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41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0" y="2326952"/>
            <a:ext cx="12192000" cy="2186608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62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431FFF-D2D8-4BDA-B9E9-892E2DDCAA6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270170" y="2723487"/>
            <a:ext cx="2463296" cy="169545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0CBF5C-A7CD-489A-8AC1-AB9E5F764F8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864352" y="2723487"/>
            <a:ext cx="2463296" cy="169545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1E03A85-FA55-44AA-870D-5F8F3F73BE8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7458534" y="2723487"/>
            <a:ext cx="2463296" cy="169545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52904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F53DE-6EEB-4F55-BC14-59644E94F23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025627" y="1"/>
            <a:ext cx="4470400" cy="4180114"/>
          </a:xfrm>
          <a:custGeom>
            <a:avLst/>
            <a:gdLst>
              <a:gd name="connsiteX0" fmla="*/ 1609089 w 4470400"/>
              <a:gd name="connsiteY0" fmla="*/ 0 h 4180114"/>
              <a:gd name="connsiteX1" fmla="*/ 4470400 w 4470400"/>
              <a:gd name="connsiteY1" fmla="*/ 0 h 4180114"/>
              <a:gd name="connsiteX2" fmla="*/ 2861312 w 4470400"/>
              <a:gd name="connsiteY2" fmla="*/ 4180114 h 4180114"/>
              <a:gd name="connsiteX3" fmla="*/ 0 w 4470400"/>
              <a:gd name="connsiteY3" fmla="*/ 4180114 h 41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0400" h="4180114">
                <a:moveTo>
                  <a:pt x="1609089" y="0"/>
                </a:moveTo>
                <a:lnTo>
                  <a:pt x="4470400" y="0"/>
                </a:lnTo>
                <a:lnTo>
                  <a:pt x="2861312" y="4180114"/>
                </a:lnTo>
                <a:lnTo>
                  <a:pt x="0" y="4180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BEA4662-358E-4474-BBC1-6AD0B9BFC68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945142" y="2720154"/>
            <a:ext cx="4470400" cy="4180114"/>
          </a:xfrm>
          <a:custGeom>
            <a:avLst/>
            <a:gdLst>
              <a:gd name="connsiteX0" fmla="*/ 1609089 w 4470400"/>
              <a:gd name="connsiteY0" fmla="*/ 0 h 4180114"/>
              <a:gd name="connsiteX1" fmla="*/ 4470400 w 4470400"/>
              <a:gd name="connsiteY1" fmla="*/ 0 h 4180114"/>
              <a:gd name="connsiteX2" fmla="*/ 2861312 w 4470400"/>
              <a:gd name="connsiteY2" fmla="*/ 4180114 h 4180114"/>
              <a:gd name="connsiteX3" fmla="*/ 0 w 4470400"/>
              <a:gd name="connsiteY3" fmla="*/ 4180114 h 41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0400" h="4180114">
                <a:moveTo>
                  <a:pt x="1609089" y="0"/>
                </a:moveTo>
                <a:lnTo>
                  <a:pt x="4470400" y="0"/>
                </a:lnTo>
                <a:lnTo>
                  <a:pt x="2861312" y="4180114"/>
                </a:lnTo>
                <a:lnTo>
                  <a:pt x="0" y="4180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543962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72ED537B-9EC7-4849-A356-83B2FF59D39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56E9FC1-22C6-4175-A765-DE1453D0B5CA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892735" y="3357899"/>
            <a:ext cx="3539435" cy="2205411"/>
          </a:xfrm>
          <a:custGeom>
            <a:avLst/>
            <a:gdLst>
              <a:gd name="connsiteX0" fmla="*/ 0 w 3539435"/>
              <a:gd name="connsiteY0" fmla="*/ 0 h 2205411"/>
              <a:gd name="connsiteX1" fmla="*/ 3539435 w 3539435"/>
              <a:gd name="connsiteY1" fmla="*/ 0 h 2205411"/>
              <a:gd name="connsiteX2" fmla="*/ 3539435 w 3539435"/>
              <a:gd name="connsiteY2" fmla="*/ 2205411 h 2205411"/>
              <a:gd name="connsiteX3" fmla="*/ 0 w 3539435"/>
              <a:gd name="connsiteY3" fmla="*/ 2205411 h 2205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9435" h="2205411">
                <a:moveTo>
                  <a:pt x="0" y="0"/>
                </a:moveTo>
                <a:lnTo>
                  <a:pt x="3539435" y="0"/>
                </a:lnTo>
                <a:lnTo>
                  <a:pt x="3539435" y="2205411"/>
                </a:lnTo>
                <a:lnTo>
                  <a:pt x="0" y="220541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780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72ED537B-9EC7-4849-A356-83B2FF59D39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BB518FF-A57A-43F0-BD49-DA0063B40937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2123523" y="2199723"/>
            <a:ext cx="2458554" cy="2458554"/>
          </a:xfrm>
          <a:custGeom>
            <a:avLst/>
            <a:gdLst>
              <a:gd name="connsiteX0" fmla="*/ 1229277 w 2458554"/>
              <a:gd name="connsiteY0" fmla="*/ 0 h 2458554"/>
              <a:gd name="connsiteX1" fmla="*/ 2458554 w 2458554"/>
              <a:gd name="connsiteY1" fmla="*/ 1229277 h 2458554"/>
              <a:gd name="connsiteX2" fmla="*/ 1229277 w 2458554"/>
              <a:gd name="connsiteY2" fmla="*/ 2458554 h 2458554"/>
              <a:gd name="connsiteX3" fmla="*/ 0 w 2458554"/>
              <a:gd name="connsiteY3" fmla="*/ 1229277 h 2458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8554" h="2458554">
                <a:moveTo>
                  <a:pt x="1229277" y="0"/>
                </a:moveTo>
                <a:lnTo>
                  <a:pt x="2458554" y="1229277"/>
                </a:lnTo>
                <a:lnTo>
                  <a:pt x="1229277" y="2458554"/>
                </a:lnTo>
                <a:lnTo>
                  <a:pt x="0" y="12292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52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61D945A-AE94-4FF8-9239-3CBCAAE2331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225757" y="3973513"/>
            <a:ext cx="2690813" cy="2687638"/>
          </a:xfrm>
          <a:custGeom>
            <a:avLst/>
            <a:gdLst>
              <a:gd name="connsiteX0" fmla="*/ 1344613 w 2690813"/>
              <a:gd name="connsiteY0" fmla="*/ 0 h 2687638"/>
              <a:gd name="connsiteX1" fmla="*/ 2690813 w 2690813"/>
              <a:gd name="connsiteY1" fmla="*/ 1343025 h 2687638"/>
              <a:gd name="connsiteX2" fmla="*/ 1344613 w 2690813"/>
              <a:gd name="connsiteY2" fmla="*/ 2687638 h 2687638"/>
              <a:gd name="connsiteX3" fmla="*/ 0 w 2690813"/>
              <a:gd name="connsiteY3" fmla="*/ 1343025 h 268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0813" h="2687638">
                <a:moveTo>
                  <a:pt x="1344613" y="0"/>
                </a:moveTo>
                <a:lnTo>
                  <a:pt x="2690813" y="1343025"/>
                </a:lnTo>
                <a:lnTo>
                  <a:pt x="1344613" y="2687638"/>
                </a:lnTo>
                <a:lnTo>
                  <a:pt x="0" y="13430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5DECB31-47D2-4C9F-B3E3-809C93B48E00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144" y="2703513"/>
            <a:ext cx="1668463" cy="2674938"/>
          </a:xfrm>
          <a:custGeom>
            <a:avLst/>
            <a:gdLst>
              <a:gd name="connsiteX0" fmla="*/ 327025 w 1668463"/>
              <a:gd name="connsiteY0" fmla="*/ 0 h 2674938"/>
              <a:gd name="connsiteX1" fmla="*/ 1668463 w 1668463"/>
              <a:gd name="connsiteY1" fmla="*/ 1339850 h 2674938"/>
              <a:gd name="connsiteX2" fmla="*/ 327025 w 1668463"/>
              <a:gd name="connsiteY2" fmla="*/ 2674938 h 2674938"/>
              <a:gd name="connsiteX3" fmla="*/ 0 w 1668463"/>
              <a:gd name="connsiteY3" fmla="*/ 2352676 h 2674938"/>
              <a:gd name="connsiteX4" fmla="*/ 0 w 1668463"/>
              <a:gd name="connsiteY4" fmla="*/ 327025 h 267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68463" h="2674938">
                <a:moveTo>
                  <a:pt x="327025" y="0"/>
                </a:moveTo>
                <a:lnTo>
                  <a:pt x="1668463" y="1339850"/>
                </a:lnTo>
                <a:lnTo>
                  <a:pt x="327025" y="2674938"/>
                </a:lnTo>
                <a:lnTo>
                  <a:pt x="0" y="2352676"/>
                </a:lnTo>
                <a:lnTo>
                  <a:pt x="0" y="3270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F75E62C-004E-48D3-93FE-655CA7BBD38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657433" y="858838"/>
            <a:ext cx="2868613" cy="2863850"/>
          </a:xfrm>
          <a:custGeom>
            <a:avLst/>
            <a:gdLst>
              <a:gd name="connsiteX0" fmla="*/ 1435101 w 2868613"/>
              <a:gd name="connsiteY0" fmla="*/ 0 h 2863850"/>
              <a:gd name="connsiteX1" fmla="*/ 2868613 w 2868613"/>
              <a:gd name="connsiteY1" fmla="*/ 1430338 h 2863850"/>
              <a:gd name="connsiteX2" fmla="*/ 1435101 w 2868613"/>
              <a:gd name="connsiteY2" fmla="*/ 2863850 h 2863850"/>
              <a:gd name="connsiteX3" fmla="*/ 0 w 2868613"/>
              <a:gd name="connsiteY3" fmla="*/ 1430338 h 286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68613" h="2863850">
                <a:moveTo>
                  <a:pt x="1435101" y="0"/>
                </a:moveTo>
                <a:lnTo>
                  <a:pt x="2868613" y="1430338"/>
                </a:lnTo>
                <a:lnTo>
                  <a:pt x="1435101" y="2863850"/>
                </a:lnTo>
                <a:lnTo>
                  <a:pt x="0" y="1430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1">
            <a:extLst>
              <a:ext uri="{FF2B5EF4-FFF2-40B4-BE49-F238E27FC236}">
                <a16:creationId xmlns:a16="http://schemas.microsoft.com/office/drawing/2014/main" id="{D15D6259-897E-49A3-B7F1-3F5AD9E4B521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1">
            <a:extLst>
              <a:ext uri="{FF2B5EF4-FFF2-40B4-BE49-F238E27FC236}">
                <a16:creationId xmlns:a16="http://schemas.microsoft.com/office/drawing/2014/main" id="{E9860E96-7EEB-4398-81EA-322B9D7960E7}"/>
              </a:ext>
            </a:extLst>
          </p:cNvPr>
          <p:cNvSpPr>
            <a:spLocks noGrp="1"/>
          </p:cNvSpPr>
          <p:nvPr>
            <p:ph type="pic" sz="quarter" idx="45" hasCustomPrompt="1"/>
          </p:nvPr>
        </p:nvSpPr>
        <p:spPr>
          <a:xfrm>
            <a:off x="8144" y="0"/>
            <a:ext cx="12183856" cy="685800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68973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36B1FFA-A0B7-493C-933D-8FC17BEB7D4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0" y="1"/>
            <a:ext cx="12185650" cy="6696021"/>
          </a:xfrm>
          <a:custGeom>
            <a:avLst/>
            <a:gdLst>
              <a:gd name="connsiteX0" fmla="*/ 0 w 12185650"/>
              <a:gd name="connsiteY0" fmla="*/ 0 h 6696021"/>
              <a:gd name="connsiteX1" fmla="*/ 12185650 w 12185650"/>
              <a:gd name="connsiteY1" fmla="*/ 0 h 6696021"/>
              <a:gd name="connsiteX2" fmla="*/ 12185650 w 12185650"/>
              <a:gd name="connsiteY2" fmla="*/ 4435421 h 6696021"/>
              <a:gd name="connsiteX3" fmla="*/ 9488708 w 12185650"/>
              <a:gd name="connsiteY3" fmla="*/ 754009 h 6696021"/>
              <a:gd name="connsiteX4" fmla="*/ 0 w 12185650"/>
              <a:gd name="connsiteY4" fmla="*/ 6696021 h 669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5650" h="6696021">
                <a:moveTo>
                  <a:pt x="0" y="0"/>
                </a:moveTo>
                <a:lnTo>
                  <a:pt x="12185650" y="0"/>
                </a:lnTo>
                <a:lnTo>
                  <a:pt x="12185650" y="4435421"/>
                </a:lnTo>
                <a:lnTo>
                  <a:pt x="9488708" y="754009"/>
                </a:lnTo>
                <a:lnTo>
                  <a:pt x="0" y="669602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078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72ED537B-9EC7-4849-A356-83B2FF59D39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A6BFA73-E201-45FA-BB03-33B6E7575B9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898778" y="2912689"/>
            <a:ext cx="914078" cy="914078"/>
          </a:xfrm>
          <a:custGeom>
            <a:avLst/>
            <a:gdLst>
              <a:gd name="connsiteX0" fmla="*/ 457039 w 914078"/>
              <a:gd name="connsiteY0" fmla="*/ 0 h 914078"/>
              <a:gd name="connsiteX1" fmla="*/ 914078 w 914078"/>
              <a:gd name="connsiteY1" fmla="*/ 457039 h 914078"/>
              <a:gd name="connsiteX2" fmla="*/ 457039 w 914078"/>
              <a:gd name="connsiteY2" fmla="*/ 914078 h 914078"/>
              <a:gd name="connsiteX3" fmla="*/ 0 w 914078"/>
              <a:gd name="connsiteY3" fmla="*/ 457039 h 914078"/>
              <a:gd name="connsiteX4" fmla="*/ 457039 w 914078"/>
              <a:gd name="connsiteY4" fmla="*/ 0 h 91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078" h="914078">
                <a:moveTo>
                  <a:pt x="457039" y="0"/>
                </a:moveTo>
                <a:cubicBezTo>
                  <a:pt x="709455" y="0"/>
                  <a:pt x="914078" y="204623"/>
                  <a:pt x="914078" y="457039"/>
                </a:cubicBezTo>
                <a:cubicBezTo>
                  <a:pt x="914078" y="709455"/>
                  <a:pt x="709455" y="914078"/>
                  <a:pt x="457039" y="914078"/>
                </a:cubicBezTo>
                <a:cubicBezTo>
                  <a:pt x="204623" y="914078"/>
                  <a:pt x="0" y="709455"/>
                  <a:pt x="0" y="457039"/>
                </a:cubicBezTo>
                <a:cubicBezTo>
                  <a:pt x="0" y="204623"/>
                  <a:pt x="204623" y="0"/>
                  <a:pt x="4570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8EF5601-1376-429A-9DF2-E4B9D3A841A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638962" y="2912689"/>
            <a:ext cx="914078" cy="914078"/>
          </a:xfrm>
          <a:custGeom>
            <a:avLst/>
            <a:gdLst>
              <a:gd name="connsiteX0" fmla="*/ 457039 w 914078"/>
              <a:gd name="connsiteY0" fmla="*/ 0 h 914078"/>
              <a:gd name="connsiteX1" fmla="*/ 914078 w 914078"/>
              <a:gd name="connsiteY1" fmla="*/ 457039 h 914078"/>
              <a:gd name="connsiteX2" fmla="*/ 457039 w 914078"/>
              <a:gd name="connsiteY2" fmla="*/ 914078 h 914078"/>
              <a:gd name="connsiteX3" fmla="*/ 0 w 914078"/>
              <a:gd name="connsiteY3" fmla="*/ 457039 h 914078"/>
              <a:gd name="connsiteX4" fmla="*/ 457039 w 914078"/>
              <a:gd name="connsiteY4" fmla="*/ 0 h 91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078" h="914078">
                <a:moveTo>
                  <a:pt x="457039" y="0"/>
                </a:moveTo>
                <a:cubicBezTo>
                  <a:pt x="709455" y="0"/>
                  <a:pt x="914078" y="204623"/>
                  <a:pt x="914078" y="457039"/>
                </a:cubicBezTo>
                <a:cubicBezTo>
                  <a:pt x="914078" y="709455"/>
                  <a:pt x="709455" y="914078"/>
                  <a:pt x="457039" y="914078"/>
                </a:cubicBezTo>
                <a:cubicBezTo>
                  <a:pt x="204623" y="914078"/>
                  <a:pt x="0" y="709455"/>
                  <a:pt x="0" y="457039"/>
                </a:cubicBezTo>
                <a:cubicBezTo>
                  <a:pt x="0" y="204623"/>
                  <a:pt x="204623" y="0"/>
                  <a:pt x="4570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3C41940-42C4-4A3D-9DBE-EDAB5DBF4ADF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8379145" y="2912689"/>
            <a:ext cx="914078" cy="914078"/>
          </a:xfrm>
          <a:custGeom>
            <a:avLst/>
            <a:gdLst>
              <a:gd name="connsiteX0" fmla="*/ 457039 w 914078"/>
              <a:gd name="connsiteY0" fmla="*/ 0 h 914078"/>
              <a:gd name="connsiteX1" fmla="*/ 914078 w 914078"/>
              <a:gd name="connsiteY1" fmla="*/ 457039 h 914078"/>
              <a:gd name="connsiteX2" fmla="*/ 457039 w 914078"/>
              <a:gd name="connsiteY2" fmla="*/ 914078 h 914078"/>
              <a:gd name="connsiteX3" fmla="*/ 0 w 914078"/>
              <a:gd name="connsiteY3" fmla="*/ 457039 h 914078"/>
              <a:gd name="connsiteX4" fmla="*/ 457039 w 914078"/>
              <a:gd name="connsiteY4" fmla="*/ 0 h 914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078" h="914078">
                <a:moveTo>
                  <a:pt x="457039" y="0"/>
                </a:moveTo>
                <a:cubicBezTo>
                  <a:pt x="709455" y="0"/>
                  <a:pt x="914078" y="204623"/>
                  <a:pt x="914078" y="457039"/>
                </a:cubicBezTo>
                <a:cubicBezTo>
                  <a:pt x="914078" y="709455"/>
                  <a:pt x="709455" y="914078"/>
                  <a:pt x="457039" y="914078"/>
                </a:cubicBezTo>
                <a:cubicBezTo>
                  <a:pt x="204623" y="914078"/>
                  <a:pt x="0" y="709455"/>
                  <a:pt x="0" y="457039"/>
                </a:cubicBezTo>
                <a:cubicBezTo>
                  <a:pt x="0" y="204623"/>
                  <a:pt x="204623" y="0"/>
                  <a:pt x="4570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98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AB8F614-4938-4488-B406-ECB283581C8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0" y="-1"/>
            <a:ext cx="12192000" cy="2032231"/>
          </a:xfrm>
          <a:custGeom>
            <a:avLst/>
            <a:gdLst>
              <a:gd name="connsiteX0" fmla="*/ 0 w 12192000"/>
              <a:gd name="connsiteY0" fmla="*/ 0 h 2032231"/>
              <a:gd name="connsiteX1" fmla="*/ 12192000 w 12192000"/>
              <a:gd name="connsiteY1" fmla="*/ 0 h 2032231"/>
              <a:gd name="connsiteX2" fmla="*/ 12192000 w 12192000"/>
              <a:gd name="connsiteY2" fmla="*/ 2032231 h 2032231"/>
              <a:gd name="connsiteX3" fmla="*/ 0 w 12192000"/>
              <a:gd name="connsiteY3" fmla="*/ 2032231 h 2032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032231">
                <a:moveTo>
                  <a:pt x="0" y="0"/>
                </a:moveTo>
                <a:lnTo>
                  <a:pt x="12192000" y="0"/>
                </a:lnTo>
                <a:lnTo>
                  <a:pt x="12192000" y="2032231"/>
                </a:lnTo>
                <a:lnTo>
                  <a:pt x="0" y="20322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72ED537B-9EC7-4849-A356-83B2FF59D399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0" y="2032232"/>
            <a:ext cx="12192000" cy="4825767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4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17" r:id="rId6"/>
    <p:sldLayoutId id="2147483723" r:id="rId7"/>
    <p:sldLayoutId id="2147483726" r:id="rId8"/>
    <p:sldLayoutId id="2147483733" r:id="rId9"/>
    <p:sldLayoutId id="2147483738" r:id="rId10"/>
    <p:sldLayoutId id="2147483741" r:id="rId11"/>
    <p:sldLayoutId id="2147483745" r:id="rId12"/>
    <p:sldLayoutId id="2147483746" r:id="rId13"/>
    <p:sldLayoutId id="2147483747" r:id="rId14"/>
    <p:sldLayoutId id="2147483748" r:id="rId15"/>
    <p:sldLayoutId id="2147483749" r:id="rId16"/>
    <p:sldLayoutId id="2147483750" r:id="rId17"/>
    <p:sldLayoutId id="2147483751" r:id="rId18"/>
    <p:sldLayoutId id="2147483752" r:id="rId19"/>
    <p:sldLayoutId id="2147483753" r:id="rId20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72D01DD-EF4B-4E5F-8A2E-53EBE157CA61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9E3BEF2-FDBB-42B9-ABD6-AB0F8C88A87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58F3D8E-2595-49C4-B2F8-EE4180ADE5C8}"/>
              </a:ext>
            </a:extLst>
          </p:cNvPr>
          <p:cNvGrpSpPr/>
          <p:nvPr/>
        </p:nvGrpSpPr>
        <p:grpSpPr>
          <a:xfrm>
            <a:off x="4755556" y="1814643"/>
            <a:ext cx="2680889" cy="3228714"/>
            <a:chOff x="-5889625" y="1492250"/>
            <a:chExt cx="1608137" cy="1936751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D1D765EB-1B4B-4ADC-8941-77A8103F3B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795963" y="1495425"/>
              <a:ext cx="1347787" cy="1316038"/>
            </a:xfrm>
            <a:custGeom>
              <a:avLst/>
              <a:gdLst>
                <a:gd name="T0" fmla="*/ 108 w 443"/>
                <a:gd name="T1" fmla="*/ 400 h 434"/>
                <a:gd name="T2" fmla="*/ 98 w 443"/>
                <a:gd name="T3" fmla="*/ 393 h 434"/>
                <a:gd name="T4" fmla="*/ 88 w 443"/>
                <a:gd name="T5" fmla="*/ 385 h 434"/>
                <a:gd name="T6" fmla="*/ 73 w 443"/>
                <a:gd name="T7" fmla="*/ 371 h 434"/>
                <a:gd name="T8" fmla="*/ 65 w 443"/>
                <a:gd name="T9" fmla="*/ 363 h 434"/>
                <a:gd name="T10" fmla="*/ 52 w 443"/>
                <a:gd name="T11" fmla="*/ 347 h 434"/>
                <a:gd name="T12" fmla="*/ 44 w 443"/>
                <a:gd name="T13" fmla="*/ 336 h 434"/>
                <a:gd name="T14" fmla="*/ 34 w 443"/>
                <a:gd name="T15" fmla="*/ 117 h 434"/>
                <a:gd name="T16" fmla="*/ 45 w 443"/>
                <a:gd name="T17" fmla="*/ 98 h 434"/>
                <a:gd name="T18" fmla="*/ 52 w 443"/>
                <a:gd name="T19" fmla="*/ 88 h 434"/>
                <a:gd name="T20" fmla="*/ 65 w 443"/>
                <a:gd name="T21" fmla="*/ 72 h 434"/>
                <a:gd name="T22" fmla="*/ 73 w 443"/>
                <a:gd name="T23" fmla="*/ 64 h 434"/>
                <a:gd name="T24" fmla="*/ 81 w 443"/>
                <a:gd name="T25" fmla="*/ 56 h 434"/>
                <a:gd name="T26" fmla="*/ 96 w 443"/>
                <a:gd name="T27" fmla="*/ 43 h 434"/>
                <a:gd name="T28" fmla="*/ 106 w 443"/>
                <a:gd name="T29" fmla="*/ 37 h 434"/>
                <a:gd name="T30" fmla="*/ 144 w 443"/>
                <a:gd name="T31" fmla="*/ 16 h 434"/>
                <a:gd name="T32" fmla="*/ 226 w 443"/>
                <a:gd name="T33" fmla="*/ 0 h 434"/>
                <a:gd name="T34" fmla="*/ 288 w 443"/>
                <a:gd name="T35" fmla="*/ 9 h 434"/>
                <a:gd name="T36" fmla="*/ 324 w 443"/>
                <a:gd name="T37" fmla="*/ 24 h 434"/>
                <a:gd name="T38" fmla="*/ 345 w 443"/>
                <a:gd name="T39" fmla="*/ 36 h 434"/>
                <a:gd name="T40" fmla="*/ 353 w 443"/>
                <a:gd name="T41" fmla="*/ 42 h 434"/>
                <a:gd name="T42" fmla="*/ 362 w 443"/>
                <a:gd name="T43" fmla="*/ 49 h 434"/>
                <a:gd name="T44" fmla="*/ 371 w 443"/>
                <a:gd name="T45" fmla="*/ 56 h 434"/>
                <a:gd name="T46" fmla="*/ 375 w 443"/>
                <a:gd name="T47" fmla="*/ 60 h 434"/>
                <a:gd name="T48" fmla="*/ 387 w 443"/>
                <a:gd name="T49" fmla="*/ 72 h 434"/>
                <a:gd name="T50" fmla="*/ 393 w 443"/>
                <a:gd name="T51" fmla="*/ 79 h 434"/>
                <a:gd name="T52" fmla="*/ 397 w 443"/>
                <a:gd name="T53" fmla="*/ 84 h 434"/>
                <a:gd name="T54" fmla="*/ 401 w 443"/>
                <a:gd name="T55" fmla="*/ 89 h 434"/>
                <a:gd name="T56" fmla="*/ 407 w 443"/>
                <a:gd name="T57" fmla="*/ 98 h 434"/>
                <a:gd name="T58" fmla="*/ 413 w 443"/>
                <a:gd name="T59" fmla="*/ 107 h 434"/>
                <a:gd name="T60" fmla="*/ 419 w 443"/>
                <a:gd name="T61" fmla="*/ 118 h 434"/>
                <a:gd name="T62" fmla="*/ 422 w 443"/>
                <a:gd name="T63" fmla="*/ 124 h 434"/>
                <a:gd name="T64" fmla="*/ 428 w 443"/>
                <a:gd name="T65" fmla="*/ 138 h 434"/>
                <a:gd name="T66" fmla="*/ 429 w 443"/>
                <a:gd name="T67" fmla="*/ 142 h 434"/>
                <a:gd name="T68" fmla="*/ 432 w 443"/>
                <a:gd name="T69" fmla="*/ 149 h 434"/>
                <a:gd name="T70" fmla="*/ 434 w 443"/>
                <a:gd name="T71" fmla="*/ 157 h 434"/>
                <a:gd name="T72" fmla="*/ 440 w 443"/>
                <a:gd name="T73" fmla="*/ 181 h 434"/>
                <a:gd name="T74" fmla="*/ 441 w 443"/>
                <a:gd name="T75" fmla="*/ 189 h 434"/>
                <a:gd name="T76" fmla="*/ 442 w 443"/>
                <a:gd name="T77" fmla="*/ 204 h 434"/>
                <a:gd name="T78" fmla="*/ 443 w 443"/>
                <a:gd name="T79" fmla="*/ 220 h 434"/>
                <a:gd name="T80" fmla="*/ 443 w 443"/>
                <a:gd name="T81" fmla="*/ 227 h 434"/>
                <a:gd name="T82" fmla="*/ 442 w 443"/>
                <a:gd name="T83" fmla="*/ 238 h 434"/>
                <a:gd name="T84" fmla="*/ 440 w 443"/>
                <a:gd name="T85" fmla="*/ 249 h 434"/>
                <a:gd name="T86" fmla="*/ 437 w 443"/>
                <a:gd name="T87" fmla="*/ 269 h 434"/>
                <a:gd name="T88" fmla="*/ 433 w 443"/>
                <a:gd name="T89" fmla="*/ 280 h 434"/>
                <a:gd name="T90" fmla="*/ 427 w 443"/>
                <a:gd name="T91" fmla="*/ 298 h 434"/>
                <a:gd name="T92" fmla="*/ 422 w 443"/>
                <a:gd name="T93" fmla="*/ 309 h 434"/>
                <a:gd name="T94" fmla="*/ 413 w 443"/>
                <a:gd name="T95" fmla="*/ 326 h 434"/>
                <a:gd name="T96" fmla="*/ 405 w 443"/>
                <a:gd name="T97" fmla="*/ 340 h 434"/>
                <a:gd name="T98" fmla="*/ 400 w 443"/>
                <a:gd name="T99" fmla="*/ 347 h 434"/>
                <a:gd name="T100" fmla="*/ 394 w 443"/>
                <a:gd name="T101" fmla="*/ 354 h 434"/>
                <a:gd name="T102" fmla="*/ 387 w 443"/>
                <a:gd name="T103" fmla="*/ 363 h 434"/>
                <a:gd name="T104" fmla="*/ 374 w 443"/>
                <a:gd name="T105" fmla="*/ 376 h 434"/>
                <a:gd name="T106" fmla="*/ 364 w 443"/>
                <a:gd name="T107" fmla="*/ 385 h 434"/>
                <a:gd name="T108" fmla="*/ 357 w 443"/>
                <a:gd name="T109" fmla="*/ 390 h 434"/>
                <a:gd name="T110" fmla="*/ 344 w 443"/>
                <a:gd name="T111" fmla="*/ 399 h 434"/>
                <a:gd name="T112" fmla="*/ 288 w 443"/>
                <a:gd name="T113" fmla="*/ 425 h 434"/>
                <a:gd name="T114" fmla="*/ 153 w 443"/>
                <a:gd name="T115" fmla="*/ 145 h 434"/>
                <a:gd name="T116" fmla="*/ 105 w 443"/>
                <a:gd name="T117" fmla="*/ 218 h 434"/>
                <a:gd name="T118" fmla="*/ 226 w 443"/>
                <a:gd name="T119" fmla="*/ 339 h 434"/>
                <a:gd name="T120" fmla="*/ 347 w 443"/>
                <a:gd name="T121" fmla="*/ 218 h 434"/>
                <a:gd name="T122" fmla="*/ 299 w 443"/>
                <a:gd name="T123" fmla="*/ 145 h 434"/>
                <a:gd name="T124" fmla="*/ 225 w 443"/>
                <a:gd name="T125" fmla="*/ 9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434">
                  <a:moveTo>
                    <a:pt x="226" y="434"/>
                  </a:moveTo>
                  <a:cubicBezTo>
                    <a:pt x="205" y="434"/>
                    <a:pt x="184" y="431"/>
                    <a:pt x="164" y="425"/>
                  </a:cubicBezTo>
                  <a:cubicBezTo>
                    <a:pt x="144" y="420"/>
                    <a:pt x="126" y="411"/>
                    <a:pt x="108" y="400"/>
                  </a:cubicBezTo>
                  <a:cubicBezTo>
                    <a:pt x="106" y="398"/>
                    <a:pt x="106" y="398"/>
                    <a:pt x="106" y="398"/>
                  </a:cubicBezTo>
                  <a:cubicBezTo>
                    <a:pt x="106" y="398"/>
                    <a:pt x="106" y="398"/>
                    <a:pt x="105" y="398"/>
                  </a:cubicBezTo>
                  <a:cubicBezTo>
                    <a:pt x="103" y="396"/>
                    <a:pt x="101" y="395"/>
                    <a:pt x="98" y="393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4" y="390"/>
                    <a:pt x="92" y="388"/>
                    <a:pt x="89" y="386"/>
                  </a:cubicBezTo>
                  <a:cubicBezTo>
                    <a:pt x="88" y="385"/>
                    <a:pt x="88" y="385"/>
                    <a:pt x="88" y="385"/>
                  </a:cubicBezTo>
                  <a:cubicBezTo>
                    <a:pt x="85" y="383"/>
                    <a:pt x="83" y="381"/>
                    <a:pt x="81" y="379"/>
                  </a:cubicBezTo>
                  <a:cubicBezTo>
                    <a:pt x="80" y="378"/>
                    <a:pt x="80" y="378"/>
                    <a:pt x="80" y="378"/>
                  </a:cubicBezTo>
                  <a:cubicBezTo>
                    <a:pt x="77" y="376"/>
                    <a:pt x="75" y="373"/>
                    <a:pt x="73" y="371"/>
                  </a:cubicBezTo>
                  <a:cubicBezTo>
                    <a:pt x="72" y="371"/>
                    <a:pt x="72" y="371"/>
                    <a:pt x="72" y="371"/>
                  </a:cubicBezTo>
                  <a:cubicBezTo>
                    <a:pt x="70" y="368"/>
                    <a:pt x="68" y="366"/>
                    <a:pt x="65" y="363"/>
                  </a:cubicBezTo>
                  <a:cubicBezTo>
                    <a:pt x="65" y="363"/>
                    <a:pt x="65" y="363"/>
                    <a:pt x="65" y="363"/>
                  </a:cubicBezTo>
                  <a:cubicBezTo>
                    <a:pt x="63" y="360"/>
                    <a:pt x="61" y="358"/>
                    <a:pt x="58" y="355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5" y="352"/>
                    <a:pt x="54" y="349"/>
                    <a:pt x="52" y="347"/>
                  </a:cubicBezTo>
                  <a:cubicBezTo>
                    <a:pt x="52" y="347"/>
                    <a:pt x="51" y="345"/>
                    <a:pt x="50" y="345"/>
                  </a:cubicBezTo>
                  <a:cubicBezTo>
                    <a:pt x="49" y="343"/>
                    <a:pt x="47" y="340"/>
                    <a:pt x="46" y="338"/>
                  </a:cubicBezTo>
                  <a:cubicBezTo>
                    <a:pt x="45" y="337"/>
                    <a:pt x="45" y="337"/>
                    <a:pt x="44" y="336"/>
                  </a:cubicBezTo>
                  <a:cubicBezTo>
                    <a:pt x="43" y="335"/>
                    <a:pt x="43" y="335"/>
                    <a:pt x="43" y="335"/>
                  </a:cubicBezTo>
                  <a:cubicBezTo>
                    <a:pt x="9" y="282"/>
                    <a:pt x="0" y="216"/>
                    <a:pt x="18" y="156"/>
                  </a:cubicBezTo>
                  <a:cubicBezTo>
                    <a:pt x="22" y="142"/>
                    <a:pt x="27" y="129"/>
                    <a:pt x="34" y="117"/>
                  </a:cubicBezTo>
                  <a:cubicBezTo>
                    <a:pt x="35" y="113"/>
                    <a:pt x="37" y="110"/>
                    <a:pt x="39" y="107"/>
                  </a:cubicBezTo>
                  <a:cubicBezTo>
                    <a:pt x="40" y="105"/>
                    <a:pt x="42" y="102"/>
                    <a:pt x="43" y="100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7"/>
                    <a:pt x="46" y="97"/>
                  </a:cubicBezTo>
                  <a:cubicBezTo>
                    <a:pt x="47" y="94"/>
                    <a:pt x="49" y="92"/>
                    <a:pt x="50" y="90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54" y="85"/>
                    <a:pt x="55" y="83"/>
                    <a:pt x="57" y="81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61" y="77"/>
                    <a:pt x="63" y="75"/>
                    <a:pt x="65" y="72"/>
                  </a:cubicBezTo>
                  <a:cubicBezTo>
                    <a:pt x="65" y="72"/>
                    <a:pt x="65" y="72"/>
                    <a:pt x="65" y="72"/>
                  </a:cubicBezTo>
                  <a:cubicBezTo>
                    <a:pt x="68" y="69"/>
                    <a:pt x="70" y="67"/>
                    <a:pt x="72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5" y="62"/>
                    <a:pt x="77" y="59"/>
                    <a:pt x="80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3" y="54"/>
                    <a:pt x="85" y="52"/>
                    <a:pt x="88" y="50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92" y="47"/>
                    <a:pt x="94" y="45"/>
                    <a:pt x="96" y="43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101" y="40"/>
                    <a:pt x="103" y="39"/>
                    <a:pt x="105" y="37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11" y="34"/>
                    <a:pt x="113" y="32"/>
                    <a:pt x="116" y="31"/>
                  </a:cubicBezTo>
                  <a:cubicBezTo>
                    <a:pt x="125" y="25"/>
                    <a:pt x="134" y="20"/>
                    <a:pt x="144" y="16"/>
                  </a:cubicBezTo>
                  <a:cubicBezTo>
                    <a:pt x="147" y="15"/>
                    <a:pt x="151" y="14"/>
                    <a:pt x="154" y="13"/>
                  </a:cubicBezTo>
                  <a:cubicBezTo>
                    <a:pt x="161" y="10"/>
                    <a:pt x="167" y="8"/>
                    <a:pt x="174" y="7"/>
                  </a:cubicBezTo>
                  <a:cubicBezTo>
                    <a:pt x="191" y="3"/>
                    <a:pt x="208" y="0"/>
                    <a:pt x="226" y="0"/>
                  </a:cubicBezTo>
                  <a:cubicBezTo>
                    <a:pt x="233" y="0"/>
                    <a:pt x="240" y="1"/>
                    <a:pt x="247" y="1"/>
                  </a:cubicBezTo>
                  <a:cubicBezTo>
                    <a:pt x="254" y="2"/>
                    <a:pt x="260" y="3"/>
                    <a:pt x="267" y="4"/>
                  </a:cubicBezTo>
                  <a:cubicBezTo>
                    <a:pt x="274" y="6"/>
                    <a:pt x="281" y="7"/>
                    <a:pt x="288" y="9"/>
                  </a:cubicBezTo>
                  <a:cubicBezTo>
                    <a:pt x="293" y="11"/>
                    <a:pt x="299" y="13"/>
                    <a:pt x="305" y="15"/>
                  </a:cubicBezTo>
                  <a:cubicBezTo>
                    <a:pt x="307" y="16"/>
                    <a:pt x="309" y="17"/>
                    <a:pt x="310" y="18"/>
                  </a:cubicBezTo>
                  <a:cubicBezTo>
                    <a:pt x="315" y="20"/>
                    <a:pt x="319" y="22"/>
                    <a:pt x="324" y="24"/>
                  </a:cubicBezTo>
                  <a:cubicBezTo>
                    <a:pt x="330" y="27"/>
                    <a:pt x="336" y="30"/>
                    <a:pt x="342" y="34"/>
                  </a:cubicBezTo>
                  <a:cubicBezTo>
                    <a:pt x="343" y="35"/>
                    <a:pt x="343" y="35"/>
                    <a:pt x="343" y="35"/>
                  </a:cubicBezTo>
                  <a:cubicBezTo>
                    <a:pt x="345" y="36"/>
                    <a:pt x="345" y="36"/>
                    <a:pt x="345" y="36"/>
                  </a:cubicBezTo>
                  <a:cubicBezTo>
                    <a:pt x="346" y="37"/>
                    <a:pt x="346" y="37"/>
                    <a:pt x="346" y="37"/>
                  </a:cubicBezTo>
                  <a:cubicBezTo>
                    <a:pt x="348" y="38"/>
                    <a:pt x="350" y="39"/>
                    <a:pt x="352" y="41"/>
                  </a:cubicBezTo>
                  <a:cubicBezTo>
                    <a:pt x="353" y="42"/>
                    <a:pt x="353" y="42"/>
                    <a:pt x="353" y="42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7" y="45"/>
                    <a:pt x="357" y="45"/>
                    <a:pt x="357" y="45"/>
                  </a:cubicBezTo>
                  <a:cubicBezTo>
                    <a:pt x="359" y="46"/>
                    <a:pt x="361" y="47"/>
                    <a:pt x="362" y="49"/>
                  </a:cubicBezTo>
                  <a:cubicBezTo>
                    <a:pt x="366" y="52"/>
                    <a:pt x="366" y="52"/>
                    <a:pt x="366" y="52"/>
                  </a:cubicBezTo>
                  <a:cubicBezTo>
                    <a:pt x="368" y="53"/>
                    <a:pt x="369" y="54"/>
                    <a:pt x="370" y="55"/>
                  </a:cubicBezTo>
                  <a:cubicBezTo>
                    <a:pt x="371" y="56"/>
                    <a:pt x="371" y="56"/>
                    <a:pt x="371" y="56"/>
                  </a:cubicBezTo>
                  <a:cubicBezTo>
                    <a:pt x="372" y="57"/>
                    <a:pt x="372" y="57"/>
                    <a:pt x="372" y="57"/>
                  </a:cubicBezTo>
                  <a:cubicBezTo>
                    <a:pt x="372" y="58"/>
                    <a:pt x="373" y="58"/>
                    <a:pt x="374" y="59"/>
                  </a:cubicBezTo>
                  <a:cubicBezTo>
                    <a:pt x="375" y="60"/>
                    <a:pt x="375" y="60"/>
                    <a:pt x="375" y="60"/>
                  </a:cubicBezTo>
                  <a:cubicBezTo>
                    <a:pt x="377" y="61"/>
                    <a:pt x="378" y="63"/>
                    <a:pt x="379" y="64"/>
                  </a:cubicBezTo>
                  <a:cubicBezTo>
                    <a:pt x="381" y="66"/>
                    <a:pt x="383" y="68"/>
                    <a:pt x="384" y="69"/>
                  </a:cubicBezTo>
                  <a:cubicBezTo>
                    <a:pt x="387" y="72"/>
                    <a:pt x="387" y="72"/>
                    <a:pt x="387" y="72"/>
                  </a:cubicBezTo>
                  <a:cubicBezTo>
                    <a:pt x="388" y="73"/>
                    <a:pt x="389" y="74"/>
                    <a:pt x="389" y="75"/>
                  </a:cubicBezTo>
                  <a:cubicBezTo>
                    <a:pt x="391" y="77"/>
                    <a:pt x="391" y="77"/>
                    <a:pt x="391" y="77"/>
                  </a:cubicBezTo>
                  <a:cubicBezTo>
                    <a:pt x="392" y="78"/>
                    <a:pt x="392" y="78"/>
                    <a:pt x="393" y="79"/>
                  </a:cubicBezTo>
                  <a:cubicBezTo>
                    <a:pt x="395" y="81"/>
                    <a:pt x="395" y="81"/>
                    <a:pt x="395" y="81"/>
                  </a:cubicBezTo>
                  <a:cubicBezTo>
                    <a:pt x="395" y="82"/>
                    <a:pt x="395" y="82"/>
                    <a:pt x="395" y="82"/>
                  </a:cubicBezTo>
                  <a:cubicBezTo>
                    <a:pt x="396" y="82"/>
                    <a:pt x="396" y="83"/>
                    <a:pt x="397" y="84"/>
                  </a:cubicBezTo>
                  <a:cubicBezTo>
                    <a:pt x="397" y="84"/>
                    <a:pt x="397" y="84"/>
                    <a:pt x="397" y="84"/>
                  </a:cubicBezTo>
                  <a:cubicBezTo>
                    <a:pt x="398" y="85"/>
                    <a:pt x="399" y="86"/>
                    <a:pt x="400" y="88"/>
                  </a:cubicBezTo>
                  <a:cubicBezTo>
                    <a:pt x="401" y="89"/>
                    <a:pt x="401" y="89"/>
                    <a:pt x="401" y="89"/>
                  </a:cubicBezTo>
                  <a:cubicBezTo>
                    <a:pt x="401" y="90"/>
                    <a:pt x="401" y="90"/>
                    <a:pt x="401" y="90"/>
                  </a:cubicBezTo>
                  <a:cubicBezTo>
                    <a:pt x="403" y="92"/>
                    <a:pt x="405" y="94"/>
                    <a:pt x="406" y="97"/>
                  </a:cubicBezTo>
                  <a:cubicBezTo>
                    <a:pt x="407" y="98"/>
                    <a:pt x="407" y="98"/>
                    <a:pt x="407" y="98"/>
                  </a:cubicBezTo>
                  <a:cubicBezTo>
                    <a:pt x="408" y="100"/>
                    <a:pt x="408" y="100"/>
                    <a:pt x="408" y="100"/>
                  </a:cubicBezTo>
                  <a:cubicBezTo>
                    <a:pt x="410" y="102"/>
                    <a:pt x="411" y="104"/>
                    <a:pt x="412" y="106"/>
                  </a:cubicBezTo>
                  <a:cubicBezTo>
                    <a:pt x="413" y="107"/>
                    <a:pt x="413" y="107"/>
                    <a:pt x="413" y="107"/>
                  </a:cubicBezTo>
                  <a:cubicBezTo>
                    <a:pt x="413" y="108"/>
                    <a:pt x="413" y="108"/>
                    <a:pt x="413" y="108"/>
                  </a:cubicBezTo>
                  <a:cubicBezTo>
                    <a:pt x="415" y="111"/>
                    <a:pt x="416" y="113"/>
                    <a:pt x="418" y="116"/>
                  </a:cubicBezTo>
                  <a:cubicBezTo>
                    <a:pt x="419" y="118"/>
                    <a:pt x="419" y="118"/>
                    <a:pt x="419" y="118"/>
                  </a:cubicBezTo>
                  <a:cubicBezTo>
                    <a:pt x="419" y="119"/>
                    <a:pt x="420" y="120"/>
                    <a:pt x="420" y="121"/>
                  </a:cubicBezTo>
                  <a:cubicBezTo>
                    <a:pt x="421" y="122"/>
                    <a:pt x="421" y="122"/>
                    <a:pt x="421" y="123"/>
                  </a:cubicBezTo>
                  <a:cubicBezTo>
                    <a:pt x="421" y="123"/>
                    <a:pt x="421" y="123"/>
                    <a:pt x="422" y="124"/>
                  </a:cubicBezTo>
                  <a:cubicBezTo>
                    <a:pt x="422" y="125"/>
                    <a:pt x="423" y="127"/>
                    <a:pt x="424" y="129"/>
                  </a:cubicBezTo>
                  <a:cubicBezTo>
                    <a:pt x="424" y="130"/>
                    <a:pt x="425" y="132"/>
                    <a:pt x="426" y="133"/>
                  </a:cubicBezTo>
                  <a:cubicBezTo>
                    <a:pt x="427" y="135"/>
                    <a:pt x="427" y="137"/>
                    <a:pt x="428" y="138"/>
                  </a:cubicBezTo>
                  <a:cubicBezTo>
                    <a:pt x="428" y="139"/>
                    <a:pt x="428" y="139"/>
                    <a:pt x="428" y="139"/>
                  </a:cubicBezTo>
                  <a:cubicBezTo>
                    <a:pt x="428" y="140"/>
                    <a:pt x="429" y="140"/>
                    <a:pt x="429" y="141"/>
                  </a:cubicBezTo>
                  <a:cubicBezTo>
                    <a:pt x="429" y="141"/>
                    <a:pt x="429" y="142"/>
                    <a:pt x="429" y="142"/>
                  </a:cubicBezTo>
                  <a:cubicBezTo>
                    <a:pt x="429" y="142"/>
                    <a:pt x="430" y="143"/>
                    <a:pt x="430" y="143"/>
                  </a:cubicBezTo>
                  <a:cubicBezTo>
                    <a:pt x="430" y="145"/>
                    <a:pt x="431" y="146"/>
                    <a:pt x="431" y="148"/>
                  </a:cubicBezTo>
                  <a:cubicBezTo>
                    <a:pt x="432" y="149"/>
                    <a:pt x="432" y="149"/>
                    <a:pt x="432" y="149"/>
                  </a:cubicBezTo>
                  <a:cubicBezTo>
                    <a:pt x="432" y="150"/>
                    <a:pt x="432" y="150"/>
                    <a:pt x="432" y="151"/>
                  </a:cubicBezTo>
                  <a:cubicBezTo>
                    <a:pt x="433" y="152"/>
                    <a:pt x="433" y="154"/>
                    <a:pt x="434" y="156"/>
                  </a:cubicBezTo>
                  <a:cubicBezTo>
                    <a:pt x="434" y="156"/>
                    <a:pt x="434" y="156"/>
                    <a:pt x="434" y="157"/>
                  </a:cubicBezTo>
                  <a:cubicBezTo>
                    <a:pt x="434" y="158"/>
                    <a:pt x="434" y="158"/>
                    <a:pt x="434" y="158"/>
                  </a:cubicBezTo>
                  <a:cubicBezTo>
                    <a:pt x="436" y="164"/>
                    <a:pt x="438" y="170"/>
                    <a:pt x="439" y="176"/>
                  </a:cubicBezTo>
                  <a:cubicBezTo>
                    <a:pt x="439" y="178"/>
                    <a:pt x="439" y="179"/>
                    <a:pt x="440" y="181"/>
                  </a:cubicBezTo>
                  <a:cubicBezTo>
                    <a:pt x="440" y="182"/>
                    <a:pt x="440" y="182"/>
                    <a:pt x="440" y="183"/>
                  </a:cubicBezTo>
                  <a:cubicBezTo>
                    <a:pt x="440" y="183"/>
                    <a:pt x="440" y="183"/>
                    <a:pt x="440" y="184"/>
                  </a:cubicBezTo>
                  <a:cubicBezTo>
                    <a:pt x="440" y="185"/>
                    <a:pt x="441" y="187"/>
                    <a:pt x="441" y="189"/>
                  </a:cubicBezTo>
                  <a:cubicBezTo>
                    <a:pt x="441" y="191"/>
                    <a:pt x="441" y="192"/>
                    <a:pt x="441" y="194"/>
                  </a:cubicBezTo>
                  <a:cubicBezTo>
                    <a:pt x="442" y="196"/>
                    <a:pt x="442" y="197"/>
                    <a:pt x="442" y="199"/>
                  </a:cubicBezTo>
                  <a:cubicBezTo>
                    <a:pt x="442" y="201"/>
                    <a:pt x="442" y="203"/>
                    <a:pt x="442" y="204"/>
                  </a:cubicBezTo>
                  <a:cubicBezTo>
                    <a:pt x="442" y="206"/>
                    <a:pt x="443" y="208"/>
                    <a:pt x="443" y="210"/>
                  </a:cubicBezTo>
                  <a:cubicBezTo>
                    <a:pt x="443" y="211"/>
                    <a:pt x="443" y="213"/>
                    <a:pt x="443" y="215"/>
                  </a:cubicBezTo>
                  <a:cubicBezTo>
                    <a:pt x="443" y="217"/>
                    <a:pt x="443" y="218"/>
                    <a:pt x="443" y="220"/>
                  </a:cubicBezTo>
                  <a:cubicBezTo>
                    <a:pt x="443" y="221"/>
                    <a:pt x="443" y="221"/>
                    <a:pt x="443" y="221"/>
                  </a:cubicBezTo>
                  <a:cubicBezTo>
                    <a:pt x="443" y="222"/>
                    <a:pt x="443" y="222"/>
                    <a:pt x="443" y="223"/>
                  </a:cubicBezTo>
                  <a:cubicBezTo>
                    <a:pt x="443" y="224"/>
                    <a:pt x="443" y="226"/>
                    <a:pt x="443" y="227"/>
                  </a:cubicBezTo>
                  <a:cubicBezTo>
                    <a:pt x="443" y="228"/>
                    <a:pt x="443" y="228"/>
                    <a:pt x="443" y="228"/>
                  </a:cubicBezTo>
                  <a:cubicBezTo>
                    <a:pt x="442" y="231"/>
                    <a:pt x="442" y="234"/>
                    <a:pt x="442" y="237"/>
                  </a:cubicBezTo>
                  <a:cubicBezTo>
                    <a:pt x="442" y="238"/>
                    <a:pt x="442" y="238"/>
                    <a:pt x="442" y="238"/>
                  </a:cubicBezTo>
                  <a:cubicBezTo>
                    <a:pt x="442" y="239"/>
                    <a:pt x="442" y="239"/>
                    <a:pt x="442" y="239"/>
                  </a:cubicBezTo>
                  <a:cubicBezTo>
                    <a:pt x="441" y="242"/>
                    <a:pt x="441" y="245"/>
                    <a:pt x="441" y="248"/>
                  </a:cubicBezTo>
                  <a:cubicBezTo>
                    <a:pt x="440" y="249"/>
                    <a:pt x="440" y="249"/>
                    <a:pt x="440" y="249"/>
                  </a:cubicBezTo>
                  <a:cubicBezTo>
                    <a:pt x="440" y="253"/>
                    <a:pt x="439" y="256"/>
                    <a:pt x="439" y="258"/>
                  </a:cubicBezTo>
                  <a:cubicBezTo>
                    <a:pt x="439" y="260"/>
                    <a:pt x="439" y="260"/>
                    <a:pt x="439" y="260"/>
                  </a:cubicBezTo>
                  <a:cubicBezTo>
                    <a:pt x="438" y="263"/>
                    <a:pt x="437" y="266"/>
                    <a:pt x="437" y="269"/>
                  </a:cubicBezTo>
                  <a:cubicBezTo>
                    <a:pt x="436" y="272"/>
                    <a:pt x="435" y="275"/>
                    <a:pt x="434" y="278"/>
                  </a:cubicBezTo>
                  <a:cubicBezTo>
                    <a:pt x="434" y="279"/>
                    <a:pt x="434" y="279"/>
                    <a:pt x="434" y="279"/>
                  </a:cubicBezTo>
                  <a:cubicBezTo>
                    <a:pt x="433" y="280"/>
                    <a:pt x="433" y="280"/>
                    <a:pt x="433" y="280"/>
                  </a:cubicBezTo>
                  <a:cubicBezTo>
                    <a:pt x="433" y="283"/>
                    <a:pt x="432" y="286"/>
                    <a:pt x="431" y="288"/>
                  </a:cubicBezTo>
                  <a:cubicBezTo>
                    <a:pt x="431" y="289"/>
                    <a:pt x="431" y="289"/>
                    <a:pt x="431" y="289"/>
                  </a:cubicBezTo>
                  <a:cubicBezTo>
                    <a:pt x="430" y="292"/>
                    <a:pt x="429" y="295"/>
                    <a:pt x="427" y="298"/>
                  </a:cubicBezTo>
                  <a:cubicBezTo>
                    <a:pt x="426" y="300"/>
                    <a:pt x="426" y="300"/>
                    <a:pt x="426" y="300"/>
                  </a:cubicBezTo>
                  <a:cubicBezTo>
                    <a:pt x="425" y="303"/>
                    <a:pt x="424" y="305"/>
                    <a:pt x="423" y="308"/>
                  </a:cubicBezTo>
                  <a:cubicBezTo>
                    <a:pt x="422" y="309"/>
                    <a:pt x="422" y="309"/>
                    <a:pt x="422" y="309"/>
                  </a:cubicBezTo>
                  <a:cubicBezTo>
                    <a:pt x="421" y="312"/>
                    <a:pt x="420" y="315"/>
                    <a:pt x="418" y="318"/>
                  </a:cubicBezTo>
                  <a:cubicBezTo>
                    <a:pt x="417" y="320"/>
                    <a:pt x="417" y="320"/>
                    <a:pt x="417" y="320"/>
                  </a:cubicBezTo>
                  <a:cubicBezTo>
                    <a:pt x="416" y="322"/>
                    <a:pt x="415" y="324"/>
                    <a:pt x="413" y="326"/>
                  </a:cubicBezTo>
                  <a:cubicBezTo>
                    <a:pt x="412" y="328"/>
                    <a:pt x="412" y="328"/>
                    <a:pt x="412" y="328"/>
                  </a:cubicBezTo>
                  <a:cubicBezTo>
                    <a:pt x="411" y="331"/>
                    <a:pt x="409" y="334"/>
                    <a:pt x="407" y="336"/>
                  </a:cubicBezTo>
                  <a:cubicBezTo>
                    <a:pt x="405" y="340"/>
                    <a:pt x="405" y="340"/>
                    <a:pt x="405" y="340"/>
                  </a:cubicBezTo>
                  <a:cubicBezTo>
                    <a:pt x="404" y="341"/>
                    <a:pt x="403" y="342"/>
                    <a:pt x="402" y="343"/>
                  </a:cubicBezTo>
                  <a:cubicBezTo>
                    <a:pt x="401" y="345"/>
                    <a:pt x="401" y="345"/>
                    <a:pt x="401" y="345"/>
                  </a:cubicBezTo>
                  <a:cubicBezTo>
                    <a:pt x="400" y="347"/>
                    <a:pt x="400" y="347"/>
                    <a:pt x="400" y="347"/>
                  </a:cubicBezTo>
                  <a:cubicBezTo>
                    <a:pt x="400" y="347"/>
                    <a:pt x="399" y="348"/>
                    <a:pt x="399" y="349"/>
                  </a:cubicBezTo>
                  <a:cubicBezTo>
                    <a:pt x="397" y="350"/>
                    <a:pt x="396" y="352"/>
                    <a:pt x="395" y="353"/>
                  </a:cubicBezTo>
                  <a:cubicBezTo>
                    <a:pt x="394" y="354"/>
                    <a:pt x="394" y="354"/>
                    <a:pt x="394" y="354"/>
                  </a:cubicBezTo>
                  <a:cubicBezTo>
                    <a:pt x="393" y="355"/>
                    <a:pt x="393" y="355"/>
                    <a:pt x="393" y="355"/>
                  </a:cubicBezTo>
                  <a:cubicBezTo>
                    <a:pt x="392" y="356"/>
                    <a:pt x="391" y="358"/>
                    <a:pt x="390" y="359"/>
                  </a:cubicBezTo>
                  <a:cubicBezTo>
                    <a:pt x="390" y="359"/>
                    <a:pt x="387" y="363"/>
                    <a:pt x="387" y="363"/>
                  </a:cubicBezTo>
                  <a:cubicBezTo>
                    <a:pt x="384" y="366"/>
                    <a:pt x="384" y="366"/>
                    <a:pt x="384" y="366"/>
                  </a:cubicBezTo>
                  <a:cubicBezTo>
                    <a:pt x="382" y="368"/>
                    <a:pt x="381" y="369"/>
                    <a:pt x="379" y="371"/>
                  </a:cubicBezTo>
                  <a:cubicBezTo>
                    <a:pt x="377" y="373"/>
                    <a:pt x="376" y="374"/>
                    <a:pt x="374" y="376"/>
                  </a:cubicBezTo>
                  <a:cubicBezTo>
                    <a:pt x="373" y="377"/>
                    <a:pt x="371" y="379"/>
                    <a:pt x="371" y="379"/>
                  </a:cubicBezTo>
                  <a:cubicBezTo>
                    <a:pt x="369" y="380"/>
                    <a:pt x="369" y="380"/>
                    <a:pt x="369" y="380"/>
                  </a:cubicBezTo>
                  <a:cubicBezTo>
                    <a:pt x="367" y="382"/>
                    <a:pt x="365" y="383"/>
                    <a:pt x="364" y="385"/>
                  </a:cubicBezTo>
                  <a:cubicBezTo>
                    <a:pt x="362" y="386"/>
                    <a:pt x="362" y="386"/>
                    <a:pt x="362" y="386"/>
                  </a:cubicBezTo>
                  <a:cubicBezTo>
                    <a:pt x="361" y="387"/>
                    <a:pt x="361" y="387"/>
                    <a:pt x="361" y="387"/>
                  </a:cubicBezTo>
                  <a:cubicBezTo>
                    <a:pt x="360" y="388"/>
                    <a:pt x="358" y="389"/>
                    <a:pt x="357" y="390"/>
                  </a:cubicBezTo>
                  <a:cubicBezTo>
                    <a:pt x="353" y="393"/>
                    <a:pt x="353" y="393"/>
                    <a:pt x="353" y="393"/>
                  </a:cubicBezTo>
                  <a:cubicBezTo>
                    <a:pt x="351" y="395"/>
                    <a:pt x="349" y="396"/>
                    <a:pt x="346" y="398"/>
                  </a:cubicBezTo>
                  <a:cubicBezTo>
                    <a:pt x="346" y="398"/>
                    <a:pt x="344" y="399"/>
                    <a:pt x="344" y="399"/>
                  </a:cubicBezTo>
                  <a:cubicBezTo>
                    <a:pt x="343" y="400"/>
                    <a:pt x="343" y="400"/>
                    <a:pt x="343" y="400"/>
                  </a:cubicBezTo>
                  <a:cubicBezTo>
                    <a:pt x="338" y="403"/>
                    <a:pt x="332" y="407"/>
                    <a:pt x="327" y="410"/>
                  </a:cubicBezTo>
                  <a:cubicBezTo>
                    <a:pt x="314" y="416"/>
                    <a:pt x="301" y="421"/>
                    <a:pt x="288" y="425"/>
                  </a:cubicBezTo>
                  <a:cubicBezTo>
                    <a:pt x="268" y="431"/>
                    <a:pt x="247" y="434"/>
                    <a:pt x="226" y="434"/>
                  </a:cubicBezTo>
                  <a:moveTo>
                    <a:pt x="225" y="96"/>
                  </a:moveTo>
                  <a:cubicBezTo>
                    <a:pt x="198" y="108"/>
                    <a:pt x="174" y="124"/>
                    <a:pt x="153" y="145"/>
                  </a:cubicBezTo>
                  <a:cubicBezTo>
                    <a:pt x="132" y="165"/>
                    <a:pt x="116" y="190"/>
                    <a:pt x="105" y="217"/>
                  </a:cubicBezTo>
                  <a:cubicBezTo>
                    <a:pt x="105" y="217"/>
                    <a:pt x="105" y="217"/>
                    <a:pt x="105" y="217"/>
                  </a:cubicBezTo>
                  <a:cubicBezTo>
                    <a:pt x="105" y="218"/>
                    <a:pt x="105" y="218"/>
                    <a:pt x="105" y="218"/>
                  </a:cubicBezTo>
                  <a:cubicBezTo>
                    <a:pt x="116" y="245"/>
                    <a:pt x="132" y="270"/>
                    <a:pt x="153" y="290"/>
                  </a:cubicBezTo>
                  <a:cubicBezTo>
                    <a:pt x="174" y="311"/>
                    <a:pt x="198" y="327"/>
                    <a:pt x="225" y="338"/>
                  </a:cubicBezTo>
                  <a:cubicBezTo>
                    <a:pt x="226" y="339"/>
                    <a:pt x="226" y="339"/>
                    <a:pt x="226" y="339"/>
                  </a:cubicBezTo>
                  <a:cubicBezTo>
                    <a:pt x="227" y="338"/>
                    <a:pt x="227" y="338"/>
                    <a:pt x="227" y="338"/>
                  </a:cubicBezTo>
                  <a:cubicBezTo>
                    <a:pt x="254" y="327"/>
                    <a:pt x="278" y="311"/>
                    <a:pt x="299" y="290"/>
                  </a:cubicBezTo>
                  <a:cubicBezTo>
                    <a:pt x="319" y="270"/>
                    <a:pt x="336" y="245"/>
                    <a:pt x="347" y="218"/>
                  </a:cubicBezTo>
                  <a:cubicBezTo>
                    <a:pt x="347" y="217"/>
                    <a:pt x="347" y="217"/>
                    <a:pt x="347" y="217"/>
                  </a:cubicBezTo>
                  <a:cubicBezTo>
                    <a:pt x="347" y="217"/>
                    <a:pt x="347" y="217"/>
                    <a:pt x="347" y="217"/>
                  </a:cubicBezTo>
                  <a:cubicBezTo>
                    <a:pt x="336" y="190"/>
                    <a:pt x="319" y="165"/>
                    <a:pt x="299" y="145"/>
                  </a:cubicBezTo>
                  <a:cubicBezTo>
                    <a:pt x="278" y="124"/>
                    <a:pt x="254" y="108"/>
                    <a:pt x="227" y="96"/>
                  </a:cubicBezTo>
                  <a:cubicBezTo>
                    <a:pt x="226" y="96"/>
                    <a:pt x="226" y="96"/>
                    <a:pt x="226" y="96"/>
                  </a:cubicBezTo>
                  <a:cubicBezTo>
                    <a:pt x="225" y="96"/>
                    <a:pt x="225" y="96"/>
                    <a:pt x="225" y="9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2E71BE14-856F-4CDE-9881-45EA94E39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6413" y="2616200"/>
              <a:ext cx="6350" cy="6350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1" y="1"/>
                    <a:pt x="2" y="2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305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7966BE25-1180-424B-B24B-B5BD3020E6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08575" y="2152650"/>
              <a:ext cx="365125" cy="366713"/>
            </a:xfrm>
            <a:custGeom>
              <a:avLst/>
              <a:gdLst>
                <a:gd name="T0" fmla="*/ 119 w 120"/>
                <a:gd name="T1" fmla="*/ 0 h 121"/>
                <a:gd name="T2" fmla="*/ 71 w 120"/>
                <a:gd name="T3" fmla="*/ 72 h 121"/>
                <a:gd name="T4" fmla="*/ 0 w 120"/>
                <a:gd name="T5" fmla="*/ 120 h 121"/>
                <a:gd name="T6" fmla="*/ 2 w 120"/>
                <a:gd name="T7" fmla="*/ 121 h 121"/>
                <a:gd name="T8" fmla="*/ 73 w 120"/>
                <a:gd name="T9" fmla="*/ 73 h 121"/>
                <a:gd name="T10" fmla="*/ 120 w 120"/>
                <a:gd name="T11" fmla="*/ 3 h 121"/>
                <a:gd name="T12" fmla="*/ 119 w 120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0" h="121">
                  <a:moveTo>
                    <a:pt x="119" y="0"/>
                  </a:moveTo>
                  <a:cubicBezTo>
                    <a:pt x="108" y="27"/>
                    <a:pt x="93" y="51"/>
                    <a:pt x="71" y="72"/>
                  </a:cubicBezTo>
                  <a:cubicBezTo>
                    <a:pt x="50" y="93"/>
                    <a:pt x="26" y="109"/>
                    <a:pt x="0" y="120"/>
                  </a:cubicBezTo>
                  <a:cubicBezTo>
                    <a:pt x="1" y="120"/>
                    <a:pt x="1" y="120"/>
                    <a:pt x="2" y="121"/>
                  </a:cubicBezTo>
                  <a:cubicBezTo>
                    <a:pt x="29" y="110"/>
                    <a:pt x="52" y="94"/>
                    <a:pt x="73" y="73"/>
                  </a:cubicBezTo>
                  <a:cubicBezTo>
                    <a:pt x="93" y="53"/>
                    <a:pt x="109" y="29"/>
                    <a:pt x="120" y="3"/>
                  </a:cubicBezTo>
                  <a:cubicBezTo>
                    <a:pt x="120" y="2"/>
                    <a:pt x="120" y="1"/>
                    <a:pt x="119" y="0"/>
                  </a:cubicBezTo>
                </a:path>
              </a:pathLst>
            </a:custGeom>
            <a:solidFill>
              <a:srgbClr val="305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8">
              <a:extLst>
                <a:ext uri="{FF2B5EF4-FFF2-40B4-BE49-F238E27FC236}">
                  <a16:creationId xmlns:a16="http://schemas.microsoft.com/office/drawing/2014/main" id="{352348C4-9C99-45F3-9E1B-B0AC8356A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02225" y="2162175"/>
              <a:ext cx="409575" cy="406400"/>
            </a:xfrm>
            <a:custGeom>
              <a:avLst/>
              <a:gdLst>
                <a:gd name="T0" fmla="*/ 118 w 135"/>
                <a:gd name="T1" fmla="*/ 0 h 134"/>
                <a:gd name="T2" fmla="*/ 71 w 135"/>
                <a:gd name="T3" fmla="*/ 70 h 134"/>
                <a:gd name="T4" fmla="*/ 0 w 135"/>
                <a:gd name="T5" fmla="*/ 118 h 134"/>
                <a:gd name="T6" fmla="*/ 87 w 135"/>
                <a:gd name="T7" fmla="*/ 134 h 134"/>
                <a:gd name="T8" fmla="*/ 131 w 135"/>
                <a:gd name="T9" fmla="*/ 130 h 134"/>
                <a:gd name="T10" fmla="*/ 135 w 135"/>
                <a:gd name="T11" fmla="*/ 86 h 134"/>
                <a:gd name="T12" fmla="*/ 118 w 135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34">
                  <a:moveTo>
                    <a:pt x="118" y="0"/>
                  </a:moveTo>
                  <a:cubicBezTo>
                    <a:pt x="107" y="26"/>
                    <a:pt x="91" y="50"/>
                    <a:pt x="71" y="70"/>
                  </a:cubicBezTo>
                  <a:cubicBezTo>
                    <a:pt x="50" y="91"/>
                    <a:pt x="27" y="107"/>
                    <a:pt x="0" y="118"/>
                  </a:cubicBezTo>
                  <a:cubicBezTo>
                    <a:pt x="28" y="129"/>
                    <a:pt x="57" y="134"/>
                    <a:pt x="87" y="134"/>
                  </a:cubicBezTo>
                  <a:cubicBezTo>
                    <a:pt x="102" y="134"/>
                    <a:pt x="116" y="133"/>
                    <a:pt x="131" y="130"/>
                  </a:cubicBezTo>
                  <a:cubicBezTo>
                    <a:pt x="134" y="116"/>
                    <a:pt x="135" y="101"/>
                    <a:pt x="135" y="86"/>
                  </a:cubicBezTo>
                  <a:cubicBezTo>
                    <a:pt x="135" y="57"/>
                    <a:pt x="129" y="27"/>
                    <a:pt x="118" y="0"/>
                  </a:cubicBezTo>
                </a:path>
              </a:pathLst>
            </a:custGeom>
            <a:solidFill>
              <a:srgbClr val="305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1C2CD01A-872B-4A97-B2F9-3ECE223FB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8000" y="26130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05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0">
              <a:extLst>
                <a:ext uri="{FF2B5EF4-FFF2-40B4-BE49-F238E27FC236}">
                  <a16:creationId xmlns:a16="http://schemas.microsoft.com/office/drawing/2014/main" id="{0403664E-C143-46E0-81B8-B45CB54528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8000" y="26130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05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1">
              <a:extLst>
                <a:ext uri="{FF2B5EF4-FFF2-40B4-BE49-F238E27FC236}">
                  <a16:creationId xmlns:a16="http://schemas.microsoft.com/office/drawing/2014/main" id="{59347EA2-9DDE-42E7-B0D8-FA7FCED1D75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6413" y="26130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05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2">
              <a:extLst>
                <a:ext uri="{FF2B5EF4-FFF2-40B4-BE49-F238E27FC236}">
                  <a16:creationId xmlns:a16="http://schemas.microsoft.com/office/drawing/2014/main" id="{1F686D41-5967-4A9D-AE5A-2D8911D9D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6413" y="261620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055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3">
              <a:extLst>
                <a:ext uri="{FF2B5EF4-FFF2-40B4-BE49-F238E27FC236}">
                  <a16:creationId xmlns:a16="http://schemas.microsoft.com/office/drawing/2014/main" id="{02316DE5-22EC-4E2F-9DCB-82B108171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76875" y="2152650"/>
              <a:ext cx="368300" cy="366713"/>
            </a:xfrm>
            <a:custGeom>
              <a:avLst/>
              <a:gdLst>
                <a:gd name="T0" fmla="*/ 1 w 121"/>
                <a:gd name="T1" fmla="*/ 0 h 121"/>
                <a:gd name="T2" fmla="*/ 0 w 121"/>
                <a:gd name="T3" fmla="*/ 3 h 121"/>
                <a:gd name="T4" fmla="*/ 48 w 121"/>
                <a:gd name="T5" fmla="*/ 73 h 121"/>
                <a:gd name="T6" fmla="*/ 119 w 121"/>
                <a:gd name="T7" fmla="*/ 121 h 121"/>
                <a:gd name="T8" fmla="*/ 121 w 121"/>
                <a:gd name="T9" fmla="*/ 120 h 121"/>
                <a:gd name="T10" fmla="*/ 49 w 121"/>
                <a:gd name="T11" fmla="*/ 72 h 121"/>
                <a:gd name="T12" fmla="*/ 1 w 121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1">
                  <a:moveTo>
                    <a:pt x="1" y="0"/>
                  </a:moveTo>
                  <a:cubicBezTo>
                    <a:pt x="1" y="1"/>
                    <a:pt x="1" y="2"/>
                    <a:pt x="0" y="3"/>
                  </a:cubicBezTo>
                  <a:cubicBezTo>
                    <a:pt x="12" y="29"/>
                    <a:pt x="28" y="53"/>
                    <a:pt x="48" y="73"/>
                  </a:cubicBezTo>
                  <a:cubicBezTo>
                    <a:pt x="68" y="94"/>
                    <a:pt x="92" y="110"/>
                    <a:pt x="119" y="121"/>
                  </a:cubicBezTo>
                  <a:cubicBezTo>
                    <a:pt x="119" y="120"/>
                    <a:pt x="120" y="120"/>
                    <a:pt x="121" y="120"/>
                  </a:cubicBezTo>
                  <a:cubicBezTo>
                    <a:pt x="95" y="109"/>
                    <a:pt x="70" y="93"/>
                    <a:pt x="49" y="72"/>
                  </a:cubicBezTo>
                  <a:cubicBezTo>
                    <a:pt x="28" y="51"/>
                    <a:pt x="12" y="27"/>
                    <a:pt x="1" y="0"/>
                  </a:cubicBezTo>
                </a:path>
              </a:pathLst>
            </a:custGeom>
            <a:solidFill>
              <a:srgbClr val="00A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EEFCCEBB-0F09-4FA2-B6B4-6074F7481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24500" y="2162175"/>
              <a:ext cx="409575" cy="406400"/>
            </a:xfrm>
            <a:custGeom>
              <a:avLst/>
              <a:gdLst>
                <a:gd name="T0" fmla="*/ 16 w 135"/>
                <a:gd name="T1" fmla="*/ 0 h 134"/>
                <a:gd name="T2" fmla="*/ 0 w 135"/>
                <a:gd name="T3" fmla="*/ 87 h 134"/>
                <a:gd name="T4" fmla="*/ 4 w 135"/>
                <a:gd name="T5" fmla="*/ 130 h 134"/>
                <a:gd name="T6" fmla="*/ 48 w 135"/>
                <a:gd name="T7" fmla="*/ 134 h 134"/>
                <a:gd name="T8" fmla="*/ 135 w 135"/>
                <a:gd name="T9" fmla="*/ 118 h 134"/>
                <a:gd name="T10" fmla="*/ 64 w 135"/>
                <a:gd name="T11" fmla="*/ 70 h 134"/>
                <a:gd name="T12" fmla="*/ 16 w 135"/>
                <a:gd name="T13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5" h="134">
                  <a:moveTo>
                    <a:pt x="16" y="0"/>
                  </a:moveTo>
                  <a:cubicBezTo>
                    <a:pt x="5" y="27"/>
                    <a:pt x="0" y="57"/>
                    <a:pt x="0" y="87"/>
                  </a:cubicBezTo>
                  <a:cubicBezTo>
                    <a:pt x="0" y="101"/>
                    <a:pt x="1" y="116"/>
                    <a:pt x="4" y="130"/>
                  </a:cubicBezTo>
                  <a:cubicBezTo>
                    <a:pt x="18" y="133"/>
                    <a:pt x="33" y="134"/>
                    <a:pt x="48" y="134"/>
                  </a:cubicBezTo>
                  <a:cubicBezTo>
                    <a:pt x="77" y="134"/>
                    <a:pt x="107" y="129"/>
                    <a:pt x="135" y="118"/>
                  </a:cubicBezTo>
                  <a:cubicBezTo>
                    <a:pt x="108" y="107"/>
                    <a:pt x="84" y="91"/>
                    <a:pt x="64" y="70"/>
                  </a:cubicBezTo>
                  <a:cubicBezTo>
                    <a:pt x="44" y="50"/>
                    <a:pt x="28" y="26"/>
                    <a:pt x="16" y="0"/>
                  </a:cubicBezTo>
                </a:path>
              </a:pathLst>
            </a:custGeom>
            <a:solidFill>
              <a:srgbClr val="00A9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F11EA370-92C2-400F-9B0D-5C4518EAB5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80063" y="2516188"/>
              <a:ext cx="939800" cy="300038"/>
            </a:xfrm>
            <a:custGeom>
              <a:avLst/>
              <a:gdLst>
                <a:gd name="T0" fmla="*/ 309 w 309"/>
                <a:gd name="T1" fmla="*/ 35 h 99"/>
                <a:gd name="T2" fmla="*/ 273 w 309"/>
                <a:gd name="T3" fmla="*/ 64 h 99"/>
                <a:gd name="T4" fmla="*/ 273 w 309"/>
                <a:gd name="T5" fmla="*/ 64 h 99"/>
                <a:gd name="T6" fmla="*/ 273 w 309"/>
                <a:gd name="T7" fmla="*/ 64 h 99"/>
                <a:gd name="T8" fmla="*/ 274 w 309"/>
                <a:gd name="T9" fmla="*/ 61 h 99"/>
                <a:gd name="T10" fmla="*/ 273 w 309"/>
                <a:gd name="T11" fmla="*/ 62 h 99"/>
                <a:gd name="T12" fmla="*/ 272 w 309"/>
                <a:gd name="T13" fmla="*/ 63 h 99"/>
                <a:gd name="T14" fmla="*/ 256 w 309"/>
                <a:gd name="T15" fmla="*/ 73 h 99"/>
                <a:gd name="T16" fmla="*/ 217 w 309"/>
                <a:gd name="T17" fmla="*/ 88 h 99"/>
                <a:gd name="T18" fmla="*/ 155 w 309"/>
                <a:gd name="T19" fmla="*/ 97 h 99"/>
                <a:gd name="T20" fmla="*/ 93 w 309"/>
                <a:gd name="T21" fmla="*/ 88 h 99"/>
                <a:gd name="T22" fmla="*/ 37 w 309"/>
                <a:gd name="T23" fmla="*/ 63 h 99"/>
                <a:gd name="T24" fmla="*/ 35 w 309"/>
                <a:gd name="T25" fmla="*/ 61 h 99"/>
                <a:gd name="T26" fmla="*/ 35 w 309"/>
                <a:gd name="T27" fmla="*/ 61 h 99"/>
                <a:gd name="T28" fmla="*/ 36 w 309"/>
                <a:gd name="T29" fmla="*/ 64 h 99"/>
                <a:gd name="T30" fmla="*/ 36 w 309"/>
                <a:gd name="T31" fmla="*/ 64 h 99"/>
                <a:gd name="T32" fmla="*/ 36 w 309"/>
                <a:gd name="T33" fmla="*/ 64 h 99"/>
                <a:gd name="T34" fmla="*/ 0 w 309"/>
                <a:gd name="T35" fmla="*/ 35 h 99"/>
                <a:gd name="T36" fmla="*/ 155 w 309"/>
                <a:gd name="T37" fmla="*/ 99 h 99"/>
                <a:gd name="T38" fmla="*/ 309 w 309"/>
                <a:gd name="T39" fmla="*/ 35 h 99"/>
                <a:gd name="T40" fmla="*/ 155 w 309"/>
                <a:gd name="T41" fmla="*/ 0 h 99"/>
                <a:gd name="T42" fmla="*/ 153 w 309"/>
                <a:gd name="T43" fmla="*/ 1 h 99"/>
                <a:gd name="T44" fmla="*/ 154 w 309"/>
                <a:gd name="T45" fmla="*/ 1 h 99"/>
                <a:gd name="T46" fmla="*/ 155 w 309"/>
                <a:gd name="T47" fmla="*/ 2 h 99"/>
                <a:gd name="T48" fmla="*/ 156 w 309"/>
                <a:gd name="T49" fmla="*/ 1 h 99"/>
                <a:gd name="T50" fmla="*/ 157 w 309"/>
                <a:gd name="T51" fmla="*/ 1 h 99"/>
                <a:gd name="T52" fmla="*/ 155 w 309"/>
                <a:gd name="T53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09" h="99">
                  <a:moveTo>
                    <a:pt x="309" y="35"/>
                  </a:moveTo>
                  <a:cubicBezTo>
                    <a:pt x="298" y="46"/>
                    <a:pt x="286" y="56"/>
                    <a:pt x="273" y="64"/>
                  </a:cubicBezTo>
                  <a:cubicBezTo>
                    <a:pt x="273" y="64"/>
                    <a:pt x="273" y="64"/>
                    <a:pt x="273" y="64"/>
                  </a:cubicBezTo>
                  <a:cubicBezTo>
                    <a:pt x="273" y="64"/>
                    <a:pt x="273" y="64"/>
                    <a:pt x="273" y="64"/>
                  </a:cubicBezTo>
                  <a:cubicBezTo>
                    <a:pt x="274" y="63"/>
                    <a:pt x="274" y="62"/>
                    <a:pt x="274" y="61"/>
                  </a:cubicBezTo>
                  <a:cubicBezTo>
                    <a:pt x="274" y="62"/>
                    <a:pt x="273" y="62"/>
                    <a:pt x="273" y="62"/>
                  </a:cubicBezTo>
                  <a:cubicBezTo>
                    <a:pt x="272" y="63"/>
                    <a:pt x="272" y="63"/>
                    <a:pt x="272" y="63"/>
                  </a:cubicBezTo>
                  <a:cubicBezTo>
                    <a:pt x="267" y="66"/>
                    <a:pt x="261" y="70"/>
                    <a:pt x="256" y="73"/>
                  </a:cubicBezTo>
                  <a:cubicBezTo>
                    <a:pt x="243" y="79"/>
                    <a:pt x="230" y="84"/>
                    <a:pt x="217" y="88"/>
                  </a:cubicBezTo>
                  <a:cubicBezTo>
                    <a:pt x="197" y="94"/>
                    <a:pt x="176" y="97"/>
                    <a:pt x="155" y="97"/>
                  </a:cubicBezTo>
                  <a:cubicBezTo>
                    <a:pt x="134" y="97"/>
                    <a:pt x="113" y="94"/>
                    <a:pt x="93" y="88"/>
                  </a:cubicBezTo>
                  <a:cubicBezTo>
                    <a:pt x="73" y="83"/>
                    <a:pt x="55" y="74"/>
                    <a:pt x="37" y="63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6" y="62"/>
                    <a:pt x="36" y="63"/>
                    <a:pt x="36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24" y="56"/>
                    <a:pt x="11" y="46"/>
                    <a:pt x="0" y="35"/>
                  </a:cubicBezTo>
                  <a:cubicBezTo>
                    <a:pt x="43" y="78"/>
                    <a:pt x="99" y="99"/>
                    <a:pt x="155" y="99"/>
                  </a:cubicBezTo>
                  <a:cubicBezTo>
                    <a:pt x="211" y="99"/>
                    <a:pt x="267" y="78"/>
                    <a:pt x="309" y="35"/>
                  </a:cubicBezTo>
                  <a:moveTo>
                    <a:pt x="155" y="0"/>
                  </a:moveTo>
                  <a:cubicBezTo>
                    <a:pt x="154" y="0"/>
                    <a:pt x="153" y="0"/>
                    <a:pt x="153" y="1"/>
                  </a:cubicBezTo>
                  <a:cubicBezTo>
                    <a:pt x="153" y="1"/>
                    <a:pt x="154" y="1"/>
                    <a:pt x="154" y="1"/>
                  </a:cubicBezTo>
                  <a:cubicBezTo>
                    <a:pt x="155" y="2"/>
                    <a:pt x="155" y="2"/>
                    <a:pt x="155" y="2"/>
                  </a:cubicBezTo>
                  <a:cubicBezTo>
                    <a:pt x="156" y="1"/>
                    <a:pt x="156" y="1"/>
                    <a:pt x="156" y="1"/>
                  </a:cubicBezTo>
                  <a:cubicBezTo>
                    <a:pt x="156" y="1"/>
                    <a:pt x="157" y="1"/>
                    <a:pt x="157" y="1"/>
                  </a:cubicBezTo>
                  <a:cubicBezTo>
                    <a:pt x="156" y="0"/>
                    <a:pt x="156" y="0"/>
                    <a:pt x="155" y="0"/>
                  </a:cubicBezTo>
                </a:path>
              </a:pathLst>
            </a:custGeom>
            <a:solidFill>
              <a:srgbClr val="00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6">
              <a:extLst>
                <a:ext uri="{FF2B5EF4-FFF2-40B4-BE49-F238E27FC236}">
                  <a16:creationId xmlns:a16="http://schemas.microsoft.com/office/drawing/2014/main" id="{BEC0EE58-00A1-48D0-82F4-B007E73C83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13388" y="2519363"/>
              <a:ext cx="809625" cy="292100"/>
            </a:xfrm>
            <a:custGeom>
              <a:avLst/>
              <a:gdLst>
                <a:gd name="T0" fmla="*/ 131 w 266"/>
                <a:gd name="T1" fmla="*/ 0 h 96"/>
                <a:gd name="T2" fmla="*/ 44 w 266"/>
                <a:gd name="T3" fmla="*/ 16 h 96"/>
                <a:gd name="T4" fmla="*/ 0 w 266"/>
                <a:gd name="T5" fmla="*/ 12 h 96"/>
                <a:gd name="T6" fmla="*/ 13 w 266"/>
                <a:gd name="T7" fmla="*/ 60 h 96"/>
                <a:gd name="T8" fmla="*/ 13 w 266"/>
                <a:gd name="T9" fmla="*/ 60 h 96"/>
                <a:gd name="T10" fmla="*/ 15 w 266"/>
                <a:gd name="T11" fmla="*/ 62 h 96"/>
                <a:gd name="T12" fmla="*/ 71 w 266"/>
                <a:gd name="T13" fmla="*/ 87 h 96"/>
                <a:gd name="T14" fmla="*/ 133 w 266"/>
                <a:gd name="T15" fmla="*/ 96 h 96"/>
                <a:gd name="T16" fmla="*/ 195 w 266"/>
                <a:gd name="T17" fmla="*/ 87 h 96"/>
                <a:gd name="T18" fmla="*/ 234 w 266"/>
                <a:gd name="T19" fmla="*/ 72 h 96"/>
                <a:gd name="T20" fmla="*/ 250 w 266"/>
                <a:gd name="T21" fmla="*/ 62 h 96"/>
                <a:gd name="T22" fmla="*/ 251 w 266"/>
                <a:gd name="T23" fmla="*/ 61 h 96"/>
                <a:gd name="T24" fmla="*/ 252 w 266"/>
                <a:gd name="T25" fmla="*/ 60 h 96"/>
                <a:gd name="T26" fmla="*/ 266 w 266"/>
                <a:gd name="T27" fmla="*/ 12 h 96"/>
                <a:gd name="T28" fmla="*/ 222 w 266"/>
                <a:gd name="T29" fmla="*/ 16 h 96"/>
                <a:gd name="T30" fmla="*/ 135 w 266"/>
                <a:gd name="T31" fmla="*/ 0 h 96"/>
                <a:gd name="T32" fmla="*/ 134 w 266"/>
                <a:gd name="T33" fmla="*/ 0 h 96"/>
                <a:gd name="T34" fmla="*/ 133 w 266"/>
                <a:gd name="T35" fmla="*/ 1 h 96"/>
                <a:gd name="T36" fmla="*/ 132 w 266"/>
                <a:gd name="T37" fmla="*/ 0 h 96"/>
                <a:gd name="T38" fmla="*/ 131 w 266"/>
                <a:gd name="T3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6" h="96">
                  <a:moveTo>
                    <a:pt x="131" y="0"/>
                  </a:moveTo>
                  <a:cubicBezTo>
                    <a:pt x="103" y="11"/>
                    <a:pt x="73" y="16"/>
                    <a:pt x="44" y="16"/>
                  </a:cubicBezTo>
                  <a:cubicBezTo>
                    <a:pt x="29" y="16"/>
                    <a:pt x="14" y="15"/>
                    <a:pt x="0" y="12"/>
                  </a:cubicBezTo>
                  <a:cubicBezTo>
                    <a:pt x="3" y="29"/>
                    <a:pt x="7" y="45"/>
                    <a:pt x="13" y="60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33" y="73"/>
                    <a:pt x="51" y="82"/>
                    <a:pt x="71" y="87"/>
                  </a:cubicBezTo>
                  <a:cubicBezTo>
                    <a:pt x="91" y="93"/>
                    <a:pt x="112" y="96"/>
                    <a:pt x="133" y="96"/>
                  </a:cubicBezTo>
                  <a:cubicBezTo>
                    <a:pt x="154" y="96"/>
                    <a:pt x="175" y="93"/>
                    <a:pt x="195" y="87"/>
                  </a:cubicBezTo>
                  <a:cubicBezTo>
                    <a:pt x="208" y="83"/>
                    <a:pt x="221" y="78"/>
                    <a:pt x="234" y="72"/>
                  </a:cubicBezTo>
                  <a:cubicBezTo>
                    <a:pt x="239" y="69"/>
                    <a:pt x="245" y="65"/>
                    <a:pt x="250" y="62"/>
                  </a:cubicBezTo>
                  <a:cubicBezTo>
                    <a:pt x="251" y="61"/>
                    <a:pt x="251" y="61"/>
                    <a:pt x="251" y="61"/>
                  </a:cubicBezTo>
                  <a:cubicBezTo>
                    <a:pt x="251" y="61"/>
                    <a:pt x="252" y="61"/>
                    <a:pt x="252" y="60"/>
                  </a:cubicBezTo>
                  <a:cubicBezTo>
                    <a:pt x="258" y="45"/>
                    <a:pt x="263" y="29"/>
                    <a:pt x="266" y="12"/>
                  </a:cubicBezTo>
                  <a:cubicBezTo>
                    <a:pt x="251" y="15"/>
                    <a:pt x="237" y="16"/>
                    <a:pt x="222" y="16"/>
                  </a:cubicBezTo>
                  <a:cubicBezTo>
                    <a:pt x="192" y="16"/>
                    <a:pt x="163" y="11"/>
                    <a:pt x="135" y="0"/>
                  </a:cubicBezTo>
                  <a:cubicBezTo>
                    <a:pt x="135" y="0"/>
                    <a:pt x="134" y="0"/>
                    <a:pt x="134" y="0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2" y="0"/>
                    <a:pt x="131" y="0"/>
                    <a:pt x="131" y="0"/>
                  </a:cubicBezTo>
                </a:path>
              </a:pathLst>
            </a:custGeom>
            <a:solidFill>
              <a:srgbClr val="00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7">
              <a:extLst>
                <a:ext uri="{FF2B5EF4-FFF2-40B4-BE49-F238E27FC236}">
                  <a16:creationId xmlns:a16="http://schemas.microsoft.com/office/drawing/2014/main" id="{DA01D651-E85C-4E72-A74E-14891BBBE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6413" y="1692275"/>
              <a:ext cx="3175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</a:path>
              </a:pathLst>
            </a:custGeom>
            <a:solidFill>
              <a:srgbClr val="B29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A92B0044-1520-46EC-8BCF-F313E503D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6413" y="1692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29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9">
              <a:extLst>
                <a:ext uri="{FF2B5EF4-FFF2-40B4-BE49-F238E27FC236}">
                  <a16:creationId xmlns:a16="http://schemas.microsoft.com/office/drawing/2014/main" id="{C2D93FB1-EF2F-45EE-8F84-C991FA86C0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6413" y="1692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29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0">
              <a:extLst>
                <a:ext uri="{FF2B5EF4-FFF2-40B4-BE49-F238E27FC236}">
                  <a16:creationId xmlns:a16="http://schemas.microsoft.com/office/drawing/2014/main" id="{4B0A07BB-32FF-40CA-8EE8-8E1094EA9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6413" y="1692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29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">
              <a:extLst>
                <a:ext uri="{FF2B5EF4-FFF2-40B4-BE49-F238E27FC236}">
                  <a16:creationId xmlns:a16="http://schemas.microsoft.com/office/drawing/2014/main" id="{FFAE9B38-E121-4968-9EC7-1B5BD7BA96F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88000" y="1692275"/>
              <a:ext cx="1587" cy="3175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B29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2">
              <a:extLst>
                <a:ext uri="{FF2B5EF4-FFF2-40B4-BE49-F238E27FC236}">
                  <a16:creationId xmlns:a16="http://schemas.microsoft.com/office/drawing/2014/main" id="{F48B075E-558D-469C-8B07-A8BA8E6F0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476875" y="1789113"/>
              <a:ext cx="368300" cy="363538"/>
            </a:xfrm>
            <a:custGeom>
              <a:avLst/>
              <a:gdLst>
                <a:gd name="T0" fmla="*/ 119 w 121"/>
                <a:gd name="T1" fmla="*/ 0 h 120"/>
                <a:gd name="T2" fmla="*/ 48 w 121"/>
                <a:gd name="T3" fmla="*/ 48 h 120"/>
                <a:gd name="T4" fmla="*/ 0 w 121"/>
                <a:gd name="T5" fmla="*/ 118 h 120"/>
                <a:gd name="T6" fmla="*/ 1 w 121"/>
                <a:gd name="T7" fmla="*/ 120 h 120"/>
                <a:gd name="T8" fmla="*/ 49 w 121"/>
                <a:gd name="T9" fmla="*/ 49 h 120"/>
                <a:gd name="T10" fmla="*/ 121 w 121"/>
                <a:gd name="T11" fmla="*/ 1 h 120"/>
                <a:gd name="T12" fmla="*/ 119 w 121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0">
                  <a:moveTo>
                    <a:pt x="119" y="0"/>
                  </a:moveTo>
                  <a:cubicBezTo>
                    <a:pt x="92" y="11"/>
                    <a:pt x="68" y="27"/>
                    <a:pt x="48" y="48"/>
                  </a:cubicBezTo>
                  <a:cubicBezTo>
                    <a:pt x="28" y="68"/>
                    <a:pt x="12" y="92"/>
                    <a:pt x="0" y="118"/>
                  </a:cubicBezTo>
                  <a:cubicBezTo>
                    <a:pt x="1" y="119"/>
                    <a:pt x="1" y="120"/>
                    <a:pt x="1" y="120"/>
                  </a:cubicBezTo>
                  <a:cubicBezTo>
                    <a:pt x="12" y="94"/>
                    <a:pt x="28" y="70"/>
                    <a:pt x="49" y="49"/>
                  </a:cubicBezTo>
                  <a:cubicBezTo>
                    <a:pt x="70" y="28"/>
                    <a:pt x="95" y="12"/>
                    <a:pt x="121" y="1"/>
                  </a:cubicBezTo>
                  <a:cubicBezTo>
                    <a:pt x="120" y="1"/>
                    <a:pt x="119" y="0"/>
                    <a:pt x="119" y="0"/>
                  </a:cubicBezTo>
                </a:path>
              </a:pathLst>
            </a:custGeom>
            <a:solidFill>
              <a:srgbClr val="FCAF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3">
              <a:extLst>
                <a:ext uri="{FF2B5EF4-FFF2-40B4-BE49-F238E27FC236}">
                  <a16:creationId xmlns:a16="http://schemas.microsoft.com/office/drawing/2014/main" id="{6F9FE7CC-8F5A-4CE4-B886-1A77B2FE80C4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37200" y="1738313"/>
              <a:ext cx="422275" cy="407988"/>
            </a:xfrm>
            <a:custGeom>
              <a:avLst/>
              <a:gdLst>
                <a:gd name="T0" fmla="*/ 52 w 139"/>
                <a:gd name="T1" fmla="*/ 0 h 135"/>
                <a:gd name="T2" fmla="*/ 8 w 139"/>
                <a:gd name="T3" fmla="*/ 4 h 135"/>
                <a:gd name="T4" fmla="*/ 20 w 139"/>
                <a:gd name="T5" fmla="*/ 135 h 135"/>
                <a:gd name="T6" fmla="*/ 68 w 139"/>
                <a:gd name="T7" fmla="*/ 65 h 135"/>
                <a:gd name="T8" fmla="*/ 139 w 139"/>
                <a:gd name="T9" fmla="*/ 17 h 135"/>
                <a:gd name="T10" fmla="*/ 52 w 139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5">
                  <a:moveTo>
                    <a:pt x="52" y="0"/>
                  </a:moveTo>
                  <a:cubicBezTo>
                    <a:pt x="37" y="0"/>
                    <a:pt x="22" y="2"/>
                    <a:pt x="8" y="4"/>
                  </a:cubicBezTo>
                  <a:cubicBezTo>
                    <a:pt x="0" y="49"/>
                    <a:pt x="4" y="94"/>
                    <a:pt x="20" y="135"/>
                  </a:cubicBezTo>
                  <a:cubicBezTo>
                    <a:pt x="32" y="109"/>
                    <a:pt x="48" y="85"/>
                    <a:pt x="68" y="65"/>
                  </a:cubicBezTo>
                  <a:cubicBezTo>
                    <a:pt x="88" y="44"/>
                    <a:pt x="112" y="28"/>
                    <a:pt x="139" y="17"/>
                  </a:cubicBezTo>
                  <a:cubicBezTo>
                    <a:pt x="111" y="6"/>
                    <a:pt x="81" y="0"/>
                    <a:pt x="52" y="0"/>
                  </a:cubicBezTo>
                </a:path>
              </a:pathLst>
            </a:custGeom>
            <a:solidFill>
              <a:srgbClr val="FCAF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4">
              <a:extLst>
                <a:ext uri="{FF2B5EF4-FFF2-40B4-BE49-F238E27FC236}">
                  <a16:creationId xmlns:a16="http://schemas.microsoft.com/office/drawing/2014/main" id="{CB57991E-E601-4138-85D5-D183938A5E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795963" y="1695450"/>
              <a:ext cx="322262" cy="920750"/>
            </a:xfrm>
            <a:custGeom>
              <a:avLst/>
              <a:gdLst>
                <a:gd name="T0" fmla="*/ 69 w 106"/>
                <a:gd name="T1" fmla="*/ 304 h 304"/>
                <a:gd name="T2" fmla="*/ 69 w 106"/>
                <a:gd name="T3" fmla="*/ 304 h 304"/>
                <a:gd name="T4" fmla="*/ 69 w 106"/>
                <a:gd name="T5" fmla="*/ 304 h 304"/>
                <a:gd name="T6" fmla="*/ 69 w 106"/>
                <a:gd name="T7" fmla="*/ 303 h 304"/>
                <a:gd name="T8" fmla="*/ 69 w 106"/>
                <a:gd name="T9" fmla="*/ 304 h 304"/>
                <a:gd name="T10" fmla="*/ 69 w 106"/>
                <a:gd name="T11" fmla="*/ 303 h 304"/>
                <a:gd name="T12" fmla="*/ 68 w 106"/>
                <a:gd name="T13" fmla="*/ 303 h 304"/>
                <a:gd name="T14" fmla="*/ 69 w 106"/>
                <a:gd name="T15" fmla="*/ 303 h 304"/>
                <a:gd name="T16" fmla="*/ 68 w 106"/>
                <a:gd name="T17" fmla="*/ 303 h 304"/>
                <a:gd name="T18" fmla="*/ 68 w 106"/>
                <a:gd name="T19" fmla="*/ 303 h 304"/>
                <a:gd name="T20" fmla="*/ 68 w 106"/>
                <a:gd name="T21" fmla="*/ 303 h 304"/>
                <a:gd name="T22" fmla="*/ 68 w 106"/>
                <a:gd name="T23" fmla="*/ 303 h 304"/>
                <a:gd name="T24" fmla="*/ 105 w 106"/>
                <a:gd name="T25" fmla="*/ 149 h 304"/>
                <a:gd name="T26" fmla="*/ 105 w 106"/>
                <a:gd name="T27" fmla="*/ 151 h 304"/>
                <a:gd name="T28" fmla="*/ 105 w 106"/>
                <a:gd name="T29" fmla="*/ 151 h 304"/>
                <a:gd name="T30" fmla="*/ 105 w 106"/>
                <a:gd name="T31" fmla="*/ 152 h 304"/>
                <a:gd name="T32" fmla="*/ 105 w 106"/>
                <a:gd name="T33" fmla="*/ 154 h 304"/>
                <a:gd name="T34" fmla="*/ 106 w 106"/>
                <a:gd name="T35" fmla="*/ 151 h 304"/>
                <a:gd name="T36" fmla="*/ 105 w 106"/>
                <a:gd name="T37" fmla="*/ 149 h 304"/>
                <a:gd name="T38" fmla="*/ 68 w 106"/>
                <a:gd name="T39" fmla="*/ 0 h 304"/>
                <a:gd name="T40" fmla="*/ 7 w 106"/>
                <a:gd name="T41" fmla="*/ 151 h 304"/>
                <a:gd name="T42" fmla="*/ 68 w 106"/>
                <a:gd name="T43" fmla="*/ 303 h 304"/>
                <a:gd name="T44" fmla="*/ 42 w 106"/>
                <a:gd name="T45" fmla="*/ 270 h 304"/>
                <a:gd name="T46" fmla="*/ 45 w 106"/>
                <a:gd name="T47" fmla="*/ 271 h 304"/>
                <a:gd name="T48" fmla="*/ 44 w 106"/>
                <a:gd name="T49" fmla="*/ 270 h 304"/>
                <a:gd name="T50" fmla="*/ 43 w 106"/>
                <a:gd name="T51" fmla="*/ 269 h 304"/>
                <a:gd name="T52" fmla="*/ 18 w 106"/>
                <a:gd name="T53" fmla="*/ 90 h 304"/>
                <a:gd name="T54" fmla="*/ 34 w 106"/>
                <a:gd name="T55" fmla="*/ 51 h 304"/>
                <a:gd name="T56" fmla="*/ 39 w 106"/>
                <a:gd name="T57" fmla="*/ 41 h 304"/>
                <a:gd name="T58" fmla="*/ 43 w 106"/>
                <a:gd name="T59" fmla="*/ 34 h 304"/>
                <a:gd name="T60" fmla="*/ 45 w 106"/>
                <a:gd name="T61" fmla="*/ 32 h 304"/>
                <a:gd name="T62" fmla="*/ 45 w 106"/>
                <a:gd name="T63" fmla="*/ 32 h 304"/>
                <a:gd name="T64" fmla="*/ 42 w 106"/>
                <a:gd name="T65" fmla="*/ 33 h 304"/>
                <a:gd name="T66" fmla="*/ 42 w 106"/>
                <a:gd name="T67" fmla="*/ 33 h 304"/>
                <a:gd name="T68" fmla="*/ 42 w 106"/>
                <a:gd name="T69" fmla="*/ 33 h 304"/>
                <a:gd name="T70" fmla="*/ 68 w 106"/>
                <a:gd name="T7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6" h="304">
                  <a:moveTo>
                    <a:pt x="69" y="304"/>
                  </a:moveTo>
                  <a:cubicBezTo>
                    <a:pt x="69" y="304"/>
                    <a:pt x="69" y="304"/>
                    <a:pt x="69" y="304"/>
                  </a:cubicBezTo>
                  <a:cubicBezTo>
                    <a:pt x="69" y="304"/>
                    <a:pt x="69" y="304"/>
                    <a:pt x="69" y="304"/>
                  </a:cubicBezTo>
                  <a:moveTo>
                    <a:pt x="69" y="303"/>
                  </a:moveTo>
                  <a:cubicBezTo>
                    <a:pt x="69" y="303"/>
                    <a:pt x="69" y="304"/>
                    <a:pt x="69" y="304"/>
                  </a:cubicBezTo>
                  <a:cubicBezTo>
                    <a:pt x="69" y="304"/>
                    <a:pt x="69" y="303"/>
                    <a:pt x="69" y="303"/>
                  </a:cubicBezTo>
                  <a:moveTo>
                    <a:pt x="68" y="303"/>
                  </a:moveTo>
                  <a:cubicBezTo>
                    <a:pt x="68" y="303"/>
                    <a:pt x="69" y="303"/>
                    <a:pt x="69" y="303"/>
                  </a:cubicBezTo>
                  <a:cubicBezTo>
                    <a:pt x="69" y="303"/>
                    <a:pt x="68" y="303"/>
                    <a:pt x="68" y="303"/>
                  </a:cubicBezTo>
                  <a:moveTo>
                    <a:pt x="68" y="303"/>
                  </a:moveTo>
                  <a:cubicBezTo>
                    <a:pt x="68" y="303"/>
                    <a:pt x="68" y="303"/>
                    <a:pt x="68" y="303"/>
                  </a:cubicBezTo>
                  <a:cubicBezTo>
                    <a:pt x="68" y="303"/>
                    <a:pt x="68" y="303"/>
                    <a:pt x="68" y="303"/>
                  </a:cubicBezTo>
                  <a:moveTo>
                    <a:pt x="105" y="149"/>
                  </a:moveTo>
                  <a:cubicBezTo>
                    <a:pt x="105" y="150"/>
                    <a:pt x="105" y="150"/>
                    <a:pt x="105" y="151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5" y="152"/>
                    <a:pt x="105" y="152"/>
                    <a:pt x="105" y="152"/>
                  </a:cubicBezTo>
                  <a:cubicBezTo>
                    <a:pt x="105" y="153"/>
                    <a:pt x="105" y="153"/>
                    <a:pt x="105" y="154"/>
                  </a:cubicBezTo>
                  <a:cubicBezTo>
                    <a:pt x="106" y="153"/>
                    <a:pt x="106" y="152"/>
                    <a:pt x="106" y="151"/>
                  </a:cubicBezTo>
                  <a:cubicBezTo>
                    <a:pt x="106" y="151"/>
                    <a:pt x="106" y="150"/>
                    <a:pt x="105" y="149"/>
                  </a:cubicBezTo>
                  <a:moveTo>
                    <a:pt x="68" y="0"/>
                  </a:moveTo>
                  <a:cubicBezTo>
                    <a:pt x="28" y="42"/>
                    <a:pt x="7" y="97"/>
                    <a:pt x="7" y="151"/>
                  </a:cubicBezTo>
                  <a:cubicBezTo>
                    <a:pt x="7" y="206"/>
                    <a:pt x="27" y="261"/>
                    <a:pt x="68" y="303"/>
                  </a:cubicBezTo>
                  <a:cubicBezTo>
                    <a:pt x="58" y="292"/>
                    <a:pt x="49" y="281"/>
                    <a:pt x="42" y="270"/>
                  </a:cubicBezTo>
                  <a:cubicBezTo>
                    <a:pt x="43" y="270"/>
                    <a:pt x="44" y="271"/>
                    <a:pt x="45" y="271"/>
                  </a:cubicBezTo>
                  <a:cubicBezTo>
                    <a:pt x="45" y="271"/>
                    <a:pt x="45" y="271"/>
                    <a:pt x="44" y="270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9" y="216"/>
                    <a:pt x="0" y="150"/>
                    <a:pt x="18" y="90"/>
                  </a:cubicBezTo>
                  <a:cubicBezTo>
                    <a:pt x="22" y="76"/>
                    <a:pt x="27" y="63"/>
                    <a:pt x="34" y="51"/>
                  </a:cubicBezTo>
                  <a:cubicBezTo>
                    <a:pt x="35" y="47"/>
                    <a:pt x="37" y="44"/>
                    <a:pt x="39" y="41"/>
                  </a:cubicBezTo>
                  <a:cubicBezTo>
                    <a:pt x="40" y="39"/>
                    <a:pt x="42" y="36"/>
                    <a:pt x="43" y="34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3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50" y="21"/>
                    <a:pt x="58" y="10"/>
                    <a:pt x="68" y="0"/>
                  </a:cubicBezTo>
                </a:path>
              </a:pathLst>
            </a:custGeom>
            <a:solidFill>
              <a:srgbClr val="B29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5">
              <a:extLst>
                <a:ext uri="{FF2B5EF4-FFF2-40B4-BE49-F238E27FC236}">
                  <a16:creationId xmlns:a16="http://schemas.microsoft.com/office/drawing/2014/main" id="{6E981D68-7D6C-437C-B1F7-80F219AAA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795963" y="1749425"/>
              <a:ext cx="319087" cy="806450"/>
            </a:xfrm>
            <a:custGeom>
              <a:avLst/>
              <a:gdLst>
                <a:gd name="T0" fmla="*/ 93 w 105"/>
                <a:gd name="T1" fmla="*/ 0 h 266"/>
                <a:gd name="T2" fmla="*/ 45 w 105"/>
                <a:gd name="T3" fmla="*/ 14 h 266"/>
                <a:gd name="T4" fmla="*/ 45 w 105"/>
                <a:gd name="T5" fmla="*/ 14 h 266"/>
                <a:gd name="T6" fmla="*/ 43 w 105"/>
                <a:gd name="T7" fmla="*/ 16 h 266"/>
                <a:gd name="T8" fmla="*/ 39 w 105"/>
                <a:gd name="T9" fmla="*/ 23 h 266"/>
                <a:gd name="T10" fmla="*/ 34 w 105"/>
                <a:gd name="T11" fmla="*/ 33 h 266"/>
                <a:gd name="T12" fmla="*/ 18 w 105"/>
                <a:gd name="T13" fmla="*/ 72 h 266"/>
                <a:gd name="T14" fmla="*/ 43 w 105"/>
                <a:gd name="T15" fmla="*/ 251 h 266"/>
                <a:gd name="T16" fmla="*/ 44 w 105"/>
                <a:gd name="T17" fmla="*/ 252 h 266"/>
                <a:gd name="T18" fmla="*/ 45 w 105"/>
                <a:gd name="T19" fmla="*/ 253 h 266"/>
                <a:gd name="T20" fmla="*/ 93 w 105"/>
                <a:gd name="T21" fmla="*/ 266 h 266"/>
                <a:gd name="T22" fmla="*/ 89 w 105"/>
                <a:gd name="T23" fmla="*/ 223 h 266"/>
                <a:gd name="T24" fmla="*/ 105 w 105"/>
                <a:gd name="T25" fmla="*/ 136 h 266"/>
                <a:gd name="T26" fmla="*/ 105 w 105"/>
                <a:gd name="T27" fmla="*/ 134 h 266"/>
                <a:gd name="T28" fmla="*/ 105 w 105"/>
                <a:gd name="T29" fmla="*/ 133 h 266"/>
                <a:gd name="T30" fmla="*/ 105 w 105"/>
                <a:gd name="T31" fmla="*/ 133 h 266"/>
                <a:gd name="T32" fmla="*/ 105 w 105"/>
                <a:gd name="T33" fmla="*/ 131 h 266"/>
                <a:gd name="T34" fmla="*/ 93 w 105"/>
                <a:gd name="T35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5" h="266">
                  <a:moveTo>
                    <a:pt x="93" y="0"/>
                  </a:moveTo>
                  <a:cubicBezTo>
                    <a:pt x="77" y="3"/>
                    <a:pt x="61" y="8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8"/>
                    <a:pt x="40" y="21"/>
                    <a:pt x="39" y="23"/>
                  </a:cubicBezTo>
                  <a:cubicBezTo>
                    <a:pt x="37" y="26"/>
                    <a:pt x="35" y="29"/>
                    <a:pt x="34" y="33"/>
                  </a:cubicBezTo>
                  <a:cubicBezTo>
                    <a:pt x="27" y="45"/>
                    <a:pt x="22" y="58"/>
                    <a:pt x="18" y="72"/>
                  </a:cubicBezTo>
                  <a:cubicBezTo>
                    <a:pt x="0" y="132"/>
                    <a:pt x="9" y="198"/>
                    <a:pt x="43" y="251"/>
                  </a:cubicBezTo>
                  <a:cubicBezTo>
                    <a:pt x="44" y="252"/>
                    <a:pt x="44" y="252"/>
                    <a:pt x="44" y="252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61" y="259"/>
                    <a:pt x="77" y="264"/>
                    <a:pt x="93" y="266"/>
                  </a:cubicBezTo>
                  <a:cubicBezTo>
                    <a:pt x="90" y="252"/>
                    <a:pt x="89" y="237"/>
                    <a:pt x="89" y="223"/>
                  </a:cubicBezTo>
                  <a:cubicBezTo>
                    <a:pt x="89" y="193"/>
                    <a:pt x="94" y="163"/>
                    <a:pt x="105" y="136"/>
                  </a:cubicBezTo>
                  <a:cubicBezTo>
                    <a:pt x="105" y="135"/>
                    <a:pt x="105" y="135"/>
                    <a:pt x="105" y="134"/>
                  </a:cubicBezTo>
                  <a:cubicBezTo>
                    <a:pt x="105" y="133"/>
                    <a:pt x="105" y="133"/>
                    <a:pt x="105" y="133"/>
                  </a:cubicBezTo>
                  <a:cubicBezTo>
                    <a:pt x="105" y="133"/>
                    <a:pt x="105" y="133"/>
                    <a:pt x="105" y="133"/>
                  </a:cubicBezTo>
                  <a:cubicBezTo>
                    <a:pt x="105" y="132"/>
                    <a:pt x="105" y="132"/>
                    <a:pt x="105" y="131"/>
                  </a:cubicBezTo>
                  <a:cubicBezTo>
                    <a:pt x="89" y="90"/>
                    <a:pt x="85" y="45"/>
                    <a:pt x="93" y="0"/>
                  </a:cubicBezTo>
                </a:path>
              </a:pathLst>
            </a:custGeom>
            <a:solidFill>
              <a:srgbClr val="B29C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AD0724D5-E446-4C42-BDE0-DDC001C6BFA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7375" y="2513013"/>
              <a:ext cx="196850" cy="198438"/>
            </a:xfrm>
            <a:custGeom>
              <a:avLst/>
              <a:gdLst>
                <a:gd name="T0" fmla="*/ 0 w 65"/>
                <a:gd name="T1" fmla="*/ 0 h 65"/>
                <a:gd name="T2" fmla="*/ 26 w 65"/>
                <a:gd name="T3" fmla="*/ 33 h 65"/>
                <a:gd name="T4" fmla="*/ 26 w 65"/>
                <a:gd name="T5" fmla="*/ 33 h 65"/>
                <a:gd name="T6" fmla="*/ 26 w 65"/>
                <a:gd name="T7" fmla="*/ 33 h 65"/>
                <a:gd name="T8" fmla="*/ 26 w 65"/>
                <a:gd name="T9" fmla="*/ 33 h 65"/>
                <a:gd name="T10" fmla="*/ 27 w 65"/>
                <a:gd name="T11" fmla="*/ 33 h 65"/>
                <a:gd name="T12" fmla="*/ 27 w 65"/>
                <a:gd name="T13" fmla="*/ 33 h 65"/>
                <a:gd name="T14" fmla="*/ 27 w 65"/>
                <a:gd name="T15" fmla="*/ 34 h 65"/>
                <a:gd name="T16" fmla="*/ 27 w 65"/>
                <a:gd name="T17" fmla="*/ 34 h 65"/>
                <a:gd name="T18" fmla="*/ 27 w 65"/>
                <a:gd name="T19" fmla="*/ 34 h 65"/>
                <a:gd name="T20" fmla="*/ 29 w 65"/>
                <a:gd name="T21" fmla="*/ 36 h 65"/>
                <a:gd name="T22" fmla="*/ 65 w 65"/>
                <a:gd name="T23" fmla="*/ 65 h 65"/>
                <a:gd name="T24" fmla="*/ 64 w 65"/>
                <a:gd name="T25" fmla="*/ 62 h 65"/>
                <a:gd name="T26" fmla="*/ 63 w 65"/>
                <a:gd name="T27" fmla="*/ 62 h 65"/>
                <a:gd name="T28" fmla="*/ 56 w 65"/>
                <a:gd name="T29" fmla="*/ 57 h 65"/>
                <a:gd name="T30" fmla="*/ 54 w 65"/>
                <a:gd name="T31" fmla="*/ 56 h 65"/>
                <a:gd name="T32" fmla="*/ 47 w 65"/>
                <a:gd name="T33" fmla="*/ 50 h 65"/>
                <a:gd name="T34" fmla="*/ 46 w 65"/>
                <a:gd name="T35" fmla="*/ 49 h 65"/>
                <a:gd name="T36" fmla="*/ 39 w 65"/>
                <a:gd name="T37" fmla="*/ 43 h 65"/>
                <a:gd name="T38" fmla="*/ 38 w 65"/>
                <a:gd name="T39" fmla="*/ 42 h 65"/>
                <a:gd name="T40" fmla="*/ 31 w 65"/>
                <a:gd name="T41" fmla="*/ 35 h 65"/>
                <a:gd name="T42" fmla="*/ 30 w 65"/>
                <a:gd name="T43" fmla="*/ 35 h 65"/>
                <a:gd name="T44" fmla="*/ 23 w 65"/>
                <a:gd name="T45" fmla="*/ 27 h 65"/>
                <a:gd name="T46" fmla="*/ 23 w 65"/>
                <a:gd name="T47" fmla="*/ 27 h 65"/>
                <a:gd name="T48" fmla="*/ 16 w 65"/>
                <a:gd name="T49" fmla="*/ 19 h 65"/>
                <a:gd name="T50" fmla="*/ 15 w 65"/>
                <a:gd name="T51" fmla="*/ 18 h 65"/>
                <a:gd name="T52" fmla="*/ 10 w 65"/>
                <a:gd name="T53" fmla="*/ 11 h 65"/>
                <a:gd name="T54" fmla="*/ 8 w 65"/>
                <a:gd name="T55" fmla="*/ 9 h 65"/>
                <a:gd name="T56" fmla="*/ 4 w 65"/>
                <a:gd name="T57" fmla="*/ 2 h 65"/>
                <a:gd name="T58" fmla="*/ 3 w 65"/>
                <a:gd name="T59" fmla="*/ 1 h 65"/>
                <a:gd name="T60" fmla="*/ 0 w 65"/>
                <a:gd name="T61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5" h="65">
                  <a:moveTo>
                    <a:pt x="0" y="0"/>
                  </a:moveTo>
                  <a:cubicBezTo>
                    <a:pt x="7" y="11"/>
                    <a:pt x="16" y="22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5"/>
                    <a:pt x="28" y="35"/>
                    <a:pt x="29" y="36"/>
                  </a:cubicBezTo>
                  <a:cubicBezTo>
                    <a:pt x="40" y="47"/>
                    <a:pt x="53" y="57"/>
                    <a:pt x="65" y="65"/>
                  </a:cubicBezTo>
                  <a:cubicBezTo>
                    <a:pt x="65" y="64"/>
                    <a:pt x="65" y="63"/>
                    <a:pt x="64" y="62"/>
                  </a:cubicBezTo>
                  <a:cubicBezTo>
                    <a:pt x="64" y="62"/>
                    <a:pt x="64" y="62"/>
                    <a:pt x="63" y="62"/>
                  </a:cubicBezTo>
                  <a:cubicBezTo>
                    <a:pt x="61" y="60"/>
                    <a:pt x="59" y="59"/>
                    <a:pt x="56" y="57"/>
                  </a:cubicBezTo>
                  <a:cubicBezTo>
                    <a:pt x="54" y="56"/>
                    <a:pt x="54" y="56"/>
                    <a:pt x="54" y="56"/>
                  </a:cubicBezTo>
                  <a:cubicBezTo>
                    <a:pt x="52" y="54"/>
                    <a:pt x="50" y="52"/>
                    <a:pt x="47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3" y="47"/>
                    <a:pt x="41" y="45"/>
                    <a:pt x="39" y="43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5" y="40"/>
                    <a:pt x="33" y="37"/>
                    <a:pt x="31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8" y="32"/>
                    <a:pt x="26" y="30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1" y="24"/>
                    <a:pt x="19" y="22"/>
                    <a:pt x="16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6"/>
                    <a:pt x="12" y="13"/>
                    <a:pt x="10" y="11"/>
                  </a:cubicBezTo>
                  <a:cubicBezTo>
                    <a:pt x="10" y="11"/>
                    <a:pt x="9" y="9"/>
                    <a:pt x="8" y="9"/>
                  </a:cubicBezTo>
                  <a:cubicBezTo>
                    <a:pt x="7" y="7"/>
                    <a:pt x="5" y="4"/>
                    <a:pt x="4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B28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98106BBA-B653-4FB0-ADD9-F33B0CDC0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57850" y="2516188"/>
              <a:ext cx="184150" cy="185738"/>
            </a:xfrm>
            <a:custGeom>
              <a:avLst/>
              <a:gdLst>
                <a:gd name="T0" fmla="*/ 0 w 61"/>
                <a:gd name="T1" fmla="*/ 0 h 61"/>
                <a:gd name="T2" fmla="*/ 1 w 61"/>
                <a:gd name="T3" fmla="*/ 1 h 61"/>
                <a:gd name="T4" fmla="*/ 5 w 61"/>
                <a:gd name="T5" fmla="*/ 8 h 61"/>
                <a:gd name="T6" fmla="*/ 7 w 61"/>
                <a:gd name="T7" fmla="*/ 10 h 61"/>
                <a:gd name="T8" fmla="*/ 12 w 61"/>
                <a:gd name="T9" fmla="*/ 17 h 61"/>
                <a:gd name="T10" fmla="*/ 13 w 61"/>
                <a:gd name="T11" fmla="*/ 18 h 61"/>
                <a:gd name="T12" fmla="*/ 20 w 61"/>
                <a:gd name="T13" fmla="*/ 26 h 61"/>
                <a:gd name="T14" fmla="*/ 20 w 61"/>
                <a:gd name="T15" fmla="*/ 26 h 61"/>
                <a:gd name="T16" fmla="*/ 27 w 61"/>
                <a:gd name="T17" fmla="*/ 34 h 61"/>
                <a:gd name="T18" fmla="*/ 28 w 61"/>
                <a:gd name="T19" fmla="*/ 34 h 61"/>
                <a:gd name="T20" fmla="*/ 35 w 61"/>
                <a:gd name="T21" fmla="*/ 41 h 61"/>
                <a:gd name="T22" fmla="*/ 36 w 61"/>
                <a:gd name="T23" fmla="*/ 42 h 61"/>
                <a:gd name="T24" fmla="*/ 43 w 61"/>
                <a:gd name="T25" fmla="*/ 48 h 61"/>
                <a:gd name="T26" fmla="*/ 44 w 61"/>
                <a:gd name="T27" fmla="*/ 49 h 61"/>
                <a:gd name="T28" fmla="*/ 51 w 61"/>
                <a:gd name="T29" fmla="*/ 55 h 61"/>
                <a:gd name="T30" fmla="*/ 53 w 61"/>
                <a:gd name="T31" fmla="*/ 56 h 61"/>
                <a:gd name="T32" fmla="*/ 60 w 61"/>
                <a:gd name="T33" fmla="*/ 61 h 61"/>
                <a:gd name="T34" fmla="*/ 61 w 61"/>
                <a:gd name="T35" fmla="*/ 61 h 61"/>
                <a:gd name="T36" fmla="*/ 48 w 61"/>
                <a:gd name="T37" fmla="*/ 13 h 61"/>
                <a:gd name="T38" fmla="*/ 0 w 61"/>
                <a:gd name="T3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" h="61">
                  <a:moveTo>
                    <a:pt x="0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2" y="3"/>
                    <a:pt x="4" y="6"/>
                    <a:pt x="5" y="8"/>
                  </a:cubicBezTo>
                  <a:cubicBezTo>
                    <a:pt x="6" y="8"/>
                    <a:pt x="7" y="10"/>
                    <a:pt x="7" y="10"/>
                  </a:cubicBezTo>
                  <a:cubicBezTo>
                    <a:pt x="9" y="12"/>
                    <a:pt x="10" y="15"/>
                    <a:pt x="12" y="17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6" y="21"/>
                    <a:pt x="18" y="23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3" y="29"/>
                    <a:pt x="25" y="31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30" y="36"/>
                    <a:pt x="32" y="39"/>
                    <a:pt x="35" y="41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8" y="44"/>
                    <a:pt x="40" y="46"/>
                    <a:pt x="43" y="48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7" y="51"/>
                    <a:pt x="49" y="53"/>
                    <a:pt x="51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6" y="58"/>
                    <a:pt x="58" y="59"/>
                    <a:pt x="60" y="61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55" y="46"/>
                    <a:pt x="51" y="30"/>
                    <a:pt x="48" y="13"/>
                  </a:cubicBezTo>
                  <a:cubicBezTo>
                    <a:pt x="32" y="11"/>
                    <a:pt x="16" y="6"/>
                    <a:pt x="0" y="0"/>
                  </a:cubicBezTo>
                </a:path>
              </a:pathLst>
            </a:custGeom>
            <a:solidFill>
              <a:srgbClr val="B28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28">
              <a:extLst>
                <a:ext uri="{FF2B5EF4-FFF2-40B4-BE49-F238E27FC236}">
                  <a16:creationId xmlns:a16="http://schemas.microsoft.com/office/drawing/2014/main" id="{9AFD7834-533F-4ED3-9949-95CD440B08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88000" y="1492250"/>
              <a:ext cx="1144587" cy="660400"/>
            </a:xfrm>
            <a:custGeom>
              <a:avLst/>
              <a:gdLst>
                <a:gd name="T0" fmla="*/ 160 w 377"/>
                <a:gd name="T1" fmla="*/ 98 h 218"/>
                <a:gd name="T2" fmla="*/ 158 w 377"/>
                <a:gd name="T3" fmla="*/ 99 h 218"/>
                <a:gd name="T4" fmla="*/ 229 w 377"/>
                <a:gd name="T5" fmla="*/ 147 h 218"/>
                <a:gd name="T6" fmla="*/ 277 w 377"/>
                <a:gd name="T7" fmla="*/ 218 h 218"/>
                <a:gd name="T8" fmla="*/ 278 w 377"/>
                <a:gd name="T9" fmla="*/ 216 h 218"/>
                <a:gd name="T10" fmla="*/ 231 w 377"/>
                <a:gd name="T11" fmla="*/ 146 h 218"/>
                <a:gd name="T12" fmla="*/ 160 w 377"/>
                <a:gd name="T13" fmla="*/ 98 h 218"/>
                <a:gd name="T14" fmla="*/ 0 w 377"/>
                <a:gd name="T15" fmla="*/ 67 h 218"/>
                <a:gd name="T16" fmla="*/ 0 w 377"/>
                <a:gd name="T17" fmla="*/ 67 h 218"/>
                <a:gd name="T18" fmla="*/ 0 w 377"/>
                <a:gd name="T19" fmla="*/ 67 h 218"/>
                <a:gd name="T20" fmla="*/ 1 w 377"/>
                <a:gd name="T21" fmla="*/ 66 h 218"/>
                <a:gd name="T22" fmla="*/ 1 w 377"/>
                <a:gd name="T23" fmla="*/ 66 h 218"/>
                <a:gd name="T24" fmla="*/ 1 w 377"/>
                <a:gd name="T25" fmla="*/ 66 h 218"/>
                <a:gd name="T26" fmla="*/ 1 w 377"/>
                <a:gd name="T27" fmla="*/ 66 h 218"/>
                <a:gd name="T28" fmla="*/ 1 w 377"/>
                <a:gd name="T29" fmla="*/ 66 h 218"/>
                <a:gd name="T30" fmla="*/ 1 w 377"/>
                <a:gd name="T31" fmla="*/ 66 h 218"/>
                <a:gd name="T32" fmla="*/ 1 w 377"/>
                <a:gd name="T33" fmla="*/ 66 h 218"/>
                <a:gd name="T34" fmla="*/ 1 w 377"/>
                <a:gd name="T35" fmla="*/ 66 h 218"/>
                <a:gd name="T36" fmla="*/ 1 w 377"/>
                <a:gd name="T37" fmla="*/ 66 h 218"/>
                <a:gd name="T38" fmla="*/ 1 w 377"/>
                <a:gd name="T39" fmla="*/ 66 h 218"/>
                <a:gd name="T40" fmla="*/ 1 w 377"/>
                <a:gd name="T41" fmla="*/ 66 h 218"/>
                <a:gd name="T42" fmla="*/ 1 w 377"/>
                <a:gd name="T43" fmla="*/ 66 h 218"/>
                <a:gd name="T44" fmla="*/ 158 w 377"/>
                <a:gd name="T45" fmla="*/ 0 h 218"/>
                <a:gd name="T46" fmla="*/ 3 w 377"/>
                <a:gd name="T47" fmla="*/ 64 h 218"/>
                <a:gd name="T48" fmla="*/ 2 w 377"/>
                <a:gd name="T49" fmla="*/ 66 h 218"/>
                <a:gd name="T50" fmla="*/ 3 w 377"/>
                <a:gd name="T51" fmla="*/ 64 h 218"/>
                <a:gd name="T52" fmla="*/ 158 w 377"/>
                <a:gd name="T53" fmla="*/ 0 h 218"/>
                <a:gd name="T54" fmla="*/ 312 w 377"/>
                <a:gd name="T55" fmla="*/ 64 h 218"/>
                <a:gd name="T56" fmla="*/ 312 w 377"/>
                <a:gd name="T57" fmla="*/ 64 h 218"/>
                <a:gd name="T58" fmla="*/ 377 w 377"/>
                <a:gd name="T59" fmla="*/ 218 h 218"/>
                <a:gd name="T60" fmla="*/ 377 w 377"/>
                <a:gd name="T61" fmla="*/ 218 h 218"/>
                <a:gd name="T62" fmla="*/ 312 w 377"/>
                <a:gd name="T63" fmla="*/ 64 h 218"/>
                <a:gd name="T64" fmla="*/ 158 w 377"/>
                <a:gd name="T6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77" h="218">
                  <a:moveTo>
                    <a:pt x="160" y="98"/>
                  </a:moveTo>
                  <a:cubicBezTo>
                    <a:pt x="159" y="98"/>
                    <a:pt x="159" y="99"/>
                    <a:pt x="158" y="99"/>
                  </a:cubicBezTo>
                  <a:cubicBezTo>
                    <a:pt x="184" y="110"/>
                    <a:pt x="208" y="126"/>
                    <a:pt x="229" y="147"/>
                  </a:cubicBezTo>
                  <a:cubicBezTo>
                    <a:pt x="251" y="168"/>
                    <a:pt x="266" y="192"/>
                    <a:pt x="277" y="218"/>
                  </a:cubicBezTo>
                  <a:cubicBezTo>
                    <a:pt x="278" y="218"/>
                    <a:pt x="278" y="217"/>
                    <a:pt x="278" y="216"/>
                  </a:cubicBezTo>
                  <a:cubicBezTo>
                    <a:pt x="267" y="190"/>
                    <a:pt x="251" y="166"/>
                    <a:pt x="231" y="146"/>
                  </a:cubicBezTo>
                  <a:cubicBezTo>
                    <a:pt x="210" y="125"/>
                    <a:pt x="187" y="109"/>
                    <a:pt x="160" y="98"/>
                  </a:cubicBezTo>
                  <a:moveTo>
                    <a:pt x="0" y="67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7"/>
                    <a:pt x="0" y="67"/>
                    <a:pt x="0" y="67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" y="66"/>
                  </a:moveTo>
                  <a:cubicBezTo>
                    <a:pt x="1" y="66"/>
                    <a:pt x="1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moveTo>
                    <a:pt x="158" y="0"/>
                  </a:moveTo>
                  <a:cubicBezTo>
                    <a:pt x="102" y="0"/>
                    <a:pt x="46" y="21"/>
                    <a:pt x="3" y="64"/>
                  </a:cubicBezTo>
                  <a:cubicBezTo>
                    <a:pt x="3" y="64"/>
                    <a:pt x="2" y="65"/>
                    <a:pt x="2" y="66"/>
                  </a:cubicBezTo>
                  <a:cubicBezTo>
                    <a:pt x="2" y="65"/>
                    <a:pt x="3" y="64"/>
                    <a:pt x="3" y="64"/>
                  </a:cubicBezTo>
                  <a:cubicBezTo>
                    <a:pt x="46" y="21"/>
                    <a:pt x="102" y="0"/>
                    <a:pt x="158" y="0"/>
                  </a:cubicBezTo>
                  <a:cubicBezTo>
                    <a:pt x="214" y="0"/>
                    <a:pt x="270" y="21"/>
                    <a:pt x="312" y="64"/>
                  </a:cubicBezTo>
                  <a:cubicBezTo>
                    <a:pt x="312" y="64"/>
                    <a:pt x="312" y="64"/>
                    <a:pt x="312" y="64"/>
                  </a:cubicBezTo>
                  <a:cubicBezTo>
                    <a:pt x="355" y="106"/>
                    <a:pt x="377" y="162"/>
                    <a:pt x="377" y="218"/>
                  </a:cubicBezTo>
                  <a:cubicBezTo>
                    <a:pt x="377" y="218"/>
                    <a:pt x="377" y="218"/>
                    <a:pt x="377" y="218"/>
                  </a:cubicBezTo>
                  <a:cubicBezTo>
                    <a:pt x="377" y="162"/>
                    <a:pt x="355" y="106"/>
                    <a:pt x="312" y="64"/>
                  </a:cubicBezTo>
                  <a:cubicBezTo>
                    <a:pt x="270" y="21"/>
                    <a:pt x="214" y="0"/>
                    <a:pt x="158" y="0"/>
                  </a:cubicBezTo>
                </a:path>
              </a:pathLst>
            </a:custGeom>
            <a:solidFill>
              <a:srgbClr val="C71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9">
              <a:extLst>
                <a:ext uri="{FF2B5EF4-FFF2-40B4-BE49-F238E27FC236}">
                  <a16:creationId xmlns:a16="http://schemas.microsoft.com/office/drawing/2014/main" id="{D319E371-61EE-4F10-BFC9-4E83A0340C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102225" y="1738313"/>
              <a:ext cx="422275" cy="407988"/>
            </a:xfrm>
            <a:custGeom>
              <a:avLst/>
              <a:gdLst>
                <a:gd name="T0" fmla="*/ 87 w 139"/>
                <a:gd name="T1" fmla="*/ 0 h 135"/>
                <a:gd name="T2" fmla="*/ 0 w 139"/>
                <a:gd name="T3" fmla="*/ 17 h 135"/>
                <a:gd name="T4" fmla="*/ 71 w 139"/>
                <a:gd name="T5" fmla="*/ 65 h 135"/>
                <a:gd name="T6" fmla="*/ 118 w 139"/>
                <a:gd name="T7" fmla="*/ 135 h 135"/>
                <a:gd name="T8" fmla="*/ 131 w 139"/>
                <a:gd name="T9" fmla="*/ 4 h 135"/>
                <a:gd name="T10" fmla="*/ 87 w 139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9" h="135">
                  <a:moveTo>
                    <a:pt x="87" y="0"/>
                  </a:moveTo>
                  <a:cubicBezTo>
                    <a:pt x="57" y="0"/>
                    <a:pt x="28" y="6"/>
                    <a:pt x="0" y="17"/>
                  </a:cubicBezTo>
                  <a:cubicBezTo>
                    <a:pt x="27" y="28"/>
                    <a:pt x="50" y="44"/>
                    <a:pt x="71" y="65"/>
                  </a:cubicBezTo>
                  <a:cubicBezTo>
                    <a:pt x="91" y="85"/>
                    <a:pt x="107" y="109"/>
                    <a:pt x="118" y="135"/>
                  </a:cubicBezTo>
                  <a:cubicBezTo>
                    <a:pt x="135" y="94"/>
                    <a:pt x="139" y="49"/>
                    <a:pt x="131" y="4"/>
                  </a:cubicBezTo>
                  <a:cubicBezTo>
                    <a:pt x="116" y="2"/>
                    <a:pt x="102" y="0"/>
                    <a:pt x="87" y="0"/>
                  </a:cubicBezTo>
                </a:path>
              </a:pathLst>
            </a:custGeom>
            <a:solidFill>
              <a:srgbClr val="C718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30">
              <a:extLst>
                <a:ext uri="{FF2B5EF4-FFF2-40B4-BE49-F238E27FC236}">
                  <a16:creationId xmlns:a16="http://schemas.microsoft.com/office/drawing/2014/main" id="{908957F5-71D0-46AF-8497-83F83B0F954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4746625" y="1685925"/>
              <a:ext cx="303212" cy="936625"/>
            </a:xfrm>
            <a:custGeom>
              <a:avLst/>
              <a:gdLst>
                <a:gd name="T0" fmla="*/ 0 w 100"/>
                <a:gd name="T1" fmla="*/ 154 h 309"/>
                <a:gd name="T2" fmla="*/ 2 w 100"/>
                <a:gd name="T3" fmla="*/ 155 h 309"/>
                <a:gd name="T4" fmla="*/ 2 w 100"/>
                <a:gd name="T5" fmla="*/ 154 h 309"/>
                <a:gd name="T6" fmla="*/ 35 w 100"/>
                <a:gd name="T7" fmla="*/ 0 h 309"/>
                <a:gd name="T8" fmla="*/ 62 w 100"/>
                <a:gd name="T9" fmla="*/ 35 h 309"/>
                <a:gd name="T10" fmla="*/ 67 w 100"/>
                <a:gd name="T11" fmla="*/ 43 h 309"/>
                <a:gd name="T12" fmla="*/ 68 w 100"/>
                <a:gd name="T13" fmla="*/ 45 h 309"/>
                <a:gd name="T14" fmla="*/ 74 w 100"/>
                <a:gd name="T15" fmla="*/ 55 h 309"/>
                <a:gd name="T16" fmla="*/ 76 w 100"/>
                <a:gd name="T17" fmla="*/ 60 h 309"/>
                <a:gd name="T18" fmla="*/ 79 w 100"/>
                <a:gd name="T19" fmla="*/ 66 h 309"/>
                <a:gd name="T20" fmla="*/ 83 w 100"/>
                <a:gd name="T21" fmla="*/ 75 h 309"/>
                <a:gd name="T22" fmla="*/ 84 w 100"/>
                <a:gd name="T23" fmla="*/ 78 h 309"/>
                <a:gd name="T24" fmla="*/ 85 w 100"/>
                <a:gd name="T25" fmla="*/ 80 h 309"/>
                <a:gd name="T26" fmla="*/ 87 w 100"/>
                <a:gd name="T27" fmla="*/ 86 h 309"/>
                <a:gd name="T28" fmla="*/ 89 w 100"/>
                <a:gd name="T29" fmla="*/ 93 h 309"/>
                <a:gd name="T30" fmla="*/ 89 w 100"/>
                <a:gd name="T31" fmla="*/ 95 h 309"/>
                <a:gd name="T32" fmla="*/ 95 w 100"/>
                <a:gd name="T33" fmla="*/ 118 h 309"/>
                <a:gd name="T34" fmla="*/ 95 w 100"/>
                <a:gd name="T35" fmla="*/ 121 h 309"/>
                <a:gd name="T36" fmla="*/ 96 w 100"/>
                <a:gd name="T37" fmla="*/ 131 h 309"/>
                <a:gd name="T38" fmla="*/ 97 w 100"/>
                <a:gd name="T39" fmla="*/ 141 h 309"/>
                <a:gd name="T40" fmla="*/ 98 w 100"/>
                <a:gd name="T41" fmla="*/ 152 h 309"/>
                <a:gd name="T42" fmla="*/ 98 w 100"/>
                <a:gd name="T43" fmla="*/ 158 h 309"/>
                <a:gd name="T44" fmla="*/ 98 w 100"/>
                <a:gd name="T45" fmla="*/ 164 h 309"/>
                <a:gd name="T46" fmla="*/ 97 w 100"/>
                <a:gd name="T47" fmla="*/ 174 h 309"/>
                <a:gd name="T48" fmla="*/ 97 w 100"/>
                <a:gd name="T49" fmla="*/ 176 h 309"/>
                <a:gd name="T50" fmla="*/ 95 w 100"/>
                <a:gd name="T51" fmla="*/ 186 h 309"/>
                <a:gd name="T52" fmla="*/ 94 w 100"/>
                <a:gd name="T53" fmla="*/ 197 h 309"/>
                <a:gd name="T54" fmla="*/ 89 w 100"/>
                <a:gd name="T55" fmla="*/ 215 h 309"/>
                <a:gd name="T56" fmla="*/ 88 w 100"/>
                <a:gd name="T57" fmla="*/ 217 h 309"/>
                <a:gd name="T58" fmla="*/ 86 w 100"/>
                <a:gd name="T59" fmla="*/ 226 h 309"/>
                <a:gd name="T60" fmla="*/ 81 w 100"/>
                <a:gd name="T61" fmla="*/ 237 h 309"/>
                <a:gd name="T62" fmla="*/ 77 w 100"/>
                <a:gd name="T63" fmla="*/ 246 h 309"/>
                <a:gd name="T64" fmla="*/ 72 w 100"/>
                <a:gd name="T65" fmla="*/ 257 h 309"/>
                <a:gd name="T66" fmla="*/ 67 w 100"/>
                <a:gd name="T67" fmla="*/ 265 h 309"/>
                <a:gd name="T68" fmla="*/ 62 w 100"/>
                <a:gd name="T69" fmla="*/ 274 h 309"/>
                <a:gd name="T70" fmla="*/ 65 w 100"/>
                <a:gd name="T71" fmla="*/ 273 h 309"/>
                <a:gd name="T72" fmla="*/ 35 w 100"/>
                <a:gd name="T73" fmla="*/ 309 h 309"/>
                <a:gd name="T74" fmla="*/ 35 w 100"/>
                <a:gd name="T75" fmla="*/ 0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0" h="309">
                  <a:moveTo>
                    <a:pt x="1" y="152"/>
                  </a:moveTo>
                  <a:cubicBezTo>
                    <a:pt x="1" y="153"/>
                    <a:pt x="1" y="154"/>
                    <a:pt x="0" y="154"/>
                  </a:cubicBezTo>
                  <a:cubicBezTo>
                    <a:pt x="1" y="155"/>
                    <a:pt x="1" y="156"/>
                    <a:pt x="1" y="157"/>
                  </a:cubicBezTo>
                  <a:cubicBezTo>
                    <a:pt x="1" y="156"/>
                    <a:pt x="2" y="156"/>
                    <a:pt x="2" y="155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2" y="154"/>
                    <a:pt x="2" y="154"/>
                    <a:pt x="2" y="154"/>
                  </a:cubicBezTo>
                  <a:cubicBezTo>
                    <a:pt x="2" y="153"/>
                    <a:pt x="1" y="153"/>
                    <a:pt x="1" y="152"/>
                  </a:cubicBezTo>
                  <a:moveTo>
                    <a:pt x="35" y="0"/>
                  </a:moveTo>
                  <a:cubicBezTo>
                    <a:pt x="47" y="11"/>
                    <a:pt x="56" y="23"/>
                    <a:pt x="65" y="36"/>
                  </a:cubicBezTo>
                  <a:cubicBezTo>
                    <a:pt x="64" y="36"/>
                    <a:pt x="63" y="35"/>
                    <a:pt x="62" y="35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65" y="39"/>
                    <a:pt x="66" y="41"/>
                    <a:pt x="67" y="43"/>
                  </a:cubicBezTo>
                  <a:cubicBezTo>
                    <a:pt x="68" y="44"/>
                    <a:pt x="68" y="44"/>
                    <a:pt x="68" y="44"/>
                  </a:cubicBezTo>
                  <a:cubicBezTo>
                    <a:pt x="68" y="45"/>
                    <a:pt x="68" y="45"/>
                    <a:pt x="68" y="45"/>
                  </a:cubicBezTo>
                  <a:cubicBezTo>
                    <a:pt x="70" y="48"/>
                    <a:pt x="71" y="50"/>
                    <a:pt x="73" y="53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4" y="56"/>
                    <a:pt x="75" y="57"/>
                    <a:pt x="75" y="58"/>
                  </a:cubicBezTo>
                  <a:cubicBezTo>
                    <a:pt x="76" y="59"/>
                    <a:pt x="76" y="59"/>
                    <a:pt x="76" y="60"/>
                  </a:cubicBezTo>
                  <a:cubicBezTo>
                    <a:pt x="76" y="60"/>
                    <a:pt x="76" y="60"/>
                    <a:pt x="77" y="61"/>
                  </a:cubicBezTo>
                  <a:cubicBezTo>
                    <a:pt x="77" y="62"/>
                    <a:pt x="78" y="64"/>
                    <a:pt x="79" y="66"/>
                  </a:cubicBezTo>
                  <a:cubicBezTo>
                    <a:pt x="79" y="67"/>
                    <a:pt x="80" y="69"/>
                    <a:pt x="81" y="70"/>
                  </a:cubicBezTo>
                  <a:cubicBezTo>
                    <a:pt x="82" y="72"/>
                    <a:pt x="82" y="74"/>
                    <a:pt x="83" y="75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83" y="77"/>
                    <a:pt x="84" y="77"/>
                    <a:pt x="84" y="78"/>
                  </a:cubicBezTo>
                  <a:cubicBezTo>
                    <a:pt x="84" y="78"/>
                    <a:pt x="84" y="79"/>
                    <a:pt x="84" y="79"/>
                  </a:cubicBezTo>
                  <a:cubicBezTo>
                    <a:pt x="84" y="79"/>
                    <a:pt x="85" y="80"/>
                    <a:pt x="85" y="80"/>
                  </a:cubicBezTo>
                  <a:cubicBezTo>
                    <a:pt x="85" y="82"/>
                    <a:pt x="86" y="83"/>
                    <a:pt x="86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7" y="87"/>
                    <a:pt x="87" y="87"/>
                    <a:pt x="87" y="88"/>
                  </a:cubicBezTo>
                  <a:cubicBezTo>
                    <a:pt x="88" y="89"/>
                    <a:pt x="88" y="91"/>
                    <a:pt x="89" y="93"/>
                  </a:cubicBezTo>
                  <a:cubicBezTo>
                    <a:pt x="89" y="93"/>
                    <a:pt x="89" y="93"/>
                    <a:pt x="89" y="94"/>
                  </a:cubicBezTo>
                  <a:cubicBezTo>
                    <a:pt x="89" y="95"/>
                    <a:pt x="89" y="95"/>
                    <a:pt x="89" y="95"/>
                  </a:cubicBezTo>
                  <a:cubicBezTo>
                    <a:pt x="91" y="101"/>
                    <a:pt x="93" y="107"/>
                    <a:pt x="94" y="113"/>
                  </a:cubicBezTo>
                  <a:cubicBezTo>
                    <a:pt x="94" y="115"/>
                    <a:pt x="94" y="116"/>
                    <a:pt x="95" y="118"/>
                  </a:cubicBezTo>
                  <a:cubicBezTo>
                    <a:pt x="95" y="119"/>
                    <a:pt x="95" y="119"/>
                    <a:pt x="95" y="120"/>
                  </a:cubicBezTo>
                  <a:cubicBezTo>
                    <a:pt x="95" y="120"/>
                    <a:pt x="95" y="120"/>
                    <a:pt x="95" y="121"/>
                  </a:cubicBezTo>
                  <a:cubicBezTo>
                    <a:pt x="95" y="122"/>
                    <a:pt x="96" y="124"/>
                    <a:pt x="96" y="126"/>
                  </a:cubicBezTo>
                  <a:cubicBezTo>
                    <a:pt x="96" y="128"/>
                    <a:pt x="96" y="129"/>
                    <a:pt x="96" y="131"/>
                  </a:cubicBezTo>
                  <a:cubicBezTo>
                    <a:pt x="97" y="133"/>
                    <a:pt x="97" y="134"/>
                    <a:pt x="97" y="136"/>
                  </a:cubicBezTo>
                  <a:cubicBezTo>
                    <a:pt x="97" y="138"/>
                    <a:pt x="97" y="140"/>
                    <a:pt x="97" y="141"/>
                  </a:cubicBezTo>
                  <a:cubicBezTo>
                    <a:pt x="97" y="143"/>
                    <a:pt x="98" y="145"/>
                    <a:pt x="98" y="147"/>
                  </a:cubicBezTo>
                  <a:cubicBezTo>
                    <a:pt x="98" y="148"/>
                    <a:pt x="98" y="150"/>
                    <a:pt x="98" y="152"/>
                  </a:cubicBezTo>
                  <a:cubicBezTo>
                    <a:pt x="98" y="154"/>
                    <a:pt x="98" y="155"/>
                    <a:pt x="98" y="157"/>
                  </a:cubicBezTo>
                  <a:cubicBezTo>
                    <a:pt x="98" y="158"/>
                    <a:pt x="98" y="158"/>
                    <a:pt x="98" y="158"/>
                  </a:cubicBezTo>
                  <a:cubicBezTo>
                    <a:pt x="98" y="159"/>
                    <a:pt x="98" y="159"/>
                    <a:pt x="98" y="160"/>
                  </a:cubicBezTo>
                  <a:cubicBezTo>
                    <a:pt x="98" y="161"/>
                    <a:pt x="98" y="163"/>
                    <a:pt x="98" y="164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7" y="168"/>
                    <a:pt x="97" y="171"/>
                    <a:pt x="97" y="174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6" y="179"/>
                    <a:pt x="96" y="182"/>
                    <a:pt x="96" y="185"/>
                  </a:cubicBezTo>
                  <a:cubicBezTo>
                    <a:pt x="95" y="186"/>
                    <a:pt x="95" y="186"/>
                    <a:pt x="95" y="186"/>
                  </a:cubicBezTo>
                  <a:cubicBezTo>
                    <a:pt x="95" y="190"/>
                    <a:pt x="94" y="193"/>
                    <a:pt x="94" y="195"/>
                  </a:cubicBezTo>
                  <a:cubicBezTo>
                    <a:pt x="94" y="197"/>
                    <a:pt x="94" y="197"/>
                    <a:pt x="94" y="197"/>
                  </a:cubicBezTo>
                  <a:cubicBezTo>
                    <a:pt x="93" y="200"/>
                    <a:pt x="92" y="203"/>
                    <a:pt x="92" y="206"/>
                  </a:cubicBezTo>
                  <a:cubicBezTo>
                    <a:pt x="91" y="209"/>
                    <a:pt x="90" y="212"/>
                    <a:pt x="89" y="215"/>
                  </a:cubicBezTo>
                  <a:cubicBezTo>
                    <a:pt x="89" y="216"/>
                    <a:pt x="89" y="216"/>
                    <a:pt x="89" y="216"/>
                  </a:cubicBezTo>
                  <a:cubicBezTo>
                    <a:pt x="88" y="217"/>
                    <a:pt x="88" y="217"/>
                    <a:pt x="88" y="217"/>
                  </a:cubicBezTo>
                  <a:cubicBezTo>
                    <a:pt x="88" y="220"/>
                    <a:pt x="87" y="223"/>
                    <a:pt x="86" y="225"/>
                  </a:cubicBezTo>
                  <a:cubicBezTo>
                    <a:pt x="86" y="226"/>
                    <a:pt x="86" y="226"/>
                    <a:pt x="86" y="226"/>
                  </a:cubicBezTo>
                  <a:cubicBezTo>
                    <a:pt x="85" y="229"/>
                    <a:pt x="84" y="232"/>
                    <a:pt x="82" y="235"/>
                  </a:cubicBezTo>
                  <a:cubicBezTo>
                    <a:pt x="81" y="237"/>
                    <a:pt x="81" y="237"/>
                    <a:pt x="81" y="237"/>
                  </a:cubicBezTo>
                  <a:cubicBezTo>
                    <a:pt x="80" y="240"/>
                    <a:pt x="79" y="242"/>
                    <a:pt x="78" y="245"/>
                  </a:cubicBezTo>
                  <a:cubicBezTo>
                    <a:pt x="77" y="246"/>
                    <a:pt x="77" y="246"/>
                    <a:pt x="77" y="246"/>
                  </a:cubicBezTo>
                  <a:cubicBezTo>
                    <a:pt x="76" y="249"/>
                    <a:pt x="75" y="252"/>
                    <a:pt x="73" y="255"/>
                  </a:cubicBezTo>
                  <a:cubicBezTo>
                    <a:pt x="72" y="257"/>
                    <a:pt x="72" y="257"/>
                    <a:pt x="72" y="257"/>
                  </a:cubicBezTo>
                  <a:cubicBezTo>
                    <a:pt x="71" y="259"/>
                    <a:pt x="70" y="261"/>
                    <a:pt x="68" y="263"/>
                  </a:cubicBezTo>
                  <a:cubicBezTo>
                    <a:pt x="67" y="265"/>
                    <a:pt x="67" y="265"/>
                    <a:pt x="67" y="265"/>
                  </a:cubicBezTo>
                  <a:cubicBezTo>
                    <a:pt x="66" y="268"/>
                    <a:pt x="64" y="271"/>
                    <a:pt x="62" y="273"/>
                  </a:cubicBezTo>
                  <a:cubicBezTo>
                    <a:pt x="62" y="274"/>
                    <a:pt x="62" y="274"/>
                    <a:pt x="62" y="274"/>
                  </a:cubicBezTo>
                  <a:cubicBezTo>
                    <a:pt x="63" y="274"/>
                    <a:pt x="64" y="273"/>
                    <a:pt x="65" y="273"/>
                  </a:cubicBezTo>
                  <a:cubicBezTo>
                    <a:pt x="65" y="273"/>
                    <a:pt x="65" y="273"/>
                    <a:pt x="65" y="273"/>
                  </a:cubicBezTo>
                  <a:cubicBezTo>
                    <a:pt x="65" y="273"/>
                    <a:pt x="65" y="273"/>
                    <a:pt x="65" y="273"/>
                  </a:cubicBezTo>
                  <a:cubicBezTo>
                    <a:pt x="56" y="286"/>
                    <a:pt x="47" y="298"/>
                    <a:pt x="35" y="309"/>
                  </a:cubicBezTo>
                  <a:cubicBezTo>
                    <a:pt x="78" y="266"/>
                    <a:pt x="100" y="210"/>
                    <a:pt x="100" y="154"/>
                  </a:cubicBezTo>
                  <a:cubicBezTo>
                    <a:pt x="100" y="98"/>
                    <a:pt x="78" y="42"/>
                    <a:pt x="35" y="0"/>
                  </a:cubicBezTo>
                </a:path>
              </a:pathLst>
            </a:custGeom>
            <a:solidFill>
              <a:srgbClr val="9B25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31">
              <a:extLst>
                <a:ext uri="{FF2B5EF4-FFF2-40B4-BE49-F238E27FC236}">
                  <a16:creationId xmlns:a16="http://schemas.microsoft.com/office/drawing/2014/main" id="{EAF5A24A-FCAC-441E-AD74-393CA6F19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43450" y="1749425"/>
              <a:ext cx="295275" cy="806450"/>
            </a:xfrm>
            <a:custGeom>
              <a:avLst/>
              <a:gdLst>
                <a:gd name="T0" fmla="*/ 0 w 97"/>
                <a:gd name="T1" fmla="*/ 131 h 266"/>
                <a:gd name="T2" fmla="*/ 1 w 97"/>
                <a:gd name="T3" fmla="*/ 133 h 266"/>
                <a:gd name="T4" fmla="*/ 0 w 97"/>
                <a:gd name="T5" fmla="*/ 136 h 266"/>
                <a:gd name="T6" fmla="*/ 13 w 97"/>
                <a:gd name="T7" fmla="*/ 266 h 266"/>
                <a:gd name="T8" fmla="*/ 61 w 97"/>
                <a:gd name="T9" fmla="*/ 252 h 266"/>
                <a:gd name="T10" fmla="*/ 67 w 97"/>
                <a:gd name="T11" fmla="*/ 242 h 266"/>
                <a:gd name="T12" fmla="*/ 72 w 97"/>
                <a:gd name="T13" fmla="*/ 234 h 266"/>
                <a:gd name="T14" fmla="*/ 77 w 97"/>
                <a:gd name="T15" fmla="*/ 224 h 266"/>
                <a:gd name="T16" fmla="*/ 81 w 97"/>
                <a:gd name="T17" fmla="*/ 214 h 266"/>
                <a:gd name="T18" fmla="*/ 85 w 97"/>
                <a:gd name="T19" fmla="*/ 204 h 266"/>
                <a:gd name="T20" fmla="*/ 88 w 97"/>
                <a:gd name="T21" fmla="*/ 195 h 266"/>
                <a:gd name="T22" fmla="*/ 91 w 97"/>
                <a:gd name="T23" fmla="*/ 185 h 266"/>
                <a:gd name="T24" fmla="*/ 93 w 97"/>
                <a:gd name="T25" fmla="*/ 174 h 266"/>
                <a:gd name="T26" fmla="*/ 95 w 97"/>
                <a:gd name="T27" fmla="*/ 164 h 266"/>
                <a:gd name="T28" fmla="*/ 96 w 97"/>
                <a:gd name="T29" fmla="*/ 154 h 266"/>
                <a:gd name="T30" fmla="*/ 97 w 97"/>
                <a:gd name="T31" fmla="*/ 144 h 266"/>
                <a:gd name="T32" fmla="*/ 97 w 97"/>
                <a:gd name="T33" fmla="*/ 139 h 266"/>
                <a:gd name="T34" fmla="*/ 97 w 97"/>
                <a:gd name="T35" fmla="*/ 136 h 266"/>
                <a:gd name="T36" fmla="*/ 97 w 97"/>
                <a:gd name="T37" fmla="*/ 126 h 266"/>
                <a:gd name="T38" fmla="*/ 96 w 97"/>
                <a:gd name="T39" fmla="*/ 115 h 266"/>
                <a:gd name="T40" fmla="*/ 95 w 97"/>
                <a:gd name="T41" fmla="*/ 105 h 266"/>
                <a:gd name="T42" fmla="*/ 94 w 97"/>
                <a:gd name="T43" fmla="*/ 99 h 266"/>
                <a:gd name="T44" fmla="*/ 93 w 97"/>
                <a:gd name="T45" fmla="*/ 92 h 266"/>
                <a:gd name="T46" fmla="*/ 88 w 97"/>
                <a:gd name="T47" fmla="*/ 73 h 266"/>
                <a:gd name="T48" fmla="*/ 86 w 97"/>
                <a:gd name="T49" fmla="*/ 67 h 266"/>
                <a:gd name="T50" fmla="*/ 85 w 97"/>
                <a:gd name="T51" fmla="*/ 64 h 266"/>
                <a:gd name="T52" fmla="*/ 83 w 97"/>
                <a:gd name="T53" fmla="*/ 58 h 266"/>
                <a:gd name="T54" fmla="*/ 82 w 97"/>
                <a:gd name="T55" fmla="*/ 55 h 266"/>
                <a:gd name="T56" fmla="*/ 80 w 97"/>
                <a:gd name="T57" fmla="*/ 49 h 266"/>
                <a:gd name="T58" fmla="*/ 76 w 97"/>
                <a:gd name="T59" fmla="*/ 40 h 266"/>
                <a:gd name="T60" fmla="*/ 74 w 97"/>
                <a:gd name="T61" fmla="*/ 37 h 266"/>
                <a:gd name="T62" fmla="*/ 72 w 97"/>
                <a:gd name="T63" fmla="*/ 32 h 266"/>
                <a:gd name="T64" fmla="*/ 67 w 97"/>
                <a:gd name="T65" fmla="*/ 23 h 266"/>
                <a:gd name="T66" fmla="*/ 62 w 97"/>
                <a:gd name="T67" fmla="*/ 16 h 266"/>
                <a:gd name="T68" fmla="*/ 13 w 97"/>
                <a:gd name="T69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7" h="266">
                  <a:moveTo>
                    <a:pt x="13" y="0"/>
                  </a:moveTo>
                  <a:cubicBezTo>
                    <a:pt x="21" y="45"/>
                    <a:pt x="17" y="90"/>
                    <a:pt x="0" y="131"/>
                  </a:cubicBezTo>
                  <a:cubicBezTo>
                    <a:pt x="0" y="132"/>
                    <a:pt x="1" y="132"/>
                    <a:pt x="1" y="133"/>
                  </a:cubicBezTo>
                  <a:cubicBezTo>
                    <a:pt x="1" y="133"/>
                    <a:pt x="1" y="133"/>
                    <a:pt x="1" y="133"/>
                  </a:cubicBezTo>
                  <a:cubicBezTo>
                    <a:pt x="1" y="134"/>
                    <a:pt x="1" y="134"/>
                    <a:pt x="1" y="134"/>
                  </a:cubicBezTo>
                  <a:cubicBezTo>
                    <a:pt x="1" y="135"/>
                    <a:pt x="0" y="135"/>
                    <a:pt x="0" y="136"/>
                  </a:cubicBezTo>
                  <a:cubicBezTo>
                    <a:pt x="11" y="163"/>
                    <a:pt x="17" y="193"/>
                    <a:pt x="17" y="222"/>
                  </a:cubicBezTo>
                  <a:cubicBezTo>
                    <a:pt x="17" y="237"/>
                    <a:pt x="16" y="252"/>
                    <a:pt x="13" y="266"/>
                  </a:cubicBezTo>
                  <a:cubicBezTo>
                    <a:pt x="29" y="264"/>
                    <a:pt x="45" y="259"/>
                    <a:pt x="61" y="253"/>
                  </a:cubicBezTo>
                  <a:cubicBezTo>
                    <a:pt x="61" y="252"/>
                    <a:pt x="61" y="252"/>
                    <a:pt x="61" y="252"/>
                  </a:cubicBezTo>
                  <a:cubicBezTo>
                    <a:pt x="63" y="250"/>
                    <a:pt x="65" y="247"/>
                    <a:pt x="66" y="244"/>
                  </a:cubicBezTo>
                  <a:cubicBezTo>
                    <a:pt x="67" y="242"/>
                    <a:pt x="67" y="242"/>
                    <a:pt x="67" y="242"/>
                  </a:cubicBezTo>
                  <a:cubicBezTo>
                    <a:pt x="69" y="240"/>
                    <a:pt x="70" y="238"/>
                    <a:pt x="71" y="236"/>
                  </a:cubicBezTo>
                  <a:cubicBezTo>
                    <a:pt x="72" y="234"/>
                    <a:pt x="72" y="234"/>
                    <a:pt x="72" y="234"/>
                  </a:cubicBezTo>
                  <a:cubicBezTo>
                    <a:pt x="74" y="231"/>
                    <a:pt x="75" y="228"/>
                    <a:pt x="76" y="225"/>
                  </a:cubicBezTo>
                  <a:cubicBezTo>
                    <a:pt x="77" y="224"/>
                    <a:pt x="77" y="224"/>
                    <a:pt x="77" y="224"/>
                  </a:cubicBezTo>
                  <a:cubicBezTo>
                    <a:pt x="78" y="221"/>
                    <a:pt x="79" y="219"/>
                    <a:pt x="80" y="216"/>
                  </a:cubicBezTo>
                  <a:cubicBezTo>
                    <a:pt x="81" y="214"/>
                    <a:pt x="81" y="214"/>
                    <a:pt x="81" y="214"/>
                  </a:cubicBezTo>
                  <a:cubicBezTo>
                    <a:pt x="83" y="211"/>
                    <a:pt x="84" y="208"/>
                    <a:pt x="85" y="205"/>
                  </a:cubicBezTo>
                  <a:cubicBezTo>
                    <a:pt x="85" y="204"/>
                    <a:pt x="85" y="204"/>
                    <a:pt x="85" y="204"/>
                  </a:cubicBezTo>
                  <a:cubicBezTo>
                    <a:pt x="86" y="202"/>
                    <a:pt x="87" y="199"/>
                    <a:pt x="87" y="196"/>
                  </a:cubicBezTo>
                  <a:cubicBezTo>
                    <a:pt x="88" y="195"/>
                    <a:pt x="88" y="195"/>
                    <a:pt x="88" y="195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9" y="191"/>
                    <a:pt x="90" y="188"/>
                    <a:pt x="91" y="185"/>
                  </a:cubicBezTo>
                  <a:cubicBezTo>
                    <a:pt x="91" y="182"/>
                    <a:pt x="92" y="179"/>
                    <a:pt x="93" y="176"/>
                  </a:cubicBezTo>
                  <a:cubicBezTo>
                    <a:pt x="93" y="174"/>
                    <a:pt x="93" y="174"/>
                    <a:pt x="93" y="174"/>
                  </a:cubicBezTo>
                  <a:cubicBezTo>
                    <a:pt x="93" y="172"/>
                    <a:pt x="94" y="169"/>
                    <a:pt x="94" y="165"/>
                  </a:cubicBezTo>
                  <a:cubicBezTo>
                    <a:pt x="95" y="164"/>
                    <a:pt x="95" y="164"/>
                    <a:pt x="95" y="164"/>
                  </a:cubicBezTo>
                  <a:cubicBezTo>
                    <a:pt x="95" y="161"/>
                    <a:pt x="95" y="158"/>
                    <a:pt x="96" y="155"/>
                  </a:cubicBezTo>
                  <a:cubicBezTo>
                    <a:pt x="96" y="154"/>
                    <a:pt x="96" y="154"/>
                    <a:pt x="96" y="154"/>
                  </a:cubicBezTo>
                  <a:cubicBezTo>
                    <a:pt x="96" y="153"/>
                    <a:pt x="96" y="153"/>
                    <a:pt x="96" y="153"/>
                  </a:cubicBezTo>
                  <a:cubicBezTo>
                    <a:pt x="96" y="150"/>
                    <a:pt x="96" y="147"/>
                    <a:pt x="97" y="144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97" y="142"/>
                    <a:pt x="97" y="140"/>
                    <a:pt x="97" y="139"/>
                  </a:cubicBezTo>
                  <a:cubicBezTo>
                    <a:pt x="97" y="138"/>
                    <a:pt x="97" y="138"/>
                    <a:pt x="97" y="137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97" y="134"/>
                    <a:pt x="97" y="133"/>
                    <a:pt x="97" y="131"/>
                  </a:cubicBezTo>
                  <a:cubicBezTo>
                    <a:pt x="97" y="129"/>
                    <a:pt x="97" y="127"/>
                    <a:pt x="97" y="126"/>
                  </a:cubicBezTo>
                  <a:cubicBezTo>
                    <a:pt x="97" y="124"/>
                    <a:pt x="96" y="122"/>
                    <a:pt x="96" y="120"/>
                  </a:cubicBezTo>
                  <a:cubicBezTo>
                    <a:pt x="96" y="119"/>
                    <a:pt x="96" y="117"/>
                    <a:pt x="96" y="115"/>
                  </a:cubicBezTo>
                  <a:cubicBezTo>
                    <a:pt x="96" y="113"/>
                    <a:pt x="96" y="112"/>
                    <a:pt x="95" y="110"/>
                  </a:cubicBezTo>
                  <a:cubicBezTo>
                    <a:pt x="95" y="108"/>
                    <a:pt x="95" y="107"/>
                    <a:pt x="95" y="105"/>
                  </a:cubicBezTo>
                  <a:cubicBezTo>
                    <a:pt x="95" y="103"/>
                    <a:pt x="94" y="101"/>
                    <a:pt x="94" y="100"/>
                  </a:cubicBezTo>
                  <a:cubicBezTo>
                    <a:pt x="94" y="99"/>
                    <a:pt x="94" y="99"/>
                    <a:pt x="94" y="99"/>
                  </a:cubicBezTo>
                  <a:cubicBezTo>
                    <a:pt x="94" y="98"/>
                    <a:pt x="94" y="98"/>
                    <a:pt x="94" y="97"/>
                  </a:cubicBezTo>
                  <a:cubicBezTo>
                    <a:pt x="93" y="95"/>
                    <a:pt x="93" y="94"/>
                    <a:pt x="93" y="92"/>
                  </a:cubicBezTo>
                  <a:cubicBezTo>
                    <a:pt x="92" y="86"/>
                    <a:pt x="90" y="80"/>
                    <a:pt x="88" y="74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7" y="70"/>
                    <a:pt x="87" y="68"/>
                    <a:pt x="86" y="67"/>
                  </a:cubicBezTo>
                  <a:cubicBezTo>
                    <a:pt x="86" y="66"/>
                    <a:pt x="86" y="66"/>
                    <a:pt x="86" y="65"/>
                  </a:cubicBezTo>
                  <a:cubicBezTo>
                    <a:pt x="86" y="65"/>
                    <a:pt x="86" y="65"/>
                    <a:pt x="85" y="64"/>
                  </a:cubicBezTo>
                  <a:cubicBezTo>
                    <a:pt x="85" y="62"/>
                    <a:pt x="84" y="61"/>
                    <a:pt x="84" y="59"/>
                  </a:cubicBezTo>
                  <a:cubicBezTo>
                    <a:pt x="84" y="59"/>
                    <a:pt x="83" y="58"/>
                    <a:pt x="83" y="58"/>
                  </a:cubicBezTo>
                  <a:cubicBezTo>
                    <a:pt x="83" y="58"/>
                    <a:pt x="83" y="57"/>
                    <a:pt x="83" y="57"/>
                  </a:cubicBezTo>
                  <a:cubicBezTo>
                    <a:pt x="83" y="56"/>
                    <a:pt x="82" y="56"/>
                    <a:pt x="82" y="55"/>
                  </a:cubicBezTo>
                  <a:cubicBezTo>
                    <a:pt x="82" y="55"/>
                    <a:pt x="82" y="55"/>
                    <a:pt x="82" y="54"/>
                  </a:cubicBezTo>
                  <a:cubicBezTo>
                    <a:pt x="81" y="53"/>
                    <a:pt x="81" y="51"/>
                    <a:pt x="80" y="49"/>
                  </a:cubicBezTo>
                  <a:cubicBezTo>
                    <a:pt x="79" y="48"/>
                    <a:pt x="78" y="46"/>
                    <a:pt x="78" y="45"/>
                  </a:cubicBezTo>
                  <a:cubicBezTo>
                    <a:pt x="77" y="43"/>
                    <a:pt x="76" y="41"/>
                    <a:pt x="76" y="40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5" y="38"/>
                    <a:pt x="75" y="38"/>
                    <a:pt x="74" y="37"/>
                  </a:cubicBezTo>
                  <a:cubicBezTo>
                    <a:pt x="74" y="36"/>
                    <a:pt x="73" y="35"/>
                    <a:pt x="73" y="34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0" y="29"/>
                    <a:pt x="69" y="27"/>
                    <a:pt x="67" y="24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65" y="20"/>
                    <a:pt x="64" y="18"/>
                    <a:pt x="62" y="16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45" y="8"/>
                    <a:pt x="29" y="3"/>
                    <a:pt x="13" y="0"/>
                  </a:cubicBezTo>
                </a:path>
              </a:pathLst>
            </a:custGeom>
            <a:solidFill>
              <a:srgbClr val="9B25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32">
              <a:extLst>
                <a:ext uri="{FF2B5EF4-FFF2-40B4-BE49-F238E27FC236}">
                  <a16:creationId xmlns:a16="http://schemas.microsoft.com/office/drawing/2014/main" id="{198797B3-10D6-45A7-A829-C0A318CDC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49800" y="2513013"/>
              <a:ext cx="200025" cy="198438"/>
            </a:xfrm>
            <a:custGeom>
              <a:avLst/>
              <a:gdLst>
                <a:gd name="T0" fmla="*/ 66 w 66"/>
                <a:gd name="T1" fmla="*/ 0 h 65"/>
                <a:gd name="T2" fmla="*/ 63 w 66"/>
                <a:gd name="T3" fmla="*/ 1 h 65"/>
                <a:gd name="T4" fmla="*/ 61 w 66"/>
                <a:gd name="T5" fmla="*/ 4 h 65"/>
                <a:gd name="T6" fmla="*/ 58 w 66"/>
                <a:gd name="T7" fmla="*/ 7 h 65"/>
                <a:gd name="T8" fmla="*/ 57 w 66"/>
                <a:gd name="T9" fmla="*/ 9 h 65"/>
                <a:gd name="T10" fmla="*/ 56 w 66"/>
                <a:gd name="T11" fmla="*/ 11 h 65"/>
                <a:gd name="T12" fmla="*/ 55 w 66"/>
                <a:gd name="T13" fmla="*/ 13 h 65"/>
                <a:gd name="T14" fmla="*/ 51 w 66"/>
                <a:gd name="T15" fmla="*/ 17 h 65"/>
                <a:gd name="T16" fmla="*/ 50 w 66"/>
                <a:gd name="T17" fmla="*/ 18 h 65"/>
                <a:gd name="T18" fmla="*/ 49 w 66"/>
                <a:gd name="T19" fmla="*/ 19 h 65"/>
                <a:gd name="T20" fmla="*/ 46 w 66"/>
                <a:gd name="T21" fmla="*/ 23 h 65"/>
                <a:gd name="T22" fmla="*/ 43 w 66"/>
                <a:gd name="T23" fmla="*/ 27 h 65"/>
                <a:gd name="T24" fmla="*/ 40 w 66"/>
                <a:gd name="T25" fmla="*/ 30 h 65"/>
                <a:gd name="T26" fmla="*/ 35 w 66"/>
                <a:gd name="T27" fmla="*/ 35 h 65"/>
                <a:gd name="T28" fmla="*/ 30 w 66"/>
                <a:gd name="T29" fmla="*/ 40 h 65"/>
                <a:gd name="T30" fmla="*/ 27 w 66"/>
                <a:gd name="T31" fmla="*/ 43 h 65"/>
                <a:gd name="T32" fmla="*/ 25 w 66"/>
                <a:gd name="T33" fmla="*/ 44 h 65"/>
                <a:gd name="T34" fmla="*/ 20 w 66"/>
                <a:gd name="T35" fmla="*/ 49 h 65"/>
                <a:gd name="T36" fmla="*/ 18 w 66"/>
                <a:gd name="T37" fmla="*/ 50 h 65"/>
                <a:gd name="T38" fmla="*/ 17 w 66"/>
                <a:gd name="T39" fmla="*/ 51 h 65"/>
                <a:gd name="T40" fmla="*/ 13 w 66"/>
                <a:gd name="T41" fmla="*/ 54 h 65"/>
                <a:gd name="T42" fmla="*/ 9 w 66"/>
                <a:gd name="T43" fmla="*/ 57 h 65"/>
                <a:gd name="T44" fmla="*/ 2 w 66"/>
                <a:gd name="T45" fmla="*/ 62 h 65"/>
                <a:gd name="T46" fmla="*/ 1 w 66"/>
                <a:gd name="T47" fmla="*/ 62 h 65"/>
                <a:gd name="T48" fmla="*/ 0 w 66"/>
                <a:gd name="T49" fmla="*/ 65 h 65"/>
                <a:gd name="T50" fmla="*/ 36 w 66"/>
                <a:gd name="T51" fmla="*/ 36 h 65"/>
                <a:gd name="T52" fmla="*/ 36 w 66"/>
                <a:gd name="T53" fmla="*/ 36 h 65"/>
                <a:gd name="T54" fmla="*/ 66 w 66"/>
                <a:gd name="T5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6" h="65">
                  <a:moveTo>
                    <a:pt x="66" y="0"/>
                  </a:moveTo>
                  <a:cubicBezTo>
                    <a:pt x="65" y="0"/>
                    <a:pt x="64" y="1"/>
                    <a:pt x="63" y="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5"/>
                    <a:pt x="59" y="6"/>
                    <a:pt x="58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2"/>
                    <a:pt x="55" y="13"/>
                  </a:cubicBezTo>
                  <a:cubicBezTo>
                    <a:pt x="53" y="14"/>
                    <a:pt x="52" y="16"/>
                    <a:pt x="51" y="17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8" y="20"/>
                    <a:pt x="47" y="22"/>
                    <a:pt x="46" y="23"/>
                  </a:cubicBezTo>
                  <a:cubicBezTo>
                    <a:pt x="46" y="23"/>
                    <a:pt x="43" y="27"/>
                    <a:pt x="43" y="27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38" y="32"/>
                    <a:pt x="37" y="33"/>
                    <a:pt x="35" y="35"/>
                  </a:cubicBezTo>
                  <a:cubicBezTo>
                    <a:pt x="33" y="37"/>
                    <a:pt x="32" y="38"/>
                    <a:pt x="30" y="40"/>
                  </a:cubicBezTo>
                  <a:cubicBezTo>
                    <a:pt x="29" y="41"/>
                    <a:pt x="27" y="43"/>
                    <a:pt x="27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3" y="46"/>
                    <a:pt x="21" y="47"/>
                    <a:pt x="20" y="49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6" y="52"/>
                    <a:pt x="14" y="53"/>
                    <a:pt x="13" y="5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7" y="59"/>
                    <a:pt x="5" y="60"/>
                    <a:pt x="2" y="62"/>
                  </a:cubicBezTo>
                  <a:cubicBezTo>
                    <a:pt x="2" y="62"/>
                    <a:pt x="2" y="62"/>
                    <a:pt x="1" y="62"/>
                  </a:cubicBezTo>
                  <a:cubicBezTo>
                    <a:pt x="1" y="63"/>
                    <a:pt x="1" y="64"/>
                    <a:pt x="0" y="65"/>
                  </a:cubicBezTo>
                  <a:cubicBezTo>
                    <a:pt x="13" y="57"/>
                    <a:pt x="25" y="47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48" y="25"/>
                    <a:pt x="57" y="13"/>
                    <a:pt x="66" y="0"/>
                  </a:cubicBezTo>
                </a:path>
              </a:pathLst>
            </a:custGeom>
            <a:solidFill>
              <a:srgbClr val="982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33">
              <a:extLst>
                <a:ext uri="{FF2B5EF4-FFF2-40B4-BE49-F238E27FC236}">
                  <a16:creationId xmlns:a16="http://schemas.microsoft.com/office/drawing/2014/main" id="{D5D2B9B4-3D07-4C4E-871E-B0693C6A7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46625" y="2516188"/>
              <a:ext cx="188912" cy="185738"/>
            </a:xfrm>
            <a:custGeom>
              <a:avLst/>
              <a:gdLst>
                <a:gd name="T0" fmla="*/ 62 w 62"/>
                <a:gd name="T1" fmla="*/ 0 h 61"/>
                <a:gd name="T2" fmla="*/ 14 w 62"/>
                <a:gd name="T3" fmla="*/ 13 h 61"/>
                <a:gd name="T4" fmla="*/ 0 w 62"/>
                <a:gd name="T5" fmla="*/ 61 h 61"/>
                <a:gd name="T6" fmla="*/ 1 w 62"/>
                <a:gd name="T7" fmla="*/ 61 h 61"/>
                <a:gd name="T8" fmla="*/ 8 w 62"/>
                <a:gd name="T9" fmla="*/ 56 h 61"/>
                <a:gd name="T10" fmla="*/ 12 w 62"/>
                <a:gd name="T11" fmla="*/ 53 h 61"/>
                <a:gd name="T12" fmla="*/ 16 w 62"/>
                <a:gd name="T13" fmla="*/ 50 h 61"/>
                <a:gd name="T14" fmla="*/ 17 w 62"/>
                <a:gd name="T15" fmla="*/ 49 h 61"/>
                <a:gd name="T16" fmla="*/ 19 w 62"/>
                <a:gd name="T17" fmla="*/ 48 h 61"/>
                <a:gd name="T18" fmla="*/ 24 w 62"/>
                <a:gd name="T19" fmla="*/ 43 h 61"/>
                <a:gd name="T20" fmla="*/ 26 w 62"/>
                <a:gd name="T21" fmla="*/ 42 h 61"/>
                <a:gd name="T22" fmla="*/ 29 w 62"/>
                <a:gd name="T23" fmla="*/ 39 h 61"/>
                <a:gd name="T24" fmla="*/ 34 w 62"/>
                <a:gd name="T25" fmla="*/ 34 h 61"/>
                <a:gd name="T26" fmla="*/ 39 w 62"/>
                <a:gd name="T27" fmla="*/ 29 h 61"/>
                <a:gd name="T28" fmla="*/ 42 w 62"/>
                <a:gd name="T29" fmla="*/ 26 h 61"/>
                <a:gd name="T30" fmla="*/ 45 w 62"/>
                <a:gd name="T31" fmla="*/ 22 h 61"/>
                <a:gd name="T32" fmla="*/ 48 w 62"/>
                <a:gd name="T33" fmla="*/ 18 h 61"/>
                <a:gd name="T34" fmla="*/ 49 w 62"/>
                <a:gd name="T35" fmla="*/ 17 h 61"/>
                <a:gd name="T36" fmla="*/ 50 w 62"/>
                <a:gd name="T37" fmla="*/ 16 h 61"/>
                <a:gd name="T38" fmla="*/ 54 w 62"/>
                <a:gd name="T39" fmla="*/ 12 h 61"/>
                <a:gd name="T40" fmla="*/ 55 w 62"/>
                <a:gd name="T41" fmla="*/ 10 h 61"/>
                <a:gd name="T42" fmla="*/ 56 w 62"/>
                <a:gd name="T43" fmla="*/ 8 h 61"/>
                <a:gd name="T44" fmla="*/ 57 w 62"/>
                <a:gd name="T45" fmla="*/ 6 h 61"/>
                <a:gd name="T46" fmla="*/ 60 w 62"/>
                <a:gd name="T47" fmla="*/ 3 h 61"/>
                <a:gd name="T48" fmla="*/ 62 w 62"/>
                <a:gd name="T4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61">
                  <a:moveTo>
                    <a:pt x="62" y="0"/>
                  </a:moveTo>
                  <a:cubicBezTo>
                    <a:pt x="46" y="6"/>
                    <a:pt x="30" y="11"/>
                    <a:pt x="14" y="13"/>
                  </a:cubicBezTo>
                  <a:cubicBezTo>
                    <a:pt x="11" y="30"/>
                    <a:pt x="6" y="46"/>
                    <a:pt x="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4" y="59"/>
                    <a:pt x="6" y="58"/>
                    <a:pt x="8" y="56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2"/>
                    <a:pt x="15" y="51"/>
                    <a:pt x="16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0" y="46"/>
                    <a:pt x="22" y="45"/>
                    <a:pt x="24" y="43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8" y="40"/>
                    <a:pt x="29" y="39"/>
                  </a:cubicBezTo>
                  <a:cubicBezTo>
                    <a:pt x="31" y="37"/>
                    <a:pt x="32" y="36"/>
                    <a:pt x="34" y="34"/>
                  </a:cubicBezTo>
                  <a:cubicBezTo>
                    <a:pt x="36" y="32"/>
                    <a:pt x="37" y="31"/>
                    <a:pt x="39" y="29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2" y="26"/>
                    <a:pt x="45" y="22"/>
                    <a:pt x="45" y="22"/>
                  </a:cubicBezTo>
                  <a:cubicBezTo>
                    <a:pt x="46" y="21"/>
                    <a:pt x="47" y="19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1" y="15"/>
                    <a:pt x="52" y="13"/>
                    <a:pt x="54" y="12"/>
                  </a:cubicBezTo>
                  <a:cubicBezTo>
                    <a:pt x="54" y="11"/>
                    <a:pt x="55" y="10"/>
                    <a:pt x="55" y="1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8" y="5"/>
                    <a:pt x="59" y="4"/>
                    <a:pt x="60" y="3"/>
                  </a:cubicBezTo>
                  <a:cubicBezTo>
                    <a:pt x="62" y="0"/>
                    <a:pt x="62" y="0"/>
                    <a:pt x="62" y="0"/>
                  </a:cubicBezTo>
                </a:path>
              </a:pathLst>
            </a:custGeom>
            <a:solidFill>
              <a:srgbClr val="9828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34">
              <a:extLst>
                <a:ext uri="{FF2B5EF4-FFF2-40B4-BE49-F238E27FC236}">
                  <a16:creationId xmlns:a16="http://schemas.microsoft.com/office/drawing/2014/main" id="{18947E71-CE6E-4760-BFFA-D624EEDE28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583238" y="1492250"/>
              <a:ext cx="942975" cy="300038"/>
            </a:xfrm>
            <a:custGeom>
              <a:avLst/>
              <a:gdLst>
                <a:gd name="T0" fmla="*/ 156 w 310"/>
                <a:gd name="T1" fmla="*/ 97 h 99"/>
                <a:gd name="T2" fmla="*/ 155 w 310"/>
                <a:gd name="T3" fmla="*/ 97 h 99"/>
                <a:gd name="T4" fmla="*/ 154 w 310"/>
                <a:gd name="T5" fmla="*/ 98 h 99"/>
                <a:gd name="T6" fmla="*/ 156 w 310"/>
                <a:gd name="T7" fmla="*/ 99 h 99"/>
                <a:gd name="T8" fmla="*/ 158 w 310"/>
                <a:gd name="T9" fmla="*/ 98 h 99"/>
                <a:gd name="T10" fmla="*/ 157 w 310"/>
                <a:gd name="T11" fmla="*/ 97 h 99"/>
                <a:gd name="T12" fmla="*/ 156 w 310"/>
                <a:gd name="T13" fmla="*/ 97 h 99"/>
                <a:gd name="T14" fmla="*/ 156 w 310"/>
                <a:gd name="T15" fmla="*/ 0 h 99"/>
                <a:gd name="T16" fmla="*/ 1 w 310"/>
                <a:gd name="T17" fmla="*/ 64 h 99"/>
                <a:gd name="T18" fmla="*/ 0 w 310"/>
                <a:gd name="T19" fmla="*/ 66 h 99"/>
                <a:gd name="T20" fmla="*/ 0 w 310"/>
                <a:gd name="T21" fmla="*/ 66 h 99"/>
                <a:gd name="T22" fmla="*/ 1 w 310"/>
                <a:gd name="T23" fmla="*/ 64 h 99"/>
                <a:gd name="T24" fmla="*/ 37 w 310"/>
                <a:gd name="T25" fmla="*/ 35 h 99"/>
                <a:gd name="T26" fmla="*/ 36 w 310"/>
                <a:gd name="T27" fmla="*/ 37 h 99"/>
                <a:gd name="T28" fmla="*/ 38 w 310"/>
                <a:gd name="T29" fmla="*/ 36 h 99"/>
                <a:gd name="T30" fmla="*/ 46 w 310"/>
                <a:gd name="T31" fmla="*/ 32 h 99"/>
                <a:gd name="T32" fmla="*/ 74 w 310"/>
                <a:gd name="T33" fmla="*/ 17 h 99"/>
                <a:gd name="T34" fmla="*/ 84 w 310"/>
                <a:gd name="T35" fmla="*/ 14 h 99"/>
                <a:gd name="T36" fmla="*/ 104 w 310"/>
                <a:gd name="T37" fmla="*/ 8 h 99"/>
                <a:gd name="T38" fmla="*/ 156 w 310"/>
                <a:gd name="T39" fmla="*/ 1 h 99"/>
                <a:gd name="T40" fmla="*/ 177 w 310"/>
                <a:gd name="T41" fmla="*/ 2 h 99"/>
                <a:gd name="T42" fmla="*/ 197 w 310"/>
                <a:gd name="T43" fmla="*/ 5 h 99"/>
                <a:gd name="T44" fmla="*/ 218 w 310"/>
                <a:gd name="T45" fmla="*/ 10 h 99"/>
                <a:gd name="T46" fmla="*/ 235 w 310"/>
                <a:gd name="T47" fmla="*/ 16 h 99"/>
                <a:gd name="T48" fmla="*/ 240 w 310"/>
                <a:gd name="T49" fmla="*/ 19 h 99"/>
                <a:gd name="T50" fmla="*/ 254 w 310"/>
                <a:gd name="T51" fmla="*/ 25 h 99"/>
                <a:gd name="T52" fmla="*/ 272 w 310"/>
                <a:gd name="T53" fmla="*/ 35 h 99"/>
                <a:gd name="T54" fmla="*/ 273 w 310"/>
                <a:gd name="T55" fmla="*/ 36 h 99"/>
                <a:gd name="T56" fmla="*/ 275 w 310"/>
                <a:gd name="T57" fmla="*/ 37 h 99"/>
                <a:gd name="T58" fmla="*/ 275 w 310"/>
                <a:gd name="T59" fmla="*/ 37 h 99"/>
                <a:gd name="T60" fmla="*/ 274 w 310"/>
                <a:gd name="T61" fmla="*/ 35 h 99"/>
                <a:gd name="T62" fmla="*/ 310 w 310"/>
                <a:gd name="T63" fmla="*/ 64 h 99"/>
                <a:gd name="T64" fmla="*/ 310 w 310"/>
                <a:gd name="T65" fmla="*/ 64 h 99"/>
                <a:gd name="T66" fmla="*/ 310 w 310"/>
                <a:gd name="T67" fmla="*/ 64 h 99"/>
                <a:gd name="T68" fmla="*/ 156 w 310"/>
                <a:gd name="T6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0" h="99">
                  <a:moveTo>
                    <a:pt x="156" y="97"/>
                  </a:moveTo>
                  <a:cubicBezTo>
                    <a:pt x="155" y="97"/>
                    <a:pt x="155" y="97"/>
                    <a:pt x="155" y="97"/>
                  </a:cubicBezTo>
                  <a:cubicBezTo>
                    <a:pt x="155" y="98"/>
                    <a:pt x="154" y="98"/>
                    <a:pt x="154" y="98"/>
                  </a:cubicBezTo>
                  <a:cubicBezTo>
                    <a:pt x="154" y="98"/>
                    <a:pt x="155" y="99"/>
                    <a:pt x="156" y="99"/>
                  </a:cubicBezTo>
                  <a:cubicBezTo>
                    <a:pt x="157" y="99"/>
                    <a:pt x="157" y="98"/>
                    <a:pt x="158" y="98"/>
                  </a:cubicBezTo>
                  <a:cubicBezTo>
                    <a:pt x="158" y="98"/>
                    <a:pt x="157" y="98"/>
                    <a:pt x="157" y="97"/>
                  </a:cubicBezTo>
                  <a:cubicBezTo>
                    <a:pt x="156" y="97"/>
                    <a:pt x="156" y="97"/>
                    <a:pt x="156" y="97"/>
                  </a:cubicBezTo>
                  <a:moveTo>
                    <a:pt x="156" y="0"/>
                  </a:moveTo>
                  <a:cubicBezTo>
                    <a:pt x="100" y="0"/>
                    <a:pt x="44" y="21"/>
                    <a:pt x="1" y="64"/>
                  </a:cubicBezTo>
                  <a:cubicBezTo>
                    <a:pt x="1" y="64"/>
                    <a:pt x="0" y="65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5"/>
                    <a:pt x="1" y="64"/>
                    <a:pt x="1" y="64"/>
                  </a:cubicBezTo>
                  <a:cubicBezTo>
                    <a:pt x="12" y="53"/>
                    <a:pt x="25" y="43"/>
                    <a:pt x="37" y="35"/>
                  </a:cubicBezTo>
                  <a:cubicBezTo>
                    <a:pt x="37" y="35"/>
                    <a:pt x="37" y="36"/>
                    <a:pt x="36" y="3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41" y="35"/>
                    <a:pt x="43" y="33"/>
                    <a:pt x="46" y="32"/>
                  </a:cubicBezTo>
                  <a:cubicBezTo>
                    <a:pt x="55" y="26"/>
                    <a:pt x="64" y="21"/>
                    <a:pt x="74" y="17"/>
                  </a:cubicBezTo>
                  <a:cubicBezTo>
                    <a:pt x="77" y="16"/>
                    <a:pt x="81" y="15"/>
                    <a:pt x="84" y="14"/>
                  </a:cubicBezTo>
                  <a:cubicBezTo>
                    <a:pt x="91" y="11"/>
                    <a:pt x="97" y="9"/>
                    <a:pt x="104" y="8"/>
                  </a:cubicBezTo>
                  <a:cubicBezTo>
                    <a:pt x="121" y="4"/>
                    <a:pt x="138" y="1"/>
                    <a:pt x="156" y="1"/>
                  </a:cubicBezTo>
                  <a:cubicBezTo>
                    <a:pt x="163" y="1"/>
                    <a:pt x="170" y="2"/>
                    <a:pt x="177" y="2"/>
                  </a:cubicBezTo>
                  <a:cubicBezTo>
                    <a:pt x="184" y="3"/>
                    <a:pt x="190" y="4"/>
                    <a:pt x="197" y="5"/>
                  </a:cubicBezTo>
                  <a:cubicBezTo>
                    <a:pt x="204" y="7"/>
                    <a:pt x="211" y="8"/>
                    <a:pt x="218" y="10"/>
                  </a:cubicBezTo>
                  <a:cubicBezTo>
                    <a:pt x="223" y="12"/>
                    <a:pt x="229" y="14"/>
                    <a:pt x="235" y="16"/>
                  </a:cubicBezTo>
                  <a:cubicBezTo>
                    <a:pt x="237" y="17"/>
                    <a:pt x="239" y="18"/>
                    <a:pt x="240" y="19"/>
                  </a:cubicBezTo>
                  <a:cubicBezTo>
                    <a:pt x="245" y="21"/>
                    <a:pt x="249" y="23"/>
                    <a:pt x="254" y="25"/>
                  </a:cubicBezTo>
                  <a:cubicBezTo>
                    <a:pt x="260" y="28"/>
                    <a:pt x="266" y="31"/>
                    <a:pt x="272" y="35"/>
                  </a:cubicBezTo>
                  <a:cubicBezTo>
                    <a:pt x="273" y="36"/>
                    <a:pt x="273" y="36"/>
                    <a:pt x="273" y="36"/>
                  </a:cubicBezTo>
                  <a:cubicBezTo>
                    <a:pt x="275" y="37"/>
                    <a:pt x="275" y="37"/>
                    <a:pt x="275" y="37"/>
                  </a:cubicBezTo>
                  <a:cubicBezTo>
                    <a:pt x="275" y="37"/>
                    <a:pt x="275" y="37"/>
                    <a:pt x="275" y="37"/>
                  </a:cubicBezTo>
                  <a:cubicBezTo>
                    <a:pt x="275" y="36"/>
                    <a:pt x="275" y="35"/>
                    <a:pt x="274" y="35"/>
                  </a:cubicBezTo>
                  <a:cubicBezTo>
                    <a:pt x="287" y="43"/>
                    <a:pt x="299" y="53"/>
                    <a:pt x="310" y="64"/>
                  </a:cubicBezTo>
                  <a:cubicBezTo>
                    <a:pt x="310" y="64"/>
                    <a:pt x="310" y="64"/>
                    <a:pt x="310" y="64"/>
                  </a:cubicBezTo>
                  <a:cubicBezTo>
                    <a:pt x="310" y="64"/>
                    <a:pt x="310" y="64"/>
                    <a:pt x="310" y="64"/>
                  </a:cubicBezTo>
                  <a:cubicBezTo>
                    <a:pt x="268" y="21"/>
                    <a:pt x="212" y="0"/>
                    <a:pt x="156" y="0"/>
                  </a:cubicBezTo>
                </a:path>
              </a:pathLst>
            </a:custGeom>
            <a:solidFill>
              <a:srgbClr val="C81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35">
              <a:extLst>
                <a:ext uri="{FF2B5EF4-FFF2-40B4-BE49-F238E27FC236}">
                  <a16:creationId xmlns:a16="http://schemas.microsoft.com/office/drawing/2014/main" id="{49C82F29-F762-4049-B1EC-71F7895DBF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13388" y="1495425"/>
              <a:ext cx="809625" cy="293688"/>
            </a:xfrm>
            <a:custGeom>
              <a:avLst/>
              <a:gdLst>
                <a:gd name="T0" fmla="*/ 133 w 266"/>
                <a:gd name="T1" fmla="*/ 0 h 97"/>
                <a:gd name="T2" fmla="*/ 81 w 266"/>
                <a:gd name="T3" fmla="*/ 7 h 97"/>
                <a:gd name="T4" fmla="*/ 61 w 266"/>
                <a:gd name="T5" fmla="*/ 13 h 97"/>
                <a:gd name="T6" fmla="*/ 51 w 266"/>
                <a:gd name="T7" fmla="*/ 16 h 97"/>
                <a:gd name="T8" fmla="*/ 23 w 266"/>
                <a:gd name="T9" fmla="*/ 31 h 97"/>
                <a:gd name="T10" fmla="*/ 15 w 266"/>
                <a:gd name="T11" fmla="*/ 35 h 97"/>
                <a:gd name="T12" fmla="*/ 13 w 266"/>
                <a:gd name="T13" fmla="*/ 36 h 97"/>
                <a:gd name="T14" fmla="*/ 0 w 266"/>
                <a:gd name="T15" fmla="*/ 84 h 97"/>
                <a:gd name="T16" fmla="*/ 44 w 266"/>
                <a:gd name="T17" fmla="*/ 80 h 97"/>
                <a:gd name="T18" fmla="*/ 131 w 266"/>
                <a:gd name="T19" fmla="*/ 97 h 97"/>
                <a:gd name="T20" fmla="*/ 132 w 266"/>
                <a:gd name="T21" fmla="*/ 96 h 97"/>
                <a:gd name="T22" fmla="*/ 133 w 266"/>
                <a:gd name="T23" fmla="*/ 96 h 97"/>
                <a:gd name="T24" fmla="*/ 134 w 266"/>
                <a:gd name="T25" fmla="*/ 96 h 97"/>
                <a:gd name="T26" fmla="*/ 135 w 266"/>
                <a:gd name="T27" fmla="*/ 97 h 97"/>
                <a:gd name="T28" fmla="*/ 222 w 266"/>
                <a:gd name="T29" fmla="*/ 80 h 97"/>
                <a:gd name="T30" fmla="*/ 266 w 266"/>
                <a:gd name="T31" fmla="*/ 84 h 97"/>
                <a:gd name="T32" fmla="*/ 252 w 266"/>
                <a:gd name="T33" fmla="*/ 36 h 97"/>
                <a:gd name="T34" fmla="*/ 252 w 266"/>
                <a:gd name="T35" fmla="*/ 36 h 97"/>
                <a:gd name="T36" fmla="*/ 250 w 266"/>
                <a:gd name="T37" fmla="*/ 35 h 97"/>
                <a:gd name="T38" fmla="*/ 249 w 266"/>
                <a:gd name="T39" fmla="*/ 34 h 97"/>
                <a:gd name="T40" fmla="*/ 231 w 266"/>
                <a:gd name="T41" fmla="*/ 24 h 97"/>
                <a:gd name="T42" fmla="*/ 217 w 266"/>
                <a:gd name="T43" fmla="*/ 18 h 97"/>
                <a:gd name="T44" fmla="*/ 212 w 266"/>
                <a:gd name="T45" fmla="*/ 15 h 97"/>
                <a:gd name="T46" fmla="*/ 195 w 266"/>
                <a:gd name="T47" fmla="*/ 9 h 97"/>
                <a:gd name="T48" fmla="*/ 174 w 266"/>
                <a:gd name="T49" fmla="*/ 4 h 97"/>
                <a:gd name="T50" fmla="*/ 154 w 266"/>
                <a:gd name="T51" fmla="*/ 1 h 97"/>
                <a:gd name="T52" fmla="*/ 133 w 266"/>
                <a:gd name="T5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6" h="97">
                  <a:moveTo>
                    <a:pt x="133" y="0"/>
                  </a:moveTo>
                  <a:cubicBezTo>
                    <a:pt x="115" y="0"/>
                    <a:pt x="98" y="3"/>
                    <a:pt x="81" y="7"/>
                  </a:cubicBezTo>
                  <a:cubicBezTo>
                    <a:pt x="74" y="8"/>
                    <a:pt x="68" y="10"/>
                    <a:pt x="61" y="13"/>
                  </a:cubicBezTo>
                  <a:cubicBezTo>
                    <a:pt x="58" y="14"/>
                    <a:pt x="54" y="15"/>
                    <a:pt x="51" y="16"/>
                  </a:cubicBezTo>
                  <a:cubicBezTo>
                    <a:pt x="41" y="20"/>
                    <a:pt x="32" y="25"/>
                    <a:pt x="23" y="31"/>
                  </a:cubicBezTo>
                  <a:cubicBezTo>
                    <a:pt x="20" y="32"/>
                    <a:pt x="18" y="34"/>
                    <a:pt x="15" y="35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7" y="52"/>
                    <a:pt x="3" y="68"/>
                    <a:pt x="0" y="84"/>
                  </a:cubicBezTo>
                  <a:cubicBezTo>
                    <a:pt x="14" y="82"/>
                    <a:pt x="29" y="80"/>
                    <a:pt x="44" y="80"/>
                  </a:cubicBezTo>
                  <a:cubicBezTo>
                    <a:pt x="73" y="80"/>
                    <a:pt x="103" y="86"/>
                    <a:pt x="131" y="97"/>
                  </a:cubicBezTo>
                  <a:cubicBezTo>
                    <a:pt x="131" y="97"/>
                    <a:pt x="132" y="97"/>
                    <a:pt x="132" y="96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34" y="96"/>
                    <a:pt x="134" y="96"/>
                    <a:pt x="134" y="96"/>
                  </a:cubicBezTo>
                  <a:cubicBezTo>
                    <a:pt x="134" y="97"/>
                    <a:pt x="135" y="97"/>
                    <a:pt x="135" y="97"/>
                  </a:cubicBezTo>
                  <a:cubicBezTo>
                    <a:pt x="163" y="86"/>
                    <a:pt x="192" y="80"/>
                    <a:pt x="222" y="80"/>
                  </a:cubicBezTo>
                  <a:cubicBezTo>
                    <a:pt x="237" y="80"/>
                    <a:pt x="251" y="82"/>
                    <a:pt x="266" y="84"/>
                  </a:cubicBezTo>
                  <a:cubicBezTo>
                    <a:pt x="263" y="68"/>
                    <a:pt x="258" y="52"/>
                    <a:pt x="252" y="36"/>
                  </a:cubicBezTo>
                  <a:cubicBezTo>
                    <a:pt x="252" y="36"/>
                    <a:pt x="252" y="36"/>
                    <a:pt x="252" y="36"/>
                  </a:cubicBezTo>
                  <a:cubicBezTo>
                    <a:pt x="250" y="35"/>
                    <a:pt x="250" y="35"/>
                    <a:pt x="250" y="35"/>
                  </a:cubicBezTo>
                  <a:cubicBezTo>
                    <a:pt x="249" y="34"/>
                    <a:pt x="249" y="34"/>
                    <a:pt x="249" y="34"/>
                  </a:cubicBezTo>
                  <a:cubicBezTo>
                    <a:pt x="243" y="30"/>
                    <a:pt x="237" y="27"/>
                    <a:pt x="231" y="24"/>
                  </a:cubicBezTo>
                  <a:cubicBezTo>
                    <a:pt x="226" y="22"/>
                    <a:pt x="222" y="20"/>
                    <a:pt x="217" y="18"/>
                  </a:cubicBezTo>
                  <a:cubicBezTo>
                    <a:pt x="216" y="17"/>
                    <a:pt x="214" y="16"/>
                    <a:pt x="212" y="15"/>
                  </a:cubicBezTo>
                  <a:cubicBezTo>
                    <a:pt x="206" y="13"/>
                    <a:pt x="200" y="11"/>
                    <a:pt x="195" y="9"/>
                  </a:cubicBezTo>
                  <a:cubicBezTo>
                    <a:pt x="188" y="7"/>
                    <a:pt x="181" y="6"/>
                    <a:pt x="174" y="4"/>
                  </a:cubicBezTo>
                  <a:cubicBezTo>
                    <a:pt x="167" y="3"/>
                    <a:pt x="161" y="2"/>
                    <a:pt x="154" y="1"/>
                  </a:cubicBezTo>
                  <a:cubicBezTo>
                    <a:pt x="147" y="1"/>
                    <a:pt x="140" y="0"/>
                    <a:pt x="133" y="0"/>
                  </a:cubicBezTo>
                </a:path>
              </a:pathLst>
            </a:custGeom>
            <a:solidFill>
              <a:srgbClr val="C81F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36">
              <a:extLst>
                <a:ext uri="{FF2B5EF4-FFF2-40B4-BE49-F238E27FC236}">
                  <a16:creationId xmlns:a16="http://schemas.microsoft.com/office/drawing/2014/main" id="{8CDEB2BD-E6AF-4593-A819-A752C12B5C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49800" y="1598613"/>
              <a:ext cx="200025" cy="196850"/>
            </a:xfrm>
            <a:custGeom>
              <a:avLst/>
              <a:gdLst>
                <a:gd name="T0" fmla="*/ 0 w 66"/>
                <a:gd name="T1" fmla="*/ 0 h 65"/>
                <a:gd name="T2" fmla="*/ 1 w 66"/>
                <a:gd name="T3" fmla="*/ 2 h 65"/>
                <a:gd name="T4" fmla="*/ 2 w 66"/>
                <a:gd name="T5" fmla="*/ 3 h 65"/>
                <a:gd name="T6" fmla="*/ 8 w 66"/>
                <a:gd name="T7" fmla="*/ 7 h 65"/>
                <a:gd name="T8" fmla="*/ 9 w 66"/>
                <a:gd name="T9" fmla="*/ 8 h 65"/>
                <a:gd name="T10" fmla="*/ 13 w 66"/>
                <a:gd name="T11" fmla="*/ 11 h 65"/>
                <a:gd name="T12" fmla="*/ 13 w 66"/>
                <a:gd name="T13" fmla="*/ 11 h 65"/>
                <a:gd name="T14" fmla="*/ 18 w 66"/>
                <a:gd name="T15" fmla="*/ 15 h 65"/>
                <a:gd name="T16" fmla="*/ 22 w 66"/>
                <a:gd name="T17" fmla="*/ 18 h 65"/>
                <a:gd name="T18" fmla="*/ 26 w 66"/>
                <a:gd name="T19" fmla="*/ 21 h 65"/>
                <a:gd name="T20" fmla="*/ 27 w 66"/>
                <a:gd name="T21" fmla="*/ 22 h 65"/>
                <a:gd name="T22" fmla="*/ 28 w 66"/>
                <a:gd name="T23" fmla="*/ 23 h 65"/>
                <a:gd name="T24" fmla="*/ 30 w 66"/>
                <a:gd name="T25" fmla="*/ 25 h 65"/>
                <a:gd name="T26" fmla="*/ 31 w 66"/>
                <a:gd name="T27" fmla="*/ 26 h 65"/>
                <a:gd name="T28" fmla="*/ 35 w 66"/>
                <a:gd name="T29" fmla="*/ 30 h 65"/>
                <a:gd name="T30" fmla="*/ 40 w 66"/>
                <a:gd name="T31" fmla="*/ 35 h 65"/>
                <a:gd name="T32" fmla="*/ 43 w 66"/>
                <a:gd name="T33" fmla="*/ 38 h 65"/>
                <a:gd name="T34" fmla="*/ 45 w 66"/>
                <a:gd name="T35" fmla="*/ 41 h 65"/>
                <a:gd name="T36" fmla="*/ 47 w 66"/>
                <a:gd name="T37" fmla="*/ 43 h 65"/>
                <a:gd name="T38" fmla="*/ 49 w 66"/>
                <a:gd name="T39" fmla="*/ 45 h 65"/>
                <a:gd name="T40" fmla="*/ 51 w 66"/>
                <a:gd name="T41" fmla="*/ 47 h 65"/>
                <a:gd name="T42" fmla="*/ 51 w 66"/>
                <a:gd name="T43" fmla="*/ 48 h 65"/>
                <a:gd name="T44" fmla="*/ 53 w 66"/>
                <a:gd name="T45" fmla="*/ 50 h 65"/>
                <a:gd name="T46" fmla="*/ 53 w 66"/>
                <a:gd name="T47" fmla="*/ 50 h 65"/>
                <a:gd name="T48" fmla="*/ 56 w 66"/>
                <a:gd name="T49" fmla="*/ 54 h 65"/>
                <a:gd name="T50" fmla="*/ 57 w 66"/>
                <a:gd name="T51" fmla="*/ 55 h 65"/>
                <a:gd name="T52" fmla="*/ 57 w 66"/>
                <a:gd name="T53" fmla="*/ 56 h 65"/>
                <a:gd name="T54" fmla="*/ 62 w 66"/>
                <a:gd name="T55" fmla="*/ 63 h 65"/>
                <a:gd name="T56" fmla="*/ 63 w 66"/>
                <a:gd name="T57" fmla="*/ 64 h 65"/>
                <a:gd name="T58" fmla="*/ 63 w 66"/>
                <a:gd name="T59" fmla="*/ 64 h 65"/>
                <a:gd name="T60" fmla="*/ 66 w 66"/>
                <a:gd name="T61" fmla="*/ 65 h 65"/>
                <a:gd name="T62" fmla="*/ 36 w 66"/>
                <a:gd name="T63" fmla="*/ 29 h 65"/>
                <a:gd name="T64" fmla="*/ 36 w 66"/>
                <a:gd name="T65" fmla="*/ 29 h 65"/>
                <a:gd name="T66" fmla="*/ 0 w 66"/>
                <a:gd name="T67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" h="65">
                  <a:moveTo>
                    <a:pt x="0" y="0"/>
                  </a:moveTo>
                  <a:cubicBezTo>
                    <a:pt x="1" y="0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4" y="4"/>
                    <a:pt x="6" y="5"/>
                    <a:pt x="8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5" y="12"/>
                    <a:pt x="17" y="13"/>
                    <a:pt x="18" y="15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4" y="19"/>
                    <a:pt x="25" y="20"/>
                    <a:pt x="26" y="21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4"/>
                    <a:pt x="29" y="24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3" y="27"/>
                    <a:pt x="34" y="29"/>
                    <a:pt x="35" y="30"/>
                  </a:cubicBezTo>
                  <a:cubicBezTo>
                    <a:pt x="37" y="32"/>
                    <a:pt x="39" y="34"/>
                    <a:pt x="40" y="35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4" y="39"/>
                    <a:pt x="45" y="40"/>
                    <a:pt x="45" y="41"/>
                  </a:cubicBezTo>
                  <a:cubicBezTo>
                    <a:pt x="47" y="43"/>
                    <a:pt x="47" y="43"/>
                    <a:pt x="47" y="43"/>
                  </a:cubicBezTo>
                  <a:cubicBezTo>
                    <a:pt x="48" y="44"/>
                    <a:pt x="48" y="44"/>
                    <a:pt x="49" y="45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52" y="48"/>
                    <a:pt x="52" y="49"/>
                    <a:pt x="53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51"/>
                    <a:pt x="55" y="52"/>
                    <a:pt x="56" y="54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9" y="58"/>
                    <a:pt x="61" y="60"/>
                    <a:pt x="62" y="63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4"/>
                    <a:pt x="65" y="65"/>
                    <a:pt x="66" y="65"/>
                  </a:cubicBezTo>
                  <a:cubicBezTo>
                    <a:pt x="57" y="52"/>
                    <a:pt x="48" y="40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25" y="18"/>
                    <a:pt x="13" y="8"/>
                    <a:pt x="0" y="0"/>
                  </a:cubicBezTo>
                </a:path>
              </a:pathLst>
            </a:custGeom>
            <a:solidFill>
              <a:srgbClr val="9D2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37">
              <a:extLst>
                <a:ext uri="{FF2B5EF4-FFF2-40B4-BE49-F238E27FC236}">
                  <a16:creationId xmlns:a16="http://schemas.microsoft.com/office/drawing/2014/main" id="{472D2067-875D-42CD-976C-23E3F3ED9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746625" y="1604963"/>
              <a:ext cx="188912" cy="187325"/>
            </a:xfrm>
            <a:custGeom>
              <a:avLst/>
              <a:gdLst>
                <a:gd name="T0" fmla="*/ 0 w 62"/>
                <a:gd name="T1" fmla="*/ 0 h 62"/>
                <a:gd name="T2" fmla="*/ 14 w 62"/>
                <a:gd name="T3" fmla="*/ 48 h 62"/>
                <a:gd name="T4" fmla="*/ 62 w 62"/>
                <a:gd name="T5" fmla="*/ 62 h 62"/>
                <a:gd name="T6" fmla="*/ 62 w 62"/>
                <a:gd name="T7" fmla="*/ 62 h 62"/>
                <a:gd name="T8" fmla="*/ 61 w 62"/>
                <a:gd name="T9" fmla="*/ 61 h 62"/>
                <a:gd name="T10" fmla="*/ 56 w 62"/>
                <a:gd name="T11" fmla="*/ 54 h 62"/>
                <a:gd name="T12" fmla="*/ 56 w 62"/>
                <a:gd name="T13" fmla="*/ 53 h 62"/>
                <a:gd name="T14" fmla="*/ 55 w 62"/>
                <a:gd name="T15" fmla="*/ 52 h 62"/>
                <a:gd name="T16" fmla="*/ 52 w 62"/>
                <a:gd name="T17" fmla="*/ 48 h 62"/>
                <a:gd name="T18" fmla="*/ 52 w 62"/>
                <a:gd name="T19" fmla="*/ 48 h 62"/>
                <a:gd name="T20" fmla="*/ 50 w 62"/>
                <a:gd name="T21" fmla="*/ 46 h 62"/>
                <a:gd name="T22" fmla="*/ 50 w 62"/>
                <a:gd name="T23" fmla="*/ 45 h 62"/>
                <a:gd name="T24" fmla="*/ 48 w 62"/>
                <a:gd name="T25" fmla="*/ 43 h 62"/>
                <a:gd name="T26" fmla="*/ 46 w 62"/>
                <a:gd name="T27" fmla="*/ 41 h 62"/>
                <a:gd name="T28" fmla="*/ 44 w 62"/>
                <a:gd name="T29" fmla="*/ 39 h 62"/>
                <a:gd name="T30" fmla="*/ 42 w 62"/>
                <a:gd name="T31" fmla="*/ 36 h 62"/>
                <a:gd name="T32" fmla="*/ 39 w 62"/>
                <a:gd name="T33" fmla="*/ 33 h 62"/>
                <a:gd name="T34" fmla="*/ 34 w 62"/>
                <a:gd name="T35" fmla="*/ 28 h 62"/>
                <a:gd name="T36" fmla="*/ 30 w 62"/>
                <a:gd name="T37" fmla="*/ 24 h 62"/>
                <a:gd name="T38" fmla="*/ 29 w 62"/>
                <a:gd name="T39" fmla="*/ 23 h 62"/>
                <a:gd name="T40" fmla="*/ 27 w 62"/>
                <a:gd name="T41" fmla="*/ 21 h 62"/>
                <a:gd name="T42" fmla="*/ 26 w 62"/>
                <a:gd name="T43" fmla="*/ 20 h 62"/>
                <a:gd name="T44" fmla="*/ 25 w 62"/>
                <a:gd name="T45" fmla="*/ 19 h 62"/>
                <a:gd name="T46" fmla="*/ 21 w 62"/>
                <a:gd name="T47" fmla="*/ 16 h 62"/>
                <a:gd name="T48" fmla="*/ 17 w 62"/>
                <a:gd name="T49" fmla="*/ 13 h 62"/>
                <a:gd name="T50" fmla="*/ 12 w 62"/>
                <a:gd name="T51" fmla="*/ 9 h 62"/>
                <a:gd name="T52" fmla="*/ 12 w 62"/>
                <a:gd name="T53" fmla="*/ 9 h 62"/>
                <a:gd name="T54" fmla="*/ 8 w 62"/>
                <a:gd name="T55" fmla="*/ 6 h 62"/>
                <a:gd name="T56" fmla="*/ 7 w 62"/>
                <a:gd name="T57" fmla="*/ 5 h 62"/>
                <a:gd name="T58" fmla="*/ 1 w 62"/>
                <a:gd name="T59" fmla="*/ 1 h 62"/>
                <a:gd name="T60" fmla="*/ 0 w 62"/>
                <a:gd name="T6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" h="62">
                  <a:moveTo>
                    <a:pt x="0" y="0"/>
                  </a:moveTo>
                  <a:cubicBezTo>
                    <a:pt x="6" y="16"/>
                    <a:pt x="11" y="32"/>
                    <a:pt x="14" y="48"/>
                  </a:cubicBezTo>
                  <a:cubicBezTo>
                    <a:pt x="30" y="51"/>
                    <a:pt x="46" y="56"/>
                    <a:pt x="62" y="62"/>
                  </a:cubicBezTo>
                  <a:cubicBezTo>
                    <a:pt x="62" y="62"/>
                    <a:pt x="62" y="62"/>
                    <a:pt x="62" y="62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60" y="58"/>
                    <a:pt x="58" y="56"/>
                    <a:pt x="56" y="54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4" y="50"/>
                    <a:pt x="53" y="49"/>
                    <a:pt x="52" y="48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1" y="47"/>
                    <a:pt x="51" y="46"/>
                    <a:pt x="50" y="46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7" y="42"/>
                    <a:pt x="47" y="42"/>
                    <a:pt x="46" y="41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8"/>
                    <a:pt x="43" y="37"/>
                    <a:pt x="42" y="36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8" y="32"/>
                    <a:pt x="36" y="30"/>
                    <a:pt x="34" y="28"/>
                  </a:cubicBezTo>
                  <a:cubicBezTo>
                    <a:pt x="33" y="27"/>
                    <a:pt x="32" y="25"/>
                    <a:pt x="30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7" y="22"/>
                    <a:pt x="27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8"/>
                    <a:pt x="23" y="17"/>
                    <a:pt x="21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4" y="10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5" y="3"/>
                    <a:pt x="3" y="2"/>
                    <a:pt x="1" y="1"/>
                  </a:cubicBezTo>
                  <a:cubicBezTo>
                    <a:pt x="1" y="1"/>
                    <a:pt x="1" y="1"/>
                    <a:pt x="0" y="0"/>
                  </a:cubicBezTo>
                </a:path>
              </a:pathLst>
            </a:custGeom>
            <a:solidFill>
              <a:srgbClr val="9D2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38">
              <a:extLst>
                <a:ext uri="{FF2B5EF4-FFF2-40B4-BE49-F238E27FC236}">
                  <a16:creationId xmlns:a16="http://schemas.microsoft.com/office/drawing/2014/main" id="{F5626020-69E9-4ACD-8F36-1C4C9C492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67375" y="1598613"/>
              <a:ext cx="196850" cy="196850"/>
            </a:xfrm>
            <a:custGeom>
              <a:avLst/>
              <a:gdLst>
                <a:gd name="T0" fmla="*/ 65 w 65"/>
                <a:gd name="T1" fmla="*/ 0 h 65"/>
                <a:gd name="T2" fmla="*/ 29 w 65"/>
                <a:gd name="T3" fmla="*/ 29 h 65"/>
                <a:gd name="T4" fmla="*/ 28 w 65"/>
                <a:gd name="T5" fmla="*/ 31 h 65"/>
                <a:gd name="T6" fmla="*/ 27 w 65"/>
                <a:gd name="T7" fmla="*/ 31 h 65"/>
                <a:gd name="T8" fmla="*/ 27 w 65"/>
                <a:gd name="T9" fmla="*/ 31 h 65"/>
                <a:gd name="T10" fmla="*/ 27 w 65"/>
                <a:gd name="T11" fmla="*/ 31 h 65"/>
                <a:gd name="T12" fmla="*/ 27 w 65"/>
                <a:gd name="T13" fmla="*/ 31 h 65"/>
                <a:gd name="T14" fmla="*/ 27 w 65"/>
                <a:gd name="T15" fmla="*/ 31 h 65"/>
                <a:gd name="T16" fmla="*/ 27 w 65"/>
                <a:gd name="T17" fmla="*/ 31 h 65"/>
                <a:gd name="T18" fmla="*/ 27 w 65"/>
                <a:gd name="T19" fmla="*/ 31 h 65"/>
                <a:gd name="T20" fmla="*/ 27 w 65"/>
                <a:gd name="T21" fmla="*/ 31 h 65"/>
                <a:gd name="T22" fmla="*/ 26 w 65"/>
                <a:gd name="T23" fmla="*/ 32 h 65"/>
                <a:gd name="T24" fmla="*/ 26 w 65"/>
                <a:gd name="T25" fmla="*/ 32 h 65"/>
                <a:gd name="T26" fmla="*/ 0 w 65"/>
                <a:gd name="T27" fmla="*/ 65 h 65"/>
                <a:gd name="T28" fmla="*/ 3 w 65"/>
                <a:gd name="T29" fmla="*/ 64 h 65"/>
                <a:gd name="T30" fmla="*/ 4 w 65"/>
                <a:gd name="T31" fmla="*/ 63 h 65"/>
                <a:gd name="T32" fmla="*/ 8 w 65"/>
                <a:gd name="T33" fmla="*/ 56 h 65"/>
                <a:gd name="T34" fmla="*/ 10 w 65"/>
                <a:gd name="T35" fmla="*/ 54 h 65"/>
                <a:gd name="T36" fmla="*/ 15 w 65"/>
                <a:gd name="T37" fmla="*/ 47 h 65"/>
                <a:gd name="T38" fmla="*/ 16 w 65"/>
                <a:gd name="T39" fmla="*/ 46 h 65"/>
                <a:gd name="T40" fmla="*/ 23 w 65"/>
                <a:gd name="T41" fmla="*/ 38 h 65"/>
                <a:gd name="T42" fmla="*/ 23 w 65"/>
                <a:gd name="T43" fmla="*/ 38 h 65"/>
                <a:gd name="T44" fmla="*/ 30 w 65"/>
                <a:gd name="T45" fmla="*/ 30 h 65"/>
                <a:gd name="T46" fmla="*/ 31 w 65"/>
                <a:gd name="T47" fmla="*/ 30 h 65"/>
                <a:gd name="T48" fmla="*/ 31 w 65"/>
                <a:gd name="T49" fmla="*/ 30 h 65"/>
                <a:gd name="T50" fmla="*/ 38 w 65"/>
                <a:gd name="T51" fmla="*/ 23 h 65"/>
                <a:gd name="T52" fmla="*/ 39 w 65"/>
                <a:gd name="T53" fmla="*/ 22 h 65"/>
                <a:gd name="T54" fmla="*/ 46 w 65"/>
                <a:gd name="T55" fmla="*/ 16 h 65"/>
                <a:gd name="T56" fmla="*/ 47 w 65"/>
                <a:gd name="T57" fmla="*/ 15 h 65"/>
                <a:gd name="T58" fmla="*/ 54 w 65"/>
                <a:gd name="T59" fmla="*/ 9 h 65"/>
                <a:gd name="T60" fmla="*/ 56 w 65"/>
                <a:gd name="T61" fmla="*/ 8 h 65"/>
                <a:gd name="T62" fmla="*/ 63 w 65"/>
                <a:gd name="T63" fmla="*/ 3 h 65"/>
                <a:gd name="T64" fmla="*/ 64 w 65"/>
                <a:gd name="T65" fmla="*/ 3 h 65"/>
                <a:gd name="T66" fmla="*/ 64 w 65"/>
                <a:gd name="T67" fmla="*/ 2 h 65"/>
                <a:gd name="T68" fmla="*/ 65 w 65"/>
                <a:gd name="T69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65">
                  <a:moveTo>
                    <a:pt x="65" y="0"/>
                  </a:moveTo>
                  <a:cubicBezTo>
                    <a:pt x="53" y="8"/>
                    <a:pt x="40" y="18"/>
                    <a:pt x="29" y="29"/>
                  </a:cubicBezTo>
                  <a:cubicBezTo>
                    <a:pt x="29" y="29"/>
                    <a:pt x="28" y="30"/>
                    <a:pt x="28" y="31"/>
                  </a:cubicBezTo>
                  <a:cubicBezTo>
                    <a:pt x="28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2"/>
                    <a:pt x="26" y="32"/>
                    <a:pt x="26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16" y="42"/>
                    <a:pt x="8" y="53"/>
                    <a:pt x="0" y="65"/>
                  </a:cubicBezTo>
                  <a:cubicBezTo>
                    <a:pt x="1" y="65"/>
                    <a:pt x="2" y="64"/>
                    <a:pt x="3" y="64"/>
                  </a:cubicBezTo>
                  <a:cubicBezTo>
                    <a:pt x="3" y="64"/>
                    <a:pt x="3" y="63"/>
                    <a:pt x="4" y="63"/>
                  </a:cubicBezTo>
                  <a:cubicBezTo>
                    <a:pt x="5" y="60"/>
                    <a:pt x="7" y="58"/>
                    <a:pt x="8" y="56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2" y="51"/>
                    <a:pt x="13" y="49"/>
                    <a:pt x="15" y="47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9" y="43"/>
                    <a:pt x="21" y="41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6" y="35"/>
                    <a:pt x="28" y="33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3" y="28"/>
                    <a:pt x="35" y="25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1" y="20"/>
                    <a:pt x="43" y="18"/>
                    <a:pt x="46" y="16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50" y="13"/>
                    <a:pt x="52" y="11"/>
                    <a:pt x="54" y="9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9" y="6"/>
                    <a:pt x="61" y="5"/>
                    <a:pt x="63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5" y="1"/>
                    <a:pt x="65" y="0"/>
                    <a:pt x="65" y="0"/>
                  </a:cubicBezTo>
                </a:path>
              </a:pathLst>
            </a:custGeom>
            <a:solidFill>
              <a:srgbClr val="982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39">
              <a:extLst>
                <a:ext uri="{FF2B5EF4-FFF2-40B4-BE49-F238E27FC236}">
                  <a16:creationId xmlns:a16="http://schemas.microsoft.com/office/drawing/2014/main" id="{E562912F-EEB4-4F32-A41D-0C77B4E3D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57850" y="1604963"/>
              <a:ext cx="184150" cy="187325"/>
            </a:xfrm>
            <a:custGeom>
              <a:avLst/>
              <a:gdLst>
                <a:gd name="T0" fmla="*/ 61 w 61"/>
                <a:gd name="T1" fmla="*/ 0 h 62"/>
                <a:gd name="T2" fmla="*/ 61 w 61"/>
                <a:gd name="T3" fmla="*/ 1 h 62"/>
                <a:gd name="T4" fmla="*/ 60 w 61"/>
                <a:gd name="T5" fmla="*/ 1 h 62"/>
                <a:gd name="T6" fmla="*/ 53 w 61"/>
                <a:gd name="T7" fmla="*/ 6 h 62"/>
                <a:gd name="T8" fmla="*/ 51 w 61"/>
                <a:gd name="T9" fmla="*/ 7 h 62"/>
                <a:gd name="T10" fmla="*/ 44 w 61"/>
                <a:gd name="T11" fmla="*/ 13 h 62"/>
                <a:gd name="T12" fmla="*/ 43 w 61"/>
                <a:gd name="T13" fmla="*/ 14 h 62"/>
                <a:gd name="T14" fmla="*/ 36 w 61"/>
                <a:gd name="T15" fmla="*/ 20 h 62"/>
                <a:gd name="T16" fmla="*/ 35 w 61"/>
                <a:gd name="T17" fmla="*/ 21 h 62"/>
                <a:gd name="T18" fmla="*/ 28 w 61"/>
                <a:gd name="T19" fmla="*/ 28 h 62"/>
                <a:gd name="T20" fmla="*/ 28 w 61"/>
                <a:gd name="T21" fmla="*/ 28 h 62"/>
                <a:gd name="T22" fmla="*/ 27 w 61"/>
                <a:gd name="T23" fmla="*/ 28 h 62"/>
                <a:gd name="T24" fmla="*/ 20 w 61"/>
                <a:gd name="T25" fmla="*/ 36 h 62"/>
                <a:gd name="T26" fmla="*/ 20 w 61"/>
                <a:gd name="T27" fmla="*/ 36 h 62"/>
                <a:gd name="T28" fmla="*/ 13 w 61"/>
                <a:gd name="T29" fmla="*/ 44 h 62"/>
                <a:gd name="T30" fmla="*/ 12 w 61"/>
                <a:gd name="T31" fmla="*/ 45 h 62"/>
                <a:gd name="T32" fmla="*/ 7 w 61"/>
                <a:gd name="T33" fmla="*/ 52 h 62"/>
                <a:gd name="T34" fmla="*/ 5 w 61"/>
                <a:gd name="T35" fmla="*/ 54 h 62"/>
                <a:gd name="T36" fmla="*/ 1 w 61"/>
                <a:gd name="T37" fmla="*/ 61 h 62"/>
                <a:gd name="T38" fmla="*/ 0 w 61"/>
                <a:gd name="T39" fmla="*/ 62 h 62"/>
                <a:gd name="T40" fmla="*/ 48 w 61"/>
                <a:gd name="T41" fmla="*/ 48 h 62"/>
                <a:gd name="T42" fmla="*/ 61 w 61"/>
                <a:gd name="T4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1" h="62">
                  <a:moveTo>
                    <a:pt x="61" y="0"/>
                  </a:moveTo>
                  <a:cubicBezTo>
                    <a:pt x="61" y="1"/>
                    <a:pt x="61" y="1"/>
                    <a:pt x="61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58" y="3"/>
                    <a:pt x="56" y="4"/>
                    <a:pt x="53" y="6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9" y="9"/>
                    <a:pt x="47" y="11"/>
                    <a:pt x="44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0" y="16"/>
                    <a:pt x="38" y="18"/>
                    <a:pt x="36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2" y="23"/>
                    <a:pt x="30" y="26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5" y="31"/>
                    <a:pt x="23" y="33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8" y="39"/>
                    <a:pt x="16" y="41"/>
                    <a:pt x="13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0" y="47"/>
                    <a:pt x="9" y="49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4" y="56"/>
                    <a:pt x="2" y="58"/>
                    <a:pt x="1" y="61"/>
                  </a:cubicBezTo>
                  <a:cubicBezTo>
                    <a:pt x="0" y="61"/>
                    <a:pt x="0" y="62"/>
                    <a:pt x="0" y="62"/>
                  </a:cubicBezTo>
                  <a:cubicBezTo>
                    <a:pt x="16" y="56"/>
                    <a:pt x="32" y="51"/>
                    <a:pt x="48" y="48"/>
                  </a:cubicBezTo>
                  <a:cubicBezTo>
                    <a:pt x="51" y="32"/>
                    <a:pt x="55" y="16"/>
                    <a:pt x="61" y="0"/>
                  </a:cubicBezTo>
                </a:path>
              </a:pathLst>
            </a:custGeom>
            <a:solidFill>
              <a:srgbClr val="982A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0">
              <a:extLst>
                <a:ext uri="{FF2B5EF4-FFF2-40B4-BE49-F238E27FC236}">
                  <a16:creationId xmlns:a16="http://schemas.microsoft.com/office/drawing/2014/main" id="{B27C2EC8-4A61-49DF-8630-8C3C3CBDD0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889625" y="2859088"/>
              <a:ext cx="1608137" cy="569913"/>
            </a:xfrm>
            <a:custGeom>
              <a:avLst/>
              <a:gdLst>
                <a:gd name="T0" fmla="*/ 508 w 529"/>
                <a:gd name="T1" fmla="*/ 94 h 188"/>
                <a:gd name="T2" fmla="*/ 508 w 529"/>
                <a:gd name="T3" fmla="*/ 85 h 188"/>
                <a:gd name="T4" fmla="*/ 516 w 529"/>
                <a:gd name="T5" fmla="*/ 139 h 188"/>
                <a:gd name="T6" fmla="*/ 482 w 529"/>
                <a:gd name="T7" fmla="*/ 155 h 188"/>
                <a:gd name="T8" fmla="*/ 510 w 529"/>
                <a:gd name="T9" fmla="*/ 117 h 188"/>
                <a:gd name="T10" fmla="*/ 334 w 529"/>
                <a:gd name="T11" fmla="*/ 99 h 188"/>
                <a:gd name="T12" fmla="*/ 291 w 529"/>
                <a:gd name="T13" fmla="*/ 98 h 188"/>
                <a:gd name="T14" fmla="*/ 279 w 529"/>
                <a:gd name="T15" fmla="*/ 86 h 188"/>
                <a:gd name="T16" fmla="*/ 292 w 529"/>
                <a:gd name="T17" fmla="*/ 158 h 188"/>
                <a:gd name="T18" fmla="*/ 309 w 529"/>
                <a:gd name="T19" fmla="*/ 96 h 188"/>
                <a:gd name="T20" fmla="*/ 337 w 529"/>
                <a:gd name="T21" fmla="*/ 158 h 188"/>
                <a:gd name="T22" fmla="*/ 354 w 529"/>
                <a:gd name="T23" fmla="*/ 96 h 188"/>
                <a:gd name="T24" fmla="*/ 382 w 529"/>
                <a:gd name="T25" fmla="*/ 158 h 188"/>
                <a:gd name="T26" fmla="*/ 459 w 529"/>
                <a:gd name="T27" fmla="*/ 114 h 188"/>
                <a:gd name="T28" fmla="*/ 411 w 529"/>
                <a:gd name="T29" fmla="*/ 100 h 188"/>
                <a:gd name="T30" fmla="*/ 447 w 529"/>
                <a:gd name="T31" fmla="*/ 112 h 188"/>
                <a:gd name="T32" fmla="*/ 447 w 529"/>
                <a:gd name="T33" fmla="*/ 149 h 188"/>
                <a:gd name="T34" fmla="*/ 461 w 529"/>
                <a:gd name="T35" fmla="*/ 158 h 188"/>
                <a:gd name="T36" fmla="*/ 447 w 529"/>
                <a:gd name="T37" fmla="*/ 134 h 188"/>
                <a:gd name="T38" fmla="*/ 416 w 529"/>
                <a:gd name="T39" fmla="*/ 138 h 188"/>
                <a:gd name="T40" fmla="*/ 36 w 529"/>
                <a:gd name="T41" fmla="*/ 85 h 188"/>
                <a:gd name="T42" fmla="*/ 71 w 529"/>
                <a:gd name="T43" fmla="*/ 122 h 188"/>
                <a:gd name="T44" fmla="*/ 14 w 529"/>
                <a:gd name="T45" fmla="*/ 122 h 188"/>
                <a:gd name="T46" fmla="*/ 35 w 529"/>
                <a:gd name="T47" fmla="*/ 150 h 188"/>
                <a:gd name="T48" fmla="*/ 105 w 529"/>
                <a:gd name="T49" fmla="*/ 99 h 188"/>
                <a:gd name="T50" fmla="*/ 93 w 529"/>
                <a:gd name="T51" fmla="*/ 110 h 188"/>
                <a:gd name="T52" fmla="*/ 106 w 529"/>
                <a:gd name="T53" fmla="*/ 149 h 188"/>
                <a:gd name="T54" fmla="*/ 161 w 529"/>
                <a:gd name="T55" fmla="*/ 121 h 188"/>
                <a:gd name="T56" fmla="*/ 106 w 529"/>
                <a:gd name="T57" fmla="*/ 134 h 188"/>
                <a:gd name="T58" fmla="*/ 107 w 529"/>
                <a:gd name="T59" fmla="*/ 111 h 188"/>
                <a:gd name="T60" fmla="*/ 126 w 529"/>
                <a:gd name="T61" fmla="*/ 150 h 188"/>
                <a:gd name="T62" fmla="*/ 245 w 529"/>
                <a:gd name="T63" fmla="*/ 74 h 188"/>
                <a:gd name="T64" fmla="*/ 238 w 529"/>
                <a:gd name="T65" fmla="*/ 158 h 188"/>
                <a:gd name="T66" fmla="*/ 238 w 529"/>
                <a:gd name="T67" fmla="*/ 86 h 188"/>
                <a:gd name="T68" fmla="*/ 186 w 529"/>
                <a:gd name="T69" fmla="*/ 73 h 188"/>
                <a:gd name="T70" fmla="*/ 175 w 529"/>
                <a:gd name="T71" fmla="*/ 96 h 188"/>
                <a:gd name="T72" fmla="*/ 191 w 529"/>
                <a:gd name="T73" fmla="*/ 154 h 188"/>
                <a:gd name="T74" fmla="*/ 217 w 529"/>
                <a:gd name="T75" fmla="*/ 148 h 188"/>
                <a:gd name="T76" fmla="*/ 199 w 529"/>
                <a:gd name="T77" fmla="*/ 96 h 188"/>
                <a:gd name="T78" fmla="*/ 199 w 529"/>
                <a:gd name="T79" fmla="*/ 86 h 188"/>
                <a:gd name="T80" fmla="*/ 511 w 529"/>
                <a:gd name="T81" fmla="*/ 10 h 188"/>
                <a:gd name="T82" fmla="*/ 501 w 529"/>
                <a:gd name="T83" fmla="*/ 19 h 188"/>
                <a:gd name="T84" fmla="*/ 501 w 529"/>
                <a:gd name="T85" fmla="*/ 17 h 188"/>
                <a:gd name="T86" fmla="*/ 499 w 529"/>
                <a:gd name="T87" fmla="*/ 11 h 188"/>
                <a:gd name="T88" fmla="*/ 503 w 529"/>
                <a:gd name="T89" fmla="*/ 15 h 188"/>
                <a:gd name="T90" fmla="*/ 503 w 529"/>
                <a:gd name="T91" fmla="*/ 10 h 188"/>
                <a:gd name="T92" fmla="*/ 504 w 529"/>
                <a:gd name="T93" fmla="*/ 5 h 188"/>
                <a:gd name="T94" fmla="*/ 497 w 529"/>
                <a:gd name="T95" fmla="*/ 15 h 188"/>
                <a:gd name="T96" fmla="*/ 500 w 529"/>
                <a:gd name="T97" fmla="*/ 6 h 188"/>
                <a:gd name="T98" fmla="*/ 501 w 529"/>
                <a:gd name="T99" fmla="*/ 9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29" h="188">
                  <a:moveTo>
                    <a:pt x="510" y="117"/>
                  </a:moveTo>
                  <a:cubicBezTo>
                    <a:pt x="500" y="113"/>
                    <a:pt x="496" y="110"/>
                    <a:pt x="496" y="104"/>
                  </a:cubicBezTo>
                  <a:cubicBezTo>
                    <a:pt x="496" y="99"/>
                    <a:pt x="500" y="94"/>
                    <a:pt x="508" y="94"/>
                  </a:cubicBezTo>
                  <a:cubicBezTo>
                    <a:pt x="515" y="94"/>
                    <a:pt x="520" y="97"/>
                    <a:pt x="523" y="99"/>
                  </a:cubicBezTo>
                  <a:cubicBezTo>
                    <a:pt x="526" y="89"/>
                    <a:pt x="526" y="89"/>
                    <a:pt x="526" y="89"/>
                  </a:cubicBezTo>
                  <a:cubicBezTo>
                    <a:pt x="522" y="87"/>
                    <a:pt x="516" y="85"/>
                    <a:pt x="508" y="85"/>
                  </a:cubicBezTo>
                  <a:cubicBezTo>
                    <a:pt x="493" y="85"/>
                    <a:pt x="484" y="94"/>
                    <a:pt x="484" y="106"/>
                  </a:cubicBezTo>
                  <a:cubicBezTo>
                    <a:pt x="484" y="115"/>
                    <a:pt x="490" y="122"/>
                    <a:pt x="503" y="126"/>
                  </a:cubicBezTo>
                  <a:cubicBezTo>
                    <a:pt x="512" y="130"/>
                    <a:pt x="516" y="133"/>
                    <a:pt x="516" y="139"/>
                  </a:cubicBezTo>
                  <a:cubicBezTo>
                    <a:pt x="516" y="145"/>
                    <a:pt x="511" y="150"/>
                    <a:pt x="502" y="150"/>
                  </a:cubicBezTo>
                  <a:cubicBezTo>
                    <a:pt x="496" y="150"/>
                    <a:pt x="489" y="147"/>
                    <a:pt x="485" y="145"/>
                  </a:cubicBezTo>
                  <a:cubicBezTo>
                    <a:pt x="482" y="155"/>
                    <a:pt x="482" y="155"/>
                    <a:pt x="482" y="155"/>
                  </a:cubicBezTo>
                  <a:cubicBezTo>
                    <a:pt x="487" y="158"/>
                    <a:pt x="494" y="160"/>
                    <a:pt x="502" y="160"/>
                  </a:cubicBezTo>
                  <a:cubicBezTo>
                    <a:pt x="519" y="160"/>
                    <a:pt x="529" y="151"/>
                    <a:pt x="529" y="138"/>
                  </a:cubicBezTo>
                  <a:cubicBezTo>
                    <a:pt x="529" y="127"/>
                    <a:pt x="522" y="121"/>
                    <a:pt x="510" y="117"/>
                  </a:cubicBezTo>
                  <a:close/>
                  <a:moveTo>
                    <a:pt x="358" y="85"/>
                  </a:moveTo>
                  <a:cubicBezTo>
                    <a:pt x="351" y="85"/>
                    <a:pt x="347" y="87"/>
                    <a:pt x="342" y="90"/>
                  </a:cubicBezTo>
                  <a:cubicBezTo>
                    <a:pt x="339" y="92"/>
                    <a:pt x="337" y="95"/>
                    <a:pt x="334" y="99"/>
                  </a:cubicBezTo>
                  <a:cubicBezTo>
                    <a:pt x="334" y="99"/>
                    <a:pt x="334" y="99"/>
                    <a:pt x="334" y="99"/>
                  </a:cubicBezTo>
                  <a:cubicBezTo>
                    <a:pt x="331" y="91"/>
                    <a:pt x="323" y="85"/>
                    <a:pt x="314" y="85"/>
                  </a:cubicBezTo>
                  <a:cubicBezTo>
                    <a:pt x="302" y="85"/>
                    <a:pt x="295" y="91"/>
                    <a:pt x="291" y="98"/>
                  </a:cubicBezTo>
                  <a:cubicBezTo>
                    <a:pt x="291" y="98"/>
                    <a:pt x="291" y="98"/>
                    <a:pt x="291" y="98"/>
                  </a:cubicBezTo>
                  <a:cubicBezTo>
                    <a:pt x="290" y="86"/>
                    <a:pt x="290" y="86"/>
                    <a:pt x="290" y="86"/>
                  </a:cubicBezTo>
                  <a:cubicBezTo>
                    <a:pt x="279" y="86"/>
                    <a:pt x="279" y="86"/>
                    <a:pt x="279" y="86"/>
                  </a:cubicBezTo>
                  <a:cubicBezTo>
                    <a:pt x="279" y="92"/>
                    <a:pt x="279" y="98"/>
                    <a:pt x="279" y="106"/>
                  </a:cubicBezTo>
                  <a:cubicBezTo>
                    <a:pt x="279" y="158"/>
                    <a:pt x="279" y="158"/>
                    <a:pt x="279" y="158"/>
                  </a:cubicBezTo>
                  <a:cubicBezTo>
                    <a:pt x="292" y="158"/>
                    <a:pt x="292" y="158"/>
                    <a:pt x="292" y="158"/>
                  </a:cubicBezTo>
                  <a:cubicBezTo>
                    <a:pt x="292" y="115"/>
                    <a:pt x="292" y="115"/>
                    <a:pt x="292" y="115"/>
                  </a:cubicBezTo>
                  <a:cubicBezTo>
                    <a:pt x="292" y="113"/>
                    <a:pt x="292" y="110"/>
                    <a:pt x="293" y="109"/>
                  </a:cubicBezTo>
                  <a:cubicBezTo>
                    <a:pt x="295" y="102"/>
                    <a:pt x="301" y="96"/>
                    <a:pt x="309" y="96"/>
                  </a:cubicBezTo>
                  <a:cubicBezTo>
                    <a:pt x="319" y="96"/>
                    <a:pt x="324" y="104"/>
                    <a:pt x="324" y="115"/>
                  </a:cubicBezTo>
                  <a:cubicBezTo>
                    <a:pt x="324" y="158"/>
                    <a:pt x="324" y="158"/>
                    <a:pt x="324" y="158"/>
                  </a:cubicBezTo>
                  <a:cubicBezTo>
                    <a:pt x="337" y="158"/>
                    <a:pt x="337" y="158"/>
                    <a:pt x="337" y="158"/>
                  </a:cubicBezTo>
                  <a:cubicBezTo>
                    <a:pt x="337" y="114"/>
                    <a:pt x="337" y="114"/>
                    <a:pt x="337" y="114"/>
                  </a:cubicBezTo>
                  <a:cubicBezTo>
                    <a:pt x="337" y="111"/>
                    <a:pt x="337" y="109"/>
                    <a:pt x="338" y="107"/>
                  </a:cubicBezTo>
                  <a:cubicBezTo>
                    <a:pt x="340" y="101"/>
                    <a:pt x="346" y="96"/>
                    <a:pt x="354" y="96"/>
                  </a:cubicBezTo>
                  <a:cubicBezTo>
                    <a:pt x="364" y="96"/>
                    <a:pt x="369" y="104"/>
                    <a:pt x="369" y="118"/>
                  </a:cubicBezTo>
                  <a:cubicBezTo>
                    <a:pt x="369" y="158"/>
                    <a:pt x="369" y="158"/>
                    <a:pt x="369" y="158"/>
                  </a:cubicBezTo>
                  <a:cubicBezTo>
                    <a:pt x="382" y="158"/>
                    <a:pt x="382" y="158"/>
                    <a:pt x="382" y="158"/>
                  </a:cubicBezTo>
                  <a:cubicBezTo>
                    <a:pt x="382" y="116"/>
                    <a:pt x="382" y="116"/>
                    <a:pt x="382" y="116"/>
                  </a:cubicBezTo>
                  <a:cubicBezTo>
                    <a:pt x="382" y="91"/>
                    <a:pt x="368" y="85"/>
                    <a:pt x="358" y="85"/>
                  </a:cubicBezTo>
                  <a:close/>
                  <a:moveTo>
                    <a:pt x="459" y="114"/>
                  </a:moveTo>
                  <a:cubicBezTo>
                    <a:pt x="459" y="100"/>
                    <a:pt x="454" y="85"/>
                    <a:pt x="432" y="85"/>
                  </a:cubicBezTo>
                  <a:cubicBezTo>
                    <a:pt x="423" y="85"/>
                    <a:pt x="414" y="87"/>
                    <a:pt x="408" y="91"/>
                  </a:cubicBezTo>
                  <a:cubicBezTo>
                    <a:pt x="411" y="100"/>
                    <a:pt x="411" y="100"/>
                    <a:pt x="411" y="100"/>
                  </a:cubicBezTo>
                  <a:cubicBezTo>
                    <a:pt x="416" y="96"/>
                    <a:pt x="423" y="94"/>
                    <a:pt x="430" y="94"/>
                  </a:cubicBezTo>
                  <a:cubicBezTo>
                    <a:pt x="445" y="94"/>
                    <a:pt x="447" y="105"/>
                    <a:pt x="447" y="111"/>
                  </a:cubicBezTo>
                  <a:cubicBezTo>
                    <a:pt x="447" y="112"/>
                    <a:pt x="447" y="112"/>
                    <a:pt x="447" y="112"/>
                  </a:cubicBezTo>
                  <a:cubicBezTo>
                    <a:pt x="419" y="112"/>
                    <a:pt x="403" y="122"/>
                    <a:pt x="403" y="139"/>
                  </a:cubicBezTo>
                  <a:cubicBezTo>
                    <a:pt x="403" y="150"/>
                    <a:pt x="411" y="160"/>
                    <a:pt x="425" y="160"/>
                  </a:cubicBezTo>
                  <a:cubicBezTo>
                    <a:pt x="436" y="160"/>
                    <a:pt x="443" y="155"/>
                    <a:pt x="447" y="149"/>
                  </a:cubicBezTo>
                  <a:cubicBezTo>
                    <a:pt x="448" y="149"/>
                    <a:pt x="448" y="149"/>
                    <a:pt x="448" y="149"/>
                  </a:cubicBezTo>
                  <a:cubicBezTo>
                    <a:pt x="449" y="158"/>
                    <a:pt x="449" y="158"/>
                    <a:pt x="449" y="158"/>
                  </a:cubicBezTo>
                  <a:cubicBezTo>
                    <a:pt x="461" y="158"/>
                    <a:pt x="461" y="158"/>
                    <a:pt x="461" y="158"/>
                  </a:cubicBezTo>
                  <a:cubicBezTo>
                    <a:pt x="460" y="153"/>
                    <a:pt x="459" y="147"/>
                    <a:pt x="459" y="141"/>
                  </a:cubicBezTo>
                  <a:lnTo>
                    <a:pt x="459" y="114"/>
                  </a:lnTo>
                  <a:close/>
                  <a:moveTo>
                    <a:pt x="447" y="134"/>
                  </a:moveTo>
                  <a:cubicBezTo>
                    <a:pt x="447" y="135"/>
                    <a:pt x="447" y="137"/>
                    <a:pt x="446" y="138"/>
                  </a:cubicBezTo>
                  <a:cubicBezTo>
                    <a:pt x="444" y="144"/>
                    <a:pt x="438" y="150"/>
                    <a:pt x="429" y="150"/>
                  </a:cubicBezTo>
                  <a:cubicBezTo>
                    <a:pt x="422" y="150"/>
                    <a:pt x="416" y="146"/>
                    <a:pt x="416" y="138"/>
                  </a:cubicBezTo>
                  <a:cubicBezTo>
                    <a:pt x="416" y="124"/>
                    <a:pt x="433" y="121"/>
                    <a:pt x="447" y="122"/>
                  </a:cubicBezTo>
                  <a:lnTo>
                    <a:pt x="447" y="134"/>
                  </a:lnTo>
                  <a:close/>
                  <a:moveTo>
                    <a:pt x="36" y="85"/>
                  </a:moveTo>
                  <a:cubicBezTo>
                    <a:pt x="16" y="85"/>
                    <a:pt x="0" y="99"/>
                    <a:pt x="0" y="123"/>
                  </a:cubicBezTo>
                  <a:cubicBezTo>
                    <a:pt x="0" y="146"/>
                    <a:pt x="15" y="160"/>
                    <a:pt x="35" y="160"/>
                  </a:cubicBezTo>
                  <a:cubicBezTo>
                    <a:pt x="52" y="160"/>
                    <a:pt x="71" y="148"/>
                    <a:pt x="71" y="122"/>
                  </a:cubicBezTo>
                  <a:cubicBezTo>
                    <a:pt x="71" y="100"/>
                    <a:pt x="57" y="85"/>
                    <a:pt x="36" y="85"/>
                  </a:cubicBezTo>
                  <a:close/>
                  <a:moveTo>
                    <a:pt x="35" y="150"/>
                  </a:moveTo>
                  <a:cubicBezTo>
                    <a:pt x="23" y="150"/>
                    <a:pt x="14" y="138"/>
                    <a:pt x="14" y="122"/>
                  </a:cubicBezTo>
                  <a:cubicBezTo>
                    <a:pt x="14" y="109"/>
                    <a:pt x="20" y="95"/>
                    <a:pt x="36" y="95"/>
                  </a:cubicBezTo>
                  <a:cubicBezTo>
                    <a:pt x="51" y="95"/>
                    <a:pt x="57" y="110"/>
                    <a:pt x="57" y="122"/>
                  </a:cubicBezTo>
                  <a:cubicBezTo>
                    <a:pt x="57" y="138"/>
                    <a:pt x="48" y="150"/>
                    <a:pt x="35" y="150"/>
                  </a:cubicBezTo>
                  <a:close/>
                  <a:moveTo>
                    <a:pt x="131" y="85"/>
                  </a:moveTo>
                  <a:cubicBezTo>
                    <a:pt x="119" y="85"/>
                    <a:pt x="110" y="90"/>
                    <a:pt x="105" y="99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4" y="86"/>
                    <a:pt x="104" y="86"/>
                    <a:pt x="104" y="86"/>
                  </a:cubicBezTo>
                  <a:cubicBezTo>
                    <a:pt x="92" y="86"/>
                    <a:pt x="92" y="86"/>
                    <a:pt x="92" y="86"/>
                  </a:cubicBezTo>
                  <a:cubicBezTo>
                    <a:pt x="93" y="93"/>
                    <a:pt x="93" y="101"/>
                    <a:pt x="93" y="110"/>
                  </a:cubicBezTo>
                  <a:cubicBezTo>
                    <a:pt x="93" y="188"/>
                    <a:pt x="93" y="188"/>
                    <a:pt x="93" y="188"/>
                  </a:cubicBezTo>
                  <a:cubicBezTo>
                    <a:pt x="106" y="188"/>
                    <a:pt x="106" y="188"/>
                    <a:pt x="106" y="188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106" y="149"/>
                    <a:pt x="106" y="149"/>
                    <a:pt x="106" y="149"/>
                  </a:cubicBezTo>
                  <a:cubicBezTo>
                    <a:pt x="110" y="156"/>
                    <a:pt x="119" y="160"/>
                    <a:pt x="128" y="160"/>
                  </a:cubicBezTo>
                  <a:cubicBezTo>
                    <a:pt x="145" y="160"/>
                    <a:pt x="161" y="147"/>
                    <a:pt x="161" y="121"/>
                  </a:cubicBezTo>
                  <a:cubicBezTo>
                    <a:pt x="161" y="100"/>
                    <a:pt x="148" y="85"/>
                    <a:pt x="131" y="85"/>
                  </a:cubicBezTo>
                  <a:close/>
                  <a:moveTo>
                    <a:pt x="126" y="150"/>
                  </a:moveTo>
                  <a:cubicBezTo>
                    <a:pt x="117" y="150"/>
                    <a:pt x="109" y="143"/>
                    <a:pt x="106" y="134"/>
                  </a:cubicBezTo>
                  <a:cubicBezTo>
                    <a:pt x="106" y="133"/>
                    <a:pt x="106" y="131"/>
                    <a:pt x="106" y="129"/>
                  </a:cubicBezTo>
                  <a:cubicBezTo>
                    <a:pt x="106" y="116"/>
                    <a:pt x="106" y="116"/>
                    <a:pt x="106" y="116"/>
                  </a:cubicBezTo>
                  <a:cubicBezTo>
                    <a:pt x="106" y="115"/>
                    <a:pt x="106" y="113"/>
                    <a:pt x="107" y="111"/>
                  </a:cubicBezTo>
                  <a:cubicBezTo>
                    <a:pt x="109" y="101"/>
                    <a:pt x="118" y="95"/>
                    <a:pt x="127" y="95"/>
                  </a:cubicBezTo>
                  <a:cubicBezTo>
                    <a:pt x="140" y="95"/>
                    <a:pt x="148" y="108"/>
                    <a:pt x="148" y="122"/>
                  </a:cubicBezTo>
                  <a:cubicBezTo>
                    <a:pt x="148" y="138"/>
                    <a:pt x="140" y="150"/>
                    <a:pt x="126" y="150"/>
                  </a:cubicBezTo>
                  <a:close/>
                  <a:moveTo>
                    <a:pt x="245" y="58"/>
                  </a:moveTo>
                  <a:cubicBezTo>
                    <a:pt x="240" y="58"/>
                    <a:pt x="237" y="62"/>
                    <a:pt x="237" y="66"/>
                  </a:cubicBezTo>
                  <a:cubicBezTo>
                    <a:pt x="237" y="71"/>
                    <a:pt x="240" y="74"/>
                    <a:pt x="245" y="74"/>
                  </a:cubicBezTo>
                  <a:cubicBezTo>
                    <a:pt x="250" y="74"/>
                    <a:pt x="253" y="71"/>
                    <a:pt x="253" y="66"/>
                  </a:cubicBezTo>
                  <a:cubicBezTo>
                    <a:pt x="253" y="62"/>
                    <a:pt x="250" y="58"/>
                    <a:pt x="245" y="58"/>
                  </a:cubicBezTo>
                  <a:close/>
                  <a:moveTo>
                    <a:pt x="238" y="158"/>
                  </a:moveTo>
                  <a:cubicBezTo>
                    <a:pt x="252" y="158"/>
                    <a:pt x="252" y="158"/>
                    <a:pt x="252" y="158"/>
                  </a:cubicBezTo>
                  <a:cubicBezTo>
                    <a:pt x="252" y="86"/>
                    <a:pt x="252" y="86"/>
                    <a:pt x="252" y="86"/>
                  </a:cubicBezTo>
                  <a:cubicBezTo>
                    <a:pt x="238" y="86"/>
                    <a:pt x="238" y="86"/>
                    <a:pt x="238" y="86"/>
                  </a:cubicBezTo>
                  <a:lnTo>
                    <a:pt x="238" y="158"/>
                  </a:lnTo>
                  <a:close/>
                  <a:moveTo>
                    <a:pt x="199" y="69"/>
                  </a:moveTo>
                  <a:cubicBezTo>
                    <a:pt x="186" y="73"/>
                    <a:pt x="186" y="73"/>
                    <a:pt x="186" y="73"/>
                  </a:cubicBezTo>
                  <a:cubicBezTo>
                    <a:pt x="186" y="86"/>
                    <a:pt x="186" y="86"/>
                    <a:pt x="186" y="86"/>
                  </a:cubicBezTo>
                  <a:cubicBezTo>
                    <a:pt x="175" y="86"/>
                    <a:pt x="175" y="86"/>
                    <a:pt x="175" y="86"/>
                  </a:cubicBezTo>
                  <a:cubicBezTo>
                    <a:pt x="175" y="96"/>
                    <a:pt x="175" y="96"/>
                    <a:pt x="175" y="96"/>
                  </a:cubicBezTo>
                  <a:cubicBezTo>
                    <a:pt x="186" y="96"/>
                    <a:pt x="186" y="96"/>
                    <a:pt x="186" y="96"/>
                  </a:cubicBezTo>
                  <a:cubicBezTo>
                    <a:pt x="186" y="135"/>
                    <a:pt x="186" y="135"/>
                    <a:pt x="186" y="135"/>
                  </a:cubicBezTo>
                  <a:cubicBezTo>
                    <a:pt x="186" y="144"/>
                    <a:pt x="188" y="150"/>
                    <a:pt x="191" y="154"/>
                  </a:cubicBezTo>
                  <a:cubicBezTo>
                    <a:pt x="195" y="158"/>
                    <a:pt x="199" y="160"/>
                    <a:pt x="206" y="160"/>
                  </a:cubicBezTo>
                  <a:cubicBezTo>
                    <a:pt x="211" y="160"/>
                    <a:pt x="215" y="159"/>
                    <a:pt x="217" y="158"/>
                  </a:cubicBezTo>
                  <a:cubicBezTo>
                    <a:pt x="217" y="148"/>
                    <a:pt x="217" y="148"/>
                    <a:pt x="217" y="148"/>
                  </a:cubicBezTo>
                  <a:cubicBezTo>
                    <a:pt x="215" y="149"/>
                    <a:pt x="212" y="149"/>
                    <a:pt x="209" y="149"/>
                  </a:cubicBezTo>
                  <a:cubicBezTo>
                    <a:pt x="202" y="149"/>
                    <a:pt x="199" y="144"/>
                    <a:pt x="199" y="135"/>
                  </a:cubicBezTo>
                  <a:cubicBezTo>
                    <a:pt x="199" y="96"/>
                    <a:pt x="199" y="96"/>
                    <a:pt x="199" y="96"/>
                  </a:cubicBezTo>
                  <a:cubicBezTo>
                    <a:pt x="218" y="96"/>
                    <a:pt x="218" y="96"/>
                    <a:pt x="218" y="96"/>
                  </a:cubicBezTo>
                  <a:cubicBezTo>
                    <a:pt x="218" y="86"/>
                    <a:pt x="218" y="86"/>
                    <a:pt x="218" y="86"/>
                  </a:cubicBezTo>
                  <a:cubicBezTo>
                    <a:pt x="199" y="86"/>
                    <a:pt x="199" y="86"/>
                    <a:pt x="199" y="86"/>
                  </a:cubicBezTo>
                  <a:lnTo>
                    <a:pt x="199" y="69"/>
                  </a:lnTo>
                  <a:close/>
                  <a:moveTo>
                    <a:pt x="501" y="19"/>
                  </a:moveTo>
                  <a:cubicBezTo>
                    <a:pt x="507" y="19"/>
                    <a:pt x="511" y="15"/>
                    <a:pt x="511" y="10"/>
                  </a:cubicBezTo>
                  <a:cubicBezTo>
                    <a:pt x="511" y="4"/>
                    <a:pt x="507" y="0"/>
                    <a:pt x="501" y="0"/>
                  </a:cubicBezTo>
                  <a:cubicBezTo>
                    <a:pt x="495" y="0"/>
                    <a:pt x="491" y="4"/>
                    <a:pt x="491" y="10"/>
                  </a:cubicBezTo>
                  <a:cubicBezTo>
                    <a:pt x="491" y="15"/>
                    <a:pt x="495" y="19"/>
                    <a:pt x="501" y="19"/>
                  </a:cubicBezTo>
                  <a:close/>
                  <a:moveTo>
                    <a:pt x="501" y="2"/>
                  </a:moveTo>
                  <a:cubicBezTo>
                    <a:pt x="505" y="2"/>
                    <a:pt x="509" y="5"/>
                    <a:pt x="509" y="10"/>
                  </a:cubicBezTo>
                  <a:cubicBezTo>
                    <a:pt x="509" y="14"/>
                    <a:pt x="505" y="17"/>
                    <a:pt x="501" y="17"/>
                  </a:cubicBezTo>
                  <a:cubicBezTo>
                    <a:pt x="497" y="17"/>
                    <a:pt x="493" y="14"/>
                    <a:pt x="493" y="10"/>
                  </a:cubicBezTo>
                  <a:cubicBezTo>
                    <a:pt x="493" y="5"/>
                    <a:pt x="497" y="2"/>
                    <a:pt x="501" y="2"/>
                  </a:cubicBezTo>
                  <a:close/>
                  <a:moveTo>
                    <a:pt x="499" y="11"/>
                  </a:moveTo>
                  <a:cubicBezTo>
                    <a:pt x="501" y="11"/>
                    <a:pt x="501" y="11"/>
                    <a:pt x="501" y="11"/>
                  </a:cubicBezTo>
                  <a:cubicBezTo>
                    <a:pt x="502" y="11"/>
                    <a:pt x="502" y="11"/>
                    <a:pt x="503" y="12"/>
                  </a:cubicBezTo>
                  <a:cubicBezTo>
                    <a:pt x="503" y="13"/>
                    <a:pt x="503" y="14"/>
                    <a:pt x="503" y="15"/>
                  </a:cubicBezTo>
                  <a:cubicBezTo>
                    <a:pt x="506" y="15"/>
                    <a:pt x="506" y="15"/>
                    <a:pt x="506" y="15"/>
                  </a:cubicBezTo>
                  <a:cubicBezTo>
                    <a:pt x="506" y="14"/>
                    <a:pt x="505" y="14"/>
                    <a:pt x="505" y="12"/>
                  </a:cubicBezTo>
                  <a:cubicBezTo>
                    <a:pt x="505" y="11"/>
                    <a:pt x="504" y="10"/>
                    <a:pt x="503" y="10"/>
                  </a:cubicBezTo>
                  <a:cubicBezTo>
                    <a:pt x="503" y="10"/>
                    <a:pt x="503" y="10"/>
                    <a:pt x="503" y="10"/>
                  </a:cubicBezTo>
                  <a:cubicBezTo>
                    <a:pt x="504" y="9"/>
                    <a:pt x="505" y="9"/>
                    <a:pt x="505" y="7"/>
                  </a:cubicBezTo>
                  <a:cubicBezTo>
                    <a:pt x="505" y="6"/>
                    <a:pt x="505" y="6"/>
                    <a:pt x="504" y="5"/>
                  </a:cubicBezTo>
                  <a:cubicBezTo>
                    <a:pt x="504" y="5"/>
                    <a:pt x="503" y="5"/>
                    <a:pt x="501" y="5"/>
                  </a:cubicBezTo>
                  <a:cubicBezTo>
                    <a:pt x="499" y="5"/>
                    <a:pt x="498" y="5"/>
                    <a:pt x="497" y="5"/>
                  </a:cubicBezTo>
                  <a:cubicBezTo>
                    <a:pt x="497" y="15"/>
                    <a:pt x="497" y="15"/>
                    <a:pt x="497" y="15"/>
                  </a:cubicBezTo>
                  <a:cubicBezTo>
                    <a:pt x="499" y="15"/>
                    <a:pt x="499" y="15"/>
                    <a:pt x="499" y="15"/>
                  </a:cubicBezTo>
                  <a:lnTo>
                    <a:pt x="499" y="11"/>
                  </a:lnTo>
                  <a:close/>
                  <a:moveTo>
                    <a:pt x="500" y="6"/>
                  </a:moveTo>
                  <a:cubicBezTo>
                    <a:pt x="500" y="6"/>
                    <a:pt x="500" y="6"/>
                    <a:pt x="501" y="6"/>
                  </a:cubicBezTo>
                  <a:cubicBezTo>
                    <a:pt x="502" y="6"/>
                    <a:pt x="503" y="7"/>
                    <a:pt x="503" y="8"/>
                  </a:cubicBezTo>
                  <a:cubicBezTo>
                    <a:pt x="503" y="9"/>
                    <a:pt x="502" y="9"/>
                    <a:pt x="501" y="9"/>
                  </a:cubicBezTo>
                  <a:cubicBezTo>
                    <a:pt x="500" y="9"/>
                    <a:pt x="500" y="9"/>
                    <a:pt x="500" y="9"/>
                  </a:cubicBezTo>
                  <a:lnTo>
                    <a:pt x="50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7F54F96-CA36-4267-B3B3-907927ECD37A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0A90A16-EA13-43F5-8E84-6024E01A336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86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9055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AAB182D4-640B-4067-977E-8A84433E6AEA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0A6C3500-B84B-4CBE-91B6-60F7647D99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6144A7-E243-498E-BE32-B67ACDA706C8}"/>
              </a:ext>
            </a:extLst>
          </p:cNvPr>
          <p:cNvSpPr/>
          <p:nvPr/>
        </p:nvSpPr>
        <p:spPr>
          <a:xfrm rot="2700000">
            <a:off x="2381511" y="2457711"/>
            <a:ext cx="1942578" cy="194257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A439D50-9465-4642-8C74-284DCCC3E19A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1" b="30731"/>
          <a:stretch/>
        </p:blipFill>
        <p:spPr>
          <a:xfrm>
            <a:off x="2123523" y="2199723"/>
            <a:ext cx="2458554" cy="245855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398516" y="2517616"/>
            <a:ext cx="4003720" cy="679450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C85EE077-C37A-4788-8F38-24472C94BCF9}"/>
              </a:ext>
            </a:extLst>
          </p:cNvPr>
          <p:cNvSpPr/>
          <p:nvPr/>
        </p:nvSpPr>
        <p:spPr>
          <a:xfrm>
            <a:off x="5398516" y="3321575"/>
            <a:ext cx="528853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0BCBB470-01C0-43D6-99B1-55031E04F4C7}"/>
              </a:ext>
            </a:extLst>
          </p:cNvPr>
          <p:cNvPicPr>
            <a:picLocks noGrp="1" noChangeAspect="1"/>
          </p:cNvPicPr>
          <p:nvPr>
            <p:ph type="pic" sz="quarter" idx="4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7F851439-9E46-4B00-9B37-B921C14947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B25E10EE-24A6-4A7F-A623-E49390FF0638}"/>
              </a:ext>
            </a:extLst>
          </p:cNvPr>
          <p:cNvSpPr>
            <a:spLocks/>
          </p:cNvSpPr>
          <p:nvPr/>
        </p:nvSpPr>
        <p:spPr bwMode="auto">
          <a:xfrm>
            <a:off x="8144" y="2289175"/>
            <a:ext cx="2084388" cy="3505200"/>
          </a:xfrm>
          <a:custGeom>
            <a:avLst/>
            <a:gdLst>
              <a:gd name="T0" fmla="*/ 1313 w 1313"/>
              <a:gd name="T1" fmla="*/ 1105 h 2208"/>
              <a:gd name="T2" fmla="*/ 206 w 1313"/>
              <a:gd name="T3" fmla="*/ 0 h 2208"/>
              <a:gd name="T4" fmla="*/ 0 w 1313"/>
              <a:gd name="T5" fmla="*/ 205 h 2208"/>
              <a:gd name="T6" fmla="*/ 0 w 1313"/>
              <a:gd name="T7" fmla="*/ 2004 h 2208"/>
              <a:gd name="T8" fmla="*/ 206 w 1313"/>
              <a:gd name="T9" fmla="*/ 2208 h 2208"/>
              <a:gd name="T10" fmla="*/ 1313 w 1313"/>
              <a:gd name="T11" fmla="*/ 1105 h 2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13" h="2208">
                <a:moveTo>
                  <a:pt x="1313" y="1105"/>
                </a:moveTo>
                <a:lnTo>
                  <a:pt x="206" y="0"/>
                </a:lnTo>
                <a:lnTo>
                  <a:pt x="0" y="205"/>
                </a:lnTo>
                <a:lnTo>
                  <a:pt x="0" y="2004"/>
                </a:lnTo>
                <a:lnTo>
                  <a:pt x="206" y="2208"/>
                </a:lnTo>
                <a:lnTo>
                  <a:pt x="1313" y="110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A743D684-54C3-41D7-BC46-CE02698BC3B1}"/>
              </a:ext>
            </a:extLst>
          </p:cNvPr>
          <p:cNvSpPr>
            <a:spLocks/>
          </p:cNvSpPr>
          <p:nvPr/>
        </p:nvSpPr>
        <p:spPr bwMode="auto">
          <a:xfrm>
            <a:off x="814594" y="3565525"/>
            <a:ext cx="3513138" cy="3295650"/>
          </a:xfrm>
          <a:custGeom>
            <a:avLst/>
            <a:gdLst>
              <a:gd name="T0" fmla="*/ 1106 w 2213"/>
              <a:gd name="T1" fmla="*/ 0 h 2076"/>
              <a:gd name="T2" fmla="*/ 0 w 2213"/>
              <a:gd name="T3" fmla="*/ 1103 h 2076"/>
              <a:gd name="T4" fmla="*/ 976 w 2213"/>
              <a:gd name="T5" fmla="*/ 2076 h 2076"/>
              <a:gd name="T6" fmla="*/ 1237 w 2213"/>
              <a:gd name="T7" fmla="*/ 2076 h 2076"/>
              <a:gd name="T8" fmla="*/ 2213 w 2213"/>
              <a:gd name="T9" fmla="*/ 1103 h 2076"/>
              <a:gd name="T10" fmla="*/ 1106 w 2213"/>
              <a:gd name="T11" fmla="*/ 0 h 2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13" h="2076">
                <a:moveTo>
                  <a:pt x="1106" y="0"/>
                </a:moveTo>
                <a:lnTo>
                  <a:pt x="0" y="1103"/>
                </a:lnTo>
                <a:lnTo>
                  <a:pt x="976" y="2076"/>
                </a:lnTo>
                <a:lnTo>
                  <a:pt x="1237" y="2076"/>
                </a:lnTo>
                <a:lnTo>
                  <a:pt x="2213" y="1103"/>
                </a:lnTo>
                <a:lnTo>
                  <a:pt x="110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6D15878-B98F-4AA2-BDFA-9BFAA4E25699}"/>
              </a:ext>
            </a:extLst>
          </p:cNvPr>
          <p:cNvSpPr>
            <a:spLocks/>
          </p:cNvSpPr>
          <p:nvPr/>
        </p:nvSpPr>
        <p:spPr bwMode="auto">
          <a:xfrm>
            <a:off x="335169" y="538163"/>
            <a:ext cx="3513138" cy="3505200"/>
          </a:xfrm>
          <a:custGeom>
            <a:avLst/>
            <a:gdLst>
              <a:gd name="T0" fmla="*/ 1107 w 2213"/>
              <a:gd name="T1" fmla="*/ 2208 h 2208"/>
              <a:gd name="T2" fmla="*/ 0 w 2213"/>
              <a:gd name="T3" fmla="*/ 1103 h 2208"/>
              <a:gd name="T4" fmla="*/ 1107 w 2213"/>
              <a:gd name="T5" fmla="*/ 0 h 2208"/>
              <a:gd name="T6" fmla="*/ 2213 w 2213"/>
              <a:gd name="T7" fmla="*/ 1103 h 2208"/>
              <a:gd name="T8" fmla="*/ 1107 w 2213"/>
              <a:gd name="T9" fmla="*/ 2208 h 2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3" h="2208">
                <a:moveTo>
                  <a:pt x="1107" y="2208"/>
                </a:moveTo>
                <a:lnTo>
                  <a:pt x="0" y="1103"/>
                </a:lnTo>
                <a:lnTo>
                  <a:pt x="1107" y="0"/>
                </a:lnTo>
                <a:lnTo>
                  <a:pt x="2213" y="1103"/>
                </a:lnTo>
                <a:lnTo>
                  <a:pt x="1107" y="220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7" name="Picture Placeholder 46">
            <a:extLst>
              <a:ext uri="{FF2B5EF4-FFF2-40B4-BE49-F238E27FC236}">
                <a16:creationId xmlns:a16="http://schemas.microsoft.com/office/drawing/2014/main" id="{569D24C6-318C-4A55-B7A3-1188E77D69CF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7" r="16627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1958BCCD-F7DC-4E32-A063-C200BC2FF9CD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2" r="57634" b="28195"/>
          <a:stretch/>
        </p:blipFill>
        <p:spPr>
          <a:xfrm>
            <a:off x="8144" y="2703513"/>
            <a:ext cx="1668463" cy="2674938"/>
          </a:xfrm>
        </p:spPr>
      </p:pic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E1FD4ACA-3315-44B1-AFFD-67842B815431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77" r="10303" b="37974"/>
          <a:stretch/>
        </p:blipFill>
        <p:spPr>
          <a:xfrm>
            <a:off x="657433" y="858838"/>
            <a:ext cx="2868613" cy="286385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2B01B2-1A9B-4938-9253-915AAE7934DA}"/>
              </a:ext>
            </a:extLst>
          </p:cNvPr>
          <p:cNvSpPr/>
          <p:nvPr/>
        </p:nvSpPr>
        <p:spPr>
          <a:xfrm>
            <a:off x="4662591" y="2332376"/>
            <a:ext cx="625305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ECE80D-1BAC-4603-BEB5-F2430899D262}"/>
              </a:ext>
            </a:extLst>
          </p:cNvPr>
          <p:cNvSpPr txBox="1"/>
          <p:nvPr/>
        </p:nvSpPr>
        <p:spPr>
          <a:xfrm>
            <a:off x="4662591" y="1631117"/>
            <a:ext cx="22383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10387598-51CA-4A0C-869E-0618B5CA67A0}"/>
              </a:ext>
            </a:extLst>
          </p:cNvPr>
          <p:cNvSpPr>
            <a:spLocks/>
          </p:cNvSpPr>
          <p:nvPr/>
        </p:nvSpPr>
        <p:spPr bwMode="auto">
          <a:xfrm>
            <a:off x="8144" y="0"/>
            <a:ext cx="1311275" cy="2611438"/>
          </a:xfrm>
          <a:custGeom>
            <a:avLst/>
            <a:gdLst>
              <a:gd name="T0" fmla="*/ 0 w 826"/>
              <a:gd name="T1" fmla="*/ 0 h 1645"/>
              <a:gd name="T2" fmla="*/ 0 w 826"/>
              <a:gd name="T3" fmla="*/ 1645 h 1645"/>
              <a:gd name="T4" fmla="*/ 826 w 826"/>
              <a:gd name="T5" fmla="*/ 824 h 1645"/>
              <a:gd name="T6" fmla="*/ 0 w 826"/>
              <a:gd name="T7" fmla="*/ 0 h 16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26" h="1645">
                <a:moveTo>
                  <a:pt x="0" y="0"/>
                </a:moveTo>
                <a:lnTo>
                  <a:pt x="0" y="1645"/>
                </a:lnTo>
                <a:lnTo>
                  <a:pt x="826" y="8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8CC2A1EB-ED96-480D-B8EC-06CEFBEA62C6}"/>
              </a:ext>
            </a:extLst>
          </p:cNvPr>
          <p:cNvSpPr>
            <a:spLocks/>
          </p:cNvSpPr>
          <p:nvPr/>
        </p:nvSpPr>
        <p:spPr bwMode="auto">
          <a:xfrm>
            <a:off x="8144" y="334963"/>
            <a:ext cx="973138" cy="1943100"/>
          </a:xfrm>
          <a:custGeom>
            <a:avLst/>
            <a:gdLst>
              <a:gd name="T0" fmla="*/ 0 w 613"/>
              <a:gd name="T1" fmla="*/ 0 h 1224"/>
              <a:gd name="T2" fmla="*/ 0 w 613"/>
              <a:gd name="T3" fmla="*/ 1224 h 1224"/>
              <a:gd name="T4" fmla="*/ 613 w 613"/>
              <a:gd name="T5" fmla="*/ 613 h 1224"/>
              <a:gd name="T6" fmla="*/ 0 w 613"/>
              <a:gd name="T7" fmla="*/ 0 h 1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3" h="1224">
                <a:moveTo>
                  <a:pt x="0" y="0"/>
                </a:moveTo>
                <a:lnTo>
                  <a:pt x="0" y="1224"/>
                </a:lnTo>
                <a:lnTo>
                  <a:pt x="613" y="6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E7FDDA2-FD5D-417C-BCF4-1D94C3ECCCF0}"/>
              </a:ext>
            </a:extLst>
          </p:cNvPr>
          <p:cNvGrpSpPr/>
          <p:nvPr/>
        </p:nvGrpSpPr>
        <p:grpSpPr>
          <a:xfrm>
            <a:off x="4662591" y="4580759"/>
            <a:ext cx="6274938" cy="1328005"/>
            <a:chOff x="4812023" y="4653329"/>
            <a:chExt cx="6274938" cy="1328005"/>
          </a:xfrm>
        </p:grpSpPr>
        <p:sp>
          <p:nvSpPr>
            <p:cNvPr id="49" name="Rectangle 9">
              <a:extLst>
                <a:ext uri="{FF2B5EF4-FFF2-40B4-BE49-F238E27FC236}">
                  <a16:creationId xmlns:a16="http://schemas.microsoft.com/office/drawing/2014/main" id="{944185BB-E0A8-45BC-AF3C-E304E443B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6799" y="5356103"/>
              <a:ext cx="2648858" cy="625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simple lorem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44DEB50D-A2FC-48C8-AEA3-AC8E3FABCF02}"/>
                </a:ext>
              </a:extLst>
            </p:cNvPr>
            <p:cNvSpPr txBox="1"/>
            <p:nvPr/>
          </p:nvSpPr>
          <p:spPr>
            <a:xfrm>
              <a:off x="4812023" y="4653970"/>
              <a:ext cx="2422753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Design </a:t>
              </a:r>
              <a:r>
                <a:rPr lang="en-US" sz="13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Isment</a:t>
              </a: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To</a:t>
              </a:r>
            </a:p>
            <a:p>
              <a:pPr>
                <a:lnSpc>
                  <a:spcPts val="22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Project An Image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56FED9A2-1694-4CDF-A0FC-37D6D7825D4D}"/>
                </a:ext>
              </a:extLst>
            </p:cNvPr>
            <p:cNvSpPr txBox="1"/>
            <p:nvPr/>
          </p:nvSpPr>
          <p:spPr>
            <a:xfrm>
              <a:off x="8332192" y="4653329"/>
              <a:ext cx="269671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Design </a:t>
              </a:r>
              <a:r>
                <a:rPr lang="en-US" sz="13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Isment</a:t>
              </a:r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To</a:t>
              </a:r>
            </a:p>
            <a:p>
              <a:pPr>
                <a:lnSpc>
                  <a:spcPts val="2200"/>
                </a:lnSpc>
              </a:pPr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Project An Image</a:t>
              </a:r>
            </a:p>
          </p:txBody>
        </p:sp>
        <p:sp>
          <p:nvSpPr>
            <p:cNvPr id="54" name="Rectangle 9">
              <a:extLst>
                <a:ext uri="{FF2B5EF4-FFF2-40B4-BE49-F238E27FC236}">
                  <a16:creationId xmlns:a16="http://schemas.microsoft.com/office/drawing/2014/main" id="{2FCDAB88-2531-4F29-9972-5D41531DB6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8103" y="5356743"/>
              <a:ext cx="2648858" cy="624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 to &amp;  professionalism and reliability By using simple lorem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191E598B-CBB1-4705-8614-F53C8E950A92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3" t="34162" b="11668"/>
          <a:stretch/>
        </p:blipFill>
        <p:spPr>
          <a:xfrm>
            <a:off x="0" y="0"/>
            <a:ext cx="12185650" cy="6696075"/>
          </a:xfrm>
        </p:spPr>
      </p:pic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E5441764-E85E-413C-9448-87414420082A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2185650" cy="6696021"/>
          </a:xfrm>
          <a:custGeom>
            <a:avLst/>
            <a:gdLst>
              <a:gd name="connsiteX0" fmla="*/ 0 w 12185650"/>
              <a:gd name="connsiteY0" fmla="*/ 0 h 6696021"/>
              <a:gd name="connsiteX1" fmla="*/ 12185650 w 12185650"/>
              <a:gd name="connsiteY1" fmla="*/ 0 h 6696021"/>
              <a:gd name="connsiteX2" fmla="*/ 12185650 w 12185650"/>
              <a:gd name="connsiteY2" fmla="*/ 4435421 h 6696021"/>
              <a:gd name="connsiteX3" fmla="*/ 9488708 w 12185650"/>
              <a:gd name="connsiteY3" fmla="*/ 754009 h 6696021"/>
              <a:gd name="connsiteX4" fmla="*/ 0 w 12185650"/>
              <a:gd name="connsiteY4" fmla="*/ 6696021 h 6696021"/>
              <a:gd name="connsiteX5" fmla="*/ 0 w 12185650"/>
              <a:gd name="connsiteY5" fmla="*/ 0 h 669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5650" h="6696021">
                <a:moveTo>
                  <a:pt x="0" y="0"/>
                </a:moveTo>
                <a:lnTo>
                  <a:pt x="12185650" y="0"/>
                </a:lnTo>
                <a:lnTo>
                  <a:pt x="12185650" y="4435421"/>
                </a:lnTo>
                <a:lnTo>
                  <a:pt x="9488708" y="754009"/>
                </a:lnTo>
                <a:lnTo>
                  <a:pt x="0" y="6696021"/>
                </a:lnTo>
                <a:lnTo>
                  <a:pt x="0" y="0"/>
                </a:lnTo>
                <a:close/>
              </a:path>
            </a:pathLst>
          </a:custGeom>
          <a:solidFill>
            <a:srgbClr val="231F20">
              <a:alpha val="86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23686" y="647700"/>
            <a:ext cx="2840038" cy="679450"/>
          </a:xfrm>
        </p:spPr>
        <p:txBody>
          <a:bodyPr/>
          <a:lstStyle/>
          <a:p>
            <a:pPr algn="l"/>
            <a:r>
              <a:rPr lang="en-US" sz="3600" b="1" dirty="0">
                <a:solidFill>
                  <a:schemeClr val="bg1"/>
                </a:solidFill>
              </a:rPr>
              <a:t>Our 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8CF624BF-566B-4C1C-89E6-9D4755735B57}"/>
              </a:ext>
            </a:extLst>
          </p:cNvPr>
          <p:cNvSpPr>
            <a:spLocks/>
          </p:cNvSpPr>
          <p:nvPr/>
        </p:nvSpPr>
        <p:spPr bwMode="auto">
          <a:xfrm>
            <a:off x="6350" y="2649484"/>
            <a:ext cx="3672431" cy="4046538"/>
          </a:xfrm>
          <a:custGeom>
            <a:avLst/>
            <a:gdLst>
              <a:gd name="T0" fmla="*/ 0 w 2304"/>
              <a:gd name="T1" fmla="*/ 0 h 2549"/>
              <a:gd name="T2" fmla="*/ 0 w 2304"/>
              <a:gd name="T3" fmla="*/ 2549 h 2549"/>
              <a:gd name="T4" fmla="*/ 2304 w 2304"/>
              <a:gd name="T5" fmla="*/ 1100 h 2549"/>
              <a:gd name="T6" fmla="*/ 0 w 2304"/>
              <a:gd name="T7" fmla="*/ 0 h 2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04" h="2549">
                <a:moveTo>
                  <a:pt x="0" y="0"/>
                </a:moveTo>
                <a:lnTo>
                  <a:pt x="0" y="2549"/>
                </a:lnTo>
                <a:lnTo>
                  <a:pt x="2304" y="11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39E9B2A1-8D51-4F71-99DC-6AF038CB07C0}"/>
              </a:ext>
            </a:extLst>
          </p:cNvPr>
          <p:cNvSpPr>
            <a:spLocks/>
          </p:cNvSpPr>
          <p:nvPr/>
        </p:nvSpPr>
        <p:spPr bwMode="auto">
          <a:xfrm>
            <a:off x="8674180" y="2738384"/>
            <a:ext cx="3517820" cy="2146300"/>
          </a:xfrm>
          <a:custGeom>
            <a:avLst/>
            <a:gdLst>
              <a:gd name="T0" fmla="*/ 0 w 2207"/>
              <a:gd name="T1" fmla="*/ 492 h 1352"/>
              <a:gd name="T2" fmla="*/ 2207 w 2207"/>
              <a:gd name="T3" fmla="*/ 1352 h 1352"/>
              <a:gd name="T4" fmla="*/ 2207 w 2207"/>
              <a:gd name="T5" fmla="*/ 1278 h 1352"/>
              <a:gd name="T6" fmla="*/ 1267 w 2207"/>
              <a:gd name="T7" fmla="*/ 0 h 1352"/>
              <a:gd name="T8" fmla="*/ 0 w 2207"/>
              <a:gd name="T9" fmla="*/ 492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7" h="1352">
                <a:moveTo>
                  <a:pt x="0" y="492"/>
                </a:moveTo>
                <a:lnTo>
                  <a:pt x="2207" y="1352"/>
                </a:lnTo>
                <a:lnTo>
                  <a:pt x="2207" y="1278"/>
                </a:lnTo>
                <a:lnTo>
                  <a:pt x="1267" y="0"/>
                </a:lnTo>
                <a:lnTo>
                  <a:pt x="0" y="492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12">
            <a:extLst>
              <a:ext uri="{FF2B5EF4-FFF2-40B4-BE49-F238E27FC236}">
                <a16:creationId xmlns:a16="http://schemas.microsoft.com/office/drawing/2014/main" id="{0D4449F7-58B2-4563-89CF-A898FCE5B82E}"/>
              </a:ext>
            </a:extLst>
          </p:cNvPr>
          <p:cNvSpPr>
            <a:spLocks/>
          </p:cNvSpPr>
          <p:nvPr/>
        </p:nvSpPr>
        <p:spPr bwMode="auto">
          <a:xfrm>
            <a:off x="6350" y="1031821"/>
            <a:ext cx="10693725" cy="5867400"/>
          </a:xfrm>
          <a:custGeom>
            <a:avLst/>
            <a:gdLst>
              <a:gd name="T0" fmla="*/ 5931 w 6709"/>
              <a:gd name="T1" fmla="*/ 0 h 3696"/>
              <a:gd name="T2" fmla="*/ 0 w 6709"/>
              <a:gd name="T3" fmla="*/ 3680 h 3696"/>
              <a:gd name="T4" fmla="*/ 0 w 6709"/>
              <a:gd name="T5" fmla="*/ 3696 h 3696"/>
              <a:gd name="T6" fmla="*/ 6709 w 6709"/>
              <a:gd name="T7" fmla="*/ 1081 h 3696"/>
              <a:gd name="T8" fmla="*/ 5931 w 6709"/>
              <a:gd name="T9" fmla="*/ 0 h 3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09" h="3696">
                <a:moveTo>
                  <a:pt x="5931" y="0"/>
                </a:moveTo>
                <a:lnTo>
                  <a:pt x="0" y="3680"/>
                </a:lnTo>
                <a:lnTo>
                  <a:pt x="0" y="3696"/>
                </a:lnTo>
                <a:lnTo>
                  <a:pt x="6709" y="1081"/>
                </a:lnTo>
                <a:lnTo>
                  <a:pt x="5931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0BB9FB2-2113-4E17-8AEC-8C91B3963F2A}"/>
              </a:ext>
            </a:extLst>
          </p:cNvPr>
          <p:cNvGrpSpPr/>
          <p:nvPr/>
        </p:nvGrpSpPr>
        <p:grpSpPr>
          <a:xfrm>
            <a:off x="1706732" y="3452463"/>
            <a:ext cx="2328657" cy="2366977"/>
            <a:chOff x="1397690" y="4283846"/>
            <a:chExt cx="2328657" cy="2366977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CC97A4F-A1CC-4BCF-8EB5-5459A55D3C5D}"/>
                </a:ext>
              </a:extLst>
            </p:cNvPr>
            <p:cNvGrpSpPr/>
            <p:nvPr/>
          </p:nvGrpSpPr>
          <p:grpSpPr>
            <a:xfrm>
              <a:off x="1821554" y="4283846"/>
              <a:ext cx="1480930" cy="1480930"/>
              <a:chOff x="838200" y="8423546"/>
              <a:chExt cx="1480930" cy="1480930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7C7C07DA-58D3-447C-B3C2-3474915B0FC3}"/>
                  </a:ext>
                </a:extLst>
              </p:cNvPr>
              <p:cNvSpPr/>
              <p:nvPr/>
            </p:nvSpPr>
            <p:spPr>
              <a:xfrm>
                <a:off x="838200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18C43F82-B3BF-4C18-8E47-672138B767F7}"/>
                  </a:ext>
                </a:extLst>
              </p:cNvPr>
              <p:cNvSpPr/>
              <p:nvPr/>
            </p:nvSpPr>
            <p:spPr>
              <a:xfrm>
                <a:off x="970821" y="8556167"/>
                <a:ext cx="1215689" cy="1215689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Freeform 5">
                <a:extLst>
                  <a:ext uri="{FF2B5EF4-FFF2-40B4-BE49-F238E27FC236}">
                    <a16:creationId xmlns:a16="http://schemas.microsoft.com/office/drawing/2014/main" id="{10EC74FC-84B2-4CB9-8C87-EF787091E36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80654" y="8999305"/>
                <a:ext cx="396023" cy="329413"/>
              </a:xfrm>
              <a:custGeom>
                <a:avLst/>
                <a:gdLst>
                  <a:gd name="T0" fmla="*/ 141 w 143"/>
                  <a:gd name="T1" fmla="*/ 55 h 117"/>
                  <a:gd name="T2" fmla="*/ 77 w 143"/>
                  <a:gd name="T3" fmla="*/ 4 h 117"/>
                  <a:gd name="T4" fmla="*/ 74 w 143"/>
                  <a:gd name="T5" fmla="*/ 1 h 117"/>
                  <a:gd name="T6" fmla="*/ 69 w 143"/>
                  <a:gd name="T7" fmla="*/ 1 h 117"/>
                  <a:gd name="T8" fmla="*/ 51 w 143"/>
                  <a:gd name="T9" fmla="*/ 16 h 117"/>
                  <a:gd name="T10" fmla="*/ 51 w 143"/>
                  <a:gd name="T11" fmla="*/ 10 h 117"/>
                  <a:gd name="T12" fmla="*/ 47 w 143"/>
                  <a:gd name="T13" fmla="*/ 6 h 117"/>
                  <a:gd name="T14" fmla="*/ 33 w 143"/>
                  <a:gd name="T15" fmla="*/ 6 h 117"/>
                  <a:gd name="T16" fmla="*/ 30 w 143"/>
                  <a:gd name="T17" fmla="*/ 10 h 117"/>
                  <a:gd name="T18" fmla="*/ 30 w 143"/>
                  <a:gd name="T19" fmla="*/ 33 h 117"/>
                  <a:gd name="T20" fmla="*/ 2 w 143"/>
                  <a:gd name="T21" fmla="*/ 56 h 117"/>
                  <a:gd name="T22" fmla="*/ 1 w 143"/>
                  <a:gd name="T23" fmla="*/ 61 h 117"/>
                  <a:gd name="T24" fmla="*/ 4 w 143"/>
                  <a:gd name="T25" fmla="*/ 63 h 117"/>
                  <a:gd name="T26" fmla="*/ 6 w 143"/>
                  <a:gd name="T27" fmla="*/ 62 h 117"/>
                  <a:gd name="T28" fmla="*/ 17 w 143"/>
                  <a:gd name="T29" fmla="*/ 53 h 117"/>
                  <a:gd name="T30" fmla="*/ 17 w 143"/>
                  <a:gd name="T31" fmla="*/ 113 h 117"/>
                  <a:gd name="T32" fmla="*/ 21 w 143"/>
                  <a:gd name="T33" fmla="*/ 117 h 117"/>
                  <a:gd name="T34" fmla="*/ 59 w 143"/>
                  <a:gd name="T35" fmla="*/ 117 h 117"/>
                  <a:gd name="T36" fmla="*/ 63 w 143"/>
                  <a:gd name="T37" fmla="*/ 113 h 117"/>
                  <a:gd name="T38" fmla="*/ 63 w 143"/>
                  <a:gd name="T39" fmla="*/ 85 h 117"/>
                  <a:gd name="T40" fmla="*/ 80 w 143"/>
                  <a:gd name="T41" fmla="*/ 85 h 117"/>
                  <a:gd name="T42" fmla="*/ 80 w 143"/>
                  <a:gd name="T43" fmla="*/ 113 h 117"/>
                  <a:gd name="T44" fmla="*/ 84 w 143"/>
                  <a:gd name="T45" fmla="*/ 117 h 117"/>
                  <a:gd name="T46" fmla="*/ 122 w 143"/>
                  <a:gd name="T47" fmla="*/ 117 h 117"/>
                  <a:gd name="T48" fmla="*/ 126 w 143"/>
                  <a:gd name="T49" fmla="*/ 113 h 117"/>
                  <a:gd name="T50" fmla="*/ 126 w 143"/>
                  <a:gd name="T51" fmla="*/ 52 h 117"/>
                  <a:gd name="T52" fmla="*/ 137 w 143"/>
                  <a:gd name="T53" fmla="*/ 61 h 117"/>
                  <a:gd name="T54" fmla="*/ 139 w 143"/>
                  <a:gd name="T55" fmla="*/ 62 h 117"/>
                  <a:gd name="T56" fmla="*/ 142 w 143"/>
                  <a:gd name="T57" fmla="*/ 60 h 117"/>
                  <a:gd name="T58" fmla="*/ 141 w 143"/>
                  <a:gd name="T59" fmla="*/ 55 h 117"/>
                  <a:gd name="T60" fmla="*/ 37 w 143"/>
                  <a:gd name="T61" fmla="*/ 13 h 117"/>
                  <a:gd name="T62" fmla="*/ 43 w 143"/>
                  <a:gd name="T63" fmla="*/ 13 h 117"/>
                  <a:gd name="T64" fmla="*/ 43 w 143"/>
                  <a:gd name="T65" fmla="*/ 22 h 117"/>
                  <a:gd name="T66" fmla="*/ 37 w 143"/>
                  <a:gd name="T67" fmla="*/ 27 h 117"/>
                  <a:gd name="T68" fmla="*/ 37 w 143"/>
                  <a:gd name="T69" fmla="*/ 13 h 117"/>
                  <a:gd name="T70" fmla="*/ 119 w 143"/>
                  <a:gd name="T71" fmla="*/ 47 h 117"/>
                  <a:gd name="T72" fmla="*/ 119 w 143"/>
                  <a:gd name="T73" fmla="*/ 109 h 117"/>
                  <a:gd name="T74" fmla="*/ 87 w 143"/>
                  <a:gd name="T75" fmla="*/ 109 h 117"/>
                  <a:gd name="T76" fmla="*/ 87 w 143"/>
                  <a:gd name="T77" fmla="*/ 81 h 117"/>
                  <a:gd name="T78" fmla="*/ 84 w 143"/>
                  <a:gd name="T79" fmla="*/ 78 h 117"/>
                  <a:gd name="T80" fmla="*/ 59 w 143"/>
                  <a:gd name="T81" fmla="*/ 78 h 117"/>
                  <a:gd name="T82" fmla="*/ 56 w 143"/>
                  <a:gd name="T83" fmla="*/ 81 h 117"/>
                  <a:gd name="T84" fmla="*/ 56 w 143"/>
                  <a:gd name="T85" fmla="*/ 109 h 117"/>
                  <a:gd name="T86" fmla="*/ 24 w 143"/>
                  <a:gd name="T87" fmla="*/ 109 h 117"/>
                  <a:gd name="T88" fmla="*/ 24 w 143"/>
                  <a:gd name="T89" fmla="*/ 47 h 117"/>
                  <a:gd name="T90" fmla="*/ 38 w 143"/>
                  <a:gd name="T91" fmla="*/ 36 h 117"/>
                  <a:gd name="T92" fmla="*/ 72 w 143"/>
                  <a:gd name="T93" fmla="*/ 8 h 117"/>
                  <a:gd name="T94" fmla="*/ 119 w 143"/>
                  <a:gd name="T95" fmla="*/ 47 h 117"/>
                  <a:gd name="T96" fmla="*/ 119 w 143"/>
                  <a:gd name="T97" fmla="*/ 47 h 117"/>
                  <a:gd name="T98" fmla="*/ 119 w 143"/>
                  <a:gd name="T99" fmla="*/ 4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3" h="117">
                    <a:moveTo>
                      <a:pt x="141" y="55"/>
                    </a:moveTo>
                    <a:cubicBezTo>
                      <a:pt x="77" y="4"/>
                      <a:pt x="77" y="4"/>
                      <a:pt x="77" y="4"/>
                    </a:cubicBezTo>
                    <a:cubicBezTo>
                      <a:pt x="74" y="1"/>
                      <a:pt x="74" y="1"/>
                      <a:pt x="74" y="1"/>
                    </a:cubicBezTo>
                    <a:cubicBezTo>
                      <a:pt x="72" y="0"/>
                      <a:pt x="71" y="0"/>
                      <a:pt x="69" y="1"/>
                    </a:cubicBezTo>
                    <a:cubicBezTo>
                      <a:pt x="51" y="16"/>
                      <a:pt x="51" y="16"/>
                      <a:pt x="51" y="16"/>
                    </a:cubicBezTo>
                    <a:cubicBezTo>
                      <a:pt x="51" y="10"/>
                      <a:pt x="51" y="10"/>
                      <a:pt x="51" y="10"/>
                    </a:cubicBezTo>
                    <a:cubicBezTo>
                      <a:pt x="51" y="8"/>
                      <a:pt x="49" y="6"/>
                      <a:pt x="47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1" y="6"/>
                      <a:pt x="30" y="8"/>
                      <a:pt x="30" y="10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2" y="56"/>
                      <a:pt x="2" y="56"/>
                      <a:pt x="2" y="56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2" y="62"/>
                      <a:pt x="3" y="63"/>
                      <a:pt x="4" y="63"/>
                    </a:cubicBezTo>
                    <a:cubicBezTo>
                      <a:pt x="5" y="63"/>
                      <a:pt x="5" y="63"/>
                      <a:pt x="6" y="62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113"/>
                      <a:pt x="17" y="113"/>
                      <a:pt x="17" y="113"/>
                    </a:cubicBezTo>
                    <a:cubicBezTo>
                      <a:pt x="17" y="115"/>
                      <a:pt x="19" y="117"/>
                      <a:pt x="21" y="117"/>
                    </a:cubicBezTo>
                    <a:cubicBezTo>
                      <a:pt x="59" y="117"/>
                      <a:pt x="59" y="117"/>
                      <a:pt x="59" y="117"/>
                    </a:cubicBezTo>
                    <a:cubicBezTo>
                      <a:pt x="61" y="117"/>
                      <a:pt x="63" y="115"/>
                      <a:pt x="63" y="113"/>
                    </a:cubicBezTo>
                    <a:cubicBezTo>
                      <a:pt x="63" y="85"/>
                      <a:pt x="63" y="85"/>
                      <a:pt x="63" y="85"/>
                    </a:cubicBezTo>
                    <a:cubicBezTo>
                      <a:pt x="80" y="85"/>
                      <a:pt x="80" y="85"/>
                      <a:pt x="80" y="85"/>
                    </a:cubicBezTo>
                    <a:cubicBezTo>
                      <a:pt x="80" y="113"/>
                      <a:pt x="80" y="113"/>
                      <a:pt x="80" y="113"/>
                    </a:cubicBezTo>
                    <a:cubicBezTo>
                      <a:pt x="80" y="115"/>
                      <a:pt x="82" y="117"/>
                      <a:pt x="84" y="117"/>
                    </a:cubicBezTo>
                    <a:cubicBezTo>
                      <a:pt x="122" y="117"/>
                      <a:pt x="122" y="117"/>
                      <a:pt x="122" y="117"/>
                    </a:cubicBezTo>
                    <a:cubicBezTo>
                      <a:pt x="124" y="117"/>
                      <a:pt x="126" y="115"/>
                      <a:pt x="126" y="113"/>
                    </a:cubicBezTo>
                    <a:cubicBezTo>
                      <a:pt x="126" y="52"/>
                      <a:pt x="126" y="52"/>
                      <a:pt x="126" y="52"/>
                    </a:cubicBezTo>
                    <a:cubicBezTo>
                      <a:pt x="137" y="61"/>
                      <a:pt x="137" y="61"/>
                      <a:pt x="137" y="61"/>
                    </a:cubicBezTo>
                    <a:cubicBezTo>
                      <a:pt x="137" y="62"/>
                      <a:pt x="138" y="62"/>
                      <a:pt x="139" y="62"/>
                    </a:cubicBezTo>
                    <a:cubicBezTo>
                      <a:pt x="140" y="62"/>
                      <a:pt x="141" y="61"/>
                      <a:pt x="142" y="60"/>
                    </a:cubicBezTo>
                    <a:cubicBezTo>
                      <a:pt x="143" y="59"/>
                      <a:pt x="143" y="57"/>
                      <a:pt x="141" y="55"/>
                    </a:cubicBezTo>
                    <a:close/>
                    <a:moveTo>
                      <a:pt x="37" y="13"/>
                    </a:moveTo>
                    <a:cubicBezTo>
                      <a:pt x="43" y="13"/>
                      <a:pt x="43" y="13"/>
                      <a:pt x="43" y="13"/>
                    </a:cubicBezTo>
                    <a:cubicBezTo>
                      <a:pt x="43" y="22"/>
                      <a:pt x="43" y="22"/>
                      <a:pt x="43" y="22"/>
                    </a:cubicBezTo>
                    <a:cubicBezTo>
                      <a:pt x="37" y="27"/>
                      <a:pt x="37" y="27"/>
                      <a:pt x="37" y="27"/>
                    </a:cubicBezTo>
                    <a:lnTo>
                      <a:pt x="37" y="13"/>
                    </a:lnTo>
                    <a:close/>
                    <a:moveTo>
                      <a:pt x="119" y="47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87" y="109"/>
                      <a:pt x="87" y="109"/>
                      <a:pt x="87" y="109"/>
                    </a:cubicBezTo>
                    <a:cubicBezTo>
                      <a:pt x="87" y="81"/>
                      <a:pt x="87" y="81"/>
                      <a:pt x="87" y="81"/>
                    </a:cubicBezTo>
                    <a:cubicBezTo>
                      <a:pt x="87" y="79"/>
                      <a:pt x="86" y="78"/>
                      <a:pt x="84" y="78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7" y="78"/>
                      <a:pt x="56" y="79"/>
                      <a:pt x="56" y="81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24" y="109"/>
                      <a:pt x="24" y="109"/>
                      <a:pt x="24" y="109"/>
                    </a:cubicBezTo>
                    <a:cubicBezTo>
                      <a:pt x="24" y="47"/>
                      <a:pt x="24" y="47"/>
                      <a:pt x="24" y="47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71" y="9"/>
                      <a:pt x="72" y="8"/>
                    </a:cubicBezTo>
                    <a:lnTo>
                      <a:pt x="119" y="47"/>
                    </a:lnTo>
                    <a:close/>
                    <a:moveTo>
                      <a:pt x="119" y="47"/>
                    </a:moveTo>
                    <a:cubicBezTo>
                      <a:pt x="119" y="47"/>
                      <a:pt x="119" y="47"/>
                      <a:pt x="119" y="4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1FE63D9-689C-4E5B-B1BE-22E4517943EB}"/>
                </a:ext>
              </a:extLst>
            </p:cNvPr>
            <p:cNvSpPr/>
            <p:nvPr/>
          </p:nvSpPr>
          <p:spPr>
            <a:xfrm>
              <a:off x="1397690" y="6004492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B623744-68EC-416B-BEEF-C0AEB99F2205}"/>
              </a:ext>
            </a:extLst>
          </p:cNvPr>
          <p:cNvGrpSpPr/>
          <p:nvPr/>
        </p:nvGrpSpPr>
        <p:grpSpPr>
          <a:xfrm>
            <a:off x="4928497" y="3452463"/>
            <a:ext cx="2328657" cy="2366977"/>
            <a:chOff x="5430343" y="4283846"/>
            <a:chExt cx="2328657" cy="2366977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FD978D5-2294-41E1-B100-20B2D083A6AF}"/>
                </a:ext>
              </a:extLst>
            </p:cNvPr>
            <p:cNvGrpSpPr/>
            <p:nvPr/>
          </p:nvGrpSpPr>
          <p:grpSpPr>
            <a:xfrm>
              <a:off x="5793352" y="4283846"/>
              <a:ext cx="1480930" cy="1480930"/>
              <a:chOff x="3096867" y="8423546"/>
              <a:chExt cx="1480930" cy="1480930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3A0180A6-2180-4B3D-95D1-468111C96F5B}"/>
                  </a:ext>
                </a:extLst>
              </p:cNvPr>
              <p:cNvSpPr/>
              <p:nvPr/>
            </p:nvSpPr>
            <p:spPr>
              <a:xfrm>
                <a:off x="3096867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DA1075CF-9082-4143-B16C-93B2E76E5848}"/>
                  </a:ext>
                </a:extLst>
              </p:cNvPr>
              <p:cNvSpPr/>
              <p:nvPr/>
            </p:nvSpPr>
            <p:spPr>
              <a:xfrm>
                <a:off x="3229488" y="8556167"/>
                <a:ext cx="1215689" cy="1215689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2AAEE0A0-E185-425A-9E4B-F3F760D71399}"/>
                  </a:ext>
                </a:extLst>
              </p:cNvPr>
              <p:cNvGrpSpPr/>
              <p:nvPr/>
            </p:nvGrpSpPr>
            <p:grpSpPr>
              <a:xfrm>
                <a:off x="3690441" y="9007888"/>
                <a:ext cx="293782" cy="312247"/>
                <a:chOff x="6670357" y="2277094"/>
                <a:chExt cx="555626" cy="590551"/>
              </a:xfrm>
              <a:solidFill>
                <a:schemeClr val="bg1"/>
              </a:solidFill>
            </p:grpSpPr>
            <p:sp>
              <p:nvSpPr>
                <p:cNvPr id="60" name="Rectangle 10">
                  <a:extLst>
                    <a:ext uri="{FF2B5EF4-FFF2-40B4-BE49-F238E27FC236}">
                      <a16:creationId xmlns:a16="http://schemas.microsoft.com/office/drawing/2014/main" id="{E70E5F66-3C7E-442A-9DA7-51C8469660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277094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Rectangle 11">
                  <a:extLst>
                    <a:ext uri="{FF2B5EF4-FFF2-40B4-BE49-F238E27FC236}">
                      <a16:creationId xmlns:a16="http://schemas.microsoft.com/office/drawing/2014/main" id="{931DED5C-36D8-4FD2-8018-2A0C4746AC1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24358" y="2716832"/>
                  <a:ext cx="46038" cy="150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12">
                  <a:extLst>
                    <a:ext uri="{FF2B5EF4-FFF2-40B4-BE49-F238E27FC236}">
                      <a16:creationId xmlns:a16="http://schemas.microsoft.com/office/drawing/2014/main" id="{C1DDBEF5-8FD3-4FFA-8CE2-B0CB69E6187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670357" y="2462832"/>
                  <a:ext cx="254000" cy="219075"/>
                </a:xfrm>
                <a:custGeom>
                  <a:avLst/>
                  <a:gdLst>
                    <a:gd name="T0" fmla="*/ 22 w 22"/>
                    <a:gd name="T1" fmla="*/ 13 h 19"/>
                    <a:gd name="T2" fmla="*/ 10 w 22"/>
                    <a:gd name="T3" fmla="*/ 13 h 19"/>
                    <a:gd name="T4" fmla="*/ 6 w 22"/>
                    <a:gd name="T5" fmla="*/ 10 h 19"/>
                    <a:gd name="T6" fmla="*/ 10 w 22"/>
                    <a:gd name="T7" fmla="*/ 6 h 19"/>
                    <a:gd name="T8" fmla="*/ 22 w 22"/>
                    <a:gd name="T9" fmla="*/ 6 h 19"/>
                    <a:gd name="T10" fmla="*/ 22 w 22"/>
                    <a:gd name="T11" fmla="*/ 0 h 19"/>
                    <a:gd name="T12" fmla="*/ 10 w 22"/>
                    <a:gd name="T13" fmla="*/ 0 h 19"/>
                    <a:gd name="T14" fmla="*/ 0 w 22"/>
                    <a:gd name="T15" fmla="*/ 10 h 19"/>
                    <a:gd name="T16" fmla="*/ 10 w 22"/>
                    <a:gd name="T17" fmla="*/ 19 h 19"/>
                    <a:gd name="T18" fmla="*/ 22 w 22"/>
                    <a:gd name="T19" fmla="*/ 19 h 19"/>
                    <a:gd name="T20" fmla="*/ 22 w 22"/>
                    <a:gd name="T21" fmla="*/ 13 h 19"/>
                    <a:gd name="T22" fmla="*/ 22 w 22"/>
                    <a:gd name="T23" fmla="*/ 13 h 19"/>
                    <a:gd name="T24" fmla="*/ 22 w 22"/>
                    <a:gd name="T25" fmla="*/ 13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22" y="13"/>
                      </a:move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8" y="13"/>
                        <a:pt x="6" y="12"/>
                        <a:pt x="6" y="10"/>
                      </a:cubicBezTo>
                      <a:cubicBezTo>
                        <a:pt x="6" y="8"/>
                        <a:pt x="8" y="6"/>
                        <a:pt x="10" y="6"/>
                      </a:cubicBezTo>
                      <a:cubicBezTo>
                        <a:pt x="22" y="6"/>
                        <a:pt x="22" y="6"/>
                        <a:pt x="22" y="6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5"/>
                        <a:pt x="4" y="19"/>
                        <a:pt x="10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lnTo>
                        <a:pt x="22" y="13"/>
                      </a:lnTo>
                      <a:close/>
                      <a:moveTo>
                        <a:pt x="22" y="13"/>
                      </a:moveTo>
                      <a:cubicBezTo>
                        <a:pt x="22" y="13"/>
                        <a:pt x="22" y="13"/>
                        <a:pt x="22" y="13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Freeform 13">
                  <a:extLst>
                    <a:ext uri="{FF2B5EF4-FFF2-40B4-BE49-F238E27FC236}">
                      <a16:creationId xmlns:a16="http://schemas.microsoft.com/office/drawing/2014/main" id="{2CEAE30F-3DF9-4948-889E-2BCE83C2FF4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70395" y="2462832"/>
                  <a:ext cx="255588" cy="219075"/>
                </a:xfrm>
                <a:custGeom>
                  <a:avLst/>
                  <a:gdLst>
                    <a:gd name="T0" fmla="*/ 12 w 22"/>
                    <a:gd name="T1" fmla="*/ 0 h 19"/>
                    <a:gd name="T2" fmla="*/ 0 w 22"/>
                    <a:gd name="T3" fmla="*/ 0 h 19"/>
                    <a:gd name="T4" fmla="*/ 0 w 22"/>
                    <a:gd name="T5" fmla="*/ 6 h 19"/>
                    <a:gd name="T6" fmla="*/ 12 w 22"/>
                    <a:gd name="T7" fmla="*/ 6 h 19"/>
                    <a:gd name="T8" fmla="*/ 16 w 22"/>
                    <a:gd name="T9" fmla="*/ 10 h 19"/>
                    <a:gd name="T10" fmla="*/ 12 w 22"/>
                    <a:gd name="T11" fmla="*/ 13 h 19"/>
                    <a:gd name="T12" fmla="*/ 0 w 22"/>
                    <a:gd name="T13" fmla="*/ 13 h 19"/>
                    <a:gd name="T14" fmla="*/ 0 w 22"/>
                    <a:gd name="T15" fmla="*/ 19 h 19"/>
                    <a:gd name="T16" fmla="*/ 12 w 22"/>
                    <a:gd name="T17" fmla="*/ 19 h 19"/>
                    <a:gd name="T18" fmla="*/ 22 w 22"/>
                    <a:gd name="T19" fmla="*/ 10 h 19"/>
                    <a:gd name="T20" fmla="*/ 12 w 22"/>
                    <a:gd name="T21" fmla="*/ 0 h 19"/>
                    <a:gd name="T22" fmla="*/ 12 w 22"/>
                    <a:gd name="T23" fmla="*/ 0 h 19"/>
                    <a:gd name="T24" fmla="*/ 12 w 22"/>
                    <a:gd name="T25" fmla="*/ 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2" h="19">
                      <a:moveTo>
                        <a:pt x="12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4" y="6"/>
                        <a:pt x="16" y="8"/>
                        <a:pt x="16" y="10"/>
                      </a:cubicBezTo>
                      <a:cubicBezTo>
                        <a:pt x="16" y="12"/>
                        <a:pt x="14" y="13"/>
                        <a:pt x="12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8" y="19"/>
                        <a:pt x="22" y="15"/>
                        <a:pt x="22" y="10"/>
                      </a:cubicBezTo>
                      <a:cubicBezTo>
                        <a:pt x="22" y="4"/>
                        <a:pt x="18" y="0"/>
                        <a:pt x="12" y="0"/>
                      </a:cubicBezTo>
                      <a:close/>
                      <a:moveTo>
                        <a:pt x="12" y="0"/>
                      </a:moveTo>
                      <a:cubicBezTo>
                        <a:pt x="12" y="0"/>
                        <a:pt x="12" y="0"/>
                        <a:pt x="12" y="0"/>
                      </a:cubicBez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14">
                  <a:extLst>
                    <a:ext uri="{FF2B5EF4-FFF2-40B4-BE49-F238E27FC236}">
                      <a16:creationId xmlns:a16="http://schemas.microsoft.com/office/drawing/2014/main" id="{3C7D21AD-4FE9-4229-822E-87EC14DD526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close/>
                      <a:moveTo>
                        <a:pt x="15" y="80"/>
                      </a:moveTo>
                      <a:lnTo>
                        <a:pt x="15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15">
                  <a:extLst>
                    <a:ext uri="{FF2B5EF4-FFF2-40B4-BE49-F238E27FC236}">
                      <a16:creationId xmlns:a16="http://schemas.microsoft.com/office/drawing/2014/main" id="{2AF497F9-1CB2-45BF-8DAC-C5A453D6E50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716832"/>
                  <a:ext cx="115888" cy="127000"/>
                </a:xfrm>
                <a:custGeom>
                  <a:avLst/>
                  <a:gdLst>
                    <a:gd name="T0" fmla="*/ 15 w 73"/>
                    <a:gd name="T1" fmla="*/ 80 h 80"/>
                    <a:gd name="T2" fmla="*/ 73 w 73"/>
                    <a:gd name="T3" fmla="*/ 0 h 80"/>
                    <a:gd name="T4" fmla="*/ 44 w 73"/>
                    <a:gd name="T5" fmla="*/ 0 h 80"/>
                    <a:gd name="T6" fmla="*/ 0 w 73"/>
                    <a:gd name="T7" fmla="*/ 73 h 80"/>
                    <a:gd name="T8" fmla="*/ 15 w 73"/>
                    <a:gd name="T9" fmla="*/ 80 h 80"/>
                    <a:gd name="T10" fmla="*/ 15 w 73"/>
                    <a:gd name="T11" fmla="*/ 80 h 80"/>
                    <a:gd name="T12" fmla="*/ 15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15" y="80"/>
                      </a:moveTo>
                      <a:lnTo>
                        <a:pt x="73" y="0"/>
                      </a:lnTo>
                      <a:lnTo>
                        <a:pt x="44" y="0"/>
                      </a:lnTo>
                      <a:lnTo>
                        <a:pt x="0" y="73"/>
                      </a:lnTo>
                      <a:lnTo>
                        <a:pt x="15" y="80"/>
                      </a:lnTo>
                      <a:moveTo>
                        <a:pt x="15" y="80"/>
                      </a:moveTo>
                      <a:lnTo>
                        <a:pt x="15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16">
                  <a:extLst>
                    <a:ext uri="{FF2B5EF4-FFF2-40B4-BE49-F238E27FC236}">
                      <a16:creationId xmlns:a16="http://schemas.microsoft.com/office/drawing/2014/main" id="{53667D4A-2B76-4020-9101-4F32A7E94E5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close/>
                      <a:moveTo>
                        <a:pt x="59" y="80"/>
                      </a:moveTo>
                      <a:lnTo>
                        <a:pt x="59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Freeform 17">
                  <a:extLst>
                    <a:ext uri="{FF2B5EF4-FFF2-40B4-BE49-F238E27FC236}">
                      <a16:creationId xmlns:a16="http://schemas.microsoft.com/office/drawing/2014/main" id="{9C4F43D5-0C88-4A12-AF2D-68FD79463DC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716832"/>
                  <a:ext cx="115888" cy="127000"/>
                </a:xfrm>
                <a:custGeom>
                  <a:avLst/>
                  <a:gdLst>
                    <a:gd name="T0" fmla="*/ 59 w 73"/>
                    <a:gd name="T1" fmla="*/ 80 h 80"/>
                    <a:gd name="T2" fmla="*/ 0 w 73"/>
                    <a:gd name="T3" fmla="*/ 0 h 80"/>
                    <a:gd name="T4" fmla="*/ 29 w 73"/>
                    <a:gd name="T5" fmla="*/ 0 h 80"/>
                    <a:gd name="T6" fmla="*/ 73 w 73"/>
                    <a:gd name="T7" fmla="*/ 73 h 80"/>
                    <a:gd name="T8" fmla="*/ 59 w 73"/>
                    <a:gd name="T9" fmla="*/ 80 h 80"/>
                    <a:gd name="T10" fmla="*/ 59 w 73"/>
                    <a:gd name="T11" fmla="*/ 80 h 80"/>
                    <a:gd name="T12" fmla="*/ 59 w 73"/>
                    <a:gd name="T1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80">
                      <a:moveTo>
                        <a:pt x="59" y="80"/>
                      </a:moveTo>
                      <a:lnTo>
                        <a:pt x="0" y="0"/>
                      </a:lnTo>
                      <a:lnTo>
                        <a:pt x="29" y="0"/>
                      </a:lnTo>
                      <a:lnTo>
                        <a:pt x="73" y="73"/>
                      </a:lnTo>
                      <a:lnTo>
                        <a:pt x="59" y="80"/>
                      </a:lnTo>
                      <a:moveTo>
                        <a:pt x="59" y="80"/>
                      </a:moveTo>
                      <a:lnTo>
                        <a:pt x="59" y="8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18">
                  <a:extLst>
                    <a:ext uri="{FF2B5EF4-FFF2-40B4-BE49-F238E27FC236}">
                      <a16:creationId xmlns:a16="http://schemas.microsoft.com/office/drawing/2014/main" id="{9ECF3BC6-70FB-47A1-A279-1A5A43EA17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close/>
                      <a:moveTo>
                        <a:pt x="59" y="0"/>
                      </a:moveTo>
                      <a:lnTo>
                        <a:pt x="5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19">
                  <a:extLst>
                    <a:ext uri="{FF2B5EF4-FFF2-40B4-BE49-F238E27FC236}">
                      <a16:creationId xmlns:a16="http://schemas.microsoft.com/office/drawing/2014/main" id="{BD99A767-A778-4EA3-A5FF-24FCEF6557C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7005320" y="2312019"/>
                  <a:ext cx="115888" cy="115888"/>
                </a:xfrm>
                <a:custGeom>
                  <a:avLst/>
                  <a:gdLst>
                    <a:gd name="T0" fmla="*/ 59 w 73"/>
                    <a:gd name="T1" fmla="*/ 0 h 73"/>
                    <a:gd name="T2" fmla="*/ 0 w 73"/>
                    <a:gd name="T3" fmla="*/ 73 h 73"/>
                    <a:gd name="T4" fmla="*/ 29 w 73"/>
                    <a:gd name="T5" fmla="*/ 73 h 73"/>
                    <a:gd name="T6" fmla="*/ 73 w 73"/>
                    <a:gd name="T7" fmla="*/ 7 h 73"/>
                    <a:gd name="T8" fmla="*/ 59 w 73"/>
                    <a:gd name="T9" fmla="*/ 0 h 73"/>
                    <a:gd name="T10" fmla="*/ 59 w 73"/>
                    <a:gd name="T11" fmla="*/ 0 h 73"/>
                    <a:gd name="T12" fmla="*/ 59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59" y="0"/>
                      </a:moveTo>
                      <a:lnTo>
                        <a:pt x="0" y="73"/>
                      </a:lnTo>
                      <a:lnTo>
                        <a:pt x="29" y="73"/>
                      </a:lnTo>
                      <a:lnTo>
                        <a:pt x="73" y="7"/>
                      </a:lnTo>
                      <a:lnTo>
                        <a:pt x="59" y="0"/>
                      </a:lnTo>
                      <a:moveTo>
                        <a:pt x="59" y="0"/>
                      </a:moveTo>
                      <a:lnTo>
                        <a:pt x="59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20">
                  <a:extLst>
                    <a:ext uri="{FF2B5EF4-FFF2-40B4-BE49-F238E27FC236}">
                      <a16:creationId xmlns:a16="http://schemas.microsoft.com/office/drawing/2014/main" id="{883111A8-3CE9-4D6D-A775-3BF9D3D0DC9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close/>
                      <a:moveTo>
                        <a:pt x="15" y="0"/>
                      </a:moveTo>
                      <a:lnTo>
                        <a:pt x="1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Freeform 21">
                  <a:extLst>
                    <a:ext uri="{FF2B5EF4-FFF2-40B4-BE49-F238E27FC236}">
                      <a16:creationId xmlns:a16="http://schemas.microsoft.com/office/drawing/2014/main" id="{DB6F5005-D4B9-46FC-9326-9AC8A734FDD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773545" y="2312019"/>
                  <a:ext cx="115888" cy="115888"/>
                </a:xfrm>
                <a:custGeom>
                  <a:avLst/>
                  <a:gdLst>
                    <a:gd name="T0" fmla="*/ 15 w 73"/>
                    <a:gd name="T1" fmla="*/ 0 h 73"/>
                    <a:gd name="T2" fmla="*/ 73 w 73"/>
                    <a:gd name="T3" fmla="*/ 73 h 73"/>
                    <a:gd name="T4" fmla="*/ 44 w 73"/>
                    <a:gd name="T5" fmla="*/ 73 h 73"/>
                    <a:gd name="T6" fmla="*/ 0 w 73"/>
                    <a:gd name="T7" fmla="*/ 7 h 73"/>
                    <a:gd name="T8" fmla="*/ 15 w 73"/>
                    <a:gd name="T9" fmla="*/ 0 h 73"/>
                    <a:gd name="T10" fmla="*/ 15 w 73"/>
                    <a:gd name="T11" fmla="*/ 0 h 73"/>
                    <a:gd name="T12" fmla="*/ 15 w 73"/>
                    <a:gd name="T13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73">
                      <a:moveTo>
                        <a:pt x="15" y="0"/>
                      </a:moveTo>
                      <a:lnTo>
                        <a:pt x="73" y="73"/>
                      </a:lnTo>
                      <a:lnTo>
                        <a:pt x="44" y="73"/>
                      </a:lnTo>
                      <a:lnTo>
                        <a:pt x="0" y="7"/>
                      </a:lnTo>
                      <a:lnTo>
                        <a:pt x="15" y="0"/>
                      </a:lnTo>
                      <a:moveTo>
                        <a:pt x="15" y="0"/>
                      </a:moveTo>
                      <a:lnTo>
                        <a:pt x="15" y="0"/>
                      </a:ln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B8BDFEE-C169-4227-B51E-1177F6CF0464}"/>
                </a:ext>
              </a:extLst>
            </p:cNvPr>
            <p:cNvSpPr/>
            <p:nvPr/>
          </p:nvSpPr>
          <p:spPr>
            <a:xfrm>
              <a:off x="5430343" y="6004492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CD6EDB-0B07-4D61-9F68-73B1B56DBC0A}"/>
              </a:ext>
            </a:extLst>
          </p:cNvPr>
          <p:cNvGrpSpPr/>
          <p:nvPr/>
        </p:nvGrpSpPr>
        <p:grpSpPr>
          <a:xfrm>
            <a:off x="8150262" y="3452463"/>
            <a:ext cx="2328657" cy="2366977"/>
            <a:chOff x="9341286" y="4283846"/>
            <a:chExt cx="2328657" cy="236697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70376152-9FA7-49EC-9A53-117FA16CF059}"/>
                </a:ext>
              </a:extLst>
            </p:cNvPr>
            <p:cNvGrpSpPr/>
            <p:nvPr/>
          </p:nvGrpSpPr>
          <p:grpSpPr>
            <a:xfrm>
              <a:off x="9765150" y="4283846"/>
              <a:ext cx="1480930" cy="1480930"/>
              <a:chOff x="5355534" y="8423546"/>
              <a:chExt cx="1480930" cy="1480930"/>
            </a:xfrm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A4D7075A-9011-4C99-899B-A420B3FA65A8}"/>
                  </a:ext>
                </a:extLst>
              </p:cNvPr>
              <p:cNvSpPr/>
              <p:nvPr/>
            </p:nvSpPr>
            <p:spPr>
              <a:xfrm>
                <a:off x="5355534" y="8423546"/>
                <a:ext cx="1480930" cy="14809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73E55B77-8C44-458B-90EE-C08E350DFC55}"/>
                  </a:ext>
                </a:extLst>
              </p:cNvPr>
              <p:cNvSpPr/>
              <p:nvPr/>
            </p:nvSpPr>
            <p:spPr>
              <a:xfrm>
                <a:off x="5488155" y="8556167"/>
                <a:ext cx="1215689" cy="121568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AutoShape 9">
                <a:extLst>
                  <a:ext uri="{FF2B5EF4-FFF2-40B4-BE49-F238E27FC236}">
                    <a16:creationId xmlns:a16="http://schemas.microsoft.com/office/drawing/2014/main" id="{FC4AB132-8BA3-4E6A-9798-F7471BCDC1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8284" y="8999664"/>
                <a:ext cx="315431" cy="32869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A4F3316-4472-4053-9197-F9180A9DD433}"/>
                </a:ext>
              </a:extLst>
            </p:cNvPr>
            <p:cNvSpPr/>
            <p:nvPr/>
          </p:nvSpPr>
          <p:spPr>
            <a:xfrm>
              <a:off x="9341286" y="6004492"/>
              <a:ext cx="232865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ever since the 1500s, when an make a survived not</a:t>
              </a:r>
            </a:p>
          </p:txBody>
        </p:sp>
      </p:grpSp>
      <p:sp>
        <p:nvSpPr>
          <p:cNvPr id="84" name="Rectangle 83">
            <a:extLst>
              <a:ext uri="{FF2B5EF4-FFF2-40B4-BE49-F238E27FC236}">
                <a16:creationId xmlns:a16="http://schemas.microsoft.com/office/drawing/2014/main" id="{6E40C8A6-E867-49A7-A0F1-E1785B71B1F1}"/>
              </a:ext>
            </a:extLst>
          </p:cNvPr>
          <p:cNvSpPr/>
          <p:nvPr/>
        </p:nvSpPr>
        <p:spPr>
          <a:xfrm>
            <a:off x="823686" y="1398609"/>
            <a:ext cx="528853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Picture Placeholder 255">
            <a:extLst>
              <a:ext uri="{FF2B5EF4-FFF2-40B4-BE49-F238E27FC236}">
                <a16:creationId xmlns:a16="http://schemas.microsoft.com/office/drawing/2014/main" id="{248F62AE-0E3D-4B4F-835C-FFA626F373EE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CD1569FD-6F00-425C-A62B-6319AEE3468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2B54D3-07E3-40F4-996A-6F9586E9442E}"/>
              </a:ext>
            </a:extLst>
          </p:cNvPr>
          <p:cNvSpPr/>
          <p:nvPr/>
        </p:nvSpPr>
        <p:spPr>
          <a:xfrm>
            <a:off x="2178164" y="3663194"/>
            <a:ext cx="2355306" cy="227314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8ECC2539-1ED9-43DC-B471-16E044824894}"/>
              </a:ext>
            </a:extLst>
          </p:cNvPr>
          <p:cNvSpPr/>
          <p:nvPr/>
        </p:nvSpPr>
        <p:spPr>
          <a:xfrm>
            <a:off x="2792655" y="2806566"/>
            <a:ext cx="1126323" cy="112632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E7027AA-5B3E-4087-B441-3BBD23709FB7}"/>
              </a:ext>
            </a:extLst>
          </p:cNvPr>
          <p:cNvSpPr/>
          <p:nvPr/>
        </p:nvSpPr>
        <p:spPr>
          <a:xfrm>
            <a:off x="4918348" y="3663194"/>
            <a:ext cx="2355306" cy="22731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0A9CCF29-EF18-4E41-A9E0-1182DA06830F}"/>
              </a:ext>
            </a:extLst>
          </p:cNvPr>
          <p:cNvSpPr/>
          <p:nvPr/>
        </p:nvSpPr>
        <p:spPr>
          <a:xfrm>
            <a:off x="5532839" y="2806566"/>
            <a:ext cx="1126323" cy="112632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DA11228-D039-40E7-B25F-765F05E8A3D4}"/>
              </a:ext>
            </a:extLst>
          </p:cNvPr>
          <p:cNvSpPr/>
          <p:nvPr/>
        </p:nvSpPr>
        <p:spPr>
          <a:xfrm>
            <a:off x="7658531" y="3663194"/>
            <a:ext cx="2355306" cy="227314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70B5EA0-2D3E-41A5-A08E-4CD2651594F6}"/>
              </a:ext>
            </a:extLst>
          </p:cNvPr>
          <p:cNvSpPr/>
          <p:nvPr/>
        </p:nvSpPr>
        <p:spPr>
          <a:xfrm>
            <a:off x="8273022" y="2806566"/>
            <a:ext cx="1126323" cy="112632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258" name="Picture Placeholder 257">
            <a:extLst>
              <a:ext uri="{FF2B5EF4-FFF2-40B4-BE49-F238E27FC236}">
                <a16:creationId xmlns:a16="http://schemas.microsoft.com/office/drawing/2014/main" id="{3222FDB5-224A-4F26-88E4-4F01B5B5B54C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5" b="32418"/>
          <a:stretch/>
        </p:blipFill>
        <p:spPr>
          <a:xfrm>
            <a:off x="2898778" y="2912689"/>
            <a:ext cx="914078" cy="914078"/>
          </a:xfrm>
        </p:spPr>
      </p:pic>
      <p:pic>
        <p:nvPicPr>
          <p:cNvPr id="260" name="Picture Placeholder 259">
            <a:extLst>
              <a:ext uri="{FF2B5EF4-FFF2-40B4-BE49-F238E27FC236}">
                <a16:creationId xmlns:a16="http://schemas.microsoft.com/office/drawing/2014/main" id="{040A1B26-B6D5-454E-9B87-D4FB1B0C40C3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16" t="1146" r="9917" b="39352"/>
          <a:stretch/>
        </p:blipFill>
        <p:spPr>
          <a:xfrm>
            <a:off x="5638962" y="2912689"/>
            <a:ext cx="914078" cy="914078"/>
          </a:xfrm>
        </p:spPr>
      </p:pic>
      <p:pic>
        <p:nvPicPr>
          <p:cNvPr id="262" name="Picture Placeholder 261">
            <a:extLst>
              <a:ext uri="{FF2B5EF4-FFF2-40B4-BE49-F238E27FC236}">
                <a16:creationId xmlns:a16="http://schemas.microsoft.com/office/drawing/2014/main" id="{F0181CBC-092B-4C0E-8795-0AF10C6AE988}"/>
              </a:ext>
            </a:extLst>
          </p:cNvPr>
          <p:cNvPicPr>
            <a:picLocks noGrp="1" noChangeAspect="1"/>
          </p:cNvPicPr>
          <p:nvPr>
            <p:ph type="pic" sz="quarter" idx="4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641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Our</a:t>
            </a:r>
            <a:r>
              <a:rPr lang="en-US" dirty="0">
                <a:solidFill>
                  <a:schemeClr val="bg1"/>
                </a:solidFill>
              </a:rPr>
              <a:t> Team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CD9A83A-E1C8-4361-AA21-A842C991C422}"/>
              </a:ext>
            </a:extLst>
          </p:cNvPr>
          <p:cNvSpPr txBox="1"/>
          <p:nvPr/>
        </p:nvSpPr>
        <p:spPr>
          <a:xfrm>
            <a:off x="2422956" y="4368887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999865F-BCC9-474E-8D9C-36B004CBDB9F}"/>
              </a:ext>
            </a:extLst>
          </p:cNvPr>
          <p:cNvSpPr txBox="1"/>
          <p:nvPr/>
        </p:nvSpPr>
        <p:spPr>
          <a:xfrm>
            <a:off x="5163140" y="4368887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43B925B-DC29-4EE8-A36B-B727A1328B0A}"/>
              </a:ext>
            </a:extLst>
          </p:cNvPr>
          <p:cNvSpPr txBox="1"/>
          <p:nvPr/>
        </p:nvSpPr>
        <p:spPr>
          <a:xfrm>
            <a:off x="7903323" y="4368887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676627E-5C84-4395-A748-5B93C2050BDD}"/>
              </a:ext>
            </a:extLst>
          </p:cNvPr>
          <p:cNvSpPr/>
          <p:nvPr/>
        </p:nvSpPr>
        <p:spPr>
          <a:xfrm>
            <a:off x="2270170" y="1399735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955E5A4-2FC9-4F17-BE40-1A06060B6475}"/>
              </a:ext>
            </a:extLst>
          </p:cNvPr>
          <p:cNvSpPr/>
          <p:nvPr/>
        </p:nvSpPr>
        <p:spPr>
          <a:xfrm>
            <a:off x="2191487" y="4856918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7A262F0E-39A1-4D01-8668-303A5185714C}"/>
              </a:ext>
            </a:extLst>
          </p:cNvPr>
          <p:cNvSpPr/>
          <p:nvPr/>
        </p:nvSpPr>
        <p:spPr>
          <a:xfrm>
            <a:off x="4932996" y="4856918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EF5DCD16-482D-4A59-A9AE-366FE82EA477}"/>
              </a:ext>
            </a:extLst>
          </p:cNvPr>
          <p:cNvSpPr/>
          <p:nvPr/>
        </p:nvSpPr>
        <p:spPr>
          <a:xfrm>
            <a:off x="7666947" y="4856918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Placeholder 48">
            <a:extLst>
              <a:ext uri="{FF2B5EF4-FFF2-40B4-BE49-F238E27FC236}">
                <a16:creationId xmlns:a16="http://schemas.microsoft.com/office/drawing/2014/main" id="{087893C8-AEA8-4257-8DEB-6EAAF873589B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07" b="37507"/>
          <a:stretch>
            <a:fillRect/>
          </a:stretch>
        </p:blipFill>
        <p:spPr>
          <a:xfrm>
            <a:off x="0" y="0"/>
            <a:ext cx="12192000" cy="2032000"/>
          </a:xfr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37D12BF0-F61F-461D-BF1D-BB176E754ECD}"/>
              </a:ext>
            </a:extLst>
          </p:cNvPr>
          <p:cNvSpPr/>
          <p:nvPr/>
        </p:nvSpPr>
        <p:spPr>
          <a:xfrm>
            <a:off x="0" y="-1"/>
            <a:ext cx="12192000" cy="2032231"/>
          </a:xfrm>
          <a:prstGeom prst="rect">
            <a:avLst/>
          </a:prstGeom>
          <a:solidFill>
            <a:schemeClr val="tx2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3ED16166-1FF6-401B-8815-A9C6B09C6B9F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28" b="2032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C129F4BD-76CA-451E-9BC0-8827CC6BE8A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036EDCB-6B8C-44F5-9478-FFB88BA22137}"/>
              </a:ext>
            </a:extLst>
          </p:cNvPr>
          <p:cNvSpPr/>
          <p:nvPr/>
        </p:nvSpPr>
        <p:spPr>
          <a:xfrm>
            <a:off x="0" y="2032233"/>
            <a:ext cx="3562896" cy="2463566"/>
          </a:xfrm>
          <a:prstGeom prst="rect">
            <a:avLst/>
          </a:prstGeom>
          <a:solidFill>
            <a:schemeClr val="accent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4FD935-2958-46CA-BF2E-014EEF797759}"/>
              </a:ext>
            </a:extLst>
          </p:cNvPr>
          <p:cNvSpPr/>
          <p:nvPr/>
        </p:nvSpPr>
        <p:spPr>
          <a:xfrm>
            <a:off x="0" y="4495800"/>
            <a:ext cx="3562894" cy="2362200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A61F80-6FCA-4A67-BA83-76F0C6277CEC}"/>
              </a:ext>
            </a:extLst>
          </p:cNvPr>
          <p:cNvSpPr/>
          <p:nvPr/>
        </p:nvSpPr>
        <p:spPr>
          <a:xfrm>
            <a:off x="3559809" y="2032234"/>
            <a:ext cx="3562896" cy="2463566"/>
          </a:xfrm>
          <a:prstGeom prst="rect">
            <a:avLst/>
          </a:prstGeom>
          <a:solidFill>
            <a:schemeClr val="accent3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809C49-C2B6-47E5-9E75-46B652F0300C}"/>
              </a:ext>
            </a:extLst>
          </p:cNvPr>
          <p:cNvSpPr/>
          <p:nvPr/>
        </p:nvSpPr>
        <p:spPr>
          <a:xfrm>
            <a:off x="3559809" y="4495801"/>
            <a:ext cx="3562894" cy="2362199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BD113B-D70D-42DA-96FA-E79C9FDB7E06}"/>
              </a:ext>
            </a:extLst>
          </p:cNvPr>
          <p:cNvGrpSpPr/>
          <p:nvPr/>
        </p:nvGrpSpPr>
        <p:grpSpPr>
          <a:xfrm>
            <a:off x="538313" y="2417316"/>
            <a:ext cx="2486271" cy="1693400"/>
            <a:chOff x="536769" y="2567785"/>
            <a:chExt cx="2486271" cy="169340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4499DF4-9F99-483C-870E-677AE4B0A737}"/>
                </a:ext>
              </a:extLst>
            </p:cNvPr>
            <p:cNvSpPr txBox="1"/>
            <p:nvPr/>
          </p:nvSpPr>
          <p:spPr>
            <a:xfrm>
              <a:off x="868792" y="2567785"/>
              <a:ext cx="182222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1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F898B63-B1DA-4B37-9098-94F6A945EA02}"/>
                </a:ext>
              </a:extLst>
            </p:cNvPr>
            <p:cNvSpPr/>
            <p:nvPr/>
          </p:nvSpPr>
          <p:spPr>
            <a:xfrm>
              <a:off x="536769" y="3142930"/>
              <a:ext cx="2486271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 is simply dummy text of the printing industry's standard dummy text ever was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D18FCA7-2C67-4771-AE39-CC9142207090}"/>
              </a:ext>
            </a:extLst>
          </p:cNvPr>
          <p:cNvGrpSpPr/>
          <p:nvPr/>
        </p:nvGrpSpPr>
        <p:grpSpPr>
          <a:xfrm>
            <a:off x="4098122" y="2417317"/>
            <a:ext cx="2486271" cy="1693400"/>
            <a:chOff x="536769" y="2567785"/>
            <a:chExt cx="2486271" cy="169340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8DD4977-EED2-4E83-9880-096C4FB5C24A}"/>
                </a:ext>
              </a:extLst>
            </p:cNvPr>
            <p:cNvSpPr txBox="1"/>
            <p:nvPr/>
          </p:nvSpPr>
          <p:spPr>
            <a:xfrm>
              <a:off x="868792" y="2567785"/>
              <a:ext cx="182222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3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E1D596C-E4B0-4E6D-85B6-393FA2BD1E2C}"/>
                </a:ext>
              </a:extLst>
            </p:cNvPr>
            <p:cNvSpPr/>
            <p:nvPr/>
          </p:nvSpPr>
          <p:spPr>
            <a:xfrm>
              <a:off x="536769" y="3142930"/>
              <a:ext cx="2486271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 is simply dummy text of the printing industry's standard dummy text ever was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90F54A8-5C79-451D-BB6D-56B7DD518E8C}"/>
              </a:ext>
            </a:extLst>
          </p:cNvPr>
          <p:cNvGrpSpPr/>
          <p:nvPr/>
        </p:nvGrpSpPr>
        <p:grpSpPr>
          <a:xfrm>
            <a:off x="4098121" y="4830200"/>
            <a:ext cx="2486271" cy="1693400"/>
            <a:chOff x="536769" y="2567785"/>
            <a:chExt cx="2486271" cy="1693400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17B8B19-D8D5-49DE-B1FF-DA5A065E3733}"/>
                </a:ext>
              </a:extLst>
            </p:cNvPr>
            <p:cNvSpPr txBox="1"/>
            <p:nvPr/>
          </p:nvSpPr>
          <p:spPr>
            <a:xfrm>
              <a:off x="868792" y="2567785"/>
              <a:ext cx="182222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F4FFFC0-9F43-4628-B336-D9748FDE8F2F}"/>
                </a:ext>
              </a:extLst>
            </p:cNvPr>
            <p:cNvSpPr/>
            <p:nvPr/>
          </p:nvSpPr>
          <p:spPr>
            <a:xfrm>
              <a:off x="536769" y="3142930"/>
              <a:ext cx="2486271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 is simply dummy text of the printing industry's standard dummy text ever was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1880C53-415E-4BCD-96CD-F08888643F1A}"/>
              </a:ext>
            </a:extLst>
          </p:cNvPr>
          <p:cNvGrpSpPr/>
          <p:nvPr/>
        </p:nvGrpSpPr>
        <p:grpSpPr>
          <a:xfrm>
            <a:off x="538312" y="4830199"/>
            <a:ext cx="2486271" cy="1693400"/>
            <a:chOff x="536769" y="2567785"/>
            <a:chExt cx="2486271" cy="1693400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20C8860-64CD-413B-BD46-3337E64AEE14}"/>
                </a:ext>
              </a:extLst>
            </p:cNvPr>
            <p:cNvSpPr txBox="1"/>
            <p:nvPr/>
          </p:nvSpPr>
          <p:spPr>
            <a:xfrm>
              <a:off x="868792" y="2567785"/>
              <a:ext cx="182222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Example 2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950D6BA-6888-4450-B2E8-36C3E8EEF54E}"/>
                </a:ext>
              </a:extLst>
            </p:cNvPr>
            <p:cNvSpPr/>
            <p:nvPr/>
          </p:nvSpPr>
          <p:spPr>
            <a:xfrm>
              <a:off x="536769" y="3142930"/>
              <a:ext cx="2486271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 is simply dummy text of the printing industry's standard dummy text ever was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C25CFB43-1993-447D-A73C-575F7846E65F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888BC6D6-E6A2-49A0-A71A-F447FAB4151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2" name="Slide Number Placeholder 17">
            <a:extLst>
              <a:ext uri="{FF2B5EF4-FFF2-40B4-BE49-F238E27FC236}">
                <a16:creationId xmlns:a16="http://schemas.microsoft.com/office/drawing/2014/main" id="{591DA3B9-F78F-4C37-A3D4-19D1CAF175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BB822B2-8EE0-4EAB-BF39-18041D3650E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Lorem ipsum dolor sit amet agam facer modo data lorem ipsum dolor sit amet agam facer modo data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820FA633-BBFA-4FDA-BA2D-4C3B60DD9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8573" y="4791216"/>
            <a:ext cx="1725093" cy="2013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EA41A381-FDEA-4DC7-98AB-038479C04E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3666" y="3755781"/>
            <a:ext cx="1723194" cy="2013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7">
            <a:extLst>
              <a:ext uri="{FF2B5EF4-FFF2-40B4-BE49-F238E27FC236}">
                <a16:creationId xmlns:a16="http://schemas.microsoft.com/office/drawing/2014/main" id="{677511A3-3019-40D8-A1D0-F6A8410B7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3666" y="3957168"/>
            <a:ext cx="201388" cy="103543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8">
            <a:extLst>
              <a:ext uri="{FF2B5EF4-FFF2-40B4-BE49-F238E27FC236}">
                <a16:creationId xmlns:a16="http://schemas.microsoft.com/office/drawing/2014/main" id="{A8FB9F0C-EDC1-4B6B-B9E3-99458F031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6859" y="2720344"/>
            <a:ext cx="1725093" cy="20138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id="{47BFC733-D7E6-47CB-8A72-D3A840F3E4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6859" y="2921732"/>
            <a:ext cx="203288" cy="10354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0">
            <a:extLst>
              <a:ext uri="{FF2B5EF4-FFF2-40B4-BE49-F238E27FC236}">
                <a16:creationId xmlns:a16="http://schemas.microsoft.com/office/drawing/2014/main" id="{8A00F2BA-27EC-4DA4-8DD0-37B92AE2B9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5240" y="1886297"/>
            <a:ext cx="1723194" cy="203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8" name="Rectangle 11">
            <a:extLst>
              <a:ext uri="{FF2B5EF4-FFF2-40B4-BE49-F238E27FC236}">
                <a16:creationId xmlns:a16="http://schemas.microsoft.com/office/drawing/2014/main" id="{9DC1E5C9-0707-4C4F-8BBF-286B787848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1952" y="1886297"/>
            <a:ext cx="203288" cy="1035436"/>
          </a:xfrm>
          <a:prstGeom prst="rect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2">
            <a:extLst>
              <a:ext uri="{FF2B5EF4-FFF2-40B4-BE49-F238E27FC236}">
                <a16:creationId xmlns:a16="http://schemas.microsoft.com/office/drawing/2014/main" id="{2D07C166-59C9-4A8B-8525-4ACD5F679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879" y="4700022"/>
            <a:ext cx="387576" cy="38377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3">
            <a:extLst>
              <a:ext uri="{FF2B5EF4-FFF2-40B4-BE49-F238E27FC236}">
                <a16:creationId xmlns:a16="http://schemas.microsoft.com/office/drawing/2014/main" id="{2B1DC0D5-C0C3-4F60-B6FF-31D752528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7777" y="4739920"/>
            <a:ext cx="307781" cy="3039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14">
            <a:extLst>
              <a:ext uri="{FF2B5EF4-FFF2-40B4-BE49-F238E27FC236}">
                <a16:creationId xmlns:a16="http://schemas.microsoft.com/office/drawing/2014/main" id="{5CBA19E0-AC94-44BC-BDC4-58C006930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8774" y="4700022"/>
            <a:ext cx="387576" cy="38377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15">
            <a:extLst>
              <a:ext uri="{FF2B5EF4-FFF2-40B4-BE49-F238E27FC236}">
                <a16:creationId xmlns:a16="http://schemas.microsoft.com/office/drawing/2014/main" id="{19D0B41A-2099-4CCA-8375-99BD8DEEDC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8672" y="4739920"/>
            <a:ext cx="307781" cy="3039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16">
            <a:extLst>
              <a:ext uri="{FF2B5EF4-FFF2-40B4-BE49-F238E27FC236}">
                <a16:creationId xmlns:a16="http://schemas.microsoft.com/office/drawing/2014/main" id="{3ADCECC9-5045-427E-8044-FCC4F6855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8774" y="3641788"/>
            <a:ext cx="387576" cy="38377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17">
            <a:extLst>
              <a:ext uri="{FF2B5EF4-FFF2-40B4-BE49-F238E27FC236}">
                <a16:creationId xmlns:a16="http://schemas.microsoft.com/office/drawing/2014/main" id="{C1B9D45C-00C4-42B1-BB66-4C8F510FE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8672" y="3681685"/>
            <a:ext cx="307781" cy="3058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18">
            <a:extLst>
              <a:ext uri="{FF2B5EF4-FFF2-40B4-BE49-F238E27FC236}">
                <a16:creationId xmlns:a16="http://schemas.microsoft.com/office/drawing/2014/main" id="{D969397A-467E-48CF-B81E-0A5F895A6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566" y="3641788"/>
            <a:ext cx="383776" cy="3837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19">
            <a:extLst>
              <a:ext uri="{FF2B5EF4-FFF2-40B4-BE49-F238E27FC236}">
                <a16:creationId xmlns:a16="http://schemas.microsoft.com/office/drawing/2014/main" id="{725639EA-84CF-40FF-A04D-9BAEE28FE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463" y="3681685"/>
            <a:ext cx="303981" cy="30588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0">
            <a:extLst>
              <a:ext uri="{FF2B5EF4-FFF2-40B4-BE49-F238E27FC236}">
                <a16:creationId xmlns:a16="http://schemas.microsoft.com/office/drawing/2014/main" id="{2AC04D35-6E31-4619-8447-DF35BEFB4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566" y="2604452"/>
            <a:ext cx="383776" cy="385677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id="{63D8EC43-CBF1-45E8-BBB2-F9E7A67E49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8463" y="2642450"/>
            <a:ext cx="303981" cy="3077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2">
            <a:extLst>
              <a:ext uri="{FF2B5EF4-FFF2-40B4-BE49-F238E27FC236}">
                <a16:creationId xmlns:a16="http://schemas.microsoft.com/office/drawing/2014/main" id="{67F4022F-B27D-4E49-81BE-441914D79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4557" y="2604452"/>
            <a:ext cx="387576" cy="385677"/>
          </a:xfrm>
          <a:prstGeom prst="ellipse">
            <a:avLst/>
          </a:prstGeom>
          <a:solidFill>
            <a:schemeClr val="accent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23">
            <a:extLst>
              <a:ext uri="{FF2B5EF4-FFF2-40B4-BE49-F238E27FC236}">
                <a16:creationId xmlns:a16="http://schemas.microsoft.com/office/drawing/2014/main" id="{ADEF53A8-25D0-4624-B16A-4435252D1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4455" y="2642450"/>
            <a:ext cx="307781" cy="3077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24">
            <a:extLst>
              <a:ext uri="{FF2B5EF4-FFF2-40B4-BE49-F238E27FC236}">
                <a16:creationId xmlns:a16="http://schemas.microsoft.com/office/drawing/2014/main" id="{DDCF7C4A-3336-4E9E-B536-CC87A07C8A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4557" y="1774203"/>
            <a:ext cx="387576" cy="3837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25">
            <a:extLst>
              <a:ext uri="{FF2B5EF4-FFF2-40B4-BE49-F238E27FC236}">
                <a16:creationId xmlns:a16="http://schemas.microsoft.com/office/drawing/2014/main" id="{F7466FCA-4D25-4B9D-A656-D17342BEFE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4455" y="1814101"/>
            <a:ext cx="307781" cy="3039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26">
            <a:extLst>
              <a:ext uri="{FF2B5EF4-FFF2-40B4-BE49-F238E27FC236}">
                <a16:creationId xmlns:a16="http://schemas.microsoft.com/office/drawing/2014/main" id="{1AE642C1-37C9-44C6-82A8-6792A39B3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6545" y="1774203"/>
            <a:ext cx="387576" cy="38377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27">
            <a:extLst>
              <a:ext uri="{FF2B5EF4-FFF2-40B4-BE49-F238E27FC236}">
                <a16:creationId xmlns:a16="http://schemas.microsoft.com/office/drawing/2014/main" id="{1F45F8CA-1C9F-4BD3-BE16-1E2514E01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6442" y="1814101"/>
            <a:ext cx="307781" cy="3039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AutoShape 23">
            <a:extLst>
              <a:ext uri="{FF2B5EF4-FFF2-40B4-BE49-F238E27FC236}">
                <a16:creationId xmlns:a16="http://schemas.microsoft.com/office/drawing/2014/main" id="{01A903D1-798E-47C3-8A8E-DCB2F220F97C}"/>
              </a:ext>
            </a:extLst>
          </p:cNvPr>
          <p:cNvSpPr>
            <a:spLocks/>
          </p:cNvSpPr>
          <p:nvPr/>
        </p:nvSpPr>
        <p:spPr bwMode="auto">
          <a:xfrm>
            <a:off x="5178049" y="4182463"/>
            <a:ext cx="392158" cy="45542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DF1F048-B49A-44D4-84BF-8BB8AE0C6549}"/>
              </a:ext>
            </a:extLst>
          </p:cNvPr>
          <p:cNvGrpSpPr/>
          <p:nvPr/>
        </p:nvGrpSpPr>
        <p:grpSpPr>
          <a:xfrm>
            <a:off x="4525442" y="4780834"/>
            <a:ext cx="1697372" cy="834350"/>
            <a:chOff x="2126253" y="3896702"/>
            <a:chExt cx="1697372" cy="834350"/>
          </a:xfrm>
        </p:grpSpPr>
        <p:sp>
          <p:nvSpPr>
            <p:cNvPr id="72" name="Rectangle 17">
              <a:extLst>
                <a:ext uri="{FF2B5EF4-FFF2-40B4-BE49-F238E27FC236}">
                  <a16:creationId xmlns:a16="http://schemas.microsoft.com/office/drawing/2014/main" id="{15EDA2EC-7A32-4A51-99B9-F35492168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7E8B0ED-A9E0-40CC-9CFB-A658030BC345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EDC41D3-194A-458B-97BC-CC57F83A6182}"/>
              </a:ext>
            </a:extLst>
          </p:cNvPr>
          <p:cNvGrpSpPr/>
          <p:nvPr/>
        </p:nvGrpSpPr>
        <p:grpSpPr>
          <a:xfrm>
            <a:off x="6355462" y="3148882"/>
            <a:ext cx="1697372" cy="1432721"/>
            <a:chOff x="6604890" y="4182463"/>
            <a:chExt cx="1697372" cy="1432721"/>
          </a:xfrm>
        </p:grpSpPr>
        <p:sp>
          <p:nvSpPr>
            <p:cNvPr id="65" name="AutoShape 62">
              <a:extLst>
                <a:ext uri="{FF2B5EF4-FFF2-40B4-BE49-F238E27FC236}">
                  <a16:creationId xmlns:a16="http://schemas.microsoft.com/office/drawing/2014/main" id="{EE6049C1-2C7B-4761-830A-49156FC8A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259" y="4182463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61DD2510-1374-41F7-AB65-EF035F25E657}"/>
                </a:ext>
              </a:extLst>
            </p:cNvPr>
            <p:cNvGrpSpPr/>
            <p:nvPr/>
          </p:nvGrpSpPr>
          <p:grpSpPr>
            <a:xfrm>
              <a:off x="6604890" y="4780834"/>
              <a:ext cx="1697372" cy="834350"/>
              <a:chOff x="2126253" y="3896702"/>
              <a:chExt cx="1697372" cy="834350"/>
            </a:xfrm>
          </p:grpSpPr>
          <p:sp>
            <p:nvSpPr>
              <p:cNvPr id="75" name="Rectangle 17">
                <a:extLst>
                  <a:ext uri="{FF2B5EF4-FFF2-40B4-BE49-F238E27FC236}">
                    <a16:creationId xmlns:a16="http://schemas.microsoft.com/office/drawing/2014/main" id="{6D7C6038-8948-4E08-83B1-2F53EE4DE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B055B85C-4BD3-432E-A406-28207D6CBEC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2D4BC1F-85CC-4468-B8C9-092B6EA12314}"/>
              </a:ext>
            </a:extLst>
          </p:cNvPr>
          <p:cNvGrpSpPr/>
          <p:nvPr/>
        </p:nvGrpSpPr>
        <p:grpSpPr>
          <a:xfrm>
            <a:off x="8185481" y="2286524"/>
            <a:ext cx="1697372" cy="1432721"/>
            <a:chOff x="8185481" y="2388123"/>
            <a:chExt cx="1697372" cy="1432721"/>
          </a:xfrm>
        </p:grpSpPr>
        <p:sp>
          <p:nvSpPr>
            <p:cNvPr id="68" name="AutoShape 9">
              <a:extLst>
                <a:ext uri="{FF2B5EF4-FFF2-40B4-BE49-F238E27FC236}">
                  <a16:creationId xmlns:a16="http://schemas.microsoft.com/office/drawing/2014/main" id="{EFDF2178-0C9A-4D5B-81E2-9DBBED42BF8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8713" y="2388123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FA27555-A289-458A-93C7-28BF267AC373}"/>
                </a:ext>
              </a:extLst>
            </p:cNvPr>
            <p:cNvGrpSpPr/>
            <p:nvPr/>
          </p:nvGrpSpPr>
          <p:grpSpPr>
            <a:xfrm>
              <a:off x="8185481" y="2986494"/>
              <a:ext cx="1697372" cy="834350"/>
              <a:chOff x="2126253" y="3896702"/>
              <a:chExt cx="1697372" cy="834350"/>
            </a:xfrm>
          </p:grpSpPr>
          <p:sp>
            <p:nvSpPr>
              <p:cNvPr id="78" name="Rectangle 17">
                <a:extLst>
                  <a:ext uri="{FF2B5EF4-FFF2-40B4-BE49-F238E27FC236}">
                    <a16:creationId xmlns:a16="http://schemas.microsoft.com/office/drawing/2014/main" id="{C49B3C44-468D-4555-AC35-FC258AED2B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76B9A4CB-ED7F-4930-9145-79E86989D0C4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84" name="Title 38">
            <a:extLst>
              <a:ext uri="{FF2B5EF4-FFF2-40B4-BE49-F238E27FC236}">
                <a16:creationId xmlns:a16="http://schemas.microsoft.com/office/drawing/2014/main" id="{4B4D34F6-53FF-4A66-9624-81B163906182}"/>
              </a:ext>
            </a:extLst>
          </p:cNvPr>
          <p:cNvSpPr txBox="1">
            <a:spLocks/>
          </p:cNvSpPr>
          <p:nvPr/>
        </p:nvSpPr>
        <p:spPr>
          <a:xfrm>
            <a:off x="2646580" y="3980519"/>
            <a:ext cx="1529077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4000" b="1" dirty="0">
                <a:solidFill>
                  <a:schemeClr val="bg1"/>
                </a:solidFill>
              </a:rPr>
              <a:t>Our </a:t>
            </a:r>
          </a:p>
          <a:p>
            <a:pPr algn="l"/>
            <a:r>
              <a:rPr lang="en-US" sz="4000" b="1" dirty="0">
                <a:solidFill>
                  <a:schemeClr val="bg1"/>
                </a:solidFill>
              </a:rPr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14B5B9F-9BA7-4EAD-BD78-355E468E0714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607004F-6444-473C-AEAE-4D13C36B158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D86BBB89-D207-472E-83B2-DDCA160DF4D9}"/>
              </a:ext>
            </a:extLst>
          </p:cNvPr>
          <p:cNvSpPr>
            <a:spLocks noEditPoints="1"/>
          </p:cNvSpPr>
          <p:nvPr/>
        </p:nvSpPr>
        <p:spPr bwMode="auto">
          <a:xfrm>
            <a:off x="838200" y="2502694"/>
            <a:ext cx="2835275" cy="2827338"/>
          </a:xfrm>
          <a:custGeom>
            <a:avLst/>
            <a:gdLst>
              <a:gd name="T0" fmla="*/ 1346 w 1533"/>
              <a:gd name="T1" fmla="*/ 587 h 1532"/>
              <a:gd name="T2" fmla="*/ 1366 w 1533"/>
              <a:gd name="T3" fmla="*/ 394 h 1532"/>
              <a:gd name="T4" fmla="*/ 1261 w 1533"/>
              <a:gd name="T5" fmla="*/ 177 h 1532"/>
              <a:gd name="T6" fmla="*/ 1139 w 1533"/>
              <a:gd name="T7" fmla="*/ 167 h 1532"/>
              <a:gd name="T8" fmla="*/ 942 w 1533"/>
              <a:gd name="T9" fmla="*/ 186 h 1532"/>
              <a:gd name="T10" fmla="*/ 831 w 1533"/>
              <a:gd name="T11" fmla="*/ 0 h 1532"/>
              <a:gd name="T12" fmla="*/ 602 w 1533"/>
              <a:gd name="T13" fmla="*/ 79 h 1532"/>
              <a:gd name="T14" fmla="*/ 480 w 1533"/>
              <a:gd name="T15" fmla="*/ 232 h 1532"/>
              <a:gd name="T16" fmla="*/ 337 w 1533"/>
              <a:gd name="T17" fmla="*/ 151 h 1532"/>
              <a:gd name="T18" fmla="*/ 174 w 1533"/>
              <a:gd name="T19" fmla="*/ 274 h 1532"/>
              <a:gd name="T20" fmla="*/ 228 w 1533"/>
              <a:gd name="T21" fmla="*/ 486 h 1532"/>
              <a:gd name="T22" fmla="*/ 79 w 1533"/>
              <a:gd name="T23" fmla="*/ 609 h 1532"/>
              <a:gd name="T24" fmla="*/ 0 w 1533"/>
              <a:gd name="T25" fmla="*/ 837 h 1532"/>
              <a:gd name="T26" fmla="*/ 188 w 1533"/>
              <a:gd name="T27" fmla="*/ 949 h 1532"/>
              <a:gd name="T28" fmla="*/ 169 w 1533"/>
              <a:gd name="T29" fmla="*/ 1140 h 1532"/>
              <a:gd name="T30" fmla="*/ 274 w 1533"/>
              <a:gd name="T31" fmla="*/ 1358 h 1532"/>
              <a:gd name="T32" fmla="*/ 396 w 1533"/>
              <a:gd name="T33" fmla="*/ 1368 h 1532"/>
              <a:gd name="T34" fmla="*/ 587 w 1533"/>
              <a:gd name="T35" fmla="*/ 1346 h 1532"/>
              <a:gd name="T36" fmla="*/ 698 w 1533"/>
              <a:gd name="T37" fmla="*/ 1532 h 1532"/>
              <a:gd name="T38" fmla="*/ 927 w 1533"/>
              <a:gd name="T39" fmla="*/ 1453 h 1532"/>
              <a:gd name="T40" fmla="*/ 1049 w 1533"/>
              <a:gd name="T41" fmla="*/ 1302 h 1532"/>
              <a:gd name="T42" fmla="*/ 1193 w 1533"/>
              <a:gd name="T43" fmla="*/ 1383 h 1532"/>
              <a:gd name="T44" fmla="*/ 1355 w 1533"/>
              <a:gd name="T45" fmla="*/ 1260 h 1532"/>
              <a:gd name="T46" fmla="*/ 1302 w 1533"/>
              <a:gd name="T47" fmla="*/ 1049 h 1532"/>
              <a:gd name="T48" fmla="*/ 1453 w 1533"/>
              <a:gd name="T49" fmla="*/ 927 h 1532"/>
              <a:gd name="T50" fmla="*/ 1532 w 1533"/>
              <a:gd name="T51" fmla="*/ 699 h 1532"/>
              <a:gd name="T52" fmla="*/ 1446 w 1533"/>
              <a:gd name="T53" fmla="*/ 834 h 1532"/>
              <a:gd name="T54" fmla="*/ 1305 w 1533"/>
              <a:gd name="T55" fmla="*/ 864 h 1532"/>
              <a:gd name="T56" fmla="*/ 1215 w 1533"/>
              <a:gd name="T57" fmla="*/ 1030 h 1532"/>
              <a:gd name="T58" fmla="*/ 1296 w 1533"/>
              <a:gd name="T59" fmla="*/ 1188 h 1532"/>
              <a:gd name="T60" fmla="*/ 1199 w 1533"/>
              <a:gd name="T61" fmla="*/ 1295 h 1532"/>
              <a:gd name="T62" fmla="*/ 1188 w 1533"/>
              <a:gd name="T63" fmla="*/ 1296 h 1532"/>
              <a:gd name="T64" fmla="*/ 1030 w 1533"/>
              <a:gd name="T65" fmla="*/ 1215 h 1532"/>
              <a:gd name="T66" fmla="*/ 864 w 1533"/>
              <a:gd name="T67" fmla="*/ 1305 h 1532"/>
              <a:gd name="T68" fmla="*/ 833 w 1533"/>
              <a:gd name="T69" fmla="*/ 1446 h 1532"/>
              <a:gd name="T70" fmla="*/ 690 w 1533"/>
              <a:gd name="T71" fmla="*/ 1439 h 1532"/>
              <a:gd name="T72" fmla="*/ 636 w 1533"/>
              <a:gd name="T73" fmla="*/ 1270 h 1532"/>
              <a:gd name="T74" fmla="*/ 483 w 1533"/>
              <a:gd name="T75" fmla="*/ 1211 h 1532"/>
              <a:gd name="T76" fmla="*/ 346 w 1533"/>
              <a:gd name="T77" fmla="*/ 1299 h 1532"/>
              <a:gd name="T78" fmla="*/ 336 w 1533"/>
              <a:gd name="T79" fmla="*/ 1298 h 1532"/>
              <a:gd name="T80" fmla="*/ 239 w 1533"/>
              <a:gd name="T81" fmla="*/ 1191 h 1532"/>
              <a:gd name="T82" fmla="*/ 320 w 1533"/>
              <a:gd name="T83" fmla="*/ 1034 h 1532"/>
              <a:gd name="T84" fmla="*/ 229 w 1533"/>
              <a:gd name="T85" fmla="*/ 868 h 1532"/>
              <a:gd name="T86" fmla="*/ 87 w 1533"/>
              <a:gd name="T87" fmla="*/ 837 h 1532"/>
              <a:gd name="T88" fmla="*/ 94 w 1533"/>
              <a:gd name="T89" fmla="*/ 694 h 1532"/>
              <a:gd name="T90" fmla="*/ 262 w 1533"/>
              <a:gd name="T91" fmla="*/ 639 h 1532"/>
              <a:gd name="T92" fmla="*/ 314 w 1533"/>
              <a:gd name="T93" fmla="*/ 458 h 1532"/>
              <a:gd name="T94" fmla="*/ 236 w 1533"/>
              <a:gd name="T95" fmla="*/ 335 h 1532"/>
              <a:gd name="T96" fmla="*/ 337 w 1533"/>
              <a:gd name="T97" fmla="*/ 237 h 1532"/>
              <a:gd name="T98" fmla="*/ 452 w 1533"/>
              <a:gd name="T99" fmla="*/ 318 h 1532"/>
              <a:gd name="T100" fmla="*/ 633 w 1533"/>
              <a:gd name="T101" fmla="*/ 263 h 1532"/>
              <a:gd name="T102" fmla="*/ 688 w 1533"/>
              <a:gd name="T103" fmla="*/ 93 h 1532"/>
              <a:gd name="T104" fmla="*/ 831 w 1533"/>
              <a:gd name="T105" fmla="*/ 86 h 1532"/>
              <a:gd name="T106" fmla="*/ 862 w 1533"/>
              <a:gd name="T107" fmla="*/ 227 h 1532"/>
              <a:gd name="T108" fmla="*/ 1031 w 1533"/>
              <a:gd name="T109" fmla="*/ 318 h 1532"/>
              <a:gd name="T110" fmla="*/ 1189 w 1533"/>
              <a:gd name="T111" fmla="*/ 237 h 1532"/>
              <a:gd name="T112" fmla="*/ 1200 w 1533"/>
              <a:gd name="T113" fmla="*/ 238 h 1532"/>
              <a:gd name="T114" fmla="*/ 1296 w 1533"/>
              <a:gd name="T115" fmla="*/ 344 h 1532"/>
              <a:gd name="T116" fmla="*/ 1215 w 1533"/>
              <a:gd name="T117" fmla="*/ 502 h 1532"/>
              <a:gd name="T118" fmla="*/ 1305 w 1533"/>
              <a:gd name="T119" fmla="*/ 668 h 1532"/>
              <a:gd name="T120" fmla="*/ 1447 w 1533"/>
              <a:gd name="T121" fmla="*/ 699 h 1532"/>
              <a:gd name="T122" fmla="*/ 1446 w 1533"/>
              <a:gd name="T123" fmla="*/ 834 h 1532"/>
              <a:gd name="T124" fmla="*/ 1446 w 1533"/>
              <a:gd name="T125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3" h="1532">
                <a:moveTo>
                  <a:pt x="1454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6"/>
                  <a:pt x="1389" y="305"/>
                  <a:pt x="1356" y="272"/>
                </a:cubicBezTo>
                <a:cubicBezTo>
                  <a:pt x="1261" y="177"/>
                  <a:pt x="1261" y="177"/>
                  <a:pt x="1261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6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1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7" y="151"/>
                  <a:pt x="337" y="151"/>
                </a:cubicBezTo>
                <a:cubicBezTo>
                  <a:pt x="312" y="151"/>
                  <a:pt x="288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2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0"/>
                  <a:pt x="169" y="1140"/>
                  <a:pt x="169" y="1140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3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6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5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3" y="652"/>
                  <a:pt x="1499" y="613"/>
                  <a:pt x="1454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40" y="988"/>
                  <a:pt x="1215" y="1030"/>
                </a:cubicBezTo>
                <a:cubicBezTo>
                  <a:pt x="1206" y="1045"/>
                  <a:pt x="1207" y="1063"/>
                  <a:pt x="1216" y="1077"/>
                </a:cubicBezTo>
                <a:cubicBezTo>
                  <a:pt x="1296" y="1188"/>
                  <a:pt x="1296" y="1188"/>
                  <a:pt x="1296" y="1188"/>
                </a:cubicBezTo>
                <a:cubicBezTo>
                  <a:pt x="1298" y="1192"/>
                  <a:pt x="1297" y="1196"/>
                  <a:pt x="1295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90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4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80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8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5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3" y="1275"/>
                  <a:pt x="636" y="1270"/>
                </a:cubicBezTo>
                <a:cubicBezTo>
                  <a:pt x="591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2" y="1300"/>
                </a:cubicBezTo>
                <a:cubicBezTo>
                  <a:pt x="340" y="1300"/>
                  <a:pt x="338" y="1300"/>
                  <a:pt x="336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4" y="900"/>
                </a:cubicBezTo>
                <a:cubicBezTo>
                  <a:pt x="259" y="884"/>
                  <a:pt x="246" y="871"/>
                  <a:pt x="229" y="868"/>
                </a:cubicBezTo>
                <a:cubicBezTo>
                  <a:pt x="94" y="845"/>
                  <a:pt x="94" y="845"/>
                  <a:pt x="94" y="845"/>
                </a:cubicBezTo>
                <a:cubicBezTo>
                  <a:pt x="89" y="844"/>
                  <a:pt x="87" y="841"/>
                  <a:pt x="87" y="837"/>
                </a:cubicBezTo>
                <a:cubicBezTo>
                  <a:pt x="87" y="702"/>
                  <a:pt x="87" y="702"/>
                  <a:pt x="87" y="702"/>
                </a:cubicBezTo>
                <a:cubicBezTo>
                  <a:pt x="87" y="698"/>
                  <a:pt x="89" y="694"/>
                  <a:pt x="94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8"/>
                  <a:pt x="258" y="656"/>
                  <a:pt x="262" y="639"/>
                </a:cubicBezTo>
                <a:cubicBezTo>
                  <a:pt x="274" y="592"/>
                  <a:pt x="292" y="547"/>
                  <a:pt x="317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6" y="237"/>
                  <a:pt x="337" y="237"/>
                </a:cubicBezTo>
                <a:cubicBezTo>
                  <a:pt x="339" y="237"/>
                  <a:pt x="341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40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9" y="237"/>
                  <a:pt x="1189" y="237"/>
                  <a:pt x="1189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200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0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1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40" y="691"/>
                  <a:pt x="1440" y="691"/>
                  <a:pt x="1440" y="691"/>
                </a:cubicBezTo>
                <a:cubicBezTo>
                  <a:pt x="1444" y="691"/>
                  <a:pt x="1447" y="695"/>
                  <a:pt x="1447" y="699"/>
                </a:cubicBezTo>
                <a:cubicBezTo>
                  <a:pt x="1447" y="834"/>
                  <a:pt x="1447" y="834"/>
                  <a:pt x="1447" y="834"/>
                </a:cubicBezTo>
                <a:lnTo>
                  <a:pt x="1446" y="834"/>
                </a:ln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6">
            <a:extLst>
              <a:ext uri="{FF2B5EF4-FFF2-40B4-BE49-F238E27FC236}">
                <a16:creationId xmlns:a16="http://schemas.microsoft.com/office/drawing/2014/main" id="{45A89001-7845-4BD7-9924-07B1A517C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138" y="3018631"/>
            <a:ext cx="1801813" cy="17970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5">
            <a:extLst>
              <a:ext uri="{FF2B5EF4-FFF2-40B4-BE49-F238E27FC236}">
                <a16:creationId xmlns:a16="http://schemas.microsoft.com/office/drawing/2014/main" id="{77F6BE8D-B4A7-47C6-9FD6-E6CD3DD41DDA}"/>
              </a:ext>
            </a:extLst>
          </p:cNvPr>
          <p:cNvSpPr>
            <a:spLocks noEditPoints="1"/>
          </p:cNvSpPr>
          <p:nvPr/>
        </p:nvSpPr>
        <p:spPr bwMode="auto">
          <a:xfrm>
            <a:off x="4678363" y="2502694"/>
            <a:ext cx="2835275" cy="2827338"/>
          </a:xfrm>
          <a:custGeom>
            <a:avLst/>
            <a:gdLst>
              <a:gd name="T0" fmla="*/ 1346 w 1533"/>
              <a:gd name="T1" fmla="*/ 587 h 1532"/>
              <a:gd name="T2" fmla="*/ 1366 w 1533"/>
              <a:gd name="T3" fmla="*/ 394 h 1532"/>
              <a:gd name="T4" fmla="*/ 1261 w 1533"/>
              <a:gd name="T5" fmla="*/ 177 h 1532"/>
              <a:gd name="T6" fmla="*/ 1139 w 1533"/>
              <a:gd name="T7" fmla="*/ 167 h 1532"/>
              <a:gd name="T8" fmla="*/ 942 w 1533"/>
              <a:gd name="T9" fmla="*/ 186 h 1532"/>
              <a:gd name="T10" fmla="*/ 831 w 1533"/>
              <a:gd name="T11" fmla="*/ 0 h 1532"/>
              <a:gd name="T12" fmla="*/ 602 w 1533"/>
              <a:gd name="T13" fmla="*/ 79 h 1532"/>
              <a:gd name="T14" fmla="*/ 480 w 1533"/>
              <a:gd name="T15" fmla="*/ 232 h 1532"/>
              <a:gd name="T16" fmla="*/ 337 w 1533"/>
              <a:gd name="T17" fmla="*/ 151 h 1532"/>
              <a:gd name="T18" fmla="*/ 174 w 1533"/>
              <a:gd name="T19" fmla="*/ 274 h 1532"/>
              <a:gd name="T20" fmla="*/ 228 w 1533"/>
              <a:gd name="T21" fmla="*/ 486 h 1532"/>
              <a:gd name="T22" fmla="*/ 79 w 1533"/>
              <a:gd name="T23" fmla="*/ 609 h 1532"/>
              <a:gd name="T24" fmla="*/ 0 w 1533"/>
              <a:gd name="T25" fmla="*/ 837 h 1532"/>
              <a:gd name="T26" fmla="*/ 188 w 1533"/>
              <a:gd name="T27" fmla="*/ 949 h 1532"/>
              <a:gd name="T28" fmla="*/ 169 w 1533"/>
              <a:gd name="T29" fmla="*/ 1140 h 1532"/>
              <a:gd name="T30" fmla="*/ 274 w 1533"/>
              <a:gd name="T31" fmla="*/ 1358 h 1532"/>
              <a:gd name="T32" fmla="*/ 396 w 1533"/>
              <a:gd name="T33" fmla="*/ 1368 h 1532"/>
              <a:gd name="T34" fmla="*/ 587 w 1533"/>
              <a:gd name="T35" fmla="*/ 1346 h 1532"/>
              <a:gd name="T36" fmla="*/ 698 w 1533"/>
              <a:gd name="T37" fmla="*/ 1532 h 1532"/>
              <a:gd name="T38" fmla="*/ 927 w 1533"/>
              <a:gd name="T39" fmla="*/ 1453 h 1532"/>
              <a:gd name="T40" fmla="*/ 1049 w 1533"/>
              <a:gd name="T41" fmla="*/ 1302 h 1532"/>
              <a:gd name="T42" fmla="*/ 1193 w 1533"/>
              <a:gd name="T43" fmla="*/ 1383 h 1532"/>
              <a:gd name="T44" fmla="*/ 1355 w 1533"/>
              <a:gd name="T45" fmla="*/ 1260 h 1532"/>
              <a:gd name="T46" fmla="*/ 1302 w 1533"/>
              <a:gd name="T47" fmla="*/ 1049 h 1532"/>
              <a:gd name="T48" fmla="*/ 1453 w 1533"/>
              <a:gd name="T49" fmla="*/ 927 h 1532"/>
              <a:gd name="T50" fmla="*/ 1532 w 1533"/>
              <a:gd name="T51" fmla="*/ 699 h 1532"/>
              <a:gd name="T52" fmla="*/ 1446 w 1533"/>
              <a:gd name="T53" fmla="*/ 834 h 1532"/>
              <a:gd name="T54" fmla="*/ 1305 w 1533"/>
              <a:gd name="T55" fmla="*/ 864 h 1532"/>
              <a:gd name="T56" fmla="*/ 1215 w 1533"/>
              <a:gd name="T57" fmla="*/ 1030 h 1532"/>
              <a:gd name="T58" fmla="*/ 1296 w 1533"/>
              <a:gd name="T59" fmla="*/ 1188 h 1532"/>
              <a:gd name="T60" fmla="*/ 1199 w 1533"/>
              <a:gd name="T61" fmla="*/ 1295 h 1532"/>
              <a:gd name="T62" fmla="*/ 1188 w 1533"/>
              <a:gd name="T63" fmla="*/ 1296 h 1532"/>
              <a:gd name="T64" fmla="*/ 1030 w 1533"/>
              <a:gd name="T65" fmla="*/ 1215 h 1532"/>
              <a:gd name="T66" fmla="*/ 864 w 1533"/>
              <a:gd name="T67" fmla="*/ 1305 h 1532"/>
              <a:gd name="T68" fmla="*/ 833 w 1533"/>
              <a:gd name="T69" fmla="*/ 1446 h 1532"/>
              <a:gd name="T70" fmla="*/ 690 w 1533"/>
              <a:gd name="T71" fmla="*/ 1439 h 1532"/>
              <a:gd name="T72" fmla="*/ 636 w 1533"/>
              <a:gd name="T73" fmla="*/ 1270 h 1532"/>
              <a:gd name="T74" fmla="*/ 483 w 1533"/>
              <a:gd name="T75" fmla="*/ 1211 h 1532"/>
              <a:gd name="T76" fmla="*/ 346 w 1533"/>
              <a:gd name="T77" fmla="*/ 1299 h 1532"/>
              <a:gd name="T78" fmla="*/ 336 w 1533"/>
              <a:gd name="T79" fmla="*/ 1298 h 1532"/>
              <a:gd name="T80" fmla="*/ 239 w 1533"/>
              <a:gd name="T81" fmla="*/ 1191 h 1532"/>
              <a:gd name="T82" fmla="*/ 320 w 1533"/>
              <a:gd name="T83" fmla="*/ 1034 h 1532"/>
              <a:gd name="T84" fmla="*/ 229 w 1533"/>
              <a:gd name="T85" fmla="*/ 868 h 1532"/>
              <a:gd name="T86" fmla="*/ 87 w 1533"/>
              <a:gd name="T87" fmla="*/ 837 h 1532"/>
              <a:gd name="T88" fmla="*/ 94 w 1533"/>
              <a:gd name="T89" fmla="*/ 694 h 1532"/>
              <a:gd name="T90" fmla="*/ 262 w 1533"/>
              <a:gd name="T91" fmla="*/ 639 h 1532"/>
              <a:gd name="T92" fmla="*/ 314 w 1533"/>
              <a:gd name="T93" fmla="*/ 458 h 1532"/>
              <a:gd name="T94" fmla="*/ 236 w 1533"/>
              <a:gd name="T95" fmla="*/ 335 h 1532"/>
              <a:gd name="T96" fmla="*/ 337 w 1533"/>
              <a:gd name="T97" fmla="*/ 237 h 1532"/>
              <a:gd name="T98" fmla="*/ 452 w 1533"/>
              <a:gd name="T99" fmla="*/ 318 h 1532"/>
              <a:gd name="T100" fmla="*/ 633 w 1533"/>
              <a:gd name="T101" fmla="*/ 263 h 1532"/>
              <a:gd name="T102" fmla="*/ 688 w 1533"/>
              <a:gd name="T103" fmla="*/ 93 h 1532"/>
              <a:gd name="T104" fmla="*/ 831 w 1533"/>
              <a:gd name="T105" fmla="*/ 86 h 1532"/>
              <a:gd name="T106" fmla="*/ 862 w 1533"/>
              <a:gd name="T107" fmla="*/ 227 h 1532"/>
              <a:gd name="T108" fmla="*/ 1031 w 1533"/>
              <a:gd name="T109" fmla="*/ 318 h 1532"/>
              <a:gd name="T110" fmla="*/ 1189 w 1533"/>
              <a:gd name="T111" fmla="*/ 237 h 1532"/>
              <a:gd name="T112" fmla="*/ 1200 w 1533"/>
              <a:gd name="T113" fmla="*/ 238 h 1532"/>
              <a:gd name="T114" fmla="*/ 1296 w 1533"/>
              <a:gd name="T115" fmla="*/ 344 h 1532"/>
              <a:gd name="T116" fmla="*/ 1215 w 1533"/>
              <a:gd name="T117" fmla="*/ 502 h 1532"/>
              <a:gd name="T118" fmla="*/ 1305 w 1533"/>
              <a:gd name="T119" fmla="*/ 668 h 1532"/>
              <a:gd name="T120" fmla="*/ 1447 w 1533"/>
              <a:gd name="T121" fmla="*/ 699 h 1532"/>
              <a:gd name="T122" fmla="*/ 1446 w 1533"/>
              <a:gd name="T123" fmla="*/ 834 h 1532"/>
              <a:gd name="T124" fmla="*/ 1446 w 1533"/>
              <a:gd name="T125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3" h="1532">
                <a:moveTo>
                  <a:pt x="1454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6"/>
                  <a:pt x="1389" y="305"/>
                  <a:pt x="1356" y="272"/>
                </a:cubicBezTo>
                <a:cubicBezTo>
                  <a:pt x="1261" y="177"/>
                  <a:pt x="1261" y="177"/>
                  <a:pt x="1261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6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1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7" y="151"/>
                  <a:pt x="337" y="151"/>
                </a:cubicBezTo>
                <a:cubicBezTo>
                  <a:pt x="312" y="151"/>
                  <a:pt x="288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2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0"/>
                  <a:pt x="169" y="1140"/>
                  <a:pt x="169" y="1140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3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6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5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3" y="652"/>
                  <a:pt x="1499" y="613"/>
                  <a:pt x="1454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40" y="988"/>
                  <a:pt x="1215" y="1030"/>
                </a:cubicBezTo>
                <a:cubicBezTo>
                  <a:pt x="1206" y="1045"/>
                  <a:pt x="1207" y="1063"/>
                  <a:pt x="1216" y="1077"/>
                </a:cubicBezTo>
                <a:cubicBezTo>
                  <a:pt x="1296" y="1188"/>
                  <a:pt x="1296" y="1188"/>
                  <a:pt x="1296" y="1188"/>
                </a:cubicBezTo>
                <a:cubicBezTo>
                  <a:pt x="1298" y="1192"/>
                  <a:pt x="1297" y="1196"/>
                  <a:pt x="1295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90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4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80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8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5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3" y="1275"/>
                  <a:pt x="636" y="1270"/>
                </a:cubicBezTo>
                <a:cubicBezTo>
                  <a:pt x="591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2" y="1300"/>
                </a:cubicBezTo>
                <a:cubicBezTo>
                  <a:pt x="340" y="1300"/>
                  <a:pt x="338" y="1300"/>
                  <a:pt x="336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4" y="900"/>
                </a:cubicBezTo>
                <a:cubicBezTo>
                  <a:pt x="259" y="884"/>
                  <a:pt x="246" y="871"/>
                  <a:pt x="229" y="868"/>
                </a:cubicBezTo>
                <a:cubicBezTo>
                  <a:pt x="94" y="845"/>
                  <a:pt x="94" y="845"/>
                  <a:pt x="94" y="845"/>
                </a:cubicBezTo>
                <a:cubicBezTo>
                  <a:pt x="89" y="844"/>
                  <a:pt x="87" y="841"/>
                  <a:pt x="87" y="837"/>
                </a:cubicBezTo>
                <a:cubicBezTo>
                  <a:pt x="87" y="702"/>
                  <a:pt x="87" y="702"/>
                  <a:pt x="87" y="702"/>
                </a:cubicBezTo>
                <a:cubicBezTo>
                  <a:pt x="87" y="698"/>
                  <a:pt x="89" y="694"/>
                  <a:pt x="94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8"/>
                  <a:pt x="258" y="656"/>
                  <a:pt x="262" y="639"/>
                </a:cubicBezTo>
                <a:cubicBezTo>
                  <a:pt x="274" y="592"/>
                  <a:pt x="292" y="547"/>
                  <a:pt x="317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6" y="237"/>
                  <a:pt x="337" y="237"/>
                </a:cubicBezTo>
                <a:cubicBezTo>
                  <a:pt x="339" y="237"/>
                  <a:pt x="341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40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9" y="237"/>
                  <a:pt x="1189" y="237"/>
                  <a:pt x="1189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200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0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1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40" y="691"/>
                  <a:pt x="1440" y="691"/>
                  <a:pt x="1440" y="691"/>
                </a:cubicBezTo>
                <a:cubicBezTo>
                  <a:pt x="1444" y="691"/>
                  <a:pt x="1447" y="695"/>
                  <a:pt x="1447" y="699"/>
                </a:cubicBezTo>
                <a:cubicBezTo>
                  <a:pt x="1447" y="834"/>
                  <a:pt x="1447" y="834"/>
                  <a:pt x="1447" y="834"/>
                </a:cubicBezTo>
                <a:lnTo>
                  <a:pt x="1446" y="834"/>
                </a:ln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6">
            <a:extLst>
              <a:ext uri="{FF2B5EF4-FFF2-40B4-BE49-F238E27FC236}">
                <a16:creationId xmlns:a16="http://schemas.microsoft.com/office/drawing/2014/main" id="{1B81BBAE-4514-4D73-98F3-8C2F5E222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4301" y="3018631"/>
            <a:ext cx="1801813" cy="17970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3659B6F1-3BA7-4C2F-9FC4-39988AC53731}"/>
              </a:ext>
            </a:extLst>
          </p:cNvPr>
          <p:cNvSpPr>
            <a:spLocks noEditPoints="1"/>
          </p:cNvSpPr>
          <p:nvPr/>
        </p:nvSpPr>
        <p:spPr bwMode="auto">
          <a:xfrm>
            <a:off x="8518525" y="2502694"/>
            <a:ext cx="2835275" cy="2827338"/>
          </a:xfrm>
          <a:custGeom>
            <a:avLst/>
            <a:gdLst>
              <a:gd name="T0" fmla="*/ 1346 w 1533"/>
              <a:gd name="T1" fmla="*/ 587 h 1532"/>
              <a:gd name="T2" fmla="*/ 1366 w 1533"/>
              <a:gd name="T3" fmla="*/ 394 h 1532"/>
              <a:gd name="T4" fmla="*/ 1261 w 1533"/>
              <a:gd name="T5" fmla="*/ 177 h 1532"/>
              <a:gd name="T6" fmla="*/ 1139 w 1533"/>
              <a:gd name="T7" fmla="*/ 167 h 1532"/>
              <a:gd name="T8" fmla="*/ 942 w 1533"/>
              <a:gd name="T9" fmla="*/ 186 h 1532"/>
              <a:gd name="T10" fmla="*/ 831 w 1533"/>
              <a:gd name="T11" fmla="*/ 0 h 1532"/>
              <a:gd name="T12" fmla="*/ 602 w 1533"/>
              <a:gd name="T13" fmla="*/ 79 h 1532"/>
              <a:gd name="T14" fmla="*/ 480 w 1533"/>
              <a:gd name="T15" fmla="*/ 232 h 1532"/>
              <a:gd name="T16" fmla="*/ 337 w 1533"/>
              <a:gd name="T17" fmla="*/ 151 h 1532"/>
              <a:gd name="T18" fmla="*/ 174 w 1533"/>
              <a:gd name="T19" fmla="*/ 274 h 1532"/>
              <a:gd name="T20" fmla="*/ 228 w 1533"/>
              <a:gd name="T21" fmla="*/ 486 h 1532"/>
              <a:gd name="T22" fmla="*/ 79 w 1533"/>
              <a:gd name="T23" fmla="*/ 609 h 1532"/>
              <a:gd name="T24" fmla="*/ 0 w 1533"/>
              <a:gd name="T25" fmla="*/ 837 h 1532"/>
              <a:gd name="T26" fmla="*/ 188 w 1533"/>
              <a:gd name="T27" fmla="*/ 949 h 1532"/>
              <a:gd name="T28" fmla="*/ 169 w 1533"/>
              <a:gd name="T29" fmla="*/ 1140 h 1532"/>
              <a:gd name="T30" fmla="*/ 274 w 1533"/>
              <a:gd name="T31" fmla="*/ 1358 h 1532"/>
              <a:gd name="T32" fmla="*/ 396 w 1533"/>
              <a:gd name="T33" fmla="*/ 1368 h 1532"/>
              <a:gd name="T34" fmla="*/ 587 w 1533"/>
              <a:gd name="T35" fmla="*/ 1346 h 1532"/>
              <a:gd name="T36" fmla="*/ 698 w 1533"/>
              <a:gd name="T37" fmla="*/ 1532 h 1532"/>
              <a:gd name="T38" fmla="*/ 927 w 1533"/>
              <a:gd name="T39" fmla="*/ 1453 h 1532"/>
              <a:gd name="T40" fmla="*/ 1049 w 1533"/>
              <a:gd name="T41" fmla="*/ 1302 h 1532"/>
              <a:gd name="T42" fmla="*/ 1193 w 1533"/>
              <a:gd name="T43" fmla="*/ 1383 h 1532"/>
              <a:gd name="T44" fmla="*/ 1355 w 1533"/>
              <a:gd name="T45" fmla="*/ 1260 h 1532"/>
              <a:gd name="T46" fmla="*/ 1302 w 1533"/>
              <a:gd name="T47" fmla="*/ 1049 h 1532"/>
              <a:gd name="T48" fmla="*/ 1453 w 1533"/>
              <a:gd name="T49" fmla="*/ 927 h 1532"/>
              <a:gd name="T50" fmla="*/ 1532 w 1533"/>
              <a:gd name="T51" fmla="*/ 699 h 1532"/>
              <a:gd name="T52" fmla="*/ 1446 w 1533"/>
              <a:gd name="T53" fmla="*/ 834 h 1532"/>
              <a:gd name="T54" fmla="*/ 1305 w 1533"/>
              <a:gd name="T55" fmla="*/ 864 h 1532"/>
              <a:gd name="T56" fmla="*/ 1215 w 1533"/>
              <a:gd name="T57" fmla="*/ 1030 h 1532"/>
              <a:gd name="T58" fmla="*/ 1296 w 1533"/>
              <a:gd name="T59" fmla="*/ 1188 h 1532"/>
              <a:gd name="T60" fmla="*/ 1199 w 1533"/>
              <a:gd name="T61" fmla="*/ 1295 h 1532"/>
              <a:gd name="T62" fmla="*/ 1188 w 1533"/>
              <a:gd name="T63" fmla="*/ 1296 h 1532"/>
              <a:gd name="T64" fmla="*/ 1030 w 1533"/>
              <a:gd name="T65" fmla="*/ 1215 h 1532"/>
              <a:gd name="T66" fmla="*/ 864 w 1533"/>
              <a:gd name="T67" fmla="*/ 1305 h 1532"/>
              <a:gd name="T68" fmla="*/ 833 w 1533"/>
              <a:gd name="T69" fmla="*/ 1446 h 1532"/>
              <a:gd name="T70" fmla="*/ 690 w 1533"/>
              <a:gd name="T71" fmla="*/ 1439 h 1532"/>
              <a:gd name="T72" fmla="*/ 636 w 1533"/>
              <a:gd name="T73" fmla="*/ 1270 h 1532"/>
              <a:gd name="T74" fmla="*/ 483 w 1533"/>
              <a:gd name="T75" fmla="*/ 1211 h 1532"/>
              <a:gd name="T76" fmla="*/ 346 w 1533"/>
              <a:gd name="T77" fmla="*/ 1299 h 1532"/>
              <a:gd name="T78" fmla="*/ 336 w 1533"/>
              <a:gd name="T79" fmla="*/ 1298 h 1532"/>
              <a:gd name="T80" fmla="*/ 239 w 1533"/>
              <a:gd name="T81" fmla="*/ 1191 h 1532"/>
              <a:gd name="T82" fmla="*/ 320 w 1533"/>
              <a:gd name="T83" fmla="*/ 1034 h 1532"/>
              <a:gd name="T84" fmla="*/ 229 w 1533"/>
              <a:gd name="T85" fmla="*/ 868 h 1532"/>
              <a:gd name="T86" fmla="*/ 87 w 1533"/>
              <a:gd name="T87" fmla="*/ 837 h 1532"/>
              <a:gd name="T88" fmla="*/ 94 w 1533"/>
              <a:gd name="T89" fmla="*/ 694 h 1532"/>
              <a:gd name="T90" fmla="*/ 262 w 1533"/>
              <a:gd name="T91" fmla="*/ 639 h 1532"/>
              <a:gd name="T92" fmla="*/ 314 w 1533"/>
              <a:gd name="T93" fmla="*/ 458 h 1532"/>
              <a:gd name="T94" fmla="*/ 236 w 1533"/>
              <a:gd name="T95" fmla="*/ 335 h 1532"/>
              <a:gd name="T96" fmla="*/ 337 w 1533"/>
              <a:gd name="T97" fmla="*/ 237 h 1532"/>
              <a:gd name="T98" fmla="*/ 452 w 1533"/>
              <a:gd name="T99" fmla="*/ 318 h 1532"/>
              <a:gd name="T100" fmla="*/ 633 w 1533"/>
              <a:gd name="T101" fmla="*/ 263 h 1532"/>
              <a:gd name="T102" fmla="*/ 688 w 1533"/>
              <a:gd name="T103" fmla="*/ 93 h 1532"/>
              <a:gd name="T104" fmla="*/ 831 w 1533"/>
              <a:gd name="T105" fmla="*/ 86 h 1532"/>
              <a:gd name="T106" fmla="*/ 862 w 1533"/>
              <a:gd name="T107" fmla="*/ 227 h 1532"/>
              <a:gd name="T108" fmla="*/ 1031 w 1533"/>
              <a:gd name="T109" fmla="*/ 318 h 1532"/>
              <a:gd name="T110" fmla="*/ 1189 w 1533"/>
              <a:gd name="T111" fmla="*/ 237 h 1532"/>
              <a:gd name="T112" fmla="*/ 1200 w 1533"/>
              <a:gd name="T113" fmla="*/ 238 h 1532"/>
              <a:gd name="T114" fmla="*/ 1296 w 1533"/>
              <a:gd name="T115" fmla="*/ 344 h 1532"/>
              <a:gd name="T116" fmla="*/ 1215 w 1533"/>
              <a:gd name="T117" fmla="*/ 502 h 1532"/>
              <a:gd name="T118" fmla="*/ 1305 w 1533"/>
              <a:gd name="T119" fmla="*/ 668 h 1532"/>
              <a:gd name="T120" fmla="*/ 1447 w 1533"/>
              <a:gd name="T121" fmla="*/ 699 h 1532"/>
              <a:gd name="T122" fmla="*/ 1446 w 1533"/>
              <a:gd name="T123" fmla="*/ 834 h 1532"/>
              <a:gd name="T124" fmla="*/ 1446 w 1533"/>
              <a:gd name="T125" fmla="*/ 834 h 1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3" h="1532">
                <a:moveTo>
                  <a:pt x="1454" y="605"/>
                </a:moveTo>
                <a:cubicBezTo>
                  <a:pt x="1346" y="587"/>
                  <a:pt x="1346" y="587"/>
                  <a:pt x="1346" y="587"/>
                </a:cubicBezTo>
                <a:cubicBezTo>
                  <a:pt x="1335" y="551"/>
                  <a:pt x="1320" y="516"/>
                  <a:pt x="1303" y="483"/>
                </a:cubicBezTo>
                <a:cubicBezTo>
                  <a:pt x="1366" y="394"/>
                  <a:pt x="1366" y="394"/>
                  <a:pt x="1366" y="394"/>
                </a:cubicBezTo>
                <a:cubicBezTo>
                  <a:pt x="1393" y="356"/>
                  <a:pt x="1389" y="305"/>
                  <a:pt x="1356" y="272"/>
                </a:cubicBezTo>
                <a:cubicBezTo>
                  <a:pt x="1261" y="177"/>
                  <a:pt x="1261" y="177"/>
                  <a:pt x="1261" y="177"/>
                </a:cubicBezTo>
                <a:cubicBezTo>
                  <a:pt x="1243" y="159"/>
                  <a:pt x="1219" y="149"/>
                  <a:pt x="1194" y="149"/>
                </a:cubicBezTo>
                <a:cubicBezTo>
                  <a:pt x="1174" y="149"/>
                  <a:pt x="1155" y="155"/>
                  <a:pt x="1139" y="167"/>
                </a:cubicBezTo>
                <a:cubicBezTo>
                  <a:pt x="1050" y="230"/>
                  <a:pt x="1050" y="230"/>
                  <a:pt x="1050" y="230"/>
                </a:cubicBezTo>
                <a:cubicBezTo>
                  <a:pt x="1016" y="212"/>
                  <a:pt x="979" y="197"/>
                  <a:pt x="942" y="186"/>
                </a:cubicBezTo>
                <a:cubicBezTo>
                  <a:pt x="924" y="79"/>
                  <a:pt x="924" y="79"/>
                  <a:pt x="924" y="79"/>
                </a:cubicBezTo>
                <a:cubicBezTo>
                  <a:pt x="916" y="34"/>
                  <a:pt x="877" y="0"/>
                  <a:pt x="831" y="0"/>
                </a:cubicBezTo>
                <a:cubicBezTo>
                  <a:pt x="696" y="0"/>
                  <a:pt x="696" y="0"/>
                  <a:pt x="696" y="0"/>
                </a:cubicBezTo>
                <a:cubicBezTo>
                  <a:pt x="649" y="0"/>
                  <a:pt x="610" y="34"/>
                  <a:pt x="602" y="79"/>
                </a:cubicBezTo>
                <a:cubicBezTo>
                  <a:pt x="584" y="188"/>
                  <a:pt x="584" y="188"/>
                  <a:pt x="584" y="188"/>
                </a:cubicBezTo>
                <a:cubicBezTo>
                  <a:pt x="548" y="199"/>
                  <a:pt x="513" y="214"/>
                  <a:pt x="480" y="232"/>
                </a:cubicBezTo>
                <a:cubicBezTo>
                  <a:pt x="392" y="169"/>
                  <a:pt x="392" y="169"/>
                  <a:pt x="392" y="169"/>
                </a:cubicBezTo>
                <a:cubicBezTo>
                  <a:pt x="376" y="157"/>
                  <a:pt x="357" y="151"/>
                  <a:pt x="337" y="151"/>
                </a:cubicBezTo>
                <a:cubicBezTo>
                  <a:pt x="312" y="151"/>
                  <a:pt x="288" y="161"/>
                  <a:pt x="270" y="179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42" y="307"/>
                  <a:pt x="137" y="358"/>
                  <a:pt x="164" y="396"/>
                </a:cubicBezTo>
                <a:cubicBezTo>
                  <a:pt x="228" y="486"/>
                  <a:pt x="228" y="486"/>
                  <a:pt x="228" y="486"/>
                </a:cubicBezTo>
                <a:cubicBezTo>
                  <a:pt x="210" y="520"/>
                  <a:pt x="196" y="555"/>
                  <a:pt x="185" y="591"/>
                </a:cubicBezTo>
                <a:cubicBezTo>
                  <a:pt x="79" y="609"/>
                  <a:pt x="79" y="609"/>
                  <a:pt x="79" y="609"/>
                </a:cubicBezTo>
                <a:cubicBezTo>
                  <a:pt x="33" y="616"/>
                  <a:pt x="0" y="656"/>
                  <a:pt x="0" y="702"/>
                </a:cubicBezTo>
                <a:cubicBezTo>
                  <a:pt x="0" y="837"/>
                  <a:pt x="0" y="837"/>
                  <a:pt x="0" y="837"/>
                </a:cubicBezTo>
                <a:cubicBezTo>
                  <a:pt x="0" y="883"/>
                  <a:pt x="33" y="923"/>
                  <a:pt x="79" y="930"/>
                </a:cubicBezTo>
                <a:cubicBezTo>
                  <a:pt x="188" y="949"/>
                  <a:pt x="188" y="949"/>
                  <a:pt x="188" y="949"/>
                </a:cubicBezTo>
                <a:cubicBezTo>
                  <a:pt x="199" y="985"/>
                  <a:pt x="214" y="1020"/>
                  <a:pt x="232" y="1053"/>
                </a:cubicBezTo>
                <a:cubicBezTo>
                  <a:pt x="169" y="1140"/>
                  <a:pt x="169" y="1140"/>
                  <a:pt x="169" y="1140"/>
                </a:cubicBezTo>
                <a:cubicBezTo>
                  <a:pt x="142" y="1178"/>
                  <a:pt x="146" y="1230"/>
                  <a:pt x="179" y="1262"/>
                </a:cubicBezTo>
                <a:cubicBezTo>
                  <a:pt x="274" y="1358"/>
                  <a:pt x="274" y="1358"/>
                  <a:pt x="274" y="1358"/>
                </a:cubicBezTo>
                <a:cubicBezTo>
                  <a:pt x="292" y="1376"/>
                  <a:pt x="316" y="1386"/>
                  <a:pt x="341" y="1386"/>
                </a:cubicBezTo>
                <a:cubicBezTo>
                  <a:pt x="361" y="1386"/>
                  <a:pt x="380" y="1380"/>
                  <a:pt x="396" y="1368"/>
                </a:cubicBezTo>
                <a:cubicBezTo>
                  <a:pt x="486" y="1304"/>
                  <a:pt x="486" y="1304"/>
                  <a:pt x="486" y="1304"/>
                </a:cubicBezTo>
                <a:cubicBezTo>
                  <a:pt x="518" y="1321"/>
                  <a:pt x="552" y="1335"/>
                  <a:pt x="587" y="1346"/>
                </a:cubicBezTo>
                <a:cubicBezTo>
                  <a:pt x="605" y="1453"/>
                  <a:pt x="605" y="1453"/>
                  <a:pt x="605" y="1453"/>
                </a:cubicBezTo>
                <a:cubicBezTo>
                  <a:pt x="613" y="1499"/>
                  <a:pt x="652" y="1532"/>
                  <a:pt x="698" y="1532"/>
                </a:cubicBezTo>
                <a:cubicBezTo>
                  <a:pt x="833" y="1532"/>
                  <a:pt x="833" y="1532"/>
                  <a:pt x="833" y="1532"/>
                </a:cubicBezTo>
                <a:cubicBezTo>
                  <a:pt x="880" y="1532"/>
                  <a:pt x="919" y="1499"/>
                  <a:pt x="927" y="1453"/>
                </a:cubicBezTo>
                <a:cubicBezTo>
                  <a:pt x="945" y="1346"/>
                  <a:pt x="945" y="1346"/>
                  <a:pt x="945" y="1346"/>
                </a:cubicBezTo>
                <a:cubicBezTo>
                  <a:pt x="981" y="1334"/>
                  <a:pt x="1016" y="1320"/>
                  <a:pt x="1049" y="1302"/>
                </a:cubicBezTo>
                <a:cubicBezTo>
                  <a:pt x="1138" y="1366"/>
                  <a:pt x="1138" y="1366"/>
                  <a:pt x="1138" y="1366"/>
                </a:cubicBezTo>
                <a:cubicBezTo>
                  <a:pt x="1154" y="1377"/>
                  <a:pt x="1173" y="1383"/>
                  <a:pt x="1193" y="1383"/>
                </a:cubicBezTo>
                <a:cubicBezTo>
                  <a:pt x="1218" y="1383"/>
                  <a:pt x="1242" y="1373"/>
                  <a:pt x="1260" y="1356"/>
                </a:cubicBezTo>
                <a:cubicBezTo>
                  <a:pt x="1355" y="1260"/>
                  <a:pt x="1355" y="1260"/>
                  <a:pt x="1355" y="1260"/>
                </a:cubicBezTo>
                <a:cubicBezTo>
                  <a:pt x="1388" y="1228"/>
                  <a:pt x="1392" y="1176"/>
                  <a:pt x="1366" y="1138"/>
                </a:cubicBezTo>
                <a:cubicBezTo>
                  <a:pt x="1302" y="1049"/>
                  <a:pt x="1302" y="1049"/>
                  <a:pt x="1302" y="1049"/>
                </a:cubicBezTo>
                <a:cubicBezTo>
                  <a:pt x="1320" y="1016"/>
                  <a:pt x="1335" y="981"/>
                  <a:pt x="1345" y="945"/>
                </a:cubicBezTo>
                <a:cubicBezTo>
                  <a:pt x="1453" y="927"/>
                  <a:pt x="1453" y="927"/>
                  <a:pt x="1453" y="927"/>
                </a:cubicBezTo>
                <a:cubicBezTo>
                  <a:pt x="1499" y="919"/>
                  <a:pt x="1532" y="880"/>
                  <a:pt x="1532" y="834"/>
                </a:cubicBezTo>
                <a:cubicBezTo>
                  <a:pt x="1532" y="699"/>
                  <a:pt x="1532" y="699"/>
                  <a:pt x="1532" y="699"/>
                </a:cubicBezTo>
                <a:cubicBezTo>
                  <a:pt x="1533" y="652"/>
                  <a:pt x="1499" y="613"/>
                  <a:pt x="1454" y="605"/>
                </a:cubicBezTo>
                <a:close/>
                <a:moveTo>
                  <a:pt x="1446" y="834"/>
                </a:moveTo>
                <a:cubicBezTo>
                  <a:pt x="1446" y="838"/>
                  <a:pt x="1443" y="841"/>
                  <a:pt x="1439" y="842"/>
                </a:cubicBezTo>
                <a:cubicBezTo>
                  <a:pt x="1305" y="864"/>
                  <a:pt x="1305" y="864"/>
                  <a:pt x="1305" y="864"/>
                </a:cubicBezTo>
                <a:cubicBezTo>
                  <a:pt x="1288" y="867"/>
                  <a:pt x="1274" y="880"/>
                  <a:pt x="1270" y="896"/>
                </a:cubicBezTo>
                <a:cubicBezTo>
                  <a:pt x="1258" y="943"/>
                  <a:pt x="1240" y="988"/>
                  <a:pt x="1215" y="1030"/>
                </a:cubicBezTo>
                <a:cubicBezTo>
                  <a:pt x="1206" y="1045"/>
                  <a:pt x="1207" y="1063"/>
                  <a:pt x="1216" y="1077"/>
                </a:cubicBezTo>
                <a:cubicBezTo>
                  <a:pt x="1296" y="1188"/>
                  <a:pt x="1296" y="1188"/>
                  <a:pt x="1296" y="1188"/>
                </a:cubicBezTo>
                <a:cubicBezTo>
                  <a:pt x="1298" y="1192"/>
                  <a:pt x="1297" y="1196"/>
                  <a:pt x="1295" y="1199"/>
                </a:cubicBezTo>
                <a:cubicBezTo>
                  <a:pt x="1199" y="1295"/>
                  <a:pt x="1199" y="1295"/>
                  <a:pt x="1199" y="1295"/>
                </a:cubicBezTo>
                <a:cubicBezTo>
                  <a:pt x="1197" y="1297"/>
                  <a:pt x="1195" y="1297"/>
                  <a:pt x="1193" y="1297"/>
                </a:cubicBezTo>
                <a:cubicBezTo>
                  <a:pt x="1191" y="1297"/>
                  <a:pt x="1190" y="1297"/>
                  <a:pt x="1188" y="1296"/>
                </a:cubicBezTo>
                <a:cubicBezTo>
                  <a:pt x="1077" y="1217"/>
                  <a:pt x="1077" y="1217"/>
                  <a:pt x="1077" y="1217"/>
                </a:cubicBezTo>
                <a:cubicBezTo>
                  <a:pt x="1064" y="1207"/>
                  <a:pt x="1045" y="1206"/>
                  <a:pt x="1030" y="1215"/>
                </a:cubicBezTo>
                <a:cubicBezTo>
                  <a:pt x="988" y="1240"/>
                  <a:pt x="943" y="1258"/>
                  <a:pt x="896" y="1270"/>
                </a:cubicBezTo>
                <a:cubicBezTo>
                  <a:pt x="880" y="1275"/>
                  <a:pt x="867" y="1288"/>
                  <a:pt x="864" y="1305"/>
                </a:cubicBezTo>
                <a:cubicBezTo>
                  <a:pt x="842" y="1439"/>
                  <a:pt x="842" y="1439"/>
                  <a:pt x="842" y="1439"/>
                </a:cubicBezTo>
                <a:cubicBezTo>
                  <a:pt x="841" y="1444"/>
                  <a:pt x="838" y="1446"/>
                  <a:pt x="833" y="1446"/>
                </a:cubicBezTo>
                <a:cubicBezTo>
                  <a:pt x="699" y="1446"/>
                  <a:pt x="699" y="1446"/>
                  <a:pt x="699" y="1446"/>
                </a:cubicBezTo>
                <a:cubicBezTo>
                  <a:pt x="695" y="1446"/>
                  <a:pt x="691" y="1444"/>
                  <a:pt x="690" y="1439"/>
                </a:cubicBezTo>
                <a:cubicBezTo>
                  <a:pt x="668" y="1305"/>
                  <a:pt x="668" y="1305"/>
                  <a:pt x="668" y="1305"/>
                </a:cubicBezTo>
                <a:cubicBezTo>
                  <a:pt x="665" y="1288"/>
                  <a:pt x="653" y="1275"/>
                  <a:pt x="636" y="1270"/>
                </a:cubicBezTo>
                <a:cubicBezTo>
                  <a:pt x="591" y="1259"/>
                  <a:pt x="546" y="1240"/>
                  <a:pt x="505" y="1217"/>
                </a:cubicBezTo>
                <a:cubicBezTo>
                  <a:pt x="498" y="1213"/>
                  <a:pt x="491" y="1211"/>
                  <a:pt x="483" y="1211"/>
                </a:cubicBezTo>
                <a:cubicBezTo>
                  <a:pt x="475" y="1211"/>
                  <a:pt x="466" y="1213"/>
                  <a:pt x="458" y="1219"/>
                </a:cubicBezTo>
                <a:cubicBezTo>
                  <a:pt x="346" y="1299"/>
                  <a:pt x="346" y="1299"/>
                  <a:pt x="346" y="1299"/>
                </a:cubicBezTo>
                <a:cubicBezTo>
                  <a:pt x="345" y="1300"/>
                  <a:pt x="343" y="1300"/>
                  <a:pt x="342" y="1300"/>
                </a:cubicBezTo>
                <a:cubicBezTo>
                  <a:pt x="340" y="1300"/>
                  <a:pt x="338" y="1300"/>
                  <a:pt x="336" y="1298"/>
                </a:cubicBezTo>
                <a:cubicBezTo>
                  <a:pt x="240" y="1202"/>
                  <a:pt x="240" y="1202"/>
                  <a:pt x="240" y="1202"/>
                </a:cubicBezTo>
                <a:cubicBezTo>
                  <a:pt x="237" y="1199"/>
                  <a:pt x="237" y="1195"/>
                  <a:pt x="239" y="1191"/>
                </a:cubicBezTo>
                <a:cubicBezTo>
                  <a:pt x="318" y="1081"/>
                  <a:pt x="318" y="1081"/>
                  <a:pt x="318" y="1081"/>
                </a:cubicBezTo>
                <a:cubicBezTo>
                  <a:pt x="328" y="1067"/>
                  <a:pt x="328" y="1048"/>
                  <a:pt x="320" y="1034"/>
                </a:cubicBezTo>
                <a:cubicBezTo>
                  <a:pt x="295" y="992"/>
                  <a:pt x="276" y="947"/>
                  <a:pt x="264" y="900"/>
                </a:cubicBezTo>
                <a:cubicBezTo>
                  <a:pt x="259" y="884"/>
                  <a:pt x="246" y="871"/>
                  <a:pt x="229" y="868"/>
                </a:cubicBezTo>
                <a:cubicBezTo>
                  <a:pt x="94" y="845"/>
                  <a:pt x="94" y="845"/>
                  <a:pt x="94" y="845"/>
                </a:cubicBezTo>
                <a:cubicBezTo>
                  <a:pt x="89" y="844"/>
                  <a:pt x="87" y="841"/>
                  <a:pt x="87" y="837"/>
                </a:cubicBezTo>
                <a:cubicBezTo>
                  <a:pt x="87" y="702"/>
                  <a:pt x="87" y="702"/>
                  <a:pt x="87" y="702"/>
                </a:cubicBezTo>
                <a:cubicBezTo>
                  <a:pt x="87" y="698"/>
                  <a:pt x="89" y="694"/>
                  <a:pt x="94" y="694"/>
                </a:cubicBezTo>
                <a:cubicBezTo>
                  <a:pt x="227" y="671"/>
                  <a:pt x="227" y="671"/>
                  <a:pt x="227" y="671"/>
                </a:cubicBezTo>
                <a:cubicBezTo>
                  <a:pt x="244" y="668"/>
                  <a:pt x="258" y="656"/>
                  <a:pt x="262" y="639"/>
                </a:cubicBezTo>
                <a:cubicBezTo>
                  <a:pt x="274" y="592"/>
                  <a:pt x="292" y="547"/>
                  <a:pt x="317" y="505"/>
                </a:cubicBezTo>
                <a:cubicBezTo>
                  <a:pt x="325" y="490"/>
                  <a:pt x="324" y="472"/>
                  <a:pt x="314" y="458"/>
                </a:cubicBezTo>
                <a:cubicBezTo>
                  <a:pt x="235" y="346"/>
                  <a:pt x="235" y="346"/>
                  <a:pt x="235" y="346"/>
                </a:cubicBezTo>
                <a:cubicBezTo>
                  <a:pt x="232" y="343"/>
                  <a:pt x="233" y="338"/>
                  <a:pt x="236" y="335"/>
                </a:cubicBezTo>
                <a:cubicBezTo>
                  <a:pt x="331" y="240"/>
                  <a:pt x="331" y="240"/>
                  <a:pt x="331" y="240"/>
                </a:cubicBezTo>
                <a:cubicBezTo>
                  <a:pt x="333" y="238"/>
                  <a:pt x="336" y="237"/>
                  <a:pt x="337" y="237"/>
                </a:cubicBezTo>
                <a:cubicBezTo>
                  <a:pt x="339" y="237"/>
                  <a:pt x="341" y="238"/>
                  <a:pt x="342" y="239"/>
                </a:cubicBezTo>
                <a:cubicBezTo>
                  <a:pt x="452" y="318"/>
                  <a:pt x="452" y="318"/>
                  <a:pt x="452" y="318"/>
                </a:cubicBezTo>
                <a:cubicBezTo>
                  <a:pt x="466" y="328"/>
                  <a:pt x="485" y="328"/>
                  <a:pt x="500" y="320"/>
                </a:cubicBezTo>
                <a:cubicBezTo>
                  <a:pt x="541" y="295"/>
                  <a:pt x="586" y="276"/>
                  <a:pt x="633" y="263"/>
                </a:cubicBezTo>
                <a:cubicBezTo>
                  <a:pt x="650" y="259"/>
                  <a:pt x="662" y="245"/>
                  <a:pt x="665" y="229"/>
                </a:cubicBezTo>
                <a:cubicBezTo>
                  <a:pt x="688" y="93"/>
                  <a:pt x="688" y="93"/>
                  <a:pt x="688" y="93"/>
                </a:cubicBezTo>
                <a:cubicBezTo>
                  <a:pt x="689" y="89"/>
                  <a:pt x="692" y="86"/>
                  <a:pt x="696" y="86"/>
                </a:cubicBezTo>
                <a:cubicBezTo>
                  <a:pt x="831" y="86"/>
                  <a:pt x="831" y="86"/>
                  <a:pt x="831" y="86"/>
                </a:cubicBezTo>
                <a:cubicBezTo>
                  <a:pt x="835" y="86"/>
                  <a:pt x="839" y="89"/>
                  <a:pt x="840" y="93"/>
                </a:cubicBezTo>
                <a:cubicBezTo>
                  <a:pt x="862" y="227"/>
                  <a:pt x="862" y="227"/>
                  <a:pt x="862" y="227"/>
                </a:cubicBezTo>
                <a:cubicBezTo>
                  <a:pt x="865" y="244"/>
                  <a:pt x="877" y="258"/>
                  <a:pt x="894" y="262"/>
                </a:cubicBezTo>
                <a:cubicBezTo>
                  <a:pt x="942" y="274"/>
                  <a:pt x="988" y="293"/>
                  <a:pt x="1031" y="318"/>
                </a:cubicBezTo>
                <a:cubicBezTo>
                  <a:pt x="1046" y="327"/>
                  <a:pt x="1064" y="326"/>
                  <a:pt x="1078" y="316"/>
                </a:cubicBezTo>
                <a:cubicBezTo>
                  <a:pt x="1189" y="237"/>
                  <a:pt x="1189" y="237"/>
                  <a:pt x="1189" y="237"/>
                </a:cubicBezTo>
                <a:cubicBezTo>
                  <a:pt x="1190" y="236"/>
                  <a:pt x="1192" y="235"/>
                  <a:pt x="1193" y="235"/>
                </a:cubicBezTo>
                <a:cubicBezTo>
                  <a:pt x="1195" y="235"/>
                  <a:pt x="1197" y="236"/>
                  <a:pt x="1200" y="238"/>
                </a:cubicBezTo>
                <a:cubicBezTo>
                  <a:pt x="1295" y="333"/>
                  <a:pt x="1295" y="333"/>
                  <a:pt x="1295" y="333"/>
                </a:cubicBezTo>
                <a:cubicBezTo>
                  <a:pt x="1298" y="336"/>
                  <a:pt x="1298" y="340"/>
                  <a:pt x="1296" y="344"/>
                </a:cubicBezTo>
                <a:cubicBezTo>
                  <a:pt x="1217" y="455"/>
                  <a:pt x="1217" y="455"/>
                  <a:pt x="1217" y="455"/>
                </a:cubicBezTo>
                <a:cubicBezTo>
                  <a:pt x="1207" y="469"/>
                  <a:pt x="1206" y="487"/>
                  <a:pt x="1215" y="502"/>
                </a:cubicBezTo>
                <a:cubicBezTo>
                  <a:pt x="1240" y="544"/>
                  <a:pt x="1258" y="589"/>
                  <a:pt x="1271" y="636"/>
                </a:cubicBezTo>
                <a:cubicBezTo>
                  <a:pt x="1275" y="653"/>
                  <a:pt x="1288" y="665"/>
                  <a:pt x="1305" y="668"/>
                </a:cubicBezTo>
                <a:cubicBezTo>
                  <a:pt x="1440" y="691"/>
                  <a:pt x="1440" y="691"/>
                  <a:pt x="1440" y="691"/>
                </a:cubicBezTo>
                <a:cubicBezTo>
                  <a:pt x="1444" y="691"/>
                  <a:pt x="1447" y="695"/>
                  <a:pt x="1447" y="699"/>
                </a:cubicBezTo>
                <a:cubicBezTo>
                  <a:pt x="1447" y="834"/>
                  <a:pt x="1447" y="834"/>
                  <a:pt x="1447" y="834"/>
                </a:cubicBezTo>
                <a:lnTo>
                  <a:pt x="1446" y="834"/>
                </a:lnTo>
                <a:close/>
                <a:moveTo>
                  <a:pt x="1446" y="834"/>
                </a:moveTo>
                <a:cubicBezTo>
                  <a:pt x="1446" y="834"/>
                  <a:pt x="1446" y="834"/>
                  <a:pt x="1446" y="83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6">
            <a:extLst>
              <a:ext uri="{FF2B5EF4-FFF2-40B4-BE49-F238E27FC236}">
                <a16:creationId xmlns:a16="http://schemas.microsoft.com/office/drawing/2014/main" id="{4D4DEB59-8BCB-435E-A1F2-3D05D7C39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4463" y="3018631"/>
            <a:ext cx="1801813" cy="17970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2E6BBB9-0688-4E48-A973-D3B4496B5CA2}"/>
              </a:ext>
            </a:extLst>
          </p:cNvPr>
          <p:cNvGrpSpPr/>
          <p:nvPr/>
        </p:nvGrpSpPr>
        <p:grpSpPr>
          <a:xfrm>
            <a:off x="1406358" y="3499981"/>
            <a:ext cx="1697372" cy="834350"/>
            <a:chOff x="2126253" y="3896702"/>
            <a:chExt cx="1697372" cy="834350"/>
          </a:xfrm>
        </p:grpSpPr>
        <p:sp>
          <p:nvSpPr>
            <p:cNvPr id="40" name="Rectangle 17">
              <a:extLst>
                <a:ext uri="{FF2B5EF4-FFF2-40B4-BE49-F238E27FC236}">
                  <a16:creationId xmlns:a16="http://schemas.microsoft.com/office/drawing/2014/main" id="{312B40D2-E465-4527-A967-B3987200A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6A3626E-4F3E-442D-BC0E-187B5E158851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2383B69-F212-47D8-B454-9C95315F7FD2}"/>
              </a:ext>
            </a:extLst>
          </p:cNvPr>
          <p:cNvGrpSpPr/>
          <p:nvPr/>
        </p:nvGrpSpPr>
        <p:grpSpPr>
          <a:xfrm>
            <a:off x="5246521" y="3499981"/>
            <a:ext cx="1697372" cy="834350"/>
            <a:chOff x="2126253" y="3896702"/>
            <a:chExt cx="1697372" cy="834350"/>
          </a:xfrm>
        </p:grpSpPr>
        <p:sp>
          <p:nvSpPr>
            <p:cNvPr id="43" name="Rectangle 17">
              <a:extLst>
                <a:ext uri="{FF2B5EF4-FFF2-40B4-BE49-F238E27FC236}">
                  <a16:creationId xmlns:a16="http://schemas.microsoft.com/office/drawing/2014/main" id="{3B6C9F2E-50CA-4EF9-90E3-AE64445E6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C85F551-CC69-4B70-BE72-00451ADDB56F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560BD48-FB6F-4AB9-84CB-C910699840AD}"/>
              </a:ext>
            </a:extLst>
          </p:cNvPr>
          <p:cNvGrpSpPr/>
          <p:nvPr/>
        </p:nvGrpSpPr>
        <p:grpSpPr>
          <a:xfrm>
            <a:off x="9086683" y="3499981"/>
            <a:ext cx="1697372" cy="834350"/>
            <a:chOff x="2126253" y="3896702"/>
            <a:chExt cx="1697372" cy="834350"/>
          </a:xfrm>
        </p:grpSpPr>
        <p:sp>
          <p:nvSpPr>
            <p:cNvPr id="46" name="Rectangle 17">
              <a:extLst>
                <a:ext uri="{FF2B5EF4-FFF2-40B4-BE49-F238E27FC236}">
                  <a16:creationId xmlns:a16="http://schemas.microsoft.com/office/drawing/2014/main" id="{6122B8A5-F172-48D1-A084-B2A19898F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9DC3452-97BA-40CB-B9B9-638C5890A0CB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9A6651-85D6-479B-AF01-50A9C4E1788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0EC776-9B67-4FBF-AC18-7825CF59BDFD}"/>
              </a:ext>
            </a:extLst>
          </p:cNvPr>
          <p:cNvSpPr/>
          <p:nvPr/>
        </p:nvSpPr>
        <p:spPr>
          <a:xfrm>
            <a:off x="0" y="850897"/>
            <a:ext cx="6371771" cy="3009900"/>
          </a:xfrm>
          <a:prstGeom prst="rect">
            <a:avLst/>
          </a:prstGeom>
          <a:solidFill>
            <a:schemeClr val="accent2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1466583"/>
            <a:ext cx="4591050" cy="67945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A176D92-760C-4499-B80E-A463A52E60CA}"/>
              </a:ext>
            </a:extLst>
          </p:cNvPr>
          <p:cNvSpPr/>
          <p:nvPr/>
        </p:nvSpPr>
        <p:spPr>
          <a:xfrm>
            <a:off x="5048250" y="3860797"/>
            <a:ext cx="7143750" cy="3009900"/>
          </a:xfrm>
          <a:prstGeom prst="rect">
            <a:avLst/>
          </a:prstGeom>
          <a:solidFill>
            <a:schemeClr val="tx2">
              <a:lumMod val="7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CC49BE9-8E19-4174-B29A-8C29908FC14C}"/>
              </a:ext>
            </a:extLst>
          </p:cNvPr>
          <p:cNvSpPr/>
          <p:nvPr/>
        </p:nvSpPr>
        <p:spPr>
          <a:xfrm>
            <a:off x="457200" y="2155885"/>
            <a:ext cx="528853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D7D9AC7-3129-44EC-B435-9D08FA01CC72}"/>
              </a:ext>
            </a:extLst>
          </p:cNvPr>
          <p:cNvSpPr/>
          <p:nvPr/>
        </p:nvSpPr>
        <p:spPr>
          <a:xfrm>
            <a:off x="6133216" y="4806620"/>
            <a:ext cx="4973819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4823</TotalTime>
  <Words>252</Words>
  <Application>Microsoft Office PowerPoint</Application>
  <PresentationFormat>Widescreen</PresentationFormat>
  <Paragraphs>75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718</cp:revision>
  <dcterms:created xsi:type="dcterms:W3CDTF">2017-07-18T09:08:44Z</dcterms:created>
  <dcterms:modified xsi:type="dcterms:W3CDTF">2017-11-01T11:18:57Z</dcterms:modified>
</cp:coreProperties>
</file>