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>
        <p:scale>
          <a:sx n="33" d="100"/>
          <a:sy n="33" d="100"/>
        </p:scale>
        <p:origin x="2256" y="9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7/24/2017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7/24/2017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8635A5F0-4486-45F2-B4E5-C36B98707D9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25509" y="693966"/>
            <a:ext cx="2285092" cy="18478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8EBA3D01-4CFF-4C2C-925D-16CBDE182ED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224398" y="693966"/>
            <a:ext cx="2285092" cy="18478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91E71784-7C44-441C-B765-3722EF5EB4B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9224397" y="3824546"/>
            <a:ext cx="2285092" cy="18478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936FB9FA-2514-4D3B-A835-5BAB061032E5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325508" y="3824546"/>
            <a:ext cx="2285092" cy="18478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429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28682B1-FF75-429B-9EA2-3A55A89E2BB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143194" y="2259204"/>
            <a:ext cx="2092350" cy="2092350"/>
          </a:xfrm>
          <a:custGeom>
            <a:avLst/>
            <a:gdLst>
              <a:gd name="connsiteX0" fmla="*/ 1046175 w 2092350"/>
              <a:gd name="connsiteY0" fmla="*/ 0 h 2092350"/>
              <a:gd name="connsiteX1" fmla="*/ 2092350 w 2092350"/>
              <a:gd name="connsiteY1" fmla="*/ 1046175 h 2092350"/>
              <a:gd name="connsiteX2" fmla="*/ 1046175 w 2092350"/>
              <a:gd name="connsiteY2" fmla="*/ 2092350 h 2092350"/>
              <a:gd name="connsiteX3" fmla="*/ 0 w 2092350"/>
              <a:gd name="connsiteY3" fmla="*/ 1046175 h 2092350"/>
              <a:gd name="connsiteX4" fmla="*/ 1046175 w 2092350"/>
              <a:gd name="connsiteY4" fmla="*/ 0 h 209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2350" h="2092350">
                <a:moveTo>
                  <a:pt x="1046175" y="0"/>
                </a:moveTo>
                <a:cubicBezTo>
                  <a:pt x="1623961" y="0"/>
                  <a:pt x="2092350" y="468389"/>
                  <a:pt x="2092350" y="1046175"/>
                </a:cubicBezTo>
                <a:cubicBezTo>
                  <a:pt x="2092350" y="1623961"/>
                  <a:pt x="1623961" y="2092350"/>
                  <a:pt x="1046175" y="2092350"/>
                </a:cubicBezTo>
                <a:cubicBezTo>
                  <a:pt x="468389" y="2092350"/>
                  <a:pt x="0" y="1623961"/>
                  <a:pt x="0" y="1046175"/>
                </a:cubicBezTo>
                <a:cubicBezTo>
                  <a:pt x="0" y="468389"/>
                  <a:pt x="468389" y="0"/>
                  <a:pt x="104617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82D498D-94CB-425A-BF4F-96FFF16152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083455" y="2259204"/>
            <a:ext cx="2092350" cy="2092350"/>
          </a:xfrm>
          <a:custGeom>
            <a:avLst/>
            <a:gdLst>
              <a:gd name="connsiteX0" fmla="*/ 1046175 w 2092350"/>
              <a:gd name="connsiteY0" fmla="*/ 0 h 2092350"/>
              <a:gd name="connsiteX1" fmla="*/ 2092350 w 2092350"/>
              <a:gd name="connsiteY1" fmla="*/ 1046175 h 2092350"/>
              <a:gd name="connsiteX2" fmla="*/ 1046175 w 2092350"/>
              <a:gd name="connsiteY2" fmla="*/ 2092350 h 2092350"/>
              <a:gd name="connsiteX3" fmla="*/ 0 w 2092350"/>
              <a:gd name="connsiteY3" fmla="*/ 1046175 h 2092350"/>
              <a:gd name="connsiteX4" fmla="*/ 1046175 w 2092350"/>
              <a:gd name="connsiteY4" fmla="*/ 0 h 209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2350" h="2092350">
                <a:moveTo>
                  <a:pt x="1046175" y="0"/>
                </a:moveTo>
                <a:cubicBezTo>
                  <a:pt x="1623961" y="0"/>
                  <a:pt x="2092350" y="468389"/>
                  <a:pt x="2092350" y="1046175"/>
                </a:cubicBezTo>
                <a:cubicBezTo>
                  <a:pt x="2092350" y="1623961"/>
                  <a:pt x="1623961" y="2092350"/>
                  <a:pt x="1046175" y="2092350"/>
                </a:cubicBezTo>
                <a:cubicBezTo>
                  <a:pt x="468389" y="2092350"/>
                  <a:pt x="0" y="1623961"/>
                  <a:pt x="0" y="1046175"/>
                </a:cubicBezTo>
                <a:cubicBezTo>
                  <a:pt x="0" y="468389"/>
                  <a:pt x="468389" y="0"/>
                  <a:pt x="104617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DA4E768-59C6-4AEC-9F7C-0E2F9290B11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113325" y="2259204"/>
            <a:ext cx="2092350" cy="2092350"/>
          </a:xfrm>
          <a:custGeom>
            <a:avLst/>
            <a:gdLst>
              <a:gd name="connsiteX0" fmla="*/ 1046175 w 2092350"/>
              <a:gd name="connsiteY0" fmla="*/ 0 h 2092350"/>
              <a:gd name="connsiteX1" fmla="*/ 2092350 w 2092350"/>
              <a:gd name="connsiteY1" fmla="*/ 1046175 h 2092350"/>
              <a:gd name="connsiteX2" fmla="*/ 1046175 w 2092350"/>
              <a:gd name="connsiteY2" fmla="*/ 2092350 h 2092350"/>
              <a:gd name="connsiteX3" fmla="*/ 0 w 2092350"/>
              <a:gd name="connsiteY3" fmla="*/ 1046175 h 2092350"/>
              <a:gd name="connsiteX4" fmla="*/ 1046175 w 2092350"/>
              <a:gd name="connsiteY4" fmla="*/ 0 h 209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2350" h="2092350">
                <a:moveTo>
                  <a:pt x="1046175" y="0"/>
                </a:moveTo>
                <a:cubicBezTo>
                  <a:pt x="1623961" y="0"/>
                  <a:pt x="2092350" y="468389"/>
                  <a:pt x="2092350" y="1046175"/>
                </a:cubicBezTo>
                <a:cubicBezTo>
                  <a:pt x="2092350" y="1623961"/>
                  <a:pt x="1623961" y="2092350"/>
                  <a:pt x="1046175" y="2092350"/>
                </a:cubicBezTo>
                <a:cubicBezTo>
                  <a:pt x="468389" y="2092350"/>
                  <a:pt x="0" y="1623961"/>
                  <a:pt x="0" y="1046175"/>
                </a:cubicBezTo>
                <a:cubicBezTo>
                  <a:pt x="0" y="468389"/>
                  <a:pt x="468389" y="0"/>
                  <a:pt x="104617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7150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13E2D73-084E-4C12-8329-3CE569E0622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472375" y="1986735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E48E175-1124-4FFC-B785-A56D5D7756A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38200" y="1986734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0D54F75-1912-4DDC-8DD9-9752CF84E57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106548" y="1986735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851627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1A29A21F-1D52-416E-AC15-D0130865867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035334" y="2406195"/>
            <a:ext cx="2437832" cy="1905458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8558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1A29A21F-1D52-416E-AC15-D0130865867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7124925" y="2191657"/>
            <a:ext cx="3048906" cy="466634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7536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543542C1-12E8-476D-B3E9-F0A8702551FC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985229" y="2878681"/>
            <a:ext cx="3096446" cy="3096448"/>
          </a:xfrm>
          <a:custGeom>
            <a:avLst/>
            <a:gdLst>
              <a:gd name="connsiteX0" fmla="*/ 1548223 w 3096446"/>
              <a:gd name="connsiteY0" fmla="*/ 0 h 3096448"/>
              <a:gd name="connsiteX1" fmla="*/ 3096446 w 3096446"/>
              <a:gd name="connsiteY1" fmla="*/ 1548224 h 3096448"/>
              <a:gd name="connsiteX2" fmla="*/ 1548223 w 3096446"/>
              <a:gd name="connsiteY2" fmla="*/ 3096448 h 3096448"/>
              <a:gd name="connsiteX3" fmla="*/ 0 w 3096446"/>
              <a:gd name="connsiteY3" fmla="*/ 1548224 h 3096448"/>
              <a:gd name="connsiteX4" fmla="*/ 1548223 w 3096446"/>
              <a:gd name="connsiteY4" fmla="*/ 0 h 3096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96446" h="3096448">
                <a:moveTo>
                  <a:pt x="1548223" y="0"/>
                </a:moveTo>
                <a:cubicBezTo>
                  <a:pt x="2403283" y="0"/>
                  <a:pt x="3096446" y="693163"/>
                  <a:pt x="3096446" y="1548224"/>
                </a:cubicBezTo>
                <a:cubicBezTo>
                  <a:pt x="3096446" y="2403285"/>
                  <a:pt x="2403283" y="3096448"/>
                  <a:pt x="1548223" y="3096448"/>
                </a:cubicBezTo>
                <a:cubicBezTo>
                  <a:pt x="693163" y="3096448"/>
                  <a:pt x="0" y="2403285"/>
                  <a:pt x="0" y="1548224"/>
                </a:cubicBezTo>
                <a:cubicBezTo>
                  <a:pt x="0" y="693163"/>
                  <a:pt x="693163" y="0"/>
                  <a:pt x="154822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AA15EE1-CD9A-4446-B915-EA1529204294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615758" y="2890960"/>
            <a:ext cx="3096446" cy="3096448"/>
          </a:xfrm>
          <a:custGeom>
            <a:avLst/>
            <a:gdLst>
              <a:gd name="connsiteX0" fmla="*/ 1548223 w 3096446"/>
              <a:gd name="connsiteY0" fmla="*/ 0 h 3096448"/>
              <a:gd name="connsiteX1" fmla="*/ 3096446 w 3096446"/>
              <a:gd name="connsiteY1" fmla="*/ 1548224 h 3096448"/>
              <a:gd name="connsiteX2" fmla="*/ 1548223 w 3096446"/>
              <a:gd name="connsiteY2" fmla="*/ 3096448 h 3096448"/>
              <a:gd name="connsiteX3" fmla="*/ 0 w 3096446"/>
              <a:gd name="connsiteY3" fmla="*/ 1548224 h 3096448"/>
              <a:gd name="connsiteX4" fmla="*/ 1548223 w 3096446"/>
              <a:gd name="connsiteY4" fmla="*/ 0 h 3096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96446" h="3096448">
                <a:moveTo>
                  <a:pt x="1548223" y="0"/>
                </a:moveTo>
                <a:cubicBezTo>
                  <a:pt x="2403283" y="0"/>
                  <a:pt x="3096446" y="693163"/>
                  <a:pt x="3096446" y="1548224"/>
                </a:cubicBezTo>
                <a:cubicBezTo>
                  <a:pt x="3096446" y="2403285"/>
                  <a:pt x="2403283" y="3096448"/>
                  <a:pt x="1548223" y="3096448"/>
                </a:cubicBezTo>
                <a:cubicBezTo>
                  <a:pt x="693163" y="3096448"/>
                  <a:pt x="0" y="2403285"/>
                  <a:pt x="0" y="1548224"/>
                </a:cubicBezTo>
                <a:cubicBezTo>
                  <a:pt x="0" y="693163"/>
                  <a:pt x="693163" y="0"/>
                  <a:pt x="154822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0EC8EE1-9700-4D5F-A295-7FDB63CB36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843512" y="2878681"/>
            <a:ext cx="3096446" cy="3096448"/>
          </a:xfrm>
          <a:custGeom>
            <a:avLst/>
            <a:gdLst>
              <a:gd name="connsiteX0" fmla="*/ 1548223 w 3096446"/>
              <a:gd name="connsiteY0" fmla="*/ 0 h 3096448"/>
              <a:gd name="connsiteX1" fmla="*/ 3096446 w 3096446"/>
              <a:gd name="connsiteY1" fmla="*/ 1548224 h 3096448"/>
              <a:gd name="connsiteX2" fmla="*/ 1548223 w 3096446"/>
              <a:gd name="connsiteY2" fmla="*/ 3096448 h 3096448"/>
              <a:gd name="connsiteX3" fmla="*/ 0 w 3096446"/>
              <a:gd name="connsiteY3" fmla="*/ 1548224 h 3096448"/>
              <a:gd name="connsiteX4" fmla="*/ 1548223 w 3096446"/>
              <a:gd name="connsiteY4" fmla="*/ 0 h 3096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96446" h="3096448">
                <a:moveTo>
                  <a:pt x="1548223" y="0"/>
                </a:moveTo>
                <a:cubicBezTo>
                  <a:pt x="2403283" y="0"/>
                  <a:pt x="3096446" y="693163"/>
                  <a:pt x="3096446" y="1548224"/>
                </a:cubicBezTo>
                <a:cubicBezTo>
                  <a:pt x="3096446" y="2403285"/>
                  <a:pt x="2403283" y="3096448"/>
                  <a:pt x="1548223" y="3096448"/>
                </a:cubicBezTo>
                <a:cubicBezTo>
                  <a:pt x="693163" y="3096448"/>
                  <a:pt x="0" y="2403285"/>
                  <a:pt x="0" y="1548224"/>
                </a:cubicBezTo>
                <a:cubicBezTo>
                  <a:pt x="0" y="693163"/>
                  <a:pt x="693163" y="0"/>
                  <a:pt x="154822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942802D-3831-4E60-8BDD-138D187CA34E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099545" y="2878681"/>
            <a:ext cx="3096446" cy="3096448"/>
          </a:xfrm>
          <a:custGeom>
            <a:avLst/>
            <a:gdLst>
              <a:gd name="connsiteX0" fmla="*/ 1548223 w 3096446"/>
              <a:gd name="connsiteY0" fmla="*/ 0 h 3096448"/>
              <a:gd name="connsiteX1" fmla="*/ 3096446 w 3096446"/>
              <a:gd name="connsiteY1" fmla="*/ 1548224 h 3096448"/>
              <a:gd name="connsiteX2" fmla="*/ 1548223 w 3096446"/>
              <a:gd name="connsiteY2" fmla="*/ 3096448 h 3096448"/>
              <a:gd name="connsiteX3" fmla="*/ 0 w 3096446"/>
              <a:gd name="connsiteY3" fmla="*/ 1548224 h 3096448"/>
              <a:gd name="connsiteX4" fmla="*/ 1548223 w 3096446"/>
              <a:gd name="connsiteY4" fmla="*/ 0 h 3096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96446" h="3096448">
                <a:moveTo>
                  <a:pt x="1548223" y="0"/>
                </a:moveTo>
                <a:cubicBezTo>
                  <a:pt x="2403283" y="0"/>
                  <a:pt x="3096446" y="693163"/>
                  <a:pt x="3096446" y="1548224"/>
                </a:cubicBezTo>
                <a:cubicBezTo>
                  <a:pt x="3096446" y="2403285"/>
                  <a:pt x="2403283" y="3096448"/>
                  <a:pt x="1548223" y="3096448"/>
                </a:cubicBezTo>
                <a:cubicBezTo>
                  <a:pt x="693163" y="3096448"/>
                  <a:pt x="0" y="2403285"/>
                  <a:pt x="0" y="1548224"/>
                </a:cubicBezTo>
                <a:cubicBezTo>
                  <a:pt x="0" y="693163"/>
                  <a:pt x="693163" y="0"/>
                  <a:pt x="154822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888355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1A29A21F-1D52-416E-AC15-D0130865867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0" y="0"/>
            <a:ext cx="12192000" cy="2296657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511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605E9D75-3F11-4925-8890-F622EA2985B6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676374" y="2213252"/>
            <a:ext cx="2001079" cy="2001079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1FE2B31C-596E-4980-9411-C859A389FCD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514547" y="2213252"/>
            <a:ext cx="2001080" cy="2001079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1A29A21F-1D52-416E-AC15-D0130865867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38200" y="2213253"/>
            <a:ext cx="2001080" cy="2001079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627480B8-4D09-4511-985B-C586D4C8218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9352720" y="2213253"/>
            <a:ext cx="2001079" cy="2001078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175414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9ED1A11-3531-4670-BE81-66E99695787C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846384" y="830816"/>
            <a:ext cx="2499234" cy="2499234"/>
          </a:xfrm>
          <a:custGeom>
            <a:avLst/>
            <a:gdLst>
              <a:gd name="connsiteX0" fmla="*/ 1249617 w 2499234"/>
              <a:gd name="connsiteY0" fmla="*/ 0 h 2499234"/>
              <a:gd name="connsiteX1" fmla="*/ 2499234 w 2499234"/>
              <a:gd name="connsiteY1" fmla="*/ 1249617 h 2499234"/>
              <a:gd name="connsiteX2" fmla="*/ 1249617 w 2499234"/>
              <a:gd name="connsiteY2" fmla="*/ 2499234 h 2499234"/>
              <a:gd name="connsiteX3" fmla="*/ 0 w 2499234"/>
              <a:gd name="connsiteY3" fmla="*/ 1249617 h 2499234"/>
              <a:gd name="connsiteX4" fmla="*/ 1249617 w 2499234"/>
              <a:gd name="connsiteY4" fmla="*/ 0 h 2499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99234" h="2499234">
                <a:moveTo>
                  <a:pt x="1249617" y="0"/>
                </a:moveTo>
                <a:cubicBezTo>
                  <a:pt x="1939761" y="0"/>
                  <a:pt x="2499234" y="559473"/>
                  <a:pt x="2499234" y="1249617"/>
                </a:cubicBezTo>
                <a:cubicBezTo>
                  <a:pt x="2499234" y="1939761"/>
                  <a:pt x="1939761" y="2499234"/>
                  <a:pt x="1249617" y="2499234"/>
                </a:cubicBezTo>
                <a:cubicBezTo>
                  <a:pt x="559473" y="2499234"/>
                  <a:pt x="0" y="1939761"/>
                  <a:pt x="0" y="1249617"/>
                </a:cubicBezTo>
                <a:cubicBezTo>
                  <a:pt x="0" y="559473"/>
                  <a:pt x="559473" y="0"/>
                  <a:pt x="124961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8989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C0BE7994-A25B-4897-933F-C0973E9D950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0" y="0"/>
            <a:ext cx="12192000" cy="6857999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35277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C0BE7994-A25B-4897-933F-C0973E9D950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0" y="0"/>
            <a:ext cx="12192000" cy="6857999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096206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54A36CDC-DF58-496C-B21B-4458B826076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523407" y="4178423"/>
            <a:ext cx="1695451" cy="16954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39DA962F-89CC-4575-8AE4-43024341AFA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973142" y="4178423"/>
            <a:ext cx="1695451" cy="16954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80466D38-D856-47B7-B9BE-1C786246FA99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523406" y="1805099"/>
            <a:ext cx="1695451" cy="16954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75244113-C2A7-4903-A760-070ECE01027C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523407" y="1805099"/>
            <a:ext cx="1695451" cy="16954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C0BE7994-A25B-4897-933F-C0973E9D950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973142" y="1805099"/>
            <a:ext cx="1695451" cy="16954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587396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3A817FD3-878F-494F-8D98-984B09EE857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230021" y="1931984"/>
            <a:ext cx="5961979" cy="4076929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6387653C-393B-4AE8-AE3D-D2D6F7C5E540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534110" y="4022042"/>
            <a:ext cx="2587171" cy="1986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C0BE7994-A25B-4897-933F-C0973E9D950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38199" y="1931985"/>
            <a:ext cx="2587171" cy="1986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947821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3A817FD3-878F-494F-8D98-984B09EE857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" y="1851986"/>
            <a:ext cx="12191999" cy="350106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766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8635A5F0-4486-45F2-B4E5-C36B98707D9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121966" y="1814513"/>
            <a:ext cx="1948070" cy="1673673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122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671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CBD914E-A92D-4F9E-949F-2973CC4D894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159245" y="1780252"/>
            <a:ext cx="1873513" cy="1873513"/>
          </a:xfrm>
          <a:custGeom>
            <a:avLst/>
            <a:gdLst>
              <a:gd name="connsiteX0" fmla="*/ 936757 w 1873513"/>
              <a:gd name="connsiteY0" fmla="*/ 0 h 1873513"/>
              <a:gd name="connsiteX1" fmla="*/ 1873513 w 1873513"/>
              <a:gd name="connsiteY1" fmla="*/ 936757 h 1873513"/>
              <a:gd name="connsiteX2" fmla="*/ 936757 w 1873513"/>
              <a:gd name="connsiteY2" fmla="*/ 1873513 h 1873513"/>
              <a:gd name="connsiteX3" fmla="*/ 0 w 1873513"/>
              <a:gd name="connsiteY3" fmla="*/ 936757 h 1873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3513" h="1873513">
                <a:moveTo>
                  <a:pt x="936757" y="0"/>
                </a:moveTo>
                <a:lnTo>
                  <a:pt x="1873513" y="936757"/>
                </a:lnTo>
                <a:lnTo>
                  <a:pt x="936757" y="1873513"/>
                </a:lnTo>
                <a:lnTo>
                  <a:pt x="0" y="9367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8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8635A5F0-4486-45F2-B4E5-C36B98707D9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2296657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33288DF-256B-45D9-ADCE-FE26EC20661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623518" y="2854022"/>
            <a:ext cx="2944964" cy="2944964"/>
          </a:xfrm>
          <a:custGeom>
            <a:avLst/>
            <a:gdLst>
              <a:gd name="connsiteX0" fmla="*/ 1472482 w 2944964"/>
              <a:gd name="connsiteY0" fmla="*/ 0 h 2944964"/>
              <a:gd name="connsiteX1" fmla="*/ 2944964 w 2944964"/>
              <a:gd name="connsiteY1" fmla="*/ 1472482 h 2944964"/>
              <a:gd name="connsiteX2" fmla="*/ 1472482 w 2944964"/>
              <a:gd name="connsiteY2" fmla="*/ 2944964 h 2944964"/>
              <a:gd name="connsiteX3" fmla="*/ 0 w 2944964"/>
              <a:gd name="connsiteY3" fmla="*/ 1472482 h 2944964"/>
              <a:gd name="connsiteX4" fmla="*/ 1472482 w 2944964"/>
              <a:gd name="connsiteY4" fmla="*/ 0 h 2944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4964" h="2944964">
                <a:moveTo>
                  <a:pt x="1472482" y="0"/>
                </a:moveTo>
                <a:cubicBezTo>
                  <a:pt x="2285711" y="0"/>
                  <a:pt x="2944964" y="659253"/>
                  <a:pt x="2944964" y="1472482"/>
                </a:cubicBezTo>
                <a:cubicBezTo>
                  <a:pt x="2944964" y="2285711"/>
                  <a:pt x="2285711" y="2944964"/>
                  <a:pt x="1472482" y="2944964"/>
                </a:cubicBezTo>
                <a:cubicBezTo>
                  <a:pt x="659253" y="2944964"/>
                  <a:pt x="0" y="2285711"/>
                  <a:pt x="0" y="1472482"/>
                </a:cubicBezTo>
                <a:cubicBezTo>
                  <a:pt x="0" y="659253"/>
                  <a:pt x="659253" y="0"/>
                  <a:pt x="147248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0F6E199-8C6A-4AD7-8E27-9118E928510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978036" y="2842344"/>
            <a:ext cx="2944964" cy="2944964"/>
          </a:xfrm>
          <a:custGeom>
            <a:avLst/>
            <a:gdLst>
              <a:gd name="connsiteX0" fmla="*/ 1472482 w 2944964"/>
              <a:gd name="connsiteY0" fmla="*/ 0 h 2944964"/>
              <a:gd name="connsiteX1" fmla="*/ 2944964 w 2944964"/>
              <a:gd name="connsiteY1" fmla="*/ 1472482 h 2944964"/>
              <a:gd name="connsiteX2" fmla="*/ 1472482 w 2944964"/>
              <a:gd name="connsiteY2" fmla="*/ 2944964 h 2944964"/>
              <a:gd name="connsiteX3" fmla="*/ 0 w 2944964"/>
              <a:gd name="connsiteY3" fmla="*/ 1472482 h 2944964"/>
              <a:gd name="connsiteX4" fmla="*/ 1472482 w 2944964"/>
              <a:gd name="connsiteY4" fmla="*/ 0 h 2944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4964" h="2944964">
                <a:moveTo>
                  <a:pt x="1472482" y="0"/>
                </a:moveTo>
                <a:cubicBezTo>
                  <a:pt x="2285711" y="0"/>
                  <a:pt x="2944964" y="659253"/>
                  <a:pt x="2944964" y="1472482"/>
                </a:cubicBezTo>
                <a:cubicBezTo>
                  <a:pt x="2944964" y="2285711"/>
                  <a:pt x="2285711" y="2944964"/>
                  <a:pt x="1472482" y="2944964"/>
                </a:cubicBezTo>
                <a:cubicBezTo>
                  <a:pt x="659253" y="2944964"/>
                  <a:pt x="0" y="2285711"/>
                  <a:pt x="0" y="1472482"/>
                </a:cubicBezTo>
                <a:cubicBezTo>
                  <a:pt x="0" y="659253"/>
                  <a:pt x="659253" y="0"/>
                  <a:pt x="147248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1C239D0-2AE9-4CBB-98B5-49B044A61057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269000" y="2842344"/>
            <a:ext cx="2944964" cy="2944964"/>
          </a:xfrm>
          <a:custGeom>
            <a:avLst/>
            <a:gdLst>
              <a:gd name="connsiteX0" fmla="*/ 1472482 w 2944964"/>
              <a:gd name="connsiteY0" fmla="*/ 0 h 2944964"/>
              <a:gd name="connsiteX1" fmla="*/ 2944964 w 2944964"/>
              <a:gd name="connsiteY1" fmla="*/ 1472482 h 2944964"/>
              <a:gd name="connsiteX2" fmla="*/ 1472482 w 2944964"/>
              <a:gd name="connsiteY2" fmla="*/ 2944964 h 2944964"/>
              <a:gd name="connsiteX3" fmla="*/ 0 w 2944964"/>
              <a:gd name="connsiteY3" fmla="*/ 1472482 h 2944964"/>
              <a:gd name="connsiteX4" fmla="*/ 1472482 w 2944964"/>
              <a:gd name="connsiteY4" fmla="*/ 0 h 2944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4964" h="2944964">
                <a:moveTo>
                  <a:pt x="1472482" y="0"/>
                </a:moveTo>
                <a:cubicBezTo>
                  <a:pt x="2285711" y="0"/>
                  <a:pt x="2944964" y="659253"/>
                  <a:pt x="2944964" y="1472482"/>
                </a:cubicBezTo>
                <a:cubicBezTo>
                  <a:pt x="2944964" y="2285711"/>
                  <a:pt x="2285711" y="2944964"/>
                  <a:pt x="1472482" y="2944964"/>
                </a:cubicBezTo>
                <a:cubicBezTo>
                  <a:pt x="659253" y="2944964"/>
                  <a:pt x="0" y="2285711"/>
                  <a:pt x="0" y="1472482"/>
                </a:cubicBezTo>
                <a:cubicBezTo>
                  <a:pt x="0" y="659253"/>
                  <a:pt x="659253" y="0"/>
                  <a:pt x="147248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85813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41A1AEB-9BDC-490D-8A21-D93078F711E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378450" y="2558439"/>
            <a:ext cx="1435100" cy="1435100"/>
          </a:xfrm>
          <a:custGeom>
            <a:avLst/>
            <a:gdLst>
              <a:gd name="connsiteX0" fmla="*/ 717550 w 1435100"/>
              <a:gd name="connsiteY0" fmla="*/ 0 h 1435100"/>
              <a:gd name="connsiteX1" fmla="*/ 1435100 w 1435100"/>
              <a:gd name="connsiteY1" fmla="*/ 717550 h 1435100"/>
              <a:gd name="connsiteX2" fmla="*/ 717550 w 1435100"/>
              <a:gd name="connsiteY2" fmla="*/ 1435100 h 1435100"/>
              <a:gd name="connsiteX3" fmla="*/ 0 w 1435100"/>
              <a:gd name="connsiteY3" fmla="*/ 717550 h 1435100"/>
              <a:gd name="connsiteX4" fmla="*/ 717550 w 1435100"/>
              <a:gd name="connsiteY4" fmla="*/ 0 h 143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5100" h="1435100">
                <a:moveTo>
                  <a:pt x="717550" y="0"/>
                </a:moveTo>
                <a:cubicBezTo>
                  <a:pt x="1113842" y="0"/>
                  <a:pt x="1435100" y="321258"/>
                  <a:pt x="1435100" y="717550"/>
                </a:cubicBezTo>
                <a:cubicBezTo>
                  <a:pt x="1435100" y="1113842"/>
                  <a:pt x="1113842" y="1435100"/>
                  <a:pt x="717550" y="1435100"/>
                </a:cubicBezTo>
                <a:cubicBezTo>
                  <a:pt x="321258" y="1435100"/>
                  <a:pt x="0" y="1113842"/>
                  <a:pt x="0" y="717550"/>
                </a:cubicBezTo>
                <a:cubicBezTo>
                  <a:pt x="0" y="321258"/>
                  <a:pt x="321258" y="0"/>
                  <a:pt x="7175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8130312-57C0-4C6D-B738-9BF83651667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639093" y="2558439"/>
            <a:ext cx="1435100" cy="1435100"/>
          </a:xfrm>
          <a:custGeom>
            <a:avLst/>
            <a:gdLst>
              <a:gd name="connsiteX0" fmla="*/ 717550 w 1435100"/>
              <a:gd name="connsiteY0" fmla="*/ 0 h 1435100"/>
              <a:gd name="connsiteX1" fmla="*/ 1435100 w 1435100"/>
              <a:gd name="connsiteY1" fmla="*/ 717550 h 1435100"/>
              <a:gd name="connsiteX2" fmla="*/ 717550 w 1435100"/>
              <a:gd name="connsiteY2" fmla="*/ 1435100 h 1435100"/>
              <a:gd name="connsiteX3" fmla="*/ 0 w 1435100"/>
              <a:gd name="connsiteY3" fmla="*/ 717550 h 1435100"/>
              <a:gd name="connsiteX4" fmla="*/ 717550 w 1435100"/>
              <a:gd name="connsiteY4" fmla="*/ 0 h 143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5100" h="1435100">
                <a:moveTo>
                  <a:pt x="717550" y="0"/>
                </a:moveTo>
                <a:cubicBezTo>
                  <a:pt x="1113842" y="0"/>
                  <a:pt x="1435100" y="321258"/>
                  <a:pt x="1435100" y="717550"/>
                </a:cubicBezTo>
                <a:cubicBezTo>
                  <a:pt x="1435100" y="1113842"/>
                  <a:pt x="1113842" y="1435100"/>
                  <a:pt x="717550" y="1435100"/>
                </a:cubicBezTo>
                <a:cubicBezTo>
                  <a:pt x="321258" y="1435100"/>
                  <a:pt x="0" y="1113842"/>
                  <a:pt x="0" y="717550"/>
                </a:cubicBezTo>
                <a:cubicBezTo>
                  <a:pt x="0" y="321258"/>
                  <a:pt x="321258" y="0"/>
                  <a:pt x="7175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B918653-9DAB-4260-B6DB-88723BBD438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9117805" y="2558439"/>
            <a:ext cx="1435100" cy="1435100"/>
          </a:xfrm>
          <a:custGeom>
            <a:avLst/>
            <a:gdLst>
              <a:gd name="connsiteX0" fmla="*/ 717550 w 1435100"/>
              <a:gd name="connsiteY0" fmla="*/ 0 h 1435100"/>
              <a:gd name="connsiteX1" fmla="*/ 1435100 w 1435100"/>
              <a:gd name="connsiteY1" fmla="*/ 717550 h 1435100"/>
              <a:gd name="connsiteX2" fmla="*/ 717550 w 1435100"/>
              <a:gd name="connsiteY2" fmla="*/ 1435100 h 1435100"/>
              <a:gd name="connsiteX3" fmla="*/ 0 w 1435100"/>
              <a:gd name="connsiteY3" fmla="*/ 717550 h 1435100"/>
              <a:gd name="connsiteX4" fmla="*/ 717550 w 1435100"/>
              <a:gd name="connsiteY4" fmla="*/ 0 h 143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5100" h="1435100">
                <a:moveTo>
                  <a:pt x="717550" y="0"/>
                </a:moveTo>
                <a:cubicBezTo>
                  <a:pt x="1113842" y="0"/>
                  <a:pt x="1435100" y="321258"/>
                  <a:pt x="1435100" y="717550"/>
                </a:cubicBezTo>
                <a:cubicBezTo>
                  <a:pt x="1435100" y="1113842"/>
                  <a:pt x="1113842" y="1435100"/>
                  <a:pt x="717550" y="1435100"/>
                </a:cubicBezTo>
                <a:cubicBezTo>
                  <a:pt x="321258" y="1435100"/>
                  <a:pt x="0" y="1113842"/>
                  <a:pt x="0" y="717550"/>
                </a:cubicBezTo>
                <a:cubicBezTo>
                  <a:pt x="0" y="321258"/>
                  <a:pt x="321258" y="0"/>
                  <a:pt x="7175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76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0915650" y="6356351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671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  <p:sldLayoutId id="2147483689" r:id="rId18"/>
    <p:sldLayoutId id="2147483690" r:id="rId19"/>
    <p:sldLayoutId id="2147483691" r:id="rId20"/>
    <p:sldLayoutId id="2147483692" r:id="rId21"/>
    <p:sldLayoutId id="2147483693" r:id="rId22"/>
    <p:sldLayoutId id="2147483694" r:id="rId23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9.jp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0915650" y="6356351"/>
            <a:ext cx="438150" cy="3111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A6CD7C14-E243-4198-B485-D531FE2E2670}"/>
              </a:ext>
            </a:extLst>
          </p:cNvPr>
          <p:cNvGrpSpPr/>
          <p:nvPr/>
        </p:nvGrpSpPr>
        <p:grpSpPr>
          <a:xfrm>
            <a:off x="3484562" y="424656"/>
            <a:ext cx="5222876" cy="6008688"/>
            <a:chOff x="3230563" y="550863"/>
            <a:chExt cx="5222876" cy="6008688"/>
          </a:xfrm>
        </p:grpSpPr>
        <p:sp>
          <p:nvSpPr>
            <p:cNvPr id="39" name="Freeform 20">
              <a:extLst>
                <a:ext uri="{FF2B5EF4-FFF2-40B4-BE49-F238E27FC236}">
                  <a16:creationId xmlns:a16="http://schemas.microsoft.com/office/drawing/2014/main" id="{78385BB6-1F69-402D-AC4C-262D39554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0563" y="3548063"/>
              <a:ext cx="2611438" cy="3011488"/>
            </a:xfrm>
            <a:custGeom>
              <a:avLst/>
              <a:gdLst>
                <a:gd name="T0" fmla="*/ 0 w 1645"/>
                <a:gd name="T1" fmla="*/ 944 h 1897"/>
                <a:gd name="T2" fmla="*/ 1645 w 1645"/>
                <a:gd name="T3" fmla="*/ 1897 h 1897"/>
                <a:gd name="T4" fmla="*/ 1645 w 1645"/>
                <a:gd name="T5" fmla="*/ 0 h 1897"/>
                <a:gd name="T6" fmla="*/ 0 w 1645"/>
                <a:gd name="T7" fmla="*/ 944 h 1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45" h="1897">
                  <a:moveTo>
                    <a:pt x="0" y="944"/>
                  </a:moveTo>
                  <a:lnTo>
                    <a:pt x="1645" y="1897"/>
                  </a:lnTo>
                  <a:lnTo>
                    <a:pt x="1645" y="0"/>
                  </a:lnTo>
                  <a:lnTo>
                    <a:pt x="0" y="944"/>
                  </a:lnTo>
                  <a:close/>
                </a:path>
              </a:pathLst>
            </a:custGeom>
            <a:solidFill>
              <a:srgbClr val="000000">
                <a:alpha val="24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1">
              <a:extLst>
                <a:ext uri="{FF2B5EF4-FFF2-40B4-BE49-F238E27FC236}">
                  <a16:creationId xmlns:a16="http://schemas.microsoft.com/office/drawing/2014/main" id="{76F16B15-03BD-44D0-9588-5CFBB69A8C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2001" y="3548063"/>
              <a:ext cx="2611438" cy="3011488"/>
            </a:xfrm>
            <a:custGeom>
              <a:avLst/>
              <a:gdLst>
                <a:gd name="T0" fmla="*/ 0 w 1645"/>
                <a:gd name="T1" fmla="*/ 1897 h 1897"/>
                <a:gd name="T2" fmla="*/ 1645 w 1645"/>
                <a:gd name="T3" fmla="*/ 944 h 1897"/>
                <a:gd name="T4" fmla="*/ 0 w 1645"/>
                <a:gd name="T5" fmla="*/ 0 h 1897"/>
                <a:gd name="T6" fmla="*/ 0 w 1645"/>
                <a:gd name="T7" fmla="*/ 1897 h 1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45" h="1897">
                  <a:moveTo>
                    <a:pt x="0" y="1897"/>
                  </a:moveTo>
                  <a:lnTo>
                    <a:pt x="1645" y="944"/>
                  </a:lnTo>
                  <a:lnTo>
                    <a:pt x="0" y="0"/>
                  </a:lnTo>
                  <a:lnTo>
                    <a:pt x="0" y="1897"/>
                  </a:lnTo>
                  <a:close/>
                </a:path>
              </a:pathLst>
            </a:custGeom>
            <a:solidFill>
              <a:srgbClr val="000000">
                <a:alpha val="24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53EAAF13-F34E-4313-9256-682B15857DA5}"/>
                </a:ext>
              </a:extLst>
            </p:cNvPr>
            <p:cNvGrpSpPr/>
            <p:nvPr/>
          </p:nvGrpSpPr>
          <p:grpSpPr>
            <a:xfrm>
              <a:off x="3230563" y="550863"/>
              <a:ext cx="5222876" cy="4737101"/>
              <a:chOff x="3230563" y="550863"/>
              <a:chExt cx="5222876" cy="4737101"/>
            </a:xfrm>
          </p:grpSpPr>
          <p:sp>
            <p:nvSpPr>
              <p:cNvPr id="37" name="Freeform 18">
                <a:extLst>
                  <a:ext uri="{FF2B5EF4-FFF2-40B4-BE49-F238E27FC236}">
                    <a16:creationId xmlns:a16="http://schemas.microsoft.com/office/drawing/2014/main" id="{ACC01899-B961-4BC5-B656-7C11CE439F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0563" y="2049463"/>
                <a:ext cx="2611438" cy="2997200"/>
              </a:xfrm>
              <a:custGeom>
                <a:avLst/>
                <a:gdLst>
                  <a:gd name="T0" fmla="*/ 0 w 1645"/>
                  <a:gd name="T1" fmla="*/ 0 h 1888"/>
                  <a:gd name="T2" fmla="*/ 0 w 1645"/>
                  <a:gd name="T3" fmla="*/ 1888 h 1888"/>
                  <a:gd name="T4" fmla="*/ 1645 w 1645"/>
                  <a:gd name="T5" fmla="*/ 944 h 1888"/>
                  <a:gd name="T6" fmla="*/ 0 w 1645"/>
                  <a:gd name="T7" fmla="*/ 0 h 1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5" h="1888">
                    <a:moveTo>
                      <a:pt x="0" y="0"/>
                    </a:moveTo>
                    <a:lnTo>
                      <a:pt x="0" y="1888"/>
                    </a:lnTo>
                    <a:lnTo>
                      <a:pt x="1645" y="9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19">
                <a:extLst>
                  <a:ext uri="{FF2B5EF4-FFF2-40B4-BE49-F238E27FC236}">
                    <a16:creationId xmlns:a16="http://schemas.microsoft.com/office/drawing/2014/main" id="{AF573A0B-1926-4D1F-A4F2-7B6A3B162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2001" y="2049463"/>
                <a:ext cx="2611438" cy="2997200"/>
              </a:xfrm>
              <a:custGeom>
                <a:avLst/>
                <a:gdLst>
                  <a:gd name="T0" fmla="*/ 0 w 1645"/>
                  <a:gd name="T1" fmla="*/ 944 h 1888"/>
                  <a:gd name="T2" fmla="*/ 1645 w 1645"/>
                  <a:gd name="T3" fmla="*/ 1888 h 1888"/>
                  <a:gd name="T4" fmla="*/ 1645 w 1645"/>
                  <a:gd name="T5" fmla="*/ 0 h 1888"/>
                  <a:gd name="T6" fmla="*/ 0 w 1645"/>
                  <a:gd name="T7" fmla="*/ 944 h 1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5" h="1888">
                    <a:moveTo>
                      <a:pt x="0" y="944"/>
                    </a:moveTo>
                    <a:lnTo>
                      <a:pt x="1645" y="1888"/>
                    </a:lnTo>
                    <a:lnTo>
                      <a:pt x="1645" y="0"/>
                    </a:lnTo>
                    <a:lnTo>
                      <a:pt x="0" y="944"/>
                    </a:lnTo>
                    <a:close/>
                  </a:path>
                </a:pathLst>
              </a:custGeom>
              <a:solidFill>
                <a:srgbClr val="000000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22">
                <a:extLst>
                  <a:ext uri="{FF2B5EF4-FFF2-40B4-BE49-F238E27FC236}">
                    <a16:creationId xmlns:a16="http://schemas.microsoft.com/office/drawing/2014/main" id="{1CB1BE2D-2703-48F6-B741-25BDE16877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0563" y="550863"/>
                <a:ext cx="2611438" cy="2997200"/>
              </a:xfrm>
              <a:custGeom>
                <a:avLst/>
                <a:gdLst>
                  <a:gd name="T0" fmla="*/ 0 w 1645"/>
                  <a:gd name="T1" fmla="*/ 944 h 1888"/>
                  <a:gd name="T2" fmla="*/ 1645 w 1645"/>
                  <a:gd name="T3" fmla="*/ 1888 h 1888"/>
                  <a:gd name="T4" fmla="*/ 1645 w 1645"/>
                  <a:gd name="T5" fmla="*/ 0 h 1888"/>
                  <a:gd name="T6" fmla="*/ 0 w 1645"/>
                  <a:gd name="T7" fmla="*/ 944 h 1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5" h="1888">
                    <a:moveTo>
                      <a:pt x="0" y="944"/>
                    </a:moveTo>
                    <a:lnTo>
                      <a:pt x="1645" y="1888"/>
                    </a:lnTo>
                    <a:lnTo>
                      <a:pt x="1645" y="0"/>
                    </a:lnTo>
                    <a:lnTo>
                      <a:pt x="0" y="944"/>
                    </a:lnTo>
                    <a:close/>
                  </a:path>
                </a:pathLst>
              </a:custGeom>
              <a:solidFill>
                <a:srgbClr val="000000">
                  <a:alpha val="2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23">
                <a:extLst>
                  <a:ext uri="{FF2B5EF4-FFF2-40B4-BE49-F238E27FC236}">
                    <a16:creationId xmlns:a16="http://schemas.microsoft.com/office/drawing/2014/main" id="{395F522E-BD42-4150-BB66-1748E36B70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2001" y="550863"/>
                <a:ext cx="2611438" cy="2997200"/>
              </a:xfrm>
              <a:custGeom>
                <a:avLst/>
                <a:gdLst>
                  <a:gd name="T0" fmla="*/ 0 w 1645"/>
                  <a:gd name="T1" fmla="*/ 0 h 1888"/>
                  <a:gd name="T2" fmla="*/ 0 w 1645"/>
                  <a:gd name="T3" fmla="*/ 1888 h 1888"/>
                  <a:gd name="T4" fmla="*/ 1645 w 1645"/>
                  <a:gd name="T5" fmla="*/ 944 h 1888"/>
                  <a:gd name="T6" fmla="*/ 0 w 1645"/>
                  <a:gd name="T7" fmla="*/ 0 h 1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5" h="1888">
                    <a:moveTo>
                      <a:pt x="0" y="0"/>
                    </a:moveTo>
                    <a:lnTo>
                      <a:pt x="0" y="1888"/>
                    </a:lnTo>
                    <a:lnTo>
                      <a:pt x="1645" y="9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24">
                <a:extLst>
                  <a:ext uri="{FF2B5EF4-FFF2-40B4-BE49-F238E27FC236}">
                    <a16:creationId xmlns:a16="http://schemas.microsoft.com/office/drawing/2014/main" id="{746B9958-06E3-4A6B-9050-AA7345C8A7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8638" y="1822451"/>
                <a:ext cx="3006725" cy="3465513"/>
              </a:xfrm>
              <a:custGeom>
                <a:avLst/>
                <a:gdLst>
                  <a:gd name="T0" fmla="*/ 1894 w 1894"/>
                  <a:gd name="T1" fmla="*/ 1630 h 2183"/>
                  <a:gd name="T2" fmla="*/ 947 w 1894"/>
                  <a:gd name="T3" fmla="*/ 2183 h 2183"/>
                  <a:gd name="T4" fmla="*/ 0 w 1894"/>
                  <a:gd name="T5" fmla="*/ 1630 h 2183"/>
                  <a:gd name="T6" fmla="*/ 0 w 1894"/>
                  <a:gd name="T7" fmla="*/ 543 h 2183"/>
                  <a:gd name="T8" fmla="*/ 947 w 1894"/>
                  <a:gd name="T9" fmla="*/ 0 h 2183"/>
                  <a:gd name="T10" fmla="*/ 1894 w 1894"/>
                  <a:gd name="T11" fmla="*/ 543 h 2183"/>
                  <a:gd name="T12" fmla="*/ 1894 w 1894"/>
                  <a:gd name="T13" fmla="*/ 1630 h 2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94" h="2183">
                    <a:moveTo>
                      <a:pt x="1894" y="1630"/>
                    </a:moveTo>
                    <a:lnTo>
                      <a:pt x="947" y="2183"/>
                    </a:lnTo>
                    <a:lnTo>
                      <a:pt x="0" y="1630"/>
                    </a:lnTo>
                    <a:lnTo>
                      <a:pt x="0" y="543"/>
                    </a:lnTo>
                    <a:lnTo>
                      <a:pt x="947" y="0"/>
                    </a:lnTo>
                    <a:lnTo>
                      <a:pt x="1894" y="543"/>
                    </a:lnTo>
                    <a:lnTo>
                      <a:pt x="1894" y="1630"/>
                    </a:lnTo>
                    <a:close/>
                  </a:path>
                </a:pathLst>
              </a:custGeom>
              <a:solidFill>
                <a:srgbClr val="FFFFFF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25">
                <a:extLst>
                  <a:ext uri="{FF2B5EF4-FFF2-40B4-BE49-F238E27FC236}">
                    <a16:creationId xmlns:a16="http://schemas.microsoft.com/office/drawing/2014/main" id="{C79C6725-3C1C-4791-8577-045A83F5F5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9451" y="2790826"/>
                <a:ext cx="1352550" cy="2316163"/>
              </a:xfrm>
              <a:custGeom>
                <a:avLst/>
                <a:gdLst>
                  <a:gd name="T0" fmla="*/ 0 w 852"/>
                  <a:gd name="T1" fmla="*/ 0 h 1459"/>
                  <a:gd name="T2" fmla="*/ 0 w 852"/>
                  <a:gd name="T3" fmla="*/ 972 h 1459"/>
                  <a:gd name="T4" fmla="*/ 852 w 852"/>
                  <a:gd name="T5" fmla="*/ 1459 h 1459"/>
                  <a:gd name="T6" fmla="*/ 852 w 852"/>
                  <a:gd name="T7" fmla="*/ 496 h 1459"/>
                  <a:gd name="T8" fmla="*/ 0 w 852"/>
                  <a:gd name="T9" fmla="*/ 0 h 1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2" h="1459">
                    <a:moveTo>
                      <a:pt x="0" y="0"/>
                    </a:moveTo>
                    <a:lnTo>
                      <a:pt x="0" y="972"/>
                    </a:lnTo>
                    <a:lnTo>
                      <a:pt x="852" y="1459"/>
                    </a:lnTo>
                    <a:lnTo>
                      <a:pt x="852" y="4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26">
                <a:extLst>
                  <a:ext uri="{FF2B5EF4-FFF2-40B4-BE49-F238E27FC236}">
                    <a16:creationId xmlns:a16="http://schemas.microsoft.com/office/drawing/2014/main" id="{42A5E79D-CAF1-44DB-8902-6DF8D665C7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2001" y="2790826"/>
                <a:ext cx="1350963" cy="2316163"/>
              </a:xfrm>
              <a:custGeom>
                <a:avLst/>
                <a:gdLst>
                  <a:gd name="T0" fmla="*/ 0 w 851"/>
                  <a:gd name="T1" fmla="*/ 496 h 1459"/>
                  <a:gd name="T2" fmla="*/ 0 w 851"/>
                  <a:gd name="T3" fmla="*/ 1459 h 1459"/>
                  <a:gd name="T4" fmla="*/ 851 w 851"/>
                  <a:gd name="T5" fmla="*/ 972 h 1459"/>
                  <a:gd name="T6" fmla="*/ 851 w 851"/>
                  <a:gd name="T7" fmla="*/ 0 h 1459"/>
                  <a:gd name="T8" fmla="*/ 0 w 851"/>
                  <a:gd name="T9" fmla="*/ 496 h 1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1" h="1459">
                    <a:moveTo>
                      <a:pt x="0" y="496"/>
                    </a:moveTo>
                    <a:lnTo>
                      <a:pt x="0" y="1459"/>
                    </a:lnTo>
                    <a:lnTo>
                      <a:pt x="851" y="972"/>
                    </a:lnTo>
                    <a:lnTo>
                      <a:pt x="851" y="0"/>
                    </a:lnTo>
                    <a:lnTo>
                      <a:pt x="0" y="496"/>
                    </a:lnTo>
                    <a:close/>
                  </a:path>
                </a:pathLst>
              </a:custGeom>
              <a:solidFill>
                <a:srgbClr val="000000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E909544-0A8D-40BF-8533-B5D9EAB397BF}"/>
              </a:ext>
            </a:extLst>
          </p:cNvPr>
          <p:cNvGrpSpPr/>
          <p:nvPr/>
        </p:nvGrpSpPr>
        <p:grpSpPr>
          <a:xfrm>
            <a:off x="4241800" y="2827338"/>
            <a:ext cx="3708400" cy="1206501"/>
            <a:chOff x="4241800" y="2827338"/>
            <a:chExt cx="3708400" cy="1206501"/>
          </a:xfrm>
        </p:grpSpPr>
        <p:sp>
          <p:nvSpPr>
            <p:cNvPr id="5" name="AutoShape 3">
              <a:extLst>
                <a:ext uri="{FF2B5EF4-FFF2-40B4-BE49-F238E27FC236}">
                  <a16:creationId xmlns:a16="http://schemas.microsoft.com/office/drawing/2014/main" id="{566E8D61-F335-478C-9916-301800EBBAD1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241800" y="2827338"/>
              <a:ext cx="3708400" cy="1203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F7900769-4B61-422D-8E7D-69A2D3B151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4975" y="3127376"/>
              <a:ext cx="520700" cy="604838"/>
            </a:xfrm>
            <a:custGeom>
              <a:avLst/>
              <a:gdLst>
                <a:gd name="T0" fmla="*/ 0 w 328"/>
                <a:gd name="T1" fmla="*/ 0 h 381"/>
                <a:gd name="T2" fmla="*/ 0 w 328"/>
                <a:gd name="T3" fmla="*/ 381 h 381"/>
                <a:gd name="T4" fmla="*/ 328 w 328"/>
                <a:gd name="T5" fmla="*/ 190 h 381"/>
                <a:gd name="T6" fmla="*/ 0 w 328"/>
                <a:gd name="T7" fmla="*/ 0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8" h="381">
                  <a:moveTo>
                    <a:pt x="0" y="0"/>
                  </a:moveTo>
                  <a:lnTo>
                    <a:pt x="0" y="381"/>
                  </a:lnTo>
                  <a:lnTo>
                    <a:pt x="328" y="1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345F0480-AFA7-46BD-9463-ACB9FD4729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5675" y="3127376"/>
              <a:ext cx="520700" cy="604838"/>
            </a:xfrm>
            <a:custGeom>
              <a:avLst/>
              <a:gdLst>
                <a:gd name="T0" fmla="*/ 0 w 328"/>
                <a:gd name="T1" fmla="*/ 190 h 381"/>
                <a:gd name="T2" fmla="*/ 328 w 328"/>
                <a:gd name="T3" fmla="*/ 381 h 381"/>
                <a:gd name="T4" fmla="*/ 328 w 328"/>
                <a:gd name="T5" fmla="*/ 0 h 381"/>
                <a:gd name="T6" fmla="*/ 0 w 328"/>
                <a:gd name="T7" fmla="*/ 190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8" h="381">
                  <a:moveTo>
                    <a:pt x="0" y="190"/>
                  </a:moveTo>
                  <a:lnTo>
                    <a:pt x="328" y="381"/>
                  </a:lnTo>
                  <a:lnTo>
                    <a:pt x="328" y="0"/>
                  </a:lnTo>
                  <a:lnTo>
                    <a:pt x="0" y="190"/>
                  </a:ln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8BDE84F9-05EE-43C7-9D21-A9EA341A15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4975" y="3429001"/>
              <a:ext cx="520700" cy="604838"/>
            </a:xfrm>
            <a:custGeom>
              <a:avLst/>
              <a:gdLst>
                <a:gd name="T0" fmla="*/ 0 w 328"/>
                <a:gd name="T1" fmla="*/ 191 h 381"/>
                <a:gd name="T2" fmla="*/ 328 w 328"/>
                <a:gd name="T3" fmla="*/ 381 h 381"/>
                <a:gd name="T4" fmla="*/ 328 w 328"/>
                <a:gd name="T5" fmla="*/ 0 h 381"/>
                <a:gd name="T6" fmla="*/ 0 w 328"/>
                <a:gd name="T7" fmla="*/ 191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8" h="381">
                  <a:moveTo>
                    <a:pt x="0" y="191"/>
                  </a:moveTo>
                  <a:lnTo>
                    <a:pt x="328" y="381"/>
                  </a:lnTo>
                  <a:lnTo>
                    <a:pt x="328" y="0"/>
                  </a:lnTo>
                  <a:lnTo>
                    <a:pt x="0" y="191"/>
                  </a:lnTo>
                  <a:close/>
                </a:path>
              </a:pathLst>
            </a:custGeom>
            <a:solidFill>
              <a:srgbClr val="D7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3C5303DC-1E0A-4BE3-9CDA-C7AC55EF72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5675" y="3429001"/>
              <a:ext cx="520700" cy="604838"/>
            </a:xfrm>
            <a:custGeom>
              <a:avLst/>
              <a:gdLst>
                <a:gd name="T0" fmla="*/ 0 w 328"/>
                <a:gd name="T1" fmla="*/ 381 h 381"/>
                <a:gd name="T2" fmla="*/ 328 w 328"/>
                <a:gd name="T3" fmla="*/ 191 h 381"/>
                <a:gd name="T4" fmla="*/ 0 w 328"/>
                <a:gd name="T5" fmla="*/ 0 h 381"/>
                <a:gd name="T6" fmla="*/ 0 w 328"/>
                <a:gd name="T7" fmla="*/ 381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8" h="381">
                  <a:moveTo>
                    <a:pt x="0" y="381"/>
                  </a:moveTo>
                  <a:lnTo>
                    <a:pt x="328" y="191"/>
                  </a:lnTo>
                  <a:lnTo>
                    <a:pt x="0" y="0"/>
                  </a:lnTo>
                  <a:lnTo>
                    <a:pt x="0" y="381"/>
                  </a:lnTo>
                  <a:close/>
                </a:path>
              </a:pathLst>
            </a:custGeom>
            <a:solidFill>
              <a:srgbClr val="D7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588249B2-FF6A-4228-A545-5BA39EF81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4975" y="2827338"/>
              <a:ext cx="520700" cy="601663"/>
            </a:xfrm>
            <a:custGeom>
              <a:avLst/>
              <a:gdLst>
                <a:gd name="T0" fmla="*/ 0 w 328"/>
                <a:gd name="T1" fmla="*/ 189 h 379"/>
                <a:gd name="T2" fmla="*/ 328 w 328"/>
                <a:gd name="T3" fmla="*/ 379 h 379"/>
                <a:gd name="T4" fmla="*/ 328 w 328"/>
                <a:gd name="T5" fmla="*/ 0 h 379"/>
                <a:gd name="T6" fmla="*/ 0 w 328"/>
                <a:gd name="T7" fmla="*/ 18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8" h="379">
                  <a:moveTo>
                    <a:pt x="0" y="189"/>
                  </a:moveTo>
                  <a:lnTo>
                    <a:pt x="328" y="379"/>
                  </a:lnTo>
                  <a:lnTo>
                    <a:pt x="32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EF4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5F92D1FC-1E35-413C-9849-95B14EA7B3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5675" y="2827338"/>
              <a:ext cx="520700" cy="601663"/>
            </a:xfrm>
            <a:custGeom>
              <a:avLst/>
              <a:gdLst>
                <a:gd name="T0" fmla="*/ 0 w 328"/>
                <a:gd name="T1" fmla="*/ 0 h 379"/>
                <a:gd name="T2" fmla="*/ 0 w 328"/>
                <a:gd name="T3" fmla="*/ 379 h 379"/>
                <a:gd name="T4" fmla="*/ 328 w 328"/>
                <a:gd name="T5" fmla="*/ 189 h 379"/>
                <a:gd name="T6" fmla="*/ 0 w 328"/>
                <a:gd name="T7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8" h="379">
                  <a:moveTo>
                    <a:pt x="0" y="0"/>
                  </a:moveTo>
                  <a:lnTo>
                    <a:pt x="0" y="379"/>
                  </a:lnTo>
                  <a:lnTo>
                    <a:pt x="328" y="1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4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21C9E559-4B0D-4ADB-9938-49D0F74E47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5638" y="3082926"/>
              <a:ext cx="600075" cy="695325"/>
            </a:xfrm>
            <a:custGeom>
              <a:avLst/>
              <a:gdLst>
                <a:gd name="T0" fmla="*/ 378 w 378"/>
                <a:gd name="T1" fmla="*/ 329 h 438"/>
                <a:gd name="T2" fmla="*/ 189 w 378"/>
                <a:gd name="T3" fmla="*/ 438 h 438"/>
                <a:gd name="T4" fmla="*/ 0 w 378"/>
                <a:gd name="T5" fmla="*/ 329 h 438"/>
                <a:gd name="T6" fmla="*/ 0 w 378"/>
                <a:gd name="T7" fmla="*/ 109 h 438"/>
                <a:gd name="T8" fmla="*/ 189 w 378"/>
                <a:gd name="T9" fmla="*/ 0 h 438"/>
                <a:gd name="T10" fmla="*/ 378 w 378"/>
                <a:gd name="T11" fmla="*/ 109 h 438"/>
                <a:gd name="T12" fmla="*/ 378 w 378"/>
                <a:gd name="T13" fmla="*/ 329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8" h="438">
                  <a:moveTo>
                    <a:pt x="378" y="329"/>
                  </a:moveTo>
                  <a:lnTo>
                    <a:pt x="189" y="438"/>
                  </a:lnTo>
                  <a:lnTo>
                    <a:pt x="0" y="329"/>
                  </a:lnTo>
                  <a:lnTo>
                    <a:pt x="0" y="109"/>
                  </a:lnTo>
                  <a:lnTo>
                    <a:pt x="189" y="0"/>
                  </a:lnTo>
                  <a:lnTo>
                    <a:pt x="378" y="109"/>
                  </a:lnTo>
                  <a:lnTo>
                    <a:pt x="378" y="3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2">
              <a:extLst>
                <a:ext uri="{FF2B5EF4-FFF2-40B4-BE49-F238E27FC236}">
                  <a16:creationId xmlns:a16="http://schemas.microsoft.com/office/drawing/2014/main" id="{53BC9D2A-4503-4D8E-8BA5-8415B25898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5800" y="3279776"/>
              <a:ext cx="269875" cy="461963"/>
            </a:xfrm>
            <a:custGeom>
              <a:avLst/>
              <a:gdLst>
                <a:gd name="T0" fmla="*/ 0 w 170"/>
                <a:gd name="T1" fmla="*/ 0 h 291"/>
                <a:gd name="T2" fmla="*/ 0 w 170"/>
                <a:gd name="T3" fmla="*/ 194 h 291"/>
                <a:gd name="T4" fmla="*/ 170 w 170"/>
                <a:gd name="T5" fmla="*/ 291 h 291"/>
                <a:gd name="T6" fmla="*/ 170 w 170"/>
                <a:gd name="T7" fmla="*/ 98 h 291"/>
                <a:gd name="T8" fmla="*/ 0 w 170"/>
                <a:gd name="T9" fmla="*/ 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291">
                  <a:moveTo>
                    <a:pt x="0" y="0"/>
                  </a:moveTo>
                  <a:lnTo>
                    <a:pt x="0" y="194"/>
                  </a:lnTo>
                  <a:lnTo>
                    <a:pt x="170" y="291"/>
                  </a:lnTo>
                  <a:lnTo>
                    <a:pt x="170" y="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4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3">
              <a:extLst>
                <a:ext uri="{FF2B5EF4-FFF2-40B4-BE49-F238E27FC236}">
                  <a16:creationId xmlns:a16="http://schemas.microsoft.com/office/drawing/2014/main" id="{AEEAF3FE-1229-4F59-944D-63347FAB51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5675" y="3279776"/>
              <a:ext cx="269875" cy="461963"/>
            </a:xfrm>
            <a:custGeom>
              <a:avLst/>
              <a:gdLst>
                <a:gd name="T0" fmla="*/ 0 w 170"/>
                <a:gd name="T1" fmla="*/ 98 h 291"/>
                <a:gd name="T2" fmla="*/ 0 w 170"/>
                <a:gd name="T3" fmla="*/ 291 h 291"/>
                <a:gd name="T4" fmla="*/ 170 w 170"/>
                <a:gd name="T5" fmla="*/ 194 h 291"/>
                <a:gd name="T6" fmla="*/ 170 w 170"/>
                <a:gd name="T7" fmla="*/ 0 h 291"/>
                <a:gd name="T8" fmla="*/ 0 w 170"/>
                <a:gd name="T9" fmla="*/ 98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291">
                  <a:moveTo>
                    <a:pt x="0" y="98"/>
                  </a:moveTo>
                  <a:lnTo>
                    <a:pt x="0" y="291"/>
                  </a:lnTo>
                  <a:lnTo>
                    <a:pt x="170" y="194"/>
                  </a:lnTo>
                  <a:lnTo>
                    <a:pt x="170" y="0"/>
                  </a:lnTo>
                  <a:lnTo>
                    <a:pt x="0" y="98"/>
                  </a:lnTo>
                  <a:close/>
                </a:path>
              </a:pathLst>
            </a:custGeom>
            <a:solidFill>
              <a:srgbClr val="D7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4">
              <a:extLst>
                <a:ext uri="{FF2B5EF4-FFF2-40B4-BE49-F238E27FC236}">
                  <a16:creationId xmlns:a16="http://schemas.microsoft.com/office/drawing/2014/main" id="{BB787EC8-415B-4B70-9664-9578680A65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48300" y="3109913"/>
              <a:ext cx="2501900" cy="644525"/>
            </a:xfrm>
            <a:custGeom>
              <a:avLst/>
              <a:gdLst>
                <a:gd name="T0" fmla="*/ 729 w 826"/>
                <a:gd name="T1" fmla="*/ 142 h 212"/>
                <a:gd name="T2" fmla="*/ 702 w 826"/>
                <a:gd name="T3" fmla="*/ 123 h 212"/>
                <a:gd name="T4" fmla="*/ 713 w 826"/>
                <a:gd name="T5" fmla="*/ 50 h 212"/>
                <a:gd name="T6" fmla="*/ 299 w 826"/>
                <a:gd name="T7" fmla="*/ 0 h 212"/>
                <a:gd name="T8" fmla="*/ 268 w 826"/>
                <a:gd name="T9" fmla="*/ 142 h 212"/>
                <a:gd name="T10" fmla="*/ 282 w 826"/>
                <a:gd name="T11" fmla="*/ 119 h 212"/>
                <a:gd name="T12" fmla="*/ 288 w 826"/>
                <a:gd name="T13" fmla="*/ 66 h 212"/>
                <a:gd name="T14" fmla="*/ 138 w 826"/>
                <a:gd name="T15" fmla="*/ 98 h 212"/>
                <a:gd name="T16" fmla="*/ 110 w 826"/>
                <a:gd name="T17" fmla="*/ 91 h 212"/>
                <a:gd name="T18" fmla="*/ 181 w 826"/>
                <a:gd name="T19" fmla="*/ 63 h 212"/>
                <a:gd name="T20" fmla="*/ 574 w 826"/>
                <a:gd name="T21" fmla="*/ 141 h 212"/>
                <a:gd name="T22" fmla="*/ 656 w 826"/>
                <a:gd name="T23" fmla="*/ 107 h 212"/>
                <a:gd name="T24" fmla="*/ 609 w 826"/>
                <a:gd name="T25" fmla="*/ 50 h 212"/>
                <a:gd name="T26" fmla="*/ 91 w 826"/>
                <a:gd name="T27" fmla="*/ 18 h 212"/>
                <a:gd name="T28" fmla="*/ 76 w 826"/>
                <a:gd name="T29" fmla="*/ 58 h 212"/>
                <a:gd name="T30" fmla="*/ 76 w 826"/>
                <a:gd name="T31" fmla="*/ 58 h 212"/>
                <a:gd name="T32" fmla="*/ 540 w 826"/>
                <a:gd name="T33" fmla="*/ 40 h 212"/>
                <a:gd name="T34" fmla="*/ 523 w 826"/>
                <a:gd name="T35" fmla="*/ 136 h 212"/>
                <a:gd name="T36" fmla="*/ 351 w 826"/>
                <a:gd name="T37" fmla="*/ 50 h 212"/>
                <a:gd name="T38" fmla="*/ 375 w 826"/>
                <a:gd name="T39" fmla="*/ 9 h 212"/>
                <a:gd name="T40" fmla="*/ 455 w 826"/>
                <a:gd name="T41" fmla="*/ 110 h 212"/>
                <a:gd name="T42" fmla="*/ 144 w 826"/>
                <a:gd name="T43" fmla="*/ 178 h 212"/>
                <a:gd name="T44" fmla="*/ 93 w 826"/>
                <a:gd name="T45" fmla="*/ 211 h 212"/>
                <a:gd name="T46" fmla="*/ 96 w 826"/>
                <a:gd name="T47" fmla="*/ 208 h 212"/>
                <a:gd name="T48" fmla="*/ 92 w 826"/>
                <a:gd name="T49" fmla="*/ 184 h 212"/>
                <a:gd name="T50" fmla="*/ 164 w 826"/>
                <a:gd name="T51" fmla="*/ 180 h 212"/>
                <a:gd name="T52" fmla="*/ 177 w 826"/>
                <a:gd name="T53" fmla="*/ 184 h 212"/>
                <a:gd name="T54" fmla="*/ 23 w 826"/>
                <a:gd name="T55" fmla="*/ 186 h 212"/>
                <a:gd name="T56" fmla="*/ 43 w 826"/>
                <a:gd name="T57" fmla="*/ 193 h 212"/>
                <a:gd name="T58" fmla="*/ 403 w 826"/>
                <a:gd name="T59" fmla="*/ 165 h 212"/>
                <a:gd name="T60" fmla="*/ 332 w 826"/>
                <a:gd name="T61" fmla="*/ 180 h 212"/>
                <a:gd name="T62" fmla="*/ 344 w 826"/>
                <a:gd name="T63" fmla="*/ 184 h 212"/>
                <a:gd name="T64" fmla="*/ 66 w 826"/>
                <a:gd name="T65" fmla="*/ 182 h 212"/>
                <a:gd name="T66" fmla="*/ 63 w 826"/>
                <a:gd name="T67" fmla="*/ 208 h 212"/>
                <a:gd name="T68" fmla="*/ 552 w 826"/>
                <a:gd name="T69" fmla="*/ 206 h 212"/>
                <a:gd name="T70" fmla="*/ 547 w 826"/>
                <a:gd name="T71" fmla="*/ 170 h 212"/>
                <a:gd name="T72" fmla="*/ 524 w 826"/>
                <a:gd name="T73" fmla="*/ 197 h 212"/>
                <a:gd name="T74" fmla="*/ 4 w 826"/>
                <a:gd name="T75" fmla="*/ 212 h 212"/>
                <a:gd name="T76" fmla="*/ 487 w 826"/>
                <a:gd name="T77" fmla="*/ 212 h 212"/>
                <a:gd name="T78" fmla="*/ 301 w 826"/>
                <a:gd name="T79" fmla="*/ 179 h 212"/>
                <a:gd name="T80" fmla="*/ 306 w 826"/>
                <a:gd name="T81" fmla="*/ 207 h 212"/>
                <a:gd name="T82" fmla="*/ 283 w 826"/>
                <a:gd name="T83" fmla="*/ 200 h 212"/>
                <a:gd name="T84" fmla="*/ 449 w 826"/>
                <a:gd name="T85" fmla="*/ 166 h 212"/>
                <a:gd name="T86" fmla="*/ 241 w 826"/>
                <a:gd name="T87" fmla="*/ 182 h 212"/>
                <a:gd name="T88" fmla="*/ 237 w 826"/>
                <a:gd name="T89" fmla="*/ 208 h 212"/>
                <a:gd name="T90" fmla="*/ 222 w 826"/>
                <a:gd name="T91" fmla="*/ 191 h 212"/>
                <a:gd name="T92" fmla="*/ 208 w 826"/>
                <a:gd name="T93" fmla="*/ 192 h 212"/>
                <a:gd name="T94" fmla="*/ 218 w 826"/>
                <a:gd name="T95" fmla="*/ 209 h 212"/>
                <a:gd name="T96" fmla="*/ 203 w 826"/>
                <a:gd name="T97" fmla="*/ 208 h 212"/>
                <a:gd name="T98" fmla="*/ 386 w 826"/>
                <a:gd name="T99" fmla="*/ 181 h 212"/>
                <a:gd name="T100" fmla="*/ 370 w 826"/>
                <a:gd name="T101" fmla="*/ 193 h 212"/>
                <a:gd name="T102" fmla="*/ 387 w 826"/>
                <a:gd name="T103" fmla="*/ 211 h 212"/>
                <a:gd name="T104" fmla="*/ 368 w 826"/>
                <a:gd name="T105" fmla="*/ 207 h 212"/>
                <a:gd name="T106" fmla="*/ 802 w 826"/>
                <a:gd name="T107" fmla="*/ 6 h 212"/>
                <a:gd name="T108" fmla="*/ 824 w 826"/>
                <a:gd name="T109" fmla="*/ 38 h 212"/>
                <a:gd name="T110" fmla="*/ 783 w 826"/>
                <a:gd name="T111" fmla="*/ 20 h 212"/>
                <a:gd name="T112" fmla="*/ 813 w 826"/>
                <a:gd name="T113" fmla="*/ 20 h 212"/>
                <a:gd name="T114" fmla="*/ 807 w 826"/>
                <a:gd name="T115" fmla="*/ 3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26" h="212">
                  <a:moveTo>
                    <a:pt x="763" y="54"/>
                  </a:moveTo>
                  <a:cubicBezTo>
                    <a:pt x="759" y="49"/>
                    <a:pt x="754" y="46"/>
                    <a:pt x="748" y="43"/>
                  </a:cubicBezTo>
                  <a:cubicBezTo>
                    <a:pt x="742" y="40"/>
                    <a:pt x="735" y="39"/>
                    <a:pt x="728" y="39"/>
                  </a:cubicBezTo>
                  <a:cubicBezTo>
                    <a:pt x="721" y="39"/>
                    <a:pt x="715" y="40"/>
                    <a:pt x="709" y="43"/>
                  </a:cubicBezTo>
                  <a:cubicBezTo>
                    <a:pt x="703" y="45"/>
                    <a:pt x="698" y="49"/>
                    <a:pt x="693" y="54"/>
                  </a:cubicBezTo>
                  <a:cubicBezTo>
                    <a:pt x="689" y="59"/>
                    <a:pt x="685" y="64"/>
                    <a:pt x="683" y="70"/>
                  </a:cubicBezTo>
                  <a:cubicBezTo>
                    <a:pt x="680" y="76"/>
                    <a:pt x="679" y="83"/>
                    <a:pt x="679" y="90"/>
                  </a:cubicBezTo>
                  <a:cubicBezTo>
                    <a:pt x="679" y="97"/>
                    <a:pt x="680" y="104"/>
                    <a:pt x="683" y="110"/>
                  </a:cubicBezTo>
                  <a:cubicBezTo>
                    <a:pt x="685" y="117"/>
                    <a:pt x="689" y="122"/>
                    <a:pt x="693" y="127"/>
                  </a:cubicBezTo>
                  <a:cubicBezTo>
                    <a:pt x="698" y="132"/>
                    <a:pt x="703" y="136"/>
                    <a:pt x="709" y="138"/>
                  </a:cubicBezTo>
                  <a:cubicBezTo>
                    <a:pt x="715" y="141"/>
                    <a:pt x="722" y="142"/>
                    <a:pt x="729" y="142"/>
                  </a:cubicBezTo>
                  <a:cubicBezTo>
                    <a:pt x="733" y="142"/>
                    <a:pt x="738" y="142"/>
                    <a:pt x="742" y="141"/>
                  </a:cubicBezTo>
                  <a:cubicBezTo>
                    <a:pt x="747" y="139"/>
                    <a:pt x="751" y="138"/>
                    <a:pt x="754" y="136"/>
                  </a:cubicBezTo>
                  <a:cubicBezTo>
                    <a:pt x="758" y="133"/>
                    <a:pt x="761" y="131"/>
                    <a:pt x="764" y="128"/>
                  </a:cubicBezTo>
                  <a:cubicBezTo>
                    <a:pt x="767" y="125"/>
                    <a:pt x="769" y="121"/>
                    <a:pt x="770" y="118"/>
                  </a:cubicBezTo>
                  <a:cubicBezTo>
                    <a:pt x="762" y="116"/>
                    <a:pt x="762" y="116"/>
                    <a:pt x="762" y="116"/>
                  </a:cubicBezTo>
                  <a:cubicBezTo>
                    <a:pt x="760" y="118"/>
                    <a:pt x="759" y="121"/>
                    <a:pt x="756" y="123"/>
                  </a:cubicBezTo>
                  <a:cubicBezTo>
                    <a:pt x="754" y="126"/>
                    <a:pt x="752" y="128"/>
                    <a:pt x="749" y="129"/>
                  </a:cubicBezTo>
                  <a:cubicBezTo>
                    <a:pt x="746" y="131"/>
                    <a:pt x="743" y="132"/>
                    <a:pt x="739" y="133"/>
                  </a:cubicBezTo>
                  <a:cubicBezTo>
                    <a:pt x="736" y="134"/>
                    <a:pt x="733" y="135"/>
                    <a:pt x="729" y="135"/>
                  </a:cubicBezTo>
                  <a:cubicBezTo>
                    <a:pt x="724" y="135"/>
                    <a:pt x="719" y="134"/>
                    <a:pt x="714" y="132"/>
                  </a:cubicBezTo>
                  <a:cubicBezTo>
                    <a:pt x="710" y="130"/>
                    <a:pt x="706" y="127"/>
                    <a:pt x="702" y="123"/>
                  </a:cubicBezTo>
                  <a:cubicBezTo>
                    <a:pt x="699" y="120"/>
                    <a:pt x="696" y="115"/>
                    <a:pt x="693" y="110"/>
                  </a:cubicBezTo>
                  <a:cubicBezTo>
                    <a:pt x="691" y="105"/>
                    <a:pt x="690" y="100"/>
                    <a:pt x="689" y="94"/>
                  </a:cubicBezTo>
                  <a:cubicBezTo>
                    <a:pt x="777" y="94"/>
                    <a:pt x="777" y="94"/>
                    <a:pt x="777" y="94"/>
                  </a:cubicBezTo>
                  <a:cubicBezTo>
                    <a:pt x="777" y="94"/>
                    <a:pt x="777" y="93"/>
                    <a:pt x="777" y="93"/>
                  </a:cubicBezTo>
                  <a:cubicBezTo>
                    <a:pt x="777" y="90"/>
                    <a:pt x="777" y="90"/>
                    <a:pt x="777" y="90"/>
                  </a:cubicBezTo>
                  <a:cubicBezTo>
                    <a:pt x="777" y="83"/>
                    <a:pt x="776" y="77"/>
                    <a:pt x="774" y="70"/>
                  </a:cubicBezTo>
                  <a:cubicBezTo>
                    <a:pt x="771" y="64"/>
                    <a:pt x="768" y="59"/>
                    <a:pt x="763" y="54"/>
                  </a:cubicBezTo>
                  <a:close/>
                  <a:moveTo>
                    <a:pt x="689" y="87"/>
                  </a:moveTo>
                  <a:cubicBezTo>
                    <a:pt x="689" y="81"/>
                    <a:pt x="691" y="76"/>
                    <a:pt x="693" y="71"/>
                  </a:cubicBezTo>
                  <a:cubicBezTo>
                    <a:pt x="695" y="66"/>
                    <a:pt x="698" y="61"/>
                    <a:pt x="701" y="58"/>
                  </a:cubicBezTo>
                  <a:cubicBezTo>
                    <a:pt x="705" y="54"/>
                    <a:pt x="709" y="52"/>
                    <a:pt x="713" y="50"/>
                  </a:cubicBezTo>
                  <a:cubicBezTo>
                    <a:pt x="718" y="48"/>
                    <a:pt x="723" y="47"/>
                    <a:pt x="728" y="47"/>
                  </a:cubicBezTo>
                  <a:cubicBezTo>
                    <a:pt x="734" y="47"/>
                    <a:pt x="739" y="48"/>
                    <a:pt x="743" y="50"/>
                  </a:cubicBezTo>
                  <a:cubicBezTo>
                    <a:pt x="748" y="52"/>
                    <a:pt x="752" y="54"/>
                    <a:pt x="755" y="58"/>
                  </a:cubicBezTo>
                  <a:cubicBezTo>
                    <a:pt x="759" y="61"/>
                    <a:pt x="762" y="66"/>
                    <a:pt x="764" y="70"/>
                  </a:cubicBezTo>
                  <a:cubicBezTo>
                    <a:pt x="766" y="75"/>
                    <a:pt x="768" y="81"/>
                    <a:pt x="768" y="87"/>
                  </a:cubicBezTo>
                  <a:lnTo>
                    <a:pt x="689" y="87"/>
                  </a:lnTo>
                  <a:close/>
                  <a:moveTo>
                    <a:pt x="331" y="119"/>
                  </a:moveTo>
                  <a:cubicBezTo>
                    <a:pt x="329" y="118"/>
                    <a:pt x="327" y="118"/>
                    <a:pt x="326" y="117"/>
                  </a:cubicBezTo>
                  <a:cubicBezTo>
                    <a:pt x="325" y="116"/>
                    <a:pt x="325" y="114"/>
                    <a:pt x="325" y="111"/>
                  </a:cubicBezTo>
                  <a:cubicBezTo>
                    <a:pt x="325" y="0"/>
                    <a:pt x="325" y="0"/>
                    <a:pt x="325" y="0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299" y="57"/>
                    <a:pt x="299" y="57"/>
                    <a:pt x="299" y="57"/>
                  </a:cubicBezTo>
                  <a:cubicBezTo>
                    <a:pt x="296" y="52"/>
                    <a:pt x="291" y="47"/>
                    <a:pt x="285" y="43"/>
                  </a:cubicBezTo>
                  <a:cubicBezTo>
                    <a:pt x="279" y="40"/>
                    <a:pt x="272" y="38"/>
                    <a:pt x="265" y="38"/>
                  </a:cubicBezTo>
                  <a:cubicBezTo>
                    <a:pt x="258" y="38"/>
                    <a:pt x="252" y="39"/>
                    <a:pt x="247" y="42"/>
                  </a:cubicBezTo>
                  <a:cubicBezTo>
                    <a:pt x="241" y="45"/>
                    <a:pt x="237" y="48"/>
                    <a:pt x="233" y="53"/>
                  </a:cubicBezTo>
                  <a:cubicBezTo>
                    <a:pt x="229" y="58"/>
                    <a:pt x="226" y="63"/>
                    <a:pt x="223" y="70"/>
                  </a:cubicBezTo>
                  <a:cubicBezTo>
                    <a:pt x="221" y="76"/>
                    <a:pt x="220" y="83"/>
                    <a:pt x="220" y="90"/>
                  </a:cubicBezTo>
                  <a:cubicBezTo>
                    <a:pt x="220" y="97"/>
                    <a:pt x="221" y="104"/>
                    <a:pt x="223" y="111"/>
                  </a:cubicBezTo>
                  <a:cubicBezTo>
                    <a:pt x="226" y="117"/>
                    <a:pt x="229" y="123"/>
                    <a:pt x="233" y="127"/>
                  </a:cubicBezTo>
                  <a:cubicBezTo>
                    <a:pt x="238" y="132"/>
                    <a:pt x="243" y="136"/>
                    <a:pt x="249" y="138"/>
                  </a:cubicBezTo>
                  <a:cubicBezTo>
                    <a:pt x="254" y="141"/>
                    <a:pt x="261" y="142"/>
                    <a:pt x="268" y="142"/>
                  </a:cubicBezTo>
                  <a:cubicBezTo>
                    <a:pt x="275" y="142"/>
                    <a:pt x="281" y="141"/>
                    <a:pt x="288" y="138"/>
                  </a:cubicBezTo>
                  <a:cubicBezTo>
                    <a:pt x="294" y="134"/>
                    <a:pt x="299" y="129"/>
                    <a:pt x="303" y="123"/>
                  </a:cubicBezTo>
                  <a:cubicBezTo>
                    <a:pt x="303" y="129"/>
                    <a:pt x="303" y="129"/>
                    <a:pt x="303" y="129"/>
                  </a:cubicBezTo>
                  <a:cubicBezTo>
                    <a:pt x="304" y="133"/>
                    <a:pt x="305" y="136"/>
                    <a:pt x="308" y="138"/>
                  </a:cubicBezTo>
                  <a:cubicBezTo>
                    <a:pt x="311" y="141"/>
                    <a:pt x="315" y="142"/>
                    <a:pt x="320" y="142"/>
                  </a:cubicBezTo>
                  <a:cubicBezTo>
                    <a:pt x="323" y="142"/>
                    <a:pt x="326" y="141"/>
                    <a:pt x="331" y="141"/>
                  </a:cubicBezTo>
                  <a:lnTo>
                    <a:pt x="331" y="119"/>
                  </a:lnTo>
                  <a:close/>
                  <a:moveTo>
                    <a:pt x="299" y="104"/>
                  </a:moveTo>
                  <a:cubicBezTo>
                    <a:pt x="298" y="106"/>
                    <a:pt x="297" y="108"/>
                    <a:pt x="295" y="110"/>
                  </a:cubicBezTo>
                  <a:cubicBezTo>
                    <a:pt x="293" y="112"/>
                    <a:pt x="291" y="114"/>
                    <a:pt x="289" y="116"/>
                  </a:cubicBezTo>
                  <a:cubicBezTo>
                    <a:pt x="287" y="117"/>
                    <a:pt x="285" y="118"/>
                    <a:pt x="282" y="119"/>
                  </a:cubicBezTo>
                  <a:cubicBezTo>
                    <a:pt x="280" y="120"/>
                    <a:pt x="277" y="121"/>
                    <a:pt x="275" y="121"/>
                  </a:cubicBezTo>
                  <a:cubicBezTo>
                    <a:pt x="270" y="121"/>
                    <a:pt x="267" y="120"/>
                    <a:pt x="263" y="118"/>
                  </a:cubicBezTo>
                  <a:cubicBezTo>
                    <a:pt x="260" y="117"/>
                    <a:pt x="257" y="115"/>
                    <a:pt x="255" y="112"/>
                  </a:cubicBezTo>
                  <a:cubicBezTo>
                    <a:pt x="252" y="109"/>
                    <a:pt x="250" y="106"/>
                    <a:pt x="249" y="102"/>
                  </a:cubicBezTo>
                  <a:cubicBezTo>
                    <a:pt x="247" y="99"/>
                    <a:pt x="247" y="95"/>
                    <a:pt x="247" y="91"/>
                  </a:cubicBezTo>
                  <a:cubicBezTo>
                    <a:pt x="247" y="87"/>
                    <a:pt x="247" y="83"/>
                    <a:pt x="249" y="79"/>
                  </a:cubicBezTo>
                  <a:cubicBezTo>
                    <a:pt x="250" y="75"/>
                    <a:pt x="252" y="72"/>
                    <a:pt x="254" y="69"/>
                  </a:cubicBezTo>
                  <a:cubicBezTo>
                    <a:pt x="256" y="66"/>
                    <a:pt x="259" y="64"/>
                    <a:pt x="262" y="62"/>
                  </a:cubicBezTo>
                  <a:cubicBezTo>
                    <a:pt x="266" y="61"/>
                    <a:pt x="269" y="60"/>
                    <a:pt x="273" y="60"/>
                  </a:cubicBezTo>
                  <a:cubicBezTo>
                    <a:pt x="276" y="60"/>
                    <a:pt x="278" y="60"/>
                    <a:pt x="281" y="61"/>
                  </a:cubicBezTo>
                  <a:cubicBezTo>
                    <a:pt x="283" y="62"/>
                    <a:pt x="286" y="64"/>
                    <a:pt x="288" y="66"/>
                  </a:cubicBezTo>
                  <a:cubicBezTo>
                    <a:pt x="291" y="67"/>
                    <a:pt x="293" y="69"/>
                    <a:pt x="295" y="72"/>
                  </a:cubicBezTo>
                  <a:cubicBezTo>
                    <a:pt x="297" y="74"/>
                    <a:pt x="298" y="77"/>
                    <a:pt x="299" y="80"/>
                  </a:cubicBezTo>
                  <a:lnTo>
                    <a:pt x="299" y="104"/>
                  </a:lnTo>
                  <a:close/>
                  <a:moveTo>
                    <a:pt x="210" y="116"/>
                  </a:moveTo>
                  <a:cubicBezTo>
                    <a:pt x="188" y="110"/>
                    <a:pt x="188" y="110"/>
                    <a:pt x="188" y="110"/>
                  </a:cubicBezTo>
                  <a:cubicBezTo>
                    <a:pt x="187" y="114"/>
                    <a:pt x="183" y="117"/>
                    <a:pt x="179" y="120"/>
                  </a:cubicBezTo>
                  <a:cubicBezTo>
                    <a:pt x="174" y="122"/>
                    <a:pt x="169" y="124"/>
                    <a:pt x="164" y="124"/>
                  </a:cubicBezTo>
                  <a:cubicBezTo>
                    <a:pt x="161" y="124"/>
                    <a:pt x="158" y="123"/>
                    <a:pt x="155" y="122"/>
                  </a:cubicBezTo>
                  <a:cubicBezTo>
                    <a:pt x="152" y="121"/>
                    <a:pt x="149" y="119"/>
                    <a:pt x="146" y="117"/>
                  </a:cubicBezTo>
                  <a:cubicBezTo>
                    <a:pt x="144" y="115"/>
                    <a:pt x="142" y="112"/>
                    <a:pt x="140" y="109"/>
                  </a:cubicBezTo>
                  <a:cubicBezTo>
                    <a:pt x="139" y="106"/>
                    <a:pt x="138" y="102"/>
                    <a:pt x="138" y="98"/>
                  </a:cubicBezTo>
                  <a:cubicBezTo>
                    <a:pt x="216" y="98"/>
                    <a:pt x="216" y="98"/>
                    <a:pt x="216" y="98"/>
                  </a:cubicBezTo>
                  <a:cubicBezTo>
                    <a:pt x="216" y="97"/>
                    <a:pt x="216" y="96"/>
                    <a:pt x="216" y="95"/>
                  </a:cubicBezTo>
                  <a:cubicBezTo>
                    <a:pt x="216" y="93"/>
                    <a:pt x="216" y="91"/>
                    <a:pt x="216" y="90"/>
                  </a:cubicBezTo>
                  <a:cubicBezTo>
                    <a:pt x="216" y="83"/>
                    <a:pt x="215" y="76"/>
                    <a:pt x="213" y="70"/>
                  </a:cubicBezTo>
                  <a:cubicBezTo>
                    <a:pt x="210" y="64"/>
                    <a:pt x="207" y="58"/>
                    <a:pt x="202" y="54"/>
                  </a:cubicBezTo>
                  <a:cubicBezTo>
                    <a:pt x="198" y="49"/>
                    <a:pt x="192" y="45"/>
                    <a:pt x="186" y="42"/>
                  </a:cubicBezTo>
                  <a:cubicBezTo>
                    <a:pt x="179" y="39"/>
                    <a:pt x="172" y="38"/>
                    <a:pt x="164" y="38"/>
                  </a:cubicBezTo>
                  <a:cubicBezTo>
                    <a:pt x="155" y="38"/>
                    <a:pt x="148" y="39"/>
                    <a:pt x="141" y="42"/>
                  </a:cubicBezTo>
                  <a:cubicBezTo>
                    <a:pt x="135" y="45"/>
                    <a:pt x="129" y="49"/>
                    <a:pt x="124" y="54"/>
                  </a:cubicBezTo>
                  <a:cubicBezTo>
                    <a:pt x="120" y="58"/>
                    <a:pt x="116" y="64"/>
                    <a:pt x="114" y="70"/>
                  </a:cubicBezTo>
                  <a:cubicBezTo>
                    <a:pt x="111" y="77"/>
                    <a:pt x="110" y="84"/>
                    <a:pt x="110" y="91"/>
                  </a:cubicBezTo>
                  <a:cubicBezTo>
                    <a:pt x="110" y="98"/>
                    <a:pt x="111" y="104"/>
                    <a:pt x="114" y="111"/>
                  </a:cubicBezTo>
                  <a:cubicBezTo>
                    <a:pt x="116" y="117"/>
                    <a:pt x="120" y="122"/>
                    <a:pt x="125" y="127"/>
                  </a:cubicBezTo>
                  <a:cubicBezTo>
                    <a:pt x="129" y="132"/>
                    <a:pt x="135" y="136"/>
                    <a:pt x="141" y="138"/>
                  </a:cubicBezTo>
                  <a:cubicBezTo>
                    <a:pt x="148" y="141"/>
                    <a:pt x="155" y="142"/>
                    <a:pt x="163" y="142"/>
                  </a:cubicBezTo>
                  <a:cubicBezTo>
                    <a:pt x="175" y="142"/>
                    <a:pt x="184" y="140"/>
                    <a:pt x="193" y="135"/>
                  </a:cubicBezTo>
                  <a:cubicBezTo>
                    <a:pt x="201" y="130"/>
                    <a:pt x="207" y="124"/>
                    <a:pt x="210" y="116"/>
                  </a:cubicBezTo>
                  <a:close/>
                  <a:moveTo>
                    <a:pt x="140" y="71"/>
                  </a:moveTo>
                  <a:cubicBezTo>
                    <a:pt x="141" y="68"/>
                    <a:pt x="143" y="66"/>
                    <a:pt x="145" y="64"/>
                  </a:cubicBezTo>
                  <a:cubicBezTo>
                    <a:pt x="148" y="61"/>
                    <a:pt x="150" y="60"/>
                    <a:pt x="153" y="58"/>
                  </a:cubicBezTo>
                  <a:cubicBezTo>
                    <a:pt x="156" y="57"/>
                    <a:pt x="160" y="57"/>
                    <a:pt x="163" y="57"/>
                  </a:cubicBezTo>
                  <a:cubicBezTo>
                    <a:pt x="170" y="57"/>
                    <a:pt x="176" y="59"/>
                    <a:pt x="181" y="63"/>
                  </a:cubicBezTo>
                  <a:cubicBezTo>
                    <a:pt x="186" y="68"/>
                    <a:pt x="189" y="74"/>
                    <a:pt x="190" y="82"/>
                  </a:cubicBezTo>
                  <a:cubicBezTo>
                    <a:pt x="137" y="82"/>
                    <a:pt x="137" y="82"/>
                    <a:pt x="137" y="82"/>
                  </a:cubicBezTo>
                  <a:cubicBezTo>
                    <a:pt x="137" y="78"/>
                    <a:pt x="138" y="75"/>
                    <a:pt x="140" y="71"/>
                  </a:cubicBezTo>
                  <a:close/>
                  <a:moveTo>
                    <a:pt x="657" y="55"/>
                  </a:moveTo>
                  <a:cubicBezTo>
                    <a:pt x="653" y="50"/>
                    <a:pt x="648" y="46"/>
                    <a:pt x="642" y="43"/>
                  </a:cubicBezTo>
                  <a:cubicBezTo>
                    <a:pt x="636" y="40"/>
                    <a:pt x="630" y="39"/>
                    <a:pt x="623" y="39"/>
                  </a:cubicBezTo>
                  <a:cubicBezTo>
                    <a:pt x="615" y="39"/>
                    <a:pt x="607" y="41"/>
                    <a:pt x="601" y="45"/>
                  </a:cubicBezTo>
                  <a:cubicBezTo>
                    <a:pt x="594" y="50"/>
                    <a:pt x="589" y="55"/>
                    <a:pt x="584" y="62"/>
                  </a:cubicBezTo>
                  <a:cubicBezTo>
                    <a:pt x="584" y="0"/>
                    <a:pt x="584" y="0"/>
                    <a:pt x="584" y="0"/>
                  </a:cubicBezTo>
                  <a:cubicBezTo>
                    <a:pt x="574" y="0"/>
                    <a:pt x="574" y="0"/>
                    <a:pt x="574" y="0"/>
                  </a:cubicBezTo>
                  <a:cubicBezTo>
                    <a:pt x="574" y="141"/>
                    <a:pt x="574" y="141"/>
                    <a:pt x="574" y="141"/>
                  </a:cubicBezTo>
                  <a:cubicBezTo>
                    <a:pt x="583" y="141"/>
                    <a:pt x="583" y="141"/>
                    <a:pt x="583" y="141"/>
                  </a:cubicBezTo>
                  <a:cubicBezTo>
                    <a:pt x="583" y="121"/>
                    <a:pt x="583" y="121"/>
                    <a:pt x="583" y="121"/>
                  </a:cubicBezTo>
                  <a:cubicBezTo>
                    <a:pt x="587" y="127"/>
                    <a:pt x="592" y="132"/>
                    <a:pt x="599" y="136"/>
                  </a:cubicBezTo>
                  <a:cubicBezTo>
                    <a:pt x="606" y="140"/>
                    <a:pt x="613" y="142"/>
                    <a:pt x="621" y="142"/>
                  </a:cubicBezTo>
                  <a:cubicBezTo>
                    <a:pt x="628" y="142"/>
                    <a:pt x="634" y="141"/>
                    <a:pt x="640" y="138"/>
                  </a:cubicBezTo>
                  <a:cubicBezTo>
                    <a:pt x="646" y="135"/>
                    <a:pt x="651" y="132"/>
                    <a:pt x="655" y="127"/>
                  </a:cubicBezTo>
                  <a:cubicBezTo>
                    <a:pt x="659" y="122"/>
                    <a:pt x="663" y="117"/>
                    <a:pt x="665" y="111"/>
                  </a:cubicBezTo>
                  <a:cubicBezTo>
                    <a:pt x="668" y="104"/>
                    <a:pt x="669" y="98"/>
                    <a:pt x="669" y="91"/>
                  </a:cubicBezTo>
                  <a:cubicBezTo>
                    <a:pt x="669" y="84"/>
                    <a:pt x="668" y="78"/>
                    <a:pt x="666" y="72"/>
                  </a:cubicBezTo>
                  <a:cubicBezTo>
                    <a:pt x="664" y="66"/>
                    <a:pt x="661" y="60"/>
                    <a:pt x="657" y="55"/>
                  </a:cubicBezTo>
                  <a:close/>
                  <a:moveTo>
                    <a:pt x="656" y="107"/>
                  </a:moveTo>
                  <a:cubicBezTo>
                    <a:pt x="654" y="112"/>
                    <a:pt x="651" y="116"/>
                    <a:pt x="648" y="120"/>
                  </a:cubicBezTo>
                  <a:cubicBezTo>
                    <a:pt x="644" y="124"/>
                    <a:pt x="640" y="128"/>
                    <a:pt x="635" y="130"/>
                  </a:cubicBezTo>
                  <a:cubicBezTo>
                    <a:pt x="630" y="133"/>
                    <a:pt x="625" y="134"/>
                    <a:pt x="619" y="134"/>
                  </a:cubicBezTo>
                  <a:cubicBezTo>
                    <a:pt x="616" y="134"/>
                    <a:pt x="612" y="133"/>
                    <a:pt x="608" y="132"/>
                  </a:cubicBezTo>
                  <a:cubicBezTo>
                    <a:pt x="604" y="130"/>
                    <a:pt x="600" y="128"/>
                    <a:pt x="597" y="126"/>
                  </a:cubicBezTo>
                  <a:cubicBezTo>
                    <a:pt x="593" y="124"/>
                    <a:pt x="590" y="121"/>
                    <a:pt x="588" y="118"/>
                  </a:cubicBezTo>
                  <a:cubicBezTo>
                    <a:pt x="586" y="114"/>
                    <a:pt x="584" y="111"/>
                    <a:pt x="584" y="107"/>
                  </a:cubicBezTo>
                  <a:cubicBezTo>
                    <a:pt x="584" y="74"/>
                    <a:pt x="584" y="74"/>
                    <a:pt x="584" y="74"/>
                  </a:cubicBezTo>
                  <a:cubicBezTo>
                    <a:pt x="585" y="70"/>
                    <a:pt x="588" y="67"/>
                    <a:pt x="590" y="64"/>
                  </a:cubicBezTo>
                  <a:cubicBezTo>
                    <a:pt x="593" y="61"/>
                    <a:pt x="595" y="58"/>
                    <a:pt x="599" y="55"/>
                  </a:cubicBezTo>
                  <a:cubicBezTo>
                    <a:pt x="602" y="53"/>
                    <a:pt x="605" y="51"/>
                    <a:pt x="609" y="50"/>
                  </a:cubicBezTo>
                  <a:cubicBezTo>
                    <a:pt x="613" y="48"/>
                    <a:pt x="617" y="47"/>
                    <a:pt x="621" y="47"/>
                  </a:cubicBezTo>
                  <a:cubicBezTo>
                    <a:pt x="626" y="47"/>
                    <a:pt x="632" y="49"/>
                    <a:pt x="636" y="51"/>
                  </a:cubicBezTo>
                  <a:cubicBezTo>
                    <a:pt x="641" y="53"/>
                    <a:pt x="645" y="57"/>
                    <a:pt x="648" y="61"/>
                  </a:cubicBezTo>
                  <a:cubicBezTo>
                    <a:pt x="652" y="65"/>
                    <a:pt x="654" y="69"/>
                    <a:pt x="656" y="75"/>
                  </a:cubicBezTo>
                  <a:cubicBezTo>
                    <a:pt x="658" y="80"/>
                    <a:pt x="659" y="85"/>
                    <a:pt x="659" y="91"/>
                  </a:cubicBezTo>
                  <a:cubicBezTo>
                    <a:pt x="659" y="96"/>
                    <a:pt x="658" y="102"/>
                    <a:pt x="656" y="107"/>
                  </a:cubicBezTo>
                  <a:close/>
                  <a:moveTo>
                    <a:pt x="79" y="89"/>
                  </a:moveTo>
                  <a:cubicBezTo>
                    <a:pt x="87" y="86"/>
                    <a:pt x="93" y="81"/>
                    <a:pt x="97" y="73"/>
                  </a:cubicBezTo>
                  <a:cubicBezTo>
                    <a:pt x="101" y="66"/>
                    <a:pt x="104" y="58"/>
                    <a:pt x="104" y="49"/>
                  </a:cubicBezTo>
                  <a:cubicBezTo>
                    <a:pt x="104" y="44"/>
                    <a:pt x="103" y="38"/>
                    <a:pt x="100" y="33"/>
                  </a:cubicBezTo>
                  <a:cubicBezTo>
                    <a:pt x="98" y="27"/>
                    <a:pt x="95" y="23"/>
                    <a:pt x="91" y="18"/>
                  </a:cubicBezTo>
                  <a:cubicBezTo>
                    <a:pt x="88" y="14"/>
                    <a:pt x="83" y="10"/>
                    <a:pt x="78" y="8"/>
                  </a:cubicBezTo>
                  <a:cubicBezTo>
                    <a:pt x="72" y="5"/>
                    <a:pt x="66" y="4"/>
                    <a:pt x="6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26" y="141"/>
                    <a:pt x="26" y="141"/>
                    <a:pt x="26" y="141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80" y="141"/>
                    <a:pt x="80" y="141"/>
                    <a:pt x="80" y="141"/>
                  </a:cubicBezTo>
                  <a:cubicBezTo>
                    <a:pt x="110" y="141"/>
                    <a:pt x="110" y="141"/>
                    <a:pt x="110" y="141"/>
                  </a:cubicBezTo>
                  <a:lnTo>
                    <a:pt x="79" y="89"/>
                  </a:lnTo>
                  <a:close/>
                  <a:moveTo>
                    <a:pt x="76" y="58"/>
                  </a:moveTo>
                  <a:cubicBezTo>
                    <a:pt x="75" y="61"/>
                    <a:pt x="73" y="63"/>
                    <a:pt x="72" y="65"/>
                  </a:cubicBezTo>
                  <a:cubicBezTo>
                    <a:pt x="70" y="67"/>
                    <a:pt x="69" y="69"/>
                    <a:pt x="66" y="70"/>
                  </a:cubicBezTo>
                  <a:cubicBezTo>
                    <a:pt x="64" y="71"/>
                    <a:pt x="62" y="71"/>
                    <a:pt x="60" y="71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61" y="27"/>
                    <a:pt x="63" y="28"/>
                    <a:pt x="65" y="29"/>
                  </a:cubicBezTo>
                  <a:cubicBezTo>
                    <a:pt x="68" y="30"/>
                    <a:pt x="70" y="31"/>
                    <a:pt x="71" y="33"/>
                  </a:cubicBezTo>
                  <a:cubicBezTo>
                    <a:pt x="73" y="35"/>
                    <a:pt x="74" y="38"/>
                    <a:pt x="75" y="40"/>
                  </a:cubicBezTo>
                  <a:cubicBezTo>
                    <a:pt x="76" y="43"/>
                    <a:pt x="77" y="46"/>
                    <a:pt x="77" y="49"/>
                  </a:cubicBezTo>
                  <a:cubicBezTo>
                    <a:pt x="77" y="52"/>
                    <a:pt x="77" y="55"/>
                    <a:pt x="76" y="58"/>
                  </a:cubicBezTo>
                  <a:close/>
                  <a:moveTo>
                    <a:pt x="523" y="136"/>
                  </a:moveTo>
                  <a:cubicBezTo>
                    <a:pt x="530" y="131"/>
                    <a:pt x="536" y="125"/>
                    <a:pt x="541" y="117"/>
                  </a:cubicBezTo>
                  <a:cubicBezTo>
                    <a:pt x="541" y="132"/>
                    <a:pt x="541" y="132"/>
                    <a:pt x="541" y="132"/>
                  </a:cubicBezTo>
                  <a:cubicBezTo>
                    <a:pt x="541" y="135"/>
                    <a:pt x="542" y="137"/>
                    <a:pt x="544" y="138"/>
                  </a:cubicBezTo>
                  <a:cubicBezTo>
                    <a:pt x="546" y="140"/>
                    <a:pt x="548" y="141"/>
                    <a:pt x="551" y="141"/>
                  </a:cubicBezTo>
                  <a:cubicBezTo>
                    <a:pt x="552" y="141"/>
                    <a:pt x="552" y="141"/>
                    <a:pt x="552" y="141"/>
                  </a:cubicBezTo>
                  <a:cubicBezTo>
                    <a:pt x="552" y="141"/>
                    <a:pt x="553" y="141"/>
                    <a:pt x="553" y="141"/>
                  </a:cubicBezTo>
                  <a:cubicBezTo>
                    <a:pt x="553" y="132"/>
                    <a:pt x="553" y="132"/>
                    <a:pt x="553" y="132"/>
                  </a:cubicBezTo>
                  <a:cubicBezTo>
                    <a:pt x="551" y="132"/>
                    <a:pt x="549" y="130"/>
                    <a:pt x="549" y="127"/>
                  </a:cubicBezTo>
                  <a:cubicBezTo>
                    <a:pt x="549" y="40"/>
                    <a:pt x="549" y="40"/>
                    <a:pt x="549" y="40"/>
                  </a:cubicBezTo>
                  <a:cubicBezTo>
                    <a:pt x="540" y="40"/>
                    <a:pt x="540" y="40"/>
                    <a:pt x="540" y="40"/>
                  </a:cubicBezTo>
                  <a:cubicBezTo>
                    <a:pt x="540" y="104"/>
                    <a:pt x="540" y="104"/>
                    <a:pt x="540" y="104"/>
                  </a:cubicBezTo>
                  <a:cubicBezTo>
                    <a:pt x="538" y="108"/>
                    <a:pt x="536" y="112"/>
                    <a:pt x="533" y="116"/>
                  </a:cubicBezTo>
                  <a:cubicBezTo>
                    <a:pt x="531" y="120"/>
                    <a:pt x="528" y="123"/>
                    <a:pt x="524" y="125"/>
                  </a:cubicBezTo>
                  <a:cubicBezTo>
                    <a:pt x="521" y="128"/>
                    <a:pt x="517" y="130"/>
                    <a:pt x="513" y="132"/>
                  </a:cubicBezTo>
                  <a:cubicBezTo>
                    <a:pt x="509" y="133"/>
                    <a:pt x="505" y="134"/>
                    <a:pt x="501" y="134"/>
                  </a:cubicBezTo>
                  <a:cubicBezTo>
                    <a:pt x="484" y="134"/>
                    <a:pt x="476" y="121"/>
                    <a:pt x="476" y="97"/>
                  </a:cubicBezTo>
                  <a:cubicBezTo>
                    <a:pt x="476" y="40"/>
                    <a:pt x="476" y="40"/>
                    <a:pt x="476" y="40"/>
                  </a:cubicBezTo>
                  <a:cubicBezTo>
                    <a:pt x="466" y="40"/>
                    <a:pt x="466" y="40"/>
                    <a:pt x="466" y="40"/>
                  </a:cubicBezTo>
                  <a:cubicBezTo>
                    <a:pt x="466" y="98"/>
                    <a:pt x="466" y="98"/>
                    <a:pt x="466" y="98"/>
                  </a:cubicBezTo>
                  <a:cubicBezTo>
                    <a:pt x="466" y="128"/>
                    <a:pt x="477" y="142"/>
                    <a:pt x="498" y="142"/>
                  </a:cubicBezTo>
                  <a:cubicBezTo>
                    <a:pt x="507" y="142"/>
                    <a:pt x="515" y="140"/>
                    <a:pt x="523" y="136"/>
                  </a:cubicBezTo>
                  <a:close/>
                  <a:moveTo>
                    <a:pt x="455" y="110"/>
                  </a:moveTo>
                  <a:cubicBezTo>
                    <a:pt x="447" y="106"/>
                    <a:pt x="447" y="106"/>
                    <a:pt x="447" y="106"/>
                  </a:cubicBezTo>
                  <a:cubicBezTo>
                    <a:pt x="444" y="111"/>
                    <a:pt x="442" y="115"/>
                    <a:pt x="438" y="118"/>
                  </a:cubicBezTo>
                  <a:cubicBezTo>
                    <a:pt x="435" y="121"/>
                    <a:pt x="431" y="124"/>
                    <a:pt x="427" y="126"/>
                  </a:cubicBezTo>
                  <a:cubicBezTo>
                    <a:pt x="423" y="128"/>
                    <a:pt x="419" y="130"/>
                    <a:pt x="414" y="131"/>
                  </a:cubicBezTo>
                  <a:cubicBezTo>
                    <a:pt x="410" y="132"/>
                    <a:pt x="406" y="133"/>
                    <a:pt x="402" y="133"/>
                  </a:cubicBezTo>
                  <a:cubicBezTo>
                    <a:pt x="394" y="133"/>
                    <a:pt x="387" y="131"/>
                    <a:pt x="380" y="128"/>
                  </a:cubicBezTo>
                  <a:cubicBezTo>
                    <a:pt x="374" y="124"/>
                    <a:pt x="368" y="120"/>
                    <a:pt x="363" y="114"/>
                  </a:cubicBezTo>
                  <a:cubicBezTo>
                    <a:pt x="358" y="109"/>
                    <a:pt x="354" y="102"/>
                    <a:pt x="351" y="95"/>
                  </a:cubicBezTo>
                  <a:cubicBezTo>
                    <a:pt x="349" y="88"/>
                    <a:pt x="347" y="80"/>
                    <a:pt x="347" y="72"/>
                  </a:cubicBezTo>
                  <a:cubicBezTo>
                    <a:pt x="347" y="65"/>
                    <a:pt x="348" y="57"/>
                    <a:pt x="351" y="50"/>
                  </a:cubicBezTo>
                  <a:cubicBezTo>
                    <a:pt x="353" y="43"/>
                    <a:pt x="357" y="37"/>
                    <a:pt x="361" y="31"/>
                  </a:cubicBezTo>
                  <a:cubicBezTo>
                    <a:pt x="366" y="26"/>
                    <a:pt x="371" y="21"/>
                    <a:pt x="378" y="17"/>
                  </a:cubicBezTo>
                  <a:cubicBezTo>
                    <a:pt x="385" y="14"/>
                    <a:pt x="392" y="12"/>
                    <a:pt x="401" y="12"/>
                  </a:cubicBezTo>
                  <a:cubicBezTo>
                    <a:pt x="405" y="12"/>
                    <a:pt x="409" y="13"/>
                    <a:pt x="413" y="14"/>
                  </a:cubicBezTo>
                  <a:cubicBezTo>
                    <a:pt x="417" y="14"/>
                    <a:pt x="421" y="16"/>
                    <a:pt x="425" y="18"/>
                  </a:cubicBezTo>
                  <a:cubicBezTo>
                    <a:pt x="429" y="20"/>
                    <a:pt x="432" y="22"/>
                    <a:pt x="436" y="26"/>
                  </a:cubicBezTo>
                  <a:cubicBezTo>
                    <a:pt x="439" y="29"/>
                    <a:pt x="442" y="33"/>
                    <a:pt x="444" y="38"/>
                  </a:cubicBezTo>
                  <a:cubicBezTo>
                    <a:pt x="452" y="33"/>
                    <a:pt x="452" y="33"/>
                    <a:pt x="452" y="33"/>
                  </a:cubicBezTo>
                  <a:cubicBezTo>
                    <a:pt x="448" y="24"/>
                    <a:pt x="442" y="17"/>
                    <a:pt x="433" y="11"/>
                  </a:cubicBezTo>
                  <a:cubicBezTo>
                    <a:pt x="425" y="6"/>
                    <a:pt x="414" y="3"/>
                    <a:pt x="402" y="3"/>
                  </a:cubicBezTo>
                  <a:cubicBezTo>
                    <a:pt x="392" y="3"/>
                    <a:pt x="383" y="5"/>
                    <a:pt x="375" y="9"/>
                  </a:cubicBezTo>
                  <a:cubicBezTo>
                    <a:pt x="367" y="13"/>
                    <a:pt x="360" y="18"/>
                    <a:pt x="354" y="25"/>
                  </a:cubicBezTo>
                  <a:cubicBezTo>
                    <a:pt x="349" y="31"/>
                    <a:pt x="345" y="39"/>
                    <a:pt x="342" y="47"/>
                  </a:cubicBezTo>
                  <a:cubicBezTo>
                    <a:pt x="339" y="55"/>
                    <a:pt x="337" y="63"/>
                    <a:pt x="337" y="71"/>
                  </a:cubicBezTo>
                  <a:cubicBezTo>
                    <a:pt x="337" y="80"/>
                    <a:pt x="339" y="89"/>
                    <a:pt x="342" y="97"/>
                  </a:cubicBezTo>
                  <a:cubicBezTo>
                    <a:pt x="345" y="105"/>
                    <a:pt x="350" y="113"/>
                    <a:pt x="355" y="119"/>
                  </a:cubicBezTo>
                  <a:cubicBezTo>
                    <a:pt x="361" y="126"/>
                    <a:pt x="368" y="131"/>
                    <a:pt x="375" y="136"/>
                  </a:cubicBezTo>
                  <a:cubicBezTo>
                    <a:pt x="383" y="140"/>
                    <a:pt x="392" y="142"/>
                    <a:pt x="401" y="142"/>
                  </a:cubicBezTo>
                  <a:cubicBezTo>
                    <a:pt x="406" y="142"/>
                    <a:pt x="412" y="141"/>
                    <a:pt x="417" y="140"/>
                  </a:cubicBezTo>
                  <a:cubicBezTo>
                    <a:pt x="423" y="138"/>
                    <a:pt x="428" y="136"/>
                    <a:pt x="433" y="134"/>
                  </a:cubicBezTo>
                  <a:cubicBezTo>
                    <a:pt x="437" y="131"/>
                    <a:pt x="442" y="128"/>
                    <a:pt x="446" y="124"/>
                  </a:cubicBezTo>
                  <a:cubicBezTo>
                    <a:pt x="450" y="120"/>
                    <a:pt x="453" y="115"/>
                    <a:pt x="455" y="110"/>
                  </a:cubicBezTo>
                  <a:close/>
                  <a:moveTo>
                    <a:pt x="137" y="180"/>
                  </a:moveTo>
                  <a:cubicBezTo>
                    <a:pt x="135" y="182"/>
                    <a:pt x="133" y="184"/>
                    <a:pt x="132" y="186"/>
                  </a:cubicBezTo>
                  <a:cubicBezTo>
                    <a:pt x="132" y="178"/>
                    <a:pt x="132" y="178"/>
                    <a:pt x="132" y="178"/>
                  </a:cubicBezTo>
                  <a:cubicBezTo>
                    <a:pt x="128" y="178"/>
                    <a:pt x="128" y="178"/>
                    <a:pt x="128" y="178"/>
                  </a:cubicBezTo>
                  <a:cubicBezTo>
                    <a:pt x="128" y="212"/>
                    <a:pt x="128" y="212"/>
                    <a:pt x="128" y="212"/>
                  </a:cubicBezTo>
                  <a:cubicBezTo>
                    <a:pt x="132" y="212"/>
                    <a:pt x="132" y="212"/>
                    <a:pt x="132" y="212"/>
                  </a:cubicBezTo>
                  <a:cubicBezTo>
                    <a:pt x="132" y="191"/>
                    <a:pt x="132" y="191"/>
                    <a:pt x="132" y="191"/>
                  </a:cubicBezTo>
                  <a:cubicBezTo>
                    <a:pt x="133" y="188"/>
                    <a:pt x="134" y="186"/>
                    <a:pt x="137" y="185"/>
                  </a:cubicBezTo>
                  <a:cubicBezTo>
                    <a:pt x="139" y="183"/>
                    <a:pt x="141" y="182"/>
                    <a:pt x="144" y="182"/>
                  </a:cubicBezTo>
                  <a:cubicBezTo>
                    <a:pt x="144" y="178"/>
                    <a:pt x="144" y="178"/>
                    <a:pt x="144" y="178"/>
                  </a:cubicBezTo>
                  <a:cubicBezTo>
                    <a:pt x="144" y="178"/>
                    <a:pt x="144" y="178"/>
                    <a:pt x="144" y="178"/>
                  </a:cubicBezTo>
                  <a:cubicBezTo>
                    <a:pt x="141" y="178"/>
                    <a:pt x="139" y="179"/>
                    <a:pt x="137" y="180"/>
                  </a:cubicBezTo>
                  <a:close/>
                  <a:moveTo>
                    <a:pt x="112" y="183"/>
                  </a:moveTo>
                  <a:cubicBezTo>
                    <a:pt x="110" y="181"/>
                    <a:pt x="109" y="180"/>
                    <a:pt x="107" y="179"/>
                  </a:cubicBezTo>
                  <a:cubicBezTo>
                    <a:pt x="105" y="178"/>
                    <a:pt x="102" y="178"/>
                    <a:pt x="100" y="178"/>
                  </a:cubicBezTo>
                  <a:cubicBezTo>
                    <a:pt x="98" y="178"/>
                    <a:pt x="95" y="178"/>
                    <a:pt x="93" y="179"/>
                  </a:cubicBezTo>
                  <a:cubicBezTo>
                    <a:pt x="91" y="180"/>
                    <a:pt x="90" y="181"/>
                    <a:pt x="88" y="183"/>
                  </a:cubicBezTo>
                  <a:cubicBezTo>
                    <a:pt x="87" y="184"/>
                    <a:pt x="85" y="186"/>
                    <a:pt x="85" y="188"/>
                  </a:cubicBezTo>
                  <a:cubicBezTo>
                    <a:pt x="84" y="190"/>
                    <a:pt x="83" y="192"/>
                    <a:pt x="83" y="195"/>
                  </a:cubicBezTo>
                  <a:cubicBezTo>
                    <a:pt x="83" y="197"/>
                    <a:pt x="84" y="199"/>
                    <a:pt x="85" y="202"/>
                  </a:cubicBezTo>
                  <a:cubicBezTo>
                    <a:pt x="85" y="204"/>
                    <a:pt x="87" y="205"/>
                    <a:pt x="88" y="207"/>
                  </a:cubicBezTo>
                  <a:cubicBezTo>
                    <a:pt x="90" y="209"/>
                    <a:pt x="91" y="210"/>
                    <a:pt x="93" y="211"/>
                  </a:cubicBezTo>
                  <a:cubicBezTo>
                    <a:pt x="95" y="212"/>
                    <a:pt x="98" y="212"/>
                    <a:pt x="100" y="212"/>
                  </a:cubicBezTo>
                  <a:cubicBezTo>
                    <a:pt x="102" y="212"/>
                    <a:pt x="103" y="212"/>
                    <a:pt x="105" y="212"/>
                  </a:cubicBezTo>
                  <a:cubicBezTo>
                    <a:pt x="106" y="211"/>
                    <a:pt x="108" y="211"/>
                    <a:pt x="109" y="210"/>
                  </a:cubicBezTo>
                  <a:cubicBezTo>
                    <a:pt x="110" y="209"/>
                    <a:pt x="111" y="208"/>
                    <a:pt x="112" y="207"/>
                  </a:cubicBezTo>
                  <a:cubicBezTo>
                    <a:pt x="113" y="206"/>
                    <a:pt x="114" y="205"/>
                    <a:pt x="114" y="204"/>
                  </a:cubicBezTo>
                  <a:cubicBezTo>
                    <a:pt x="111" y="203"/>
                    <a:pt x="111" y="203"/>
                    <a:pt x="111" y="203"/>
                  </a:cubicBezTo>
                  <a:cubicBezTo>
                    <a:pt x="110" y="204"/>
                    <a:pt x="110" y="205"/>
                    <a:pt x="109" y="205"/>
                  </a:cubicBezTo>
                  <a:cubicBezTo>
                    <a:pt x="108" y="206"/>
                    <a:pt x="107" y="207"/>
                    <a:pt x="106" y="207"/>
                  </a:cubicBezTo>
                  <a:cubicBezTo>
                    <a:pt x="106" y="208"/>
                    <a:pt x="105" y="208"/>
                    <a:pt x="103" y="208"/>
                  </a:cubicBezTo>
                  <a:cubicBezTo>
                    <a:pt x="102" y="209"/>
                    <a:pt x="101" y="209"/>
                    <a:pt x="100" y="209"/>
                  </a:cubicBezTo>
                  <a:cubicBezTo>
                    <a:pt x="99" y="209"/>
                    <a:pt x="97" y="209"/>
                    <a:pt x="96" y="208"/>
                  </a:cubicBezTo>
                  <a:cubicBezTo>
                    <a:pt x="94" y="207"/>
                    <a:pt x="93" y="206"/>
                    <a:pt x="92" y="205"/>
                  </a:cubicBezTo>
                  <a:cubicBezTo>
                    <a:pt x="91" y="204"/>
                    <a:pt x="90" y="203"/>
                    <a:pt x="89" y="201"/>
                  </a:cubicBezTo>
                  <a:cubicBezTo>
                    <a:pt x="89" y="200"/>
                    <a:pt x="88" y="198"/>
                    <a:pt x="88" y="196"/>
                  </a:cubicBezTo>
                  <a:cubicBezTo>
                    <a:pt x="116" y="196"/>
                    <a:pt x="116" y="196"/>
                    <a:pt x="116" y="196"/>
                  </a:cubicBezTo>
                  <a:cubicBezTo>
                    <a:pt x="117" y="196"/>
                    <a:pt x="117" y="196"/>
                    <a:pt x="117" y="196"/>
                  </a:cubicBezTo>
                  <a:cubicBezTo>
                    <a:pt x="117" y="195"/>
                    <a:pt x="117" y="195"/>
                    <a:pt x="117" y="195"/>
                  </a:cubicBezTo>
                  <a:cubicBezTo>
                    <a:pt x="117" y="192"/>
                    <a:pt x="116" y="190"/>
                    <a:pt x="115" y="188"/>
                  </a:cubicBezTo>
                  <a:cubicBezTo>
                    <a:pt x="115" y="186"/>
                    <a:pt x="113" y="184"/>
                    <a:pt x="112" y="183"/>
                  </a:cubicBezTo>
                  <a:close/>
                  <a:moveTo>
                    <a:pt x="88" y="193"/>
                  </a:moveTo>
                  <a:cubicBezTo>
                    <a:pt x="88" y="191"/>
                    <a:pt x="88" y="190"/>
                    <a:pt x="89" y="188"/>
                  </a:cubicBezTo>
                  <a:cubicBezTo>
                    <a:pt x="90" y="187"/>
                    <a:pt x="91" y="186"/>
                    <a:pt x="92" y="184"/>
                  </a:cubicBezTo>
                  <a:cubicBezTo>
                    <a:pt x="93" y="183"/>
                    <a:pt x="94" y="183"/>
                    <a:pt x="96" y="182"/>
                  </a:cubicBezTo>
                  <a:cubicBezTo>
                    <a:pt x="97" y="181"/>
                    <a:pt x="98" y="181"/>
                    <a:pt x="100" y="181"/>
                  </a:cubicBezTo>
                  <a:cubicBezTo>
                    <a:pt x="102" y="181"/>
                    <a:pt x="103" y="181"/>
                    <a:pt x="105" y="182"/>
                  </a:cubicBezTo>
                  <a:cubicBezTo>
                    <a:pt x="106" y="183"/>
                    <a:pt x="107" y="183"/>
                    <a:pt x="108" y="184"/>
                  </a:cubicBezTo>
                  <a:cubicBezTo>
                    <a:pt x="110" y="186"/>
                    <a:pt x="110" y="187"/>
                    <a:pt x="111" y="188"/>
                  </a:cubicBezTo>
                  <a:cubicBezTo>
                    <a:pt x="112" y="190"/>
                    <a:pt x="112" y="191"/>
                    <a:pt x="112" y="193"/>
                  </a:cubicBezTo>
                  <a:lnTo>
                    <a:pt x="88" y="193"/>
                  </a:lnTo>
                  <a:close/>
                  <a:moveTo>
                    <a:pt x="180" y="182"/>
                  </a:moveTo>
                  <a:cubicBezTo>
                    <a:pt x="180" y="180"/>
                    <a:pt x="179" y="179"/>
                    <a:pt x="177" y="179"/>
                  </a:cubicBezTo>
                  <a:cubicBezTo>
                    <a:pt x="176" y="178"/>
                    <a:pt x="175" y="178"/>
                    <a:pt x="173" y="178"/>
                  </a:cubicBezTo>
                  <a:cubicBezTo>
                    <a:pt x="170" y="178"/>
                    <a:pt x="167" y="178"/>
                    <a:pt x="164" y="180"/>
                  </a:cubicBezTo>
                  <a:cubicBezTo>
                    <a:pt x="162" y="181"/>
                    <a:pt x="160" y="183"/>
                    <a:pt x="159" y="186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55" y="178"/>
                    <a:pt x="155" y="178"/>
                    <a:pt x="155" y="178"/>
                  </a:cubicBezTo>
                  <a:cubicBezTo>
                    <a:pt x="155" y="212"/>
                    <a:pt x="155" y="212"/>
                    <a:pt x="155" y="212"/>
                  </a:cubicBezTo>
                  <a:cubicBezTo>
                    <a:pt x="159" y="212"/>
                    <a:pt x="159" y="212"/>
                    <a:pt x="159" y="212"/>
                  </a:cubicBezTo>
                  <a:cubicBezTo>
                    <a:pt x="159" y="191"/>
                    <a:pt x="159" y="191"/>
                    <a:pt x="159" y="191"/>
                  </a:cubicBezTo>
                  <a:cubicBezTo>
                    <a:pt x="159" y="190"/>
                    <a:pt x="160" y="189"/>
                    <a:pt x="161" y="187"/>
                  </a:cubicBezTo>
                  <a:cubicBezTo>
                    <a:pt x="162" y="186"/>
                    <a:pt x="163" y="185"/>
                    <a:pt x="164" y="184"/>
                  </a:cubicBezTo>
                  <a:cubicBezTo>
                    <a:pt x="165" y="183"/>
                    <a:pt x="166" y="183"/>
                    <a:pt x="167" y="182"/>
                  </a:cubicBezTo>
                  <a:cubicBezTo>
                    <a:pt x="169" y="182"/>
                    <a:pt x="170" y="182"/>
                    <a:pt x="171" y="182"/>
                  </a:cubicBezTo>
                  <a:cubicBezTo>
                    <a:pt x="174" y="182"/>
                    <a:pt x="175" y="183"/>
                    <a:pt x="177" y="184"/>
                  </a:cubicBezTo>
                  <a:cubicBezTo>
                    <a:pt x="178" y="186"/>
                    <a:pt x="178" y="189"/>
                    <a:pt x="178" y="193"/>
                  </a:cubicBezTo>
                  <a:cubicBezTo>
                    <a:pt x="178" y="212"/>
                    <a:pt x="178" y="212"/>
                    <a:pt x="178" y="212"/>
                  </a:cubicBezTo>
                  <a:cubicBezTo>
                    <a:pt x="183" y="212"/>
                    <a:pt x="183" y="212"/>
                    <a:pt x="183" y="212"/>
                  </a:cubicBezTo>
                  <a:cubicBezTo>
                    <a:pt x="183" y="192"/>
                    <a:pt x="183" y="192"/>
                    <a:pt x="183" y="192"/>
                  </a:cubicBezTo>
                  <a:cubicBezTo>
                    <a:pt x="183" y="190"/>
                    <a:pt x="182" y="188"/>
                    <a:pt x="182" y="186"/>
                  </a:cubicBezTo>
                  <a:cubicBezTo>
                    <a:pt x="182" y="184"/>
                    <a:pt x="181" y="183"/>
                    <a:pt x="180" y="182"/>
                  </a:cubicBezTo>
                  <a:close/>
                  <a:moveTo>
                    <a:pt x="45" y="182"/>
                  </a:moveTo>
                  <a:cubicBezTo>
                    <a:pt x="44" y="180"/>
                    <a:pt x="43" y="179"/>
                    <a:pt x="42" y="179"/>
                  </a:cubicBezTo>
                  <a:cubicBezTo>
                    <a:pt x="41" y="178"/>
                    <a:pt x="39" y="178"/>
                    <a:pt x="37" y="178"/>
                  </a:cubicBezTo>
                  <a:cubicBezTo>
                    <a:pt x="34" y="178"/>
                    <a:pt x="32" y="178"/>
                    <a:pt x="29" y="180"/>
                  </a:cubicBezTo>
                  <a:cubicBezTo>
                    <a:pt x="27" y="181"/>
                    <a:pt x="25" y="183"/>
                    <a:pt x="23" y="186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19" y="178"/>
                    <a:pt x="19" y="178"/>
                    <a:pt x="19" y="178"/>
                  </a:cubicBezTo>
                  <a:cubicBezTo>
                    <a:pt x="19" y="212"/>
                    <a:pt x="19" y="212"/>
                    <a:pt x="19" y="212"/>
                  </a:cubicBezTo>
                  <a:cubicBezTo>
                    <a:pt x="24" y="212"/>
                    <a:pt x="24" y="212"/>
                    <a:pt x="24" y="212"/>
                  </a:cubicBezTo>
                  <a:cubicBezTo>
                    <a:pt x="24" y="191"/>
                    <a:pt x="24" y="191"/>
                    <a:pt x="24" y="191"/>
                  </a:cubicBezTo>
                  <a:cubicBezTo>
                    <a:pt x="24" y="190"/>
                    <a:pt x="25" y="189"/>
                    <a:pt x="25" y="187"/>
                  </a:cubicBezTo>
                  <a:cubicBezTo>
                    <a:pt x="26" y="186"/>
                    <a:pt x="27" y="185"/>
                    <a:pt x="28" y="184"/>
                  </a:cubicBezTo>
                  <a:cubicBezTo>
                    <a:pt x="29" y="183"/>
                    <a:pt x="31" y="183"/>
                    <a:pt x="32" y="182"/>
                  </a:cubicBezTo>
                  <a:cubicBezTo>
                    <a:pt x="33" y="182"/>
                    <a:pt x="34" y="182"/>
                    <a:pt x="36" y="182"/>
                  </a:cubicBezTo>
                  <a:cubicBezTo>
                    <a:pt x="38" y="182"/>
                    <a:pt x="40" y="183"/>
                    <a:pt x="41" y="184"/>
                  </a:cubicBezTo>
                  <a:cubicBezTo>
                    <a:pt x="42" y="186"/>
                    <a:pt x="43" y="189"/>
                    <a:pt x="43" y="193"/>
                  </a:cubicBezTo>
                  <a:cubicBezTo>
                    <a:pt x="43" y="212"/>
                    <a:pt x="43" y="212"/>
                    <a:pt x="43" y="212"/>
                  </a:cubicBezTo>
                  <a:cubicBezTo>
                    <a:pt x="47" y="212"/>
                    <a:pt x="47" y="212"/>
                    <a:pt x="47" y="212"/>
                  </a:cubicBezTo>
                  <a:cubicBezTo>
                    <a:pt x="47" y="192"/>
                    <a:pt x="47" y="192"/>
                    <a:pt x="47" y="192"/>
                  </a:cubicBezTo>
                  <a:cubicBezTo>
                    <a:pt x="47" y="190"/>
                    <a:pt x="47" y="188"/>
                    <a:pt x="47" y="186"/>
                  </a:cubicBezTo>
                  <a:cubicBezTo>
                    <a:pt x="46" y="184"/>
                    <a:pt x="46" y="183"/>
                    <a:pt x="45" y="182"/>
                  </a:cubicBezTo>
                  <a:close/>
                  <a:moveTo>
                    <a:pt x="413" y="208"/>
                  </a:moveTo>
                  <a:cubicBezTo>
                    <a:pt x="413" y="208"/>
                    <a:pt x="412" y="208"/>
                    <a:pt x="412" y="208"/>
                  </a:cubicBezTo>
                  <a:cubicBezTo>
                    <a:pt x="410" y="208"/>
                    <a:pt x="409" y="208"/>
                    <a:pt x="409" y="207"/>
                  </a:cubicBezTo>
                  <a:cubicBezTo>
                    <a:pt x="408" y="206"/>
                    <a:pt x="408" y="205"/>
                    <a:pt x="408" y="204"/>
                  </a:cubicBezTo>
                  <a:cubicBezTo>
                    <a:pt x="408" y="165"/>
                    <a:pt x="408" y="165"/>
                    <a:pt x="408" y="165"/>
                  </a:cubicBezTo>
                  <a:cubicBezTo>
                    <a:pt x="403" y="165"/>
                    <a:pt x="403" y="165"/>
                    <a:pt x="403" y="165"/>
                  </a:cubicBezTo>
                  <a:cubicBezTo>
                    <a:pt x="403" y="205"/>
                    <a:pt x="403" y="205"/>
                    <a:pt x="403" y="205"/>
                  </a:cubicBezTo>
                  <a:cubicBezTo>
                    <a:pt x="403" y="208"/>
                    <a:pt x="404" y="209"/>
                    <a:pt x="405" y="210"/>
                  </a:cubicBezTo>
                  <a:cubicBezTo>
                    <a:pt x="406" y="211"/>
                    <a:pt x="408" y="212"/>
                    <a:pt x="410" y="212"/>
                  </a:cubicBezTo>
                  <a:cubicBezTo>
                    <a:pt x="411" y="212"/>
                    <a:pt x="412" y="212"/>
                    <a:pt x="413" y="212"/>
                  </a:cubicBezTo>
                  <a:cubicBezTo>
                    <a:pt x="414" y="211"/>
                    <a:pt x="415" y="211"/>
                    <a:pt x="416" y="211"/>
                  </a:cubicBezTo>
                  <a:cubicBezTo>
                    <a:pt x="415" y="207"/>
                    <a:pt x="415" y="207"/>
                    <a:pt x="415" y="207"/>
                  </a:cubicBezTo>
                  <a:cubicBezTo>
                    <a:pt x="415" y="207"/>
                    <a:pt x="414" y="208"/>
                    <a:pt x="413" y="208"/>
                  </a:cubicBezTo>
                  <a:close/>
                  <a:moveTo>
                    <a:pt x="348" y="182"/>
                  </a:moveTo>
                  <a:cubicBezTo>
                    <a:pt x="347" y="180"/>
                    <a:pt x="346" y="179"/>
                    <a:pt x="345" y="179"/>
                  </a:cubicBezTo>
                  <a:cubicBezTo>
                    <a:pt x="344" y="178"/>
                    <a:pt x="342" y="178"/>
                    <a:pt x="340" y="178"/>
                  </a:cubicBezTo>
                  <a:cubicBezTo>
                    <a:pt x="337" y="178"/>
                    <a:pt x="335" y="178"/>
                    <a:pt x="332" y="180"/>
                  </a:cubicBezTo>
                  <a:cubicBezTo>
                    <a:pt x="329" y="181"/>
                    <a:pt x="328" y="183"/>
                    <a:pt x="326" y="186"/>
                  </a:cubicBezTo>
                  <a:cubicBezTo>
                    <a:pt x="326" y="178"/>
                    <a:pt x="326" y="178"/>
                    <a:pt x="326" y="178"/>
                  </a:cubicBezTo>
                  <a:cubicBezTo>
                    <a:pt x="322" y="178"/>
                    <a:pt x="322" y="178"/>
                    <a:pt x="322" y="178"/>
                  </a:cubicBezTo>
                  <a:cubicBezTo>
                    <a:pt x="322" y="212"/>
                    <a:pt x="322" y="212"/>
                    <a:pt x="322" y="212"/>
                  </a:cubicBezTo>
                  <a:cubicBezTo>
                    <a:pt x="327" y="212"/>
                    <a:pt x="327" y="212"/>
                    <a:pt x="327" y="212"/>
                  </a:cubicBezTo>
                  <a:cubicBezTo>
                    <a:pt x="327" y="191"/>
                    <a:pt x="327" y="191"/>
                    <a:pt x="327" y="191"/>
                  </a:cubicBezTo>
                  <a:cubicBezTo>
                    <a:pt x="327" y="190"/>
                    <a:pt x="328" y="189"/>
                    <a:pt x="328" y="187"/>
                  </a:cubicBezTo>
                  <a:cubicBezTo>
                    <a:pt x="329" y="186"/>
                    <a:pt x="330" y="185"/>
                    <a:pt x="331" y="184"/>
                  </a:cubicBezTo>
                  <a:cubicBezTo>
                    <a:pt x="332" y="183"/>
                    <a:pt x="334" y="183"/>
                    <a:pt x="335" y="182"/>
                  </a:cubicBezTo>
                  <a:cubicBezTo>
                    <a:pt x="336" y="182"/>
                    <a:pt x="337" y="182"/>
                    <a:pt x="339" y="182"/>
                  </a:cubicBezTo>
                  <a:cubicBezTo>
                    <a:pt x="341" y="182"/>
                    <a:pt x="343" y="183"/>
                    <a:pt x="344" y="184"/>
                  </a:cubicBezTo>
                  <a:cubicBezTo>
                    <a:pt x="345" y="186"/>
                    <a:pt x="346" y="189"/>
                    <a:pt x="346" y="193"/>
                  </a:cubicBezTo>
                  <a:cubicBezTo>
                    <a:pt x="346" y="212"/>
                    <a:pt x="346" y="212"/>
                    <a:pt x="346" y="212"/>
                  </a:cubicBezTo>
                  <a:cubicBezTo>
                    <a:pt x="350" y="212"/>
                    <a:pt x="350" y="212"/>
                    <a:pt x="350" y="212"/>
                  </a:cubicBezTo>
                  <a:cubicBezTo>
                    <a:pt x="350" y="192"/>
                    <a:pt x="350" y="192"/>
                    <a:pt x="350" y="192"/>
                  </a:cubicBezTo>
                  <a:cubicBezTo>
                    <a:pt x="350" y="190"/>
                    <a:pt x="350" y="188"/>
                    <a:pt x="350" y="186"/>
                  </a:cubicBezTo>
                  <a:cubicBezTo>
                    <a:pt x="349" y="184"/>
                    <a:pt x="349" y="183"/>
                    <a:pt x="348" y="182"/>
                  </a:cubicBezTo>
                  <a:close/>
                  <a:moveTo>
                    <a:pt x="74" y="207"/>
                  </a:moveTo>
                  <a:cubicBezTo>
                    <a:pt x="73" y="208"/>
                    <a:pt x="72" y="208"/>
                    <a:pt x="70" y="208"/>
                  </a:cubicBezTo>
                  <a:cubicBezTo>
                    <a:pt x="69" y="208"/>
                    <a:pt x="69" y="208"/>
                    <a:pt x="68" y="207"/>
                  </a:cubicBezTo>
                  <a:cubicBezTo>
                    <a:pt x="67" y="206"/>
                    <a:pt x="67" y="206"/>
                    <a:pt x="66" y="204"/>
                  </a:cubicBezTo>
                  <a:cubicBezTo>
                    <a:pt x="66" y="182"/>
                    <a:pt x="66" y="182"/>
                    <a:pt x="66" y="182"/>
                  </a:cubicBezTo>
                  <a:cubicBezTo>
                    <a:pt x="74" y="182"/>
                    <a:pt x="74" y="182"/>
                    <a:pt x="74" y="182"/>
                  </a:cubicBezTo>
                  <a:cubicBezTo>
                    <a:pt x="74" y="178"/>
                    <a:pt x="74" y="178"/>
                    <a:pt x="74" y="178"/>
                  </a:cubicBezTo>
                  <a:cubicBezTo>
                    <a:pt x="66" y="178"/>
                    <a:pt x="66" y="178"/>
                    <a:pt x="66" y="178"/>
                  </a:cubicBezTo>
                  <a:cubicBezTo>
                    <a:pt x="66" y="167"/>
                    <a:pt x="66" y="167"/>
                    <a:pt x="66" y="167"/>
                  </a:cubicBezTo>
                  <a:cubicBezTo>
                    <a:pt x="62" y="167"/>
                    <a:pt x="62" y="167"/>
                    <a:pt x="62" y="167"/>
                  </a:cubicBezTo>
                  <a:cubicBezTo>
                    <a:pt x="62" y="178"/>
                    <a:pt x="62" y="178"/>
                    <a:pt x="62" y="178"/>
                  </a:cubicBezTo>
                  <a:cubicBezTo>
                    <a:pt x="57" y="178"/>
                    <a:pt x="57" y="178"/>
                    <a:pt x="57" y="178"/>
                  </a:cubicBezTo>
                  <a:cubicBezTo>
                    <a:pt x="57" y="182"/>
                    <a:pt x="57" y="182"/>
                    <a:pt x="57" y="182"/>
                  </a:cubicBezTo>
                  <a:cubicBezTo>
                    <a:pt x="62" y="182"/>
                    <a:pt x="62" y="182"/>
                    <a:pt x="62" y="182"/>
                  </a:cubicBezTo>
                  <a:cubicBezTo>
                    <a:pt x="62" y="206"/>
                    <a:pt x="62" y="206"/>
                    <a:pt x="62" y="206"/>
                  </a:cubicBezTo>
                  <a:cubicBezTo>
                    <a:pt x="62" y="207"/>
                    <a:pt x="62" y="208"/>
                    <a:pt x="63" y="208"/>
                  </a:cubicBezTo>
                  <a:cubicBezTo>
                    <a:pt x="63" y="209"/>
                    <a:pt x="64" y="210"/>
                    <a:pt x="64" y="210"/>
                  </a:cubicBezTo>
                  <a:cubicBezTo>
                    <a:pt x="65" y="211"/>
                    <a:pt x="66" y="211"/>
                    <a:pt x="66" y="212"/>
                  </a:cubicBezTo>
                  <a:cubicBezTo>
                    <a:pt x="67" y="212"/>
                    <a:pt x="68" y="212"/>
                    <a:pt x="69" y="212"/>
                  </a:cubicBezTo>
                  <a:cubicBezTo>
                    <a:pt x="70" y="212"/>
                    <a:pt x="71" y="212"/>
                    <a:pt x="72" y="212"/>
                  </a:cubicBezTo>
                  <a:cubicBezTo>
                    <a:pt x="72" y="212"/>
                    <a:pt x="73" y="211"/>
                    <a:pt x="74" y="211"/>
                  </a:cubicBezTo>
                  <a:cubicBezTo>
                    <a:pt x="74" y="211"/>
                    <a:pt x="75" y="211"/>
                    <a:pt x="76" y="210"/>
                  </a:cubicBezTo>
                  <a:cubicBezTo>
                    <a:pt x="76" y="210"/>
                    <a:pt x="76" y="210"/>
                    <a:pt x="77" y="210"/>
                  </a:cubicBezTo>
                  <a:cubicBezTo>
                    <a:pt x="75" y="206"/>
                    <a:pt x="75" y="206"/>
                    <a:pt x="75" y="206"/>
                  </a:cubicBezTo>
                  <a:cubicBezTo>
                    <a:pt x="75" y="207"/>
                    <a:pt x="75" y="207"/>
                    <a:pt x="74" y="207"/>
                  </a:cubicBezTo>
                  <a:close/>
                  <a:moveTo>
                    <a:pt x="555" y="203"/>
                  </a:moveTo>
                  <a:cubicBezTo>
                    <a:pt x="554" y="204"/>
                    <a:pt x="553" y="205"/>
                    <a:pt x="552" y="206"/>
                  </a:cubicBezTo>
                  <a:cubicBezTo>
                    <a:pt x="550" y="207"/>
                    <a:pt x="549" y="207"/>
                    <a:pt x="548" y="207"/>
                  </a:cubicBezTo>
                  <a:cubicBezTo>
                    <a:pt x="546" y="208"/>
                    <a:pt x="545" y="208"/>
                    <a:pt x="544" y="208"/>
                  </a:cubicBezTo>
                  <a:cubicBezTo>
                    <a:pt x="541" y="208"/>
                    <a:pt x="539" y="207"/>
                    <a:pt x="537" y="206"/>
                  </a:cubicBezTo>
                  <a:cubicBezTo>
                    <a:pt x="535" y="205"/>
                    <a:pt x="533" y="204"/>
                    <a:pt x="532" y="202"/>
                  </a:cubicBezTo>
                  <a:cubicBezTo>
                    <a:pt x="530" y="200"/>
                    <a:pt x="529" y="198"/>
                    <a:pt x="528" y="196"/>
                  </a:cubicBezTo>
                  <a:cubicBezTo>
                    <a:pt x="527" y="194"/>
                    <a:pt x="527" y="191"/>
                    <a:pt x="527" y="189"/>
                  </a:cubicBezTo>
                  <a:cubicBezTo>
                    <a:pt x="527" y="187"/>
                    <a:pt x="527" y="184"/>
                    <a:pt x="528" y="182"/>
                  </a:cubicBezTo>
                  <a:cubicBezTo>
                    <a:pt x="529" y="180"/>
                    <a:pt x="530" y="178"/>
                    <a:pt x="531" y="176"/>
                  </a:cubicBezTo>
                  <a:cubicBezTo>
                    <a:pt x="533" y="174"/>
                    <a:pt x="534" y="173"/>
                    <a:pt x="536" y="172"/>
                  </a:cubicBezTo>
                  <a:cubicBezTo>
                    <a:pt x="539" y="171"/>
                    <a:pt x="541" y="170"/>
                    <a:pt x="544" y="170"/>
                  </a:cubicBezTo>
                  <a:cubicBezTo>
                    <a:pt x="545" y="170"/>
                    <a:pt x="546" y="170"/>
                    <a:pt x="547" y="170"/>
                  </a:cubicBezTo>
                  <a:cubicBezTo>
                    <a:pt x="549" y="171"/>
                    <a:pt x="550" y="171"/>
                    <a:pt x="551" y="172"/>
                  </a:cubicBezTo>
                  <a:cubicBezTo>
                    <a:pt x="552" y="172"/>
                    <a:pt x="553" y="173"/>
                    <a:pt x="555" y="174"/>
                  </a:cubicBezTo>
                  <a:cubicBezTo>
                    <a:pt x="556" y="175"/>
                    <a:pt x="556" y="177"/>
                    <a:pt x="557" y="178"/>
                  </a:cubicBezTo>
                  <a:cubicBezTo>
                    <a:pt x="561" y="176"/>
                    <a:pt x="561" y="176"/>
                    <a:pt x="561" y="176"/>
                  </a:cubicBezTo>
                  <a:cubicBezTo>
                    <a:pt x="559" y="173"/>
                    <a:pt x="557" y="171"/>
                    <a:pt x="554" y="169"/>
                  </a:cubicBezTo>
                  <a:cubicBezTo>
                    <a:pt x="551" y="167"/>
                    <a:pt x="548" y="166"/>
                    <a:pt x="544" y="166"/>
                  </a:cubicBezTo>
                  <a:cubicBezTo>
                    <a:pt x="541" y="166"/>
                    <a:pt x="537" y="167"/>
                    <a:pt x="535" y="168"/>
                  </a:cubicBezTo>
                  <a:cubicBezTo>
                    <a:pt x="532" y="169"/>
                    <a:pt x="530" y="171"/>
                    <a:pt x="528" y="173"/>
                  </a:cubicBezTo>
                  <a:cubicBezTo>
                    <a:pt x="526" y="175"/>
                    <a:pt x="525" y="178"/>
                    <a:pt x="524" y="180"/>
                  </a:cubicBezTo>
                  <a:cubicBezTo>
                    <a:pt x="523" y="183"/>
                    <a:pt x="522" y="186"/>
                    <a:pt x="522" y="189"/>
                  </a:cubicBezTo>
                  <a:cubicBezTo>
                    <a:pt x="522" y="191"/>
                    <a:pt x="523" y="194"/>
                    <a:pt x="524" y="197"/>
                  </a:cubicBezTo>
                  <a:cubicBezTo>
                    <a:pt x="525" y="200"/>
                    <a:pt x="526" y="202"/>
                    <a:pt x="528" y="205"/>
                  </a:cubicBezTo>
                  <a:cubicBezTo>
                    <a:pt x="530" y="207"/>
                    <a:pt x="532" y="209"/>
                    <a:pt x="535" y="210"/>
                  </a:cubicBezTo>
                  <a:cubicBezTo>
                    <a:pt x="538" y="211"/>
                    <a:pt x="540" y="212"/>
                    <a:pt x="544" y="212"/>
                  </a:cubicBezTo>
                  <a:cubicBezTo>
                    <a:pt x="545" y="212"/>
                    <a:pt x="547" y="212"/>
                    <a:pt x="549" y="211"/>
                  </a:cubicBezTo>
                  <a:cubicBezTo>
                    <a:pt x="551" y="211"/>
                    <a:pt x="552" y="210"/>
                    <a:pt x="554" y="209"/>
                  </a:cubicBezTo>
                  <a:cubicBezTo>
                    <a:pt x="556" y="208"/>
                    <a:pt x="557" y="207"/>
                    <a:pt x="559" y="206"/>
                  </a:cubicBezTo>
                  <a:cubicBezTo>
                    <a:pt x="560" y="205"/>
                    <a:pt x="561" y="203"/>
                    <a:pt x="562" y="201"/>
                  </a:cubicBezTo>
                  <a:cubicBezTo>
                    <a:pt x="558" y="199"/>
                    <a:pt x="558" y="199"/>
                    <a:pt x="558" y="199"/>
                  </a:cubicBezTo>
                  <a:cubicBezTo>
                    <a:pt x="557" y="201"/>
                    <a:pt x="556" y="202"/>
                    <a:pt x="555" y="203"/>
                  </a:cubicBezTo>
                  <a:close/>
                  <a:moveTo>
                    <a:pt x="0" y="212"/>
                  </a:moveTo>
                  <a:cubicBezTo>
                    <a:pt x="4" y="212"/>
                    <a:pt x="4" y="212"/>
                    <a:pt x="4" y="212"/>
                  </a:cubicBezTo>
                  <a:cubicBezTo>
                    <a:pt x="4" y="166"/>
                    <a:pt x="4" y="166"/>
                    <a:pt x="4" y="166"/>
                  </a:cubicBezTo>
                  <a:cubicBezTo>
                    <a:pt x="0" y="166"/>
                    <a:pt x="0" y="166"/>
                    <a:pt x="0" y="166"/>
                  </a:cubicBezTo>
                  <a:lnTo>
                    <a:pt x="0" y="212"/>
                  </a:lnTo>
                  <a:close/>
                  <a:moveTo>
                    <a:pt x="261" y="212"/>
                  </a:moveTo>
                  <a:cubicBezTo>
                    <a:pt x="266" y="212"/>
                    <a:pt x="266" y="212"/>
                    <a:pt x="266" y="212"/>
                  </a:cubicBezTo>
                  <a:cubicBezTo>
                    <a:pt x="266" y="178"/>
                    <a:pt x="266" y="178"/>
                    <a:pt x="266" y="178"/>
                  </a:cubicBezTo>
                  <a:cubicBezTo>
                    <a:pt x="261" y="178"/>
                    <a:pt x="261" y="178"/>
                    <a:pt x="261" y="178"/>
                  </a:cubicBezTo>
                  <a:lnTo>
                    <a:pt x="261" y="212"/>
                  </a:lnTo>
                  <a:close/>
                  <a:moveTo>
                    <a:pt x="491" y="166"/>
                  </a:moveTo>
                  <a:cubicBezTo>
                    <a:pt x="487" y="166"/>
                    <a:pt x="487" y="166"/>
                    <a:pt x="487" y="166"/>
                  </a:cubicBezTo>
                  <a:cubicBezTo>
                    <a:pt x="487" y="212"/>
                    <a:pt x="487" y="212"/>
                    <a:pt x="487" y="212"/>
                  </a:cubicBezTo>
                  <a:cubicBezTo>
                    <a:pt x="517" y="212"/>
                    <a:pt x="517" y="212"/>
                    <a:pt x="517" y="212"/>
                  </a:cubicBezTo>
                  <a:cubicBezTo>
                    <a:pt x="517" y="208"/>
                    <a:pt x="517" y="208"/>
                    <a:pt x="517" y="208"/>
                  </a:cubicBezTo>
                  <a:cubicBezTo>
                    <a:pt x="491" y="208"/>
                    <a:pt x="491" y="208"/>
                    <a:pt x="491" y="208"/>
                  </a:cubicBezTo>
                  <a:lnTo>
                    <a:pt x="491" y="166"/>
                  </a:lnTo>
                  <a:close/>
                  <a:moveTo>
                    <a:pt x="261" y="171"/>
                  </a:moveTo>
                  <a:cubicBezTo>
                    <a:pt x="266" y="171"/>
                    <a:pt x="266" y="171"/>
                    <a:pt x="266" y="171"/>
                  </a:cubicBezTo>
                  <a:cubicBezTo>
                    <a:pt x="266" y="165"/>
                    <a:pt x="266" y="165"/>
                    <a:pt x="266" y="165"/>
                  </a:cubicBezTo>
                  <a:cubicBezTo>
                    <a:pt x="261" y="165"/>
                    <a:pt x="261" y="165"/>
                    <a:pt x="261" y="165"/>
                  </a:cubicBezTo>
                  <a:lnTo>
                    <a:pt x="261" y="171"/>
                  </a:lnTo>
                  <a:close/>
                  <a:moveTo>
                    <a:pt x="306" y="183"/>
                  </a:moveTo>
                  <a:cubicBezTo>
                    <a:pt x="304" y="181"/>
                    <a:pt x="303" y="180"/>
                    <a:pt x="301" y="179"/>
                  </a:cubicBezTo>
                  <a:cubicBezTo>
                    <a:pt x="298" y="178"/>
                    <a:pt x="296" y="178"/>
                    <a:pt x="294" y="178"/>
                  </a:cubicBezTo>
                  <a:cubicBezTo>
                    <a:pt x="292" y="178"/>
                    <a:pt x="289" y="178"/>
                    <a:pt x="287" y="179"/>
                  </a:cubicBezTo>
                  <a:cubicBezTo>
                    <a:pt x="285" y="180"/>
                    <a:pt x="284" y="181"/>
                    <a:pt x="282" y="183"/>
                  </a:cubicBezTo>
                  <a:cubicBezTo>
                    <a:pt x="281" y="184"/>
                    <a:pt x="279" y="186"/>
                    <a:pt x="279" y="188"/>
                  </a:cubicBezTo>
                  <a:cubicBezTo>
                    <a:pt x="278" y="190"/>
                    <a:pt x="277" y="193"/>
                    <a:pt x="277" y="195"/>
                  </a:cubicBezTo>
                  <a:cubicBezTo>
                    <a:pt x="277" y="197"/>
                    <a:pt x="278" y="200"/>
                    <a:pt x="279" y="202"/>
                  </a:cubicBezTo>
                  <a:cubicBezTo>
                    <a:pt x="279" y="204"/>
                    <a:pt x="281" y="206"/>
                    <a:pt x="282" y="207"/>
                  </a:cubicBezTo>
                  <a:cubicBezTo>
                    <a:pt x="284" y="209"/>
                    <a:pt x="285" y="210"/>
                    <a:pt x="287" y="211"/>
                  </a:cubicBezTo>
                  <a:cubicBezTo>
                    <a:pt x="289" y="212"/>
                    <a:pt x="291" y="212"/>
                    <a:pt x="294" y="212"/>
                  </a:cubicBezTo>
                  <a:cubicBezTo>
                    <a:pt x="296" y="212"/>
                    <a:pt x="299" y="212"/>
                    <a:pt x="301" y="211"/>
                  </a:cubicBezTo>
                  <a:cubicBezTo>
                    <a:pt x="303" y="210"/>
                    <a:pt x="304" y="209"/>
                    <a:pt x="306" y="207"/>
                  </a:cubicBezTo>
                  <a:cubicBezTo>
                    <a:pt x="307" y="206"/>
                    <a:pt x="308" y="204"/>
                    <a:pt x="309" y="202"/>
                  </a:cubicBezTo>
                  <a:cubicBezTo>
                    <a:pt x="310" y="200"/>
                    <a:pt x="310" y="197"/>
                    <a:pt x="310" y="195"/>
                  </a:cubicBezTo>
                  <a:cubicBezTo>
                    <a:pt x="310" y="193"/>
                    <a:pt x="310" y="190"/>
                    <a:pt x="309" y="188"/>
                  </a:cubicBezTo>
                  <a:cubicBezTo>
                    <a:pt x="308" y="186"/>
                    <a:pt x="307" y="184"/>
                    <a:pt x="306" y="183"/>
                  </a:cubicBezTo>
                  <a:close/>
                  <a:moveTo>
                    <a:pt x="305" y="200"/>
                  </a:moveTo>
                  <a:cubicBezTo>
                    <a:pt x="304" y="202"/>
                    <a:pt x="304" y="203"/>
                    <a:pt x="302" y="204"/>
                  </a:cubicBezTo>
                  <a:cubicBezTo>
                    <a:pt x="301" y="206"/>
                    <a:pt x="300" y="207"/>
                    <a:pt x="299" y="207"/>
                  </a:cubicBezTo>
                  <a:cubicBezTo>
                    <a:pt x="297" y="208"/>
                    <a:pt x="296" y="208"/>
                    <a:pt x="294" y="208"/>
                  </a:cubicBezTo>
                  <a:cubicBezTo>
                    <a:pt x="292" y="208"/>
                    <a:pt x="291" y="208"/>
                    <a:pt x="289" y="207"/>
                  </a:cubicBezTo>
                  <a:cubicBezTo>
                    <a:pt x="288" y="207"/>
                    <a:pt x="286" y="206"/>
                    <a:pt x="285" y="204"/>
                  </a:cubicBezTo>
                  <a:cubicBezTo>
                    <a:pt x="284" y="203"/>
                    <a:pt x="283" y="202"/>
                    <a:pt x="283" y="200"/>
                  </a:cubicBezTo>
                  <a:cubicBezTo>
                    <a:pt x="282" y="199"/>
                    <a:pt x="282" y="197"/>
                    <a:pt x="282" y="195"/>
                  </a:cubicBezTo>
                  <a:cubicBezTo>
                    <a:pt x="282" y="193"/>
                    <a:pt x="282" y="191"/>
                    <a:pt x="283" y="190"/>
                  </a:cubicBezTo>
                  <a:cubicBezTo>
                    <a:pt x="283" y="188"/>
                    <a:pt x="284" y="187"/>
                    <a:pt x="285" y="185"/>
                  </a:cubicBezTo>
                  <a:cubicBezTo>
                    <a:pt x="287" y="184"/>
                    <a:pt x="288" y="183"/>
                    <a:pt x="289" y="183"/>
                  </a:cubicBezTo>
                  <a:cubicBezTo>
                    <a:pt x="291" y="182"/>
                    <a:pt x="292" y="182"/>
                    <a:pt x="294" y="182"/>
                  </a:cubicBezTo>
                  <a:cubicBezTo>
                    <a:pt x="296" y="182"/>
                    <a:pt x="297" y="182"/>
                    <a:pt x="299" y="183"/>
                  </a:cubicBezTo>
                  <a:cubicBezTo>
                    <a:pt x="300" y="183"/>
                    <a:pt x="301" y="184"/>
                    <a:pt x="302" y="185"/>
                  </a:cubicBezTo>
                  <a:cubicBezTo>
                    <a:pt x="304" y="187"/>
                    <a:pt x="304" y="188"/>
                    <a:pt x="305" y="190"/>
                  </a:cubicBezTo>
                  <a:cubicBezTo>
                    <a:pt x="306" y="191"/>
                    <a:pt x="306" y="193"/>
                    <a:pt x="306" y="195"/>
                  </a:cubicBezTo>
                  <a:cubicBezTo>
                    <a:pt x="306" y="197"/>
                    <a:pt x="306" y="199"/>
                    <a:pt x="305" y="200"/>
                  </a:cubicBezTo>
                  <a:close/>
                  <a:moveTo>
                    <a:pt x="449" y="166"/>
                  </a:moveTo>
                  <a:cubicBezTo>
                    <a:pt x="445" y="166"/>
                    <a:pt x="445" y="166"/>
                    <a:pt x="445" y="166"/>
                  </a:cubicBezTo>
                  <a:cubicBezTo>
                    <a:pt x="445" y="212"/>
                    <a:pt x="445" y="212"/>
                    <a:pt x="445" y="212"/>
                  </a:cubicBezTo>
                  <a:cubicBezTo>
                    <a:pt x="475" y="212"/>
                    <a:pt x="475" y="212"/>
                    <a:pt x="475" y="212"/>
                  </a:cubicBezTo>
                  <a:cubicBezTo>
                    <a:pt x="475" y="208"/>
                    <a:pt x="475" y="208"/>
                    <a:pt x="475" y="208"/>
                  </a:cubicBezTo>
                  <a:cubicBezTo>
                    <a:pt x="449" y="208"/>
                    <a:pt x="449" y="208"/>
                    <a:pt x="449" y="208"/>
                  </a:cubicBezTo>
                  <a:lnTo>
                    <a:pt x="449" y="166"/>
                  </a:lnTo>
                  <a:close/>
                  <a:moveTo>
                    <a:pt x="248" y="207"/>
                  </a:moveTo>
                  <a:cubicBezTo>
                    <a:pt x="248" y="208"/>
                    <a:pt x="246" y="208"/>
                    <a:pt x="245" y="208"/>
                  </a:cubicBezTo>
                  <a:cubicBezTo>
                    <a:pt x="244" y="208"/>
                    <a:pt x="243" y="208"/>
                    <a:pt x="242" y="207"/>
                  </a:cubicBezTo>
                  <a:cubicBezTo>
                    <a:pt x="242" y="206"/>
                    <a:pt x="241" y="206"/>
                    <a:pt x="241" y="204"/>
                  </a:cubicBezTo>
                  <a:cubicBezTo>
                    <a:pt x="241" y="182"/>
                    <a:pt x="241" y="182"/>
                    <a:pt x="241" y="182"/>
                  </a:cubicBezTo>
                  <a:cubicBezTo>
                    <a:pt x="249" y="182"/>
                    <a:pt x="249" y="182"/>
                    <a:pt x="249" y="182"/>
                  </a:cubicBezTo>
                  <a:cubicBezTo>
                    <a:pt x="249" y="178"/>
                    <a:pt x="249" y="178"/>
                    <a:pt x="249" y="178"/>
                  </a:cubicBezTo>
                  <a:cubicBezTo>
                    <a:pt x="241" y="178"/>
                    <a:pt x="241" y="178"/>
                    <a:pt x="241" y="178"/>
                  </a:cubicBezTo>
                  <a:cubicBezTo>
                    <a:pt x="241" y="167"/>
                    <a:pt x="241" y="167"/>
                    <a:pt x="241" y="167"/>
                  </a:cubicBezTo>
                  <a:cubicBezTo>
                    <a:pt x="237" y="167"/>
                    <a:pt x="237" y="167"/>
                    <a:pt x="237" y="167"/>
                  </a:cubicBezTo>
                  <a:cubicBezTo>
                    <a:pt x="237" y="178"/>
                    <a:pt x="237" y="178"/>
                    <a:pt x="237" y="178"/>
                  </a:cubicBezTo>
                  <a:cubicBezTo>
                    <a:pt x="232" y="178"/>
                    <a:pt x="232" y="178"/>
                    <a:pt x="232" y="178"/>
                  </a:cubicBezTo>
                  <a:cubicBezTo>
                    <a:pt x="232" y="182"/>
                    <a:pt x="232" y="182"/>
                    <a:pt x="232" y="182"/>
                  </a:cubicBezTo>
                  <a:cubicBezTo>
                    <a:pt x="237" y="182"/>
                    <a:pt x="237" y="182"/>
                    <a:pt x="237" y="182"/>
                  </a:cubicBezTo>
                  <a:cubicBezTo>
                    <a:pt x="237" y="206"/>
                    <a:pt x="237" y="206"/>
                    <a:pt x="237" y="206"/>
                  </a:cubicBezTo>
                  <a:cubicBezTo>
                    <a:pt x="237" y="207"/>
                    <a:pt x="237" y="208"/>
                    <a:pt x="237" y="208"/>
                  </a:cubicBezTo>
                  <a:cubicBezTo>
                    <a:pt x="238" y="209"/>
                    <a:pt x="238" y="210"/>
                    <a:pt x="239" y="210"/>
                  </a:cubicBezTo>
                  <a:cubicBezTo>
                    <a:pt x="240" y="211"/>
                    <a:pt x="240" y="211"/>
                    <a:pt x="241" y="212"/>
                  </a:cubicBezTo>
                  <a:cubicBezTo>
                    <a:pt x="242" y="212"/>
                    <a:pt x="243" y="212"/>
                    <a:pt x="244" y="212"/>
                  </a:cubicBezTo>
                  <a:cubicBezTo>
                    <a:pt x="245" y="212"/>
                    <a:pt x="246" y="212"/>
                    <a:pt x="246" y="212"/>
                  </a:cubicBezTo>
                  <a:cubicBezTo>
                    <a:pt x="247" y="212"/>
                    <a:pt x="248" y="211"/>
                    <a:pt x="249" y="211"/>
                  </a:cubicBezTo>
                  <a:cubicBezTo>
                    <a:pt x="249" y="211"/>
                    <a:pt x="250" y="211"/>
                    <a:pt x="250" y="210"/>
                  </a:cubicBezTo>
                  <a:cubicBezTo>
                    <a:pt x="251" y="210"/>
                    <a:pt x="251" y="210"/>
                    <a:pt x="251" y="210"/>
                  </a:cubicBezTo>
                  <a:cubicBezTo>
                    <a:pt x="250" y="206"/>
                    <a:pt x="250" y="206"/>
                    <a:pt x="250" y="206"/>
                  </a:cubicBezTo>
                  <a:cubicBezTo>
                    <a:pt x="250" y="207"/>
                    <a:pt x="249" y="207"/>
                    <a:pt x="248" y="207"/>
                  </a:cubicBezTo>
                  <a:close/>
                  <a:moveTo>
                    <a:pt x="222" y="206"/>
                  </a:moveTo>
                  <a:cubicBezTo>
                    <a:pt x="222" y="191"/>
                    <a:pt x="222" y="191"/>
                    <a:pt x="222" y="191"/>
                  </a:cubicBezTo>
                  <a:cubicBezTo>
                    <a:pt x="222" y="187"/>
                    <a:pt x="221" y="184"/>
                    <a:pt x="218" y="181"/>
                  </a:cubicBezTo>
                  <a:cubicBezTo>
                    <a:pt x="216" y="179"/>
                    <a:pt x="213" y="178"/>
                    <a:pt x="208" y="178"/>
                  </a:cubicBezTo>
                  <a:cubicBezTo>
                    <a:pt x="204" y="178"/>
                    <a:pt x="200" y="179"/>
                    <a:pt x="196" y="182"/>
                  </a:cubicBezTo>
                  <a:cubicBezTo>
                    <a:pt x="197" y="185"/>
                    <a:pt x="197" y="185"/>
                    <a:pt x="197" y="185"/>
                  </a:cubicBezTo>
                  <a:cubicBezTo>
                    <a:pt x="199" y="184"/>
                    <a:pt x="201" y="183"/>
                    <a:pt x="203" y="182"/>
                  </a:cubicBezTo>
                  <a:cubicBezTo>
                    <a:pt x="205" y="181"/>
                    <a:pt x="206" y="181"/>
                    <a:pt x="208" y="181"/>
                  </a:cubicBezTo>
                  <a:cubicBezTo>
                    <a:pt x="211" y="181"/>
                    <a:pt x="213" y="182"/>
                    <a:pt x="215" y="184"/>
                  </a:cubicBezTo>
                  <a:cubicBezTo>
                    <a:pt x="217" y="185"/>
                    <a:pt x="217" y="188"/>
                    <a:pt x="217" y="191"/>
                  </a:cubicBezTo>
                  <a:cubicBezTo>
                    <a:pt x="217" y="194"/>
                    <a:pt x="217" y="194"/>
                    <a:pt x="217" y="194"/>
                  </a:cubicBezTo>
                  <a:cubicBezTo>
                    <a:pt x="216" y="193"/>
                    <a:pt x="215" y="193"/>
                    <a:pt x="213" y="192"/>
                  </a:cubicBezTo>
                  <a:cubicBezTo>
                    <a:pt x="211" y="192"/>
                    <a:pt x="209" y="192"/>
                    <a:pt x="208" y="192"/>
                  </a:cubicBezTo>
                  <a:cubicBezTo>
                    <a:pt x="206" y="192"/>
                    <a:pt x="204" y="192"/>
                    <a:pt x="202" y="193"/>
                  </a:cubicBezTo>
                  <a:cubicBezTo>
                    <a:pt x="200" y="193"/>
                    <a:pt x="199" y="194"/>
                    <a:pt x="198" y="195"/>
                  </a:cubicBezTo>
                  <a:cubicBezTo>
                    <a:pt x="196" y="196"/>
                    <a:pt x="195" y="197"/>
                    <a:pt x="195" y="198"/>
                  </a:cubicBezTo>
                  <a:cubicBezTo>
                    <a:pt x="194" y="199"/>
                    <a:pt x="194" y="200"/>
                    <a:pt x="194" y="202"/>
                  </a:cubicBezTo>
                  <a:cubicBezTo>
                    <a:pt x="194" y="203"/>
                    <a:pt x="194" y="205"/>
                    <a:pt x="195" y="206"/>
                  </a:cubicBezTo>
                  <a:cubicBezTo>
                    <a:pt x="195" y="207"/>
                    <a:pt x="196" y="208"/>
                    <a:pt x="197" y="209"/>
                  </a:cubicBezTo>
                  <a:cubicBezTo>
                    <a:pt x="198" y="210"/>
                    <a:pt x="199" y="211"/>
                    <a:pt x="200" y="211"/>
                  </a:cubicBezTo>
                  <a:cubicBezTo>
                    <a:pt x="202" y="212"/>
                    <a:pt x="203" y="212"/>
                    <a:pt x="205" y="212"/>
                  </a:cubicBezTo>
                  <a:cubicBezTo>
                    <a:pt x="207" y="212"/>
                    <a:pt x="210" y="212"/>
                    <a:pt x="212" y="211"/>
                  </a:cubicBezTo>
                  <a:cubicBezTo>
                    <a:pt x="215" y="210"/>
                    <a:pt x="216" y="208"/>
                    <a:pt x="218" y="206"/>
                  </a:cubicBezTo>
                  <a:cubicBezTo>
                    <a:pt x="218" y="209"/>
                    <a:pt x="218" y="209"/>
                    <a:pt x="218" y="209"/>
                  </a:cubicBezTo>
                  <a:cubicBezTo>
                    <a:pt x="218" y="210"/>
                    <a:pt x="219" y="210"/>
                    <a:pt x="219" y="211"/>
                  </a:cubicBezTo>
                  <a:cubicBezTo>
                    <a:pt x="220" y="211"/>
                    <a:pt x="221" y="212"/>
                    <a:pt x="222" y="212"/>
                  </a:cubicBezTo>
                  <a:cubicBezTo>
                    <a:pt x="222" y="212"/>
                    <a:pt x="223" y="212"/>
                    <a:pt x="223" y="212"/>
                  </a:cubicBezTo>
                  <a:cubicBezTo>
                    <a:pt x="223" y="208"/>
                    <a:pt x="223" y="208"/>
                    <a:pt x="223" y="208"/>
                  </a:cubicBezTo>
                  <a:cubicBezTo>
                    <a:pt x="222" y="208"/>
                    <a:pt x="222" y="207"/>
                    <a:pt x="222" y="206"/>
                  </a:cubicBezTo>
                  <a:close/>
                  <a:moveTo>
                    <a:pt x="217" y="202"/>
                  </a:moveTo>
                  <a:cubicBezTo>
                    <a:pt x="217" y="202"/>
                    <a:pt x="217" y="203"/>
                    <a:pt x="217" y="203"/>
                  </a:cubicBezTo>
                  <a:cubicBezTo>
                    <a:pt x="217" y="203"/>
                    <a:pt x="217" y="204"/>
                    <a:pt x="216" y="204"/>
                  </a:cubicBezTo>
                  <a:cubicBezTo>
                    <a:pt x="215" y="206"/>
                    <a:pt x="214" y="207"/>
                    <a:pt x="212" y="208"/>
                  </a:cubicBezTo>
                  <a:cubicBezTo>
                    <a:pt x="210" y="208"/>
                    <a:pt x="208" y="209"/>
                    <a:pt x="206" y="209"/>
                  </a:cubicBezTo>
                  <a:cubicBezTo>
                    <a:pt x="205" y="209"/>
                    <a:pt x="204" y="209"/>
                    <a:pt x="203" y="208"/>
                  </a:cubicBezTo>
                  <a:cubicBezTo>
                    <a:pt x="202" y="208"/>
                    <a:pt x="201" y="207"/>
                    <a:pt x="200" y="207"/>
                  </a:cubicBezTo>
                  <a:cubicBezTo>
                    <a:pt x="199" y="206"/>
                    <a:pt x="199" y="205"/>
                    <a:pt x="198" y="204"/>
                  </a:cubicBezTo>
                  <a:cubicBezTo>
                    <a:pt x="198" y="204"/>
                    <a:pt x="198" y="203"/>
                    <a:pt x="198" y="202"/>
                  </a:cubicBezTo>
                  <a:cubicBezTo>
                    <a:pt x="198" y="199"/>
                    <a:pt x="199" y="198"/>
                    <a:pt x="201" y="196"/>
                  </a:cubicBezTo>
                  <a:cubicBezTo>
                    <a:pt x="203" y="195"/>
                    <a:pt x="205" y="195"/>
                    <a:pt x="208" y="195"/>
                  </a:cubicBezTo>
                  <a:cubicBezTo>
                    <a:pt x="210" y="195"/>
                    <a:pt x="211" y="195"/>
                    <a:pt x="213" y="195"/>
                  </a:cubicBezTo>
                  <a:cubicBezTo>
                    <a:pt x="215" y="195"/>
                    <a:pt x="216" y="196"/>
                    <a:pt x="217" y="196"/>
                  </a:cubicBezTo>
                  <a:lnTo>
                    <a:pt x="217" y="202"/>
                  </a:lnTo>
                  <a:close/>
                  <a:moveTo>
                    <a:pt x="389" y="206"/>
                  </a:moveTo>
                  <a:cubicBezTo>
                    <a:pt x="389" y="191"/>
                    <a:pt x="389" y="191"/>
                    <a:pt x="389" y="191"/>
                  </a:cubicBezTo>
                  <a:cubicBezTo>
                    <a:pt x="389" y="187"/>
                    <a:pt x="388" y="184"/>
                    <a:pt x="386" y="181"/>
                  </a:cubicBezTo>
                  <a:cubicBezTo>
                    <a:pt x="383" y="179"/>
                    <a:pt x="380" y="178"/>
                    <a:pt x="376" y="178"/>
                  </a:cubicBezTo>
                  <a:cubicBezTo>
                    <a:pt x="372" y="178"/>
                    <a:pt x="368" y="179"/>
                    <a:pt x="363" y="182"/>
                  </a:cubicBezTo>
                  <a:cubicBezTo>
                    <a:pt x="365" y="185"/>
                    <a:pt x="365" y="185"/>
                    <a:pt x="365" y="185"/>
                  </a:cubicBezTo>
                  <a:cubicBezTo>
                    <a:pt x="367" y="184"/>
                    <a:pt x="369" y="183"/>
                    <a:pt x="370" y="182"/>
                  </a:cubicBezTo>
                  <a:cubicBezTo>
                    <a:pt x="372" y="181"/>
                    <a:pt x="374" y="181"/>
                    <a:pt x="376" y="181"/>
                  </a:cubicBezTo>
                  <a:cubicBezTo>
                    <a:pt x="379" y="181"/>
                    <a:pt x="381" y="182"/>
                    <a:pt x="383" y="184"/>
                  </a:cubicBezTo>
                  <a:cubicBezTo>
                    <a:pt x="384" y="185"/>
                    <a:pt x="385" y="188"/>
                    <a:pt x="385" y="191"/>
                  </a:cubicBezTo>
                  <a:cubicBezTo>
                    <a:pt x="385" y="194"/>
                    <a:pt x="385" y="194"/>
                    <a:pt x="385" y="194"/>
                  </a:cubicBezTo>
                  <a:cubicBezTo>
                    <a:pt x="384" y="193"/>
                    <a:pt x="382" y="193"/>
                    <a:pt x="380" y="192"/>
                  </a:cubicBezTo>
                  <a:cubicBezTo>
                    <a:pt x="379" y="192"/>
                    <a:pt x="377" y="192"/>
                    <a:pt x="375" y="192"/>
                  </a:cubicBezTo>
                  <a:cubicBezTo>
                    <a:pt x="373" y="192"/>
                    <a:pt x="371" y="192"/>
                    <a:pt x="370" y="193"/>
                  </a:cubicBezTo>
                  <a:cubicBezTo>
                    <a:pt x="368" y="193"/>
                    <a:pt x="366" y="194"/>
                    <a:pt x="365" y="195"/>
                  </a:cubicBezTo>
                  <a:cubicBezTo>
                    <a:pt x="364" y="196"/>
                    <a:pt x="363" y="197"/>
                    <a:pt x="362" y="198"/>
                  </a:cubicBezTo>
                  <a:cubicBezTo>
                    <a:pt x="362" y="199"/>
                    <a:pt x="361" y="200"/>
                    <a:pt x="361" y="202"/>
                  </a:cubicBezTo>
                  <a:cubicBezTo>
                    <a:pt x="361" y="203"/>
                    <a:pt x="362" y="205"/>
                    <a:pt x="362" y="206"/>
                  </a:cubicBezTo>
                  <a:cubicBezTo>
                    <a:pt x="363" y="207"/>
                    <a:pt x="363" y="208"/>
                    <a:pt x="364" y="209"/>
                  </a:cubicBezTo>
                  <a:cubicBezTo>
                    <a:pt x="365" y="210"/>
                    <a:pt x="367" y="211"/>
                    <a:pt x="368" y="211"/>
                  </a:cubicBezTo>
                  <a:cubicBezTo>
                    <a:pt x="369" y="212"/>
                    <a:pt x="371" y="212"/>
                    <a:pt x="372" y="212"/>
                  </a:cubicBezTo>
                  <a:cubicBezTo>
                    <a:pt x="375" y="212"/>
                    <a:pt x="378" y="212"/>
                    <a:pt x="380" y="211"/>
                  </a:cubicBezTo>
                  <a:cubicBezTo>
                    <a:pt x="382" y="210"/>
                    <a:pt x="384" y="208"/>
                    <a:pt x="386" y="206"/>
                  </a:cubicBezTo>
                  <a:cubicBezTo>
                    <a:pt x="386" y="209"/>
                    <a:pt x="386" y="209"/>
                    <a:pt x="386" y="209"/>
                  </a:cubicBezTo>
                  <a:cubicBezTo>
                    <a:pt x="386" y="210"/>
                    <a:pt x="386" y="210"/>
                    <a:pt x="387" y="211"/>
                  </a:cubicBezTo>
                  <a:cubicBezTo>
                    <a:pt x="387" y="211"/>
                    <a:pt x="388" y="212"/>
                    <a:pt x="389" y="212"/>
                  </a:cubicBezTo>
                  <a:cubicBezTo>
                    <a:pt x="390" y="212"/>
                    <a:pt x="390" y="212"/>
                    <a:pt x="391" y="212"/>
                  </a:cubicBezTo>
                  <a:cubicBezTo>
                    <a:pt x="391" y="208"/>
                    <a:pt x="391" y="208"/>
                    <a:pt x="391" y="208"/>
                  </a:cubicBezTo>
                  <a:cubicBezTo>
                    <a:pt x="390" y="208"/>
                    <a:pt x="389" y="207"/>
                    <a:pt x="389" y="206"/>
                  </a:cubicBezTo>
                  <a:close/>
                  <a:moveTo>
                    <a:pt x="385" y="202"/>
                  </a:moveTo>
                  <a:cubicBezTo>
                    <a:pt x="385" y="202"/>
                    <a:pt x="385" y="203"/>
                    <a:pt x="385" y="203"/>
                  </a:cubicBezTo>
                  <a:cubicBezTo>
                    <a:pt x="385" y="203"/>
                    <a:pt x="384" y="204"/>
                    <a:pt x="384" y="204"/>
                  </a:cubicBezTo>
                  <a:cubicBezTo>
                    <a:pt x="383" y="206"/>
                    <a:pt x="381" y="207"/>
                    <a:pt x="380" y="208"/>
                  </a:cubicBezTo>
                  <a:cubicBezTo>
                    <a:pt x="378" y="208"/>
                    <a:pt x="376" y="209"/>
                    <a:pt x="373" y="209"/>
                  </a:cubicBezTo>
                  <a:cubicBezTo>
                    <a:pt x="372" y="209"/>
                    <a:pt x="371" y="209"/>
                    <a:pt x="370" y="208"/>
                  </a:cubicBezTo>
                  <a:cubicBezTo>
                    <a:pt x="369" y="208"/>
                    <a:pt x="368" y="207"/>
                    <a:pt x="368" y="207"/>
                  </a:cubicBezTo>
                  <a:cubicBezTo>
                    <a:pt x="367" y="206"/>
                    <a:pt x="366" y="205"/>
                    <a:pt x="366" y="204"/>
                  </a:cubicBezTo>
                  <a:cubicBezTo>
                    <a:pt x="366" y="204"/>
                    <a:pt x="365" y="203"/>
                    <a:pt x="365" y="202"/>
                  </a:cubicBezTo>
                  <a:cubicBezTo>
                    <a:pt x="365" y="199"/>
                    <a:pt x="366" y="198"/>
                    <a:pt x="368" y="196"/>
                  </a:cubicBezTo>
                  <a:cubicBezTo>
                    <a:pt x="370" y="195"/>
                    <a:pt x="373" y="195"/>
                    <a:pt x="376" y="195"/>
                  </a:cubicBezTo>
                  <a:cubicBezTo>
                    <a:pt x="377" y="195"/>
                    <a:pt x="379" y="195"/>
                    <a:pt x="381" y="195"/>
                  </a:cubicBezTo>
                  <a:cubicBezTo>
                    <a:pt x="382" y="195"/>
                    <a:pt x="384" y="196"/>
                    <a:pt x="385" y="196"/>
                  </a:cubicBezTo>
                  <a:lnTo>
                    <a:pt x="385" y="202"/>
                  </a:lnTo>
                  <a:close/>
                  <a:moveTo>
                    <a:pt x="824" y="19"/>
                  </a:moveTo>
                  <a:cubicBezTo>
                    <a:pt x="823" y="17"/>
                    <a:pt x="821" y="14"/>
                    <a:pt x="819" y="12"/>
                  </a:cubicBezTo>
                  <a:cubicBezTo>
                    <a:pt x="817" y="10"/>
                    <a:pt x="815" y="8"/>
                    <a:pt x="812" y="7"/>
                  </a:cubicBezTo>
                  <a:cubicBezTo>
                    <a:pt x="809" y="6"/>
                    <a:pt x="806" y="6"/>
                    <a:pt x="802" y="6"/>
                  </a:cubicBezTo>
                  <a:cubicBezTo>
                    <a:pt x="799" y="6"/>
                    <a:pt x="796" y="6"/>
                    <a:pt x="793" y="7"/>
                  </a:cubicBezTo>
                  <a:cubicBezTo>
                    <a:pt x="790" y="8"/>
                    <a:pt x="788" y="10"/>
                    <a:pt x="785" y="12"/>
                  </a:cubicBezTo>
                  <a:cubicBezTo>
                    <a:pt x="783" y="14"/>
                    <a:pt x="782" y="17"/>
                    <a:pt x="781" y="19"/>
                  </a:cubicBezTo>
                  <a:cubicBezTo>
                    <a:pt x="779" y="22"/>
                    <a:pt x="779" y="25"/>
                    <a:pt x="779" y="29"/>
                  </a:cubicBezTo>
                  <a:cubicBezTo>
                    <a:pt x="779" y="32"/>
                    <a:pt x="779" y="35"/>
                    <a:pt x="781" y="38"/>
                  </a:cubicBezTo>
                  <a:cubicBezTo>
                    <a:pt x="782" y="41"/>
                    <a:pt x="783" y="43"/>
                    <a:pt x="785" y="45"/>
                  </a:cubicBezTo>
                  <a:cubicBezTo>
                    <a:pt x="788" y="47"/>
                    <a:pt x="790" y="49"/>
                    <a:pt x="793" y="50"/>
                  </a:cubicBezTo>
                  <a:cubicBezTo>
                    <a:pt x="796" y="51"/>
                    <a:pt x="799" y="52"/>
                    <a:pt x="802" y="52"/>
                  </a:cubicBezTo>
                  <a:cubicBezTo>
                    <a:pt x="806" y="52"/>
                    <a:pt x="809" y="51"/>
                    <a:pt x="812" y="50"/>
                  </a:cubicBezTo>
                  <a:cubicBezTo>
                    <a:pt x="815" y="49"/>
                    <a:pt x="817" y="47"/>
                    <a:pt x="819" y="45"/>
                  </a:cubicBezTo>
                  <a:cubicBezTo>
                    <a:pt x="821" y="43"/>
                    <a:pt x="823" y="41"/>
                    <a:pt x="824" y="38"/>
                  </a:cubicBezTo>
                  <a:cubicBezTo>
                    <a:pt x="825" y="35"/>
                    <a:pt x="826" y="32"/>
                    <a:pt x="826" y="29"/>
                  </a:cubicBezTo>
                  <a:cubicBezTo>
                    <a:pt x="826" y="25"/>
                    <a:pt x="825" y="22"/>
                    <a:pt x="824" y="19"/>
                  </a:cubicBezTo>
                  <a:close/>
                  <a:moveTo>
                    <a:pt x="822" y="37"/>
                  </a:moveTo>
                  <a:cubicBezTo>
                    <a:pt x="821" y="40"/>
                    <a:pt x="819" y="42"/>
                    <a:pt x="817" y="44"/>
                  </a:cubicBezTo>
                  <a:cubicBezTo>
                    <a:pt x="815" y="46"/>
                    <a:pt x="813" y="47"/>
                    <a:pt x="811" y="48"/>
                  </a:cubicBezTo>
                  <a:cubicBezTo>
                    <a:pt x="808" y="49"/>
                    <a:pt x="805" y="50"/>
                    <a:pt x="802" y="50"/>
                  </a:cubicBezTo>
                  <a:cubicBezTo>
                    <a:pt x="799" y="50"/>
                    <a:pt x="796" y="49"/>
                    <a:pt x="794" y="48"/>
                  </a:cubicBezTo>
                  <a:cubicBezTo>
                    <a:pt x="791" y="47"/>
                    <a:pt x="789" y="46"/>
                    <a:pt x="787" y="44"/>
                  </a:cubicBezTo>
                  <a:cubicBezTo>
                    <a:pt x="785" y="42"/>
                    <a:pt x="784" y="39"/>
                    <a:pt x="783" y="37"/>
                  </a:cubicBezTo>
                  <a:cubicBezTo>
                    <a:pt x="782" y="34"/>
                    <a:pt x="781" y="32"/>
                    <a:pt x="781" y="29"/>
                  </a:cubicBezTo>
                  <a:cubicBezTo>
                    <a:pt x="781" y="26"/>
                    <a:pt x="782" y="23"/>
                    <a:pt x="783" y="20"/>
                  </a:cubicBezTo>
                  <a:cubicBezTo>
                    <a:pt x="784" y="18"/>
                    <a:pt x="785" y="16"/>
                    <a:pt x="787" y="14"/>
                  </a:cubicBezTo>
                  <a:cubicBezTo>
                    <a:pt x="789" y="12"/>
                    <a:pt x="791" y="10"/>
                    <a:pt x="794" y="9"/>
                  </a:cubicBezTo>
                  <a:cubicBezTo>
                    <a:pt x="796" y="8"/>
                    <a:pt x="799" y="8"/>
                    <a:pt x="802" y="8"/>
                  </a:cubicBezTo>
                  <a:cubicBezTo>
                    <a:pt x="805" y="8"/>
                    <a:pt x="808" y="8"/>
                    <a:pt x="811" y="9"/>
                  </a:cubicBezTo>
                  <a:cubicBezTo>
                    <a:pt x="813" y="10"/>
                    <a:pt x="816" y="12"/>
                    <a:pt x="817" y="14"/>
                  </a:cubicBezTo>
                  <a:cubicBezTo>
                    <a:pt x="819" y="16"/>
                    <a:pt x="821" y="18"/>
                    <a:pt x="822" y="20"/>
                  </a:cubicBezTo>
                  <a:cubicBezTo>
                    <a:pt x="823" y="23"/>
                    <a:pt x="824" y="26"/>
                    <a:pt x="824" y="29"/>
                  </a:cubicBezTo>
                  <a:cubicBezTo>
                    <a:pt x="824" y="32"/>
                    <a:pt x="823" y="35"/>
                    <a:pt x="822" y="37"/>
                  </a:cubicBezTo>
                  <a:close/>
                  <a:moveTo>
                    <a:pt x="812" y="29"/>
                  </a:moveTo>
                  <a:cubicBezTo>
                    <a:pt x="813" y="27"/>
                    <a:pt x="813" y="25"/>
                    <a:pt x="813" y="23"/>
                  </a:cubicBezTo>
                  <a:cubicBezTo>
                    <a:pt x="813" y="22"/>
                    <a:pt x="813" y="21"/>
                    <a:pt x="813" y="20"/>
                  </a:cubicBezTo>
                  <a:cubicBezTo>
                    <a:pt x="812" y="19"/>
                    <a:pt x="812" y="18"/>
                    <a:pt x="811" y="17"/>
                  </a:cubicBezTo>
                  <a:cubicBezTo>
                    <a:pt x="810" y="16"/>
                    <a:pt x="809" y="16"/>
                    <a:pt x="808" y="15"/>
                  </a:cubicBezTo>
                  <a:cubicBezTo>
                    <a:pt x="807" y="14"/>
                    <a:pt x="806" y="14"/>
                    <a:pt x="805" y="14"/>
                  </a:cubicBezTo>
                  <a:cubicBezTo>
                    <a:pt x="793" y="14"/>
                    <a:pt x="793" y="14"/>
                    <a:pt x="793" y="14"/>
                  </a:cubicBezTo>
                  <a:cubicBezTo>
                    <a:pt x="793" y="43"/>
                    <a:pt x="793" y="43"/>
                    <a:pt x="793" y="43"/>
                  </a:cubicBezTo>
                  <a:cubicBezTo>
                    <a:pt x="796" y="43"/>
                    <a:pt x="796" y="43"/>
                    <a:pt x="796" y="43"/>
                  </a:cubicBezTo>
                  <a:cubicBezTo>
                    <a:pt x="796" y="32"/>
                    <a:pt x="796" y="32"/>
                    <a:pt x="796" y="32"/>
                  </a:cubicBezTo>
                  <a:cubicBezTo>
                    <a:pt x="803" y="32"/>
                    <a:pt x="803" y="32"/>
                    <a:pt x="803" y="32"/>
                  </a:cubicBezTo>
                  <a:cubicBezTo>
                    <a:pt x="810" y="43"/>
                    <a:pt x="810" y="43"/>
                    <a:pt x="810" y="43"/>
                  </a:cubicBezTo>
                  <a:cubicBezTo>
                    <a:pt x="814" y="43"/>
                    <a:pt x="814" y="43"/>
                    <a:pt x="814" y="43"/>
                  </a:cubicBezTo>
                  <a:cubicBezTo>
                    <a:pt x="807" y="32"/>
                    <a:pt x="807" y="32"/>
                    <a:pt x="807" y="32"/>
                  </a:cubicBezTo>
                  <a:cubicBezTo>
                    <a:pt x="809" y="32"/>
                    <a:pt x="810" y="31"/>
                    <a:pt x="812" y="29"/>
                  </a:cubicBezTo>
                  <a:close/>
                  <a:moveTo>
                    <a:pt x="796" y="29"/>
                  </a:moveTo>
                  <a:cubicBezTo>
                    <a:pt x="796" y="17"/>
                    <a:pt x="796" y="17"/>
                    <a:pt x="796" y="17"/>
                  </a:cubicBezTo>
                  <a:cubicBezTo>
                    <a:pt x="804" y="17"/>
                    <a:pt x="804" y="17"/>
                    <a:pt x="804" y="17"/>
                  </a:cubicBezTo>
                  <a:cubicBezTo>
                    <a:pt x="806" y="17"/>
                    <a:pt x="807" y="18"/>
                    <a:pt x="808" y="19"/>
                  </a:cubicBezTo>
                  <a:cubicBezTo>
                    <a:pt x="810" y="20"/>
                    <a:pt x="810" y="22"/>
                    <a:pt x="810" y="23"/>
                  </a:cubicBezTo>
                  <a:cubicBezTo>
                    <a:pt x="810" y="25"/>
                    <a:pt x="810" y="27"/>
                    <a:pt x="809" y="28"/>
                  </a:cubicBezTo>
                  <a:cubicBezTo>
                    <a:pt x="808" y="29"/>
                    <a:pt x="806" y="29"/>
                    <a:pt x="805" y="29"/>
                  </a:cubicBezTo>
                  <a:lnTo>
                    <a:pt x="796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D3CB72C-F15D-4FE9-AA59-9DB1F2CB6D3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2755295-3D69-4EEB-995D-599CE68F5500}"/>
              </a:ext>
            </a:extLst>
          </p:cNvPr>
          <p:cNvGrpSpPr/>
          <p:nvPr/>
        </p:nvGrpSpPr>
        <p:grpSpPr>
          <a:xfrm>
            <a:off x="3484562" y="424656"/>
            <a:ext cx="5222876" cy="6008688"/>
            <a:chOff x="3230563" y="550863"/>
            <a:chExt cx="5222876" cy="6008688"/>
          </a:xfrm>
        </p:grpSpPr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575E9944-426E-42CA-AA8F-86009EA0660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0563" y="3548063"/>
              <a:ext cx="2611438" cy="3011488"/>
            </a:xfrm>
            <a:custGeom>
              <a:avLst/>
              <a:gdLst>
                <a:gd name="T0" fmla="*/ 0 w 1645"/>
                <a:gd name="T1" fmla="*/ 944 h 1897"/>
                <a:gd name="T2" fmla="*/ 1645 w 1645"/>
                <a:gd name="T3" fmla="*/ 1897 h 1897"/>
                <a:gd name="T4" fmla="*/ 1645 w 1645"/>
                <a:gd name="T5" fmla="*/ 0 h 1897"/>
                <a:gd name="T6" fmla="*/ 0 w 1645"/>
                <a:gd name="T7" fmla="*/ 944 h 1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45" h="1897">
                  <a:moveTo>
                    <a:pt x="0" y="944"/>
                  </a:moveTo>
                  <a:lnTo>
                    <a:pt x="1645" y="1897"/>
                  </a:lnTo>
                  <a:lnTo>
                    <a:pt x="1645" y="0"/>
                  </a:lnTo>
                  <a:lnTo>
                    <a:pt x="0" y="944"/>
                  </a:lnTo>
                  <a:close/>
                </a:path>
              </a:pathLst>
            </a:custGeom>
            <a:solidFill>
              <a:srgbClr val="000000">
                <a:alpha val="24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9E474064-1ED7-42D1-A26F-BBFAC0E49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2001" y="3548063"/>
              <a:ext cx="2611438" cy="3011488"/>
            </a:xfrm>
            <a:custGeom>
              <a:avLst/>
              <a:gdLst>
                <a:gd name="T0" fmla="*/ 0 w 1645"/>
                <a:gd name="T1" fmla="*/ 1897 h 1897"/>
                <a:gd name="T2" fmla="*/ 1645 w 1645"/>
                <a:gd name="T3" fmla="*/ 944 h 1897"/>
                <a:gd name="T4" fmla="*/ 0 w 1645"/>
                <a:gd name="T5" fmla="*/ 0 h 1897"/>
                <a:gd name="T6" fmla="*/ 0 w 1645"/>
                <a:gd name="T7" fmla="*/ 1897 h 1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45" h="1897">
                  <a:moveTo>
                    <a:pt x="0" y="1897"/>
                  </a:moveTo>
                  <a:lnTo>
                    <a:pt x="1645" y="944"/>
                  </a:lnTo>
                  <a:lnTo>
                    <a:pt x="0" y="0"/>
                  </a:lnTo>
                  <a:lnTo>
                    <a:pt x="0" y="1897"/>
                  </a:lnTo>
                  <a:close/>
                </a:path>
              </a:pathLst>
            </a:custGeom>
            <a:solidFill>
              <a:srgbClr val="000000">
                <a:alpha val="24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F270BAD-9AA0-4667-B88C-251D77ECA5C5}"/>
                </a:ext>
              </a:extLst>
            </p:cNvPr>
            <p:cNvGrpSpPr/>
            <p:nvPr/>
          </p:nvGrpSpPr>
          <p:grpSpPr>
            <a:xfrm>
              <a:off x="3230563" y="550863"/>
              <a:ext cx="5222876" cy="4737101"/>
              <a:chOff x="3230563" y="550863"/>
              <a:chExt cx="5222876" cy="4737101"/>
            </a:xfrm>
          </p:grpSpPr>
          <p:sp>
            <p:nvSpPr>
              <p:cNvPr id="24" name="Freeform 18">
                <a:extLst>
                  <a:ext uri="{FF2B5EF4-FFF2-40B4-BE49-F238E27FC236}">
                    <a16:creationId xmlns:a16="http://schemas.microsoft.com/office/drawing/2014/main" id="{6C82EE07-BE0D-48AF-993C-64F842DFF8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0563" y="2049463"/>
                <a:ext cx="2611438" cy="2997200"/>
              </a:xfrm>
              <a:custGeom>
                <a:avLst/>
                <a:gdLst>
                  <a:gd name="T0" fmla="*/ 0 w 1645"/>
                  <a:gd name="T1" fmla="*/ 0 h 1888"/>
                  <a:gd name="T2" fmla="*/ 0 w 1645"/>
                  <a:gd name="T3" fmla="*/ 1888 h 1888"/>
                  <a:gd name="T4" fmla="*/ 1645 w 1645"/>
                  <a:gd name="T5" fmla="*/ 944 h 1888"/>
                  <a:gd name="T6" fmla="*/ 0 w 1645"/>
                  <a:gd name="T7" fmla="*/ 0 h 1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5" h="1888">
                    <a:moveTo>
                      <a:pt x="0" y="0"/>
                    </a:moveTo>
                    <a:lnTo>
                      <a:pt x="0" y="1888"/>
                    </a:lnTo>
                    <a:lnTo>
                      <a:pt x="1645" y="9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19">
                <a:extLst>
                  <a:ext uri="{FF2B5EF4-FFF2-40B4-BE49-F238E27FC236}">
                    <a16:creationId xmlns:a16="http://schemas.microsoft.com/office/drawing/2014/main" id="{7CD97034-0BFD-428F-84DD-EF4FFE083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2001" y="2049463"/>
                <a:ext cx="2611438" cy="2997200"/>
              </a:xfrm>
              <a:custGeom>
                <a:avLst/>
                <a:gdLst>
                  <a:gd name="T0" fmla="*/ 0 w 1645"/>
                  <a:gd name="T1" fmla="*/ 944 h 1888"/>
                  <a:gd name="T2" fmla="*/ 1645 w 1645"/>
                  <a:gd name="T3" fmla="*/ 1888 h 1888"/>
                  <a:gd name="T4" fmla="*/ 1645 w 1645"/>
                  <a:gd name="T5" fmla="*/ 0 h 1888"/>
                  <a:gd name="T6" fmla="*/ 0 w 1645"/>
                  <a:gd name="T7" fmla="*/ 944 h 1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5" h="1888">
                    <a:moveTo>
                      <a:pt x="0" y="944"/>
                    </a:moveTo>
                    <a:lnTo>
                      <a:pt x="1645" y="1888"/>
                    </a:lnTo>
                    <a:lnTo>
                      <a:pt x="1645" y="0"/>
                    </a:lnTo>
                    <a:lnTo>
                      <a:pt x="0" y="944"/>
                    </a:lnTo>
                    <a:close/>
                  </a:path>
                </a:pathLst>
              </a:custGeom>
              <a:solidFill>
                <a:srgbClr val="000000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22">
                <a:extLst>
                  <a:ext uri="{FF2B5EF4-FFF2-40B4-BE49-F238E27FC236}">
                    <a16:creationId xmlns:a16="http://schemas.microsoft.com/office/drawing/2014/main" id="{1C03CB99-95EB-44A4-B687-13235ED64F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0563" y="550863"/>
                <a:ext cx="2611438" cy="2997200"/>
              </a:xfrm>
              <a:custGeom>
                <a:avLst/>
                <a:gdLst>
                  <a:gd name="T0" fmla="*/ 0 w 1645"/>
                  <a:gd name="T1" fmla="*/ 944 h 1888"/>
                  <a:gd name="T2" fmla="*/ 1645 w 1645"/>
                  <a:gd name="T3" fmla="*/ 1888 h 1888"/>
                  <a:gd name="T4" fmla="*/ 1645 w 1645"/>
                  <a:gd name="T5" fmla="*/ 0 h 1888"/>
                  <a:gd name="T6" fmla="*/ 0 w 1645"/>
                  <a:gd name="T7" fmla="*/ 944 h 1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5" h="1888">
                    <a:moveTo>
                      <a:pt x="0" y="944"/>
                    </a:moveTo>
                    <a:lnTo>
                      <a:pt x="1645" y="1888"/>
                    </a:lnTo>
                    <a:lnTo>
                      <a:pt x="1645" y="0"/>
                    </a:lnTo>
                    <a:lnTo>
                      <a:pt x="0" y="944"/>
                    </a:lnTo>
                    <a:close/>
                  </a:path>
                </a:pathLst>
              </a:custGeom>
              <a:solidFill>
                <a:srgbClr val="000000">
                  <a:alpha val="2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23">
                <a:extLst>
                  <a:ext uri="{FF2B5EF4-FFF2-40B4-BE49-F238E27FC236}">
                    <a16:creationId xmlns:a16="http://schemas.microsoft.com/office/drawing/2014/main" id="{2F08E9DF-58C0-46BC-AB13-140CB74FA0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2001" y="550863"/>
                <a:ext cx="2611438" cy="2997200"/>
              </a:xfrm>
              <a:custGeom>
                <a:avLst/>
                <a:gdLst>
                  <a:gd name="T0" fmla="*/ 0 w 1645"/>
                  <a:gd name="T1" fmla="*/ 0 h 1888"/>
                  <a:gd name="T2" fmla="*/ 0 w 1645"/>
                  <a:gd name="T3" fmla="*/ 1888 h 1888"/>
                  <a:gd name="T4" fmla="*/ 1645 w 1645"/>
                  <a:gd name="T5" fmla="*/ 944 h 1888"/>
                  <a:gd name="T6" fmla="*/ 0 w 1645"/>
                  <a:gd name="T7" fmla="*/ 0 h 1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5" h="1888">
                    <a:moveTo>
                      <a:pt x="0" y="0"/>
                    </a:moveTo>
                    <a:lnTo>
                      <a:pt x="0" y="1888"/>
                    </a:lnTo>
                    <a:lnTo>
                      <a:pt x="1645" y="9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24">
                <a:extLst>
                  <a:ext uri="{FF2B5EF4-FFF2-40B4-BE49-F238E27FC236}">
                    <a16:creationId xmlns:a16="http://schemas.microsoft.com/office/drawing/2014/main" id="{474B0FA8-F960-4D7B-BDA5-BFAD382D85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8638" y="1822451"/>
                <a:ext cx="3006725" cy="3465513"/>
              </a:xfrm>
              <a:custGeom>
                <a:avLst/>
                <a:gdLst>
                  <a:gd name="T0" fmla="*/ 1894 w 1894"/>
                  <a:gd name="T1" fmla="*/ 1630 h 2183"/>
                  <a:gd name="T2" fmla="*/ 947 w 1894"/>
                  <a:gd name="T3" fmla="*/ 2183 h 2183"/>
                  <a:gd name="T4" fmla="*/ 0 w 1894"/>
                  <a:gd name="T5" fmla="*/ 1630 h 2183"/>
                  <a:gd name="T6" fmla="*/ 0 w 1894"/>
                  <a:gd name="T7" fmla="*/ 543 h 2183"/>
                  <a:gd name="T8" fmla="*/ 947 w 1894"/>
                  <a:gd name="T9" fmla="*/ 0 h 2183"/>
                  <a:gd name="T10" fmla="*/ 1894 w 1894"/>
                  <a:gd name="T11" fmla="*/ 543 h 2183"/>
                  <a:gd name="T12" fmla="*/ 1894 w 1894"/>
                  <a:gd name="T13" fmla="*/ 1630 h 2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94" h="2183">
                    <a:moveTo>
                      <a:pt x="1894" y="1630"/>
                    </a:moveTo>
                    <a:lnTo>
                      <a:pt x="947" y="2183"/>
                    </a:lnTo>
                    <a:lnTo>
                      <a:pt x="0" y="1630"/>
                    </a:lnTo>
                    <a:lnTo>
                      <a:pt x="0" y="543"/>
                    </a:lnTo>
                    <a:lnTo>
                      <a:pt x="947" y="0"/>
                    </a:lnTo>
                    <a:lnTo>
                      <a:pt x="1894" y="543"/>
                    </a:lnTo>
                    <a:lnTo>
                      <a:pt x="1894" y="1630"/>
                    </a:lnTo>
                    <a:close/>
                  </a:path>
                </a:pathLst>
              </a:custGeom>
              <a:solidFill>
                <a:srgbClr val="FFFFFF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5">
                <a:extLst>
                  <a:ext uri="{FF2B5EF4-FFF2-40B4-BE49-F238E27FC236}">
                    <a16:creationId xmlns:a16="http://schemas.microsoft.com/office/drawing/2014/main" id="{EE9DBFC5-2F83-4D93-B185-8A7A31E658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9451" y="2790826"/>
                <a:ext cx="1352550" cy="2316163"/>
              </a:xfrm>
              <a:custGeom>
                <a:avLst/>
                <a:gdLst>
                  <a:gd name="T0" fmla="*/ 0 w 852"/>
                  <a:gd name="T1" fmla="*/ 0 h 1459"/>
                  <a:gd name="T2" fmla="*/ 0 w 852"/>
                  <a:gd name="T3" fmla="*/ 972 h 1459"/>
                  <a:gd name="T4" fmla="*/ 852 w 852"/>
                  <a:gd name="T5" fmla="*/ 1459 h 1459"/>
                  <a:gd name="T6" fmla="*/ 852 w 852"/>
                  <a:gd name="T7" fmla="*/ 496 h 1459"/>
                  <a:gd name="T8" fmla="*/ 0 w 852"/>
                  <a:gd name="T9" fmla="*/ 0 h 1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2" h="1459">
                    <a:moveTo>
                      <a:pt x="0" y="0"/>
                    </a:moveTo>
                    <a:lnTo>
                      <a:pt x="0" y="972"/>
                    </a:lnTo>
                    <a:lnTo>
                      <a:pt x="852" y="1459"/>
                    </a:lnTo>
                    <a:lnTo>
                      <a:pt x="852" y="4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26">
                <a:extLst>
                  <a:ext uri="{FF2B5EF4-FFF2-40B4-BE49-F238E27FC236}">
                    <a16:creationId xmlns:a16="http://schemas.microsoft.com/office/drawing/2014/main" id="{4A30EFD6-431C-40E0-A2E2-36054EC020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2001" y="2790826"/>
                <a:ext cx="1350963" cy="2316163"/>
              </a:xfrm>
              <a:custGeom>
                <a:avLst/>
                <a:gdLst>
                  <a:gd name="T0" fmla="*/ 0 w 851"/>
                  <a:gd name="T1" fmla="*/ 496 h 1459"/>
                  <a:gd name="T2" fmla="*/ 0 w 851"/>
                  <a:gd name="T3" fmla="*/ 1459 h 1459"/>
                  <a:gd name="T4" fmla="*/ 851 w 851"/>
                  <a:gd name="T5" fmla="*/ 972 h 1459"/>
                  <a:gd name="T6" fmla="*/ 851 w 851"/>
                  <a:gd name="T7" fmla="*/ 0 h 1459"/>
                  <a:gd name="T8" fmla="*/ 0 w 851"/>
                  <a:gd name="T9" fmla="*/ 496 h 1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1" h="1459">
                    <a:moveTo>
                      <a:pt x="0" y="496"/>
                    </a:moveTo>
                    <a:lnTo>
                      <a:pt x="0" y="1459"/>
                    </a:lnTo>
                    <a:lnTo>
                      <a:pt x="851" y="972"/>
                    </a:lnTo>
                    <a:lnTo>
                      <a:pt x="851" y="0"/>
                    </a:lnTo>
                    <a:lnTo>
                      <a:pt x="0" y="496"/>
                    </a:lnTo>
                    <a:close/>
                  </a:path>
                </a:pathLst>
              </a:custGeom>
              <a:solidFill>
                <a:srgbClr val="000000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6" name="TextBox 5"/>
          <p:cNvSpPr txBox="1"/>
          <p:nvPr/>
        </p:nvSpPr>
        <p:spPr>
          <a:xfrm>
            <a:off x="4956629" y="3075057"/>
            <a:ext cx="227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</a:t>
            </a:r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4000" u="sng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2561BE6E-292D-40EB-8138-F93F3998931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BC6C6AB-E9D8-4B0C-AD65-0896F6C84A3E}"/>
              </a:ext>
            </a:extLst>
          </p:cNvPr>
          <p:cNvSpPr/>
          <p:nvPr/>
        </p:nvSpPr>
        <p:spPr>
          <a:xfrm>
            <a:off x="4730242" y="714674"/>
            <a:ext cx="2731516" cy="273151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3EED7F7-CB98-4323-B11D-9174EE256288}"/>
              </a:ext>
            </a:extLst>
          </p:cNvPr>
          <p:cNvSpPr/>
          <p:nvPr/>
        </p:nvSpPr>
        <p:spPr>
          <a:xfrm>
            <a:off x="458913" y="440521"/>
            <a:ext cx="82724" cy="9977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B71238-78D9-4414-B574-9D58BBB931C4}"/>
              </a:ext>
            </a:extLst>
          </p:cNvPr>
          <p:cNvSpPr txBox="1"/>
          <p:nvPr/>
        </p:nvSpPr>
        <p:spPr>
          <a:xfrm>
            <a:off x="648678" y="440521"/>
            <a:ext cx="2453748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Welcome</a:t>
            </a:r>
          </a:p>
          <a:p>
            <a:pPr>
              <a:lnSpc>
                <a:spcPts val="4000"/>
              </a:lnSpc>
            </a:pPr>
            <a:r>
              <a:rPr lang="en-US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Message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670B6BF-B0A0-4A26-8DC9-C826034CFCDC}"/>
              </a:ext>
            </a:extLst>
          </p:cNvPr>
          <p:cNvSpPr txBox="1"/>
          <p:nvPr/>
        </p:nvSpPr>
        <p:spPr>
          <a:xfrm>
            <a:off x="5322316" y="3604419"/>
            <a:ext cx="1547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JOHN DEO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CB113DF-7283-4BEF-91E7-BF56CCB06BF4}"/>
              </a:ext>
            </a:extLst>
          </p:cNvPr>
          <p:cNvCxnSpPr>
            <a:cxnSpLocks/>
          </p:cNvCxnSpPr>
          <p:nvPr/>
        </p:nvCxnSpPr>
        <p:spPr>
          <a:xfrm>
            <a:off x="5832977" y="4026425"/>
            <a:ext cx="526047" cy="0"/>
          </a:xfrm>
          <a:prstGeom prst="line">
            <a:avLst/>
          </a:prstGeom>
          <a:ln w="28575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F5DB5279-98CD-4759-9EFC-2B1F3F61EBB0}"/>
              </a:ext>
            </a:extLst>
          </p:cNvPr>
          <p:cNvSpPr/>
          <p:nvPr/>
        </p:nvSpPr>
        <p:spPr>
          <a:xfrm>
            <a:off x="1152525" y="4482383"/>
            <a:ext cx="9886950" cy="211137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8DC721E3-9ABC-4F40-BA87-19A5AFF68A21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94" t="9405" r="19640" b="45569"/>
          <a:stretch/>
        </p:blipFill>
        <p:spPr>
          <a:xfrm>
            <a:off x="4846384" y="830816"/>
            <a:ext cx="2499234" cy="2499234"/>
          </a:xfr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980F266F-B974-4870-B41F-C9D3233DFC62}"/>
              </a:ext>
            </a:extLst>
          </p:cNvPr>
          <p:cNvSpPr/>
          <p:nvPr/>
        </p:nvSpPr>
        <p:spPr>
          <a:xfrm>
            <a:off x="1966476" y="5107184"/>
            <a:ext cx="825904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0C5006F5-143C-4040-B837-E21289DDC757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48" b="8948"/>
          <a:stretch>
            <a:fillRect/>
          </a:stretch>
        </p:blipFill>
        <p:spPr>
          <a:xfrm>
            <a:off x="0" y="0"/>
            <a:ext cx="12192000" cy="6857999"/>
          </a:xfrm>
        </p:spPr>
      </p:pic>
      <p:sp>
        <p:nvSpPr>
          <p:cNvPr id="45" name="Freeform 14">
            <a:extLst>
              <a:ext uri="{FF2B5EF4-FFF2-40B4-BE49-F238E27FC236}">
                <a16:creationId xmlns:a16="http://schemas.microsoft.com/office/drawing/2014/main" id="{EA883F5E-F757-4130-87FE-2F25E071EEF8}"/>
              </a:ext>
            </a:extLst>
          </p:cNvPr>
          <p:cNvSpPr>
            <a:spLocks noEditPoints="1"/>
          </p:cNvSpPr>
          <p:nvPr/>
        </p:nvSpPr>
        <p:spPr bwMode="auto">
          <a:xfrm>
            <a:off x="3892550" y="1143001"/>
            <a:ext cx="4878388" cy="4579938"/>
          </a:xfrm>
          <a:custGeom>
            <a:avLst/>
            <a:gdLst>
              <a:gd name="T0" fmla="*/ 293 w 586"/>
              <a:gd name="T1" fmla="*/ 48 h 551"/>
              <a:gd name="T2" fmla="*/ 382 w 586"/>
              <a:gd name="T3" fmla="*/ 24 h 551"/>
              <a:gd name="T4" fmla="*/ 561 w 586"/>
              <a:gd name="T5" fmla="*/ 202 h 551"/>
              <a:gd name="T6" fmla="*/ 476 w 586"/>
              <a:gd name="T7" fmla="*/ 354 h 551"/>
              <a:gd name="T8" fmla="*/ 298 w 586"/>
              <a:gd name="T9" fmla="*/ 527 h 551"/>
              <a:gd name="T10" fmla="*/ 120 w 586"/>
              <a:gd name="T11" fmla="*/ 360 h 551"/>
              <a:gd name="T12" fmla="*/ 25 w 586"/>
              <a:gd name="T13" fmla="*/ 202 h 551"/>
              <a:gd name="T14" fmla="*/ 204 w 586"/>
              <a:gd name="T15" fmla="*/ 24 h 551"/>
              <a:gd name="T16" fmla="*/ 293 w 586"/>
              <a:gd name="T17" fmla="*/ 48 h 551"/>
              <a:gd name="T18" fmla="*/ 391 w 586"/>
              <a:gd name="T19" fmla="*/ 0 h 551"/>
              <a:gd name="T20" fmla="*/ 293 w 586"/>
              <a:gd name="T21" fmla="*/ 26 h 551"/>
              <a:gd name="T22" fmla="*/ 195 w 586"/>
              <a:gd name="T23" fmla="*/ 0 h 551"/>
              <a:gd name="T24" fmla="*/ 0 w 586"/>
              <a:gd name="T25" fmla="*/ 195 h 551"/>
              <a:gd name="T26" fmla="*/ 103 w 586"/>
              <a:gd name="T27" fmla="*/ 368 h 551"/>
              <a:gd name="T28" fmla="*/ 298 w 586"/>
              <a:gd name="T29" fmla="*/ 551 h 551"/>
              <a:gd name="T30" fmla="*/ 494 w 586"/>
              <a:gd name="T31" fmla="*/ 362 h 551"/>
              <a:gd name="T32" fmla="*/ 586 w 586"/>
              <a:gd name="T33" fmla="*/ 195 h 551"/>
              <a:gd name="T34" fmla="*/ 391 w 586"/>
              <a:gd name="T35" fmla="*/ 0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86" h="551">
                <a:moveTo>
                  <a:pt x="293" y="48"/>
                </a:moveTo>
                <a:cubicBezTo>
                  <a:pt x="319" y="33"/>
                  <a:pt x="350" y="24"/>
                  <a:pt x="382" y="24"/>
                </a:cubicBezTo>
                <a:cubicBezTo>
                  <a:pt x="481" y="24"/>
                  <a:pt x="561" y="104"/>
                  <a:pt x="561" y="202"/>
                </a:cubicBezTo>
                <a:cubicBezTo>
                  <a:pt x="561" y="267"/>
                  <a:pt x="527" y="323"/>
                  <a:pt x="476" y="354"/>
                </a:cubicBezTo>
                <a:cubicBezTo>
                  <a:pt x="473" y="450"/>
                  <a:pt x="395" y="527"/>
                  <a:pt x="298" y="527"/>
                </a:cubicBezTo>
                <a:cubicBezTo>
                  <a:pt x="203" y="527"/>
                  <a:pt x="126" y="453"/>
                  <a:pt x="120" y="360"/>
                </a:cubicBezTo>
                <a:cubicBezTo>
                  <a:pt x="63" y="330"/>
                  <a:pt x="25" y="271"/>
                  <a:pt x="25" y="202"/>
                </a:cubicBezTo>
                <a:cubicBezTo>
                  <a:pt x="25" y="104"/>
                  <a:pt x="105" y="24"/>
                  <a:pt x="204" y="24"/>
                </a:cubicBezTo>
                <a:cubicBezTo>
                  <a:pt x="236" y="24"/>
                  <a:pt x="267" y="33"/>
                  <a:pt x="293" y="48"/>
                </a:cubicBezTo>
                <a:moveTo>
                  <a:pt x="391" y="0"/>
                </a:moveTo>
                <a:cubicBezTo>
                  <a:pt x="355" y="0"/>
                  <a:pt x="322" y="9"/>
                  <a:pt x="293" y="26"/>
                </a:cubicBezTo>
                <a:cubicBezTo>
                  <a:pt x="264" y="9"/>
                  <a:pt x="231" y="0"/>
                  <a:pt x="195" y="0"/>
                </a:cubicBezTo>
                <a:cubicBezTo>
                  <a:pt x="87" y="0"/>
                  <a:pt x="0" y="87"/>
                  <a:pt x="0" y="195"/>
                </a:cubicBezTo>
                <a:cubicBezTo>
                  <a:pt x="0" y="270"/>
                  <a:pt x="42" y="335"/>
                  <a:pt x="103" y="368"/>
                </a:cubicBezTo>
                <a:cubicBezTo>
                  <a:pt x="110" y="470"/>
                  <a:pt x="195" y="551"/>
                  <a:pt x="298" y="551"/>
                </a:cubicBezTo>
                <a:cubicBezTo>
                  <a:pt x="404" y="551"/>
                  <a:pt x="491" y="467"/>
                  <a:pt x="494" y="362"/>
                </a:cubicBezTo>
                <a:cubicBezTo>
                  <a:pt x="549" y="327"/>
                  <a:pt x="586" y="266"/>
                  <a:pt x="586" y="195"/>
                </a:cubicBezTo>
                <a:cubicBezTo>
                  <a:pt x="586" y="87"/>
                  <a:pt x="499" y="0"/>
                  <a:pt x="391" y="0"/>
                </a:cubicBezTo>
              </a:path>
            </a:pathLst>
          </a:custGeom>
          <a:solidFill>
            <a:schemeClr val="tx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15">
            <a:extLst>
              <a:ext uri="{FF2B5EF4-FFF2-40B4-BE49-F238E27FC236}">
                <a16:creationId xmlns:a16="http://schemas.microsoft.com/office/drawing/2014/main" id="{BD31FD47-32FF-425D-9D72-3C343ED9D045}"/>
              </a:ext>
            </a:extLst>
          </p:cNvPr>
          <p:cNvSpPr>
            <a:spLocks/>
          </p:cNvSpPr>
          <p:nvPr/>
        </p:nvSpPr>
        <p:spPr bwMode="auto">
          <a:xfrm>
            <a:off x="4100513" y="1343026"/>
            <a:ext cx="4462463" cy="4179888"/>
          </a:xfrm>
          <a:custGeom>
            <a:avLst/>
            <a:gdLst>
              <a:gd name="T0" fmla="*/ 357 w 536"/>
              <a:gd name="T1" fmla="*/ 0 h 503"/>
              <a:gd name="T2" fmla="*/ 268 w 536"/>
              <a:gd name="T3" fmla="*/ 24 h 503"/>
              <a:gd name="T4" fmla="*/ 179 w 536"/>
              <a:gd name="T5" fmla="*/ 0 h 503"/>
              <a:gd name="T6" fmla="*/ 0 w 536"/>
              <a:gd name="T7" fmla="*/ 178 h 503"/>
              <a:gd name="T8" fmla="*/ 95 w 536"/>
              <a:gd name="T9" fmla="*/ 336 h 503"/>
              <a:gd name="T10" fmla="*/ 273 w 536"/>
              <a:gd name="T11" fmla="*/ 503 h 503"/>
              <a:gd name="T12" fmla="*/ 451 w 536"/>
              <a:gd name="T13" fmla="*/ 330 h 503"/>
              <a:gd name="T14" fmla="*/ 536 w 536"/>
              <a:gd name="T15" fmla="*/ 178 h 503"/>
              <a:gd name="T16" fmla="*/ 357 w 536"/>
              <a:gd name="T17" fmla="*/ 0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36" h="503">
                <a:moveTo>
                  <a:pt x="357" y="0"/>
                </a:moveTo>
                <a:cubicBezTo>
                  <a:pt x="325" y="0"/>
                  <a:pt x="294" y="9"/>
                  <a:pt x="268" y="24"/>
                </a:cubicBezTo>
                <a:cubicBezTo>
                  <a:pt x="242" y="9"/>
                  <a:pt x="211" y="0"/>
                  <a:pt x="179" y="0"/>
                </a:cubicBezTo>
                <a:cubicBezTo>
                  <a:pt x="80" y="0"/>
                  <a:pt x="0" y="80"/>
                  <a:pt x="0" y="178"/>
                </a:cubicBezTo>
                <a:cubicBezTo>
                  <a:pt x="0" y="247"/>
                  <a:pt x="38" y="306"/>
                  <a:pt x="95" y="336"/>
                </a:cubicBezTo>
                <a:cubicBezTo>
                  <a:pt x="101" y="429"/>
                  <a:pt x="178" y="503"/>
                  <a:pt x="273" y="503"/>
                </a:cubicBezTo>
                <a:cubicBezTo>
                  <a:pt x="370" y="503"/>
                  <a:pt x="448" y="426"/>
                  <a:pt x="451" y="330"/>
                </a:cubicBezTo>
                <a:cubicBezTo>
                  <a:pt x="502" y="299"/>
                  <a:pt x="536" y="243"/>
                  <a:pt x="536" y="178"/>
                </a:cubicBezTo>
                <a:cubicBezTo>
                  <a:pt x="536" y="80"/>
                  <a:pt x="456" y="0"/>
                  <a:pt x="357" y="0"/>
                </a:cubicBez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6A71FBC-B322-49F1-988C-61039A44F6B5}"/>
              </a:ext>
            </a:extLst>
          </p:cNvPr>
          <p:cNvGrpSpPr/>
          <p:nvPr/>
        </p:nvGrpSpPr>
        <p:grpSpPr>
          <a:xfrm>
            <a:off x="4593547" y="1929347"/>
            <a:ext cx="3476394" cy="2049303"/>
            <a:chOff x="4709663" y="1904171"/>
            <a:chExt cx="3476394" cy="2049303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925DB9C5-7419-436D-8511-3207A4F7B585}"/>
                </a:ext>
              </a:extLst>
            </p:cNvPr>
            <p:cNvSpPr txBox="1"/>
            <p:nvPr/>
          </p:nvSpPr>
          <p:spPr>
            <a:xfrm>
              <a:off x="5276285" y="1904171"/>
              <a:ext cx="234315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About us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2E53D0B3-6CF7-4016-A53C-5CCBDB0D83D8}"/>
                </a:ext>
              </a:extLst>
            </p:cNvPr>
            <p:cNvSpPr/>
            <p:nvPr/>
          </p:nvSpPr>
          <p:spPr>
            <a:xfrm>
              <a:off x="4709663" y="2578739"/>
              <a:ext cx="3476394" cy="13747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type specimen book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42" name="Picture Placeholder 41">
            <a:extLst>
              <a:ext uri="{FF2B5EF4-FFF2-40B4-BE49-F238E27FC236}">
                <a16:creationId xmlns:a16="http://schemas.microsoft.com/office/drawing/2014/main" id="{F8A8E761-324A-483F-B07D-17E35C41D972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48" b="8948"/>
          <a:stretch>
            <a:fillRect/>
          </a:stretch>
        </p:blipFill>
        <p:spPr/>
      </p:pic>
      <p:sp>
        <p:nvSpPr>
          <p:cNvPr id="16" name="Rectangle 7">
            <a:extLst>
              <a:ext uri="{FF2B5EF4-FFF2-40B4-BE49-F238E27FC236}">
                <a16:creationId xmlns:a16="http://schemas.microsoft.com/office/drawing/2014/main" id="{9717EE1A-1B6F-43F8-8586-A7D6206B2C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2060722"/>
            <a:ext cx="2722399" cy="233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Rectangle 9">
            <a:extLst>
              <a:ext uri="{FF2B5EF4-FFF2-40B4-BE49-F238E27FC236}">
                <a16:creationId xmlns:a16="http://schemas.microsoft.com/office/drawing/2014/main" id="{6646347A-E37B-4242-B038-6A2391D987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8670" y="2060722"/>
            <a:ext cx="2725901" cy="233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5">
            <a:extLst>
              <a:ext uri="{FF2B5EF4-FFF2-40B4-BE49-F238E27FC236}">
                <a16:creationId xmlns:a16="http://schemas.microsoft.com/office/drawing/2014/main" id="{2791B847-8EBC-491F-A33A-89B239D547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3538" y="3570080"/>
            <a:ext cx="8038462" cy="3325991"/>
          </a:xfrm>
          <a:prstGeom prst="rect">
            <a:avLst/>
          </a:prstGeom>
          <a:solidFill>
            <a:schemeClr val="tx1">
              <a:alpha val="88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EA33BD22-72DC-43A9-B6D4-E08514B782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0"/>
            <a:ext cx="3912025" cy="3348803"/>
          </a:xfrm>
          <a:prstGeom prst="rect">
            <a:avLst/>
          </a:prstGeom>
          <a:solidFill>
            <a:schemeClr val="accent4">
              <a:alpha val="96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8">
            <a:extLst>
              <a:ext uri="{FF2B5EF4-FFF2-40B4-BE49-F238E27FC236}">
                <a16:creationId xmlns:a16="http://schemas.microsoft.com/office/drawing/2014/main" id="{F46A56A4-2115-4C6B-A613-282CC643BC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3538" y="0"/>
            <a:ext cx="3917057" cy="3348803"/>
          </a:xfrm>
          <a:prstGeom prst="rect">
            <a:avLst/>
          </a:prstGeom>
          <a:solidFill>
            <a:schemeClr val="accent5">
              <a:alpha val="96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Rectangle 10">
            <a:extLst>
              <a:ext uri="{FF2B5EF4-FFF2-40B4-BE49-F238E27FC236}">
                <a16:creationId xmlns:a16="http://schemas.microsoft.com/office/drawing/2014/main" id="{EAA81B58-29D9-422F-B3DF-4A9E86E90C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3570080"/>
            <a:ext cx="3912025" cy="3325991"/>
          </a:xfrm>
          <a:prstGeom prst="rect">
            <a:avLst/>
          </a:prstGeom>
          <a:solidFill>
            <a:schemeClr val="accent6">
              <a:alpha val="96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64AD5EC-4432-496C-8728-823927DC1EEB}"/>
              </a:ext>
            </a:extLst>
          </p:cNvPr>
          <p:cNvSpPr txBox="1"/>
          <p:nvPr/>
        </p:nvSpPr>
        <p:spPr>
          <a:xfrm>
            <a:off x="4877311" y="4412066"/>
            <a:ext cx="3276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Our Services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FE20E16B-FB42-4B88-9DFD-0F495D30BA04}"/>
              </a:ext>
            </a:extLst>
          </p:cNvPr>
          <p:cNvSpPr/>
          <p:nvPr/>
        </p:nvSpPr>
        <p:spPr>
          <a:xfrm>
            <a:off x="4877311" y="5192311"/>
            <a:ext cx="659091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8B31B78-CA11-4588-A0D6-1F1A4289BD45}"/>
              </a:ext>
            </a:extLst>
          </p:cNvPr>
          <p:cNvGrpSpPr/>
          <p:nvPr/>
        </p:nvGrpSpPr>
        <p:grpSpPr>
          <a:xfrm>
            <a:off x="4868260" y="492508"/>
            <a:ext cx="2487613" cy="2363787"/>
            <a:chOff x="4745038" y="401638"/>
            <a:chExt cx="2487613" cy="2363787"/>
          </a:xfrm>
        </p:grpSpPr>
        <p:sp>
          <p:nvSpPr>
            <p:cNvPr id="51" name="Freeform 15">
              <a:extLst>
                <a:ext uri="{FF2B5EF4-FFF2-40B4-BE49-F238E27FC236}">
                  <a16:creationId xmlns:a16="http://schemas.microsoft.com/office/drawing/2014/main" id="{5E3CE625-624A-4B33-B311-5F3574B1CE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45038" y="401638"/>
              <a:ext cx="776288" cy="820738"/>
            </a:xfrm>
            <a:custGeom>
              <a:avLst/>
              <a:gdLst>
                <a:gd name="T0" fmla="*/ 74 w 151"/>
                <a:gd name="T1" fmla="*/ 108 h 160"/>
                <a:gd name="T2" fmla="*/ 8 w 151"/>
                <a:gd name="T3" fmla="*/ 126 h 160"/>
                <a:gd name="T4" fmla="*/ 34 w 151"/>
                <a:gd name="T5" fmla="*/ 61 h 160"/>
                <a:gd name="T6" fmla="*/ 30 w 151"/>
                <a:gd name="T7" fmla="*/ 63 h 160"/>
                <a:gd name="T8" fmla="*/ 28 w 151"/>
                <a:gd name="T9" fmla="*/ 64 h 160"/>
                <a:gd name="T10" fmla="*/ 25 w 151"/>
                <a:gd name="T11" fmla="*/ 67 h 160"/>
                <a:gd name="T12" fmla="*/ 22 w 151"/>
                <a:gd name="T13" fmla="*/ 71 h 160"/>
                <a:gd name="T14" fmla="*/ 20 w 151"/>
                <a:gd name="T15" fmla="*/ 75 h 160"/>
                <a:gd name="T16" fmla="*/ 20 w 151"/>
                <a:gd name="T17" fmla="*/ 77 h 160"/>
                <a:gd name="T18" fmla="*/ 19 w 151"/>
                <a:gd name="T19" fmla="*/ 83 h 160"/>
                <a:gd name="T20" fmla="*/ 12 w 151"/>
                <a:gd name="T21" fmla="*/ 88 h 160"/>
                <a:gd name="T22" fmla="*/ 5 w 151"/>
                <a:gd name="T23" fmla="*/ 77 h 160"/>
                <a:gd name="T24" fmla="*/ 4 w 151"/>
                <a:gd name="T25" fmla="*/ 70 h 160"/>
                <a:gd name="T26" fmla="*/ 5 w 151"/>
                <a:gd name="T27" fmla="*/ 62 h 160"/>
                <a:gd name="T28" fmla="*/ 6 w 151"/>
                <a:gd name="T29" fmla="*/ 57 h 160"/>
                <a:gd name="T30" fmla="*/ 11 w 151"/>
                <a:gd name="T31" fmla="*/ 46 h 160"/>
                <a:gd name="T32" fmla="*/ 16 w 151"/>
                <a:gd name="T33" fmla="*/ 39 h 160"/>
                <a:gd name="T34" fmla="*/ 28 w 151"/>
                <a:gd name="T35" fmla="*/ 24 h 160"/>
                <a:gd name="T36" fmla="*/ 76 w 151"/>
                <a:gd name="T37" fmla="*/ 27 h 160"/>
                <a:gd name="T38" fmla="*/ 72 w 151"/>
                <a:gd name="T39" fmla="*/ 64 h 160"/>
                <a:gd name="T40" fmla="*/ 120 w 151"/>
                <a:gd name="T41" fmla="*/ 8 h 160"/>
                <a:gd name="T42" fmla="*/ 110 w 151"/>
                <a:gd name="T43" fmla="*/ 33 h 160"/>
                <a:gd name="T44" fmla="*/ 139 w 151"/>
                <a:gd name="T45" fmla="*/ 35 h 160"/>
                <a:gd name="T46" fmla="*/ 139 w 151"/>
                <a:gd name="T47" fmla="*/ 67 h 160"/>
                <a:gd name="T48" fmla="*/ 98 w 151"/>
                <a:gd name="T49" fmla="*/ 82 h 160"/>
                <a:gd name="T50" fmla="*/ 146 w 151"/>
                <a:gd name="T51" fmla="*/ 155 h 160"/>
                <a:gd name="T52" fmla="*/ 76 w 151"/>
                <a:gd name="T53" fmla="*/ 100 h 160"/>
                <a:gd name="T54" fmla="*/ 141 w 151"/>
                <a:gd name="T55" fmla="*/ 150 h 160"/>
                <a:gd name="T56" fmla="*/ 92 w 151"/>
                <a:gd name="T57" fmla="*/ 86 h 160"/>
                <a:gd name="T58" fmla="*/ 99 w 151"/>
                <a:gd name="T59" fmla="*/ 71 h 160"/>
                <a:gd name="T60" fmla="*/ 104 w 151"/>
                <a:gd name="T61" fmla="*/ 68 h 160"/>
                <a:gd name="T62" fmla="*/ 143 w 151"/>
                <a:gd name="T63" fmla="*/ 41 h 160"/>
                <a:gd name="T64" fmla="*/ 101 w 151"/>
                <a:gd name="T65" fmla="*/ 31 h 160"/>
                <a:gd name="T66" fmla="*/ 90 w 151"/>
                <a:gd name="T67" fmla="*/ 54 h 160"/>
                <a:gd name="T68" fmla="*/ 88 w 151"/>
                <a:gd name="T69" fmla="*/ 59 h 160"/>
                <a:gd name="T70" fmla="*/ 46 w 151"/>
                <a:gd name="T71" fmla="*/ 48 h 160"/>
                <a:gd name="T72" fmla="*/ 46 w 151"/>
                <a:gd name="T73" fmla="*/ 42 h 160"/>
                <a:gd name="T74" fmla="*/ 65 w 151"/>
                <a:gd name="T75" fmla="*/ 27 h 160"/>
                <a:gd name="T76" fmla="*/ 35 w 151"/>
                <a:gd name="T77" fmla="*/ 26 h 160"/>
                <a:gd name="T78" fmla="*/ 29 w 151"/>
                <a:gd name="T79" fmla="*/ 33 h 160"/>
                <a:gd name="T80" fmla="*/ 23 w 151"/>
                <a:gd name="T81" fmla="*/ 42 h 160"/>
                <a:gd name="T82" fmla="*/ 19 w 151"/>
                <a:gd name="T83" fmla="*/ 47 h 160"/>
                <a:gd name="T84" fmla="*/ 15 w 151"/>
                <a:gd name="T85" fmla="*/ 55 h 160"/>
                <a:gd name="T86" fmla="*/ 12 w 151"/>
                <a:gd name="T87" fmla="*/ 61 h 160"/>
                <a:gd name="T88" fmla="*/ 11 w 151"/>
                <a:gd name="T89" fmla="*/ 67 h 160"/>
                <a:gd name="T90" fmla="*/ 11 w 151"/>
                <a:gd name="T91" fmla="*/ 71 h 160"/>
                <a:gd name="T92" fmla="*/ 12 w 151"/>
                <a:gd name="T93" fmla="*/ 76 h 160"/>
                <a:gd name="T94" fmla="*/ 13 w 151"/>
                <a:gd name="T95" fmla="*/ 75 h 160"/>
                <a:gd name="T96" fmla="*/ 14 w 151"/>
                <a:gd name="T97" fmla="*/ 72 h 160"/>
                <a:gd name="T98" fmla="*/ 16 w 151"/>
                <a:gd name="T99" fmla="*/ 68 h 160"/>
                <a:gd name="T100" fmla="*/ 19 w 151"/>
                <a:gd name="T101" fmla="*/ 63 h 160"/>
                <a:gd name="T102" fmla="*/ 22 w 151"/>
                <a:gd name="T103" fmla="*/ 60 h 160"/>
                <a:gd name="T104" fmla="*/ 28 w 151"/>
                <a:gd name="T105" fmla="*/ 56 h 160"/>
                <a:gd name="T106" fmla="*/ 33 w 151"/>
                <a:gd name="T107" fmla="*/ 53 h 160"/>
                <a:gd name="T108" fmla="*/ 38 w 151"/>
                <a:gd name="T109" fmla="*/ 55 h 160"/>
                <a:gd name="T110" fmla="*/ 13 w 151"/>
                <a:gd name="T111" fmla="*/ 131 h 160"/>
                <a:gd name="T112" fmla="*/ 28 w 151"/>
                <a:gd name="T113" fmla="*/ 146 h 160"/>
                <a:gd name="T114" fmla="*/ 13 w 151"/>
                <a:gd name="T115" fmla="*/ 146 h 160"/>
                <a:gd name="T116" fmla="*/ 26 w 151"/>
                <a:gd name="T117" fmla="*/ 146 h 160"/>
                <a:gd name="T118" fmla="*/ 18 w 151"/>
                <a:gd name="T119" fmla="*/ 138 h 160"/>
                <a:gd name="T120" fmla="*/ 21 w 151"/>
                <a:gd name="T121" fmla="*/ 13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1" h="160">
                  <a:moveTo>
                    <a:pt x="133" y="160"/>
                  </a:moveTo>
                  <a:cubicBezTo>
                    <a:pt x="129" y="160"/>
                    <a:pt x="124" y="158"/>
                    <a:pt x="121" y="155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33" y="151"/>
                    <a:pt x="33" y="151"/>
                    <a:pt x="33" y="151"/>
                  </a:cubicBezTo>
                  <a:cubicBezTo>
                    <a:pt x="25" y="159"/>
                    <a:pt x="14" y="159"/>
                    <a:pt x="7" y="152"/>
                  </a:cubicBezTo>
                  <a:cubicBezTo>
                    <a:pt x="0" y="145"/>
                    <a:pt x="0" y="134"/>
                    <a:pt x="8" y="126"/>
                  </a:cubicBezTo>
                  <a:cubicBezTo>
                    <a:pt x="8" y="126"/>
                    <a:pt x="8" y="126"/>
                    <a:pt x="8" y="126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4" y="61"/>
                    <a:pt x="34" y="61"/>
                    <a:pt x="33" y="61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31" y="62"/>
                    <a:pt x="30" y="63"/>
                    <a:pt x="30" y="63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8" y="64"/>
                    <a:pt x="27" y="65"/>
                    <a:pt x="27" y="65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6" y="66"/>
                    <a:pt x="26" y="67"/>
                    <a:pt x="25" y="67"/>
                  </a:cubicBezTo>
                  <a:cubicBezTo>
                    <a:pt x="25" y="67"/>
                    <a:pt x="25" y="67"/>
                    <a:pt x="25" y="68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23" y="70"/>
                    <a:pt x="22" y="71"/>
                    <a:pt x="22" y="71"/>
                  </a:cubicBezTo>
                  <a:cubicBezTo>
                    <a:pt x="21" y="72"/>
                    <a:pt x="21" y="72"/>
                    <a:pt x="21" y="72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21" y="74"/>
                    <a:pt x="21" y="74"/>
                    <a:pt x="20" y="75"/>
                  </a:cubicBezTo>
                  <a:cubicBezTo>
                    <a:pt x="20" y="75"/>
                    <a:pt x="20" y="75"/>
                    <a:pt x="20" y="75"/>
                  </a:cubicBezTo>
                  <a:cubicBezTo>
                    <a:pt x="20" y="75"/>
                    <a:pt x="20" y="75"/>
                    <a:pt x="20" y="75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77"/>
                    <a:pt x="20" y="77"/>
                    <a:pt x="19" y="78"/>
                  </a:cubicBezTo>
                  <a:cubicBezTo>
                    <a:pt x="19" y="78"/>
                    <a:pt x="19" y="78"/>
                    <a:pt x="19" y="78"/>
                  </a:cubicBezTo>
                  <a:cubicBezTo>
                    <a:pt x="19" y="83"/>
                    <a:pt x="19" y="83"/>
                    <a:pt x="19" y="83"/>
                  </a:cubicBezTo>
                  <a:cubicBezTo>
                    <a:pt x="18" y="84"/>
                    <a:pt x="18" y="85"/>
                    <a:pt x="17" y="86"/>
                  </a:cubicBezTo>
                  <a:cubicBezTo>
                    <a:pt x="16" y="87"/>
                    <a:pt x="14" y="88"/>
                    <a:pt x="13" y="88"/>
                  </a:cubicBezTo>
                  <a:cubicBezTo>
                    <a:pt x="12" y="88"/>
                    <a:pt x="12" y="88"/>
                    <a:pt x="12" y="88"/>
                  </a:cubicBezTo>
                  <a:cubicBezTo>
                    <a:pt x="10" y="88"/>
                    <a:pt x="7" y="86"/>
                    <a:pt x="6" y="83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5" y="79"/>
                    <a:pt x="5" y="78"/>
                    <a:pt x="5" y="77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4" y="73"/>
                    <a:pt x="4" y="73"/>
                    <a:pt x="4" y="72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69"/>
                    <a:pt x="4" y="68"/>
                    <a:pt x="4" y="67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65"/>
                    <a:pt x="4" y="63"/>
                    <a:pt x="5" y="62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5" y="59"/>
                    <a:pt x="6" y="58"/>
                    <a:pt x="6" y="58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7" y="55"/>
                    <a:pt x="7" y="53"/>
                    <a:pt x="8" y="52"/>
                  </a:cubicBezTo>
                  <a:cubicBezTo>
                    <a:pt x="8" y="50"/>
                    <a:pt x="9" y="49"/>
                    <a:pt x="10" y="48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2" y="45"/>
                    <a:pt x="12" y="44"/>
                    <a:pt x="13" y="43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7" y="36"/>
                    <a:pt x="18" y="33"/>
                    <a:pt x="20" y="31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5" y="26"/>
                    <a:pt x="26" y="25"/>
                    <a:pt x="28" y="24"/>
                  </a:cubicBezTo>
                  <a:cubicBezTo>
                    <a:pt x="29" y="19"/>
                    <a:pt x="35" y="13"/>
                    <a:pt x="43" y="5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76" y="27"/>
                    <a:pt x="76" y="27"/>
                    <a:pt x="76" y="27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64" y="38"/>
                    <a:pt x="59" y="44"/>
                    <a:pt x="54" y="46"/>
                  </a:cubicBezTo>
                  <a:cubicBezTo>
                    <a:pt x="72" y="64"/>
                    <a:pt x="72" y="64"/>
                    <a:pt x="72" y="6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79" y="42"/>
                    <a:pt x="82" y="28"/>
                    <a:pt x="91" y="19"/>
                  </a:cubicBezTo>
                  <a:cubicBezTo>
                    <a:pt x="99" y="11"/>
                    <a:pt x="109" y="7"/>
                    <a:pt x="120" y="8"/>
                  </a:cubicBezTo>
                  <a:cubicBezTo>
                    <a:pt x="122" y="9"/>
                    <a:pt x="124" y="10"/>
                    <a:pt x="125" y="13"/>
                  </a:cubicBezTo>
                  <a:cubicBezTo>
                    <a:pt x="126" y="15"/>
                    <a:pt x="125" y="18"/>
                    <a:pt x="124" y="19"/>
                  </a:cubicBezTo>
                  <a:cubicBezTo>
                    <a:pt x="110" y="33"/>
                    <a:pt x="110" y="33"/>
                    <a:pt x="110" y="33"/>
                  </a:cubicBezTo>
                  <a:cubicBezTo>
                    <a:pt x="113" y="46"/>
                    <a:pt x="113" y="46"/>
                    <a:pt x="113" y="46"/>
                  </a:cubicBezTo>
                  <a:cubicBezTo>
                    <a:pt x="125" y="49"/>
                    <a:pt x="125" y="49"/>
                    <a:pt x="125" y="49"/>
                  </a:cubicBezTo>
                  <a:cubicBezTo>
                    <a:pt x="139" y="35"/>
                    <a:pt x="139" y="35"/>
                    <a:pt x="139" y="35"/>
                  </a:cubicBezTo>
                  <a:cubicBezTo>
                    <a:pt x="141" y="33"/>
                    <a:pt x="143" y="32"/>
                    <a:pt x="146" y="33"/>
                  </a:cubicBezTo>
                  <a:cubicBezTo>
                    <a:pt x="148" y="34"/>
                    <a:pt x="150" y="36"/>
                    <a:pt x="150" y="39"/>
                  </a:cubicBezTo>
                  <a:cubicBezTo>
                    <a:pt x="151" y="49"/>
                    <a:pt x="147" y="59"/>
                    <a:pt x="139" y="67"/>
                  </a:cubicBezTo>
                  <a:cubicBezTo>
                    <a:pt x="133" y="74"/>
                    <a:pt x="124" y="77"/>
                    <a:pt x="114" y="77"/>
                  </a:cubicBezTo>
                  <a:cubicBezTo>
                    <a:pt x="111" y="77"/>
                    <a:pt x="107" y="77"/>
                    <a:pt x="104" y="76"/>
                  </a:cubicBezTo>
                  <a:cubicBezTo>
                    <a:pt x="98" y="82"/>
                    <a:pt x="98" y="82"/>
                    <a:pt x="98" y="82"/>
                  </a:cubicBezTo>
                  <a:cubicBezTo>
                    <a:pt x="146" y="130"/>
                    <a:pt x="146" y="130"/>
                    <a:pt x="146" y="130"/>
                  </a:cubicBezTo>
                  <a:cubicBezTo>
                    <a:pt x="149" y="133"/>
                    <a:pt x="151" y="137"/>
                    <a:pt x="151" y="142"/>
                  </a:cubicBezTo>
                  <a:cubicBezTo>
                    <a:pt x="151" y="147"/>
                    <a:pt x="149" y="151"/>
                    <a:pt x="146" y="155"/>
                  </a:cubicBezTo>
                  <a:cubicBezTo>
                    <a:pt x="142" y="158"/>
                    <a:pt x="138" y="160"/>
                    <a:pt x="133" y="160"/>
                  </a:cubicBezTo>
                  <a:close/>
                  <a:moveTo>
                    <a:pt x="74" y="97"/>
                  </a:moveTo>
                  <a:cubicBezTo>
                    <a:pt x="76" y="100"/>
                    <a:pt x="76" y="100"/>
                    <a:pt x="76" y="100"/>
                  </a:cubicBezTo>
                  <a:cubicBezTo>
                    <a:pt x="77" y="100"/>
                    <a:pt x="77" y="101"/>
                    <a:pt x="77" y="101"/>
                  </a:cubicBezTo>
                  <a:cubicBezTo>
                    <a:pt x="126" y="150"/>
                    <a:pt x="126" y="150"/>
                    <a:pt x="126" y="150"/>
                  </a:cubicBezTo>
                  <a:cubicBezTo>
                    <a:pt x="130" y="153"/>
                    <a:pt x="137" y="153"/>
                    <a:pt x="141" y="150"/>
                  </a:cubicBezTo>
                  <a:cubicBezTo>
                    <a:pt x="143" y="148"/>
                    <a:pt x="144" y="145"/>
                    <a:pt x="144" y="142"/>
                  </a:cubicBezTo>
                  <a:cubicBezTo>
                    <a:pt x="144" y="139"/>
                    <a:pt x="143" y="137"/>
                    <a:pt x="141" y="135"/>
                  </a:cubicBezTo>
                  <a:cubicBezTo>
                    <a:pt x="92" y="86"/>
                    <a:pt x="92" y="86"/>
                    <a:pt x="92" y="86"/>
                  </a:cubicBezTo>
                  <a:cubicBezTo>
                    <a:pt x="91" y="86"/>
                    <a:pt x="91" y="85"/>
                    <a:pt x="91" y="85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99" y="70"/>
                    <a:pt x="100" y="70"/>
                    <a:pt x="100" y="69"/>
                  </a:cubicBezTo>
                  <a:cubicBezTo>
                    <a:pt x="102" y="67"/>
                    <a:pt x="102" y="67"/>
                    <a:pt x="102" y="67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7" y="70"/>
                    <a:pt x="111" y="70"/>
                    <a:pt x="114" y="70"/>
                  </a:cubicBezTo>
                  <a:cubicBezTo>
                    <a:pt x="122" y="70"/>
                    <a:pt x="129" y="67"/>
                    <a:pt x="134" y="62"/>
                  </a:cubicBezTo>
                  <a:cubicBezTo>
                    <a:pt x="140" y="56"/>
                    <a:pt x="143" y="49"/>
                    <a:pt x="143" y="41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107" y="52"/>
                    <a:pt x="107" y="52"/>
                    <a:pt x="107" y="52"/>
                  </a:cubicBezTo>
                  <a:cubicBezTo>
                    <a:pt x="101" y="31"/>
                    <a:pt x="101" y="31"/>
                    <a:pt x="101" y="31"/>
                  </a:cubicBezTo>
                  <a:cubicBezTo>
                    <a:pt x="117" y="15"/>
                    <a:pt x="117" y="15"/>
                    <a:pt x="117" y="15"/>
                  </a:cubicBezTo>
                  <a:cubicBezTo>
                    <a:pt x="110" y="15"/>
                    <a:pt x="102" y="18"/>
                    <a:pt x="96" y="24"/>
                  </a:cubicBezTo>
                  <a:cubicBezTo>
                    <a:pt x="88" y="32"/>
                    <a:pt x="86" y="44"/>
                    <a:pt x="90" y="54"/>
                  </a:cubicBezTo>
                  <a:cubicBezTo>
                    <a:pt x="91" y="57"/>
                    <a:pt x="91" y="57"/>
                    <a:pt x="91" y="57"/>
                  </a:cubicBezTo>
                  <a:cubicBezTo>
                    <a:pt x="89" y="58"/>
                    <a:pt x="89" y="58"/>
                    <a:pt x="89" y="58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5" y="43"/>
                    <a:pt x="45" y="42"/>
                    <a:pt x="46" y="42"/>
                  </a:cubicBezTo>
                  <a:cubicBezTo>
                    <a:pt x="47" y="39"/>
                    <a:pt x="47" y="39"/>
                    <a:pt x="47" y="39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53" y="40"/>
                    <a:pt x="60" y="32"/>
                    <a:pt x="65" y="27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2" y="16"/>
                    <a:pt x="35" y="23"/>
                    <a:pt x="35" y="26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1" y="31"/>
                    <a:pt x="30" y="32"/>
                    <a:pt x="29" y="33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4" y="37"/>
                    <a:pt x="23" y="39"/>
                    <a:pt x="23" y="41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3"/>
                    <a:pt x="21" y="44"/>
                    <a:pt x="21" y="44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8" y="48"/>
                    <a:pt x="18" y="49"/>
                    <a:pt x="17" y="49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2"/>
                    <a:pt x="15" y="53"/>
                    <a:pt x="15" y="55"/>
                  </a:cubicBezTo>
                  <a:cubicBezTo>
                    <a:pt x="14" y="56"/>
                    <a:pt x="13" y="57"/>
                    <a:pt x="13" y="59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60"/>
                    <a:pt x="12" y="61"/>
                    <a:pt x="12" y="61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2" y="64"/>
                    <a:pt x="12" y="65"/>
                    <a:pt x="11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1" y="68"/>
                    <a:pt x="11" y="69"/>
                    <a:pt x="11" y="70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1" y="72"/>
                    <a:pt x="11" y="72"/>
                    <a:pt x="11" y="72"/>
                  </a:cubicBezTo>
                  <a:cubicBezTo>
                    <a:pt x="11" y="72"/>
                    <a:pt x="11" y="73"/>
                    <a:pt x="11" y="73"/>
                  </a:cubicBezTo>
                  <a:cubicBezTo>
                    <a:pt x="12" y="76"/>
                    <a:pt x="12" y="76"/>
                    <a:pt x="12" y="76"/>
                  </a:cubicBezTo>
                  <a:cubicBezTo>
                    <a:pt x="12" y="76"/>
                    <a:pt x="12" y="77"/>
                    <a:pt x="12" y="77"/>
                  </a:cubicBezTo>
                  <a:cubicBezTo>
                    <a:pt x="12" y="77"/>
                    <a:pt x="12" y="76"/>
                    <a:pt x="12" y="76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3" y="73"/>
                    <a:pt x="13" y="73"/>
                    <a:pt x="13" y="73"/>
                  </a:cubicBezTo>
                  <a:cubicBezTo>
                    <a:pt x="13" y="73"/>
                    <a:pt x="14" y="72"/>
                    <a:pt x="14" y="72"/>
                  </a:cubicBezTo>
                  <a:cubicBezTo>
                    <a:pt x="14" y="72"/>
                    <a:pt x="14" y="72"/>
                    <a:pt x="14" y="72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5" y="70"/>
                    <a:pt x="15" y="69"/>
                    <a:pt x="15" y="68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6" y="67"/>
                    <a:pt x="17" y="66"/>
                    <a:pt x="17" y="65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20" y="62"/>
                    <a:pt x="21" y="61"/>
                    <a:pt x="22" y="60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3" y="59"/>
                    <a:pt x="23" y="59"/>
                    <a:pt x="24" y="58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7" y="56"/>
                    <a:pt x="27" y="56"/>
                    <a:pt x="28" y="56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1" y="54"/>
                    <a:pt x="31" y="54"/>
                    <a:pt x="32" y="54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3" y="53"/>
                    <a:pt x="34" y="53"/>
                    <a:pt x="34" y="53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65" y="81"/>
                    <a:pt x="65" y="81"/>
                    <a:pt x="65" y="81"/>
                  </a:cubicBezTo>
                  <a:cubicBezTo>
                    <a:pt x="13" y="131"/>
                    <a:pt x="13" y="131"/>
                    <a:pt x="13" y="131"/>
                  </a:cubicBezTo>
                  <a:cubicBezTo>
                    <a:pt x="9" y="135"/>
                    <a:pt x="7" y="142"/>
                    <a:pt x="12" y="147"/>
                  </a:cubicBezTo>
                  <a:cubicBezTo>
                    <a:pt x="16" y="152"/>
                    <a:pt x="22" y="151"/>
                    <a:pt x="28" y="146"/>
                  </a:cubicBezTo>
                  <a:cubicBezTo>
                    <a:pt x="28" y="146"/>
                    <a:pt x="28" y="146"/>
                    <a:pt x="28" y="146"/>
                  </a:cubicBezTo>
                  <a:lnTo>
                    <a:pt x="74" y="97"/>
                  </a:lnTo>
                  <a:close/>
                  <a:moveTo>
                    <a:pt x="20" y="149"/>
                  </a:moveTo>
                  <a:cubicBezTo>
                    <a:pt x="17" y="149"/>
                    <a:pt x="15" y="148"/>
                    <a:pt x="13" y="146"/>
                  </a:cubicBezTo>
                  <a:cubicBezTo>
                    <a:pt x="9" y="142"/>
                    <a:pt x="9" y="136"/>
                    <a:pt x="13" y="132"/>
                  </a:cubicBezTo>
                  <a:cubicBezTo>
                    <a:pt x="16" y="129"/>
                    <a:pt x="23" y="129"/>
                    <a:pt x="26" y="132"/>
                  </a:cubicBezTo>
                  <a:cubicBezTo>
                    <a:pt x="30" y="136"/>
                    <a:pt x="30" y="142"/>
                    <a:pt x="26" y="146"/>
                  </a:cubicBezTo>
                  <a:cubicBezTo>
                    <a:pt x="24" y="148"/>
                    <a:pt x="22" y="149"/>
                    <a:pt x="20" y="149"/>
                  </a:cubicBezTo>
                  <a:close/>
                  <a:moveTo>
                    <a:pt x="20" y="137"/>
                  </a:moveTo>
                  <a:cubicBezTo>
                    <a:pt x="19" y="137"/>
                    <a:pt x="18" y="137"/>
                    <a:pt x="18" y="138"/>
                  </a:cubicBezTo>
                  <a:cubicBezTo>
                    <a:pt x="17" y="138"/>
                    <a:pt x="17" y="140"/>
                    <a:pt x="18" y="141"/>
                  </a:cubicBezTo>
                  <a:cubicBezTo>
                    <a:pt x="19" y="142"/>
                    <a:pt x="20" y="142"/>
                    <a:pt x="21" y="141"/>
                  </a:cubicBezTo>
                  <a:cubicBezTo>
                    <a:pt x="22" y="140"/>
                    <a:pt x="22" y="138"/>
                    <a:pt x="21" y="138"/>
                  </a:cubicBezTo>
                  <a:cubicBezTo>
                    <a:pt x="21" y="137"/>
                    <a:pt x="20" y="137"/>
                    <a:pt x="20" y="1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6">
              <a:extLst>
                <a:ext uri="{FF2B5EF4-FFF2-40B4-BE49-F238E27FC236}">
                  <a16:creationId xmlns:a16="http://schemas.microsoft.com/office/drawing/2014/main" id="{5DC51C07-C4C9-4C7D-AFC3-D3820C79D2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60913" y="1590675"/>
              <a:ext cx="2471738" cy="1174750"/>
            </a:xfrm>
            <a:custGeom>
              <a:avLst/>
              <a:gdLst>
                <a:gd name="T0" fmla="*/ 32 w 481"/>
                <a:gd name="T1" fmla="*/ 211 h 229"/>
                <a:gd name="T2" fmla="*/ 24 w 481"/>
                <a:gd name="T3" fmla="*/ 161 h 229"/>
                <a:gd name="T4" fmla="*/ 456 w 481"/>
                <a:gd name="T5" fmla="*/ 107 h 229"/>
                <a:gd name="T6" fmla="*/ 97 w 481"/>
                <a:gd name="T7" fmla="*/ 175 h 229"/>
                <a:gd name="T8" fmla="*/ 58 w 481"/>
                <a:gd name="T9" fmla="*/ 158 h 229"/>
                <a:gd name="T10" fmla="*/ 76 w 481"/>
                <a:gd name="T11" fmla="*/ 160 h 229"/>
                <a:gd name="T12" fmla="*/ 71 w 481"/>
                <a:gd name="T13" fmla="*/ 177 h 229"/>
                <a:gd name="T14" fmla="*/ 62 w 481"/>
                <a:gd name="T15" fmla="*/ 212 h 229"/>
                <a:gd name="T16" fmla="*/ 19 w 481"/>
                <a:gd name="T17" fmla="*/ 115 h 229"/>
                <a:gd name="T18" fmla="*/ 211 w 481"/>
                <a:gd name="T19" fmla="*/ 161 h 229"/>
                <a:gd name="T20" fmla="*/ 203 w 481"/>
                <a:gd name="T21" fmla="*/ 159 h 229"/>
                <a:gd name="T22" fmla="*/ 57 w 481"/>
                <a:gd name="T23" fmla="*/ 119 h 229"/>
                <a:gd name="T24" fmla="*/ 59 w 481"/>
                <a:gd name="T25" fmla="*/ 113 h 229"/>
                <a:gd name="T26" fmla="*/ 152 w 481"/>
                <a:gd name="T27" fmla="*/ 123 h 229"/>
                <a:gd name="T28" fmla="*/ 152 w 481"/>
                <a:gd name="T29" fmla="*/ 110 h 229"/>
                <a:gd name="T30" fmla="*/ 49 w 481"/>
                <a:gd name="T31" fmla="*/ 105 h 229"/>
                <a:gd name="T32" fmla="*/ 10 w 481"/>
                <a:gd name="T33" fmla="*/ 156 h 229"/>
                <a:gd name="T34" fmla="*/ 5 w 481"/>
                <a:gd name="T35" fmla="*/ 224 h 229"/>
                <a:gd name="T36" fmla="*/ 240 w 481"/>
                <a:gd name="T37" fmla="*/ 109 h 229"/>
                <a:gd name="T38" fmla="*/ 137 w 481"/>
                <a:gd name="T39" fmla="*/ 122 h 229"/>
                <a:gd name="T40" fmla="*/ 209 w 481"/>
                <a:gd name="T41" fmla="*/ 110 h 229"/>
                <a:gd name="T42" fmla="*/ 308 w 481"/>
                <a:gd name="T43" fmla="*/ 119 h 229"/>
                <a:gd name="T44" fmla="*/ 355 w 481"/>
                <a:gd name="T45" fmla="*/ 96 h 229"/>
                <a:gd name="T46" fmla="*/ 341 w 481"/>
                <a:gd name="T47" fmla="*/ 108 h 229"/>
                <a:gd name="T48" fmla="*/ 337 w 481"/>
                <a:gd name="T49" fmla="*/ 121 h 229"/>
                <a:gd name="T50" fmla="*/ 324 w 481"/>
                <a:gd name="T51" fmla="*/ 159 h 229"/>
                <a:gd name="T52" fmla="*/ 290 w 481"/>
                <a:gd name="T53" fmla="*/ 160 h 229"/>
                <a:gd name="T54" fmla="*/ 89 w 481"/>
                <a:gd name="T55" fmla="*/ 108 h 229"/>
                <a:gd name="T56" fmla="*/ 317 w 481"/>
                <a:gd name="T57" fmla="*/ 125 h 229"/>
                <a:gd name="T58" fmla="*/ 423 w 481"/>
                <a:gd name="T59" fmla="*/ 108 h 229"/>
                <a:gd name="T60" fmla="*/ 372 w 481"/>
                <a:gd name="T61" fmla="*/ 122 h 229"/>
                <a:gd name="T62" fmla="*/ 440 w 481"/>
                <a:gd name="T63" fmla="*/ 156 h 229"/>
                <a:gd name="T64" fmla="*/ 478 w 481"/>
                <a:gd name="T65" fmla="*/ 120 h 229"/>
                <a:gd name="T66" fmla="*/ 473 w 481"/>
                <a:gd name="T67" fmla="*/ 105 h 229"/>
                <a:gd name="T68" fmla="*/ 401 w 481"/>
                <a:gd name="T69" fmla="*/ 106 h 229"/>
                <a:gd name="T70" fmla="*/ 396 w 481"/>
                <a:gd name="T71" fmla="*/ 122 h 229"/>
                <a:gd name="T72" fmla="*/ 375 w 481"/>
                <a:gd name="T73" fmla="*/ 157 h 229"/>
                <a:gd name="T74" fmla="*/ 399 w 481"/>
                <a:gd name="T75" fmla="*/ 165 h 229"/>
                <a:gd name="T76" fmla="*/ 400 w 481"/>
                <a:gd name="T77" fmla="*/ 174 h 229"/>
                <a:gd name="T78" fmla="*/ 308 w 481"/>
                <a:gd name="T79" fmla="*/ 176 h 229"/>
                <a:gd name="T80" fmla="*/ 138 w 481"/>
                <a:gd name="T81" fmla="*/ 159 h 229"/>
                <a:gd name="T82" fmla="*/ 149 w 481"/>
                <a:gd name="T83" fmla="*/ 160 h 229"/>
                <a:gd name="T84" fmla="*/ 156 w 481"/>
                <a:gd name="T85" fmla="*/ 159 h 229"/>
                <a:gd name="T86" fmla="*/ 136 w 481"/>
                <a:gd name="T87" fmla="*/ 229 h 229"/>
                <a:gd name="T88" fmla="*/ 163 w 481"/>
                <a:gd name="T89" fmla="*/ 214 h 229"/>
                <a:gd name="T90" fmla="*/ 105 w 481"/>
                <a:gd name="T91" fmla="*/ 213 h 229"/>
                <a:gd name="T92" fmla="*/ 104 w 481"/>
                <a:gd name="T93" fmla="*/ 225 h 229"/>
                <a:gd name="T94" fmla="*/ 125 w 481"/>
                <a:gd name="T95" fmla="*/ 151 h 229"/>
                <a:gd name="T96" fmla="*/ 119 w 481"/>
                <a:gd name="T97" fmla="*/ 159 h 229"/>
                <a:gd name="T98" fmla="*/ 124 w 481"/>
                <a:gd name="T99" fmla="*/ 203 h 229"/>
                <a:gd name="T100" fmla="*/ 271 w 481"/>
                <a:gd name="T101" fmla="*/ 109 h 229"/>
                <a:gd name="T102" fmla="*/ 240 w 481"/>
                <a:gd name="T103" fmla="*/ 209 h 229"/>
                <a:gd name="T104" fmla="*/ 248 w 481"/>
                <a:gd name="T105" fmla="*/ 213 h 229"/>
                <a:gd name="T106" fmla="*/ 214 w 481"/>
                <a:gd name="T107" fmla="*/ 211 h 229"/>
                <a:gd name="T108" fmla="*/ 202 w 481"/>
                <a:gd name="T109" fmla="*/ 217 h 229"/>
                <a:gd name="T110" fmla="*/ 188 w 481"/>
                <a:gd name="T111" fmla="*/ 209 h 229"/>
                <a:gd name="T112" fmla="*/ 274 w 481"/>
                <a:gd name="T113" fmla="*/ 19 h 229"/>
                <a:gd name="T114" fmla="*/ 95 w 481"/>
                <a:gd name="T115" fmla="*/ 28 h 229"/>
                <a:gd name="T116" fmla="*/ 86 w 481"/>
                <a:gd name="T117" fmla="*/ 21 h 229"/>
                <a:gd name="T118" fmla="*/ 232 w 481"/>
                <a:gd name="T119" fmla="*/ 37 h 229"/>
                <a:gd name="T120" fmla="*/ 3 w 481"/>
                <a:gd name="T121" fmla="*/ 34 h 229"/>
                <a:gd name="T122" fmla="*/ 23 w 481"/>
                <a:gd name="T123" fmla="*/ 1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1" h="229">
                  <a:moveTo>
                    <a:pt x="47" y="229"/>
                  </a:moveTo>
                  <a:cubicBezTo>
                    <a:pt x="50" y="229"/>
                    <a:pt x="50" y="229"/>
                    <a:pt x="50" y="229"/>
                  </a:cubicBezTo>
                  <a:cubicBezTo>
                    <a:pt x="50" y="199"/>
                    <a:pt x="50" y="199"/>
                    <a:pt x="50" y="199"/>
                  </a:cubicBezTo>
                  <a:cubicBezTo>
                    <a:pt x="47" y="199"/>
                    <a:pt x="47" y="199"/>
                    <a:pt x="47" y="199"/>
                  </a:cubicBezTo>
                  <a:lnTo>
                    <a:pt x="47" y="229"/>
                  </a:lnTo>
                  <a:close/>
                  <a:moveTo>
                    <a:pt x="39" y="211"/>
                  </a:moveTo>
                  <a:cubicBezTo>
                    <a:pt x="39" y="210"/>
                    <a:pt x="38" y="209"/>
                    <a:pt x="36" y="209"/>
                  </a:cubicBezTo>
                  <a:cubicBezTo>
                    <a:pt x="35" y="209"/>
                    <a:pt x="34" y="208"/>
                    <a:pt x="32" y="208"/>
                  </a:cubicBezTo>
                  <a:cubicBezTo>
                    <a:pt x="31" y="208"/>
                    <a:pt x="30" y="209"/>
                    <a:pt x="28" y="209"/>
                  </a:cubicBezTo>
                  <a:cubicBezTo>
                    <a:pt x="27" y="209"/>
                    <a:pt x="26" y="210"/>
                    <a:pt x="25" y="211"/>
                  </a:cubicBezTo>
                  <a:cubicBezTo>
                    <a:pt x="25" y="212"/>
                    <a:pt x="24" y="213"/>
                    <a:pt x="23" y="214"/>
                  </a:cubicBezTo>
                  <a:cubicBezTo>
                    <a:pt x="23" y="216"/>
                    <a:pt x="23" y="217"/>
                    <a:pt x="23" y="219"/>
                  </a:cubicBezTo>
                  <a:cubicBezTo>
                    <a:pt x="23" y="220"/>
                    <a:pt x="23" y="222"/>
                    <a:pt x="23" y="223"/>
                  </a:cubicBezTo>
                  <a:cubicBezTo>
                    <a:pt x="24" y="224"/>
                    <a:pt x="25" y="225"/>
                    <a:pt x="25" y="226"/>
                  </a:cubicBezTo>
                  <a:cubicBezTo>
                    <a:pt x="26" y="227"/>
                    <a:pt x="27" y="228"/>
                    <a:pt x="28" y="228"/>
                  </a:cubicBezTo>
                  <a:cubicBezTo>
                    <a:pt x="30" y="229"/>
                    <a:pt x="31" y="229"/>
                    <a:pt x="32" y="229"/>
                  </a:cubicBezTo>
                  <a:cubicBezTo>
                    <a:pt x="34" y="229"/>
                    <a:pt x="35" y="229"/>
                    <a:pt x="36" y="228"/>
                  </a:cubicBezTo>
                  <a:cubicBezTo>
                    <a:pt x="38" y="228"/>
                    <a:pt x="39" y="227"/>
                    <a:pt x="39" y="226"/>
                  </a:cubicBezTo>
                  <a:cubicBezTo>
                    <a:pt x="40" y="225"/>
                    <a:pt x="41" y="224"/>
                    <a:pt x="41" y="223"/>
                  </a:cubicBezTo>
                  <a:cubicBezTo>
                    <a:pt x="42" y="222"/>
                    <a:pt x="42" y="220"/>
                    <a:pt x="42" y="219"/>
                  </a:cubicBezTo>
                  <a:cubicBezTo>
                    <a:pt x="42" y="217"/>
                    <a:pt x="42" y="216"/>
                    <a:pt x="41" y="214"/>
                  </a:cubicBezTo>
                  <a:cubicBezTo>
                    <a:pt x="41" y="213"/>
                    <a:pt x="40" y="212"/>
                    <a:pt x="39" y="211"/>
                  </a:cubicBezTo>
                  <a:close/>
                  <a:moveTo>
                    <a:pt x="37" y="224"/>
                  </a:moveTo>
                  <a:cubicBezTo>
                    <a:pt x="36" y="226"/>
                    <a:pt x="34" y="226"/>
                    <a:pt x="32" y="226"/>
                  </a:cubicBezTo>
                  <a:cubicBezTo>
                    <a:pt x="30" y="226"/>
                    <a:pt x="29" y="226"/>
                    <a:pt x="28" y="224"/>
                  </a:cubicBezTo>
                  <a:cubicBezTo>
                    <a:pt x="27" y="223"/>
                    <a:pt x="26" y="221"/>
                    <a:pt x="26" y="219"/>
                  </a:cubicBezTo>
                  <a:cubicBezTo>
                    <a:pt x="26" y="218"/>
                    <a:pt x="27" y="216"/>
                    <a:pt x="27" y="215"/>
                  </a:cubicBezTo>
                  <a:cubicBezTo>
                    <a:pt x="27" y="215"/>
                    <a:pt x="27" y="214"/>
                    <a:pt x="28" y="213"/>
                  </a:cubicBezTo>
                  <a:cubicBezTo>
                    <a:pt x="28" y="212"/>
                    <a:pt x="29" y="212"/>
                    <a:pt x="30" y="212"/>
                  </a:cubicBezTo>
                  <a:cubicBezTo>
                    <a:pt x="31" y="211"/>
                    <a:pt x="31" y="211"/>
                    <a:pt x="32" y="211"/>
                  </a:cubicBezTo>
                  <a:cubicBezTo>
                    <a:pt x="34" y="211"/>
                    <a:pt x="36" y="212"/>
                    <a:pt x="37" y="213"/>
                  </a:cubicBezTo>
                  <a:cubicBezTo>
                    <a:pt x="38" y="214"/>
                    <a:pt x="38" y="216"/>
                    <a:pt x="38" y="219"/>
                  </a:cubicBezTo>
                  <a:cubicBezTo>
                    <a:pt x="38" y="221"/>
                    <a:pt x="38" y="223"/>
                    <a:pt x="37" y="224"/>
                  </a:cubicBezTo>
                  <a:close/>
                  <a:moveTo>
                    <a:pt x="257" y="174"/>
                  </a:moveTo>
                  <a:cubicBezTo>
                    <a:pt x="244" y="174"/>
                    <a:pt x="244" y="174"/>
                    <a:pt x="244" y="174"/>
                  </a:cubicBezTo>
                  <a:cubicBezTo>
                    <a:pt x="244" y="148"/>
                    <a:pt x="244" y="148"/>
                    <a:pt x="244" y="148"/>
                  </a:cubicBezTo>
                  <a:cubicBezTo>
                    <a:pt x="241" y="148"/>
                    <a:pt x="241" y="148"/>
                    <a:pt x="241" y="148"/>
                  </a:cubicBezTo>
                  <a:cubicBezTo>
                    <a:pt x="241" y="177"/>
                    <a:pt x="241" y="177"/>
                    <a:pt x="241" y="177"/>
                  </a:cubicBezTo>
                  <a:cubicBezTo>
                    <a:pt x="257" y="177"/>
                    <a:pt x="257" y="177"/>
                    <a:pt x="257" y="177"/>
                  </a:cubicBezTo>
                  <a:lnTo>
                    <a:pt x="257" y="174"/>
                  </a:lnTo>
                  <a:close/>
                  <a:moveTo>
                    <a:pt x="29" y="177"/>
                  </a:moveTo>
                  <a:cubicBezTo>
                    <a:pt x="30" y="177"/>
                    <a:pt x="32" y="177"/>
                    <a:pt x="33" y="176"/>
                  </a:cubicBezTo>
                  <a:cubicBezTo>
                    <a:pt x="34" y="176"/>
                    <a:pt x="35" y="175"/>
                    <a:pt x="36" y="174"/>
                  </a:cubicBezTo>
                  <a:cubicBezTo>
                    <a:pt x="37" y="173"/>
                    <a:pt x="37" y="172"/>
                    <a:pt x="38" y="171"/>
                  </a:cubicBezTo>
                  <a:cubicBezTo>
                    <a:pt x="38" y="170"/>
                    <a:pt x="38" y="168"/>
                    <a:pt x="38" y="167"/>
                  </a:cubicBezTo>
                  <a:cubicBezTo>
                    <a:pt x="38" y="165"/>
                    <a:pt x="38" y="164"/>
                    <a:pt x="38" y="162"/>
                  </a:cubicBezTo>
                  <a:cubicBezTo>
                    <a:pt x="37" y="161"/>
                    <a:pt x="37" y="160"/>
                    <a:pt x="36" y="159"/>
                  </a:cubicBezTo>
                  <a:cubicBezTo>
                    <a:pt x="35" y="158"/>
                    <a:pt x="34" y="157"/>
                    <a:pt x="33" y="157"/>
                  </a:cubicBezTo>
                  <a:cubicBezTo>
                    <a:pt x="32" y="157"/>
                    <a:pt x="30" y="156"/>
                    <a:pt x="29" y="156"/>
                  </a:cubicBezTo>
                  <a:cubicBezTo>
                    <a:pt x="27" y="156"/>
                    <a:pt x="26" y="157"/>
                    <a:pt x="25" y="157"/>
                  </a:cubicBezTo>
                  <a:cubicBezTo>
                    <a:pt x="24" y="157"/>
                    <a:pt x="23" y="158"/>
                    <a:pt x="22" y="159"/>
                  </a:cubicBezTo>
                  <a:cubicBezTo>
                    <a:pt x="21" y="160"/>
                    <a:pt x="20" y="161"/>
                    <a:pt x="20" y="162"/>
                  </a:cubicBezTo>
                  <a:cubicBezTo>
                    <a:pt x="19" y="164"/>
                    <a:pt x="19" y="165"/>
                    <a:pt x="19" y="167"/>
                  </a:cubicBezTo>
                  <a:cubicBezTo>
                    <a:pt x="19" y="168"/>
                    <a:pt x="19" y="170"/>
                    <a:pt x="20" y="171"/>
                  </a:cubicBezTo>
                  <a:cubicBezTo>
                    <a:pt x="20" y="172"/>
                    <a:pt x="21" y="173"/>
                    <a:pt x="22" y="174"/>
                  </a:cubicBezTo>
                  <a:cubicBezTo>
                    <a:pt x="23" y="175"/>
                    <a:pt x="24" y="176"/>
                    <a:pt x="25" y="176"/>
                  </a:cubicBezTo>
                  <a:cubicBezTo>
                    <a:pt x="26" y="177"/>
                    <a:pt x="27" y="177"/>
                    <a:pt x="29" y="177"/>
                  </a:cubicBezTo>
                  <a:close/>
                  <a:moveTo>
                    <a:pt x="23" y="167"/>
                  </a:moveTo>
                  <a:cubicBezTo>
                    <a:pt x="23" y="166"/>
                    <a:pt x="23" y="164"/>
                    <a:pt x="23" y="163"/>
                  </a:cubicBezTo>
                  <a:cubicBezTo>
                    <a:pt x="23" y="163"/>
                    <a:pt x="24" y="162"/>
                    <a:pt x="24" y="161"/>
                  </a:cubicBezTo>
                  <a:cubicBezTo>
                    <a:pt x="25" y="160"/>
                    <a:pt x="25" y="160"/>
                    <a:pt x="26" y="160"/>
                  </a:cubicBezTo>
                  <a:cubicBezTo>
                    <a:pt x="27" y="159"/>
                    <a:pt x="28" y="159"/>
                    <a:pt x="29" y="159"/>
                  </a:cubicBezTo>
                  <a:cubicBezTo>
                    <a:pt x="31" y="159"/>
                    <a:pt x="32" y="160"/>
                    <a:pt x="33" y="161"/>
                  </a:cubicBezTo>
                  <a:cubicBezTo>
                    <a:pt x="34" y="162"/>
                    <a:pt x="35" y="164"/>
                    <a:pt x="35" y="167"/>
                  </a:cubicBezTo>
                  <a:cubicBezTo>
                    <a:pt x="35" y="169"/>
                    <a:pt x="34" y="171"/>
                    <a:pt x="33" y="172"/>
                  </a:cubicBezTo>
                  <a:cubicBezTo>
                    <a:pt x="32" y="174"/>
                    <a:pt x="31" y="174"/>
                    <a:pt x="29" y="174"/>
                  </a:cubicBezTo>
                  <a:cubicBezTo>
                    <a:pt x="27" y="174"/>
                    <a:pt x="25" y="174"/>
                    <a:pt x="24" y="172"/>
                  </a:cubicBezTo>
                  <a:cubicBezTo>
                    <a:pt x="23" y="171"/>
                    <a:pt x="23" y="169"/>
                    <a:pt x="23" y="167"/>
                  </a:cubicBezTo>
                  <a:close/>
                  <a:moveTo>
                    <a:pt x="443" y="122"/>
                  </a:moveTo>
                  <a:cubicBezTo>
                    <a:pt x="444" y="123"/>
                    <a:pt x="445" y="124"/>
                    <a:pt x="446" y="124"/>
                  </a:cubicBezTo>
                  <a:cubicBezTo>
                    <a:pt x="447" y="125"/>
                    <a:pt x="449" y="125"/>
                    <a:pt x="450" y="125"/>
                  </a:cubicBezTo>
                  <a:cubicBezTo>
                    <a:pt x="451" y="125"/>
                    <a:pt x="451" y="125"/>
                    <a:pt x="452" y="125"/>
                  </a:cubicBezTo>
                  <a:cubicBezTo>
                    <a:pt x="453" y="125"/>
                    <a:pt x="454" y="125"/>
                    <a:pt x="454" y="124"/>
                  </a:cubicBezTo>
                  <a:cubicBezTo>
                    <a:pt x="455" y="124"/>
                    <a:pt x="456" y="124"/>
                    <a:pt x="456" y="123"/>
                  </a:cubicBezTo>
                  <a:cubicBezTo>
                    <a:pt x="457" y="123"/>
                    <a:pt x="457" y="123"/>
                    <a:pt x="458" y="122"/>
                  </a:cubicBezTo>
                  <a:cubicBezTo>
                    <a:pt x="457" y="121"/>
                    <a:pt x="457" y="121"/>
                    <a:pt x="457" y="121"/>
                  </a:cubicBezTo>
                  <a:cubicBezTo>
                    <a:pt x="457" y="120"/>
                    <a:pt x="457" y="120"/>
                    <a:pt x="456" y="120"/>
                  </a:cubicBezTo>
                  <a:cubicBezTo>
                    <a:pt x="456" y="120"/>
                    <a:pt x="456" y="120"/>
                    <a:pt x="455" y="121"/>
                  </a:cubicBezTo>
                  <a:cubicBezTo>
                    <a:pt x="455" y="121"/>
                    <a:pt x="455" y="121"/>
                    <a:pt x="454" y="121"/>
                  </a:cubicBezTo>
                  <a:cubicBezTo>
                    <a:pt x="454" y="122"/>
                    <a:pt x="453" y="122"/>
                    <a:pt x="453" y="122"/>
                  </a:cubicBezTo>
                  <a:cubicBezTo>
                    <a:pt x="452" y="122"/>
                    <a:pt x="451" y="122"/>
                    <a:pt x="450" y="122"/>
                  </a:cubicBezTo>
                  <a:cubicBezTo>
                    <a:pt x="449" y="122"/>
                    <a:pt x="448" y="122"/>
                    <a:pt x="448" y="122"/>
                  </a:cubicBezTo>
                  <a:cubicBezTo>
                    <a:pt x="447" y="122"/>
                    <a:pt x="446" y="121"/>
                    <a:pt x="446" y="120"/>
                  </a:cubicBezTo>
                  <a:cubicBezTo>
                    <a:pt x="445" y="120"/>
                    <a:pt x="445" y="119"/>
                    <a:pt x="444" y="118"/>
                  </a:cubicBezTo>
                  <a:cubicBezTo>
                    <a:pt x="444" y="117"/>
                    <a:pt x="444" y="116"/>
                    <a:pt x="444" y="115"/>
                  </a:cubicBezTo>
                  <a:cubicBezTo>
                    <a:pt x="457" y="115"/>
                    <a:pt x="457" y="115"/>
                    <a:pt x="457" y="115"/>
                  </a:cubicBezTo>
                  <a:cubicBezTo>
                    <a:pt x="458" y="115"/>
                    <a:pt x="458" y="115"/>
                    <a:pt x="458" y="114"/>
                  </a:cubicBezTo>
                  <a:cubicBezTo>
                    <a:pt x="458" y="114"/>
                    <a:pt x="458" y="114"/>
                    <a:pt x="458" y="113"/>
                  </a:cubicBezTo>
                  <a:cubicBezTo>
                    <a:pt x="458" y="112"/>
                    <a:pt x="458" y="111"/>
                    <a:pt x="458" y="109"/>
                  </a:cubicBezTo>
                  <a:cubicBezTo>
                    <a:pt x="457" y="108"/>
                    <a:pt x="457" y="107"/>
                    <a:pt x="456" y="107"/>
                  </a:cubicBezTo>
                  <a:cubicBezTo>
                    <a:pt x="455" y="106"/>
                    <a:pt x="454" y="105"/>
                    <a:pt x="453" y="105"/>
                  </a:cubicBezTo>
                  <a:cubicBezTo>
                    <a:pt x="452" y="104"/>
                    <a:pt x="451" y="104"/>
                    <a:pt x="450" y="104"/>
                  </a:cubicBezTo>
                  <a:cubicBezTo>
                    <a:pt x="448" y="104"/>
                    <a:pt x="447" y="105"/>
                    <a:pt x="446" y="105"/>
                  </a:cubicBezTo>
                  <a:cubicBezTo>
                    <a:pt x="445" y="106"/>
                    <a:pt x="444" y="106"/>
                    <a:pt x="443" y="107"/>
                  </a:cubicBezTo>
                  <a:cubicBezTo>
                    <a:pt x="442" y="108"/>
                    <a:pt x="441" y="109"/>
                    <a:pt x="441" y="110"/>
                  </a:cubicBezTo>
                  <a:cubicBezTo>
                    <a:pt x="441" y="112"/>
                    <a:pt x="440" y="113"/>
                    <a:pt x="440" y="114"/>
                  </a:cubicBezTo>
                  <a:cubicBezTo>
                    <a:pt x="440" y="116"/>
                    <a:pt x="441" y="118"/>
                    <a:pt x="441" y="119"/>
                  </a:cubicBezTo>
                  <a:cubicBezTo>
                    <a:pt x="442" y="120"/>
                    <a:pt x="442" y="121"/>
                    <a:pt x="443" y="122"/>
                  </a:cubicBezTo>
                  <a:close/>
                  <a:moveTo>
                    <a:pt x="446" y="108"/>
                  </a:moveTo>
                  <a:cubicBezTo>
                    <a:pt x="447" y="107"/>
                    <a:pt x="448" y="107"/>
                    <a:pt x="450" y="107"/>
                  </a:cubicBezTo>
                  <a:cubicBezTo>
                    <a:pt x="451" y="107"/>
                    <a:pt x="451" y="107"/>
                    <a:pt x="452" y="107"/>
                  </a:cubicBezTo>
                  <a:cubicBezTo>
                    <a:pt x="453" y="108"/>
                    <a:pt x="453" y="108"/>
                    <a:pt x="454" y="108"/>
                  </a:cubicBezTo>
                  <a:cubicBezTo>
                    <a:pt x="454" y="109"/>
                    <a:pt x="454" y="110"/>
                    <a:pt x="455" y="110"/>
                  </a:cubicBezTo>
                  <a:cubicBezTo>
                    <a:pt x="455" y="111"/>
                    <a:pt x="455" y="112"/>
                    <a:pt x="455" y="113"/>
                  </a:cubicBezTo>
                  <a:cubicBezTo>
                    <a:pt x="444" y="113"/>
                    <a:pt x="444" y="113"/>
                    <a:pt x="444" y="113"/>
                  </a:cubicBezTo>
                  <a:cubicBezTo>
                    <a:pt x="444" y="111"/>
                    <a:pt x="445" y="109"/>
                    <a:pt x="446" y="108"/>
                  </a:cubicBezTo>
                  <a:close/>
                  <a:moveTo>
                    <a:pt x="97" y="159"/>
                  </a:moveTo>
                  <a:cubicBezTo>
                    <a:pt x="96" y="158"/>
                    <a:pt x="95" y="157"/>
                    <a:pt x="94" y="157"/>
                  </a:cubicBezTo>
                  <a:cubicBezTo>
                    <a:pt x="93" y="156"/>
                    <a:pt x="92" y="156"/>
                    <a:pt x="91" y="156"/>
                  </a:cubicBezTo>
                  <a:cubicBezTo>
                    <a:pt x="89" y="156"/>
                    <a:pt x="88" y="157"/>
                    <a:pt x="87" y="157"/>
                  </a:cubicBezTo>
                  <a:cubicBezTo>
                    <a:pt x="86" y="158"/>
                    <a:pt x="85" y="158"/>
                    <a:pt x="84" y="159"/>
                  </a:cubicBezTo>
                  <a:cubicBezTo>
                    <a:pt x="83" y="160"/>
                    <a:pt x="82" y="161"/>
                    <a:pt x="82" y="162"/>
                  </a:cubicBezTo>
                  <a:cubicBezTo>
                    <a:pt x="82" y="164"/>
                    <a:pt x="81" y="165"/>
                    <a:pt x="81" y="166"/>
                  </a:cubicBezTo>
                  <a:cubicBezTo>
                    <a:pt x="81" y="168"/>
                    <a:pt x="82" y="170"/>
                    <a:pt x="82" y="171"/>
                  </a:cubicBezTo>
                  <a:cubicBezTo>
                    <a:pt x="83" y="172"/>
                    <a:pt x="83" y="173"/>
                    <a:pt x="84" y="174"/>
                  </a:cubicBezTo>
                  <a:cubicBezTo>
                    <a:pt x="85" y="175"/>
                    <a:pt x="86" y="176"/>
                    <a:pt x="87" y="176"/>
                  </a:cubicBezTo>
                  <a:cubicBezTo>
                    <a:pt x="88" y="177"/>
                    <a:pt x="90" y="177"/>
                    <a:pt x="91" y="177"/>
                  </a:cubicBezTo>
                  <a:cubicBezTo>
                    <a:pt x="92" y="177"/>
                    <a:pt x="93" y="177"/>
                    <a:pt x="93" y="177"/>
                  </a:cubicBezTo>
                  <a:cubicBezTo>
                    <a:pt x="94" y="177"/>
                    <a:pt x="95" y="177"/>
                    <a:pt x="95" y="176"/>
                  </a:cubicBezTo>
                  <a:cubicBezTo>
                    <a:pt x="96" y="176"/>
                    <a:pt x="97" y="176"/>
                    <a:pt x="97" y="175"/>
                  </a:cubicBezTo>
                  <a:cubicBezTo>
                    <a:pt x="98" y="175"/>
                    <a:pt x="99" y="175"/>
                    <a:pt x="99" y="174"/>
                  </a:cubicBezTo>
                  <a:cubicBezTo>
                    <a:pt x="98" y="173"/>
                    <a:pt x="98" y="173"/>
                    <a:pt x="98" y="173"/>
                  </a:cubicBezTo>
                  <a:cubicBezTo>
                    <a:pt x="98" y="172"/>
                    <a:pt x="98" y="172"/>
                    <a:pt x="97" y="172"/>
                  </a:cubicBezTo>
                  <a:cubicBezTo>
                    <a:pt x="97" y="172"/>
                    <a:pt x="97" y="172"/>
                    <a:pt x="96" y="173"/>
                  </a:cubicBezTo>
                  <a:cubicBezTo>
                    <a:pt x="96" y="173"/>
                    <a:pt x="96" y="173"/>
                    <a:pt x="95" y="173"/>
                  </a:cubicBezTo>
                  <a:cubicBezTo>
                    <a:pt x="95" y="174"/>
                    <a:pt x="94" y="174"/>
                    <a:pt x="94" y="174"/>
                  </a:cubicBezTo>
                  <a:cubicBezTo>
                    <a:pt x="93" y="174"/>
                    <a:pt x="92" y="174"/>
                    <a:pt x="91" y="174"/>
                  </a:cubicBezTo>
                  <a:cubicBezTo>
                    <a:pt x="90" y="174"/>
                    <a:pt x="90" y="174"/>
                    <a:pt x="89" y="174"/>
                  </a:cubicBezTo>
                  <a:cubicBezTo>
                    <a:pt x="88" y="174"/>
                    <a:pt x="87" y="173"/>
                    <a:pt x="87" y="172"/>
                  </a:cubicBezTo>
                  <a:cubicBezTo>
                    <a:pt x="86" y="172"/>
                    <a:pt x="86" y="171"/>
                    <a:pt x="85" y="170"/>
                  </a:cubicBezTo>
                  <a:cubicBezTo>
                    <a:pt x="85" y="169"/>
                    <a:pt x="85" y="168"/>
                    <a:pt x="85" y="167"/>
                  </a:cubicBezTo>
                  <a:cubicBezTo>
                    <a:pt x="98" y="167"/>
                    <a:pt x="98" y="167"/>
                    <a:pt x="98" y="167"/>
                  </a:cubicBezTo>
                  <a:cubicBezTo>
                    <a:pt x="99" y="167"/>
                    <a:pt x="99" y="167"/>
                    <a:pt x="99" y="166"/>
                  </a:cubicBezTo>
                  <a:cubicBezTo>
                    <a:pt x="99" y="166"/>
                    <a:pt x="99" y="166"/>
                    <a:pt x="99" y="165"/>
                  </a:cubicBezTo>
                  <a:cubicBezTo>
                    <a:pt x="99" y="164"/>
                    <a:pt x="99" y="163"/>
                    <a:pt x="99" y="161"/>
                  </a:cubicBezTo>
                  <a:cubicBezTo>
                    <a:pt x="98" y="160"/>
                    <a:pt x="98" y="159"/>
                    <a:pt x="97" y="159"/>
                  </a:cubicBezTo>
                  <a:close/>
                  <a:moveTo>
                    <a:pt x="85" y="165"/>
                  </a:moveTo>
                  <a:cubicBezTo>
                    <a:pt x="85" y="163"/>
                    <a:pt x="86" y="161"/>
                    <a:pt x="87" y="160"/>
                  </a:cubicBezTo>
                  <a:cubicBezTo>
                    <a:pt x="88" y="159"/>
                    <a:pt x="89" y="159"/>
                    <a:pt x="91" y="159"/>
                  </a:cubicBezTo>
                  <a:cubicBezTo>
                    <a:pt x="92" y="159"/>
                    <a:pt x="92" y="159"/>
                    <a:pt x="93" y="159"/>
                  </a:cubicBezTo>
                  <a:cubicBezTo>
                    <a:pt x="94" y="160"/>
                    <a:pt x="94" y="160"/>
                    <a:pt x="95" y="160"/>
                  </a:cubicBezTo>
                  <a:cubicBezTo>
                    <a:pt x="95" y="161"/>
                    <a:pt x="96" y="162"/>
                    <a:pt x="96" y="162"/>
                  </a:cubicBezTo>
                  <a:cubicBezTo>
                    <a:pt x="96" y="163"/>
                    <a:pt x="96" y="164"/>
                    <a:pt x="96" y="165"/>
                  </a:cubicBezTo>
                  <a:lnTo>
                    <a:pt x="85" y="165"/>
                  </a:lnTo>
                  <a:close/>
                  <a:moveTo>
                    <a:pt x="56" y="164"/>
                  </a:moveTo>
                  <a:cubicBezTo>
                    <a:pt x="56" y="177"/>
                    <a:pt x="56" y="177"/>
                    <a:pt x="56" y="177"/>
                  </a:cubicBezTo>
                  <a:cubicBezTo>
                    <a:pt x="60" y="177"/>
                    <a:pt x="60" y="177"/>
                    <a:pt x="60" y="177"/>
                  </a:cubicBezTo>
                  <a:cubicBezTo>
                    <a:pt x="60" y="164"/>
                    <a:pt x="60" y="164"/>
                    <a:pt x="60" y="164"/>
                  </a:cubicBezTo>
                  <a:cubicBezTo>
                    <a:pt x="60" y="163"/>
                    <a:pt x="60" y="162"/>
                    <a:pt x="59" y="161"/>
                  </a:cubicBezTo>
                  <a:cubicBezTo>
                    <a:pt x="59" y="160"/>
                    <a:pt x="59" y="159"/>
                    <a:pt x="58" y="158"/>
                  </a:cubicBezTo>
                  <a:cubicBezTo>
                    <a:pt x="57" y="158"/>
                    <a:pt x="57" y="157"/>
                    <a:pt x="56" y="157"/>
                  </a:cubicBezTo>
                  <a:cubicBezTo>
                    <a:pt x="55" y="156"/>
                    <a:pt x="54" y="156"/>
                    <a:pt x="53" y="156"/>
                  </a:cubicBezTo>
                  <a:cubicBezTo>
                    <a:pt x="52" y="156"/>
                    <a:pt x="52" y="156"/>
                    <a:pt x="51" y="156"/>
                  </a:cubicBezTo>
                  <a:cubicBezTo>
                    <a:pt x="50" y="157"/>
                    <a:pt x="50" y="157"/>
                    <a:pt x="49" y="157"/>
                  </a:cubicBezTo>
                  <a:cubicBezTo>
                    <a:pt x="49" y="157"/>
                    <a:pt x="48" y="158"/>
                    <a:pt x="48" y="158"/>
                  </a:cubicBezTo>
                  <a:cubicBezTo>
                    <a:pt x="47" y="159"/>
                    <a:pt x="47" y="159"/>
                    <a:pt x="46" y="160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57"/>
                    <a:pt x="46" y="157"/>
                    <a:pt x="45" y="157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77"/>
                    <a:pt x="43" y="177"/>
                    <a:pt x="43" y="177"/>
                  </a:cubicBezTo>
                  <a:cubicBezTo>
                    <a:pt x="46" y="177"/>
                    <a:pt x="46" y="177"/>
                    <a:pt x="46" y="177"/>
                  </a:cubicBezTo>
                  <a:cubicBezTo>
                    <a:pt x="46" y="162"/>
                    <a:pt x="46" y="162"/>
                    <a:pt x="46" y="162"/>
                  </a:cubicBezTo>
                  <a:cubicBezTo>
                    <a:pt x="47" y="161"/>
                    <a:pt x="48" y="160"/>
                    <a:pt x="49" y="160"/>
                  </a:cubicBezTo>
                  <a:cubicBezTo>
                    <a:pt x="50" y="159"/>
                    <a:pt x="51" y="159"/>
                    <a:pt x="52" y="159"/>
                  </a:cubicBezTo>
                  <a:cubicBezTo>
                    <a:pt x="53" y="159"/>
                    <a:pt x="54" y="160"/>
                    <a:pt x="55" y="160"/>
                  </a:cubicBezTo>
                  <a:cubicBezTo>
                    <a:pt x="56" y="161"/>
                    <a:pt x="56" y="162"/>
                    <a:pt x="56" y="164"/>
                  </a:cubicBezTo>
                  <a:close/>
                  <a:moveTo>
                    <a:pt x="77" y="167"/>
                  </a:moveTo>
                  <a:cubicBezTo>
                    <a:pt x="76" y="167"/>
                    <a:pt x="75" y="166"/>
                    <a:pt x="75" y="166"/>
                  </a:cubicBezTo>
                  <a:cubicBezTo>
                    <a:pt x="74" y="166"/>
                    <a:pt x="74" y="166"/>
                    <a:pt x="73" y="165"/>
                  </a:cubicBezTo>
                  <a:cubicBezTo>
                    <a:pt x="72" y="165"/>
                    <a:pt x="72" y="165"/>
                    <a:pt x="71" y="165"/>
                  </a:cubicBezTo>
                  <a:cubicBezTo>
                    <a:pt x="70" y="165"/>
                    <a:pt x="70" y="164"/>
                    <a:pt x="69" y="164"/>
                  </a:cubicBezTo>
                  <a:cubicBezTo>
                    <a:pt x="69" y="164"/>
                    <a:pt x="68" y="164"/>
                    <a:pt x="68" y="163"/>
                  </a:cubicBezTo>
                  <a:cubicBezTo>
                    <a:pt x="68" y="163"/>
                    <a:pt x="68" y="162"/>
                    <a:pt x="68" y="162"/>
                  </a:cubicBezTo>
                  <a:cubicBezTo>
                    <a:pt x="68" y="161"/>
                    <a:pt x="68" y="161"/>
                    <a:pt x="68" y="161"/>
                  </a:cubicBezTo>
                  <a:cubicBezTo>
                    <a:pt x="68" y="160"/>
                    <a:pt x="68" y="160"/>
                    <a:pt x="69" y="160"/>
                  </a:cubicBezTo>
                  <a:cubicBezTo>
                    <a:pt x="69" y="160"/>
                    <a:pt x="69" y="159"/>
                    <a:pt x="70" y="159"/>
                  </a:cubicBezTo>
                  <a:cubicBezTo>
                    <a:pt x="70" y="159"/>
                    <a:pt x="71" y="159"/>
                    <a:pt x="72" y="159"/>
                  </a:cubicBezTo>
                  <a:cubicBezTo>
                    <a:pt x="72" y="159"/>
                    <a:pt x="73" y="159"/>
                    <a:pt x="73" y="159"/>
                  </a:cubicBezTo>
                  <a:cubicBezTo>
                    <a:pt x="74" y="159"/>
                    <a:pt x="74" y="159"/>
                    <a:pt x="75" y="160"/>
                  </a:cubicBezTo>
                  <a:cubicBezTo>
                    <a:pt x="75" y="160"/>
                    <a:pt x="75" y="160"/>
                    <a:pt x="76" y="160"/>
                  </a:cubicBezTo>
                  <a:cubicBezTo>
                    <a:pt x="76" y="160"/>
                    <a:pt x="76" y="160"/>
                    <a:pt x="76" y="160"/>
                  </a:cubicBezTo>
                  <a:cubicBezTo>
                    <a:pt x="77" y="160"/>
                    <a:pt x="77" y="160"/>
                    <a:pt x="77" y="160"/>
                  </a:cubicBezTo>
                  <a:cubicBezTo>
                    <a:pt x="78" y="159"/>
                    <a:pt x="78" y="159"/>
                    <a:pt x="78" y="159"/>
                  </a:cubicBezTo>
                  <a:cubicBezTo>
                    <a:pt x="77" y="158"/>
                    <a:pt x="76" y="157"/>
                    <a:pt x="75" y="157"/>
                  </a:cubicBezTo>
                  <a:cubicBezTo>
                    <a:pt x="74" y="156"/>
                    <a:pt x="73" y="156"/>
                    <a:pt x="71" y="156"/>
                  </a:cubicBezTo>
                  <a:cubicBezTo>
                    <a:pt x="70" y="156"/>
                    <a:pt x="69" y="156"/>
                    <a:pt x="68" y="157"/>
                  </a:cubicBezTo>
                  <a:cubicBezTo>
                    <a:pt x="68" y="157"/>
                    <a:pt x="67" y="157"/>
                    <a:pt x="66" y="158"/>
                  </a:cubicBezTo>
                  <a:cubicBezTo>
                    <a:pt x="66" y="159"/>
                    <a:pt x="65" y="159"/>
                    <a:pt x="65" y="160"/>
                  </a:cubicBezTo>
                  <a:cubicBezTo>
                    <a:pt x="64" y="161"/>
                    <a:pt x="64" y="161"/>
                    <a:pt x="64" y="162"/>
                  </a:cubicBezTo>
                  <a:cubicBezTo>
                    <a:pt x="64" y="163"/>
                    <a:pt x="64" y="164"/>
                    <a:pt x="65" y="164"/>
                  </a:cubicBezTo>
                  <a:cubicBezTo>
                    <a:pt x="65" y="165"/>
                    <a:pt x="65" y="165"/>
                    <a:pt x="66" y="166"/>
                  </a:cubicBezTo>
                  <a:cubicBezTo>
                    <a:pt x="66" y="166"/>
                    <a:pt x="67" y="167"/>
                    <a:pt x="68" y="167"/>
                  </a:cubicBezTo>
                  <a:cubicBezTo>
                    <a:pt x="68" y="167"/>
                    <a:pt x="69" y="167"/>
                    <a:pt x="70" y="168"/>
                  </a:cubicBezTo>
                  <a:cubicBezTo>
                    <a:pt x="70" y="168"/>
                    <a:pt x="71" y="168"/>
                    <a:pt x="71" y="168"/>
                  </a:cubicBezTo>
                  <a:cubicBezTo>
                    <a:pt x="72" y="168"/>
                    <a:pt x="73" y="169"/>
                    <a:pt x="73" y="169"/>
                  </a:cubicBezTo>
                  <a:cubicBezTo>
                    <a:pt x="74" y="169"/>
                    <a:pt x="74" y="170"/>
                    <a:pt x="74" y="170"/>
                  </a:cubicBezTo>
                  <a:cubicBezTo>
                    <a:pt x="75" y="170"/>
                    <a:pt x="75" y="171"/>
                    <a:pt x="75" y="171"/>
                  </a:cubicBezTo>
                  <a:cubicBezTo>
                    <a:pt x="75" y="172"/>
                    <a:pt x="75" y="172"/>
                    <a:pt x="75" y="173"/>
                  </a:cubicBezTo>
                  <a:cubicBezTo>
                    <a:pt x="74" y="173"/>
                    <a:pt x="74" y="173"/>
                    <a:pt x="74" y="174"/>
                  </a:cubicBezTo>
                  <a:cubicBezTo>
                    <a:pt x="73" y="174"/>
                    <a:pt x="73" y="174"/>
                    <a:pt x="73" y="174"/>
                  </a:cubicBezTo>
                  <a:cubicBezTo>
                    <a:pt x="72" y="175"/>
                    <a:pt x="71" y="175"/>
                    <a:pt x="71" y="175"/>
                  </a:cubicBezTo>
                  <a:cubicBezTo>
                    <a:pt x="70" y="175"/>
                    <a:pt x="69" y="175"/>
                    <a:pt x="69" y="174"/>
                  </a:cubicBezTo>
                  <a:cubicBezTo>
                    <a:pt x="68" y="174"/>
                    <a:pt x="68" y="174"/>
                    <a:pt x="67" y="174"/>
                  </a:cubicBezTo>
                  <a:cubicBezTo>
                    <a:pt x="67" y="173"/>
                    <a:pt x="67" y="173"/>
                    <a:pt x="66" y="173"/>
                  </a:cubicBezTo>
                  <a:cubicBezTo>
                    <a:pt x="66" y="173"/>
                    <a:pt x="66" y="173"/>
                    <a:pt x="66" y="173"/>
                  </a:cubicBezTo>
                  <a:cubicBezTo>
                    <a:pt x="65" y="173"/>
                    <a:pt x="65" y="173"/>
                    <a:pt x="65" y="173"/>
                  </a:cubicBezTo>
                  <a:cubicBezTo>
                    <a:pt x="65" y="173"/>
                    <a:pt x="65" y="173"/>
                    <a:pt x="65" y="173"/>
                  </a:cubicBezTo>
                  <a:cubicBezTo>
                    <a:pt x="64" y="175"/>
                    <a:pt x="64" y="175"/>
                    <a:pt x="64" y="175"/>
                  </a:cubicBezTo>
                  <a:cubicBezTo>
                    <a:pt x="65" y="175"/>
                    <a:pt x="66" y="176"/>
                    <a:pt x="67" y="176"/>
                  </a:cubicBezTo>
                  <a:cubicBezTo>
                    <a:pt x="68" y="177"/>
                    <a:pt x="69" y="177"/>
                    <a:pt x="71" y="177"/>
                  </a:cubicBezTo>
                  <a:cubicBezTo>
                    <a:pt x="72" y="177"/>
                    <a:pt x="73" y="177"/>
                    <a:pt x="74" y="177"/>
                  </a:cubicBezTo>
                  <a:cubicBezTo>
                    <a:pt x="75" y="176"/>
                    <a:pt x="76" y="176"/>
                    <a:pt x="76" y="175"/>
                  </a:cubicBezTo>
                  <a:cubicBezTo>
                    <a:pt x="77" y="175"/>
                    <a:pt x="77" y="174"/>
                    <a:pt x="78" y="173"/>
                  </a:cubicBezTo>
                  <a:cubicBezTo>
                    <a:pt x="78" y="172"/>
                    <a:pt x="78" y="172"/>
                    <a:pt x="78" y="171"/>
                  </a:cubicBezTo>
                  <a:cubicBezTo>
                    <a:pt x="78" y="170"/>
                    <a:pt x="78" y="169"/>
                    <a:pt x="78" y="169"/>
                  </a:cubicBezTo>
                  <a:cubicBezTo>
                    <a:pt x="77" y="168"/>
                    <a:pt x="77" y="167"/>
                    <a:pt x="77" y="167"/>
                  </a:cubicBezTo>
                  <a:close/>
                  <a:moveTo>
                    <a:pt x="72" y="211"/>
                  </a:moveTo>
                  <a:cubicBezTo>
                    <a:pt x="71" y="210"/>
                    <a:pt x="70" y="209"/>
                    <a:pt x="69" y="209"/>
                  </a:cubicBezTo>
                  <a:cubicBezTo>
                    <a:pt x="67" y="209"/>
                    <a:pt x="66" y="208"/>
                    <a:pt x="65" y="208"/>
                  </a:cubicBezTo>
                  <a:cubicBezTo>
                    <a:pt x="63" y="208"/>
                    <a:pt x="62" y="209"/>
                    <a:pt x="61" y="209"/>
                  </a:cubicBezTo>
                  <a:cubicBezTo>
                    <a:pt x="59" y="209"/>
                    <a:pt x="58" y="210"/>
                    <a:pt x="57" y="211"/>
                  </a:cubicBezTo>
                  <a:cubicBezTo>
                    <a:pt x="57" y="212"/>
                    <a:pt x="56" y="213"/>
                    <a:pt x="56" y="214"/>
                  </a:cubicBezTo>
                  <a:cubicBezTo>
                    <a:pt x="55" y="216"/>
                    <a:pt x="55" y="217"/>
                    <a:pt x="55" y="219"/>
                  </a:cubicBezTo>
                  <a:cubicBezTo>
                    <a:pt x="55" y="220"/>
                    <a:pt x="55" y="222"/>
                    <a:pt x="56" y="223"/>
                  </a:cubicBezTo>
                  <a:cubicBezTo>
                    <a:pt x="56" y="224"/>
                    <a:pt x="57" y="225"/>
                    <a:pt x="57" y="226"/>
                  </a:cubicBezTo>
                  <a:cubicBezTo>
                    <a:pt x="58" y="227"/>
                    <a:pt x="59" y="228"/>
                    <a:pt x="61" y="228"/>
                  </a:cubicBezTo>
                  <a:cubicBezTo>
                    <a:pt x="62" y="229"/>
                    <a:pt x="63" y="229"/>
                    <a:pt x="65" y="229"/>
                  </a:cubicBezTo>
                  <a:cubicBezTo>
                    <a:pt x="66" y="229"/>
                    <a:pt x="67" y="229"/>
                    <a:pt x="69" y="228"/>
                  </a:cubicBezTo>
                  <a:cubicBezTo>
                    <a:pt x="70" y="228"/>
                    <a:pt x="71" y="227"/>
                    <a:pt x="72" y="226"/>
                  </a:cubicBezTo>
                  <a:cubicBezTo>
                    <a:pt x="72" y="225"/>
                    <a:pt x="73" y="224"/>
                    <a:pt x="74" y="223"/>
                  </a:cubicBezTo>
                  <a:cubicBezTo>
                    <a:pt x="74" y="222"/>
                    <a:pt x="74" y="220"/>
                    <a:pt x="74" y="219"/>
                  </a:cubicBezTo>
                  <a:cubicBezTo>
                    <a:pt x="74" y="217"/>
                    <a:pt x="74" y="216"/>
                    <a:pt x="74" y="214"/>
                  </a:cubicBezTo>
                  <a:cubicBezTo>
                    <a:pt x="73" y="213"/>
                    <a:pt x="72" y="212"/>
                    <a:pt x="72" y="211"/>
                  </a:cubicBezTo>
                  <a:close/>
                  <a:moveTo>
                    <a:pt x="69" y="224"/>
                  </a:moveTo>
                  <a:cubicBezTo>
                    <a:pt x="68" y="226"/>
                    <a:pt x="67" y="226"/>
                    <a:pt x="65" y="226"/>
                  </a:cubicBezTo>
                  <a:cubicBezTo>
                    <a:pt x="63" y="226"/>
                    <a:pt x="61" y="226"/>
                    <a:pt x="60" y="224"/>
                  </a:cubicBezTo>
                  <a:cubicBezTo>
                    <a:pt x="59" y="223"/>
                    <a:pt x="59" y="221"/>
                    <a:pt x="59" y="219"/>
                  </a:cubicBezTo>
                  <a:cubicBezTo>
                    <a:pt x="59" y="218"/>
                    <a:pt x="59" y="216"/>
                    <a:pt x="59" y="215"/>
                  </a:cubicBezTo>
                  <a:cubicBezTo>
                    <a:pt x="59" y="215"/>
                    <a:pt x="60" y="214"/>
                    <a:pt x="60" y="213"/>
                  </a:cubicBezTo>
                  <a:cubicBezTo>
                    <a:pt x="61" y="212"/>
                    <a:pt x="61" y="212"/>
                    <a:pt x="62" y="212"/>
                  </a:cubicBezTo>
                  <a:cubicBezTo>
                    <a:pt x="63" y="211"/>
                    <a:pt x="64" y="211"/>
                    <a:pt x="65" y="211"/>
                  </a:cubicBezTo>
                  <a:cubicBezTo>
                    <a:pt x="67" y="211"/>
                    <a:pt x="68" y="212"/>
                    <a:pt x="69" y="213"/>
                  </a:cubicBezTo>
                  <a:cubicBezTo>
                    <a:pt x="70" y="214"/>
                    <a:pt x="71" y="216"/>
                    <a:pt x="71" y="219"/>
                  </a:cubicBezTo>
                  <a:cubicBezTo>
                    <a:pt x="71" y="221"/>
                    <a:pt x="70" y="223"/>
                    <a:pt x="69" y="224"/>
                  </a:cubicBezTo>
                  <a:close/>
                  <a:moveTo>
                    <a:pt x="88" y="208"/>
                  </a:moveTo>
                  <a:cubicBezTo>
                    <a:pt x="86" y="208"/>
                    <a:pt x="85" y="209"/>
                    <a:pt x="84" y="209"/>
                  </a:cubicBezTo>
                  <a:cubicBezTo>
                    <a:pt x="83" y="210"/>
                    <a:pt x="83" y="211"/>
                    <a:pt x="82" y="213"/>
                  </a:cubicBezTo>
                  <a:cubicBezTo>
                    <a:pt x="82" y="210"/>
                    <a:pt x="82" y="210"/>
                    <a:pt x="82" y="210"/>
                  </a:cubicBezTo>
                  <a:cubicBezTo>
                    <a:pt x="82" y="209"/>
                    <a:pt x="82" y="209"/>
                    <a:pt x="82" y="209"/>
                  </a:cubicBezTo>
                  <a:cubicBezTo>
                    <a:pt x="81" y="209"/>
                    <a:pt x="81" y="209"/>
                    <a:pt x="81" y="209"/>
                  </a:cubicBezTo>
                  <a:cubicBezTo>
                    <a:pt x="79" y="209"/>
                    <a:pt x="79" y="209"/>
                    <a:pt x="79" y="209"/>
                  </a:cubicBezTo>
                  <a:cubicBezTo>
                    <a:pt x="79" y="229"/>
                    <a:pt x="79" y="229"/>
                    <a:pt x="79" y="229"/>
                  </a:cubicBezTo>
                  <a:cubicBezTo>
                    <a:pt x="82" y="229"/>
                    <a:pt x="82" y="229"/>
                    <a:pt x="82" y="229"/>
                  </a:cubicBezTo>
                  <a:cubicBezTo>
                    <a:pt x="82" y="216"/>
                    <a:pt x="82" y="216"/>
                    <a:pt x="82" y="216"/>
                  </a:cubicBezTo>
                  <a:cubicBezTo>
                    <a:pt x="83" y="215"/>
                    <a:pt x="83" y="215"/>
                    <a:pt x="83" y="214"/>
                  </a:cubicBezTo>
                  <a:cubicBezTo>
                    <a:pt x="83" y="214"/>
                    <a:pt x="84" y="213"/>
                    <a:pt x="84" y="213"/>
                  </a:cubicBezTo>
                  <a:cubicBezTo>
                    <a:pt x="85" y="212"/>
                    <a:pt x="85" y="212"/>
                    <a:pt x="86" y="212"/>
                  </a:cubicBezTo>
                  <a:cubicBezTo>
                    <a:pt x="86" y="212"/>
                    <a:pt x="87" y="212"/>
                    <a:pt x="87" y="212"/>
                  </a:cubicBezTo>
                  <a:cubicBezTo>
                    <a:pt x="88" y="212"/>
                    <a:pt x="88" y="212"/>
                    <a:pt x="88" y="212"/>
                  </a:cubicBezTo>
                  <a:cubicBezTo>
                    <a:pt x="89" y="212"/>
                    <a:pt x="89" y="212"/>
                    <a:pt x="89" y="212"/>
                  </a:cubicBezTo>
                  <a:cubicBezTo>
                    <a:pt x="90" y="212"/>
                    <a:pt x="90" y="212"/>
                    <a:pt x="90" y="211"/>
                  </a:cubicBezTo>
                  <a:cubicBezTo>
                    <a:pt x="90" y="209"/>
                    <a:pt x="90" y="209"/>
                    <a:pt x="90" y="209"/>
                  </a:cubicBezTo>
                  <a:cubicBezTo>
                    <a:pt x="90" y="209"/>
                    <a:pt x="89" y="208"/>
                    <a:pt x="89" y="208"/>
                  </a:cubicBezTo>
                  <a:cubicBezTo>
                    <a:pt x="89" y="208"/>
                    <a:pt x="88" y="208"/>
                    <a:pt x="88" y="208"/>
                  </a:cubicBezTo>
                  <a:close/>
                  <a:moveTo>
                    <a:pt x="33" y="105"/>
                  </a:moveTo>
                  <a:cubicBezTo>
                    <a:pt x="32" y="105"/>
                    <a:pt x="31" y="104"/>
                    <a:pt x="29" y="104"/>
                  </a:cubicBezTo>
                  <a:cubicBezTo>
                    <a:pt x="28" y="104"/>
                    <a:pt x="26" y="105"/>
                    <a:pt x="25" y="105"/>
                  </a:cubicBezTo>
                  <a:cubicBezTo>
                    <a:pt x="24" y="105"/>
                    <a:pt x="23" y="106"/>
                    <a:pt x="22" y="107"/>
                  </a:cubicBezTo>
                  <a:cubicBezTo>
                    <a:pt x="21" y="108"/>
                    <a:pt x="21" y="109"/>
                    <a:pt x="20" y="110"/>
                  </a:cubicBezTo>
                  <a:cubicBezTo>
                    <a:pt x="20" y="112"/>
                    <a:pt x="19" y="113"/>
                    <a:pt x="19" y="115"/>
                  </a:cubicBezTo>
                  <a:cubicBezTo>
                    <a:pt x="19" y="116"/>
                    <a:pt x="20" y="118"/>
                    <a:pt x="20" y="119"/>
                  </a:cubicBezTo>
                  <a:cubicBezTo>
                    <a:pt x="21" y="120"/>
                    <a:pt x="21" y="121"/>
                    <a:pt x="22" y="122"/>
                  </a:cubicBezTo>
                  <a:cubicBezTo>
                    <a:pt x="23" y="123"/>
                    <a:pt x="24" y="124"/>
                    <a:pt x="25" y="124"/>
                  </a:cubicBezTo>
                  <a:cubicBezTo>
                    <a:pt x="26" y="125"/>
                    <a:pt x="28" y="125"/>
                    <a:pt x="29" y="125"/>
                  </a:cubicBezTo>
                  <a:cubicBezTo>
                    <a:pt x="31" y="125"/>
                    <a:pt x="32" y="125"/>
                    <a:pt x="33" y="124"/>
                  </a:cubicBezTo>
                  <a:cubicBezTo>
                    <a:pt x="34" y="124"/>
                    <a:pt x="35" y="123"/>
                    <a:pt x="36" y="122"/>
                  </a:cubicBezTo>
                  <a:cubicBezTo>
                    <a:pt x="37" y="121"/>
                    <a:pt x="38" y="120"/>
                    <a:pt x="38" y="119"/>
                  </a:cubicBezTo>
                  <a:cubicBezTo>
                    <a:pt x="39" y="118"/>
                    <a:pt x="39" y="116"/>
                    <a:pt x="39" y="115"/>
                  </a:cubicBezTo>
                  <a:cubicBezTo>
                    <a:pt x="39" y="113"/>
                    <a:pt x="39" y="112"/>
                    <a:pt x="38" y="110"/>
                  </a:cubicBezTo>
                  <a:cubicBezTo>
                    <a:pt x="38" y="109"/>
                    <a:pt x="37" y="108"/>
                    <a:pt x="36" y="107"/>
                  </a:cubicBezTo>
                  <a:cubicBezTo>
                    <a:pt x="35" y="106"/>
                    <a:pt x="34" y="105"/>
                    <a:pt x="33" y="105"/>
                  </a:cubicBezTo>
                  <a:close/>
                  <a:moveTo>
                    <a:pt x="34" y="120"/>
                  </a:moveTo>
                  <a:cubicBezTo>
                    <a:pt x="33" y="122"/>
                    <a:pt x="31" y="122"/>
                    <a:pt x="29" y="122"/>
                  </a:cubicBezTo>
                  <a:cubicBezTo>
                    <a:pt x="27" y="122"/>
                    <a:pt x="26" y="122"/>
                    <a:pt x="25" y="120"/>
                  </a:cubicBezTo>
                  <a:cubicBezTo>
                    <a:pt x="24" y="119"/>
                    <a:pt x="23" y="117"/>
                    <a:pt x="23" y="115"/>
                  </a:cubicBezTo>
                  <a:cubicBezTo>
                    <a:pt x="23" y="114"/>
                    <a:pt x="23" y="112"/>
                    <a:pt x="23" y="111"/>
                  </a:cubicBezTo>
                  <a:cubicBezTo>
                    <a:pt x="24" y="111"/>
                    <a:pt x="24" y="110"/>
                    <a:pt x="25" y="109"/>
                  </a:cubicBezTo>
                  <a:cubicBezTo>
                    <a:pt x="25" y="108"/>
                    <a:pt x="26" y="108"/>
                    <a:pt x="26" y="108"/>
                  </a:cubicBezTo>
                  <a:cubicBezTo>
                    <a:pt x="27" y="107"/>
                    <a:pt x="28" y="107"/>
                    <a:pt x="29" y="107"/>
                  </a:cubicBezTo>
                  <a:cubicBezTo>
                    <a:pt x="31" y="107"/>
                    <a:pt x="33" y="108"/>
                    <a:pt x="34" y="109"/>
                  </a:cubicBezTo>
                  <a:cubicBezTo>
                    <a:pt x="35" y="110"/>
                    <a:pt x="35" y="112"/>
                    <a:pt x="35" y="115"/>
                  </a:cubicBezTo>
                  <a:cubicBezTo>
                    <a:pt x="35" y="117"/>
                    <a:pt x="35" y="119"/>
                    <a:pt x="34" y="120"/>
                  </a:cubicBezTo>
                  <a:close/>
                  <a:moveTo>
                    <a:pt x="121" y="125"/>
                  </a:moveTo>
                  <a:cubicBezTo>
                    <a:pt x="125" y="125"/>
                    <a:pt x="125" y="125"/>
                    <a:pt x="125" y="125"/>
                  </a:cubicBezTo>
                  <a:cubicBezTo>
                    <a:pt x="125" y="105"/>
                    <a:pt x="125" y="105"/>
                    <a:pt x="125" y="105"/>
                  </a:cubicBezTo>
                  <a:cubicBezTo>
                    <a:pt x="121" y="105"/>
                    <a:pt x="121" y="105"/>
                    <a:pt x="121" y="105"/>
                  </a:cubicBezTo>
                  <a:lnTo>
                    <a:pt x="121" y="125"/>
                  </a:lnTo>
                  <a:close/>
                  <a:moveTo>
                    <a:pt x="211" y="166"/>
                  </a:moveTo>
                  <a:cubicBezTo>
                    <a:pt x="211" y="166"/>
                    <a:pt x="211" y="166"/>
                    <a:pt x="211" y="165"/>
                  </a:cubicBezTo>
                  <a:cubicBezTo>
                    <a:pt x="211" y="164"/>
                    <a:pt x="211" y="163"/>
                    <a:pt x="211" y="161"/>
                  </a:cubicBezTo>
                  <a:cubicBezTo>
                    <a:pt x="210" y="160"/>
                    <a:pt x="210" y="159"/>
                    <a:pt x="209" y="159"/>
                  </a:cubicBezTo>
                  <a:cubicBezTo>
                    <a:pt x="208" y="158"/>
                    <a:pt x="207" y="157"/>
                    <a:pt x="206" y="157"/>
                  </a:cubicBezTo>
                  <a:cubicBezTo>
                    <a:pt x="205" y="156"/>
                    <a:pt x="204" y="156"/>
                    <a:pt x="203" y="156"/>
                  </a:cubicBezTo>
                  <a:cubicBezTo>
                    <a:pt x="201" y="156"/>
                    <a:pt x="200" y="157"/>
                    <a:pt x="199" y="157"/>
                  </a:cubicBezTo>
                  <a:cubicBezTo>
                    <a:pt x="198" y="158"/>
                    <a:pt x="197" y="158"/>
                    <a:pt x="196" y="159"/>
                  </a:cubicBezTo>
                  <a:cubicBezTo>
                    <a:pt x="195" y="160"/>
                    <a:pt x="195" y="161"/>
                    <a:pt x="194" y="162"/>
                  </a:cubicBezTo>
                  <a:cubicBezTo>
                    <a:pt x="194" y="164"/>
                    <a:pt x="193" y="165"/>
                    <a:pt x="193" y="166"/>
                  </a:cubicBezTo>
                  <a:cubicBezTo>
                    <a:pt x="193" y="168"/>
                    <a:pt x="194" y="170"/>
                    <a:pt x="194" y="171"/>
                  </a:cubicBezTo>
                  <a:cubicBezTo>
                    <a:pt x="195" y="172"/>
                    <a:pt x="195" y="173"/>
                    <a:pt x="196" y="174"/>
                  </a:cubicBezTo>
                  <a:cubicBezTo>
                    <a:pt x="197" y="175"/>
                    <a:pt x="198" y="176"/>
                    <a:pt x="199" y="176"/>
                  </a:cubicBezTo>
                  <a:cubicBezTo>
                    <a:pt x="200" y="177"/>
                    <a:pt x="202" y="177"/>
                    <a:pt x="203" y="177"/>
                  </a:cubicBezTo>
                  <a:cubicBezTo>
                    <a:pt x="204" y="177"/>
                    <a:pt x="205" y="177"/>
                    <a:pt x="205" y="177"/>
                  </a:cubicBezTo>
                  <a:cubicBezTo>
                    <a:pt x="206" y="177"/>
                    <a:pt x="207" y="177"/>
                    <a:pt x="208" y="176"/>
                  </a:cubicBezTo>
                  <a:cubicBezTo>
                    <a:pt x="208" y="176"/>
                    <a:pt x="209" y="176"/>
                    <a:pt x="209" y="175"/>
                  </a:cubicBezTo>
                  <a:cubicBezTo>
                    <a:pt x="210" y="175"/>
                    <a:pt x="211" y="175"/>
                    <a:pt x="211" y="174"/>
                  </a:cubicBezTo>
                  <a:cubicBezTo>
                    <a:pt x="210" y="173"/>
                    <a:pt x="210" y="173"/>
                    <a:pt x="210" y="173"/>
                  </a:cubicBezTo>
                  <a:cubicBezTo>
                    <a:pt x="210" y="172"/>
                    <a:pt x="210" y="172"/>
                    <a:pt x="209" y="172"/>
                  </a:cubicBezTo>
                  <a:cubicBezTo>
                    <a:pt x="209" y="172"/>
                    <a:pt x="209" y="172"/>
                    <a:pt x="209" y="173"/>
                  </a:cubicBezTo>
                  <a:cubicBezTo>
                    <a:pt x="208" y="173"/>
                    <a:pt x="208" y="173"/>
                    <a:pt x="207" y="173"/>
                  </a:cubicBezTo>
                  <a:cubicBezTo>
                    <a:pt x="207" y="174"/>
                    <a:pt x="206" y="174"/>
                    <a:pt x="206" y="174"/>
                  </a:cubicBezTo>
                  <a:cubicBezTo>
                    <a:pt x="205" y="174"/>
                    <a:pt x="204" y="174"/>
                    <a:pt x="203" y="174"/>
                  </a:cubicBezTo>
                  <a:cubicBezTo>
                    <a:pt x="202" y="174"/>
                    <a:pt x="202" y="174"/>
                    <a:pt x="201" y="174"/>
                  </a:cubicBezTo>
                  <a:cubicBezTo>
                    <a:pt x="200" y="174"/>
                    <a:pt x="199" y="173"/>
                    <a:pt x="199" y="172"/>
                  </a:cubicBezTo>
                  <a:cubicBezTo>
                    <a:pt x="198" y="172"/>
                    <a:pt x="198" y="171"/>
                    <a:pt x="198" y="170"/>
                  </a:cubicBezTo>
                  <a:cubicBezTo>
                    <a:pt x="197" y="169"/>
                    <a:pt x="197" y="168"/>
                    <a:pt x="197" y="167"/>
                  </a:cubicBezTo>
                  <a:cubicBezTo>
                    <a:pt x="211" y="167"/>
                    <a:pt x="211" y="167"/>
                    <a:pt x="211" y="167"/>
                  </a:cubicBezTo>
                  <a:cubicBezTo>
                    <a:pt x="211" y="167"/>
                    <a:pt x="211" y="167"/>
                    <a:pt x="211" y="166"/>
                  </a:cubicBezTo>
                  <a:close/>
                  <a:moveTo>
                    <a:pt x="197" y="165"/>
                  </a:moveTo>
                  <a:cubicBezTo>
                    <a:pt x="197" y="163"/>
                    <a:pt x="198" y="161"/>
                    <a:pt x="199" y="160"/>
                  </a:cubicBezTo>
                  <a:cubicBezTo>
                    <a:pt x="200" y="159"/>
                    <a:pt x="201" y="159"/>
                    <a:pt x="203" y="159"/>
                  </a:cubicBezTo>
                  <a:cubicBezTo>
                    <a:pt x="204" y="159"/>
                    <a:pt x="205" y="159"/>
                    <a:pt x="205" y="159"/>
                  </a:cubicBezTo>
                  <a:cubicBezTo>
                    <a:pt x="206" y="160"/>
                    <a:pt x="206" y="160"/>
                    <a:pt x="207" y="160"/>
                  </a:cubicBezTo>
                  <a:cubicBezTo>
                    <a:pt x="207" y="161"/>
                    <a:pt x="208" y="162"/>
                    <a:pt x="208" y="162"/>
                  </a:cubicBezTo>
                  <a:cubicBezTo>
                    <a:pt x="208" y="163"/>
                    <a:pt x="208" y="164"/>
                    <a:pt x="208" y="165"/>
                  </a:cubicBezTo>
                  <a:lnTo>
                    <a:pt x="197" y="165"/>
                  </a:lnTo>
                  <a:close/>
                  <a:moveTo>
                    <a:pt x="175" y="121"/>
                  </a:moveTo>
                  <a:cubicBezTo>
                    <a:pt x="174" y="120"/>
                    <a:pt x="174" y="119"/>
                    <a:pt x="174" y="118"/>
                  </a:cubicBezTo>
                  <a:cubicBezTo>
                    <a:pt x="174" y="105"/>
                    <a:pt x="174" y="105"/>
                    <a:pt x="174" y="105"/>
                  </a:cubicBezTo>
                  <a:cubicBezTo>
                    <a:pt x="170" y="105"/>
                    <a:pt x="170" y="105"/>
                    <a:pt x="170" y="105"/>
                  </a:cubicBezTo>
                  <a:cubicBezTo>
                    <a:pt x="170" y="118"/>
                    <a:pt x="170" y="118"/>
                    <a:pt x="170" y="118"/>
                  </a:cubicBezTo>
                  <a:cubicBezTo>
                    <a:pt x="170" y="119"/>
                    <a:pt x="171" y="120"/>
                    <a:pt x="171" y="121"/>
                  </a:cubicBezTo>
                  <a:cubicBezTo>
                    <a:pt x="171" y="122"/>
                    <a:pt x="172" y="122"/>
                    <a:pt x="172" y="123"/>
                  </a:cubicBezTo>
                  <a:cubicBezTo>
                    <a:pt x="173" y="124"/>
                    <a:pt x="173" y="124"/>
                    <a:pt x="174" y="125"/>
                  </a:cubicBezTo>
                  <a:cubicBezTo>
                    <a:pt x="175" y="125"/>
                    <a:pt x="176" y="125"/>
                    <a:pt x="177" y="125"/>
                  </a:cubicBezTo>
                  <a:cubicBezTo>
                    <a:pt x="179" y="125"/>
                    <a:pt x="180" y="125"/>
                    <a:pt x="181" y="124"/>
                  </a:cubicBezTo>
                  <a:cubicBezTo>
                    <a:pt x="182" y="124"/>
                    <a:pt x="183" y="123"/>
                    <a:pt x="184" y="122"/>
                  </a:cubicBezTo>
                  <a:cubicBezTo>
                    <a:pt x="184" y="124"/>
                    <a:pt x="184" y="124"/>
                    <a:pt x="184" y="124"/>
                  </a:cubicBezTo>
                  <a:cubicBezTo>
                    <a:pt x="184" y="125"/>
                    <a:pt x="185" y="125"/>
                    <a:pt x="185" y="125"/>
                  </a:cubicBezTo>
                  <a:cubicBezTo>
                    <a:pt x="187" y="125"/>
                    <a:pt x="187" y="125"/>
                    <a:pt x="187" y="125"/>
                  </a:cubicBezTo>
                  <a:cubicBezTo>
                    <a:pt x="187" y="105"/>
                    <a:pt x="187" y="105"/>
                    <a:pt x="187" y="105"/>
                  </a:cubicBezTo>
                  <a:cubicBezTo>
                    <a:pt x="184" y="105"/>
                    <a:pt x="184" y="105"/>
                    <a:pt x="184" y="105"/>
                  </a:cubicBezTo>
                  <a:cubicBezTo>
                    <a:pt x="184" y="120"/>
                    <a:pt x="184" y="120"/>
                    <a:pt x="184" y="120"/>
                  </a:cubicBezTo>
                  <a:cubicBezTo>
                    <a:pt x="183" y="120"/>
                    <a:pt x="182" y="121"/>
                    <a:pt x="181" y="122"/>
                  </a:cubicBezTo>
                  <a:cubicBezTo>
                    <a:pt x="180" y="122"/>
                    <a:pt x="179" y="122"/>
                    <a:pt x="178" y="122"/>
                  </a:cubicBezTo>
                  <a:cubicBezTo>
                    <a:pt x="177" y="122"/>
                    <a:pt x="176" y="122"/>
                    <a:pt x="175" y="121"/>
                  </a:cubicBezTo>
                  <a:close/>
                  <a:moveTo>
                    <a:pt x="61" y="105"/>
                  </a:moveTo>
                  <a:cubicBezTo>
                    <a:pt x="60" y="106"/>
                    <a:pt x="59" y="106"/>
                    <a:pt x="58" y="107"/>
                  </a:cubicBezTo>
                  <a:cubicBezTo>
                    <a:pt x="58" y="108"/>
                    <a:pt x="57" y="109"/>
                    <a:pt x="56" y="110"/>
                  </a:cubicBezTo>
                  <a:cubicBezTo>
                    <a:pt x="56" y="112"/>
                    <a:pt x="56" y="113"/>
                    <a:pt x="56" y="114"/>
                  </a:cubicBezTo>
                  <a:cubicBezTo>
                    <a:pt x="56" y="116"/>
                    <a:pt x="56" y="118"/>
                    <a:pt x="57" y="119"/>
                  </a:cubicBezTo>
                  <a:cubicBezTo>
                    <a:pt x="57" y="120"/>
                    <a:pt x="58" y="121"/>
                    <a:pt x="59" y="122"/>
                  </a:cubicBezTo>
                  <a:cubicBezTo>
                    <a:pt x="59" y="123"/>
                    <a:pt x="60" y="124"/>
                    <a:pt x="62" y="124"/>
                  </a:cubicBezTo>
                  <a:cubicBezTo>
                    <a:pt x="63" y="125"/>
                    <a:pt x="64" y="125"/>
                    <a:pt x="65" y="125"/>
                  </a:cubicBezTo>
                  <a:cubicBezTo>
                    <a:pt x="66" y="125"/>
                    <a:pt x="67" y="125"/>
                    <a:pt x="68" y="125"/>
                  </a:cubicBezTo>
                  <a:cubicBezTo>
                    <a:pt x="68" y="125"/>
                    <a:pt x="69" y="125"/>
                    <a:pt x="70" y="124"/>
                  </a:cubicBezTo>
                  <a:cubicBezTo>
                    <a:pt x="71" y="124"/>
                    <a:pt x="71" y="124"/>
                    <a:pt x="72" y="123"/>
                  </a:cubicBezTo>
                  <a:cubicBezTo>
                    <a:pt x="72" y="123"/>
                    <a:pt x="73" y="123"/>
                    <a:pt x="73" y="122"/>
                  </a:cubicBezTo>
                  <a:cubicBezTo>
                    <a:pt x="72" y="121"/>
                    <a:pt x="72" y="121"/>
                    <a:pt x="72" y="121"/>
                  </a:cubicBezTo>
                  <a:cubicBezTo>
                    <a:pt x="72" y="120"/>
                    <a:pt x="72" y="120"/>
                    <a:pt x="72" y="120"/>
                  </a:cubicBezTo>
                  <a:cubicBezTo>
                    <a:pt x="72" y="120"/>
                    <a:pt x="71" y="120"/>
                    <a:pt x="71" y="121"/>
                  </a:cubicBezTo>
                  <a:cubicBezTo>
                    <a:pt x="71" y="121"/>
                    <a:pt x="70" y="121"/>
                    <a:pt x="70" y="121"/>
                  </a:cubicBezTo>
                  <a:cubicBezTo>
                    <a:pt x="69" y="122"/>
                    <a:pt x="69" y="122"/>
                    <a:pt x="68" y="122"/>
                  </a:cubicBezTo>
                  <a:cubicBezTo>
                    <a:pt x="67" y="122"/>
                    <a:pt x="67" y="122"/>
                    <a:pt x="66" y="122"/>
                  </a:cubicBezTo>
                  <a:cubicBezTo>
                    <a:pt x="65" y="122"/>
                    <a:pt x="64" y="122"/>
                    <a:pt x="63" y="122"/>
                  </a:cubicBezTo>
                  <a:cubicBezTo>
                    <a:pt x="62" y="122"/>
                    <a:pt x="62" y="121"/>
                    <a:pt x="61" y="120"/>
                  </a:cubicBezTo>
                  <a:cubicBezTo>
                    <a:pt x="61" y="120"/>
                    <a:pt x="60" y="119"/>
                    <a:pt x="60" y="118"/>
                  </a:cubicBezTo>
                  <a:cubicBezTo>
                    <a:pt x="60" y="117"/>
                    <a:pt x="59" y="116"/>
                    <a:pt x="59" y="115"/>
                  </a:cubicBezTo>
                  <a:cubicBezTo>
                    <a:pt x="73" y="115"/>
                    <a:pt x="73" y="115"/>
                    <a:pt x="73" y="115"/>
                  </a:cubicBezTo>
                  <a:cubicBezTo>
                    <a:pt x="73" y="115"/>
                    <a:pt x="73" y="115"/>
                    <a:pt x="74" y="114"/>
                  </a:cubicBezTo>
                  <a:cubicBezTo>
                    <a:pt x="74" y="114"/>
                    <a:pt x="74" y="114"/>
                    <a:pt x="74" y="113"/>
                  </a:cubicBezTo>
                  <a:cubicBezTo>
                    <a:pt x="74" y="112"/>
                    <a:pt x="74" y="111"/>
                    <a:pt x="73" y="109"/>
                  </a:cubicBezTo>
                  <a:cubicBezTo>
                    <a:pt x="73" y="108"/>
                    <a:pt x="72" y="107"/>
                    <a:pt x="71" y="107"/>
                  </a:cubicBezTo>
                  <a:cubicBezTo>
                    <a:pt x="71" y="106"/>
                    <a:pt x="70" y="105"/>
                    <a:pt x="69" y="105"/>
                  </a:cubicBezTo>
                  <a:cubicBezTo>
                    <a:pt x="68" y="104"/>
                    <a:pt x="66" y="104"/>
                    <a:pt x="65" y="104"/>
                  </a:cubicBezTo>
                  <a:cubicBezTo>
                    <a:pt x="64" y="104"/>
                    <a:pt x="62" y="105"/>
                    <a:pt x="61" y="105"/>
                  </a:cubicBezTo>
                  <a:close/>
                  <a:moveTo>
                    <a:pt x="68" y="107"/>
                  </a:moveTo>
                  <a:cubicBezTo>
                    <a:pt x="68" y="108"/>
                    <a:pt x="69" y="108"/>
                    <a:pt x="69" y="108"/>
                  </a:cubicBezTo>
                  <a:cubicBezTo>
                    <a:pt x="70" y="109"/>
                    <a:pt x="70" y="110"/>
                    <a:pt x="70" y="110"/>
                  </a:cubicBezTo>
                  <a:cubicBezTo>
                    <a:pt x="70" y="111"/>
                    <a:pt x="71" y="112"/>
                    <a:pt x="71" y="113"/>
                  </a:cubicBezTo>
                  <a:cubicBezTo>
                    <a:pt x="59" y="113"/>
                    <a:pt x="59" y="113"/>
                    <a:pt x="59" y="113"/>
                  </a:cubicBezTo>
                  <a:cubicBezTo>
                    <a:pt x="60" y="111"/>
                    <a:pt x="60" y="109"/>
                    <a:pt x="61" y="108"/>
                  </a:cubicBezTo>
                  <a:cubicBezTo>
                    <a:pt x="62" y="107"/>
                    <a:pt x="64" y="107"/>
                    <a:pt x="65" y="107"/>
                  </a:cubicBezTo>
                  <a:cubicBezTo>
                    <a:pt x="66" y="107"/>
                    <a:pt x="67" y="107"/>
                    <a:pt x="68" y="107"/>
                  </a:cubicBezTo>
                  <a:close/>
                  <a:moveTo>
                    <a:pt x="126" y="98"/>
                  </a:moveTo>
                  <a:cubicBezTo>
                    <a:pt x="126" y="98"/>
                    <a:pt x="126" y="98"/>
                    <a:pt x="126" y="97"/>
                  </a:cubicBezTo>
                  <a:cubicBezTo>
                    <a:pt x="125" y="97"/>
                    <a:pt x="125" y="97"/>
                    <a:pt x="125" y="96"/>
                  </a:cubicBezTo>
                  <a:cubicBezTo>
                    <a:pt x="125" y="96"/>
                    <a:pt x="124" y="96"/>
                    <a:pt x="124" y="96"/>
                  </a:cubicBezTo>
                  <a:cubicBezTo>
                    <a:pt x="124" y="96"/>
                    <a:pt x="124" y="96"/>
                    <a:pt x="123" y="96"/>
                  </a:cubicBezTo>
                  <a:cubicBezTo>
                    <a:pt x="123" y="96"/>
                    <a:pt x="123" y="96"/>
                    <a:pt x="122" y="96"/>
                  </a:cubicBezTo>
                  <a:cubicBezTo>
                    <a:pt x="122" y="96"/>
                    <a:pt x="122" y="96"/>
                    <a:pt x="121" y="96"/>
                  </a:cubicBezTo>
                  <a:cubicBezTo>
                    <a:pt x="121" y="97"/>
                    <a:pt x="121" y="97"/>
                    <a:pt x="121" y="97"/>
                  </a:cubicBezTo>
                  <a:cubicBezTo>
                    <a:pt x="121" y="98"/>
                    <a:pt x="121" y="98"/>
                    <a:pt x="121" y="98"/>
                  </a:cubicBezTo>
                  <a:cubicBezTo>
                    <a:pt x="121" y="99"/>
                    <a:pt x="121" y="99"/>
                    <a:pt x="121" y="99"/>
                  </a:cubicBezTo>
                  <a:cubicBezTo>
                    <a:pt x="121" y="99"/>
                    <a:pt x="121" y="100"/>
                    <a:pt x="121" y="100"/>
                  </a:cubicBezTo>
                  <a:cubicBezTo>
                    <a:pt x="122" y="100"/>
                    <a:pt x="122" y="100"/>
                    <a:pt x="122" y="101"/>
                  </a:cubicBezTo>
                  <a:cubicBezTo>
                    <a:pt x="123" y="101"/>
                    <a:pt x="123" y="101"/>
                    <a:pt x="123" y="101"/>
                  </a:cubicBezTo>
                  <a:cubicBezTo>
                    <a:pt x="124" y="101"/>
                    <a:pt x="124" y="101"/>
                    <a:pt x="124" y="101"/>
                  </a:cubicBezTo>
                  <a:cubicBezTo>
                    <a:pt x="124" y="100"/>
                    <a:pt x="125" y="100"/>
                    <a:pt x="125" y="100"/>
                  </a:cubicBezTo>
                  <a:cubicBezTo>
                    <a:pt x="125" y="100"/>
                    <a:pt x="125" y="99"/>
                    <a:pt x="126" y="99"/>
                  </a:cubicBezTo>
                  <a:cubicBezTo>
                    <a:pt x="126" y="99"/>
                    <a:pt x="126" y="99"/>
                    <a:pt x="126" y="98"/>
                  </a:cubicBezTo>
                  <a:close/>
                  <a:moveTo>
                    <a:pt x="162" y="122"/>
                  </a:moveTo>
                  <a:cubicBezTo>
                    <a:pt x="161" y="122"/>
                    <a:pt x="161" y="122"/>
                    <a:pt x="161" y="122"/>
                  </a:cubicBezTo>
                  <a:cubicBezTo>
                    <a:pt x="160" y="123"/>
                    <a:pt x="159" y="123"/>
                    <a:pt x="159" y="123"/>
                  </a:cubicBezTo>
                  <a:cubicBezTo>
                    <a:pt x="158" y="123"/>
                    <a:pt x="157" y="123"/>
                    <a:pt x="157" y="122"/>
                  </a:cubicBezTo>
                  <a:cubicBezTo>
                    <a:pt x="156" y="122"/>
                    <a:pt x="156" y="122"/>
                    <a:pt x="155" y="122"/>
                  </a:cubicBezTo>
                  <a:cubicBezTo>
                    <a:pt x="155" y="121"/>
                    <a:pt x="155" y="121"/>
                    <a:pt x="154" y="121"/>
                  </a:cubicBezTo>
                  <a:cubicBezTo>
                    <a:pt x="154" y="121"/>
                    <a:pt x="154" y="121"/>
                    <a:pt x="154" y="121"/>
                  </a:cubicBezTo>
                  <a:cubicBezTo>
                    <a:pt x="153" y="121"/>
                    <a:pt x="153" y="121"/>
                    <a:pt x="153" y="121"/>
                  </a:cubicBezTo>
                  <a:cubicBezTo>
                    <a:pt x="153" y="121"/>
                    <a:pt x="153" y="121"/>
                    <a:pt x="153" y="121"/>
                  </a:cubicBezTo>
                  <a:cubicBezTo>
                    <a:pt x="152" y="123"/>
                    <a:pt x="152" y="123"/>
                    <a:pt x="152" y="123"/>
                  </a:cubicBezTo>
                  <a:cubicBezTo>
                    <a:pt x="153" y="123"/>
                    <a:pt x="154" y="124"/>
                    <a:pt x="155" y="124"/>
                  </a:cubicBezTo>
                  <a:cubicBezTo>
                    <a:pt x="156" y="125"/>
                    <a:pt x="157" y="125"/>
                    <a:pt x="159" y="125"/>
                  </a:cubicBezTo>
                  <a:cubicBezTo>
                    <a:pt x="160" y="125"/>
                    <a:pt x="161" y="125"/>
                    <a:pt x="162" y="125"/>
                  </a:cubicBezTo>
                  <a:cubicBezTo>
                    <a:pt x="163" y="124"/>
                    <a:pt x="164" y="124"/>
                    <a:pt x="164" y="123"/>
                  </a:cubicBezTo>
                  <a:cubicBezTo>
                    <a:pt x="165" y="123"/>
                    <a:pt x="165" y="122"/>
                    <a:pt x="166" y="121"/>
                  </a:cubicBezTo>
                  <a:cubicBezTo>
                    <a:pt x="166" y="120"/>
                    <a:pt x="166" y="120"/>
                    <a:pt x="166" y="119"/>
                  </a:cubicBezTo>
                  <a:cubicBezTo>
                    <a:pt x="166" y="118"/>
                    <a:pt x="166" y="117"/>
                    <a:pt x="166" y="117"/>
                  </a:cubicBezTo>
                  <a:cubicBezTo>
                    <a:pt x="165" y="116"/>
                    <a:pt x="165" y="115"/>
                    <a:pt x="165" y="115"/>
                  </a:cubicBezTo>
                  <a:cubicBezTo>
                    <a:pt x="164" y="115"/>
                    <a:pt x="164" y="114"/>
                    <a:pt x="163" y="114"/>
                  </a:cubicBezTo>
                  <a:cubicBezTo>
                    <a:pt x="162" y="114"/>
                    <a:pt x="162" y="114"/>
                    <a:pt x="161" y="113"/>
                  </a:cubicBezTo>
                  <a:cubicBezTo>
                    <a:pt x="160" y="113"/>
                    <a:pt x="160" y="113"/>
                    <a:pt x="159" y="113"/>
                  </a:cubicBezTo>
                  <a:cubicBezTo>
                    <a:pt x="158" y="113"/>
                    <a:pt x="158" y="112"/>
                    <a:pt x="157" y="112"/>
                  </a:cubicBezTo>
                  <a:cubicBezTo>
                    <a:pt x="157" y="112"/>
                    <a:pt x="156" y="112"/>
                    <a:pt x="156" y="111"/>
                  </a:cubicBezTo>
                  <a:cubicBezTo>
                    <a:pt x="156" y="111"/>
                    <a:pt x="156" y="110"/>
                    <a:pt x="156" y="110"/>
                  </a:cubicBezTo>
                  <a:cubicBezTo>
                    <a:pt x="156" y="109"/>
                    <a:pt x="156" y="109"/>
                    <a:pt x="156" y="109"/>
                  </a:cubicBezTo>
                  <a:cubicBezTo>
                    <a:pt x="156" y="108"/>
                    <a:pt x="156" y="108"/>
                    <a:pt x="157" y="108"/>
                  </a:cubicBezTo>
                  <a:cubicBezTo>
                    <a:pt x="157" y="108"/>
                    <a:pt x="158" y="107"/>
                    <a:pt x="158" y="107"/>
                  </a:cubicBezTo>
                  <a:cubicBezTo>
                    <a:pt x="158" y="107"/>
                    <a:pt x="159" y="107"/>
                    <a:pt x="160" y="107"/>
                  </a:cubicBezTo>
                  <a:cubicBezTo>
                    <a:pt x="160" y="107"/>
                    <a:pt x="161" y="107"/>
                    <a:pt x="161" y="107"/>
                  </a:cubicBezTo>
                  <a:cubicBezTo>
                    <a:pt x="162" y="107"/>
                    <a:pt x="162" y="107"/>
                    <a:pt x="163" y="108"/>
                  </a:cubicBezTo>
                  <a:cubicBezTo>
                    <a:pt x="163" y="108"/>
                    <a:pt x="163" y="108"/>
                    <a:pt x="164" y="108"/>
                  </a:cubicBezTo>
                  <a:cubicBezTo>
                    <a:pt x="164" y="108"/>
                    <a:pt x="164" y="108"/>
                    <a:pt x="164" y="108"/>
                  </a:cubicBezTo>
                  <a:cubicBezTo>
                    <a:pt x="165" y="108"/>
                    <a:pt x="165" y="108"/>
                    <a:pt x="165" y="108"/>
                  </a:cubicBezTo>
                  <a:cubicBezTo>
                    <a:pt x="166" y="107"/>
                    <a:pt x="166" y="107"/>
                    <a:pt x="166" y="107"/>
                  </a:cubicBezTo>
                  <a:cubicBezTo>
                    <a:pt x="165" y="106"/>
                    <a:pt x="164" y="105"/>
                    <a:pt x="163" y="105"/>
                  </a:cubicBezTo>
                  <a:cubicBezTo>
                    <a:pt x="162" y="104"/>
                    <a:pt x="161" y="104"/>
                    <a:pt x="160" y="104"/>
                  </a:cubicBezTo>
                  <a:cubicBezTo>
                    <a:pt x="158" y="104"/>
                    <a:pt x="157" y="104"/>
                    <a:pt x="156" y="105"/>
                  </a:cubicBezTo>
                  <a:cubicBezTo>
                    <a:pt x="156" y="105"/>
                    <a:pt x="155" y="105"/>
                    <a:pt x="154" y="106"/>
                  </a:cubicBezTo>
                  <a:cubicBezTo>
                    <a:pt x="154" y="107"/>
                    <a:pt x="153" y="107"/>
                    <a:pt x="153" y="108"/>
                  </a:cubicBezTo>
                  <a:cubicBezTo>
                    <a:pt x="152" y="109"/>
                    <a:pt x="152" y="109"/>
                    <a:pt x="152" y="110"/>
                  </a:cubicBezTo>
                  <a:cubicBezTo>
                    <a:pt x="152" y="111"/>
                    <a:pt x="152" y="112"/>
                    <a:pt x="153" y="112"/>
                  </a:cubicBezTo>
                  <a:cubicBezTo>
                    <a:pt x="153" y="113"/>
                    <a:pt x="153" y="113"/>
                    <a:pt x="154" y="114"/>
                  </a:cubicBezTo>
                  <a:cubicBezTo>
                    <a:pt x="154" y="114"/>
                    <a:pt x="155" y="115"/>
                    <a:pt x="156" y="115"/>
                  </a:cubicBezTo>
                  <a:cubicBezTo>
                    <a:pt x="156" y="115"/>
                    <a:pt x="157" y="115"/>
                    <a:pt x="158" y="116"/>
                  </a:cubicBezTo>
                  <a:cubicBezTo>
                    <a:pt x="158" y="116"/>
                    <a:pt x="159" y="116"/>
                    <a:pt x="160" y="116"/>
                  </a:cubicBezTo>
                  <a:cubicBezTo>
                    <a:pt x="160" y="116"/>
                    <a:pt x="161" y="117"/>
                    <a:pt x="161" y="117"/>
                  </a:cubicBezTo>
                  <a:cubicBezTo>
                    <a:pt x="162" y="117"/>
                    <a:pt x="162" y="118"/>
                    <a:pt x="162" y="118"/>
                  </a:cubicBezTo>
                  <a:cubicBezTo>
                    <a:pt x="163" y="118"/>
                    <a:pt x="163" y="119"/>
                    <a:pt x="163" y="119"/>
                  </a:cubicBezTo>
                  <a:cubicBezTo>
                    <a:pt x="163" y="120"/>
                    <a:pt x="163" y="120"/>
                    <a:pt x="163" y="121"/>
                  </a:cubicBezTo>
                  <a:cubicBezTo>
                    <a:pt x="162" y="121"/>
                    <a:pt x="162" y="121"/>
                    <a:pt x="162" y="122"/>
                  </a:cubicBezTo>
                  <a:close/>
                  <a:moveTo>
                    <a:pt x="49" y="105"/>
                  </a:moveTo>
                  <a:cubicBezTo>
                    <a:pt x="48" y="106"/>
                    <a:pt x="47" y="107"/>
                    <a:pt x="47" y="109"/>
                  </a:cubicBezTo>
                  <a:cubicBezTo>
                    <a:pt x="46" y="106"/>
                    <a:pt x="46" y="106"/>
                    <a:pt x="46" y="106"/>
                  </a:cubicBezTo>
                  <a:cubicBezTo>
                    <a:pt x="46" y="105"/>
                    <a:pt x="46" y="105"/>
                    <a:pt x="46" y="105"/>
                  </a:cubicBezTo>
                  <a:cubicBezTo>
                    <a:pt x="46" y="105"/>
                    <a:pt x="46" y="105"/>
                    <a:pt x="45" y="105"/>
                  </a:cubicBezTo>
                  <a:cubicBezTo>
                    <a:pt x="43" y="105"/>
                    <a:pt x="43" y="105"/>
                    <a:pt x="43" y="105"/>
                  </a:cubicBezTo>
                  <a:cubicBezTo>
                    <a:pt x="43" y="125"/>
                    <a:pt x="43" y="125"/>
                    <a:pt x="43" y="125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7" y="112"/>
                    <a:pt x="47" y="112"/>
                    <a:pt x="47" y="112"/>
                  </a:cubicBezTo>
                  <a:cubicBezTo>
                    <a:pt x="47" y="111"/>
                    <a:pt x="47" y="111"/>
                    <a:pt x="48" y="110"/>
                  </a:cubicBezTo>
                  <a:cubicBezTo>
                    <a:pt x="48" y="110"/>
                    <a:pt x="48" y="109"/>
                    <a:pt x="49" y="109"/>
                  </a:cubicBezTo>
                  <a:cubicBezTo>
                    <a:pt x="49" y="108"/>
                    <a:pt x="50" y="108"/>
                    <a:pt x="50" y="108"/>
                  </a:cubicBezTo>
                  <a:cubicBezTo>
                    <a:pt x="51" y="108"/>
                    <a:pt x="51" y="108"/>
                    <a:pt x="52" y="108"/>
                  </a:cubicBezTo>
                  <a:cubicBezTo>
                    <a:pt x="52" y="108"/>
                    <a:pt x="53" y="108"/>
                    <a:pt x="53" y="108"/>
                  </a:cubicBezTo>
                  <a:cubicBezTo>
                    <a:pt x="53" y="108"/>
                    <a:pt x="54" y="108"/>
                    <a:pt x="54" y="108"/>
                  </a:cubicBezTo>
                  <a:cubicBezTo>
                    <a:pt x="54" y="108"/>
                    <a:pt x="54" y="108"/>
                    <a:pt x="54" y="107"/>
                  </a:cubicBezTo>
                  <a:cubicBezTo>
                    <a:pt x="55" y="105"/>
                    <a:pt x="55" y="105"/>
                    <a:pt x="55" y="105"/>
                  </a:cubicBezTo>
                  <a:cubicBezTo>
                    <a:pt x="54" y="105"/>
                    <a:pt x="54" y="104"/>
                    <a:pt x="54" y="104"/>
                  </a:cubicBezTo>
                  <a:cubicBezTo>
                    <a:pt x="53" y="104"/>
                    <a:pt x="53" y="104"/>
                    <a:pt x="52" y="104"/>
                  </a:cubicBezTo>
                  <a:cubicBezTo>
                    <a:pt x="51" y="104"/>
                    <a:pt x="50" y="105"/>
                    <a:pt x="49" y="105"/>
                  </a:cubicBezTo>
                  <a:close/>
                  <a:moveTo>
                    <a:pt x="3" y="174"/>
                  </a:moveTo>
                  <a:cubicBezTo>
                    <a:pt x="4" y="175"/>
                    <a:pt x="5" y="176"/>
                    <a:pt x="6" y="176"/>
                  </a:cubicBezTo>
                  <a:cubicBezTo>
                    <a:pt x="7" y="177"/>
                    <a:pt x="8" y="177"/>
                    <a:pt x="9" y="177"/>
                  </a:cubicBezTo>
                  <a:cubicBezTo>
                    <a:pt x="10" y="177"/>
                    <a:pt x="11" y="177"/>
                    <a:pt x="11" y="177"/>
                  </a:cubicBezTo>
                  <a:cubicBezTo>
                    <a:pt x="12" y="177"/>
                    <a:pt x="13" y="177"/>
                    <a:pt x="13" y="176"/>
                  </a:cubicBezTo>
                  <a:cubicBezTo>
                    <a:pt x="14" y="176"/>
                    <a:pt x="15" y="176"/>
                    <a:pt x="15" y="175"/>
                  </a:cubicBezTo>
                  <a:cubicBezTo>
                    <a:pt x="16" y="175"/>
                    <a:pt x="16" y="175"/>
                    <a:pt x="17" y="174"/>
                  </a:cubicBezTo>
                  <a:cubicBezTo>
                    <a:pt x="16" y="173"/>
                    <a:pt x="16" y="173"/>
                    <a:pt x="16" y="173"/>
                  </a:cubicBezTo>
                  <a:cubicBezTo>
                    <a:pt x="16" y="172"/>
                    <a:pt x="15" y="172"/>
                    <a:pt x="15" y="172"/>
                  </a:cubicBezTo>
                  <a:cubicBezTo>
                    <a:pt x="15" y="172"/>
                    <a:pt x="15" y="172"/>
                    <a:pt x="14" y="173"/>
                  </a:cubicBezTo>
                  <a:cubicBezTo>
                    <a:pt x="14" y="173"/>
                    <a:pt x="14" y="173"/>
                    <a:pt x="13" y="173"/>
                  </a:cubicBezTo>
                  <a:cubicBezTo>
                    <a:pt x="13" y="174"/>
                    <a:pt x="13" y="174"/>
                    <a:pt x="12" y="174"/>
                  </a:cubicBezTo>
                  <a:cubicBezTo>
                    <a:pt x="11" y="174"/>
                    <a:pt x="11" y="174"/>
                    <a:pt x="10" y="174"/>
                  </a:cubicBezTo>
                  <a:cubicBezTo>
                    <a:pt x="9" y="174"/>
                    <a:pt x="8" y="174"/>
                    <a:pt x="7" y="174"/>
                  </a:cubicBezTo>
                  <a:cubicBezTo>
                    <a:pt x="7" y="174"/>
                    <a:pt x="6" y="173"/>
                    <a:pt x="6" y="172"/>
                  </a:cubicBezTo>
                  <a:cubicBezTo>
                    <a:pt x="5" y="172"/>
                    <a:pt x="5" y="171"/>
                    <a:pt x="4" y="170"/>
                  </a:cubicBezTo>
                  <a:cubicBezTo>
                    <a:pt x="4" y="169"/>
                    <a:pt x="4" y="168"/>
                    <a:pt x="4" y="167"/>
                  </a:cubicBezTo>
                  <a:cubicBezTo>
                    <a:pt x="4" y="166"/>
                    <a:pt x="4" y="164"/>
                    <a:pt x="4" y="164"/>
                  </a:cubicBezTo>
                  <a:cubicBezTo>
                    <a:pt x="5" y="163"/>
                    <a:pt x="5" y="162"/>
                    <a:pt x="6" y="161"/>
                  </a:cubicBezTo>
                  <a:cubicBezTo>
                    <a:pt x="6" y="160"/>
                    <a:pt x="7" y="160"/>
                    <a:pt x="7" y="160"/>
                  </a:cubicBezTo>
                  <a:cubicBezTo>
                    <a:pt x="8" y="159"/>
                    <a:pt x="9" y="159"/>
                    <a:pt x="10" y="159"/>
                  </a:cubicBezTo>
                  <a:cubicBezTo>
                    <a:pt x="11" y="159"/>
                    <a:pt x="11" y="159"/>
                    <a:pt x="12" y="159"/>
                  </a:cubicBezTo>
                  <a:cubicBezTo>
                    <a:pt x="12" y="159"/>
                    <a:pt x="13" y="160"/>
                    <a:pt x="13" y="160"/>
                  </a:cubicBezTo>
                  <a:cubicBezTo>
                    <a:pt x="14" y="160"/>
                    <a:pt x="14" y="160"/>
                    <a:pt x="14" y="160"/>
                  </a:cubicBezTo>
                  <a:cubicBezTo>
                    <a:pt x="14" y="161"/>
                    <a:pt x="15" y="161"/>
                    <a:pt x="15" y="161"/>
                  </a:cubicBezTo>
                  <a:cubicBezTo>
                    <a:pt x="15" y="161"/>
                    <a:pt x="15" y="161"/>
                    <a:pt x="15" y="161"/>
                  </a:cubicBezTo>
                  <a:cubicBezTo>
                    <a:pt x="15" y="160"/>
                    <a:pt x="15" y="160"/>
                    <a:pt x="16" y="160"/>
                  </a:cubicBezTo>
                  <a:cubicBezTo>
                    <a:pt x="17" y="159"/>
                    <a:pt x="17" y="159"/>
                    <a:pt x="17" y="159"/>
                  </a:cubicBezTo>
                  <a:cubicBezTo>
                    <a:pt x="16" y="158"/>
                    <a:pt x="15" y="157"/>
                    <a:pt x="14" y="157"/>
                  </a:cubicBezTo>
                  <a:cubicBezTo>
                    <a:pt x="13" y="156"/>
                    <a:pt x="11" y="156"/>
                    <a:pt x="10" y="156"/>
                  </a:cubicBezTo>
                  <a:cubicBezTo>
                    <a:pt x="8" y="156"/>
                    <a:pt x="7" y="157"/>
                    <a:pt x="6" y="157"/>
                  </a:cubicBezTo>
                  <a:cubicBezTo>
                    <a:pt x="5" y="158"/>
                    <a:pt x="4" y="158"/>
                    <a:pt x="3" y="159"/>
                  </a:cubicBezTo>
                  <a:cubicBezTo>
                    <a:pt x="2" y="160"/>
                    <a:pt x="1" y="161"/>
                    <a:pt x="1" y="163"/>
                  </a:cubicBezTo>
                  <a:cubicBezTo>
                    <a:pt x="1" y="164"/>
                    <a:pt x="0" y="165"/>
                    <a:pt x="0" y="167"/>
                  </a:cubicBezTo>
                  <a:cubicBezTo>
                    <a:pt x="0" y="168"/>
                    <a:pt x="1" y="170"/>
                    <a:pt x="1" y="171"/>
                  </a:cubicBezTo>
                  <a:cubicBezTo>
                    <a:pt x="1" y="172"/>
                    <a:pt x="2" y="174"/>
                    <a:pt x="3" y="174"/>
                  </a:cubicBezTo>
                  <a:close/>
                  <a:moveTo>
                    <a:pt x="15" y="211"/>
                  </a:moveTo>
                  <a:cubicBezTo>
                    <a:pt x="14" y="210"/>
                    <a:pt x="13" y="209"/>
                    <a:pt x="12" y="209"/>
                  </a:cubicBezTo>
                  <a:cubicBezTo>
                    <a:pt x="11" y="208"/>
                    <a:pt x="10" y="208"/>
                    <a:pt x="9" y="208"/>
                  </a:cubicBezTo>
                  <a:cubicBezTo>
                    <a:pt x="8" y="208"/>
                    <a:pt x="7" y="208"/>
                    <a:pt x="5" y="209"/>
                  </a:cubicBezTo>
                  <a:cubicBezTo>
                    <a:pt x="4" y="210"/>
                    <a:pt x="3" y="210"/>
                    <a:pt x="3" y="211"/>
                  </a:cubicBezTo>
                  <a:cubicBezTo>
                    <a:pt x="2" y="212"/>
                    <a:pt x="1" y="213"/>
                    <a:pt x="1" y="215"/>
                  </a:cubicBezTo>
                  <a:cubicBezTo>
                    <a:pt x="1" y="216"/>
                    <a:pt x="0" y="217"/>
                    <a:pt x="0" y="219"/>
                  </a:cubicBezTo>
                  <a:cubicBezTo>
                    <a:pt x="0" y="220"/>
                    <a:pt x="1" y="222"/>
                    <a:pt x="1" y="223"/>
                  </a:cubicBezTo>
                  <a:cubicBezTo>
                    <a:pt x="1" y="225"/>
                    <a:pt x="2" y="226"/>
                    <a:pt x="2" y="226"/>
                  </a:cubicBezTo>
                  <a:cubicBezTo>
                    <a:pt x="3" y="227"/>
                    <a:pt x="4" y="228"/>
                    <a:pt x="5" y="228"/>
                  </a:cubicBezTo>
                  <a:cubicBezTo>
                    <a:pt x="6" y="229"/>
                    <a:pt x="7" y="229"/>
                    <a:pt x="8" y="229"/>
                  </a:cubicBezTo>
                  <a:cubicBezTo>
                    <a:pt x="9" y="229"/>
                    <a:pt x="11" y="229"/>
                    <a:pt x="12" y="228"/>
                  </a:cubicBezTo>
                  <a:cubicBezTo>
                    <a:pt x="13" y="228"/>
                    <a:pt x="14" y="227"/>
                    <a:pt x="15" y="226"/>
                  </a:cubicBezTo>
                  <a:cubicBezTo>
                    <a:pt x="15" y="228"/>
                    <a:pt x="15" y="228"/>
                    <a:pt x="15" y="228"/>
                  </a:cubicBezTo>
                  <a:cubicBezTo>
                    <a:pt x="15" y="229"/>
                    <a:pt x="16" y="229"/>
                    <a:pt x="16" y="229"/>
                  </a:cubicBezTo>
                  <a:cubicBezTo>
                    <a:pt x="18" y="229"/>
                    <a:pt x="18" y="229"/>
                    <a:pt x="18" y="22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5" y="199"/>
                    <a:pt x="15" y="199"/>
                    <a:pt x="15" y="199"/>
                  </a:cubicBezTo>
                  <a:lnTo>
                    <a:pt x="15" y="211"/>
                  </a:lnTo>
                  <a:close/>
                  <a:moveTo>
                    <a:pt x="15" y="223"/>
                  </a:moveTo>
                  <a:cubicBezTo>
                    <a:pt x="14" y="224"/>
                    <a:pt x="13" y="225"/>
                    <a:pt x="12" y="225"/>
                  </a:cubicBezTo>
                  <a:cubicBezTo>
                    <a:pt x="11" y="226"/>
                    <a:pt x="10" y="226"/>
                    <a:pt x="9" y="226"/>
                  </a:cubicBezTo>
                  <a:cubicBezTo>
                    <a:pt x="8" y="226"/>
                    <a:pt x="8" y="226"/>
                    <a:pt x="7" y="226"/>
                  </a:cubicBezTo>
                  <a:cubicBezTo>
                    <a:pt x="6" y="226"/>
                    <a:pt x="6" y="225"/>
                    <a:pt x="5" y="224"/>
                  </a:cubicBezTo>
                  <a:cubicBezTo>
                    <a:pt x="5" y="224"/>
                    <a:pt x="5" y="223"/>
                    <a:pt x="4" y="222"/>
                  </a:cubicBezTo>
                  <a:cubicBezTo>
                    <a:pt x="4" y="221"/>
                    <a:pt x="4" y="220"/>
                    <a:pt x="4" y="219"/>
                  </a:cubicBezTo>
                  <a:cubicBezTo>
                    <a:pt x="4" y="216"/>
                    <a:pt x="5" y="214"/>
                    <a:pt x="6" y="213"/>
                  </a:cubicBezTo>
                  <a:cubicBezTo>
                    <a:pt x="7" y="212"/>
                    <a:pt x="8" y="211"/>
                    <a:pt x="10" y="211"/>
                  </a:cubicBezTo>
                  <a:cubicBezTo>
                    <a:pt x="11" y="211"/>
                    <a:pt x="12" y="211"/>
                    <a:pt x="13" y="212"/>
                  </a:cubicBezTo>
                  <a:cubicBezTo>
                    <a:pt x="13" y="212"/>
                    <a:pt x="14" y="213"/>
                    <a:pt x="15" y="213"/>
                  </a:cubicBezTo>
                  <a:lnTo>
                    <a:pt x="15" y="223"/>
                  </a:lnTo>
                  <a:close/>
                  <a:moveTo>
                    <a:pt x="246" y="124"/>
                  </a:moveTo>
                  <a:cubicBezTo>
                    <a:pt x="248" y="124"/>
                    <a:pt x="249" y="123"/>
                    <a:pt x="249" y="122"/>
                  </a:cubicBezTo>
                  <a:cubicBezTo>
                    <a:pt x="250" y="124"/>
                    <a:pt x="250" y="124"/>
                    <a:pt x="250" y="124"/>
                  </a:cubicBezTo>
                  <a:cubicBezTo>
                    <a:pt x="250" y="125"/>
                    <a:pt x="250" y="125"/>
                    <a:pt x="251" y="125"/>
                  </a:cubicBezTo>
                  <a:cubicBezTo>
                    <a:pt x="253" y="125"/>
                    <a:pt x="253" y="125"/>
                    <a:pt x="253" y="125"/>
                  </a:cubicBezTo>
                  <a:cubicBezTo>
                    <a:pt x="253" y="95"/>
                    <a:pt x="253" y="95"/>
                    <a:pt x="253" y="95"/>
                  </a:cubicBezTo>
                  <a:cubicBezTo>
                    <a:pt x="249" y="95"/>
                    <a:pt x="249" y="95"/>
                    <a:pt x="249" y="95"/>
                  </a:cubicBezTo>
                  <a:cubicBezTo>
                    <a:pt x="249" y="107"/>
                    <a:pt x="249" y="107"/>
                    <a:pt x="249" y="107"/>
                  </a:cubicBezTo>
                  <a:cubicBezTo>
                    <a:pt x="249" y="106"/>
                    <a:pt x="248" y="105"/>
                    <a:pt x="247" y="105"/>
                  </a:cubicBezTo>
                  <a:cubicBezTo>
                    <a:pt x="246" y="104"/>
                    <a:pt x="245" y="104"/>
                    <a:pt x="244" y="104"/>
                  </a:cubicBezTo>
                  <a:cubicBezTo>
                    <a:pt x="242" y="104"/>
                    <a:pt x="241" y="104"/>
                    <a:pt x="240" y="105"/>
                  </a:cubicBezTo>
                  <a:cubicBezTo>
                    <a:pt x="239" y="106"/>
                    <a:pt x="238" y="106"/>
                    <a:pt x="237" y="107"/>
                  </a:cubicBezTo>
                  <a:cubicBezTo>
                    <a:pt x="236" y="108"/>
                    <a:pt x="236" y="109"/>
                    <a:pt x="236" y="111"/>
                  </a:cubicBezTo>
                  <a:cubicBezTo>
                    <a:pt x="235" y="112"/>
                    <a:pt x="235" y="113"/>
                    <a:pt x="235" y="115"/>
                  </a:cubicBezTo>
                  <a:cubicBezTo>
                    <a:pt x="235" y="116"/>
                    <a:pt x="235" y="118"/>
                    <a:pt x="235" y="119"/>
                  </a:cubicBezTo>
                  <a:cubicBezTo>
                    <a:pt x="236" y="121"/>
                    <a:pt x="236" y="122"/>
                    <a:pt x="237" y="122"/>
                  </a:cubicBezTo>
                  <a:cubicBezTo>
                    <a:pt x="238" y="123"/>
                    <a:pt x="238" y="124"/>
                    <a:pt x="239" y="124"/>
                  </a:cubicBezTo>
                  <a:cubicBezTo>
                    <a:pt x="240" y="125"/>
                    <a:pt x="241" y="125"/>
                    <a:pt x="243" y="125"/>
                  </a:cubicBezTo>
                  <a:cubicBezTo>
                    <a:pt x="244" y="125"/>
                    <a:pt x="245" y="125"/>
                    <a:pt x="246" y="124"/>
                  </a:cubicBezTo>
                  <a:close/>
                  <a:moveTo>
                    <a:pt x="240" y="120"/>
                  </a:moveTo>
                  <a:cubicBezTo>
                    <a:pt x="240" y="120"/>
                    <a:pt x="239" y="119"/>
                    <a:pt x="239" y="118"/>
                  </a:cubicBezTo>
                  <a:cubicBezTo>
                    <a:pt x="239" y="117"/>
                    <a:pt x="239" y="116"/>
                    <a:pt x="239" y="115"/>
                  </a:cubicBezTo>
                  <a:cubicBezTo>
                    <a:pt x="239" y="112"/>
                    <a:pt x="239" y="110"/>
                    <a:pt x="240" y="109"/>
                  </a:cubicBezTo>
                  <a:cubicBezTo>
                    <a:pt x="241" y="108"/>
                    <a:pt x="243" y="107"/>
                    <a:pt x="244" y="107"/>
                  </a:cubicBezTo>
                  <a:cubicBezTo>
                    <a:pt x="245" y="107"/>
                    <a:pt x="246" y="107"/>
                    <a:pt x="247" y="108"/>
                  </a:cubicBezTo>
                  <a:cubicBezTo>
                    <a:pt x="248" y="108"/>
                    <a:pt x="249" y="109"/>
                    <a:pt x="249" y="109"/>
                  </a:cubicBezTo>
                  <a:cubicBezTo>
                    <a:pt x="249" y="119"/>
                    <a:pt x="249" y="119"/>
                    <a:pt x="249" y="119"/>
                  </a:cubicBezTo>
                  <a:cubicBezTo>
                    <a:pt x="248" y="120"/>
                    <a:pt x="248" y="121"/>
                    <a:pt x="247" y="121"/>
                  </a:cubicBezTo>
                  <a:cubicBezTo>
                    <a:pt x="246" y="122"/>
                    <a:pt x="245" y="122"/>
                    <a:pt x="244" y="122"/>
                  </a:cubicBezTo>
                  <a:cubicBezTo>
                    <a:pt x="243" y="122"/>
                    <a:pt x="242" y="122"/>
                    <a:pt x="242" y="122"/>
                  </a:cubicBezTo>
                  <a:cubicBezTo>
                    <a:pt x="241" y="122"/>
                    <a:pt x="240" y="121"/>
                    <a:pt x="240" y="120"/>
                  </a:cubicBezTo>
                  <a:close/>
                  <a:moveTo>
                    <a:pt x="144" y="105"/>
                  </a:moveTo>
                  <a:cubicBezTo>
                    <a:pt x="143" y="104"/>
                    <a:pt x="142" y="104"/>
                    <a:pt x="141" y="104"/>
                  </a:cubicBezTo>
                  <a:cubicBezTo>
                    <a:pt x="140" y="104"/>
                    <a:pt x="138" y="105"/>
                    <a:pt x="137" y="105"/>
                  </a:cubicBezTo>
                  <a:cubicBezTo>
                    <a:pt x="136" y="106"/>
                    <a:pt x="135" y="107"/>
                    <a:pt x="134" y="108"/>
                  </a:cubicBezTo>
                  <a:cubicBezTo>
                    <a:pt x="134" y="105"/>
                    <a:pt x="134" y="105"/>
                    <a:pt x="134" y="105"/>
                  </a:cubicBezTo>
                  <a:cubicBezTo>
                    <a:pt x="134" y="105"/>
                    <a:pt x="133" y="105"/>
                    <a:pt x="133" y="105"/>
                  </a:cubicBezTo>
                  <a:cubicBezTo>
                    <a:pt x="131" y="105"/>
                    <a:pt x="131" y="105"/>
                    <a:pt x="131" y="105"/>
                  </a:cubicBezTo>
                  <a:cubicBezTo>
                    <a:pt x="131" y="132"/>
                    <a:pt x="131" y="132"/>
                    <a:pt x="131" y="132"/>
                  </a:cubicBezTo>
                  <a:cubicBezTo>
                    <a:pt x="134" y="132"/>
                    <a:pt x="134" y="132"/>
                    <a:pt x="134" y="132"/>
                  </a:cubicBezTo>
                  <a:cubicBezTo>
                    <a:pt x="134" y="123"/>
                    <a:pt x="134" y="123"/>
                    <a:pt x="134" y="123"/>
                  </a:cubicBezTo>
                  <a:cubicBezTo>
                    <a:pt x="135" y="123"/>
                    <a:pt x="136" y="124"/>
                    <a:pt x="137" y="124"/>
                  </a:cubicBezTo>
                  <a:cubicBezTo>
                    <a:pt x="138" y="125"/>
                    <a:pt x="139" y="125"/>
                    <a:pt x="140" y="125"/>
                  </a:cubicBezTo>
                  <a:cubicBezTo>
                    <a:pt x="141" y="125"/>
                    <a:pt x="143" y="125"/>
                    <a:pt x="144" y="124"/>
                  </a:cubicBezTo>
                  <a:cubicBezTo>
                    <a:pt x="145" y="124"/>
                    <a:pt x="146" y="123"/>
                    <a:pt x="146" y="122"/>
                  </a:cubicBezTo>
                  <a:cubicBezTo>
                    <a:pt x="147" y="121"/>
                    <a:pt x="148" y="120"/>
                    <a:pt x="148" y="119"/>
                  </a:cubicBezTo>
                  <a:cubicBezTo>
                    <a:pt x="149" y="117"/>
                    <a:pt x="149" y="116"/>
                    <a:pt x="149" y="115"/>
                  </a:cubicBezTo>
                  <a:cubicBezTo>
                    <a:pt x="149" y="113"/>
                    <a:pt x="149" y="111"/>
                    <a:pt x="148" y="110"/>
                  </a:cubicBezTo>
                  <a:cubicBezTo>
                    <a:pt x="148" y="109"/>
                    <a:pt x="147" y="108"/>
                    <a:pt x="147" y="107"/>
                  </a:cubicBezTo>
                  <a:cubicBezTo>
                    <a:pt x="146" y="106"/>
                    <a:pt x="145" y="105"/>
                    <a:pt x="144" y="105"/>
                  </a:cubicBezTo>
                  <a:close/>
                  <a:moveTo>
                    <a:pt x="144" y="120"/>
                  </a:moveTo>
                  <a:cubicBezTo>
                    <a:pt x="143" y="122"/>
                    <a:pt x="141" y="122"/>
                    <a:pt x="139" y="122"/>
                  </a:cubicBezTo>
                  <a:cubicBezTo>
                    <a:pt x="138" y="122"/>
                    <a:pt x="137" y="122"/>
                    <a:pt x="137" y="122"/>
                  </a:cubicBezTo>
                  <a:cubicBezTo>
                    <a:pt x="136" y="121"/>
                    <a:pt x="135" y="121"/>
                    <a:pt x="134" y="120"/>
                  </a:cubicBezTo>
                  <a:cubicBezTo>
                    <a:pt x="134" y="110"/>
                    <a:pt x="134" y="110"/>
                    <a:pt x="134" y="110"/>
                  </a:cubicBezTo>
                  <a:cubicBezTo>
                    <a:pt x="135" y="109"/>
                    <a:pt x="136" y="108"/>
                    <a:pt x="137" y="108"/>
                  </a:cubicBezTo>
                  <a:cubicBezTo>
                    <a:pt x="138" y="107"/>
                    <a:pt x="139" y="107"/>
                    <a:pt x="140" y="107"/>
                  </a:cubicBezTo>
                  <a:cubicBezTo>
                    <a:pt x="141" y="107"/>
                    <a:pt x="141" y="107"/>
                    <a:pt x="142" y="108"/>
                  </a:cubicBezTo>
                  <a:cubicBezTo>
                    <a:pt x="143" y="108"/>
                    <a:pt x="143" y="108"/>
                    <a:pt x="144" y="109"/>
                  </a:cubicBezTo>
                  <a:cubicBezTo>
                    <a:pt x="144" y="109"/>
                    <a:pt x="144" y="110"/>
                    <a:pt x="145" y="111"/>
                  </a:cubicBezTo>
                  <a:cubicBezTo>
                    <a:pt x="145" y="112"/>
                    <a:pt x="145" y="113"/>
                    <a:pt x="145" y="115"/>
                  </a:cubicBezTo>
                  <a:cubicBezTo>
                    <a:pt x="145" y="117"/>
                    <a:pt x="145" y="119"/>
                    <a:pt x="144" y="120"/>
                  </a:cubicBezTo>
                  <a:close/>
                  <a:moveTo>
                    <a:pt x="210" y="105"/>
                  </a:moveTo>
                  <a:cubicBezTo>
                    <a:pt x="209" y="106"/>
                    <a:pt x="209" y="106"/>
                    <a:pt x="208" y="107"/>
                  </a:cubicBezTo>
                  <a:cubicBezTo>
                    <a:pt x="208" y="107"/>
                    <a:pt x="207" y="108"/>
                    <a:pt x="207" y="108"/>
                  </a:cubicBezTo>
                  <a:cubicBezTo>
                    <a:pt x="207" y="107"/>
                    <a:pt x="206" y="106"/>
                    <a:pt x="205" y="105"/>
                  </a:cubicBezTo>
                  <a:cubicBezTo>
                    <a:pt x="204" y="105"/>
                    <a:pt x="203" y="104"/>
                    <a:pt x="202" y="104"/>
                  </a:cubicBezTo>
                  <a:cubicBezTo>
                    <a:pt x="201" y="104"/>
                    <a:pt x="200" y="105"/>
                    <a:pt x="199" y="105"/>
                  </a:cubicBezTo>
                  <a:cubicBezTo>
                    <a:pt x="198" y="106"/>
                    <a:pt x="197" y="106"/>
                    <a:pt x="196" y="107"/>
                  </a:cubicBezTo>
                  <a:cubicBezTo>
                    <a:pt x="196" y="105"/>
                    <a:pt x="196" y="105"/>
                    <a:pt x="196" y="105"/>
                  </a:cubicBezTo>
                  <a:cubicBezTo>
                    <a:pt x="196" y="105"/>
                    <a:pt x="196" y="105"/>
                    <a:pt x="195" y="105"/>
                  </a:cubicBezTo>
                  <a:cubicBezTo>
                    <a:pt x="193" y="105"/>
                    <a:pt x="193" y="105"/>
                    <a:pt x="193" y="105"/>
                  </a:cubicBezTo>
                  <a:cubicBezTo>
                    <a:pt x="193" y="125"/>
                    <a:pt x="193" y="125"/>
                    <a:pt x="193" y="125"/>
                  </a:cubicBezTo>
                  <a:cubicBezTo>
                    <a:pt x="196" y="125"/>
                    <a:pt x="196" y="125"/>
                    <a:pt x="196" y="125"/>
                  </a:cubicBezTo>
                  <a:cubicBezTo>
                    <a:pt x="196" y="110"/>
                    <a:pt x="196" y="110"/>
                    <a:pt x="196" y="110"/>
                  </a:cubicBezTo>
                  <a:cubicBezTo>
                    <a:pt x="197" y="109"/>
                    <a:pt x="198" y="108"/>
                    <a:pt x="199" y="108"/>
                  </a:cubicBezTo>
                  <a:cubicBezTo>
                    <a:pt x="199" y="107"/>
                    <a:pt x="200" y="107"/>
                    <a:pt x="201" y="107"/>
                  </a:cubicBezTo>
                  <a:cubicBezTo>
                    <a:pt x="202" y="107"/>
                    <a:pt x="203" y="108"/>
                    <a:pt x="204" y="108"/>
                  </a:cubicBezTo>
                  <a:cubicBezTo>
                    <a:pt x="204" y="109"/>
                    <a:pt x="205" y="110"/>
                    <a:pt x="205" y="112"/>
                  </a:cubicBezTo>
                  <a:cubicBezTo>
                    <a:pt x="205" y="125"/>
                    <a:pt x="205" y="125"/>
                    <a:pt x="205" y="125"/>
                  </a:cubicBezTo>
                  <a:cubicBezTo>
                    <a:pt x="208" y="125"/>
                    <a:pt x="208" y="125"/>
                    <a:pt x="208" y="125"/>
                  </a:cubicBezTo>
                  <a:cubicBezTo>
                    <a:pt x="208" y="112"/>
                    <a:pt x="208" y="112"/>
                    <a:pt x="208" y="112"/>
                  </a:cubicBezTo>
                  <a:cubicBezTo>
                    <a:pt x="208" y="111"/>
                    <a:pt x="209" y="110"/>
                    <a:pt x="209" y="110"/>
                  </a:cubicBezTo>
                  <a:cubicBezTo>
                    <a:pt x="209" y="109"/>
                    <a:pt x="209" y="109"/>
                    <a:pt x="210" y="108"/>
                  </a:cubicBezTo>
                  <a:cubicBezTo>
                    <a:pt x="210" y="108"/>
                    <a:pt x="211" y="108"/>
                    <a:pt x="211" y="107"/>
                  </a:cubicBezTo>
                  <a:cubicBezTo>
                    <a:pt x="212" y="107"/>
                    <a:pt x="212" y="107"/>
                    <a:pt x="213" y="107"/>
                  </a:cubicBezTo>
                  <a:cubicBezTo>
                    <a:pt x="214" y="107"/>
                    <a:pt x="215" y="108"/>
                    <a:pt x="216" y="108"/>
                  </a:cubicBezTo>
                  <a:cubicBezTo>
                    <a:pt x="216" y="109"/>
                    <a:pt x="217" y="110"/>
                    <a:pt x="217" y="112"/>
                  </a:cubicBezTo>
                  <a:cubicBezTo>
                    <a:pt x="217" y="125"/>
                    <a:pt x="217" y="125"/>
                    <a:pt x="217" y="125"/>
                  </a:cubicBezTo>
                  <a:cubicBezTo>
                    <a:pt x="220" y="125"/>
                    <a:pt x="220" y="125"/>
                    <a:pt x="220" y="125"/>
                  </a:cubicBezTo>
                  <a:cubicBezTo>
                    <a:pt x="220" y="112"/>
                    <a:pt x="220" y="112"/>
                    <a:pt x="220" y="112"/>
                  </a:cubicBezTo>
                  <a:cubicBezTo>
                    <a:pt x="220" y="111"/>
                    <a:pt x="220" y="110"/>
                    <a:pt x="220" y="109"/>
                  </a:cubicBezTo>
                  <a:cubicBezTo>
                    <a:pt x="220" y="108"/>
                    <a:pt x="219" y="107"/>
                    <a:pt x="219" y="106"/>
                  </a:cubicBezTo>
                  <a:cubicBezTo>
                    <a:pt x="218" y="106"/>
                    <a:pt x="217" y="105"/>
                    <a:pt x="216" y="105"/>
                  </a:cubicBezTo>
                  <a:cubicBezTo>
                    <a:pt x="216" y="104"/>
                    <a:pt x="215" y="104"/>
                    <a:pt x="214" y="104"/>
                  </a:cubicBezTo>
                  <a:cubicBezTo>
                    <a:pt x="213" y="104"/>
                    <a:pt x="212" y="104"/>
                    <a:pt x="212" y="105"/>
                  </a:cubicBezTo>
                  <a:cubicBezTo>
                    <a:pt x="211" y="105"/>
                    <a:pt x="210" y="105"/>
                    <a:pt x="210" y="105"/>
                  </a:cubicBezTo>
                  <a:close/>
                  <a:moveTo>
                    <a:pt x="6" y="96"/>
                  </a:moveTo>
                  <a:cubicBezTo>
                    <a:pt x="2" y="96"/>
                    <a:pt x="2" y="96"/>
                    <a:pt x="2" y="96"/>
                  </a:cubicBezTo>
                  <a:cubicBezTo>
                    <a:pt x="2" y="125"/>
                    <a:pt x="2" y="125"/>
                    <a:pt x="2" y="125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6" y="122"/>
                    <a:pt x="6" y="122"/>
                    <a:pt x="6" y="122"/>
                  </a:cubicBezTo>
                  <a:lnTo>
                    <a:pt x="6" y="96"/>
                  </a:lnTo>
                  <a:close/>
                  <a:moveTo>
                    <a:pt x="290" y="110"/>
                  </a:moveTo>
                  <a:cubicBezTo>
                    <a:pt x="290" y="112"/>
                    <a:pt x="289" y="113"/>
                    <a:pt x="289" y="115"/>
                  </a:cubicBezTo>
                  <a:cubicBezTo>
                    <a:pt x="289" y="116"/>
                    <a:pt x="290" y="118"/>
                    <a:pt x="290" y="119"/>
                  </a:cubicBezTo>
                  <a:cubicBezTo>
                    <a:pt x="291" y="120"/>
                    <a:pt x="291" y="121"/>
                    <a:pt x="292" y="122"/>
                  </a:cubicBezTo>
                  <a:cubicBezTo>
                    <a:pt x="293" y="123"/>
                    <a:pt x="294" y="124"/>
                    <a:pt x="295" y="124"/>
                  </a:cubicBezTo>
                  <a:cubicBezTo>
                    <a:pt x="296" y="125"/>
                    <a:pt x="298" y="125"/>
                    <a:pt x="299" y="125"/>
                  </a:cubicBezTo>
                  <a:cubicBezTo>
                    <a:pt x="301" y="125"/>
                    <a:pt x="302" y="125"/>
                    <a:pt x="303" y="124"/>
                  </a:cubicBezTo>
                  <a:cubicBezTo>
                    <a:pt x="304" y="124"/>
                    <a:pt x="305" y="123"/>
                    <a:pt x="306" y="122"/>
                  </a:cubicBezTo>
                  <a:cubicBezTo>
                    <a:pt x="307" y="121"/>
                    <a:pt x="308" y="120"/>
                    <a:pt x="308" y="119"/>
                  </a:cubicBezTo>
                  <a:cubicBezTo>
                    <a:pt x="309" y="118"/>
                    <a:pt x="309" y="116"/>
                    <a:pt x="309" y="115"/>
                  </a:cubicBezTo>
                  <a:cubicBezTo>
                    <a:pt x="309" y="113"/>
                    <a:pt x="309" y="112"/>
                    <a:pt x="308" y="110"/>
                  </a:cubicBezTo>
                  <a:cubicBezTo>
                    <a:pt x="308" y="109"/>
                    <a:pt x="307" y="108"/>
                    <a:pt x="306" y="107"/>
                  </a:cubicBezTo>
                  <a:cubicBezTo>
                    <a:pt x="305" y="106"/>
                    <a:pt x="304" y="105"/>
                    <a:pt x="303" y="105"/>
                  </a:cubicBezTo>
                  <a:cubicBezTo>
                    <a:pt x="302" y="105"/>
                    <a:pt x="301" y="104"/>
                    <a:pt x="299" y="104"/>
                  </a:cubicBezTo>
                  <a:cubicBezTo>
                    <a:pt x="298" y="104"/>
                    <a:pt x="296" y="105"/>
                    <a:pt x="295" y="105"/>
                  </a:cubicBezTo>
                  <a:cubicBezTo>
                    <a:pt x="294" y="105"/>
                    <a:pt x="293" y="106"/>
                    <a:pt x="292" y="107"/>
                  </a:cubicBezTo>
                  <a:cubicBezTo>
                    <a:pt x="291" y="108"/>
                    <a:pt x="291" y="109"/>
                    <a:pt x="290" y="110"/>
                  </a:cubicBezTo>
                  <a:close/>
                  <a:moveTo>
                    <a:pt x="293" y="111"/>
                  </a:moveTo>
                  <a:cubicBezTo>
                    <a:pt x="294" y="111"/>
                    <a:pt x="294" y="110"/>
                    <a:pt x="295" y="109"/>
                  </a:cubicBezTo>
                  <a:cubicBezTo>
                    <a:pt x="295" y="108"/>
                    <a:pt x="296" y="108"/>
                    <a:pt x="296" y="108"/>
                  </a:cubicBezTo>
                  <a:cubicBezTo>
                    <a:pt x="297" y="107"/>
                    <a:pt x="298" y="107"/>
                    <a:pt x="299" y="107"/>
                  </a:cubicBezTo>
                  <a:cubicBezTo>
                    <a:pt x="301" y="107"/>
                    <a:pt x="303" y="108"/>
                    <a:pt x="304" y="109"/>
                  </a:cubicBezTo>
                  <a:cubicBezTo>
                    <a:pt x="305" y="110"/>
                    <a:pt x="305" y="112"/>
                    <a:pt x="305" y="115"/>
                  </a:cubicBezTo>
                  <a:cubicBezTo>
                    <a:pt x="305" y="117"/>
                    <a:pt x="305" y="119"/>
                    <a:pt x="304" y="120"/>
                  </a:cubicBezTo>
                  <a:cubicBezTo>
                    <a:pt x="303" y="122"/>
                    <a:pt x="301" y="122"/>
                    <a:pt x="299" y="122"/>
                  </a:cubicBezTo>
                  <a:cubicBezTo>
                    <a:pt x="297" y="122"/>
                    <a:pt x="296" y="122"/>
                    <a:pt x="295" y="120"/>
                  </a:cubicBezTo>
                  <a:cubicBezTo>
                    <a:pt x="294" y="119"/>
                    <a:pt x="293" y="117"/>
                    <a:pt x="293" y="115"/>
                  </a:cubicBezTo>
                  <a:cubicBezTo>
                    <a:pt x="293" y="114"/>
                    <a:pt x="293" y="112"/>
                    <a:pt x="293" y="111"/>
                  </a:cubicBezTo>
                  <a:close/>
                  <a:moveTo>
                    <a:pt x="355" y="125"/>
                  </a:moveTo>
                  <a:cubicBezTo>
                    <a:pt x="358" y="125"/>
                    <a:pt x="358" y="125"/>
                    <a:pt x="358" y="125"/>
                  </a:cubicBezTo>
                  <a:cubicBezTo>
                    <a:pt x="358" y="105"/>
                    <a:pt x="358" y="105"/>
                    <a:pt x="358" y="105"/>
                  </a:cubicBezTo>
                  <a:cubicBezTo>
                    <a:pt x="355" y="105"/>
                    <a:pt x="355" y="105"/>
                    <a:pt x="355" y="105"/>
                  </a:cubicBezTo>
                  <a:lnTo>
                    <a:pt x="355" y="125"/>
                  </a:lnTo>
                  <a:close/>
                  <a:moveTo>
                    <a:pt x="359" y="97"/>
                  </a:moveTo>
                  <a:cubicBezTo>
                    <a:pt x="359" y="97"/>
                    <a:pt x="358" y="97"/>
                    <a:pt x="358" y="96"/>
                  </a:cubicBezTo>
                  <a:cubicBezTo>
                    <a:pt x="358" y="96"/>
                    <a:pt x="358" y="96"/>
                    <a:pt x="357" y="96"/>
                  </a:cubicBezTo>
                  <a:cubicBezTo>
                    <a:pt x="357" y="96"/>
                    <a:pt x="357" y="96"/>
                    <a:pt x="356" y="96"/>
                  </a:cubicBezTo>
                  <a:cubicBezTo>
                    <a:pt x="356" y="96"/>
                    <a:pt x="356" y="96"/>
                    <a:pt x="355" y="96"/>
                  </a:cubicBezTo>
                  <a:cubicBezTo>
                    <a:pt x="355" y="96"/>
                    <a:pt x="355" y="96"/>
                    <a:pt x="355" y="96"/>
                  </a:cubicBezTo>
                  <a:cubicBezTo>
                    <a:pt x="354" y="97"/>
                    <a:pt x="354" y="97"/>
                    <a:pt x="354" y="97"/>
                  </a:cubicBezTo>
                  <a:cubicBezTo>
                    <a:pt x="354" y="98"/>
                    <a:pt x="354" y="98"/>
                    <a:pt x="354" y="98"/>
                  </a:cubicBezTo>
                  <a:cubicBezTo>
                    <a:pt x="354" y="99"/>
                    <a:pt x="354" y="99"/>
                    <a:pt x="354" y="99"/>
                  </a:cubicBezTo>
                  <a:cubicBezTo>
                    <a:pt x="354" y="99"/>
                    <a:pt x="354" y="100"/>
                    <a:pt x="355" y="100"/>
                  </a:cubicBezTo>
                  <a:cubicBezTo>
                    <a:pt x="355" y="100"/>
                    <a:pt x="355" y="100"/>
                    <a:pt x="355" y="101"/>
                  </a:cubicBezTo>
                  <a:cubicBezTo>
                    <a:pt x="356" y="101"/>
                    <a:pt x="356" y="101"/>
                    <a:pt x="356" y="101"/>
                  </a:cubicBezTo>
                  <a:cubicBezTo>
                    <a:pt x="357" y="101"/>
                    <a:pt x="357" y="101"/>
                    <a:pt x="357" y="101"/>
                  </a:cubicBezTo>
                  <a:cubicBezTo>
                    <a:pt x="358" y="100"/>
                    <a:pt x="358" y="100"/>
                    <a:pt x="358" y="100"/>
                  </a:cubicBezTo>
                  <a:cubicBezTo>
                    <a:pt x="358" y="100"/>
                    <a:pt x="359" y="99"/>
                    <a:pt x="359" y="99"/>
                  </a:cubicBezTo>
                  <a:cubicBezTo>
                    <a:pt x="359" y="99"/>
                    <a:pt x="359" y="99"/>
                    <a:pt x="359" y="98"/>
                  </a:cubicBezTo>
                  <a:cubicBezTo>
                    <a:pt x="359" y="98"/>
                    <a:pt x="359" y="98"/>
                    <a:pt x="359" y="97"/>
                  </a:cubicBezTo>
                  <a:close/>
                  <a:moveTo>
                    <a:pt x="285" y="95"/>
                  </a:moveTo>
                  <a:cubicBezTo>
                    <a:pt x="281" y="95"/>
                    <a:pt x="281" y="95"/>
                    <a:pt x="281" y="95"/>
                  </a:cubicBezTo>
                  <a:cubicBezTo>
                    <a:pt x="281" y="125"/>
                    <a:pt x="281" y="125"/>
                    <a:pt x="281" y="125"/>
                  </a:cubicBezTo>
                  <a:cubicBezTo>
                    <a:pt x="285" y="125"/>
                    <a:pt x="285" y="125"/>
                    <a:pt x="285" y="125"/>
                  </a:cubicBezTo>
                  <a:lnTo>
                    <a:pt x="285" y="95"/>
                  </a:lnTo>
                  <a:close/>
                  <a:moveTo>
                    <a:pt x="360" y="177"/>
                  </a:moveTo>
                  <a:cubicBezTo>
                    <a:pt x="363" y="177"/>
                    <a:pt x="363" y="177"/>
                    <a:pt x="363" y="177"/>
                  </a:cubicBezTo>
                  <a:cubicBezTo>
                    <a:pt x="363" y="157"/>
                    <a:pt x="363" y="157"/>
                    <a:pt x="363" y="157"/>
                  </a:cubicBezTo>
                  <a:cubicBezTo>
                    <a:pt x="360" y="157"/>
                    <a:pt x="360" y="157"/>
                    <a:pt x="360" y="157"/>
                  </a:cubicBezTo>
                  <a:lnTo>
                    <a:pt x="360" y="177"/>
                  </a:lnTo>
                  <a:close/>
                  <a:moveTo>
                    <a:pt x="348" y="115"/>
                  </a:moveTo>
                  <a:cubicBezTo>
                    <a:pt x="348" y="115"/>
                    <a:pt x="347" y="114"/>
                    <a:pt x="347" y="114"/>
                  </a:cubicBezTo>
                  <a:cubicBezTo>
                    <a:pt x="346" y="114"/>
                    <a:pt x="346" y="114"/>
                    <a:pt x="345" y="113"/>
                  </a:cubicBezTo>
                  <a:cubicBezTo>
                    <a:pt x="344" y="113"/>
                    <a:pt x="344" y="113"/>
                    <a:pt x="343" y="113"/>
                  </a:cubicBezTo>
                  <a:cubicBezTo>
                    <a:pt x="342" y="113"/>
                    <a:pt x="342" y="112"/>
                    <a:pt x="341" y="112"/>
                  </a:cubicBezTo>
                  <a:cubicBezTo>
                    <a:pt x="341" y="112"/>
                    <a:pt x="340" y="112"/>
                    <a:pt x="340" y="111"/>
                  </a:cubicBezTo>
                  <a:cubicBezTo>
                    <a:pt x="340" y="111"/>
                    <a:pt x="340" y="110"/>
                    <a:pt x="340" y="110"/>
                  </a:cubicBezTo>
                  <a:cubicBezTo>
                    <a:pt x="340" y="109"/>
                    <a:pt x="340" y="109"/>
                    <a:pt x="340" y="109"/>
                  </a:cubicBezTo>
                  <a:cubicBezTo>
                    <a:pt x="340" y="108"/>
                    <a:pt x="340" y="108"/>
                    <a:pt x="341" y="108"/>
                  </a:cubicBezTo>
                  <a:cubicBezTo>
                    <a:pt x="341" y="108"/>
                    <a:pt x="341" y="107"/>
                    <a:pt x="342" y="107"/>
                  </a:cubicBezTo>
                  <a:cubicBezTo>
                    <a:pt x="342" y="107"/>
                    <a:pt x="343" y="107"/>
                    <a:pt x="344" y="107"/>
                  </a:cubicBezTo>
                  <a:cubicBezTo>
                    <a:pt x="344" y="107"/>
                    <a:pt x="345" y="107"/>
                    <a:pt x="345" y="107"/>
                  </a:cubicBezTo>
                  <a:cubicBezTo>
                    <a:pt x="346" y="107"/>
                    <a:pt x="346" y="107"/>
                    <a:pt x="347" y="108"/>
                  </a:cubicBezTo>
                  <a:cubicBezTo>
                    <a:pt x="347" y="108"/>
                    <a:pt x="347" y="108"/>
                    <a:pt x="348" y="108"/>
                  </a:cubicBezTo>
                  <a:cubicBezTo>
                    <a:pt x="348" y="108"/>
                    <a:pt x="348" y="108"/>
                    <a:pt x="348" y="108"/>
                  </a:cubicBezTo>
                  <a:cubicBezTo>
                    <a:pt x="349" y="108"/>
                    <a:pt x="349" y="108"/>
                    <a:pt x="349" y="108"/>
                  </a:cubicBezTo>
                  <a:cubicBezTo>
                    <a:pt x="350" y="107"/>
                    <a:pt x="350" y="107"/>
                    <a:pt x="350" y="107"/>
                  </a:cubicBezTo>
                  <a:cubicBezTo>
                    <a:pt x="349" y="106"/>
                    <a:pt x="348" y="105"/>
                    <a:pt x="347" y="105"/>
                  </a:cubicBezTo>
                  <a:cubicBezTo>
                    <a:pt x="346" y="104"/>
                    <a:pt x="345" y="104"/>
                    <a:pt x="343" y="104"/>
                  </a:cubicBezTo>
                  <a:cubicBezTo>
                    <a:pt x="342" y="104"/>
                    <a:pt x="341" y="104"/>
                    <a:pt x="340" y="105"/>
                  </a:cubicBezTo>
                  <a:cubicBezTo>
                    <a:pt x="339" y="105"/>
                    <a:pt x="339" y="105"/>
                    <a:pt x="338" y="106"/>
                  </a:cubicBezTo>
                  <a:cubicBezTo>
                    <a:pt x="338" y="107"/>
                    <a:pt x="337" y="107"/>
                    <a:pt x="337" y="108"/>
                  </a:cubicBezTo>
                  <a:cubicBezTo>
                    <a:pt x="336" y="109"/>
                    <a:pt x="336" y="109"/>
                    <a:pt x="336" y="110"/>
                  </a:cubicBezTo>
                  <a:cubicBezTo>
                    <a:pt x="336" y="111"/>
                    <a:pt x="336" y="112"/>
                    <a:pt x="337" y="112"/>
                  </a:cubicBezTo>
                  <a:cubicBezTo>
                    <a:pt x="337" y="113"/>
                    <a:pt x="337" y="113"/>
                    <a:pt x="338" y="114"/>
                  </a:cubicBezTo>
                  <a:cubicBezTo>
                    <a:pt x="338" y="114"/>
                    <a:pt x="339" y="115"/>
                    <a:pt x="340" y="115"/>
                  </a:cubicBezTo>
                  <a:cubicBezTo>
                    <a:pt x="340" y="115"/>
                    <a:pt x="341" y="115"/>
                    <a:pt x="342" y="116"/>
                  </a:cubicBezTo>
                  <a:cubicBezTo>
                    <a:pt x="342" y="116"/>
                    <a:pt x="343" y="116"/>
                    <a:pt x="343" y="116"/>
                  </a:cubicBezTo>
                  <a:cubicBezTo>
                    <a:pt x="344" y="116"/>
                    <a:pt x="345" y="117"/>
                    <a:pt x="345" y="117"/>
                  </a:cubicBezTo>
                  <a:cubicBezTo>
                    <a:pt x="346" y="117"/>
                    <a:pt x="346" y="118"/>
                    <a:pt x="346" y="118"/>
                  </a:cubicBezTo>
                  <a:cubicBezTo>
                    <a:pt x="347" y="118"/>
                    <a:pt x="347" y="119"/>
                    <a:pt x="347" y="119"/>
                  </a:cubicBezTo>
                  <a:cubicBezTo>
                    <a:pt x="347" y="120"/>
                    <a:pt x="347" y="120"/>
                    <a:pt x="347" y="121"/>
                  </a:cubicBezTo>
                  <a:cubicBezTo>
                    <a:pt x="346" y="121"/>
                    <a:pt x="346" y="121"/>
                    <a:pt x="346" y="122"/>
                  </a:cubicBezTo>
                  <a:cubicBezTo>
                    <a:pt x="345" y="122"/>
                    <a:pt x="345" y="122"/>
                    <a:pt x="344" y="122"/>
                  </a:cubicBezTo>
                  <a:cubicBezTo>
                    <a:pt x="344" y="123"/>
                    <a:pt x="343" y="123"/>
                    <a:pt x="343" y="123"/>
                  </a:cubicBezTo>
                  <a:cubicBezTo>
                    <a:pt x="342" y="123"/>
                    <a:pt x="341" y="123"/>
                    <a:pt x="341" y="122"/>
                  </a:cubicBezTo>
                  <a:cubicBezTo>
                    <a:pt x="340" y="122"/>
                    <a:pt x="340" y="122"/>
                    <a:pt x="339" y="122"/>
                  </a:cubicBezTo>
                  <a:cubicBezTo>
                    <a:pt x="339" y="121"/>
                    <a:pt x="339" y="121"/>
                    <a:pt x="338" y="121"/>
                  </a:cubicBezTo>
                  <a:cubicBezTo>
                    <a:pt x="338" y="121"/>
                    <a:pt x="338" y="121"/>
                    <a:pt x="337" y="121"/>
                  </a:cubicBezTo>
                  <a:cubicBezTo>
                    <a:pt x="337" y="121"/>
                    <a:pt x="337" y="121"/>
                    <a:pt x="337" y="121"/>
                  </a:cubicBezTo>
                  <a:cubicBezTo>
                    <a:pt x="337" y="121"/>
                    <a:pt x="337" y="121"/>
                    <a:pt x="337" y="121"/>
                  </a:cubicBezTo>
                  <a:cubicBezTo>
                    <a:pt x="336" y="123"/>
                    <a:pt x="336" y="123"/>
                    <a:pt x="336" y="123"/>
                  </a:cubicBezTo>
                  <a:cubicBezTo>
                    <a:pt x="337" y="123"/>
                    <a:pt x="337" y="124"/>
                    <a:pt x="339" y="124"/>
                  </a:cubicBezTo>
                  <a:cubicBezTo>
                    <a:pt x="340" y="125"/>
                    <a:pt x="341" y="125"/>
                    <a:pt x="342" y="125"/>
                  </a:cubicBezTo>
                  <a:cubicBezTo>
                    <a:pt x="344" y="125"/>
                    <a:pt x="345" y="125"/>
                    <a:pt x="346" y="125"/>
                  </a:cubicBezTo>
                  <a:cubicBezTo>
                    <a:pt x="347" y="124"/>
                    <a:pt x="347" y="124"/>
                    <a:pt x="348" y="123"/>
                  </a:cubicBezTo>
                  <a:cubicBezTo>
                    <a:pt x="349" y="123"/>
                    <a:pt x="349" y="122"/>
                    <a:pt x="350" y="121"/>
                  </a:cubicBezTo>
                  <a:cubicBezTo>
                    <a:pt x="350" y="120"/>
                    <a:pt x="350" y="120"/>
                    <a:pt x="350" y="119"/>
                  </a:cubicBezTo>
                  <a:cubicBezTo>
                    <a:pt x="350" y="118"/>
                    <a:pt x="350" y="117"/>
                    <a:pt x="350" y="117"/>
                  </a:cubicBezTo>
                  <a:cubicBezTo>
                    <a:pt x="349" y="116"/>
                    <a:pt x="349" y="115"/>
                    <a:pt x="348" y="115"/>
                  </a:cubicBezTo>
                  <a:close/>
                  <a:moveTo>
                    <a:pt x="342" y="158"/>
                  </a:moveTo>
                  <a:cubicBezTo>
                    <a:pt x="341" y="158"/>
                    <a:pt x="341" y="157"/>
                    <a:pt x="340" y="157"/>
                  </a:cubicBezTo>
                  <a:cubicBezTo>
                    <a:pt x="339" y="156"/>
                    <a:pt x="338" y="156"/>
                    <a:pt x="337" y="156"/>
                  </a:cubicBezTo>
                  <a:cubicBezTo>
                    <a:pt x="336" y="156"/>
                    <a:pt x="336" y="156"/>
                    <a:pt x="335" y="157"/>
                  </a:cubicBezTo>
                  <a:cubicBezTo>
                    <a:pt x="334" y="157"/>
                    <a:pt x="334" y="157"/>
                    <a:pt x="333" y="157"/>
                  </a:cubicBezTo>
                  <a:cubicBezTo>
                    <a:pt x="333" y="158"/>
                    <a:pt x="332" y="158"/>
                    <a:pt x="332" y="159"/>
                  </a:cubicBezTo>
                  <a:cubicBezTo>
                    <a:pt x="331" y="159"/>
                    <a:pt x="331" y="160"/>
                    <a:pt x="331" y="160"/>
                  </a:cubicBezTo>
                  <a:cubicBezTo>
                    <a:pt x="330" y="159"/>
                    <a:pt x="330" y="158"/>
                    <a:pt x="329" y="157"/>
                  </a:cubicBezTo>
                  <a:cubicBezTo>
                    <a:pt x="328" y="157"/>
                    <a:pt x="327" y="156"/>
                    <a:pt x="325" y="156"/>
                  </a:cubicBezTo>
                  <a:cubicBezTo>
                    <a:pt x="324" y="156"/>
                    <a:pt x="323" y="157"/>
                    <a:pt x="322" y="157"/>
                  </a:cubicBezTo>
                  <a:cubicBezTo>
                    <a:pt x="321" y="158"/>
                    <a:pt x="320" y="158"/>
                    <a:pt x="320" y="159"/>
                  </a:cubicBezTo>
                  <a:cubicBezTo>
                    <a:pt x="319" y="157"/>
                    <a:pt x="319" y="157"/>
                    <a:pt x="319" y="157"/>
                  </a:cubicBezTo>
                  <a:cubicBezTo>
                    <a:pt x="319" y="157"/>
                    <a:pt x="319" y="157"/>
                    <a:pt x="318" y="157"/>
                  </a:cubicBezTo>
                  <a:cubicBezTo>
                    <a:pt x="316" y="157"/>
                    <a:pt x="316" y="157"/>
                    <a:pt x="316" y="157"/>
                  </a:cubicBezTo>
                  <a:cubicBezTo>
                    <a:pt x="316" y="177"/>
                    <a:pt x="316" y="177"/>
                    <a:pt x="316" y="177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20" y="162"/>
                    <a:pt x="320" y="162"/>
                    <a:pt x="320" y="162"/>
                  </a:cubicBezTo>
                  <a:cubicBezTo>
                    <a:pt x="321" y="161"/>
                    <a:pt x="321" y="160"/>
                    <a:pt x="322" y="160"/>
                  </a:cubicBezTo>
                  <a:cubicBezTo>
                    <a:pt x="323" y="159"/>
                    <a:pt x="324" y="159"/>
                    <a:pt x="324" y="159"/>
                  </a:cubicBezTo>
                  <a:cubicBezTo>
                    <a:pt x="326" y="159"/>
                    <a:pt x="327" y="160"/>
                    <a:pt x="327" y="160"/>
                  </a:cubicBezTo>
                  <a:cubicBezTo>
                    <a:pt x="328" y="161"/>
                    <a:pt x="328" y="162"/>
                    <a:pt x="328" y="164"/>
                  </a:cubicBezTo>
                  <a:cubicBezTo>
                    <a:pt x="328" y="177"/>
                    <a:pt x="328" y="177"/>
                    <a:pt x="328" y="177"/>
                  </a:cubicBezTo>
                  <a:cubicBezTo>
                    <a:pt x="332" y="177"/>
                    <a:pt x="332" y="177"/>
                    <a:pt x="332" y="177"/>
                  </a:cubicBezTo>
                  <a:cubicBezTo>
                    <a:pt x="332" y="164"/>
                    <a:pt x="332" y="164"/>
                    <a:pt x="332" y="164"/>
                  </a:cubicBezTo>
                  <a:cubicBezTo>
                    <a:pt x="332" y="163"/>
                    <a:pt x="332" y="162"/>
                    <a:pt x="332" y="162"/>
                  </a:cubicBezTo>
                  <a:cubicBezTo>
                    <a:pt x="332" y="161"/>
                    <a:pt x="333" y="161"/>
                    <a:pt x="333" y="160"/>
                  </a:cubicBezTo>
                  <a:cubicBezTo>
                    <a:pt x="334" y="160"/>
                    <a:pt x="334" y="160"/>
                    <a:pt x="335" y="159"/>
                  </a:cubicBezTo>
                  <a:cubicBezTo>
                    <a:pt x="335" y="159"/>
                    <a:pt x="336" y="159"/>
                    <a:pt x="336" y="159"/>
                  </a:cubicBezTo>
                  <a:cubicBezTo>
                    <a:pt x="337" y="159"/>
                    <a:pt x="338" y="160"/>
                    <a:pt x="339" y="160"/>
                  </a:cubicBezTo>
                  <a:cubicBezTo>
                    <a:pt x="340" y="161"/>
                    <a:pt x="340" y="162"/>
                    <a:pt x="340" y="164"/>
                  </a:cubicBezTo>
                  <a:cubicBezTo>
                    <a:pt x="340" y="177"/>
                    <a:pt x="340" y="177"/>
                    <a:pt x="340" y="177"/>
                  </a:cubicBezTo>
                  <a:cubicBezTo>
                    <a:pt x="344" y="177"/>
                    <a:pt x="344" y="177"/>
                    <a:pt x="344" y="177"/>
                  </a:cubicBezTo>
                  <a:cubicBezTo>
                    <a:pt x="344" y="164"/>
                    <a:pt x="344" y="164"/>
                    <a:pt x="344" y="164"/>
                  </a:cubicBezTo>
                  <a:cubicBezTo>
                    <a:pt x="344" y="163"/>
                    <a:pt x="344" y="162"/>
                    <a:pt x="343" y="161"/>
                  </a:cubicBezTo>
                  <a:cubicBezTo>
                    <a:pt x="343" y="160"/>
                    <a:pt x="343" y="159"/>
                    <a:pt x="342" y="158"/>
                  </a:cubicBezTo>
                  <a:close/>
                  <a:moveTo>
                    <a:pt x="291" y="156"/>
                  </a:moveTo>
                  <a:cubicBezTo>
                    <a:pt x="289" y="156"/>
                    <a:pt x="288" y="157"/>
                    <a:pt x="287" y="157"/>
                  </a:cubicBezTo>
                  <a:cubicBezTo>
                    <a:pt x="286" y="158"/>
                    <a:pt x="285" y="159"/>
                    <a:pt x="285" y="161"/>
                  </a:cubicBezTo>
                  <a:cubicBezTo>
                    <a:pt x="285" y="158"/>
                    <a:pt x="285" y="158"/>
                    <a:pt x="285" y="158"/>
                  </a:cubicBezTo>
                  <a:cubicBezTo>
                    <a:pt x="285" y="157"/>
                    <a:pt x="284" y="157"/>
                    <a:pt x="284" y="157"/>
                  </a:cubicBezTo>
                  <a:cubicBezTo>
                    <a:pt x="284" y="157"/>
                    <a:pt x="284" y="157"/>
                    <a:pt x="284" y="157"/>
                  </a:cubicBezTo>
                  <a:cubicBezTo>
                    <a:pt x="281" y="157"/>
                    <a:pt x="281" y="157"/>
                    <a:pt x="281" y="157"/>
                  </a:cubicBezTo>
                  <a:cubicBezTo>
                    <a:pt x="281" y="177"/>
                    <a:pt x="281" y="177"/>
                    <a:pt x="281" y="177"/>
                  </a:cubicBezTo>
                  <a:cubicBezTo>
                    <a:pt x="285" y="177"/>
                    <a:pt x="285" y="177"/>
                    <a:pt x="285" y="177"/>
                  </a:cubicBezTo>
                  <a:cubicBezTo>
                    <a:pt x="285" y="164"/>
                    <a:pt x="285" y="164"/>
                    <a:pt x="285" y="164"/>
                  </a:cubicBezTo>
                  <a:cubicBezTo>
                    <a:pt x="285" y="163"/>
                    <a:pt x="286" y="163"/>
                    <a:pt x="286" y="162"/>
                  </a:cubicBezTo>
                  <a:cubicBezTo>
                    <a:pt x="286" y="162"/>
                    <a:pt x="287" y="161"/>
                    <a:pt x="287" y="161"/>
                  </a:cubicBezTo>
                  <a:cubicBezTo>
                    <a:pt x="287" y="160"/>
                    <a:pt x="288" y="160"/>
                    <a:pt x="288" y="160"/>
                  </a:cubicBezTo>
                  <a:cubicBezTo>
                    <a:pt x="289" y="160"/>
                    <a:pt x="289" y="160"/>
                    <a:pt x="290" y="160"/>
                  </a:cubicBezTo>
                  <a:cubicBezTo>
                    <a:pt x="290" y="160"/>
                    <a:pt x="291" y="160"/>
                    <a:pt x="291" y="160"/>
                  </a:cubicBezTo>
                  <a:cubicBezTo>
                    <a:pt x="292" y="160"/>
                    <a:pt x="292" y="160"/>
                    <a:pt x="292" y="160"/>
                  </a:cubicBezTo>
                  <a:cubicBezTo>
                    <a:pt x="292" y="160"/>
                    <a:pt x="293" y="160"/>
                    <a:pt x="293" y="159"/>
                  </a:cubicBezTo>
                  <a:cubicBezTo>
                    <a:pt x="293" y="157"/>
                    <a:pt x="293" y="157"/>
                    <a:pt x="293" y="157"/>
                  </a:cubicBezTo>
                  <a:cubicBezTo>
                    <a:pt x="293" y="157"/>
                    <a:pt x="292" y="156"/>
                    <a:pt x="292" y="156"/>
                  </a:cubicBezTo>
                  <a:cubicBezTo>
                    <a:pt x="291" y="156"/>
                    <a:pt x="291" y="156"/>
                    <a:pt x="291" y="156"/>
                  </a:cubicBezTo>
                  <a:close/>
                  <a:moveTo>
                    <a:pt x="102" y="125"/>
                  </a:moveTo>
                  <a:cubicBezTo>
                    <a:pt x="106" y="125"/>
                    <a:pt x="106" y="125"/>
                    <a:pt x="106" y="125"/>
                  </a:cubicBezTo>
                  <a:cubicBezTo>
                    <a:pt x="106" y="112"/>
                    <a:pt x="106" y="112"/>
                    <a:pt x="106" y="112"/>
                  </a:cubicBezTo>
                  <a:cubicBezTo>
                    <a:pt x="106" y="111"/>
                    <a:pt x="105" y="110"/>
                    <a:pt x="105" y="109"/>
                  </a:cubicBezTo>
                  <a:cubicBezTo>
                    <a:pt x="105" y="108"/>
                    <a:pt x="104" y="107"/>
                    <a:pt x="104" y="106"/>
                  </a:cubicBezTo>
                  <a:cubicBezTo>
                    <a:pt x="103" y="106"/>
                    <a:pt x="103" y="105"/>
                    <a:pt x="102" y="105"/>
                  </a:cubicBezTo>
                  <a:cubicBezTo>
                    <a:pt x="101" y="104"/>
                    <a:pt x="100" y="104"/>
                    <a:pt x="99" y="104"/>
                  </a:cubicBezTo>
                  <a:cubicBezTo>
                    <a:pt x="98" y="104"/>
                    <a:pt x="97" y="104"/>
                    <a:pt x="97" y="105"/>
                  </a:cubicBezTo>
                  <a:cubicBezTo>
                    <a:pt x="96" y="105"/>
                    <a:pt x="96" y="105"/>
                    <a:pt x="95" y="105"/>
                  </a:cubicBezTo>
                  <a:cubicBezTo>
                    <a:pt x="94" y="106"/>
                    <a:pt x="94" y="106"/>
                    <a:pt x="93" y="107"/>
                  </a:cubicBezTo>
                  <a:cubicBezTo>
                    <a:pt x="93" y="107"/>
                    <a:pt x="93" y="108"/>
                    <a:pt x="92" y="108"/>
                  </a:cubicBezTo>
                  <a:cubicBezTo>
                    <a:pt x="92" y="107"/>
                    <a:pt x="91" y="106"/>
                    <a:pt x="91" y="105"/>
                  </a:cubicBezTo>
                  <a:cubicBezTo>
                    <a:pt x="90" y="105"/>
                    <a:pt x="89" y="104"/>
                    <a:pt x="87" y="104"/>
                  </a:cubicBezTo>
                  <a:cubicBezTo>
                    <a:pt x="86" y="104"/>
                    <a:pt x="85" y="105"/>
                    <a:pt x="84" y="105"/>
                  </a:cubicBezTo>
                  <a:cubicBezTo>
                    <a:pt x="83" y="106"/>
                    <a:pt x="82" y="106"/>
                    <a:pt x="81" y="107"/>
                  </a:cubicBezTo>
                  <a:cubicBezTo>
                    <a:pt x="81" y="105"/>
                    <a:pt x="81" y="105"/>
                    <a:pt x="81" y="105"/>
                  </a:cubicBezTo>
                  <a:cubicBezTo>
                    <a:pt x="81" y="105"/>
                    <a:pt x="81" y="105"/>
                    <a:pt x="80" y="105"/>
                  </a:cubicBezTo>
                  <a:cubicBezTo>
                    <a:pt x="78" y="105"/>
                    <a:pt x="78" y="105"/>
                    <a:pt x="78" y="105"/>
                  </a:cubicBezTo>
                  <a:cubicBezTo>
                    <a:pt x="78" y="125"/>
                    <a:pt x="78" y="125"/>
                    <a:pt x="78" y="125"/>
                  </a:cubicBezTo>
                  <a:cubicBezTo>
                    <a:pt x="82" y="125"/>
                    <a:pt x="82" y="125"/>
                    <a:pt x="82" y="125"/>
                  </a:cubicBezTo>
                  <a:cubicBezTo>
                    <a:pt x="82" y="110"/>
                    <a:pt x="82" y="110"/>
                    <a:pt x="82" y="110"/>
                  </a:cubicBezTo>
                  <a:cubicBezTo>
                    <a:pt x="82" y="109"/>
                    <a:pt x="83" y="108"/>
                    <a:pt x="84" y="108"/>
                  </a:cubicBezTo>
                  <a:cubicBezTo>
                    <a:pt x="84" y="107"/>
                    <a:pt x="85" y="107"/>
                    <a:pt x="86" y="107"/>
                  </a:cubicBezTo>
                  <a:cubicBezTo>
                    <a:pt x="87" y="107"/>
                    <a:pt x="88" y="108"/>
                    <a:pt x="89" y="108"/>
                  </a:cubicBezTo>
                  <a:cubicBezTo>
                    <a:pt x="90" y="109"/>
                    <a:pt x="90" y="110"/>
                    <a:pt x="90" y="112"/>
                  </a:cubicBezTo>
                  <a:cubicBezTo>
                    <a:pt x="90" y="125"/>
                    <a:pt x="90" y="125"/>
                    <a:pt x="90" y="125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1"/>
                    <a:pt x="94" y="110"/>
                    <a:pt x="94" y="110"/>
                  </a:cubicBezTo>
                  <a:cubicBezTo>
                    <a:pt x="94" y="109"/>
                    <a:pt x="95" y="109"/>
                    <a:pt x="95" y="108"/>
                  </a:cubicBezTo>
                  <a:cubicBezTo>
                    <a:pt x="95" y="108"/>
                    <a:pt x="96" y="108"/>
                    <a:pt x="96" y="107"/>
                  </a:cubicBezTo>
                  <a:cubicBezTo>
                    <a:pt x="97" y="107"/>
                    <a:pt x="97" y="107"/>
                    <a:pt x="98" y="107"/>
                  </a:cubicBezTo>
                  <a:cubicBezTo>
                    <a:pt x="99" y="107"/>
                    <a:pt x="100" y="108"/>
                    <a:pt x="101" y="108"/>
                  </a:cubicBezTo>
                  <a:cubicBezTo>
                    <a:pt x="102" y="109"/>
                    <a:pt x="102" y="110"/>
                    <a:pt x="102" y="112"/>
                  </a:cubicBezTo>
                  <a:lnTo>
                    <a:pt x="102" y="125"/>
                  </a:lnTo>
                  <a:close/>
                  <a:moveTo>
                    <a:pt x="317" y="112"/>
                  </a:moveTo>
                  <a:cubicBezTo>
                    <a:pt x="317" y="111"/>
                    <a:pt x="317" y="111"/>
                    <a:pt x="318" y="110"/>
                  </a:cubicBezTo>
                  <a:cubicBezTo>
                    <a:pt x="318" y="110"/>
                    <a:pt x="318" y="109"/>
                    <a:pt x="319" y="109"/>
                  </a:cubicBezTo>
                  <a:cubicBezTo>
                    <a:pt x="319" y="108"/>
                    <a:pt x="320" y="108"/>
                    <a:pt x="320" y="108"/>
                  </a:cubicBezTo>
                  <a:cubicBezTo>
                    <a:pt x="321" y="108"/>
                    <a:pt x="321" y="108"/>
                    <a:pt x="322" y="108"/>
                  </a:cubicBezTo>
                  <a:cubicBezTo>
                    <a:pt x="322" y="108"/>
                    <a:pt x="323" y="108"/>
                    <a:pt x="323" y="108"/>
                  </a:cubicBezTo>
                  <a:cubicBezTo>
                    <a:pt x="323" y="108"/>
                    <a:pt x="324" y="108"/>
                    <a:pt x="324" y="108"/>
                  </a:cubicBezTo>
                  <a:cubicBezTo>
                    <a:pt x="324" y="108"/>
                    <a:pt x="324" y="108"/>
                    <a:pt x="324" y="107"/>
                  </a:cubicBezTo>
                  <a:cubicBezTo>
                    <a:pt x="325" y="105"/>
                    <a:pt x="325" y="105"/>
                    <a:pt x="325" y="105"/>
                  </a:cubicBezTo>
                  <a:cubicBezTo>
                    <a:pt x="324" y="105"/>
                    <a:pt x="324" y="104"/>
                    <a:pt x="324" y="104"/>
                  </a:cubicBezTo>
                  <a:cubicBezTo>
                    <a:pt x="323" y="104"/>
                    <a:pt x="323" y="104"/>
                    <a:pt x="322" y="104"/>
                  </a:cubicBezTo>
                  <a:cubicBezTo>
                    <a:pt x="321" y="104"/>
                    <a:pt x="320" y="105"/>
                    <a:pt x="319" y="105"/>
                  </a:cubicBezTo>
                  <a:cubicBezTo>
                    <a:pt x="318" y="106"/>
                    <a:pt x="317" y="107"/>
                    <a:pt x="317" y="109"/>
                  </a:cubicBezTo>
                  <a:cubicBezTo>
                    <a:pt x="316" y="106"/>
                    <a:pt x="316" y="106"/>
                    <a:pt x="316" y="106"/>
                  </a:cubicBezTo>
                  <a:cubicBezTo>
                    <a:pt x="316" y="105"/>
                    <a:pt x="316" y="105"/>
                    <a:pt x="316" y="105"/>
                  </a:cubicBezTo>
                  <a:cubicBezTo>
                    <a:pt x="316" y="105"/>
                    <a:pt x="316" y="105"/>
                    <a:pt x="315" y="105"/>
                  </a:cubicBezTo>
                  <a:cubicBezTo>
                    <a:pt x="313" y="105"/>
                    <a:pt x="313" y="105"/>
                    <a:pt x="313" y="105"/>
                  </a:cubicBezTo>
                  <a:cubicBezTo>
                    <a:pt x="313" y="125"/>
                    <a:pt x="313" y="125"/>
                    <a:pt x="313" y="125"/>
                  </a:cubicBezTo>
                  <a:cubicBezTo>
                    <a:pt x="317" y="125"/>
                    <a:pt x="317" y="125"/>
                    <a:pt x="317" y="125"/>
                  </a:cubicBezTo>
                  <a:lnTo>
                    <a:pt x="317" y="112"/>
                  </a:lnTo>
                  <a:close/>
                  <a:moveTo>
                    <a:pt x="363" y="148"/>
                  </a:moveTo>
                  <a:cubicBezTo>
                    <a:pt x="363" y="148"/>
                    <a:pt x="363" y="148"/>
                    <a:pt x="362" y="148"/>
                  </a:cubicBezTo>
                  <a:cubicBezTo>
                    <a:pt x="362" y="148"/>
                    <a:pt x="362" y="148"/>
                    <a:pt x="361" y="148"/>
                  </a:cubicBezTo>
                  <a:cubicBezTo>
                    <a:pt x="361" y="148"/>
                    <a:pt x="361" y="148"/>
                    <a:pt x="360" y="148"/>
                  </a:cubicBezTo>
                  <a:cubicBezTo>
                    <a:pt x="360" y="148"/>
                    <a:pt x="360" y="148"/>
                    <a:pt x="360" y="148"/>
                  </a:cubicBezTo>
                  <a:cubicBezTo>
                    <a:pt x="359" y="149"/>
                    <a:pt x="359" y="149"/>
                    <a:pt x="359" y="149"/>
                  </a:cubicBezTo>
                  <a:cubicBezTo>
                    <a:pt x="359" y="150"/>
                    <a:pt x="359" y="150"/>
                    <a:pt x="359" y="150"/>
                  </a:cubicBezTo>
                  <a:cubicBezTo>
                    <a:pt x="359" y="151"/>
                    <a:pt x="359" y="151"/>
                    <a:pt x="359" y="151"/>
                  </a:cubicBezTo>
                  <a:cubicBezTo>
                    <a:pt x="359" y="151"/>
                    <a:pt x="359" y="152"/>
                    <a:pt x="360" y="152"/>
                  </a:cubicBezTo>
                  <a:cubicBezTo>
                    <a:pt x="360" y="152"/>
                    <a:pt x="360" y="152"/>
                    <a:pt x="360" y="153"/>
                  </a:cubicBezTo>
                  <a:cubicBezTo>
                    <a:pt x="361" y="153"/>
                    <a:pt x="361" y="153"/>
                    <a:pt x="361" y="153"/>
                  </a:cubicBezTo>
                  <a:cubicBezTo>
                    <a:pt x="362" y="153"/>
                    <a:pt x="362" y="153"/>
                    <a:pt x="362" y="153"/>
                  </a:cubicBezTo>
                  <a:cubicBezTo>
                    <a:pt x="363" y="152"/>
                    <a:pt x="363" y="152"/>
                    <a:pt x="363" y="152"/>
                  </a:cubicBezTo>
                  <a:cubicBezTo>
                    <a:pt x="363" y="152"/>
                    <a:pt x="364" y="151"/>
                    <a:pt x="364" y="151"/>
                  </a:cubicBezTo>
                  <a:cubicBezTo>
                    <a:pt x="364" y="151"/>
                    <a:pt x="364" y="151"/>
                    <a:pt x="364" y="150"/>
                  </a:cubicBezTo>
                  <a:cubicBezTo>
                    <a:pt x="364" y="150"/>
                    <a:pt x="364" y="150"/>
                    <a:pt x="364" y="149"/>
                  </a:cubicBezTo>
                  <a:cubicBezTo>
                    <a:pt x="364" y="149"/>
                    <a:pt x="363" y="149"/>
                    <a:pt x="363" y="148"/>
                  </a:cubicBezTo>
                  <a:close/>
                  <a:moveTo>
                    <a:pt x="432" y="112"/>
                  </a:moveTo>
                  <a:cubicBezTo>
                    <a:pt x="432" y="125"/>
                    <a:pt x="432" y="125"/>
                    <a:pt x="432" y="125"/>
                  </a:cubicBezTo>
                  <a:cubicBezTo>
                    <a:pt x="436" y="125"/>
                    <a:pt x="436" y="125"/>
                    <a:pt x="436" y="125"/>
                  </a:cubicBezTo>
                  <a:cubicBezTo>
                    <a:pt x="436" y="112"/>
                    <a:pt x="436" y="112"/>
                    <a:pt x="436" y="112"/>
                  </a:cubicBezTo>
                  <a:cubicBezTo>
                    <a:pt x="436" y="111"/>
                    <a:pt x="436" y="110"/>
                    <a:pt x="436" y="109"/>
                  </a:cubicBezTo>
                  <a:cubicBezTo>
                    <a:pt x="435" y="108"/>
                    <a:pt x="435" y="107"/>
                    <a:pt x="434" y="106"/>
                  </a:cubicBezTo>
                  <a:cubicBezTo>
                    <a:pt x="434" y="106"/>
                    <a:pt x="433" y="105"/>
                    <a:pt x="432" y="105"/>
                  </a:cubicBezTo>
                  <a:cubicBezTo>
                    <a:pt x="431" y="104"/>
                    <a:pt x="430" y="104"/>
                    <a:pt x="429" y="104"/>
                  </a:cubicBezTo>
                  <a:cubicBezTo>
                    <a:pt x="429" y="104"/>
                    <a:pt x="428" y="104"/>
                    <a:pt x="427" y="105"/>
                  </a:cubicBezTo>
                  <a:cubicBezTo>
                    <a:pt x="427" y="105"/>
                    <a:pt x="426" y="105"/>
                    <a:pt x="425" y="105"/>
                  </a:cubicBezTo>
                  <a:cubicBezTo>
                    <a:pt x="425" y="106"/>
                    <a:pt x="424" y="106"/>
                    <a:pt x="424" y="107"/>
                  </a:cubicBezTo>
                  <a:cubicBezTo>
                    <a:pt x="423" y="107"/>
                    <a:pt x="423" y="108"/>
                    <a:pt x="423" y="108"/>
                  </a:cubicBezTo>
                  <a:cubicBezTo>
                    <a:pt x="422" y="107"/>
                    <a:pt x="422" y="106"/>
                    <a:pt x="421" y="105"/>
                  </a:cubicBezTo>
                  <a:cubicBezTo>
                    <a:pt x="420" y="105"/>
                    <a:pt x="419" y="104"/>
                    <a:pt x="418" y="104"/>
                  </a:cubicBezTo>
                  <a:cubicBezTo>
                    <a:pt x="416" y="104"/>
                    <a:pt x="415" y="105"/>
                    <a:pt x="414" y="105"/>
                  </a:cubicBezTo>
                  <a:cubicBezTo>
                    <a:pt x="413" y="106"/>
                    <a:pt x="413" y="106"/>
                    <a:pt x="412" y="107"/>
                  </a:cubicBezTo>
                  <a:cubicBezTo>
                    <a:pt x="412" y="105"/>
                    <a:pt x="412" y="105"/>
                    <a:pt x="412" y="105"/>
                  </a:cubicBezTo>
                  <a:cubicBezTo>
                    <a:pt x="412" y="105"/>
                    <a:pt x="411" y="105"/>
                    <a:pt x="411" y="105"/>
                  </a:cubicBezTo>
                  <a:cubicBezTo>
                    <a:pt x="409" y="105"/>
                    <a:pt x="409" y="105"/>
                    <a:pt x="409" y="105"/>
                  </a:cubicBezTo>
                  <a:cubicBezTo>
                    <a:pt x="409" y="125"/>
                    <a:pt x="409" y="125"/>
                    <a:pt x="409" y="125"/>
                  </a:cubicBezTo>
                  <a:cubicBezTo>
                    <a:pt x="412" y="125"/>
                    <a:pt x="412" y="125"/>
                    <a:pt x="412" y="125"/>
                  </a:cubicBezTo>
                  <a:cubicBezTo>
                    <a:pt x="412" y="110"/>
                    <a:pt x="412" y="110"/>
                    <a:pt x="412" y="110"/>
                  </a:cubicBezTo>
                  <a:cubicBezTo>
                    <a:pt x="413" y="109"/>
                    <a:pt x="413" y="108"/>
                    <a:pt x="414" y="108"/>
                  </a:cubicBezTo>
                  <a:cubicBezTo>
                    <a:pt x="415" y="107"/>
                    <a:pt x="416" y="107"/>
                    <a:pt x="417" y="107"/>
                  </a:cubicBezTo>
                  <a:cubicBezTo>
                    <a:pt x="418" y="107"/>
                    <a:pt x="419" y="108"/>
                    <a:pt x="420" y="108"/>
                  </a:cubicBezTo>
                  <a:cubicBezTo>
                    <a:pt x="420" y="109"/>
                    <a:pt x="420" y="110"/>
                    <a:pt x="420" y="112"/>
                  </a:cubicBezTo>
                  <a:cubicBezTo>
                    <a:pt x="420" y="125"/>
                    <a:pt x="420" y="125"/>
                    <a:pt x="420" y="125"/>
                  </a:cubicBezTo>
                  <a:cubicBezTo>
                    <a:pt x="424" y="125"/>
                    <a:pt x="424" y="125"/>
                    <a:pt x="424" y="125"/>
                  </a:cubicBezTo>
                  <a:cubicBezTo>
                    <a:pt x="424" y="112"/>
                    <a:pt x="424" y="112"/>
                    <a:pt x="424" y="112"/>
                  </a:cubicBezTo>
                  <a:cubicBezTo>
                    <a:pt x="424" y="111"/>
                    <a:pt x="424" y="110"/>
                    <a:pt x="424" y="110"/>
                  </a:cubicBezTo>
                  <a:cubicBezTo>
                    <a:pt x="425" y="109"/>
                    <a:pt x="425" y="109"/>
                    <a:pt x="425" y="108"/>
                  </a:cubicBezTo>
                  <a:cubicBezTo>
                    <a:pt x="426" y="108"/>
                    <a:pt x="426" y="108"/>
                    <a:pt x="427" y="107"/>
                  </a:cubicBezTo>
                  <a:cubicBezTo>
                    <a:pt x="427" y="107"/>
                    <a:pt x="428" y="107"/>
                    <a:pt x="428" y="107"/>
                  </a:cubicBezTo>
                  <a:cubicBezTo>
                    <a:pt x="430" y="107"/>
                    <a:pt x="431" y="108"/>
                    <a:pt x="431" y="108"/>
                  </a:cubicBezTo>
                  <a:cubicBezTo>
                    <a:pt x="432" y="109"/>
                    <a:pt x="432" y="110"/>
                    <a:pt x="432" y="112"/>
                  </a:cubicBezTo>
                  <a:close/>
                  <a:moveTo>
                    <a:pt x="373" y="125"/>
                  </a:moveTo>
                  <a:cubicBezTo>
                    <a:pt x="374" y="124"/>
                    <a:pt x="375" y="124"/>
                    <a:pt x="375" y="123"/>
                  </a:cubicBezTo>
                  <a:cubicBezTo>
                    <a:pt x="374" y="122"/>
                    <a:pt x="374" y="122"/>
                    <a:pt x="374" y="122"/>
                  </a:cubicBezTo>
                  <a:cubicBezTo>
                    <a:pt x="374" y="121"/>
                    <a:pt x="374" y="121"/>
                    <a:pt x="374" y="121"/>
                  </a:cubicBezTo>
                  <a:cubicBezTo>
                    <a:pt x="374" y="121"/>
                    <a:pt x="373" y="121"/>
                    <a:pt x="373" y="121"/>
                  </a:cubicBezTo>
                  <a:cubicBezTo>
                    <a:pt x="373" y="122"/>
                    <a:pt x="373" y="122"/>
                    <a:pt x="373" y="122"/>
                  </a:cubicBezTo>
                  <a:cubicBezTo>
                    <a:pt x="373" y="122"/>
                    <a:pt x="372" y="122"/>
                    <a:pt x="372" y="122"/>
                  </a:cubicBezTo>
                  <a:cubicBezTo>
                    <a:pt x="372" y="122"/>
                    <a:pt x="371" y="122"/>
                    <a:pt x="371" y="122"/>
                  </a:cubicBezTo>
                  <a:cubicBezTo>
                    <a:pt x="370" y="122"/>
                    <a:pt x="370" y="122"/>
                    <a:pt x="370" y="122"/>
                  </a:cubicBezTo>
                  <a:cubicBezTo>
                    <a:pt x="369" y="121"/>
                    <a:pt x="369" y="121"/>
                    <a:pt x="369" y="120"/>
                  </a:cubicBezTo>
                  <a:cubicBezTo>
                    <a:pt x="369" y="108"/>
                    <a:pt x="369" y="108"/>
                    <a:pt x="369" y="108"/>
                  </a:cubicBezTo>
                  <a:cubicBezTo>
                    <a:pt x="375" y="108"/>
                    <a:pt x="375" y="108"/>
                    <a:pt x="375" y="108"/>
                  </a:cubicBezTo>
                  <a:cubicBezTo>
                    <a:pt x="375" y="105"/>
                    <a:pt x="375" y="105"/>
                    <a:pt x="375" y="105"/>
                  </a:cubicBezTo>
                  <a:cubicBezTo>
                    <a:pt x="369" y="105"/>
                    <a:pt x="369" y="105"/>
                    <a:pt x="369" y="105"/>
                  </a:cubicBezTo>
                  <a:cubicBezTo>
                    <a:pt x="369" y="98"/>
                    <a:pt x="369" y="98"/>
                    <a:pt x="369" y="98"/>
                  </a:cubicBezTo>
                  <a:cubicBezTo>
                    <a:pt x="367" y="98"/>
                    <a:pt x="367" y="98"/>
                    <a:pt x="367" y="98"/>
                  </a:cubicBezTo>
                  <a:cubicBezTo>
                    <a:pt x="367" y="98"/>
                    <a:pt x="367" y="98"/>
                    <a:pt x="367" y="98"/>
                  </a:cubicBezTo>
                  <a:cubicBezTo>
                    <a:pt x="366" y="98"/>
                    <a:pt x="366" y="98"/>
                    <a:pt x="366" y="99"/>
                  </a:cubicBezTo>
                  <a:cubicBezTo>
                    <a:pt x="365" y="105"/>
                    <a:pt x="365" y="105"/>
                    <a:pt x="365" y="105"/>
                  </a:cubicBezTo>
                  <a:cubicBezTo>
                    <a:pt x="362" y="105"/>
                    <a:pt x="362" y="105"/>
                    <a:pt x="362" y="105"/>
                  </a:cubicBezTo>
                  <a:cubicBezTo>
                    <a:pt x="362" y="107"/>
                    <a:pt x="362" y="107"/>
                    <a:pt x="362" y="107"/>
                  </a:cubicBezTo>
                  <a:cubicBezTo>
                    <a:pt x="362" y="107"/>
                    <a:pt x="362" y="107"/>
                    <a:pt x="362" y="107"/>
                  </a:cubicBezTo>
                  <a:cubicBezTo>
                    <a:pt x="363" y="108"/>
                    <a:pt x="363" y="108"/>
                    <a:pt x="363" y="108"/>
                  </a:cubicBezTo>
                  <a:cubicBezTo>
                    <a:pt x="365" y="108"/>
                    <a:pt x="365" y="108"/>
                    <a:pt x="365" y="108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65" y="122"/>
                    <a:pt x="366" y="123"/>
                    <a:pt x="367" y="124"/>
                  </a:cubicBezTo>
                  <a:cubicBezTo>
                    <a:pt x="367" y="125"/>
                    <a:pt x="369" y="125"/>
                    <a:pt x="370" y="125"/>
                  </a:cubicBezTo>
                  <a:cubicBezTo>
                    <a:pt x="371" y="125"/>
                    <a:pt x="372" y="125"/>
                    <a:pt x="373" y="125"/>
                  </a:cubicBezTo>
                  <a:close/>
                  <a:moveTo>
                    <a:pt x="457" y="158"/>
                  </a:moveTo>
                  <a:cubicBezTo>
                    <a:pt x="456" y="158"/>
                    <a:pt x="456" y="157"/>
                    <a:pt x="455" y="157"/>
                  </a:cubicBezTo>
                  <a:cubicBezTo>
                    <a:pt x="454" y="156"/>
                    <a:pt x="453" y="156"/>
                    <a:pt x="452" y="156"/>
                  </a:cubicBezTo>
                  <a:cubicBezTo>
                    <a:pt x="451" y="156"/>
                    <a:pt x="450" y="156"/>
                    <a:pt x="450" y="157"/>
                  </a:cubicBezTo>
                  <a:cubicBezTo>
                    <a:pt x="449" y="157"/>
                    <a:pt x="449" y="157"/>
                    <a:pt x="448" y="157"/>
                  </a:cubicBezTo>
                  <a:cubicBezTo>
                    <a:pt x="447" y="158"/>
                    <a:pt x="447" y="158"/>
                    <a:pt x="446" y="159"/>
                  </a:cubicBezTo>
                  <a:cubicBezTo>
                    <a:pt x="446" y="159"/>
                    <a:pt x="446" y="160"/>
                    <a:pt x="445" y="160"/>
                  </a:cubicBezTo>
                  <a:cubicBezTo>
                    <a:pt x="445" y="159"/>
                    <a:pt x="444" y="158"/>
                    <a:pt x="444" y="157"/>
                  </a:cubicBezTo>
                  <a:cubicBezTo>
                    <a:pt x="443" y="157"/>
                    <a:pt x="442" y="156"/>
                    <a:pt x="440" y="156"/>
                  </a:cubicBezTo>
                  <a:cubicBezTo>
                    <a:pt x="439" y="156"/>
                    <a:pt x="438" y="157"/>
                    <a:pt x="437" y="157"/>
                  </a:cubicBezTo>
                  <a:cubicBezTo>
                    <a:pt x="436" y="158"/>
                    <a:pt x="435" y="158"/>
                    <a:pt x="434" y="159"/>
                  </a:cubicBezTo>
                  <a:cubicBezTo>
                    <a:pt x="434" y="157"/>
                    <a:pt x="434" y="157"/>
                    <a:pt x="434" y="157"/>
                  </a:cubicBezTo>
                  <a:cubicBezTo>
                    <a:pt x="434" y="157"/>
                    <a:pt x="434" y="157"/>
                    <a:pt x="433" y="157"/>
                  </a:cubicBezTo>
                  <a:cubicBezTo>
                    <a:pt x="431" y="157"/>
                    <a:pt x="431" y="157"/>
                    <a:pt x="431" y="157"/>
                  </a:cubicBezTo>
                  <a:cubicBezTo>
                    <a:pt x="431" y="177"/>
                    <a:pt x="431" y="177"/>
                    <a:pt x="431" y="177"/>
                  </a:cubicBezTo>
                  <a:cubicBezTo>
                    <a:pt x="435" y="177"/>
                    <a:pt x="435" y="177"/>
                    <a:pt x="435" y="177"/>
                  </a:cubicBezTo>
                  <a:cubicBezTo>
                    <a:pt x="435" y="162"/>
                    <a:pt x="435" y="162"/>
                    <a:pt x="435" y="162"/>
                  </a:cubicBezTo>
                  <a:cubicBezTo>
                    <a:pt x="435" y="161"/>
                    <a:pt x="436" y="160"/>
                    <a:pt x="437" y="160"/>
                  </a:cubicBezTo>
                  <a:cubicBezTo>
                    <a:pt x="437" y="159"/>
                    <a:pt x="438" y="159"/>
                    <a:pt x="439" y="159"/>
                  </a:cubicBezTo>
                  <a:cubicBezTo>
                    <a:pt x="440" y="159"/>
                    <a:pt x="441" y="160"/>
                    <a:pt x="442" y="160"/>
                  </a:cubicBezTo>
                  <a:cubicBezTo>
                    <a:pt x="443" y="161"/>
                    <a:pt x="443" y="162"/>
                    <a:pt x="443" y="164"/>
                  </a:cubicBezTo>
                  <a:cubicBezTo>
                    <a:pt x="443" y="177"/>
                    <a:pt x="443" y="177"/>
                    <a:pt x="443" y="177"/>
                  </a:cubicBezTo>
                  <a:cubicBezTo>
                    <a:pt x="447" y="177"/>
                    <a:pt x="447" y="177"/>
                    <a:pt x="447" y="177"/>
                  </a:cubicBezTo>
                  <a:cubicBezTo>
                    <a:pt x="447" y="164"/>
                    <a:pt x="447" y="164"/>
                    <a:pt x="447" y="164"/>
                  </a:cubicBezTo>
                  <a:cubicBezTo>
                    <a:pt x="447" y="163"/>
                    <a:pt x="447" y="162"/>
                    <a:pt x="447" y="162"/>
                  </a:cubicBezTo>
                  <a:cubicBezTo>
                    <a:pt x="447" y="161"/>
                    <a:pt x="448" y="161"/>
                    <a:pt x="448" y="160"/>
                  </a:cubicBezTo>
                  <a:cubicBezTo>
                    <a:pt x="448" y="160"/>
                    <a:pt x="449" y="160"/>
                    <a:pt x="449" y="159"/>
                  </a:cubicBezTo>
                  <a:cubicBezTo>
                    <a:pt x="450" y="159"/>
                    <a:pt x="450" y="159"/>
                    <a:pt x="451" y="159"/>
                  </a:cubicBezTo>
                  <a:cubicBezTo>
                    <a:pt x="452" y="159"/>
                    <a:pt x="453" y="160"/>
                    <a:pt x="454" y="160"/>
                  </a:cubicBezTo>
                  <a:cubicBezTo>
                    <a:pt x="455" y="161"/>
                    <a:pt x="455" y="162"/>
                    <a:pt x="455" y="164"/>
                  </a:cubicBezTo>
                  <a:cubicBezTo>
                    <a:pt x="455" y="177"/>
                    <a:pt x="455" y="177"/>
                    <a:pt x="455" y="177"/>
                  </a:cubicBezTo>
                  <a:cubicBezTo>
                    <a:pt x="459" y="177"/>
                    <a:pt x="459" y="177"/>
                    <a:pt x="459" y="177"/>
                  </a:cubicBezTo>
                  <a:cubicBezTo>
                    <a:pt x="459" y="164"/>
                    <a:pt x="459" y="164"/>
                    <a:pt x="459" y="164"/>
                  </a:cubicBezTo>
                  <a:cubicBezTo>
                    <a:pt x="459" y="163"/>
                    <a:pt x="458" y="162"/>
                    <a:pt x="458" y="161"/>
                  </a:cubicBezTo>
                  <a:cubicBezTo>
                    <a:pt x="458" y="160"/>
                    <a:pt x="457" y="159"/>
                    <a:pt x="457" y="158"/>
                  </a:cubicBezTo>
                  <a:close/>
                  <a:moveTo>
                    <a:pt x="481" y="122"/>
                  </a:moveTo>
                  <a:cubicBezTo>
                    <a:pt x="481" y="122"/>
                    <a:pt x="481" y="121"/>
                    <a:pt x="480" y="121"/>
                  </a:cubicBezTo>
                  <a:cubicBezTo>
                    <a:pt x="480" y="121"/>
                    <a:pt x="480" y="120"/>
                    <a:pt x="480" y="120"/>
                  </a:cubicBezTo>
                  <a:cubicBezTo>
                    <a:pt x="479" y="120"/>
                    <a:pt x="479" y="120"/>
                    <a:pt x="478" y="120"/>
                  </a:cubicBezTo>
                  <a:cubicBezTo>
                    <a:pt x="478" y="120"/>
                    <a:pt x="477" y="120"/>
                    <a:pt x="477" y="121"/>
                  </a:cubicBezTo>
                  <a:cubicBezTo>
                    <a:pt x="476" y="121"/>
                    <a:pt x="476" y="122"/>
                    <a:pt x="476" y="122"/>
                  </a:cubicBezTo>
                  <a:cubicBezTo>
                    <a:pt x="476" y="123"/>
                    <a:pt x="476" y="124"/>
                    <a:pt x="477" y="124"/>
                  </a:cubicBezTo>
                  <a:cubicBezTo>
                    <a:pt x="477" y="125"/>
                    <a:pt x="478" y="125"/>
                    <a:pt x="478" y="125"/>
                  </a:cubicBezTo>
                  <a:cubicBezTo>
                    <a:pt x="479" y="125"/>
                    <a:pt x="479" y="125"/>
                    <a:pt x="479" y="125"/>
                  </a:cubicBezTo>
                  <a:cubicBezTo>
                    <a:pt x="479" y="125"/>
                    <a:pt x="479" y="125"/>
                    <a:pt x="479" y="125"/>
                  </a:cubicBezTo>
                  <a:cubicBezTo>
                    <a:pt x="479" y="125"/>
                    <a:pt x="478" y="126"/>
                    <a:pt x="478" y="126"/>
                  </a:cubicBezTo>
                  <a:cubicBezTo>
                    <a:pt x="478" y="126"/>
                    <a:pt x="478" y="127"/>
                    <a:pt x="478" y="127"/>
                  </a:cubicBezTo>
                  <a:cubicBezTo>
                    <a:pt x="478" y="127"/>
                    <a:pt x="477" y="128"/>
                    <a:pt x="477" y="128"/>
                  </a:cubicBezTo>
                  <a:cubicBezTo>
                    <a:pt x="477" y="128"/>
                    <a:pt x="477" y="128"/>
                    <a:pt x="477" y="129"/>
                  </a:cubicBezTo>
                  <a:cubicBezTo>
                    <a:pt x="477" y="129"/>
                    <a:pt x="476" y="129"/>
                    <a:pt x="476" y="129"/>
                  </a:cubicBezTo>
                  <a:cubicBezTo>
                    <a:pt x="476" y="129"/>
                    <a:pt x="476" y="129"/>
                    <a:pt x="476" y="129"/>
                  </a:cubicBezTo>
                  <a:cubicBezTo>
                    <a:pt x="476" y="129"/>
                    <a:pt x="476" y="129"/>
                    <a:pt x="476" y="129"/>
                  </a:cubicBezTo>
                  <a:cubicBezTo>
                    <a:pt x="476" y="130"/>
                    <a:pt x="476" y="130"/>
                    <a:pt x="477" y="130"/>
                  </a:cubicBezTo>
                  <a:cubicBezTo>
                    <a:pt x="477" y="130"/>
                    <a:pt x="477" y="130"/>
                    <a:pt x="477" y="130"/>
                  </a:cubicBezTo>
                  <a:cubicBezTo>
                    <a:pt x="478" y="130"/>
                    <a:pt x="478" y="129"/>
                    <a:pt x="479" y="129"/>
                  </a:cubicBezTo>
                  <a:cubicBezTo>
                    <a:pt x="479" y="128"/>
                    <a:pt x="480" y="127"/>
                    <a:pt x="480" y="127"/>
                  </a:cubicBezTo>
                  <a:cubicBezTo>
                    <a:pt x="480" y="126"/>
                    <a:pt x="481" y="125"/>
                    <a:pt x="481" y="125"/>
                  </a:cubicBezTo>
                  <a:cubicBezTo>
                    <a:pt x="481" y="124"/>
                    <a:pt x="481" y="124"/>
                    <a:pt x="481" y="123"/>
                  </a:cubicBezTo>
                  <a:cubicBezTo>
                    <a:pt x="481" y="123"/>
                    <a:pt x="481" y="122"/>
                    <a:pt x="481" y="122"/>
                  </a:cubicBezTo>
                  <a:close/>
                  <a:moveTo>
                    <a:pt x="472" y="121"/>
                  </a:moveTo>
                  <a:cubicBezTo>
                    <a:pt x="472" y="121"/>
                    <a:pt x="472" y="121"/>
                    <a:pt x="472" y="121"/>
                  </a:cubicBezTo>
                  <a:cubicBezTo>
                    <a:pt x="472" y="122"/>
                    <a:pt x="471" y="122"/>
                    <a:pt x="471" y="122"/>
                  </a:cubicBezTo>
                  <a:cubicBezTo>
                    <a:pt x="471" y="122"/>
                    <a:pt x="471" y="122"/>
                    <a:pt x="470" y="122"/>
                  </a:cubicBezTo>
                  <a:cubicBezTo>
                    <a:pt x="470" y="122"/>
                    <a:pt x="470" y="122"/>
                    <a:pt x="469" y="122"/>
                  </a:cubicBezTo>
                  <a:cubicBezTo>
                    <a:pt x="469" y="122"/>
                    <a:pt x="468" y="122"/>
                    <a:pt x="468" y="122"/>
                  </a:cubicBezTo>
                  <a:cubicBezTo>
                    <a:pt x="467" y="121"/>
                    <a:pt x="467" y="121"/>
                    <a:pt x="467" y="120"/>
                  </a:cubicBezTo>
                  <a:cubicBezTo>
                    <a:pt x="467" y="108"/>
                    <a:pt x="467" y="108"/>
                    <a:pt x="467" y="108"/>
                  </a:cubicBezTo>
                  <a:cubicBezTo>
                    <a:pt x="473" y="108"/>
                    <a:pt x="473" y="108"/>
                    <a:pt x="473" y="108"/>
                  </a:cubicBezTo>
                  <a:cubicBezTo>
                    <a:pt x="473" y="105"/>
                    <a:pt x="473" y="105"/>
                    <a:pt x="473" y="105"/>
                  </a:cubicBezTo>
                  <a:cubicBezTo>
                    <a:pt x="467" y="105"/>
                    <a:pt x="467" y="105"/>
                    <a:pt x="467" y="105"/>
                  </a:cubicBezTo>
                  <a:cubicBezTo>
                    <a:pt x="467" y="98"/>
                    <a:pt x="467" y="98"/>
                    <a:pt x="467" y="98"/>
                  </a:cubicBezTo>
                  <a:cubicBezTo>
                    <a:pt x="465" y="98"/>
                    <a:pt x="465" y="98"/>
                    <a:pt x="465" y="98"/>
                  </a:cubicBezTo>
                  <a:cubicBezTo>
                    <a:pt x="465" y="98"/>
                    <a:pt x="465" y="98"/>
                    <a:pt x="465" y="98"/>
                  </a:cubicBezTo>
                  <a:cubicBezTo>
                    <a:pt x="465" y="98"/>
                    <a:pt x="465" y="98"/>
                    <a:pt x="465" y="99"/>
                  </a:cubicBezTo>
                  <a:cubicBezTo>
                    <a:pt x="464" y="105"/>
                    <a:pt x="464" y="105"/>
                    <a:pt x="464" y="105"/>
                  </a:cubicBezTo>
                  <a:cubicBezTo>
                    <a:pt x="460" y="105"/>
                    <a:pt x="460" y="105"/>
                    <a:pt x="460" y="105"/>
                  </a:cubicBezTo>
                  <a:cubicBezTo>
                    <a:pt x="460" y="107"/>
                    <a:pt x="460" y="107"/>
                    <a:pt x="460" y="107"/>
                  </a:cubicBezTo>
                  <a:cubicBezTo>
                    <a:pt x="460" y="107"/>
                    <a:pt x="461" y="107"/>
                    <a:pt x="461" y="107"/>
                  </a:cubicBezTo>
                  <a:cubicBezTo>
                    <a:pt x="461" y="108"/>
                    <a:pt x="461" y="108"/>
                    <a:pt x="461" y="108"/>
                  </a:cubicBezTo>
                  <a:cubicBezTo>
                    <a:pt x="464" y="108"/>
                    <a:pt x="464" y="108"/>
                    <a:pt x="464" y="108"/>
                  </a:cubicBezTo>
                  <a:cubicBezTo>
                    <a:pt x="464" y="120"/>
                    <a:pt x="464" y="120"/>
                    <a:pt x="464" y="120"/>
                  </a:cubicBezTo>
                  <a:cubicBezTo>
                    <a:pt x="464" y="122"/>
                    <a:pt x="464" y="123"/>
                    <a:pt x="465" y="124"/>
                  </a:cubicBezTo>
                  <a:cubicBezTo>
                    <a:pt x="466" y="125"/>
                    <a:pt x="467" y="125"/>
                    <a:pt x="469" y="125"/>
                  </a:cubicBezTo>
                  <a:cubicBezTo>
                    <a:pt x="470" y="125"/>
                    <a:pt x="470" y="125"/>
                    <a:pt x="471" y="125"/>
                  </a:cubicBezTo>
                  <a:cubicBezTo>
                    <a:pt x="472" y="124"/>
                    <a:pt x="473" y="124"/>
                    <a:pt x="474" y="123"/>
                  </a:cubicBezTo>
                  <a:cubicBezTo>
                    <a:pt x="473" y="122"/>
                    <a:pt x="473" y="122"/>
                    <a:pt x="473" y="122"/>
                  </a:cubicBezTo>
                  <a:cubicBezTo>
                    <a:pt x="472" y="121"/>
                    <a:pt x="472" y="121"/>
                    <a:pt x="472" y="121"/>
                  </a:cubicBezTo>
                  <a:close/>
                  <a:moveTo>
                    <a:pt x="393" y="125"/>
                  </a:moveTo>
                  <a:cubicBezTo>
                    <a:pt x="394" y="125"/>
                    <a:pt x="394" y="125"/>
                    <a:pt x="395" y="125"/>
                  </a:cubicBezTo>
                  <a:cubicBezTo>
                    <a:pt x="396" y="125"/>
                    <a:pt x="396" y="125"/>
                    <a:pt x="397" y="124"/>
                  </a:cubicBezTo>
                  <a:cubicBezTo>
                    <a:pt x="397" y="124"/>
                    <a:pt x="398" y="124"/>
                    <a:pt x="398" y="123"/>
                  </a:cubicBezTo>
                  <a:cubicBezTo>
                    <a:pt x="399" y="123"/>
                    <a:pt x="399" y="123"/>
                    <a:pt x="400" y="122"/>
                  </a:cubicBezTo>
                  <a:cubicBezTo>
                    <a:pt x="400" y="124"/>
                    <a:pt x="400" y="124"/>
                    <a:pt x="400" y="124"/>
                  </a:cubicBezTo>
                  <a:cubicBezTo>
                    <a:pt x="400" y="124"/>
                    <a:pt x="401" y="125"/>
                    <a:pt x="401" y="125"/>
                  </a:cubicBezTo>
                  <a:cubicBezTo>
                    <a:pt x="401" y="125"/>
                    <a:pt x="401" y="125"/>
                    <a:pt x="402" y="125"/>
                  </a:cubicBezTo>
                  <a:cubicBezTo>
                    <a:pt x="403" y="125"/>
                    <a:pt x="403" y="125"/>
                    <a:pt x="403" y="125"/>
                  </a:cubicBezTo>
                  <a:cubicBezTo>
                    <a:pt x="403" y="112"/>
                    <a:pt x="403" y="112"/>
                    <a:pt x="403" y="112"/>
                  </a:cubicBezTo>
                  <a:cubicBezTo>
                    <a:pt x="403" y="111"/>
                    <a:pt x="403" y="110"/>
                    <a:pt x="403" y="109"/>
                  </a:cubicBezTo>
                  <a:cubicBezTo>
                    <a:pt x="402" y="108"/>
                    <a:pt x="402" y="107"/>
                    <a:pt x="401" y="106"/>
                  </a:cubicBezTo>
                  <a:cubicBezTo>
                    <a:pt x="401" y="106"/>
                    <a:pt x="400" y="105"/>
                    <a:pt x="399" y="105"/>
                  </a:cubicBezTo>
                  <a:cubicBezTo>
                    <a:pt x="398" y="104"/>
                    <a:pt x="397" y="104"/>
                    <a:pt x="396" y="104"/>
                  </a:cubicBezTo>
                  <a:cubicBezTo>
                    <a:pt x="395" y="104"/>
                    <a:pt x="393" y="104"/>
                    <a:pt x="392" y="105"/>
                  </a:cubicBezTo>
                  <a:cubicBezTo>
                    <a:pt x="390" y="106"/>
                    <a:pt x="389" y="106"/>
                    <a:pt x="388" y="107"/>
                  </a:cubicBezTo>
                  <a:cubicBezTo>
                    <a:pt x="389" y="109"/>
                    <a:pt x="389" y="109"/>
                    <a:pt x="389" y="109"/>
                  </a:cubicBezTo>
                  <a:cubicBezTo>
                    <a:pt x="389" y="109"/>
                    <a:pt x="389" y="109"/>
                    <a:pt x="389" y="109"/>
                  </a:cubicBezTo>
                  <a:cubicBezTo>
                    <a:pt x="389" y="109"/>
                    <a:pt x="390" y="109"/>
                    <a:pt x="390" y="109"/>
                  </a:cubicBezTo>
                  <a:cubicBezTo>
                    <a:pt x="390" y="109"/>
                    <a:pt x="390" y="109"/>
                    <a:pt x="391" y="109"/>
                  </a:cubicBezTo>
                  <a:cubicBezTo>
                    <a:pt x="391" y="109"/>
                    <a:pt x="391" y="108"/>
                    <a:pt x="392" y="108"/>
                  </a:cubicBezTo>
                  <a:cubicBezTo>
                    <a:pt x="392" y="108"/>
                    <a:pt x="393" y="108"/>
                    <a:pt x="393" y="107"/>
                  </a:cubicBezTo>
                  <a:cubicBezTo>
                    <a:pt x="394" y="107"/>
                    <a:pt x="395" y="107"/>
                    <a:pt x="396" y="107"/>
                  </a:cubicBezTo>
                  <a:cubicBezTo>
                    <a:pt x="397" y="107"/>
                    <a:pt x="398" y="108"/>
                    <a:pt x="399" y="108"/>
                  </a:cubicBezTo>
                  <a:cubicBezTo>
                    <a:pt x="399" y="109"/>
                    <a:pt x="400" y="110"/>
                    <a:pt x="400" y="112"/>
                  </a:cubicBezTo>
                  <a:cubicBezTo>
                    <a:pt x="400" y="113"/>
                    <a:pt x="400" y="113"/>
                    <a:pt x="400" y="113"/>
                  </a:cubicBezTo>
                  <a:cubicBezTo>
                    <a:pt x="397" y="114"/>
                    <a:pt x="395" y="114"/>
                    <a:pt x="394" y="114"/>
                  </a:cubicBezTo>
                  <a:cubicBezTo>
                    <a:pt x="392" y="114"/>
                    <a:pt x="391" y="115"/>
                    <a:pt x="390" y="116"/>
                  </a:cubicBezTo>
                  <a:cubicBezTo>
                    <a:pt x="389" y="116"/>
                    <a:pt x="388" y="117"/>
                    <a:pt x="388" y="117"/>
                  </a:cubicBezTo>
                  <a:cubicBezTo>
                    <a:pt x="387" y="118"/>
                    <a:pt x="387" y="119"/>
                    <a:pt x="387" y="120"/>
                  </a:cubicBezTo>
                  <a:cubicBezTo>
                    <a:pt x="387" y="121"/>
                    <a:pt x="387" y="122"/>
                    <a:pt x="388" y="122"/>
                  </a:cubicBezTo>
                  <a:cubicBezTo>
                    <a:pt x="388" y="123"/>
                    <a:pt x="388" y="123"/>
                    <a:pt x="389" y="124"/>
                  </a:cubicBezTo>
                  <a:cubicBezTo>
                    <a:pt x="389" y="124"/>
                    <a:pt x="390" y="125"/>
                    <a:pt x="391" y="125"/>
                  </a:cubicBezTo>
                  <a:cubicBezTo>
                    <a:pt x="391" y="125"/>
                    <a:pt x="392" y="125"/>
                    <a:pt x="393" y="125"/>
                  </a:cubicBezTo>
                  <a:close/>
                  <a:moveTo>
                    <a:pt x="391" y="118"/>
                  </a:moveTo>
                  <a:cubicBezTo>
                    <a:pt x="391" y="118"/>
                    <a:pt x="392" y="117"/>
                    <a:pt x="393" y="117"/>
                  </a:cubicBezTo>
                  <a:cubicBezTo>
                    <a:pt x="393" y="117"/>
                    <a:pt x="394" y="116"/>
                    <a:pt x="395" y="116"/>
                  </a:cubicBezTo>
                  <a:cubicBezTo>
                    <a:pt x="397" y="116"/>
                    <a:pt x="398" y="116"/>
                    <a:pt x="400" y="116"/>
                  </a:cubicBezTo>
                  <a:cubicBezTo>
                    <a:pt x="400" y="120"/>
                    <a:pt x="400" y="120"/>
                    <a:pt x="400" y="120"/>
                  </a:cubicBezTo>
                  <a:cubicBezTo>
                    <a:pt x="399" y="120"/>
                    <a:pt x="399" y="121"/>
                    <a:pt x="398" y="121"/>
                  </a:cubicBezTo>
                  <a:cubicBezTo>
                    <a:pt x="398" y="121"/>
                    <a:pt x="398" y="122"/>
                    <a:pt x="397" y="122"/>
                  </a:cubicBezTo>
                  <a:cubicBezTo>
                    <a:pt x="397" y="122"/>
                    <a:pt x="396" y="122"/>
                    <a:pt x="396" y="122"/>
                  </a:cubicBezTo>
                  <a:cubicBezTo>
                    <a:pt x="395" y="123"/>
                    <a:pt x="395" y="123"/>
                    <a:pt x="394" y="123"/>
                  </a:cubicBezTo>
                  <a:cubicBezTo>
                    <a:pt x="393" y="123"/>
                    <a:pt x="393" y="123"/>
                    <a:pt x="393" y="122"/>
                  </a:cubicBezTo>
                  <a:cubicBezTo>
                    <a:pt x="392" y="122"/>
                    <a:pt x="392" y="122"/>
                    <a:pt x="392" y="122"/>
                  </a:cubicBezTo>
                  <a:cubicBezTo>
                    <a:pt x="391" y="122"/>
                    <a:pt x="391" y="121"/>
                    <a:pt x="391" y="121"/>
                  </a:cubicBezTo>
                  <a:cubicBezTo>
                    <a:pt x="391" y="121"/>
                    <a:pt x="391" y="120"/>
                    <a:pt x="391" y="120"/>
                  </a:cubicBezTo>
                  <a:cubicBezTo>
                    <a:pt x="391" y="119"/>
                    <a:pt x="391" y="119"/>
                    <a:pt x="391" y="118"/>
                  </a:cubicBezTo>
                  <a:close/>
                  <a:moveTo>
                    <a:pt x="422" y="172"/>
                  </a:moveTo>
                  <a:cubicBezTo>
                    <a:pt x="421" y="172"/>
                    <a:pt x="420" y="173"/>
                    <a:pt x="419" y="174"/>
                  </a:cubicBezTo>
                  <a:cubicBezTo>
                    <a:pt x="418" y="174"/>
                    <a:pt x="417" y="174"/>
                    <a:pt x="416" y="174"/>
                  </a:cubicBezTo>
                  <a:cubicBezTo>
                    <a:pt x="415" y="174"/>
                    <a:pt x="414" y="174"/>
                    <a:pt x="413" y="173"/>
                  </a:cubicBezTo>
                  <a:cubicBezTo>
                    <a:pt x="413" y="172"/>
                    <a:pt x="412" y="171"/>
                    <a:pt x="412" y="170"/>
                  </a:cubicBezTo>
                  <a:cubicBezTo>
                    <a:pt x="412" y="157"/>
                    <a:pt x="412" y="157"/>
                    <a:pt x="412" y="157"/>
                  </a:cubicBezTo>
                  <a:cubicBezTo>
                    <a:pt x="409" y="157"/>
                    <a:pt x="409" y="157"/>
                    <a:pt x="409" y="157"/>
                  </a:cubicBezTo>
                  <a:cubicBezTo>
                    <a:pt x="409" y="170"/>
                    <a:pt x="409" y="170"/>
                    <a:pt x="409" y="170"/>
                  </a:cubicBezTo>
                  <a:cubicBezTo>
                    <a:pt x="409" y="171"/>
                    <a:pt x="409" y="172"/>
                    <a:pt x="409" y="173"/>
                  </a:cubicBezTo>
                  <a:cubicBezTo>
                    <a:pt x="409" y="174"/>
                    <a:pt x="410" y="174"/>
                    <a:pt x="410" y="175"/>
                  </a:cubicBezTo>
                  <a:cubicBezTo>
                    <a:pt x="411" y="176"/>
                    <a:pt x="412" y="176"/>
                    <a:pt x="412" y="177"/>
                  </a:cubicBezTo>
                  <a:cubicBezTo>
                    <a:pt x="413" y="177"/>
                    <a:pt x="414" y="177"/>
                    <a:pt x="415" y="177"/>
                  </a:cubicBezTo>
                  <a:cubicBezTo>
                    <a:pt x="417" y="177"/>
                    <a:pt x="418" y="177"/>
                    <a:pt x="419" y="176"/>
                  </a:cubicBezTo>
                  <a:cubicBezTo>
                    <a:pt x="420" y="176"/>
                    <a:pt x="421" y="175"/>
                    <a:pt x="422" y="174"/>
                  </a:cubicBezTo>
                  <a:cubicBezTo>
                    <a:pt x="422" y="176"/>
                    <a:pt x="422" y="176"/>
                    <a:pt x="422" y="176"/>
                  </a:cubicBezTo>
                  <a:cubicBezTo>
                    <a:pt x="423" y="177"/>
                    <a:pt x="423" y="177"/>
                    <a:pt x="423" y="177"/>
                  </a:cubicBezTo>
                  <a:cubicBezTo>
                    <a:pt x="425" y="177"/>
                    <a:pt x="425" y="177"/>
                    <a:pt x="425" y="177"/>
                  </a:cubicBezTo>
                  <a:cubicBezTo>
                    <a:pt x="425" y="157"/>
                    <a:pt x="425" y="157"/>
                    <a:pt x="425" y="157"/>
                  </a:cubicBezTo>
                  <a:cubicBezTo>
                    <a:pt x="422" y="157"/>
                    <a:pt x="422" y="157"/>
                    <a:pt x="422" y="157"/>
                  </a:cubicBezTo>
                  <a:lnTo>
                    <a:pt x="422" y="172"/>
                  </a:lnTo>
                  <a:close/>
                  <a:moveTo>
                    <a:pt x="385" y="159"/>
                  </a:moveTo>
                  <a:cubicBezTo>
                    <a:pt x="384" y="158"/>
                    <a:pt x="383" y="157"/>
                    <a:pt x="382" y="157"/>
                  </a:cubicBezTo>
                  <a:cubicBezTo>
                    <a:pt x="381" y="156"/>
                    <a:pt x="380" y="156"/>
                    <a:pt x="379" y="156"/>
                  </a:cubicBezTo>
                  <a:cubicBezTo>
                    <a:pt x="378" y="156"/>
                    <a:pt x="377" y="157"/>
                    <a:pt x="375" y="157"/>
                  </a:cubicBezTo>
                  <a:cubicBezTo>
                    <a:pt x="374" y="158"/>
                    <a:pt x="373" y="159"/>
                    <a:pt x="372" y="160"/>
                  </a:cubicBezTo>
                  <a:cubicBezTo>
                    <a:pt x="372" y="157"/>
                    <a:pt x="372" y="157"/>
                    <a:pt x="372" y="157"/>
                  </a:cubicBezTo>
                  <a:cubicBezTo>
                    <a:pt x="372" y="157"/>
                    <a:pt x="372" y="157"/>
                    <a:pt x="371" y="157"/>
                  </a:cubicBezTo>
                  <a:cubicBezTo>
                    <a:pt x="369" y="157"/>
                    <a:pt x="369" y="157"/>
                    <a:pt x="369" y="157"/>
                  </a:cubicBezTo>
                  <a:cubicBezTo>
                    <a:pt x="369" y="184"/>
                    <a:pt x="369" y="184"/>
                    <a:pt x="369" y="184"/>
                  </a:cubicBezTo>
                  <a:cubicBezTo>
                    <a:pt x="373" y="184"/>
                    <a:pt x="373" y="184"/>
                    <a:pt x="373" y="184"/>
                  </a:cubicBezTo>
                  <a:cubicBezTo>
                    <a:pt x="373" y="175"/>
                    <a:pt x="373" y="175"/>
                    <a:pt x="373" y="175"/>
                  </a:cubicBezTo>
                  <a:cubicBezTo>
                    <a:pt x="373" y="175"/>
                    <a:pt x="374" y="176"/>
                    <a:pt x="375" y="176"/>
                  </a:cubicBezTo>
                  <a:cubicBezTo>
                    <a:pt x="376" y="177"/>
                    <a:pt x="377" y="177"/>
                    <a:pt x="378" y="177"/>
                  </a:cubicBezTo>
                  <a:cubicBezTo>
                    <a:pt x="380" y="177"/>
                    <a:pt x="381" y="177"/>
                    <a:pt x="382" y="176"/>
                  </a:cubicBezTo>
                  <a:cubicBezTo>
                    <a:pt x="383" y="176"/>
                    <a:pt x="384" y="175"/>
                    <a:pt x="385" y="174"/>
                  </a:cubicBezTo>
                  <a:cubicBezTo>
                    <a:pt x="385" y="173"/>
                    <a:pt x="386" y="172"/>
                    <a:pt x="386" y="171"/>
                  </a:cubicBezTo>
                  <a:cubicBezTo>
                    <a:pt x="387" y="169"/>
                    <a:pt x="387" y="168"/>
                    <a:pt x="387" y="167"/>
                  </a:cubicBezTo>
                  <a:cubicBezTo>
                    <a:pt x="387" y="165"/>
                    <a:pt x="387" y="163"/>
                    <a:pt x="386" y="162"/>
                  </a:cubicBezTo>
                  <a:cubicBezTo>
                    <a:pt x="386" y="161"/>
                    <a:pt x="386" y="160"/>
                    <a:pt x="385" y="159"/>
                  </a:cubicBezTo>
                  <a:close/>
                  <a:moveTo>
                    <a:pt x="382" y="172"/>
                  </a:moveTo>
                  <a:cubicBezTo>
                    <a:pt x="381" y="174"/>
                    <a:pt x="379" y="174"/>
                    <a:pt x="377" y="174"/>
                  </a:cubicBezTo>
                  <a:cubicBezTo>
                    <a:pt x="376" y="174"/>
                    <a:pt x="376" y="174"/>
                    <a:pt x="375" y="174"/>
                  </a:cubicBezTo>
                  <a:cubicBezTo>
                    <a:pt x="374" y="173"/>
                    <a:pt x="373" y="173"/>
                    <a:pt x="373" y="172"/>
                  </a:cubicBezTo>
                  <a:cubicBezTo>
                    <a:pt x="373" y="162"/>
                    <a:pt x="373" y="162"/>
                    <a:pt x="373" y="162"/>
                  </a:cubicBezTo>
                  <a:cubicBezTo>
                    <a:pt x="373" y="161"/>
                    <a:pt x="374" y="160"/>
                    <a:pt x="375" y="160"/>
                  </a:cubicBezTo>
                  <a:cubicBezTo>
                    <a:pt x="376" y="159"/>
                    <a:pt x="377" y="159"/>
                    <a:pt x="378" y="159"/>
                  </a:cubicBezTo>
                  <a:cubicBezTo>
                    <a:pt x="379" y="159"/>
                    <a:pt x="380" y="159"/>
                    <a:pt x="380" y="160"/>
                  </a:cubicBezTo>
                  <a:cubicBezTo>
                    <a:pt x="381" y="160"/>
                    <a:pt x="381" y="160"/>
                    <a:pt x="382" y="161"/>
                  </a:cubicBezTo>
                  <a:cubicBezTo>
                    <a:pt x="382" y="161"/>
                    <a:pt x="383" y="162"/>
                    <a:pt x="383" y="163"/>
                  </a:cubicBezTo>
                  <a:cubicBezTo>
                    <a:pt x="383" y="164"/>
                    <a:pt x="383" y="165"/>
                    <a:pt x="383" y="167"/>
                  </a:cubicBezTo>
                  <a:cubicBezTo>
                    <a:pt x="383" y="169"/>
                    <a:pt x="383" y="171"/>
                    <a:pt x="382" y="172"/>
                  </a:cubicBezTo>
                  <a:close/>
                  <a:moveTo>
                    <a:pt x="403" y="167"/>
                  </a:moveTo>
                  <a:cubicBezTo>
                    <a:pt x="402" y="167"/>
                    <a:pt x="402" y="166"/>
                    <a:pt x="401" y="166"/>
                  </a:cubicBezTo>
                  <a:cubicBezTo>
                    <a:pt x="400" y="166"/>
                    <a:pt x="400" y="166"/>
                    <a:pt x="399" y="165"/>
                  </a:cubicBezTo>
                  <a:cubicBezTo>
                    <a:pt x="399" y="165"/>
                    <a:pt x="398" y="165"/>
                    <a:pt x="397" y="165"/>
                  </a:cubicBezTo>
                  <a:cubicBezTo>
                    <a:pt x="397" y="165"/>
                    <a:pt x="396" y="164"/>
                    <a:pt x="396" y="164"/>
                  </a:cubicBezTo>
                  <a:cubicBezTo>
                    <a:pt x="395" y="164"/>
                    <a:pt x="395" y="164"/>
                    <a:pt x="394" y="163"/>
                  </a:cubicBezTo>
                  <a:cubicBezTo>
                    <a:pt x="394" y="163"/>
                    <a:pt x="394" y="162"/>
                    <a:pt x="394" y="162"/>
                  </a:cubicBezTo>
                  <a:cubicBezTo>
                    <a:pt x="394" y="161"/>
                    <a:pt x="394" y="161"/>
                    <a:pt x="394" y="161"/>
                  </a:cubicBezTo>
                  <a:cubicBezTo>
                    <a:pt x="394" y="160"/>
                    <a:pt x="395" y="160"/>
                    <a:pt x="395" y="160"/>
                  </a:cubicBezTo>
                  <a:cubicBezTo>
                    <a:pt x="395" y="160"/>
                    <a:pt x="396" y="159"/>
                    <a:pt x="396" y="159"/>
                  </a:cubicBezTo>
                  <a:cubicBezTo>
                    <a:pt x="397" y="159"/>
                    <a:pt x="397" y="159"/>
                    <a:pt x="398" y="159"/>
                  </a:cubicBezTo>
                  <a:cubicBezTo>
                    <a:pt x="399" y="159"/>
                    <a:pt x="399" y="159"/>
                    <a:pt x="400" y="159"/>
                  </a:cubicBezTo>
                  <a:cubicBezTo>
                    <a:pt x="400" y="159"/>
                    <a:pt x="401" y="159"/>
                    <a:pt x="401" y="160"/>
                  </a:cubicBezTo>
                  <a:cubicBezTo>
                    <a:pt x="401" y="160"/>
                    <a:pt x="402" y="160"/>
                    <a:pt x="402" y="160"/>
                  </a:cubicBezTo>
                  <a:cubicBezTo>
                    <a:pt x="402" y="160"/>
                    <a:pt x="402" y="160"/>
                    <a:pt x="403" y="160"/>
                  </a:cubicBezTo>
                  <a:cubicBezTo>
                    <a:pt x="403" y="160"/>
                    <a:pt x="403" y="160"/>
                    <a:pt x="403" y="160"/>
                  </a:cubicBezTo>
                  <a:cubicBezTo>
                    <a:pt x="404" y="159"/>
                    <a:pt x="404" y="159"/>
                    <a:pt x="404" y="159"/>
                  </a:cubicBezTo>
                  <a:cubicBezTo>
                    <a:pt x="403" y="158"/>
                    <a:pt x="402" y="157"/>
                    <a:pt x="401" y="157"/>
                  </a:cubicBezTo>
                  <a:cubicBezTo>
                    <a:pt x="400" y="156"/>
                    <a:pt x="399" y="156"/>
                    <a:pt x="398" y="156"/>
                  </a:cubicBezTo>
                  <a:cubicBezTo>
                    <a:pt x="397" y="156"/>
                    <a:pt x="396" y="156"/>
                    <a:pt x="395" y="157"/>
                  </a:cubicBezTo>
                  <a:cubicBezTo>
                    <a:pt x="394" y="157"/>
                    <a:pt x="393" y="157"/>
                    <a:pt x="392" y="158"/>
                  </a:cubicBezTo>
                  <a:cubicBezTo>
                    <a:pt x="392" y="159"/>
                    <a:pt x="391" y="159"/>
                    <a:pt x="391" y="160"/>
                  </a:cubicBezTo>
                  <a:cubicBezTo>
                    <a:pt x="391" y="161"/>
                    <a:pt x="391" y="161"/>
                    <a:pt x="391" y="162"/>
                  </a:cubicBezTo>
                  <a:cubicBezTo>
                    <a:pt x="391" y="163"/>
                    <a:pt x="391" y="164"/>
                    <a:pt x="391" y="164"/>
                  </a:cubicBezTo>
                  <a:cubicBezTo>
                    <a:pt x="391" y="165"/>
                    <a:pt x="392" y="165"/>
                    <a:pt x="392" y="166"/>
                  </a:cubicBezTo>
                  <a:cubicBezTo>
                    <a:pt x="393" y="166"/>
                    <a:pt x="393" y="167"/>
                    <a:pt x="394" y="167"/>
                  </a:cubicBezTo>
                  <a:cubicBezTo>
                    <a:pt x="395" y="167"/>
                    <a:pt x="395" y="167"/>
                    <a:pt x="396" y="168"/>
                  </a:cubicBezTo>
                  <a:cubicBezTo>
                    <a:pt x="396" y="168"/>
                    <a:pt x="397" y="168"/>
                    <a:pt x="398" y="168"/>
                  </a:cubicBezTo>
                  <a:cubicBezTo>
                    <a:pt x="398" y="168"/>
                    <a:pt x="399" y="169"/>
                    <a:pt x="399" y="169"/>
                  </a:cubicBezTo>
                  <a:cubicBezTo>
                    <a:pt x="400" y="169"/>
                    <a:pt x="400" y="170"/>
                    <a:pt x="401" y="170"/>
                  </a:cubicBezTo>
                  <a:cubicBezTo>
                    <a:pt x="401" y="170"/>
                    <a:pt x="401" y="171"/>
                    <a:pt x="401" y="171"/>
                  </a:cubicBezTo>
                  <a:cubicBezTo>
                    <a:pt x="401" y="172"/>
                    <a:pt x="401" y="172"/>
                    <a:pt x="401" y="173"/>
                  </a:cubicBezTo>
                  <a:cubicBezTo>
                    <a:pt x="401" y="173"/>
                    <a:pt x="400" y="173"/>
                    <a:pt x="400" y="174"/>
                  </a:cubicBezTo>
                  <a:cubicBezTo>
                    <a:pt x="400" y="174"/>
                    <a:pt x="399" y="174"/>
                    <a:pt x="399" y="174"/>
                  </a:cubicBezTo>
                  <a:cubicBezTo>
                    <a:pt x="398" y="175"/>
                    <a:pt x="398" y="175"/>
                    <a:pt x="397" y="175"/>
                  </a:cubicBezTo>
                  <a:cubicBezTo>
                    <a:pt x="396" y="175"/>
                    <a:pt x="395" y="175"/>
                    <a:pt x="395" y="174"/>
                  </a:cubicBezTo>
                  <a:cubicBezTo>
                    <a:pt x="394" y="174"/>
                    <a:pt x="394" y="174"/>
                    <a:pt x="394" y="174"/>
                  </a:cubicBezTo>
                  <a:cubicBezTo>
                    <a:pt x="393" y="173"/>
                    <a:pt x="393" y="173"/>
                    <a:pt x="393" y="173"/>
                  </a:cubicBezTo>
                  <a:cubicBezTo>
                    <a:pt x="392" y="173"/>
                    <a:pt x="392" y="173"/>
                    <a:pt x="392" y="173"/>
                  </a:cubicBezTo>
                  <a:cubicBezTo>
                    <a:pt x="392" y="173"/>
                    <a:pt x="391" y="173"/>
                    <a:pt x="391" y="173"/>
                  </a:cubicBezTo>
                  <a:cubicBezTo>
                    <a:pt x="391" y="173"/>
                    <a:pt x="391" y="173"/>
                    <a:pt x="391" y="173"/>
                  </a:cubicBezTo>
                  <a:cubicBezTo>
                    <a:pt x="390" y="175"/>
                    <a:pt x="390" y="175"/>
                    <a:pt x="390" y="175"/>
                  </a:cubicBezTo>
                  <a:cubicBezTo>
                    <a:pt x="391" y="175"/>
                    <a:pt x="392" y="176"/>
                    <a:pt x="393" y="176"/>
                  </a:cubicBezTo>
                  <a:cubicBezTo>
                    <a:pt x="394" y="177"/>
                    <a:pt x="395" y="177"/>
                    <a:pt x="397" y="177"/>
                  </a:cubicBezTo>
                  <a:cubicBezTo>
                    <a:pt x="398" y="177"/>
                    <a:pt x="399" y="177"/>
                    <a:pt x="400" y="177"/>
                  </a:cubicBezTo>
                  <a:cubicBezTo>
                    <a:pt x="401" y="176"/>
                    <a:pt x="402" y="176"/>
                    <a:pt x="402" y="175"/>
                  </a:cubicBezTo>
                  <a:cubicBezTo>
                    <a:pt x="403" y="175"/>
                    <a:pt x="404" y="174"/>
                    <a:pt x="404" y="173"/>
                  </a:cubicBezTo>
                  <a:cubicBezTo>
                    <a:pt x="404" y="172"/>
                    <a:pt x="404" y="172"/>
                    <a:pt x="404" y="171"/>
                  </a:cubicBezTo>
                  <a:cubicBezTo>
                    <a:pt x="404" y="170"/>
                    <a:pt x="404" y="169"/>
                    <a:pt x="404" y="169"/>
                  </a:cubicBezTo>
                  <a:cubicBezTo>
                    <a:pt x="404" y="168"/>
                    <a:pt x="403" y="167"/>
                    <a:pt x="403" y="167"/>
                  </a:cubicBezTo>
                  <a:close/>
                  <a:moveTo>
                    <a:pt x="310" y="159"/>
                  </a:moveTo>
                  <a:cubicBezTo>
                    <a:pt x="309" y="158"/>
                    <a:pt x="308" y="157"/>
                    <a:pt x="307" y="157"/>
                  </a:cubicBezTo>
                  <a:cubicBezTo>
                    <a:pt x="306" y="156"/>
                    <a:pt x="305" y="156"/>
                    <a:pt x="304" y="156"/>
                  </a:cubicBezTo>
                  <a:cubicBezTo>
                    <a:pt x="302" y="156"/>
                    <a:pt x="301" y="157"/>
                    <a:pt x="300" y="157"/>
                  </a:cubicBezTo>
                  <a:cubicBezTo>
                    <a:pt x="298" y="158"/>
                    <a:pt x="297" y="158"/>
                    <a:pt x="297" y="159"/>
                  </a:cubicBezTo>
                  <a:cubicBezTo>
                    <a:pt x="296" y="160"/>
                    <a:pt x="295" y="161"/>
                    <a:pt x="295" y="162"/>
                  </a:cubicBezTo>
                  <a:cubicBezTo>
                    <a:pt x="294" y="164"/>
                    <a:pt x="294" y="165"/>
                    <a:pt x="294" y="166"/>
                  </a:cubicBezTo>
                  <a:cubicBezTo>
                    <a:pt x="294" y="168"/>
                    <a:pt x="294" y="170"/>
                    <a:pt x="295" y="171"/>
                  </a:cubicBezTo>
                  <a:cubicBezTo>
                    <a:pt x="295" y="172"/>
                    <a:pt x="296" y="173"/>
                    <a:pt x="297" y="174"/>
                  </a:cubicBezTo>
                  <a:cubicBezTo>
                    <a:pt x="298" y="175"/>
                    <a:pt x="299" y="176"/>
                    <a:pt x="300" y="176"/>
                  </a:cubicBezTo>
                  <a:cubicBezTo>
                    <a:pt x="301" y="177"/>
                    <a:pt x="302" y="177"/>
                    <a:pt x="304" y="177"/>
                  </a:cubicBezTo>
                  <a:cubicBezTo>
                    <a:pt x="304" y="177"/>
                    <a:pt x="305" y="177"/>
                    <a:pt x="306" y="177"/>
                  </a:cubicBezTo>
                  <a:cubicBezTo>
                    <a:pt x="307" y="177"/>
                    <a:pt x="307" y="177"/>
                    <a:pt x="308" y="176"/>
                  </a:cubicBezTo>
                  <a:cubicBezTo>
                    <a:pt x="309" y="176"/>
                    <a:pt x="309" y="176"/>
                    <a:pt x="310" y="175"/>
                  </a:cubicBezTo>
                  <a:cubicBezTo>
                    <a:pt x="311" y="175"/>
                    <a:pt x="311" y="175"/>
                    <a:pt x="312" y="174"/>
                  </a:cubicBezTo>
                  <a:cubicBezTo>
                    <a:pt x="311" y="173"/>
                    <a:pt x="311" y="173"/>
                    <a:pt x="311" y="173"/>
                  </a:cubicBezTo>
                  <a:cubicBezTo>
                    <a:pt x="310" y="172"/>
                    <a:pt x="310" y="172"/>
                    <a:pt x="310" y="172"/>
                  </a:cubicBezTo>
                  <a:cubicBezTo>
                    <a:pt x="310" y="172"/>
                    <a:pt x="309" y="172"/>
                    <a:pt x="309" y="173"/>
                  </a:cubicBezTo>
                  <a:cubicBezTo>
                    <a:pt x="309" y="173"/>
                    <a:pt x="308" y="173"/>
                    <a:pt x="308" y="173"/>
                  </a:cubicBezTo>
                  <a:cubicBezTo>
                    <a:pt x="308" y="174"/>
                    <a:pt x="307" y="174"/>
                    <a:pt x="306" y="174"/>
                  </a:cubicBezTo>
                  <a:cubicBezTo>
                    <a:pt x="306" y="174"/>
                    <a:pt x="305" y="174"/>
                    <a:pt x="304" y="174"/>
                  </a:cubicBezTo>
                  <a:cubicBezTo>
                    <a:pt x="303" y="174"/>
                    <a:pt x="302" y="174"/>
                    <a:pt x="301" y="174"/>
                  </a:cubicBezTo>
                  <a:cubicBezTo>
                    <a:pt x="301" y="174"/>
                    <a:pt x="300" y="173"/>
                    <a:pt x="299" y="172"/>
                  </a:cubicBezTo>
                  <a:cubicBezTo>
                    <a:pt x="299" y="172"/>
                    <a:pt x="298" y="171"/>
                    <a:pt x="298" y="170"/>
                  </a:cubicBezTo>
                  <a:cubicBezTo>
                    <a:pt x="298" y="169"/>
                    <a:pt x="298" y="168"/>
                    <a:pt x="298" y="167"/>
                  </a:cubicBezTo>
                  <a:cubicBezTo>
                    <a:pt x="311" y="167"/>
                    <a:pt x="311" y="167"/>
                    <a:pt x="311" y="167"/>
                  </a:cubicBezTo>
                  <a:cubicBezTo>
                    <a:pt x="311" y="167"/>
                    <a:pt x="312" y="167"/>
                    <a:pt x="312" y="166"/>
                  </a:cubicBezTo>
                  <a:cubicBezTo>
                    <a:pt x="312" y="166"/>
                    <a:pt x="312" y="166"/>
                    <a:pt x="312" y="165"/>
                  </a:cubicBezTo>
                  <a:cubicBezTo>
                    <a:pt x="312" y="164"/>
                    <a:pt x="312" y="163"/>
                    <a:pt x="311" y="161"/>
                  </a:cubicBezTo>
                  <a:cubicBezTo>
                    <a:pt x="311" y="160"/>
                    <a:pt x="310" y="159"/>
                    <a:pt x="310" y="159"/>
                  </a:cubicBezTo>
                  <a:close/>
                  <a:moveTo>
                    <a:pt x="298" y="165"/>
                  </a:moveTo>
                  <a:cubicBezTo>
                    <a:pt x="298" y="163"/>
                    <a:pt x="299" y="161"/>
                    <a:pt x="300" y="160"/>
                  </a:cubicBezTo>
                  <a:cubicBezTo>
                    <a:pt x="301" y="159"/>
                    <a:pt x="302" y="159"/>
                    <a:pt x="304" y="159"/>
                  </a:cubicBezTo>
                  <a:cubicBezTo>
                    <a:pt x="304" y="159"/>
                    <a:pt x="305" y="159"/>
                    <a:pt x="306" y="159"/>
                  </a:cubicBezTo>
                  <a:cubicBezTo>
                    <a:pt x="306" y="160"/>
                    <a:pt x="307" y="160"/>
                    <a:pt x="307" y="160"/>
                  </a:cubicBezTo>
                  <a:cubicBezTo>
                    <a:pt x="308" y="161"/>
                    <a:pt x="308" y="162"/>
                    <a:pt x="308" y="162"/>
                  </a:cubicBezTo>
                  <a:cubicBezTo>
                    <a:pt x="309" y="163"/>
                    <a:pt x="309" y="164"/>
                    <a:pt x="309" y="165"/>
                  </a:cubicBezTo>
                  <a:lnTo>
                    <a:pt x="298" y="165"/>
                  </a:lnTo>
                  <a:close/>
                  <a:moveTo>
                    <a:pt x="151" y="159"/>
                  </a:moveTo>
                  <a:cubicBezTo>
                    <a:pt x="151" y="158"/>
                    <a:pt x="150" y="157"/>
                    <a:pt x="149" y="157"/>
                  </a:cubicBezTo>
                  <a:cubicBezTo>
                    <a:pt x="148" y="156"/>
                    <a:pt x="147" y="156"/>
                    <a:pt x="145" y="156"/>
                  </a:cubicBezTo>
                  <a:cubicBezTo>
                    <a:pt x="144" y="156"/>
                    <a:pt x="143" y="157"/>
                    <a:pt x="141" y="157"/>
                  </a:cubicBezTo>
                  <a:cubicBezTo>
                    <a:pt x="140" y="158"/>
                    <a:pt x="139" y="158"/>
                    <a:pt x="138" y="159"/>
                  </a:cubicBezTo>
                  <a:cubicBezTo>
                    <a:pt x="138" y="160"/>
                    <a:pt x="137" y="161"/>
                    <a:pt x="136" y="162"/>
                  </a:cubicBezTo>
                  <a:cubicBezTo>
                    <a:pt x="136" y="164"/>
                    <a:pt x="136" y="165"/>
                    <a:pt x="136" y="166"/>
                  </a:cubicBezTo>
                  <a:cubicBezTo>
                    <a:pt x="136" y="168"/>
                    <a:pt x="136" y="170"/>
                    <a:pt x="137" y="171"/>
                  </a:cubicBezTo>
                  <a:cubicBezTo>
                    <a:pt x="137" y="172"/>
                    <a:pt x="138" y="173"/>
                    <a:pt x="139" y="174"/>
                  </a:cubicBezTo>
                  <a:cubicBezTo>
                    <a:pt x="139" y="175"/>
                    <a:pt x="140" y="176"/>
                    <a:pt x="142" y="176"/>
                  </a:cubicBezTo>
                  <a:cubicBezTo>
                    <a:pt x="143" y="177"/>
                    <a:pt x="144" y="177"/>
                    <a:pt x="146" y="177"/>
                  </a:cubicBezTo>
                  <a:cubicBezTo>
                    <a:pt x="146" y="177"/>
                    <a:pt x="147" y="177"/>
                    <a:pt x="148" y="177"/>
                  </a:cubicBezTo>
                  <a:cubicBezTo>
                    <a:pt x="148" y="177"/>
                    <a:pt x="149" y="177"/>
                    <a:pt x="150" y="176"/>
                  </a:cubicBezTo>
                  <a:cubicBezTo>
                    <a:pt x="151" y="176"/>
                    <a:pt x="151" y="176"/>
                    <a:pt x="152" y="175"/>
                  </a:cubicBezTo>
                  <a:cubicBezTo>
                    <a:pt x="152" y="175"/>
                    <a:pt x="153" y="175"/>
                    <a:pt x="153" y="174"/>
                  </a:cubicBezTo>
                  <a:cubicBezTo>
                    <a:pt x="152" y="173"/>
                    <a:pt x="152" y="173"/>
                    <a:pt x="152" y="173"/>
                  </a:cubicBezTo>
                  <a:cubicBezTo>
                    <a:pt x="152" y="172"/>
                    <a:pt x="152" y="172"/>
                    <a:pt x="152" y="172"/>
                  </a:cubicBezTo>
                  <a:cubicBezTo>
                    <a:pt x="152" y="172"/>
                    <a:pt x="151" y="172"/>
                    <a:pt x="151" y="173"/>
                  </a:cubicBezTo>
                  <a:cubicBezTo>
                    <a:pt x="151" y="173"/>
                    <a:pt x="150" y="173"/>
                    <a:pt x="150" y="173"/>
                  </a:cubicBezTo>
                  <a:cubicBezTo>
                    <a:pt x="149" y="174"/>
                    <a:pt x="149" y="174"/>
                    <a:pt x="148" y="174"/>
                  </a:cubicBezTo>
                  <a:cubicBezTo>
                    <a:pt x="147" y="174"/>
                    <a:pt x="147" y="174"/>
                    <a:pt x="146" y="174"/>
                  </a:cubicBezTo>
                  <a:cubicBezTo>
                    <a:pt x="145" y="174"/>
                    <a:pt x="144" y="174"/>
                    <a:pt x="143" y="174"/>
                  </a:cubicBezTo>
                  <a:cubicBezTo>
                    <a:pt x="142" y="174"/>
                    <a:pt x="142" y="173"/>
                    <a:pt x="141" y="172"/>
                  </a:cubicBezTo>
                  <a:cubicBezTo>
                    <a:pt x="141" y="172"/>
                    <a:pt x="140" y="171"/>
                    <a:pt x="140" y="170"/>
                  </a:cubicBezTo>
                  <a:cubicBezTo>
                    <a:pt x="140" y="169"/>
                    <a:pt x="139" y="168"/>
                    <a:pt x="139" y="167"/>
                  </a:cubicBezTo>
                  <a:cubicBezTo>
                    <a:pt x="153" y="167"/>
                    <a:pt x="153" y="167"/>
                    <a:pt x="153" y="167"/>
                  </a:cubicBezTo>
                  <a:cubicBezTo>
                    <a:pt x="153" y="167"/>
                    <a:pt x="153" y="167"/>
                    <a:pt x="154" y="166"/>
                  </a:cubicBezTo>
                  <a:cubicBezTo>
                    <a:pt x="154" y="166"/>
                    <a:pt x="154" y="166"/>
                    <a:pt x="154" y="165"/>
                  </a:cubicBezTo>
                  <a:cubicBezTo>
                    <a:pt x="154" y="164"/>
                    <a:pt x="154" y="163"/>
                    <a:pt x="153" y="161"/>
                  </a:cubicBezTo>
                  <a:cubicBezTo>
                    <a:pt x="153" y="160"/>
                    <a:pt x="152" y="159"/>
                    <a:pt x="151" y="159"/>
                  </a:cubicBezTo>
                  <a:close/>
                  <a:moveTo>
                    <a:pt x="139" y="165"/>
                  </a:moveTo>
                  <a:cubicBezTo>
                    <a:pt x="140" y="163"/>
                    <a:pt x="140" y="161"/>
                    <a:pt x="141" y="160"/>
                  </a:cubicBezTo>
                  <a:cubicBezTo>
                    <a:pt x="142" y="159"/>
                    <a:pt x="144" y="159"/>
                    <a:pt x="145" y="159"/>
                  </a:cubicBezTo>
                  <a:cubicBezTo>
                    <a:pt x="146" y="159"/>
                    <a:pt x="147" y="159"/>
                    <a:pt x="148" y="159"/>
                  </a:cubicBezTo>
                  <a:cubicBezTo>
                    <a:pt x="148" y="160"/>
                    <a:pt x="149" y="160"/>
                    <a:pt x="149" y="160"/>
                  </a:cubicBezTo>
                  <a:cubicBezTo>
                    <a:pt x="150" y="161"/>
                    <a:pt x="150" y="162"/>
                    <a:pt x="150" y="162"/>
                  </a:cubicBezTo>
                  <a:cubicBezTo>
                    <a:pt x="150" y="163"/>
                    <a:pt x="151" y="164"/>
                    <a:pt x="151" y="165"/>
                  </a:cubicBezTo>
                  <a:lnTo>
                    <a:pt x="139" y="165"/>
                  </a:lnTo>
                  <a:close/>
                  <a:moveTo>
                    <a:pt x="154" y="229"/>
                  </a:moveTo>
                  <a:cubicBezTo>
                    <a:pt x="158" y="229"/>
                    <a:pt x="158" y="229"/>
                    <a:pt x="158" y="229"/>
                  </a:cubicBezTo>
                  <a:cubicBezTo>
                    <a:pt x="158" y="199"/>
                    <a:pt x="158" y="199"/>
                    <a:pt x="158" y="199"/>
                  </a:cubicBezTo>
                  <a:cubicBezTo>
                    <a:pt x="154" y="199"/>
                    <a:pt x="154" y="199"/>
                    <a:pt x="154" y="199"/>
                  </a:cubicBezTo>
                  <a:lnTo>
                    <a:pt x="154" y="229"/>
                  </a:lnTo>
                  <a:close/>
                  <a:moveTo>
                    <a:pt x="167" y="177"/>
                  </a:moveTo>
                  <a:cubicBezTo>
                    <a:pt x="168" y="176"/>
                    <a:pt x="168" y="176"/>
                    <a:pt x="169" y="175"/>
                  </a:cubicBezTo>
                  <a:cubicBezTo>
                    <a:pt x="168" y="174"/>
                    <a:pt x="168" y="174"/>
                    <a:pt x="168" y="174"/>
                  </a:cubicBezTo>
                  <a:cubicBezTo>
                    <a:pt x="168" y="173"/>
                    <a:pt x="168" y="173"/>
                    <a:pt x="168" y="173"/>
                  </a:cubicBezTo>
                  <a:cubicBezTo>
                    <a:pt x="167" y="173"/>
                    <a:pt x="167" y="173"/>
                    <a:pt x="167" y="173"/>
                  </a:cubicBezTo>
                  <a:cubicBezTo>
                    <a:pt x="167" y="174"/>
                    <a:pt x="167" y="174"/>
                    <a:pt x="167" y="174"/>
                  </a:cubicBezTo>
                  <a:cubicBezTo>
                    <a:pt x="166" y="174"/>
                    <a:pt x="166" y="174"/>
                    <a:pt x="166" y="174"/>
                  </a:cubicBezTo>
                  <a:cubicBezTo>
                    <a:pt x="166" y="174"/>
                    <a:pt x="165" y="174"/>
                    <a:pt x="165" y="174"/>
                  </a:cubicBezTo>
                  <a:cubicBezTo>
                    <a:pt x="164" y="174"/>
                    <a:pt x="164" y="174"/>
                    <a:pt x="163" y="174"/>
                  </a:cubicBezTo>
                  <a:cubicBezTo>
                    <a:pt x="163" y="173"/>
                    <a:pt x="163" y="173"/>
                    <a:pt x="163" y="172"/>
                  </a:cubicBezTo>
                  <a:cubicBezTo>
                    <a:pt x="163" y="160"/>
                    <a:pt x="163" y="160"/>
                    <a:pt x="163" y="160"/>
                  </a:cubicBezTo>
                  <a:cubicBezTo>
                    <a:pt x="169" y="160"/>
                    <a:pt x="169" y="160"/>
                    <a:pt x="169" y="160"/>
                  </a:cubicBezTo>
                  <a:cubicBezTo>
                    <a:pt x="169" y="157"/>
                    <a:pt x="169" y="157"/>
                    <a:pt x="169" y="157"/>
                  </a:cubicBezTo>
                  <a:cubicBezTo>
                    <a:pt x="163" y="157"/>
                    <a:pt x="163" y="157"/>
                    <a:pt x="163" y="157"/>
                  </a:cubicBezTo>
                  <a:cubicBezTo>
                    <a:pt x="163" y="150"/>
                    <a:pt x="163" y="150"/>
                    <a:pt x="163" y="150"/>
                  </a:cubicBezTo>
                  <a:cubicBezTo>
                    <a:pt x="161" y="150"/>
                    <a:pt x="161" y="150"/>
                    <a:pt x="161" y="150"/>
                  </a:cubicBezTo>
                  <a:cubicBezTo>
                    <a:pt x="161" y="150"/>
                    <a:pt x="161" y="150"/>
                    <a:pt x="160" y="150"/>
                  </a:cubicBezTo>
                  <a:cubicBezTo>
                    <a:pt x="160" y="150"/>
                    <a:pt x="160" y="150"/>
                    <a:pt x="160" y="151"/>
                  </a:cubicBezTo>
                  <a:cubicBezTo>
                    <a:pt x="159" y="157"/>
                    <a:pt x="159" y="157"/>
                    <a:pt x="159" y="157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9"/>
                    <a:pt x="156" y="159"/>
                    <a:pt x="156" y="159"/>
                  </a:cubicBezTo>
                  <a:cubicBezTo>
                    <a:pt x="156" y="159"/>
                    <a:pt x="156" y="159"/>
                    <a:pt x="156" y="159"/>
                  </a:cubicBezTo>
                  <a:cubicBezTo>
                    <a:pt x="156" y="160"/>
                    <a:pt x="157" y="160"/>
                    <a:pt x="157" y="160"/>
                  </a:cubicBezTo>
                  <a:cubicBezTo>
                    <a:pt x="159" y="160"/>
                    <a:pt x="159" y="160"/>
                    <a:pt x="159" y="160"/>
                  </a:cubicBezTo>
                  <a:cubicBezTo>
                    <a:pt x="159" y="172"/>
                    <a:pt x="159" y="172"/>
                    <a:pt x="159" y="172"/>
                  </a:cubicBezTo>
                  <a:cubicBezTo>
                    <a:pt x="159" y="174"/>
                    <a:pt x="160" y="175"/>
                    <a:pt x="161" y="176"/>
                  </a:cubicBezTo>
                  <a:cubicBezTo>
                    <a:pt x="161" y="177"/>
                    <a:pt x="163" y="177"/>
                    <a:pt x="164" y="177"/>
                  </a:cubicBezTo>
                  <a:cubicBezTo>
                    <a:pt x="165" y="177"/>
                    <a:pt x="166" y="177"/>
                    <a:pt x="167" y="177"/>
                  </a:cubicBezTo>
                  <a:close/>
                  <a:moveTo>
                    <a:pt x="139" y="225"/>
                  </a:moveTo>
                  <a:cubicBezTo>
                    <a:pt x="139" y="225"/>
                    <a:pt x="139" y="225"/>
                    <a:pt x="139" y="225"/>
                  </a:cubicBezTo>
                  <a:cubicBezTo>
                    <a:pt x="139" y="226"/>
                    <a:pt x="138" y="226"/>
                    <a:pt x="138" y="226"/>
                  </a:cubicBezTo>
                  <a:cubicBezTo>
                    <a:pt x="138" y="226"/>
                    <a:pt x="138" y="226"/>
                    <a:pt x="138" y="226"/>
                  </a:cubicBezTo>
                  <a:cubicBezTo>
                    <a:pt x="137" y="226"/>
                    <a:pt x="137" y="226"/>
                    <a:pt x="137" y="226"/>
                  </a:cubicBezTo>
                  <a:cubicBezTo>
                    <a:pt x="136" y="226"/>
                    <a:pt x="135" y="226"/>
                    <a:pt x="135" y="226"/>
                  </a:cubicBezTo>
                  <a:cubicBezTo>
                    <a:pt x="135" y="225"/>
                    <a:pt x="134" y="225"/>
                    <a:pt x="134" y="224"/>
                  </a:cubicBezTo>
                  <a:cubicBezTo>
                    <a:pt x="134" y="212"/>
                    <a:pt x="134" y="212"/>
                    <a:pt x="134" y="212"/>
                  </a:cubicBezTo>
                  <a:cubicBezTo>
                    <a:pt x="140" y="212"/>
                    <a:pt x="140" y="212"/>
                    <a:pt x="140" y="212"/>
                  </a:cubicBezTo>
                  <a:cubicBezTo>
                    <a:pt x="140" y="209"/>
                    <a:pt x="140" y="209"/>
                    <a:pt x="140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34" y="202"/>
                    <a:pt x="134" y="202"/>
                    <a:pt x="134" y="202"/>
                  </a:cubicBezTo>
                  <a:cubicBezTo>
                    <a:pt x="133" y="202"/>
                    <a:pt x="133" y="202"/>
                    <a:pt x="133" y="202"/>
                  </a:cubicBezTo>
                  <a:cubicBezTo>
                    <a:pt x="132" y="202"/>
                    <a:pt x="132" y="202"/>
                    <a:pt x="132" y="202"/>
                  </a:cubicBezTo>
                  <a:cubicBezTo>
                    <a:pt x="132" y="202"/>
                    <a:pt x="132" y="202"/>
                    <a:pt x="132" y="203"/>
                  </a:cubicBezTo>
                  <a:cubicBezTo>
                    <a:pt x="131" y="209"/>
                    <a:pt x="131" y="209"/>
                    <a:pt x="131" y="209"/>
                  </a:cubicBezTo>
                  <a:cubicBezTo>
                    <a:pt x="128" y="209"/>
                    <a:pt x="128" y="209"/>
                    <a:pt x="128" y="209"/>
                  </a:cubicBezTo>
                  <a:cubicBezTo>
                    <a:pt x="128" y="211"/>
                    <a:pt x="128" y="211"/>
                    <a:pt x="128" y="211"/>
                  </a:cubicBezTo>
                  <a:cubicBezTo>
                    <a:pt x="128" y="211"/>
                    <a:pt x="128" y="211"/>
                    <a:pt x="128" y="211"/>
                  </a:cubicBezTo>
                  <a:cubicBezTo>
                    <a:pt x="128" y="212"/>
                    <a:pt x="128" y="212"/>
                    <a:pt x="128" y="212"/>
                  </a:cubicBezTo>
                  <a:cubicBezTo>
                    <a:pt x="131" y="212"/>
                    <a:pt x="131" y="212"/>
                    <a:pt x="131" y="212"/>
                  </a:cubicBezTo>
                  <a:cubicBezTo>
                    <a:pt x="131" y="224"/>
                    <a:pt x="131" y="224"/>
                    <a:pt x="131" y="224"/>
                  </a:cubicBezTo>
                  <a:cubicBezTo>
                    <a:pt x="131" y="226"/>
                    <a:pt x="131" y="227"/>
                    <a:pt x="132" y="228"/>
                  </a:cubicBezTo>
                  <a:cubicBezTo>
                    <a:pt x="133" y="229"/>
                    <a:pt x="134" y="229"/>
                    <a:pt x="136" y="229"/>
                  </a:cubicBezTo>
                  <a:cubicBezTo>
                    <a:pt x="137" y="229"/>
                    <a:pt x="138" y="229"/>
                    <a:pt x="138" y="229"/>
                  </a:cubicBezTo>
                  <a:cubicBezTo>
                    <a:pt x="139" y="228"/>
                    <a:pt x="140" y="228"/>
                    <a:pt x="141" y="227"/>
                  </a:cubicBezTo>
                  <a:cubicBezTo>
                    <a:pt x="140" y="226"/>
                    <a:pt x="140" y="226"/>
                    <a:pt x="140" y="226"/>
                  </a:cubicBezTo>
                  <a:cubicBezTo>
                    <a:pt x="139" y="225"/>
                    <a:pt x="139" y="225"/>
                    <a:pt x="139" y="225"/>
                  </a:cubicBezTo>
                  <a:close/>
                  <a:moveTo>
                    <a:pt x="189" y="177"/>
                  </a:moveTo>
                  <a:cubicBezTo>
                    <a:pt x="189" y="157"/>
                    <a:pt x="189" y="157"/>
                    <a:pt x="189" y="157"/>
                  </a:cubicBezTo>
                  <a:cubicBezTo>
                    <a:pt x="185" y="157"/>
                    <a:pt x="185" y="157"/>
                    <a:pt x="185" y="157"/>
                  </a:cubicBezTo>
                  <a:cubicBezTo>
                    <a:pt x="185" y="172"/>
                    <a:pt x="185" y="172"/>
                    <a:pt x="185" y="172"/>
                  </a:cubicBezTo>
                  <a:cubicBezTo>
                    <a:pt x="185" y="172"/>
                    <a:pt x="184" y="173"/>
                    <a:pt x="183" y="174"/>
                  </a:cubicBezTo>
                  <a:cubicBezTo>
                    <a:pt x="182" y="174"/>
                    <a:pt x="181" y="174"/>
                    <a:pt x="180" y="174"/>
                  </a:cubicBezTo>
                  <a:cubicBezTo>
                    <a:pt x="179" y="174"/>
                    <a:pt x="177" y="174"/>
                    <a:pt x="177" y="173"/>
                  </a:cubicBezTo>
                  <a:cubicBezTo>
                    <a:pt x="176" y="172"/>
                    <a:pt x="176" y="171"/>
                    <a:pt x="176" y="170"/>
                  </a:cubicBezTo>
                  <a:cubicBezTo>
                    <a:pt x="176" y="157"/>
                    <a:pt x="176" y="157"/>
                    <a:pt x="176" y="157"/>
                  </a:cubicBezTo>
                  <a:cubicBezTo>
                    <a:pt x="172" y="157"/>
                    <a:pt x="172" y="157"/>
                    <a:pt x="172" y="157"/>
                  </a:cubicBezTo>
                  <a:cubicBezTo>
                    <a:pt x="172" y="170"/>
                    <a:pt x="172" y="170"/>
                    <a:pt x="172" y="170"/>
                  </a:cubicBezTo>
                  <a:cubicBezTo>
                    <a:pt x="172" y="171"/>
                    <a:pt x="172" y="172"/>
                    <a:pt x="173" y="173"/>
                  </a:cubicBezTo>
                  <a:cubicBezTo>
                    <a:pt x="173" y="174"/>
                    <a:pt x="173" y="174"/>
                    <a:pt x="174" y="175"/>
                  </a:cubicBezTo>
                  <a:cubicBezTo>
                    <a:pt x="174" y="176"/>
                    <a:pt x="175" y="176"/>
                    <a:pt x="176" y="177"/>
                  </a:cubicBezTo>
                  <a:cubicBezTo>
                    <a:pt x="177" y="177"/>
                    <a:pt x="178" y="177"/>
                    <a:pt x="179" y="177"/>
                  </a:cubicBezTo>
                  <a:cubicBezTo>
                    <a:pt x="180" y="177"/>
                    <a:pt x="182" y="177"/>
                    <a:pt x="183" y="176"/>
                  </a:cubicBezTo>
                  <a:cubicBezTo>
                    <a:pt x="184" y="176"/>
                    <a:pt x="185" y="175"/>
                    <a:pt x="186" y="174"/>
                  </a:cubicBezTo>
                  <a:cubicBezTo>
                    <a:pt x="186" y="176"/>
                    <a:pt x="186" y="176"/>
                    <a:pt x="186" y="176"/>
                  </a:cubicBezTo>
                  <a:cubicBezTo>
                    <a:pt x="186" y="177"/>
                    <a:pt x="186" y="177"/>
                    <a:pt x="187" y="177"/>
                  </a:cubicBezTo>
                  <a:lnTo>
                    <a:pt x="189" y="177"/>
                  </a:lnTo>
                  <a:close/>
                  <a:moveTo>
                    <a:pt x="179" y="211"/>
                  </a:moveTo>
                  <a:cubicBezTo>
                    <a:pt x="178" y="210"/>
                    <a:pt x="177" y="209"/>
                    <a:pt x="176" y="209"/>
                  </a:cubicBezTo>
                  <a:cubicBezTo>
                    <a:pt x="175" y="209"/>
                    <a:pt x="174" y="208"/>
                    <a:pt x="172" y="208"/>
                  </a:cubicBezTo>
                  <a:cubicBezTo>
                    <a:pt x="171" y="208"/>
                    <a:pt x="169" y="209"/>
                    <a:pt x="168" y="209"/>
                  </a:cubicBezTo>
                  <a:cubicBezTo>
                    <a:pt x="167" y="209"/>
                    <a:pt x="166" y="210"/>
                    <a:pt x="165" y="211"/>
                  </a:cubicBezTo>
                  <a:cubicBezTo>
                    <a:pt x="164" y="212"/>
                    <a:pt x="164" y="213"/>
                    <a:pt x="163" y="214"/>
                  </a:cubicBezTo>
                  <a:cubicBezTo>
                    <a:pt x="163" y="216"/>
                    <a:pt x="162" y="217"/>
                    <a:pt x="162" y="219"/>
                  </a:cubicBezTo>
                  <a:cubicBezTo>
                    <a:pt x="162" y="220"/>
                    <a:pt x="163" y="222"/>
                    <a:pt x="163" y="223"/>
                  </a:cubicBezTo>
                  <a:cubicBezTo>
                    <a:pt x="164" y="224"/>
                    <a:pt x="164" y="225"/>
                    <a:pt x="165" y="226"/>
                  </a:cubicBezTo>
                  <a:cubicBezTo>
                    <a:pt x="166" y="227"/>
                    <a:pt x="167" y="228"/>
                    <a:pt x="168" y="228"/>
                  </a:cubicBezTo>
                  <a:cubicBezTo>
                    <a:pt x="169" y="229"/>
                    <a:pt x="171" y="229"/>
                    <a:pt x="172" y="229"/>
                  </a:cubicBezTo>
                  <a:cubicBezTo>
                    <a:pt x="174" y="229"/>
                    <a:pt x="175" y="229"/>
                    <a:pt x="176" y="228"/>
                  </a:cubicBezTo>
                  <a:cubicBezTo>
                    <a:pt x="177" y="228"/>
                    <a:pt x="178" y="227"/>
                    <a:pt x="179" y="226"/>
                  </a:cubicBezTo>
                  <a:cubicBezTo>
                    <a:pt x="180" y="225"/>
                    <a:pt x="181" y="224"/>
                    <a:pt x="181" y="223"/>
                  </a:cubicBezTo>
                  <a:cubicBezTo>
                    <a:pt x="182" y="222"/>
                    <a:pt x="182" y="220"/>
                    <a:pt x="182" y="219"/>
                  </a:cubicBezTo>
                  <a:cubicBezTo>
                    <a:pt x="182" y="217"/>
                    <a:pt x="182" y="216"/>
                    <a:pt x="181" y="214"/>
                  </a:cubicBezTo>
                  <a:cubicBezTo>
                    <a:pt x="181" y="213"/>
                    <a:pt x="180" y="212"/>
                    <a:pt x="179" y="211"/>
                  </a:cubicBezTo>
                  <a:close/>
                  <a:moveTo>
                    <a:pt x="177" y="224"/>
                  </a:moveTo>
                  <a:cubicBezTo>
                    <a:pt x="176" y="226"/>
                    <a:pt x="174" y="226"/>
                    <a:pt x="172" y="226"/>
                  </a:cubicBezTo>
                  <a:cubicBezTo>
                    <a:pt x="170" y="226"/>
                    <a:pt x="169" y="226"/>
                    <a:pt x="168" y="224"/>
                  </a:cubicBezTo>
                  <a:cubicBezTo>
                    <a:pt x="167" y="223"/>
                    <a:pt x="166" y="221"/>
                    <a:pt x="166" y="219"/>
                  </a:cubicBezTo>
                  <a:cubicBezTo>
                    <a:pt x="166" y="218"/>
                    <a:pt x="166" y="216"/>
                    <a:pt x="166" y="215"/>
                  </a:cubicBezTo>
                  <a:cubicBezTo>
                    <a:pt x="167" y="215"/>
                    <a:pt x="167" y="214"/>
                    <a:pt x="168" y="213"/>
                  </a:cubicBezTo>
                  <a:cubicBezTo>
                    <a:pt x="168" y="212"/>
                    <a:pt x="169" y="212"/>
                    <a:pt x="169" y="212"/>
                  </a:cubicBezTo>
                  <a:cubicBezTo>
                    <a:pt x="170" y="211"/>
                    <a:pt x="171" y="211"/>
                    <a:pt x="172" y="211"/>
                  </a:cubicBezTo>
                  <a:cubicBezTo>
                    <a:pt x="174" y="211"/>
                    <a:pt x="176" y="212"/>
                    <a:pt x="177" y="213"/>
                  </a:cubicBezTo>
                  <a:cubicBezTo>
                    <a:pt x="178" y="214"/>
                    <a:pt x="178" y="216"/>
                    <a:pt x="178" y="219"/>
                  </a:cubicBezTo>
                  <a:cubicBezTo>
                    <a:pt x="178" y="221"/>
                    <a:pt x="178" y="223"/>
                    <a:pt x="177" y="224"/>
                  </a:cubicBezTo>
                  <a:close/>
                  <a:moveTo>
                    <a:pt x="114" y="219"/>
                  </a:moveTo>
                  <a:cubicBezTo>
                    <a:pt x="113" y="219"/>
                    <a:pt x="113" y="218"/>
                    <a:pt x="112" y="218"/>
                  </a:cubicBezTo>
                  <a:cubicBezTo>
                    <a:pt x="112" y="218"/>
                    <a:pt x="111" y="218"/>
                    <a:pt x="110" y="217"/>
                  </a:cubicBezTo>
                  <a:cubicBezTo>
                    <a:pt x="110" y="217"/>
                    <a:pt x="109" y="217"/>
                    <a:pt x="108" y="217"/>
                  </a:cubicBezTo>
                  <a:cubicBezTo>
                    <a:pt x="108" y="217"/>
                    <a:pt x="107" y="216"/>
                    <a:pt x="107" y="216"/>
                  </a:cubicBezTo>
                  <a:cubicBezTo>
                    <a:pt x="106" y="216"/>
                    <a:pt x="106" y="216"/>
                    <a:pt x="106" y="215"/>
                  </a:cubicBezTo>
                  <a:cubicBezTo>
                    <a:pt x="105" y="215"/>
                    <a:pt x="105" y="214"/>
                    <a:pt x="105" y="214"/>
                  </a:cubicBezTo>
                  <a:cubicBezTo>
                    <a:pt x="105" y="213"/>
                    <a:pt x="105" y="213"/>
                    <a:pt x="105" y="213"/>
                  </a:cubicBezTo>
                  <a:cubicBezTo>
                    <a:pt x="106" y="212"/>
                    <a:pt x="106" y="212"/>
                    <a:pt x="106" y="212"/>
                  </a:cubicBezTo>
                  <a:cubicBezTo>
                    <a:pt x="106" y="212"/>
                    <a:pt x="107" y="211"/>
                    <a:pt x="107" y="211"/>
                  </a:cubicBezTo>
                  <a:cubicBezTo>
                    <a:pt x="108" y="211"/>
                    <a:pt x="108" y="211"/>
                    <a:pt x="109" y="211"/>
                  </a:cubicBezTo>
                  <a:cubicBezTo>
                    <a:pt x="110" y="211"/>
                    <a:pt x="110" y="211"/>
                    <a:pt x="111" y="211"/>
                  </a:cubicBezTo>
                  <a:cubicBezTo>
                    <a:pt x="111" y="211"/>
                    <a:pt x="112" y="211"/>
                    <a:pt x="112" y="212"/>
                  </a:cubicBezTo>
                  <a:cubicBezTo>
                    <a:pt x="112" y="212"/>
                    <a:pt x="113" y="212"/>
                    <a:pt x="113" y="212"/>
                  </a:cubicBezTo>
                  <a:cubicBezTo>
                    <a:pt x="113" y="212"/>
                    <a:pt x="114" y="212"/>
                    <a:pt x="114" y="212"/>
                  </a:cubicBezTo>
                  <a:cubicBezTo>
                    <a:pt x="114" y="212"/>
                    <a:pt x="114" y="212"/>
                    <a:pt x="114" y="212"/>
                  </a:cubicBezTo>
                  <a:cubicBezTo>
                    <a:pt x="115" y="211"/>
                    <a:pt x="115" y="211"/>
                    <a:pt x="115" y="211"/>
                  </a:cubicBezTo>
                  <a:cubicBezTo>
                    <a:pt x="114" y="210"/>
                    <a:pt x="114" y="209"/>
                    <a:pt x="112" y="209"/>
                  </a:cubicBezTo>
                  <a:cubicBezTo>
                    <a:pt x="111" y="208"/>
                    <a:pt x="110" y="208"/>
                    <a:pt x="109" y="208"/>
                  </a:cubicBezTo>
                  <a:cubicBezTo>
                    <a:pt x="108" y="208"/>
                    <a:pt x="107" y="208"/>
                    <a:pt x="106" y="209"/>
                  </a:cubicBezTo>
                  <a:cubicBezTo>
                    <a:pt x="105" y="209"/>
                    <a:pt x="104" y="209"/>
                    <a:pt x="104" y="210"/>
                  </a:cubicBezTo>
                  <a:cubicBezTo>
                    <a:pt x="103" y="211"/>
                    <a:pt x="103" y="211"/>
                    <a:pt x="102" y="212"/>
                  </a:cubicBezTo>
                  <a:cubicBezTo>
                    <a:pt x="102" y="213"/>
                    <a:pt x="102" y="213"/>
                    <a:pt x="102" y="214"/>
                  </a:cubicBezTo>
                  <a:cubicBezTo>
                    <a:pt x="102" y="215"/>
                    <a:pt x="102" y="216"/>
                    <a:pt x="102" y="216"/>
                  </a:cubicBezTo>
                  <a:cubicBezTo>
                    <a:pt x="102" y="217"/>
                    <a:pt x="103" y="217"/>
                    <a:pt x="103" y="218"/>
                  </a:cubicBezTo>
                  <a:cubicBezTo>
                    <a:pt x="104" y="218"/>
                    <a:pt x="104" y="219"/>
                    <a:pt x="105" y="219"/>
                  </a:cubicBezTo>
                  <a:cubicBezTo>
                    <a:pt x="106" y="219"/>
                    <a:pt x="106" y="219"/>
                    <a:pt x="107" y="220"/>
                  </a:cubicBezTo>
                  <a:cubicBezTo>
                    <a:pt x="108" y="220"/>
                    <a:pt x="108" y="220"/>
                    <a:pt x="109" y="220"/>
                  </a:cubicBezTo>
                  <a:cubicBezTo>
                    <a:pt x="110" y="220"/>
                    <a:pt x="110" y="221"/>
                    <a:pt x="111" y="221"/>
                  </a:cubicBezTo>
                  <a:cubicBezTo>
                    <a:pt x="111" y="221"/>
                    <a:pt x="111" y="222"/>
                    <a:pt x="112" y="222"/>
                  </a:cubicBezTo>
                  <a:cubicBezTo>
                    <a:pt x="112" y="222"/>
                    <a:pt x="112" y="223"/>
                    <a:pt x="112" y="223"/>
                  </a:cubicBezTo>
                  <a:cubicBezTo>
                    <a:pt x="112" y="224"/>
                    <a:pt x="112" y="224"/>
                    <a:pt x="112" y="225"/>
                  </a:cubicBezTo>
                  <a:cubicBezTo>
                    <a:pt x="112" y="225"/>
                    <a:pt x="112" y="225"/>
                    <a:pt x="111" y="226"/>
                  </a:cubicBezTo>
                  <a:cubicBezTo>
                    <a:pt x="111" y="226"/>
                    <a:pt x="110" y="226"/>
                    <a:pt x="110" y="226"/>
                  </a:cubicBezTo>
                  <a:cubicBezTo>
                    <a:pt x="109" y="227"/>
                    <a:pt x="109" y="227"/>
                    <a:pt x="108" y="227"/>
                  </a:cubicBezTo>
                  <a:cubicBezTo>
                    <a:pt x="107" y="227"/>
                    <a:pt x="107" y="227"/>
                    <a:pt x="106" y="226"/>
                  </a:cubicBezTo>
                  <a:cubicBezTo>
                    <a:pt x="106" y="226"/>
                    <a:pt x="105" y="226"/>
                    <a:pt x="105" y="226"/>
                  </a:cubicBezTo>
                  <a:cubicBezTo>
                    <a:pt x="104" y="225"/>
                    <a:pt x="104" y="225"/>
                    <a:pt x="104" y="225"/>
                  </a:cubicBezTo>
                  <a:cubicBezTo>
                    <a:pt x="103" y="225"/>
                    <a:pt x="103" y="225"/>
                    <a:pt x="103" y="225"/>
                  </a:cubicBezTo>
                  <a:cubicBezTo>
                    <a:pt x="103" y="225"/>
                    <a:pt x="103" y="225"/>
                    <a:pt x="102" y="225"/>
                  </a:cubicBezTo>
                  <a:cubicBezTo>
                    <a:pt x="102" y="225"/>
                    <a:pt x="102" y="225"/>
                    <a:pt x="102" y="225"/>
                  </a:cubicBezTo>
                  <a:cubicBezTo>
                    <a:pt x="101" y="227"/>
                    <a:pt x="101" y="227"/>
                    <a:pt x="101" y="227"/>
                  </a:cubicBezTo>
                  <a:cubicBezTo>
                    <a:pt x="102" y="227"/>
                    <a:pt x="103" y="228"/>
                    <a:pt x="104" y="228"/>
                  </a:cubicBezTo>
                  <a:cubicBezTo>
                    <a:pt x="105" y="229"/>
                    <a:pt x="107" y="229"/>
                    <a:pt x="108" y="229"/>
                  </a:cubicBezTo>
                  <a:cubicBezTo>
                    <a:pt x="109" y="229"/>
                    <a:pt x="110" y="229"/>
                    <a:pt x="111" y="229"/>
                  </a:cubicBezTo>
                  <a:cubicBezTo>
                    <a:pt x="112" y="228"/>
                    <a:pt x="113" y="228"/>
                    <a:pt x="114" y="227"/>
                  </a:cubicBezTo>
                  <a:cubicBezTo>
                    <a:pt x="114" y="227"/>
                    <a:pt x="115" y="226"/>
                    <a:pt x="115" y="225"/>
                  </a:cubicBezTo>
                  <a:cubicBezTo>
                    <a:pt x="115" y="224"/>
                    <a:pt x="116" y="224"/>
                    <a:pt x="116" y="223"/>
                  </a:cubicBezTo>
                  <a:cubicBezTo>
                    <a:pt x="116" y="222"/>
                    <a:pt x="115" y="221"/>
                    <a:pt x="115" y="221"/>
                  </a:cubicBezTo>
                  <a:cubicBezTo>
                    <a:pt x="115" y="220"/>
                    <a:pt x="114" y="219"/>
                    <a:pt x="114" y="219"/>
                  </a:cubicBezTo>
                  <a:close/>
                  <a:moveTo>
                    <a:pt x="132" y="177"/>
                  </a:moveTo>
                  <a:cubicBezTo>
                    <a:pt x="133" y="176"/>
                    <a:pt x="133" y="176"/>
                    <a:pt x="134" y="175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33" y="173"/>
                    <a:pt x="133" y="173"/>
                    <a:pt x="132" y="173"/>
                  </a:cubicBezTo>
                  <a:cubicBezTo>
                    <a:pt x="132" y="173"/>
                    <a:pt x="132" y="173"/>
                    <a:pt x="132" y="173"/>
                  </a:cubicBezTo>
                  <a:cubicBezTo>
                    <a:pt x="132" y="174"/>
                    <a:pt x="132" y="174"/>
                    <a:pt x="131" y="174"/>
                  </a:cubicBezTo>
                  <a:cubicBezTo>
                    <a:pt x="131" y="174"/>
                    <a:pt x="131" y="174"/>
                    <a:pt x="131" y="174"/>
                  </a:cubicBezTo>
                  <a:cubicBezTo>
                    <a:pt x="130" y="174"/>
                    <a:pt x="130" y="174"/>
                    <a:pt x="130" y="174"/>
                  </a:cubicBezTo>
                  <a:cubicBezTo>
                    <a:pt x="129" y="174"/>
                    <a:pt x="129" y="174"/>
                    <a:pt x="128" y="174"/>
                  </a:cubicBezTo>
                  <a:cubicBezTo>
                    <a:pt x="128" y="173"/>
                    <a:pt x="128" y="173"/>
                    <a:pt x="128" y="172"/>
                  </a:cubicBezTo>
                  <a:cubicBezTo>
                    <a:pt x="128" y="160"/>
                    <a:pt x="128" y="160"/>
                    <a:pt x="128" y="160"/>
                  </a:cubicBezTo>
                  <a:cubicBezTo>
                    <a:pt x="133" y="160"/>
                    <a:pt x="133" y="160"/>
                    <a:pt x="133" y="160"/>
                  </a:cubicBezTo>
                  <a:cubicBezTo>
                    <a:pt x="133" y="157"/>
                    <a:pt x="133" y="157"/>
                    <a:pt x="133" y="157"/>
                  </a:cubicBezTo>
                  <a:cubicBezTo>
                    <a:pt x="128" y="157"/>
                    <a:pt x="128" y="157"/>
                    <a:pt x="128" y="157"/>
                  </a:cubicBezTo>
                  <a:cubicBezTo>
                    <a:pt x="128" y="150"/>
                    <a:pt x="128" y="150"/>
                    <a:pt x="128" y="150"/>
                  </a:cubicBezTo>
                  <a:cubicBezTo>
                    <a:pt x="126" y="150"/>
                    <a:pt x="126" y="150"/>
                    <a:pt x="126" y="150"/>
                  </a:cubicBezTo>
                  <a:cubicBezTo>
                    <a:pt x="126" y="150"/>
                    <a:pt x="125" y="150"/>
                    <a:pt x="125" y="150"/>
                  </a:cubicBezTo>
                  <a:cubicBezTo>
                    <a:pt x="125" y="150"/>
                    <a:pt x="125" y="150"/>
                    <a:pt x="125" y="151"/>
                  </a:cubicBezTo>
                  <a:cubicBezTo>
                    <a:pt x="124" y="157"/>
                    <a:pt x="124" y="157"/>
                    <a:pt x="124" y="157"/>
                  </a:cubicBezTo>
                  <a:cubicBezTo>
                    <a:pt x="121" y="157"/>
                    <a:pt x="121" y="157"/>
                    <a:pt x="121" y="157"/>
                  </a:cubicBezTo>
                  <a:cubicBezTo>
                    <a:pt x="121" y="159"/>
                    <a:pt x="121" y="159"/>
                    <a:pt x="121" y="159"/>
                  </a:cubicBezTo>
                  <a:cubicBezTo>
                    <a:pt x="121" y="159"/>
                    <a:pt x="121" y="159"/>
                    <a:pt x="121" y="159"/>
                  </a:cubicBezTo>
                  <a:cubicBezTo>
                    <a:pt x="121" y="160"/>
                    <a:pt x="121" y="160"/>
                    <a:pt x="122" y="160"/>
                  </a:cubicBezTo>
                  <a:cubicBezTo>
                    <a:pt x="124" y="160"/>
                    <a:pt x="124" y="160"/>
                    <a:pt x="124" y="160"/>
                  </a:cubicBezTo>
                  <a:cubicBezTo>
                    <a:pt x="124" y="172"/>
                    <a:pt x="124" y="172"/>
                    <a:pt x="124" y="172"/>
                  </a:cubicBezTo>
                  <a:cubicBezTo>
                    <a:pt x="124" y="174"/>
                    <a:pt x="124" y="175"/>
                    <a:pt x="125" y="176"/>
                  </a:cubicBezTo>
                  <a:cubicBezTo>
                    <a:pt x="126" y="177"/>
                    <a:pt x="127" y="177"/>
                    <a:pt x="129" y="177"/>
                  </a:cubicBezTo>
                  <a:cubicBezTo>
                    <a:pt x="130" y="177"/>
                    <a:pt x="131" y="177"/>
                    <a:pt x="132" y="177"/>
                  </a:cubicBezTo>
                  <a:close/>
                  <a:moveTo>
                    <a:pt x="117" y="172"/>
                  </a:moveTo>
                  <a:cubicBezTo>
                    <a:pt x="117" y="172"/>
                    <a:pt x="117" y="172"/>
                    <a:pt x="117" y="173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115" y="174"/>
                    <a:pt x="115" y="174"/>
                    <a:pt x="114" y="174"/>
                  </a:cubicBezTo>
                  <a:cubicBezTo>
                    <a:pt x="114" y="174"/>
                    <a:pt x="113" y="174"/>
                    <a:pt x="112" y="174"/>
                  </a:cubicBezTo>
                  <a:cubicBezTo>
                    <a:pt x="111" y="174"/>
                    <a:pt x="110" y="174"/>
                    <a:pt x="110" y="174"/>
                  </a:cubicBezTo>
                  <a:cubicBezTo>
                    <a:pt x="109" y="174"/>
                    <a:pt x="108" y="173"/>
                    <a:pt x="108" y="172"/>
                  </a:cubicBezTo>
                  <a:cubicBezTo>
                    <a:pt x="107" y="172"/>
                    <a:pt x="107" y="171"/>
                    <a:pt x="107" y="170"/>
                  </a:cubicBezTo>
                  <a:cubicBezTo>
                    <a:pt x="106" y="169"/>
                    <a:pt x="106" y="168"/>
                    <a:pt x="106" y="167"/>
                  </a:cubicBezTo>
                  <a:cubicBezTo>
                    <a:pt x="106" y="166"/>
                    <a:pt x="106" y="164"/>
                    <a:pt x="107" y="164"/>
                  </a:cubicBezTo>
                  <a:cubicBezTo>
                    <a:pt x="107" y="163"/>
                    <a:pt x="107" y="162"/>
                    <a:pt x="108" y="161"/>
                  </a:cubicBezTo>
                  <a:cubicBezTo>
                    <a:pt x="108" y="160"/>
                    <a:pt x="109" y="160"/>
                    <a:pt x="110" y="160"/>
                  </a:cubicBezTo>
                  <a:cubicBezTo>
                    <a:pt x="110" y="159"/>
                    <a:pt x="111" y="159"/>
                    <a:pt x="112" y="159"/>
                  </a:cubicBezTo>
                  <a:cubicBezTo>
                    <a:pt x="113" y="159"/>
                    <a:pt x="114" y="159"/>
                    <a:pt x="114" y="159"/>
                  </a:cubicBezTo>
                  <a:cubicBezTo>
                    <a:pt x="115" y="159"/>
                    <a:pt x="115" y="160"/>
                    <a:pt x="115" y="160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7" y="161"/>
                    <a:pt x="117" y="161"/>
                    <a:pt x="117" y="161"/>
                  </a:cubicBezTo>
                  <a:cubicBezTo>
                    <a:pt x="117" y="161"/>
                    <a:pt x="117" y="161"/>
                    <a:pt x="117" y="161"/>
                  </a:cubicBezTo>
                  <a:cubicBezTo>
                    <a:pt x="118" y="160"/>
                    <a:pt x="118" y="160"/>
                    <a:pt x="118" y="160"/>
                  </a:cubicBezTo>
                  <a:cubicBezTo>
                    <a:pt x="119" y="159"/>
                    <a:pt x="119" y="159"/>
                    <a:pt x="119" y="159"/>
                  </a:cubicBezTo>
                  <a:cubicBezTo>
                    <a:pt x="118" y="158"/>
                    <a:pt x="117" y="157"/>
                    <a:pt x="116" y="157"/>
                  </a:cubicBezTo>
                  <a:cubicBezTo>
                    <a:pt x="115" y="156"/>
                    <a:pt x="113" y="156"/>
                    <a:pt x="112" y="156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8"/>
                    <a:pt x="106" y="158"/>
                    <a:pt x="105" y="159"/>
                  </a:cubicBezTo>
                  <a:cubicBezTo>
                    <a:pt x="104" y="160"/>
                    <a:pt x="104" y="161"/>
                    <a:pt x="103" y="163"/>
                  </a:cubicBezTo>
                  <a:cubicBezTo>
                    <a:pt x="103" y="164"/>
                    <a:pt x="103" y="165"/>
                    <a:pt x="103" y="167"/>
                  </a:cubicBezTo>
                  <a:cubicBezTo>
                    <a:pt x="103" y="168"/>
                    <a:pt x="103" y="170"/>
                    <a:pt x="103" y="171"/>
                  </a:cubicBezTo>
                  <a:cubicBezTo>
                    <a:pt x="104" y="172"/>
                    <a:pt x="104" y="174"/>
                    <a:pt x="105" y="174"/>
                  </a:cubicBezTo>
                  <a:cubicBezTo>
                    <a:pt x="106" y="175"/>
                    <a:pt x="107" y="176"/>
                    <a:pt x="108" y="176"/>
                  </a:cubicBezTo>
                  <a:cubicBezTo>
                    <a:pt x="109" y="177"/>
                    <a:pt x="110" y="177"/>
                    <a:pt x="111" y="177"/>
                  </a:cubicBezTo>
                  <a:cubicBezTo>
                    <a:pt x="112" y="177"/>
                    <a:pt x="113" y="177"/>
                    <a:pt x="114" y="177"/>
                  </a:cubicBezTo>
                  <a:cubicBezTo>
                    <a:pt x="114" y="177"/>
                    <a:pt x="115" y="177"/>
                    <a:pt x="116" y="176"/>
                  </a:cubicBezTo>
                  <a:cubicBezTo>
                    <a:pt x="116" y="176"/>
                    <a:pt x="117" y="176"/>
                    <a:pt x="117" y="175"/>
                  </a:cubicBezTo>
                  <a:cubicBezTo>
                    <a:pt x="118" y="175"/>
                    <a:pt x="119" y="175"/>
                    <a:pt x="119" y="174"/>
                  </a:cubicBezTo>
                  <a:cubicBezTo>
                    <a:pt x="118" y="173"/>
                    <a:pt x="118" y="173"/>
                    <a:pt x="118" y="173"/>
                  </a:cubicBezTo>
                  <a:cubicBezTo>
                    <a:pt x="118" y="172"/>
                    <a:pt x="118" y="172"/>
                    <a:pt x="117" y="172"/>
                  </a:cubicBezTo>
                  <a:close/>
                  <a:moveTo>
                    <a:pt x="124" y="200"/>
                  </a:moveTo>
                  <a:cubicBezTo>
                    <a:pt x="123" y="200"/>
                    <a:pt x="123" y="200"/>
                    <a:pt x="123" y="200"/>
                  </a:cubicBezTo>
                  <a:cubicBezTo>
                    <a:pt x="123" y="200"/>
                    <a:pt x="122" y="200"/>
                    <a:pt x="122" y="200"/>
                  </a:cubicBezTo>
                  <a:cubicBezTo>
                    <a:pt x="122" y="200"/>
                    <a:pt x="121" y="200"/>
                    <a:pt x="121" y="200"/>
                  </a:cubicBezTo>
                  <a:cubicBezTo>
                    <a:pt x="121" y="200"/>
                    <a:pt x="120" y="200"/>
                    <a:pt x="120" y="200"/>
                  </a:cubicBezTo>
                  <a:cubicBezTo>
                    <a:pt x="120" y="201"/>
                    <a:pt x="120" y="201"/>
                    <a:pt x="120" y="201"/>
                  </a:cubicBezTo>
                  <a:cubicBezTo>
                    <a:pt x="119" y="202"/>
                    <a:pt x="119" y="202"/>
                    <a:pt x="119" y="202"/>
                  </a:cubicBezTo>
                  <a:cubicBezTo>
                    <a:pt x="119" y="203"/>
                    <a:pt x="119" y="203"/>
                    <a:pt x="120" y="203"/>
                  </a:cubicBezTo>
                  <a:cubicBezTo>
                    <a:pt x="120" y="203"/>
                    <a:pt x="120" y="204"/>
                    <a:pt x="120" y="204"/>
                  </a:cubicBezTo>
                  <a:cubicBezTo>
                    <a:pt x="120" y="204"/>
                    <a:pt x="121" y="204"/>
                    <a:pt x="121" y="205"/>
                  </a:cubicBezTo>
                  <a:cubicBezTo>
                    <a:pt x="121" y="205"/>
                    <a:pt x="122" y="205"/>
                    <a:pt x="122" y="205"/>
                  </a:cubicBezTo>
                  <a:cubicBezTo>
                    <a:pt x="122" y="205"/>
                    <a:pt x="123" y="205"/>
                    <a:pt x="123" y="205"/>
                  </a:cubicBezTo>
                  <a:cubicBezTo>
                    <a:pt x="123" y="204"/>
                    <a:pt x="123" y="204"/>
                    <a:pt x="124" y="204"/>
                  </a:cubicBezTo>
                  <a:cubicBezTo>
                    <a:pt x="124" y="204"/>
                    <a:pt x="124" y="203"/>
                    <a:pt x="124" y="203"/>
                  </a:cubicBezTo>
                  <a:cubicBezTo>
                    <a:pt x="124" y="203"/>
                    <a:pt x="124" y="203"/>
                    <a:pt x="124" y="202"/>
                  </a:cubicBezTo>
                  <a:cubicBezTo>
                    <a:pt x="124" y="202"/>
                    <a:pt x="124" y="202"/>
                    <a:pt x="124" y="201"/>
                  </a:cubicBezTo>
                  <a:cubicBezTo>
                    <a:pt x="124" y="201"/>
                    <a:pt x="124" y="201"/>
                    <a:pt x="124" y="200"/>
                  </a:cubicBezTo>
                  <a:close/>
                  <a:moveTo>
                    <a:pt x="120" y="229"/>
                  </a:moveTo>
                  <a:cubicBezTo>
                    <a:pt x="124" y="229"/>
                    <a:pt x="124" y="229"/>
                    <a:pt x="124" y="229"/>
                  </a:cubicBezTo>
                  <a:cubicBezTo>
                    <a:pt x="124" y="209"/>
                    <a:pt x="124" y="209"/>
                    <a:pt x="124" y="209"/>
                  </a:cubicBezTo>
                  <a:cubicBezTo>
                    <a:pt x="120" y="209"/>
                    <a:pt x="120" y="209"/>
                    <a:pt x="120" y="209"/>
                  </a:cubicBezTo>
                  <a:lnTo>
                    <a:pt x="120" y="229"/>
                  </a:lnTo>
                  <a:close/>
                  <a:moveTo>
                    <a:pt x="260" y="122"/>
                  </a:moveTo>
                  <a:cubicBezTo>
                    <a:pt x="261" y="123"/>
                    <a:pt x="262" y="124"/>
                    <a:pt x="263" y="124"/>
                  </a:cubicBezTo>
                  <a:cubicBezTo>
                    <a:pt x="264" y="125"/>
                    <a:pt x="265" y="125"/>
                    <a:pt x="267" y="125"/>
                  </a:cubicBezTo>
                  <a:cubicBezTo>
                    <a:pt x="268" y="125"/>
                    <a:pt x="270" y="125"/>
                    <a:pt x="271" y="124"/>
                  </a:cubicBezTo>
                  <a:cubicBezTo>
                    <a:pt x="272" y="124"/>
                    <a:pt x="273" y="123"/>
                    <a:pt x="274" y="122"/>
                  </a:cubicBezTo>
                  <a:cubicBezTo>
                    <a:pt x="275" y="121"/>
                    <a:pt x="275" y="120"/>
                    <a:pt x="276" y="119"/>
                  </a:cubicBezTo>
                  <a:cubicBezTo>
                    <a:pt x="276" y="118"/>
                    <a:pt x="277" y="116"/>
                    <a:pt x="277" y="115"/>
                  </a:cubicBezTo>
                  <a:cubicBezTo>
                    <a:pt x="277" y="113"/>
                    <a:pt x="276" y="112"/>
                    <a:pt x="276" y="110"/>
                  </a:cubicBezTo>
                  <a:cubicBezTo>
                    <a:pt x="275" y="109"/>
                    <a:pt x="275" y="108"/>
                    <a:pt x="274" y="107"/>
                  </a:cubicBezTo>
                  <a:cubicBezTo>
                    <a:pt x="273" y="106"/>
                    <a:pt x="272" y="105"/>
                    <a:pt x="271" y="105"/>
                  </a:cubicBezTo>
                  <a:cubicBezTo>
                    <a:pt x="270" y="105"/>
                    <a:pt x="268" y="104"/>
                    <a:pt x="267" y="104"/>
                  </a:cubicBezTo>
                  <a:cubicBezTo>
                    <a:pt x="265" y="104"/>
                    <a:pt x="264" y="105"/>
                    <a:pt x="263" y="105"/>
                  </a:cubicBezTo>
                  <a:cubicBezTo>
                    <a:pt x="262" y="105"/>
                    <a:pt x="261" y="106"/>
                    <a:pt x="260" y="107"/>
                  </a:cubicBezTo>
                  <a:cubicBezTo>
                    <a:pt x="259" y="108"/>
                    <a:pt x="258" y="109"/>
                    <a:pt x="258" y="110"/>
                  </a:cubicBezTo>
                  <a:cubicBezTo>
                    <a:pt x="258" y="112"/>
                    <a:pt x="257" y="113"/>
                    <a:pt x="257" y="115"/>
                  </a:cubicBezTo>
                  <a:cubicBezTo>
                    <a:pt x="257" y="116"/>
                    <a:pt x="258" y="118"/>
                    <a:pt x="258" y="119"/>
                  </a:cubicBezTo>
                  <a:cubicBezTo>
                    <a:pt x="258" y="120"/>
                    <a:pt x="259" y="121"/>
                    <a:pt x="260" y="122"/>
                  </a:cubicBezTo>
                  <a:close/>
                  <a:moveTo>
                    <a:pt x="261" y="111"/>
                  </a:moveTo>
                  <a:cubicBezTo>
                    <a:pt x="262" y="111"/>
                    <a:pt x="262" y="110"/>
                    <a:pt x="262" y="109"/>
                  </a:cubicBezTo>
                  <a:cubicBezTo>
                    <a:pt x="263" y="108"/>
                    <a:pt x="264" y="108"/>
                    <a:pt x="264" y="108"/>
                  </a:cubicBezTo>
                  <a:cubicBezTo>
                    <a:pt x="265" y="107"/>
                    <a:pt x="266" y="107"/>
                    <a:pt x="267" y="107"/>
                  </a:cubicBezTo>
                  <a:cubicBezTo>
                    <a:pt x="269" y="107"/>
                    <a:pt x="270" y="108"/>
                    <a:pt x="271" y="109"/>
                  </a:cubicBezTo>
                  <a:cubicBezTo>
                    <a:pt x="272" y="110"/>
                    <a:pt x="273" y="112"/>
                    <a:pt x="273" y="115"/>
                  </a:cubicBezTo>
                  <a:cubicBezTo>
                    <a:pt x="273" y="117"/>
                    <a:pt x="272" y="119"/>
                    <a:pt x="271" y="120"/>
                  </a:cubicBezTo>
                  <a:cubicBezTo>
                    <a:pt x="270" y="122"/>
                    <a:pt x="269" y="122"/>
                    <a:pt x="267" y="122"/>
                  </a:cubicBezTo>
                  <a:cubicBezTo>
                    <a:pt x="265" y="122"/>
                    <a:pt x="263" y="122"/>
                    <a:pt x="262" y="120"/>
                  </a:cubicBezTo>
                  <a:cubicBezTo>
                    <a:pt x="261" y="119"/>
                    <a:pt x="261" y="117"/>
                    <a:pt x="261" y="115"/>
                  </a:cubicBezTo>
                  <a:cubicBezTo>
                    <a:pt x="261" y="114"/>
                    <a:pt x="261" y="112"/>
                    <a:pt x="261" y="111"/>
                  </a:cubicBezTo>
                  <a:close/>
                  <a:moveTo>
                    <a:pt x="223" y="160"/>
                  </a:moveTo>
                  <a:cubicBezTo>
                    <a:pt x="223" y="160"/>
                    <a:pt x="224" y="160"/>
                    <a:pt x="224" y="160"/>
                  </a:cubicBezTo>
                  <a:cubicBezTo>
                    <a:pt x="225" y="160"/>
                    <a:pt x="225" y="160"/>
                    <a:pt x="226" y="160"/>
                  </a:cubicBezTo>
                  <a:cubicBezTo>
                    <a:pt x="226" y="160"/>
                    <a:pt x="226" y="160"/>
                    <a:pt x="226" y="160"/>
                  </a:cubicBezTo>
                  <a:cubicBezTo>
                    <a:pt x="227" y="160"/>
                    <a:pt x="227" y="160"/>
                    <a:pt x="227" y="159"/>
                  </a:cubicBezTo>
                  <a:cubicBezTo>
                    <a:pt x="227" y="157"/>
                    <a:pt x="227" y="157"/>
                    <a:pt x="227" y="157"/>
                  </a:cubicBezTo>
                  <a:cubicBezTo>
                    <a:pt x="227" y="157"/>
                    <a:pt x="227" y="156"/>
                    <a:pt x="226" y="156"/>
                  </a:cubicBezTo>
                  <a:cubicBezTo>
                    <a:pt x="226" y="156"/>
                    <a:pt x="225" y="156"/>
                    <a:pt x="225" y="156"/>
                  </a:cubicBezTo>
                  <a:cubicBezTo>
                    <a:pt x="224" y="156"/>
                    <a:pt x="222" y="157"/>
                    <a:pt x="221" y="157"/>
                  </a:cubicBezTo>
                  <a:cubicBezTo>
                    <a:pt x="221" y="158"/>
                    <a:pt x="220" y="159"/>
                    <a:pt x="219" y="161"/>
                  </a:cubicBezTo>
                  <a:cubicBezTo>
                    <a:pt x="219" y="158"/>
                    <a:pt x="219" y="158"/>
                    <a:pt x="219" y="158"/>
                  </a:cubicBezTo>
                  <a:cubicBezTo>
                    <a:pt x="219" y="157"/>
                    <a:pt x="219" y="157"/>
                    <a:pt x="219" y="157"/>
                  </a:cubicBezTo>
                  <a:cubicBezTo>
                    <a:pt x="218" y="157"/>
                    <a:pt x="218" y="157"/>
                    <a:pt x="218" y="157"/>
                  </a:cubicBezTo>
                  <a:cubicBezTo>
                    <a:pt x="216" y="157"/>
                    <a:pt x="216" y="157"/>
                    <a:pt x="216" y="157"/>
                  </a:cubicBezTo>
                  <a:cubicBezTo>
                    <a:pt x="216" y="177"/>
                    <a:pt x="216" y="177"/>
                    <a:pt x="216" y="177"/>
                  </a:cubicBezTo>
                  <a:cubicBezTo>
                    <a:pt x="219" y="177"/>
                    <a:pt x="219" y="177"/>
                    <a:pt x="219" y="177"/>
                  </a:cubicBezTo>
                  <a:cubicBezTo>
                    <a:pt x="219" y="164"/>
                    <a:pt x="219" y="164"/>
                    <a:pt x="219" y="164"/>
                  </a:cubicBezTo>
                  <a:cubicBezTo>
                    <a:pt x="220" y="163"/>
                    <a:pt x="220" y="163"/>
                    <a:pt x="220" y="162"/>
                  </a:cubicBezTo>
                  <a:cubicBezTo>
                    <a:pt x="220" y="162"/>
                    <a:pt x="221" y="161"/>
                    <a:pt x="221" y="161"/>
                  </a:cubicBezTo>
                  <a:cubicBezTo>
                    <a:pt x="222" y="160"/>
                    <a:pt x="222" y="160"/>
                    <a:pt x="223" y="160"/>
                  </a:cubicBezTo>
                  <a:close/>
                  <a:moveTo>
                    <a:pt x="247" y="210"/>
                  </a:moveTo>
                  <a:cubicBezTo>
                    <a:pt x="246" y="210"/>
                    <a:pt x="246" y="209"/>
                    <a:pt x="245" y="209"/>
                  </a:cubicBezTo>
                  <a:cubicBezTo>
                    <a:pt x="244" y="208"/>
                    <a:pt x="243" y="208"/>
                    <a:pt x="242" y="208"/>
                  </a:cubicBezTo>
                  <a:cubicBezTo>
                    <a:pt x="241" y="208"/>
                    <a:pt x="241" y="208"/>
                    <a:pt x="240" y="209"/>
                  </a:cubicBezTo>
                  <a:cubicBezTo>
                    <a:pt x="239" y="209"/>
                    <a:pt x="239" y="209"/>
                    <a:pt x="238" y="209"/>
                  </a:cubicBezTo>
                  <a:cubicBezTo>
                    <a:pt x="237" y="210"/>
                    <a:pt x="237" y="210"/>
                    <a:pt x="236" y="211"/>
                  </a:cubicBezTo>
                  <a:cubicBezTo>
                    <a:pt x="236" y="211"/>
                    <a:pt x="236" y="212"/>
                    <a:pt x="235" y="212"/>
                  </a:cubicBezTo>
                  <a:cubicBezTo>
                    <a:pt x="235" y="211"/>
                    <a:pt x="234" y="210"/>
                    <a:pt x="234" y="209"/>
                  </a:cubicBezTo>
                  <a:cubicBezTo>
                    <a:pt x="233" y="209"/>
                    <a:pt x="232" y="208"/>
                    <a:pt x="230" y="208"/>
                  </a:cubicBezTo>
                  <a:cubicBezTo>
                    <a:pt x="229" y="208"/>
                    <a:pt x="228" y="209"/>
                    <a:pt x="227" y="209"/>
                  </a:cubicBezTo>
                  <a:cubicBezTo>
                    <a:pt x="226" y="210"/>
                    <a:pt x="225" y="210"/>
                    <a:pt x="224" y="211"/>
                  </a:cubicBezTo>
                  <a:cubicBezTo>
                    <a:pt x="224" y="209"/>
                    <a:pt x="224" y="209"/>
                    <a:pt x="224" y="209"/>
                  </a:cubicBezTo>
                  <a:cubicBezTo>
                    <a:pt x="224" y="209"/>
                    <a:pt x="224" y="209"/>
                    <a:pt x="223" y="209"/>
                  </a:cubicBezTo>
                  <a:cubicBezTo>
                    <a:pt x="221" y="209"/>
                    <a:pt x="221" y="209"/>
                    <a:pt x="221" y="209"/>
                  </a:cubicBezTo>
                  <a:cubicBezTo>
                    <a:pt x="221" y="229"/>
                    <a:pt x="221" y="229"/>
                    <a:pt x="221" y="229"/>
                  </a:cubicBezTo>
                  <a:cubicBezTo>
                    <a:pt x="225" y="229"/>
                    <a:pt x="225" y="229"/>
                    <a:pt x="225" y="229"/>
                  </a:cubicBezTo>
                  <a:cubicBezTo>
                    <a:pt x="225" y="214"/>
                    <a:pt x="225" y="214"/>
                    <a:pt x="225" y="214"/>
                  </a:cubicBezTo>
                  <a:cubicBezTo>
                    <a:pt x="225" y="213"/>
                    <a:pt x="226" y="212"/>
                    <a:pt x="227" y="212"/>
                  </a:cubicBezTo>
                  <a:cubicBezTo>
                    <a:pt x="228" y="211"/>
                    <a:pt x="228" y="211"/>
                    <a:pt x="229" y="211"/>
                  </a:cubicBezTo>
                  <a:cubicBezTo>
                    <a:pt x="230" y="211"/>
                    <a:pt x="231" y="212"/>
                    <a:pt x="232" y="212"/>
                  </a:cubicBezTo>
                  <a:cubicBezTo>
                    <a:pt x="233" y="213"/>
                    <a:pt x="233" y="214"/>
                    <a:pt x="233" y="216"/>
                  </a:cubicBezTo>
                  <a:cubicBezTo>
                    <a:pt x="233" y="229"/>
                    <a:pt x="233" y="229"/>
                    <a:pt x="233" y="229"/>
                  </a:cubicBezTo>
                  <a:cubicBezTo>
                    <a:pt x="237" y="229"/>
                    <a:pt x="237" y="229"/>
                    <a:pt x="237" y="229"/>
                  </a:cubicBezTo>
                  <a:cubicBezTo>
                    <a:pt x="237" y="216"/>
                    <a:pt x="237" y="216"/>
                    <a:pt x="237" y="216"/>
                  </a:cubicBezTo>
                  <a:cubicBezTo>
                    <a:pt x="237" y="215"/>
                    <a:pt x="237" y="214"/>
                    <a:pt x="237" y="214"/>
                  </a:cubicBezTo>
                  <a:cubicBezTo>
                    <a:pt x="237" y="213"/>
                    <a:pt x="238" y="213"/>
                    <a:pt x="238" y="212"/>
                  </a:cubicBezTo>
                  <a:cubicBezTo>
                    <a:pt x="238" y="212"/>
                    <a:pt x="239" y="212"/>
                    <a:pt x="239" y="211"/>
                  </a:cubicBezTo>
                  <a:cubicBezTo>
                    <a:pt x="240" y="211"/>
                    <a:pt x="240" y="211"/>
                    <a:pt x="241" y="211"/>
                  </a:cubicBezTo>
                  <a:cubicBezTo>
                    <a:pt x="242" y="211"/>
                    <a:pt x="243" y="212"/>
                    <a:pt x="244" y="212"/>
                  </a:cubicBezTo>
                  <a:cubicBezTo>
                    <a:pt x="245" y="213"/>
                    <a:pt x="245" y="214"/>
                    <a:pt x="245" y="216"/>
                  </a:cubicBezTo>
                  <a:cubicBezTo>
                    <a:pt x="245" y="229"/>
                    <a:pt x="245" y="229"/>
                    <a:pt x="245" y="229"/>
                  </a:cubicBezTo>
                  <a:cubicBezTo>
                    <a:pt x="249" y="229"/>
                    <a:pt x="249" y="229"/>
                    <a:pt x="249" y="229"/>
                  </a:cubicBezTo>
                  <a:cubicBezTo>
                    <a:pt x="249" y="216"/>
                    <a:pt x="249" y="216"/>
                    <a:pt x="249" y="216"/>
                  </a:cubicBezTo>
                  <a:cubicBezTo>
                    <a:pt x="249" y="215"/>
                    <a:pt x="248" y="214"/>
                    <a:pt x="248" y="213"/>
                  </a:cubicBezTo>
                  <a:cubicBezTo>
                    <a:pt x="248" y="212"/>
                    <a:pt x="247" y="211"/>
                    <a:pt x="247" y="210"/>
                  </a:cubicBezTo>
                  <a:close/>
                  <a:moveTo>
                    <a:pt x="274" y="159"/>
                  </a:moveTo>
                  <a:cubicBezTo>
                    <a:pt x="274" y="158"/>
                    <a:pt x="273" y="157"/>
                    <a:pt x="271" y="157"/>
                  </a:cubicBezTo>
                  <a:cubicBezTo>
                    <a:pt x="270" y="157"/>
                    <a:pt x="269" y="156"/>
                    <a:pt x="267" y="156"/>
                  </a:cubicBezTo>
                  <a:cubicBezTo>
                    <a:pt x="266" y="156"/>
                    <a:pt x="264" y="157"/>
                    <a:pt x="263" y="157"/>
                  </a:cubicBezTo>
                  <a:cubicBezTo>
                    <a:pt x="262" y="157"/>
                    <a:pt x="261" y="158"/>
                    <a:pt x="260" y="159"/>
                  </a:cubicBezTo>
                  <a:cubicBezTo>
                    <a:pt x="259" y="160"/>
                    <a:pt x="259" y="161"/>
                    <a:pt x="258" y="162"/>
                  </a:cubicBezTo>
                  <a:cubicBezTo>
                    <a:pt x="258" y="164"/>
                    <a:pt x="258" y="165"/>
                    <a:pt x="258" y="167"/>
                  </a:cubicBezTo>
                  <a:cubicBezTo>
                    <a:pt x="258" y="168"/>
                    <a:pt x="258" y="170"/>
                    <a:pt x="258" y="171"/>
                  </a:cubicBezTo>
                  <a:cubicBezTo>
                    <a:pt x="259" y="172"/>
                    <a:pt x="259" y="173"/>
                    <a:pt x="260" y="174"/>
                  </a:cubicBezTo>
                  <a:cubicBezTo>
                    <a:pt x="261" y="175"/>
                    <a:pt x="262" y="176"/>
                    <a:pt x="263" y="176"/>
                  </a:cubicBezTo>
                  <a:cubicBezTo>
                    <a:pt x="264" y="177"/>
                    <a:pt x="266" y="177"/>
                    <a:pt x="267" y="177"/>
                  </a:cubicBezTo>
                  <a:cubicBezTo>
                    <a:pt x="269" y="177"/>
                    <a:pt x="270" y="177"/>
                    <a:pt x="271" y="176"/>
                  </a:cubicBezTo>
                  <a:cubicBezTo>
                    <a:pt x="273" y="176"/>
                    <a:pt x="274" y="175"/>
                    <a:pt x="274" y="174"/>
                  </a:cubicBezTo>
                  <a:cubicBezTo>
                    <a:pt x="275" y="173"/>
                    <a:pt x="276" y="172"/>
                    <a:pt x="276" y="171"/>
                  </a:cubicBezTo>
                  <a:cubicBezTo>
                    <a:pt x="277" y="170"/>
                    <a:pt x="277" y="168"/>
                    <a:pt x="277" y="167"/>
                  </a:cubicBezTo>
                  <a:cubicBezTo>
                    <a:pt x="277" y="165"/>
                    <a:pt x="277" y="164"/>
                    <a:pt x="276" y="162"/>
                  </a:cubicBezTo>
                  <a:cubicBezTo>
                    <a:pt x="276" y="161"/>
                    <a:pt x="275" y="160"/>
                    <a:pt x="274" y="159"/>
                  </a:cubicBezTo>
                  <a:close/>
                  <a:moveTo>
                    <a:pt x="272" y="172"/>
                  </a:moveTo>
                  <a:cubicBezTo>
                    <a:pt x="271" y="174"/>
                    <a:pt x="269" y="174"/>
                    <a:pt x="267" y="174"/>
                  </a:cubicBezTo>
                  <a:cubicBezTo>
                    <a:pt x="265" y="174"/>
                    <a:pt x="264" y="174"/>
                    <a:pt x="263" y="172"/>
                  </a:cubicBezTo>
                  <a:cubicBezTo>
                    <a:pt x="262" y="171"/>
                    <a:pt x="261" y="169"/>
                    <a:pt x="261" y="167"/>
                  </a:cubicBezTo>
                  <a:cubicBezTo>
                    <a:pt x="261" y="166"/>
                    <a:pt x="261" y="164"/>
                    <a:pt x="262" y="163"/>
                  </a:cubicBezTo>
                  <a:cubicBezTo>
                    <a:pt x="262" y="163"/>
                    <a:pt x="262" y="162"/>
                    <a:pt x="263" y="161"/>
                  </a:cubicBezTo>
                  <a:cubicBezTo>
                    <a:pt x="263" y="160"/>
                    <a:pt x="264" y="160"/>
                    <a:pt x="265" y="160"/>
                  </a:cubicBezTo>
                  <a:cubicBezTo>
                    <a:pt x="265" y="159"/>
                    <a:pt x="266" y="159"/>
                    <a:pt x="267" y="159"/>
                  </a:cubicBezTo>
                  <a:cubicBezTo>
                    <a:pt x="269" y="159"/>
                    <a:pt x="271" y="160"/>
                    <a:pt x="272" y="161"/>
                  </a:cubicBezTo>
                  <a:cubicBezTo>
                    <a:pt x="273" y="162"/>
                    <a:pt x="273" y="164"/>
                    <a:pt x="273" y="167"/>
                  </a:cubicBezTo>
                  <a:cubicBezTo>
                    <a:pt x="273" y="169"/>
                    <a:pt x="273" y="171"/>
                    <a:pt x="272" y="172"/>
                  </a:cubicBezTo>
                  <a:close/>
                  <a:moveTo>
                    <a:pt x="214" y="211"/>
                  </a:moveTo>
                  <a:cubicBezTo>
                    <a:pt x="214" y="210"/>
                    <a:pt x="213" y="209"/>
                    <a:pt x="212" y="209"/>
                  </a:cubicBezTo>
                  <a:cubicBezTo>
                    <a:pt x="211" y="208"/>
                    <a:pt x="210" y="208"/>
                    <a:pt x="208" y="208"/>
                  </a:cubicBezTo>
                  <a:cubicBezTo>
                    <a:pt x="207" y="208"/>
                    <a:pt x="206" y="209"/>
                    <a:pt x="204" y="209"/>
                  </a:cubicBezTo>
                  <a:cubicBezTo>
                    <a:pt x="203" y="210"/>
                    <a:pt x="202" y="210"/>
                    <a:pt x="201" y="211"/>
                  </a:cubicBezTo>
                  <a:cubicBezTo>
                    <a:pt x="201" y="212"/>
                    <a:pt x="200" y="213"/>
                    <a:pt x="199" y="214"/>
                  </a:cubicBezTo>
                  <a:cubicBezTo>
                    <a:pt x="199" y="216"/>
                    <a:pt x="199" y="217"/>
                    <a:pt x="199" y="218"/>
                  </a:cubicBezTo>
                  <a:cubicBezTo>
                    <a:pt x="199" y="220"/>
                    <a:pt x="199" y="222"/>
                    <a:pt x="200" y="223"/>
                  </a:cubicBezTo>
                  <a:cubicBezTo>
                    <a:pt x="200" y="224"/>
                    <a:pt x="201" y="225"/>
                    <a:pt x="202" y="226"/>
                  </a:cubicBezTo>
                  <a:cubicBezTo>
                    <a:pt x="202" y="227"/>
                    <a:pt x="203" y="228"/>
                    <a:pt x="205" y="228"/>
                  </a:cubicBezTo>
                  <a:cubicBezTo>
                    <a:pt x="206" y="229"/>
                    <a:pt x="207" y="229"/>
                    <a:pt x="209" y="229"/>
                  </a:cubicBezTo>
                  <a:cubicBezTo>
                    <a:pt x="209" y="229"/>
                    <a:pt x="210" y="229"/>
                    <a:pt x="211" y="229"/>
                  </a:cubicBezTo>
                  <a:cubicBezTo>
                    <a:pt x="211" y="229"/>
                    <a:pt x="212" y="229"/>
                    <a:pt x="213" y="228"/>
                  </a:cubicBezTo>
                  <a:cubicBezTo>
                    <a:pt x="214" y="228"/>
                    <a:pt x="214" y="228"/>
                    <a:pt x="215" y="227"/>
                  </a:cubicBezTo>
                  <a:cubicBezTo>
                    <a:pt x="215" y="227"/>
                    <a:pt x="216" y="227"/>
                    <a:pt x="216" y="226"/>
                  </a:cubicBezTo>
                  <a:cubicBezTo>
                    <a:pt x="215" y="225"/>
                    <a:pt x="215" y="225"/>
                    <a:pt x="215" y="225"/>
                  </a:cubicBezTo>
                  <a:cubicBezTo>
                    <a:pt x="215" y="224"/>
                    <a:pt x="215" y="224"/>
                    <a:pt x="215" y="224"/>
                  </a:cubicBezTo>
                  <a:cubicBezTo>
                    <a:pt x="215" y="224"/>
                    <a:pt x="214" y="224"/>
                    <a:pt x="214" y="225"/>
                  </a:cubicBezTo>
                  <a:cubicBezTo>
                    <a:pt x="214" y="225"/>
                    <a:pt x="213" y="225"/>
                    <a:pt x="213" y="225"/>
                  </a:cubicBezTo>
                  <a:cubicBezTo>
                    <a:pt x="212" y="226"/>
                    <a:pt x="212" y="226"/>
                    <a:pt x="211" y="226"/>
                  </a:cubicBezTo>
                  <a:cubicBezTo>
                    <a:pt x="210" y="226"/>
                    <a:pt x="210" y="226"/>
                    <a:pt x="209" y="226"/>
                  </a:cubicBezTo>
                  <a:cubicBezTo>
                    <a:pt x="208" y="226"/>
                    <a:pt x="207" y="226"/>
                    <a:pt x="206" y="226"/>
                  </a:cubicBezTo>
                  <a:cubicBezTo>
                    <a:pt x="205" y="226"/>
                    <a:pt x="205" y="225"/>
                    <a:pt x="204" y="224"/>
                  </a:cubicBezTo>
                  <a:cubicBezTo>
                    <a:pt x="204" y="224"/>
                    <a:pt x="203" y="223"/>
                    <a:pt x="203" y="222"/>
                  </a:cubicBezTo>
                  <a:cubicBezTo>
                    <a:pt x="203" y="221"/>
                    <a:pt x="202" y="220"/>
                    <a:pt x="202" y="219"/>
                  </a:cubicBezTo>
                  <a:cubicBezTo>
                    <a:pt x="216" y="219"/>
                    <a:pt x="216" y="219"/>
                    <a:pt x="216" y="219"/>
                  </a:cubicBezTo>
                  <a:cubicBezTo>
                    <a:pt x="216" y="219"/>
                    <a:pt x="216" y="219"/>
                    <a:pt x="217" y="218"/>
                  </a:cubicBezTo>
                  <a:cubicBezTo>
                    <a:pt x="217" y="218"/>
                    <a:pt x="217" y="218"/>
                    <a:pt x="217" y="217"/>
                  </a:cubicBezTo>
                  <a:cubicBezTo>
                    <a:pt x="217" y="216"/>
                    <a:pt x="217" y="215"/>
                    <a:pt x="216" y="213"/>
                  </a:cubicBezTo>
                  <a:cubicBezTo>
                    <a:pt x="216" y="212"/>
                    <a:pt x="215" y="211"/>
                    <a:pt x="214" y="211"/>
                  </a:cubicBezTo>
                  <a:close/>
                  <a:moveTo>
                    <a:pt x="202" y="217"/>
                  </a:moveTo>
                  <a:cubicBezTo>
                    <a:pt x="203" y="215"/>
                    <a:pt x="203" y="213"/>
                    <a:pt x="204" y="212"/>
                  </a:cubicBezTo>
                  <a:cubicBezTo>
                    <a:pt x="205" y="211"/>
                    <a:pt x="207" y="211"/>
                    <a:pt x="208" y="211"/>
                  </a:cubicBezTo>
                  <a:cubicBezTo>
                    <a:pt x="209" y="211"/>
                    <a:pt x="210" y="211"/>
                    <a:pt x="211" y="211"/>
                  </a:cubicBezTo>
                  <a:cubicBezTo>
                    <a:pt x="211" y="212"/>
                    <a:pt x="212" y="212"/>
                    <a:pt x="212" y="212"/>
                  </a:cubicBezTo>
                  <a:cubicBezTo>
                    <a:pt x="213" y="213"/>
                    <a:pt x="213" y="214"/>
                    <a:pt x="213" y="214"/>
                  </a:cubicBezTo>
                  <a:cubicBezTo>
                    <a:pt x="213" y="215"/>
                    <a:pt x="214" y="216"/>
                    <a:pt x="214" y="217"/>
                  </a:cubicBezTo>
                  <a:lnTo>
                    <a:pt x="202" y="217"/>
                  </a:lnTo>
                  <a:close/>
                  <a:moveTo>
                    <a:pt x="258" y="225"/>
                  </a:moveTo>
                  <a:cubicBezTo>
                    <a:pt x="257" y="225"/>
                    <a:pt x="257" y="224"/>
                    <a:pt x="257" y="224"/>
                  </a:cubicBezTo>
                  <a:cubicBezTo>
                    <a:pt x="257" y="224"/>
                    <a:pt x="256" y="224"/>
                    <a:pt x="256" y="224"/>
                  </a:cubicBezTo>
                  <a:cubicBezTo>
                    <a:pt x="256" y="224"/>
                    <a:pt x="255" y="224"/>
                    <a:pt x="255" y="224"/>
                  </a:cubicBezTo>
                  <a:cubicBezTo>
                    <a:pt x="255" y="224"/>
                    <a:pt x="254" y="225"/>
                    <a:pt x="254" y="225"/>
                  </a:cubicBezTo>
                  <a:cubicBezTo>
                    <a:pt x="254" y="225"/>
                    <a:pt x="254" y="225"/>
                    <a:pt x="254" y="226"/>
                  </a:cubicBezTo>
                  <a:cubicBezTo>
                    <a:pt x="253" y="226"/>
                    <a:pt x="253" y="226"/>
                    <a:pt x="253" y="227"/>
                  </a:cubicBezTo>
                  <a:cubicBezTo>
                    <a:pt x="253" y="227"/>
                    <a:pt x="253" y="227"/>
                    <a:pt x="254" y="228"/>
                  </a:cubicBezTo>
                  <a:cubicBezTo>
                    <a:pt x="254" y="228"/>
                    <a:pt x="254" y="228"/>
                    <a:pt x="254" y="228"/>
                  </a:cubicBezTo>
                  <a:cubicBezTo>
                    <a:pt x="254" y="229"/>
                    <a:pt x="255" y="229"/>
                    <a:pt x="255" y="229"/>
                  </a:cubicBezTo>
                  <a:cubicBezTo>
                    <a:pt x="255" y="229"/>
                    <a:pt x="256" y="229"/>
                    <a:pt x="256" y="229"/>
                  </a:cubicBezTo>
                  <a:cubicBezTo>
                    <a:pt x="256" y="229"/>
                    <a:pt x="257" y="229"/>
                    <a:pt x="257" y="229"/>
                  </a:cubicBezTo>
                  <a:cubicBezTo>
                    <a:pt x="257" y="229"/>
                    <a:pt x="257" y="229"/>
                    <a:pt x="258" y="228"/>
                  </a:cubicBezTo>
                  <a:cubicBezTo>
                    <a:pt x="258" y="228"/>
                    <a:pt x="258" y="228"/>
                    <a:pt x="258" y="228"/>
                  </a:cubicBezTo>
                  <a:cubicBezTo>
                    <a:pt x="258" y="227"/>
                    <a:pt x="258" y="227"/>
                    <a:pt x="258" y="227"/>
                  </a:cubicBezTo>
                  <a:cubicBezTo>
                    <a:pt x="258" y="226"/>
                    <a:pt x="258" y="226"/>
                    <a:pt x="258" y="226"/>
                  </a:cubicBezTo>
                  <a:cubicBezTo>
                    <a:pt x="258" y="225"/>
                    <a:pt x="258" y="225"/>
                    <a:pt x="258" y="225"/>
                  </a:cubicBezTo>
                  <a:close/>
                  <a:moveTo>
                    <a:pt x="195" y="208"/>
                  </a:moveTo>
                  <a:cubicBezTo>
                    <a:pt x="194" y="208"/>
                    <a:pt x="193" y="209"/>
                    <a:pt x="192" y="209"/>
                  </a:cubicBezTo>
                  <a:cubicBezTo>
                    <a:pt x="191" y="210"/>
                    <a:pt x="190" y="211"/>
                    <a:pt x="190" y="213"/>
                  </a:cubicBezTo>
                  <a:cubicBezTo>
                    <a:pt x="189" y="210"/>
                    <a:pt x="189" y="210"/>
                    <a:pt x="189" y="210"/>
                  </a:cubicBezTo>
                  <a:cubicBezTo>
                    <a:pt x="189" y="209"/>
                    <a:pt x="189" y="209"/>
                    <a:pt x="189" y="209"/>
                  </a:cubicBezTo>
                  <a:cubicBezTo>
                    <a:pt x="189" y="209"/>
                    <a:pt x="189" y="209"/>
                    <a:pt x="188" y="209"/>
                  </a:cubicBezTo>
                  <a:cubicBezTo>
                    <a:pt x="186" y="209"/>
                    <a:pt x="186" y="209"/>
                    <a:pt x="186" y="209"/>
                  </a:cubicBezTo>
                  <a:cubicBezTo>
                    <a:pt x="186" y="229"/>
                    <a:pt x="186" y="229"/>
                    <a:pt x="186" y="229"/>
                  </a:cubicBezTo>
                  <a:cubicBezTo>
                    <a:pt x="190" y="229"/>
                    <a:pt x="190" y="229"/>
                    <a:pt x="190" y="229"/>
                  </a:cubicBezTo>
                  <a:cubicBezTo>
                    <a:pt x="190" y="216"/>
                    <a:pt x="190" y="216"/>
                    <a:pt x="190" y="216"/>
                  </a:cubicBezTo>
                  <a:cubicBezTo>
                    <a:pt x="190" y="215"/>
                    <a:pt x="190" y="215"/>
                    <a:pt x="191" y="214"/>
                  </a:cubicBezTo>
                  <a:cubicBezTo>
                    <a:pt x="191" y="214"/>
                    <a:pt x="191" y="213"/>
                    <a:pt x="192" y="213"/>
                  </a:cubicBezTo>
                  <a:cubicBezTo>
                    <a:pt x="192" y="212"/>
                    <a:pt x="193" y="212"/>
                    <a:pt x="193" y="212"/>
                  </a:cubicBezTo>
                  <a:cubicBezTo>
                    <a:pt x="194" y="212"/>
                    <a:pt x="194" y="212"/>
                    <a:pt x="195" y="212"/>
                  </a:cubicBezTo>
                  <a:cubicBezTo>
                    <a:pt x="195" y="212"/>
                    <a:pt x="196" y="212"/>
                    <a:pt x="196" y="212"/>
                  </a:cubicBezTo>
                  <a:cubicBezTo>
                    <a:pt x="196" y="212"/>
                    <a:pt x="197" y="212"/>
                    <a:pt x="197" y="212"/>
                  </a:cubicBezTo>
                  <a:cubicBezTo>
                    <a:pt x="197" y="212"/>
                    <a:pt x="197" y="212"/>
                    <a:pt x="197" y="211"/>
                  </a:cubicBezTo>
                  <a:cubicBezTo>
                    <a:pt x="198" y="209"/>
                    <a:pt x="198" y="209"/>
                    <a:pt x="198" y="209"/>
                  </a:cubicBezTo>
                  <a:cubicBezTo>
                    <a:pt x="197" y="209"/>
                    <a:pt x="197" y="208"/>
                    <a:pt x="197" y="208"/>
                  </a:cubicBezTo>
                  <a:cubicBezTo>
                    <a:pt x="196" y="208"/>
                    <a:pt x="196" y="208"/>
                    <a:pt x="195" y="208"/>
                  </a:cubicBezTo>
                  <a:close/>
                  <a:moveTo>
                    <a:pt x="46" y="44"/>
                  </a:moveTo>
                  <a:cubicBezTo>
                    <a:pt x="54" y="44"/>
                    <a:pt x="54" y="44"/>
                    <a:pt x="54" y="44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7" y="1"/>
                    <a:pt x="67" y="1"/>
                    <a:pt x="67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46" y="7"/>
                    <a:pt x="46" y="7"/>
                    <a:pt x="46" y="7"/>
                  </a:cubicBezTo>
                  <a:lnTo>
                    <a:pt x="46" y="44"/>
                  </a:lnTo>
                  <a:close/>
                  <a:moveTo>
                    <a:pt x="288" y="1"/>
                  </a:moveTo>
                  <a:cubicBezTo>
                    <a:pt x="287" y="1"/>
                    <a:pt x="286" y="1"/>
                    <a:pt x="286" y="1"/>
                  </a:cubicBezTo>
                  <a:cubicBezTo>
                    <a:pt x="286" y="2"/>
                    <a:pt x="285" y="2"/>
                    <a:pt x="285" y="2"/>
                  </a:cubicBezTo>
                  <a:cubicBezTo>
                    <a:pt x="277" y="17"/>
                    <a:pt x="277" y="17"/>
                    <a:pt x="277" y="17"/>
                  </a:cubicBezTo>
                  <a:cubicBezTo>
                    <a:pt x="277" y="18"/>
                    <a:pt x="276" y="19"/>
                    <a:pt x="276" y="19"/>
                  </a:cubicBezTo>
                  <a:cubicBezTo>
                    <a:pt x="276" y="20"/>
                    <a:pt x="275" y="21"/>
                    <a:pt x="275" y="22"/>
                  </a:cubicBezTo>
                  <a:cubicBezTo>
                    <a:pt x="275" y="21"/>
                    <a:pt x="274" y="20"/>
                    <a:pt x="274" y="19"/>
                  </a:cubicBezTo>
                  <a:cubicBezTo>
                    <a:pt x="274" y="19"/>
                    <a:pt x="273" y="18"/>
                    <a:pt x="273" y="17"/>
                  </a:cubicBezTo>
                  <a:cubicBezTo>
                    <a:pt x="265" y="2"/>
                    <a:pt x="265" y="2"/>
                    <a:pt x="265" y="2"/>
                  </a:cubicBezTo>
                  <a:cubicBezTo>
                    <a:pt x="265" y="2"/>
                    <a:pt x="264" y="2"/>
                    <a:pt x="264" y="1"/>
                  </a:cubicBezTo>
                  <a:cubicBezTo>
                    <a:pt x="264" y="1"/>
                    <a:pt x="263" y="1"/>
                    <a:pt x="262" y="1"/>
                  </a:cubicBezTo>
                  <a:cubicBezTo>
                    <a:pt x="255" y="1"/>
                    <a:pt x="255" y="1"/>
                    <a:pt x="255" y="1"/>
                  </a:cubicBezTo>
                  <a:cubicBezTo>
                    <a:pt x="271" y="27"/>
                    <a:pt x="271" y="27"/>
                    <a:pt x="271" y="27"/>
                  </a:cubicBezTo>
                  <a:cubicBezTo>
                    <a:pt x="271" y="44"/>
                    <a:pt x="271" y="44"/>
                    <a:pt x="271" y="44"/>
                  </a:cubicBezTo>
                  <a:cubicBezTo>
                    <a:pt x="279" y="44"/>
                    <a:pt x="279" y="44"/>
                    <a:pt x="279" y="44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95" y="1"/>
                    <a:pt x="295" y="1"/>
                    <a:pt x="295" y="1"/>
                  </a:cubicBezTo>
                  <a:lnTo>
                    <a:pt x="288" y="1"/>
                  </a:lnTo>
                  <a:close/>
                  <a:moveTo>
                    <a:pt x="80" y="27"/>
                  </a:moveTo>
                  <a:cubicBezTo>
                    <a:pt x="84" y="27"/>
                    <a:pt x="84" y="27"/>
                    <a:pt x="84" y="27"/>
                  </a:cubicBezTo>
                  <a:cubicBezTo>
                    <a:pt x="85" y="27"/>
                    <a:pt x="85" y="27"/>
                    <a:pt x="86" y="27"/>
                  </a:cubicBezTo>
                  <a:cubicBezTo>
                    <a:pt x="86" y="28"/>
                    <a:pt x="87" y="28"/>
                    <a:pt x="87" y="29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3"/>
                    <a:pt x="98" y="44"/>
                    <a:pt x="99" y="44"/>
                  </a:cubicBezTo>
                  <a:cubicBezTo>
                    <a:pt x="112" y="44"/>
                    <a:pt x="112" y="44"/>
                    <a:pt x="112" y="44"/>
                  </a:cubicBezTo>
                  <a:cubicBezTo>
                    <a:pt x="113" y="44"/>
                    <a:pt x="113" y="44"/>
                    <a:pt x="114" y="43"/>
                  </a:cubicBezTo>
                  <a:cubicBezTo>
                    <a:pt x="114" y="43"/>
                    <a:pt x="115" y="43"/>
                    <a:pt x="115" y="42"/>
                  </a:cubicBezTo>
                  <a:cubicBezTo>
                    <a:pt x="118" y="33"/>
                    <a:pt x="118" y="33"/>
                    <a:pt x="118" y="33"/>
                  </a:cubicBezTo>
                  <a:cubicBezTo>
                    <a:pt x="136" y="33"/>
                    <a:pt x="136" y="33"/>
                    <a:pt x="136" y="33"/>
                  </a:cubicBezTo>
                  <a:cubicBezTo>
                    <a:pt x="139" y="42"/>
                    <a:pt x="139" y="42"/>
                    <a:pt x="139" y="42"/>
                  </a:cubicBezTo>
                  <a:cubicBezTo>
                    <a:pt x="139" y="43"/>
                    <a:pt x="140" y="43"/>
                    <a:pt x="140" y="44"/>
                  </a:cubicBezTo>
                  <a:cubicBezTo>
                    <a:pt x="141" y="44"/>
                    <a:pt x="141" y="44"/>
                    <a:pt x="142" y="44"/>
                  </a:cubicBezTo>
                  <a:cubicBezTo>
                    <a:pt x="148" y="44"/>
                    <a:pt x="148" y="44"/>
                    <a:pt x="148" y="44"/>
                  </a:cubicBezTo>
                  <a:cubicBezTo>
                    <a:pt x="131" y="1"/>
                    <a:pt x="131" y="1"/>
                    <a:pt x="131" y="1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06" y="44"/>
                    <a:pt x="106" y="44"/>
                    <a:pt x="106" y="44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5" y="27"/>
                    <a:pt x="95" y="27"/>
                    <a:pt x="94" y="27"/>
                  </a:cubicBezTo>
                  <a:cubicBezTo>
                    <a:pt x="94" y="26"/>
                    <a:pt x="93" y="26"/>
                    <a:pt x="93" y="25"/>
                  </a:cubicBezTo>
                  <a:cubicBezTo>
                    <a:pt x="94" y="25"/>
                    <a:pt x="96" y="24"/>
                    <a:pt x="97" y="24"/>
                  </a:cubicBezTo>
                  <a:cubicBezTo>
                    <a:pt x="98" y="23"/>
                    <a:pt x="99" y="22"/>
                    <a:pt x="100" y="21"/>
                  </a:cubicBezTo>
                  <a:cubicBezTo>
                    <a:pt x="101" y="20"/>
                    <a:pt x="101" y="19"/>
                    <a:pt x="102" y="17"/>
                  </a:cubicBezTo>
                  <a:cubicBezTo>
                    <a:pt x="102" y="16"/>
                    <a:pt x="102" y="15"/>
                    <a:pt x="102" y="13"/>
                  </a:cubicBezTo>
                  <a:cubicBezTo>
                    <a:pt x="102" y="11"/>
                    <a:pt x="102" y="10"/>
                    <a:pt x="101" y="8"/>
                  </a:cubicBezTo>
                  <a:cubicBezTo>
                    <a:pt x="101" y="7"/>
                    <a:pt x="100" y="5"/>
                    <a:pt x="98" y="4"/>
                  </a:cubicBezTo>
                  <a:cubicBezTo>
                    <a:pt x="97" y="3"/>
                    <a:pt x="95" y="2"/>
                    <a:pt x="93" y="2"/>
                  </a:cubicBezTo>
                  <a:cubicBezTo>
                    <a:pt x="91" y="1"/>
                    <a:pt x="89" y="1"/>
                    <a:pt x="86" y="1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80" y="44"/>
                    <a:pt x="80" y="44"/>
                    <a:pt x="80" y="44"/>
                  </a:cubicBezTo>
                  <a:lnTo>
                    <a:pt x="80" y="27"/>
                  </a:lnTo>
                  <a:close/>
                  <a:moveTo>
                    <a:pt x="125" y="13"/>
                  </a:moveTo>
                  <a:cubicBezTo>
                    <a:pt x="126" y="13"/>
                    <a:pt x="126" y="12"/>
                    <a:pt x="126" y="11"/>
                  </a:cubicBezTo>
                  <a:cubicBezTo>
                    <a:pt x="126" y="10"/>
                    <a:pt x="127" y="9"/>
                    <a:pt x="127" y="8"/>
                  </a:cubicBezTo>
                  <a:cubicBezTo>
                    <a:pt x="127" y="9"/>
                    <a:pt x="128" y="10"/>
                    <a:pt x="128" y="11"/>
                  </a:cubicBezTo>
                  <a:cubicBezTo>
                    <a:pt x="128" y="12"/>
                    <a:pt x="128" y="13"/>
                    <a:pt x="129" y="13"/>
                  </a:cubicBezTo>
                  <a:cubicBezTo>
                    <a:pt x="134" y="28"/>
                    <a:pt x="134" y="28"/>
                    <a:pt x="134" y="28"/>
                  </a:cubicBezTo>
                  <a:cubicBezTo>
                    <a:pt x="120" y="28"/>
                    <a:pt x="120" y="28"/>
                    <a:pt x="120" y="28"/>
                  </a:cubicBezTo>
                  <a:lnTo>
                    <a:pt x="125" y="13"/>
                  </a:lnTo>
                  <a:close/>
                  <a:moveTo>
                    <a:pt x="80" y="7"/>
                  </a:moveTo>
                  <a:cubicBezTo>
                    <a:pt x="86" y="7"/>
                    <a:pt x="86" y="7"/>
                    <a:pt x="86" y="7"/>
                  </a:cubicBezTo>
                  <a:cubicBezTo>
                    <a:pt x="89" y="7"/>
                    <a:pt x="91" y="7"/>
                    <a:pt x="92" y="9"/>
                  </a:cubicBezTo>
                  <a:cubicBezTo>
                    <a:pt x="94" y="10"/>
                    <a:pt x="94" y="12"/>
                    <a:pt x="94" y="14"/>
                  </a:cubicBezTo>
                  <a:cubicBezTo>
                    <a:pt x="94" y="15"/>
                    <a:pt x="94" y="16"/>
                    <a:pt x="94" y="17"/>
                  </a:cubicBezTo>
                  <a:cubicBezTo>
                    <a:pt x="94" y="18"/>
                    <a:pt x="93" y="18"/>
                    <a:pt x="92" y="19"/>
                  </a:cubicBezTo>
                  <a:cubicBezTo>
                    <a:pt x="92" y="20"/>
                    <a:pt x="91" y="20"/>
                    <a:pt x="89" y="21"/>
                  </a:cubicBezTo>
                  <a:cubicBezTo>
                    <a:pt x="88" y="21"/>
                    <a:pt x="87" y="21"/>
                    <a:pt x="86" y="21"/>
                  </a:cubicBezTo>
                  <a:cubicBezTo>
                    <a:pt x="80" y="21"/>
                    <a:pt x="80" y="21"/>
                    <a:pt x="80" y="21"/>
                  </a:cubicBezTo>
                  <a:lnTo>
                    <a:pt x="80" y="7"/>
                  </a:lnTo>
                  <a:close/>
                  <a:moveTo>
                    <a:pt x="212" y="38"/>
                  </a:moveTo>
                  <a:cubicBezTo>
                    <a:pt x="193" y="38"/>
                    <a:pt x="193" y="38"/>
                    <a:pt x="193" y="38"/>
                  </a:cubicBezTo>
                  <a:cubicBezTo>
                    <a:pt x="193" y="25"/>
                    <a:pt x="193" y="25"/>
                    <a:pt x="193" y="25"/>
                  </a:cubicBezTo>
                  <a:cubicBezTo>
                    <a:pt x="208" y="25"/>
                    <a:pt x="208" y="25"/>
                    <a:pt x="208" y="25"/>
                  </a:cubicBezTo>
                  <a:cubicBezTo>
                    <a:pt x="208" y="19"/>
                    <a:pt x="208" y="19"/>
                    <a:pt x="208" y="19"/>
                  </a:cubicBezTo>
                  <a:cubicBezTo>
                    <a:pt x="193" y="19"/>
                    <a:pt x="193" y="19"/>
                    <a:pt x="193" y="19"/>
                  </a:cubicBezTo>
                  <a:cubicBezTo>
                    <a:pt x="193" y="7"/>
                    <a:pt x="193" y="7"/>
                    <a:pt x="193" y="7"/>
                  </a:cubicBezTo>
                  <a:cubicBezTo>
                    <a:pt x="212" y="7"/>
                    <a:pt x="212" y="7"/>
                    <a:pt x="212" y="7"/>
                  </a:cubicBezTo>
                  <a:cubicBezTo>
                    <a:pt x="212" y="1"/>
                    <a:pt x="212" y="1"/>
                    <a:pt x="212" y="1"/>
                  </a:cubicBezTo>
                  <a:cubicBezTo>
                    <a:pt x="184" y="1"/>
                    <a:pt x="184" y="1"/>
                    <a:pt x="184" y="1"/>
                  </a:cubicBezTo>
                  <a:cubicBezTo>
                    <a:pt x="184" y="44"/>
                    <a:pt x="184" y="44"/>
                    <a:pt x="184" y="44"/>
                  </a:cubicBezTo>
                  <a:cubicBezTo>
                    <a:pt x="212" y="44"/>
                    <a:pt x="212" y="44"/>
                    <a:pt x="212" y="44"/>
                  </a:cubicBezTo>
                  <a:lnTo>
                    <a:pt x="212" y="38"/>
                  </a:lnTo>
                  <a:close/>
                  <a:moveTo>
                    <a:pt x="222" y="38"/>
                  </a:moveTo>
                  <a:cubicBezTo>
                    <a:pt x="224" y="40"/>
                    <a:pt x="226" y="42"/>
                    <a:pt x="229" y="43"/>
                  </a:cubicBezTo>
                  <a:cubicBezTo>
                    <a:pt x="232" y="44"/>
                    <a:pt x="235" y="45"/>
                    <a:pt x="239" y="45"/>
                  </a:cubicBezTo>
                  <a:cubicBezTo>
                    <a:pt x="242" y="45"/>
                    <a:pt x="244" y="44"/>
                    <a:pt x="247" y="43"/>
                  </a:cubicBezTo>
                  <a:cubicBezTo>
                    <a:pt x="249" y="43"/>
                    <a:pt x="252" y="41"/>
                    <a:pt x="254" y="40"/>
                  </a:cubicBezTo>
                  <a:cubicBezTo>
                    <a:pt x="254" y="22"/>
                    <a:pt x="254" y="22"/>
                    <a:pt x="254" y="22"/>
                  </a:cubicBezTo>
                  <a:cubicBezTo>
                    <a:pt x="239" y="22"/>
                    <a:pt x="239" y="22"/>
                    <a:pt x="239" y="22"/>
                  </a:cubicBezTo>
                  <a:cubicBezTo>
                    <a:pt x="239" y="27"/>
                    <a:pt x="239" y="27"/>
                    <a:pt x="239" y="27"/>
                  </a:cubicBezTo>
                  <a:cubicBezTo>
                    <a:pt x="239" y="27"/>
                    <a:pt x="239" y="28"/>
                    <a:pt x="240" y="28"/>
                  </a:cubicBezTo>
                  <a:cubicBezTo>
                    <a:pt x="240" y="28"/>
                    <a:pt x="240" y="28"/>
                    <a:pt x="241" y="28"/>
                  </a:cubicBezTo>
                  <a:cubicBezTo>
                    <a:pt x="246" y="28"/>
                    <a:pt x="246" y="28"/>
                    <a:pt x="246" y="28"/>
                  </a:cubicBezTo>
                  <a:cubicBezTo>
                    <a:pt x="246" y="36"/>
                    <a:pt x="246" y="36"/>
                    <a:pt x="246" y="36"/>
                  </a:cubicBezTo>
                  <a:cubicBezTo>
                    <a:pt x="245" y="37"/>
                    <a:pt x="244" y="37"/>
                    <a:pt x="243" y="38"/>
                  </a:cubicBezTo>
                  <a:cubicBezTo>
                    <a:pt x="242" y="38"/>
                    <a:pt x="240" y="38"/>
                    <a:pt x="238" y="38"/>
                  </a:cubicBezTo>
                  <a:cubicBezTo>
                    <a:pt x="236" y="38"/>
                    <a:pt x="234" y="38"/>
                    <a:pt x="232" y="37"/>
                  </a:cubicBezTo>
                  <a:cubicBezTo>
                    <a:pt x="231" y="36"/>
                    <a:pt x="229" y="35"/>
                    <a:pt x="228" y="34"/>
                  </a:cubicBezTo>
                  <a:cubicBezTo>
                    <a:pt x="226" y="33"/>
                    <a:pt x="225" y="31"/>
                    <a:pt x="225" y="29"/>
                  </a:cubicBezTo>
                  <a:cubicBezTo>
                    <a:pt x="224" y="27"/>
                    <a:pt x="224" y="25"/>
                    <a:pt x="224" y="22"/>
                  </a:cubicBezTo>
                  <a:cubicBezTo>
                    <a:pt x="224" y="20"/>
                    <a:pt x="224" y="18"/>
                    <a:pt x="225" y="16"/>
                  </a:cubicBezTo>
                  <a:cubicBezTo>
                    <a:pt x="225" y="14"/>
                    <a:pt x="226" y="13"/>
                    <a:pt x="227" y="11"/>
                  </a:cubicBezTo>
                  <a:cubicBezTo>
                    <a:pt x="229" y="10"/>
                    <a:pt x="230" y="9"/>
                    <a:pt x="232" y="8"/>
                  </a:cubicBezTo>
                  <a:cubicBezTo>
                    <a:pt x="234" y="7"/>
                    <a:pt x="236" y="7"/>
                    <a:pt x="238" y="7"/>
                  </a:cubicBezTo>
                  <a:cubicBezTo>
                    <a:pt x="239" y="7"/>
                    <a:pt x="240" y="7"/>
                    <a:pt x="241" y="7"/>
                  </a:cubicBezTo>
                  <a:cubicBezTo>
                    <a:pt x="242" y="7"/>
                    <a:pt x="243" y="8"/>
                    <a:pt x="244" y="8"/>
                  </a:cubicBezTo>
                  <a:cubicBezTo>
                    <a:pt x="245" y="8"/>
                    <a:pt x="245" y="9"/>
                    <a:pt x="246" y="9"/>
                  </a:cubicBezTo>
                  <a:cubicBezTo>
                    <a:pt x="247" y="9"/>
                    <a:pt x="247" y="10"/>
                    <a:pt x="248" y="10"/>
                  </a:cubicBezTo>
                  <a:cubicBezTo>
                    <a:pt x="249" y="11"/>
                    <a:pt x="249" y="11"/>
                    <a:pt x="250" y="11"/>
                  </a:cubicBezTo>
                  <a:cubicBezTo>
                    <a:pt x="251" y="10"/>
                    <a:pt x="251" y="10"/>
                    <a:pt x="251" y="10"/>
                  </a:cubicBezTo>
                  <a:cubicBezTo>
                    <a:pt x="254" y="6"/>
                    <a:pt x="254" y="6"/>
                    <a:pt x="254" y="6"/>
                  </a:cubicBezTo>
                  <a:cubicBezTo>
                    <a:pt x="253" y="5"/>
                    <a:pt x="252" y="4"/>
                    <a:pt x="251" y="4"/>
                  </a:cubicBezTo>
                  <a:cubicBezTo>
                    <a:pt x="250" y="3"/>
                    <a:pt x="248" y="2"/>
                    <a:pt x="247" y="2"/>
                  </a:cubicBezTo>
                  <a:cubicBezTo>
                    <a:pt x="246" y="1"/>
                    <a:pt x="244" y="1"/>
                    <a:pt x="243" y="1"/>
                  </a:cubicBezTo>
                  <a:cubicBezTo>
                    <a:pt x="241" y="0"/>
                    <a:pt x="240" y="0"/>
                    <a:pt x="238" y="0"/>
                  </a:cubicBezTo>
                  <a:cubicBezTo>
                    <a:pt x="235" y="0"/>
                    <a:pt x="231" y="1"/>
                    <a:pt x="229" y="2"/>
                  </a:cubicBezTo>
                  <a:cubicBezTo>
                    <a:pt x="226" y="3"/>
                    <a:pt x="223" y="4"/>
                    <a:pt x="222" y="6"/>
                  </a:cubicBezTo>
                  <a:cubicBezTo>
                    <a:pt x="220" y="8"/>
                    <a:pt x="218" y="11"/>
                    <a:pt x="217" y="13"/>
                  </a:cubicBezTo>
                  <a:cubicBezTo>
                    <a:pt x="216" y="16"/>
                    <a:pt x="215" y="19"/>
                    <a:pt x="215" y="22"/>
                  </a:cubicBezTo>
                  <a:cubicBezTo>
                    <a:pt x="215" y="26"/>
                    <a:pt x="216" y="29"/>
                    <a:pt x="217" y="31"/>
                  </a:cubicBezTo>
                  <a:cubicBezTo>
                    <a:pt x="218" y="34"/>
                    <a:pt x="220" y="36"/>
                    <a:pt x="222" y="38"/>
                  </a:cubicBezTo>
                  <a:close/>
                  <a:moveTo>
                    <a:pt x="15" y="38"/>
                  </a:moveTo>
                  <a:cubicBezTo>
                    <a:pt x="13" y="38"/>
                    <a:pt x="12" y="38"/>
                    <a:pt x="11" y="37"/>
                  </a:cubicBezTo>
                  <a:cubicBezTo>
                    <a:pt x="10" y="37"/>
                    <a:pt x="9" y="36"/>
                    <a:pt x="8" y="36"/>
                  </a:cubicBezTo>
                  <a:cubicBezTo>
                    <a:pt x="7" y="35"/>
                    <a:pt x="6" y="35"/>
                    <a:pt x="6" y="35"/>
                  </a:cubicBezTo>
                  <a:cubicBezTo>
                    <a:pt x="5" y="34"/>
                    <a:pt x="5" y="34"/>
                    <a:pt x="4" y="34"/>
                  </a:cubicBezTo>
                  <a:cubicBezTo>
                    <a:pt x="4" y="34"/>
                    <a:pt x="4" y="34"/>
                    <a:pt x="3" y="34"/>
                  </a:cubicBezTo>
                  <a:cubicBezTo>
                    <a:pt x="3" y="34"/>
                    <a:pt x="3" y="35"/>
                    <a:pt x="2" y="35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" y="40"/>
                    <a:pt x="2" y="40"/>
                    <a:pt x="3" y="41"/>
                  </a:cubicBezTo>
                  <a:cubicBezTo>
                    <a:pt x="4" y="42"/>
                    <a:pt x="5" y="42"/>
                    <a:pt x="6" y="43"/>
                  </a:cubicBezTo>
                  <a:cubicBezTo>
                    <a:pt x="8" y="43"/>
                    <a:pt x="9" y="44"/>
                    <a:pt x="10" y="44"/>
                  </a:cubicBezTo>
                  <a:cubicBezTo>
                    <a:pt x="12" y="44"/>
                    <a:pt x="13" y="45"/>
                    <a:pt x="14" y="45"/>
                  </a:cubicBezTo>
                  <a:cubicBezTo>
                    <a:pt x="17" y="45"/>
                    <a:pt x="19" y="44"/>
                    <a:pt x="21" y="43"/>
                  </a:cubicBezTo>
                  <a:cubicBezTo>
                    <a:pt x="23" y="43"/>
                    <a:pt x="24" y="42"/>
                    <a:pt x="25" y="40"/>
                  </a:cubicBezTo>
                  <a:cubicBezTo>
                    <a:pt x="27" y="39"/>
                    <a:pt x="28" y="38"/>
                    <a:pt x="28" y="36"/>
                  </a:cubicBezTo>
                  <a:cubicBezTo>
                    <a:pt x="29" y="34"/>
                    <a:pt x="29" y="32"/>
                    <a:pt x="29" y="30"/>
                  </a:cubicBezTo>
                  <a:cubicBezTo>
                    <a:pt x="29" y="29"/>
                    <a:pt x="29" y="27"/>
                    <a:pt x="29" y="26"/>
                  </a:cubicBezTo>
                  <a:cubicBezTo>
                    <a:pt x="28" y="25"/>
                    <a:pt x="27" y="24"/>
                    <a:pt x="26" y="23"/>
                  </a:cubicBezTo>
                  <a:cubicBezTo>
                    <a:pt x="25" y="22"/>
                    <a:pt x="24" y="21"/>
                    <a:pt x="23" y="21"/>
                  </a:cubicBezTo>
                  <a:cubicBezTo>
                    <a:pt x="22" y="20"/>
                    <a:pt x="21" y="19"/>
                    <a:pt x="19" y="19"/>
                  </a:cubicBezTo>
                  <a:cubicBezTo>
                    <a:pt x="18" y="19"/>
                    <a:pt x="17" y="18"/>
                    <a:pt x="16" y="18"/>
                  </a:cubicBezTo>
                  <a:cubicBezTo>
                    <a:pt x="14" y="17"/>
                    <a:pt x="13" y="17"/>
                    <a:pt x="12" y="16"/>
                  </a:cubicBezTo>
                  <a:cubicBezTo>
                    <a:pt x="12" y="16"/>
                    <a:pt x="11" y="15"/>
                    <a:pt x="10" y="15"/>
                  </a:cubicBezTo>
                  <a:cubicBezTo>
                    <a:pt x="10" y="14"/>
                    <a:pt x="9" y="13"/>
                    <a:pt x="9" y="12"/>
                  </a:cubicBezTo>
                  <a:cubicBezTo>
                    <a:pt x="9" y="11"/>
                    <a:pt x="9" y="11"/>
                    <a:pt x="10" y="10"/>
                  </a:cubicBezTo>
                  <a:cubicBezTo>
                    <a:pt x="10" y="9"/>
                    <a:pt x="10" y="9"/>
                    <a:pt x="11" y="8"/>
                  </a:cubicBezTo>
                  <a:cubicBezTo>
                    <a:pt x="12" y="8"/>
                    <a:pt x="12" y="7"/>
                    <a:pt x="13" y="7"/>
                  </a:cubicBezTo>
                  <a:cubicBezTo>
                    <a:pt x="14" y="7"/>
                    <a:pt x="15" y="7"/>
                    <a:pt x="16" y="7"/>
                  </a:cubicBezTo>
                  <a:cubicBezTo>
                    <a:pt x="17" y="7"/>
                    <a:pt x="18" y="7"/>
                    <a:pt x="19" y="7"/>
                  </a:cubicBezTo>
                  <a:cubicBezTo>
                    <a:pt x="20" y="8"/>
                    <a:pt x="21" y="8"/>
                    <a:pt x="22" y="8"/>
                  </a:cubicBezTo>
                  <a:cubicBezTo>
                    <a:pt x="22" y="9"/>
                    <a:pt x="23" y="9"/>
                    <a:pt x="23" y="9"/>
                  </a:cubicBezTo>
                  <a:cubicBezTo>
                    <a:pt x="24" y="10"/>
                    <a:pt x="24" y="10"/>
                    <a:pt x="25" y="10"/>
                  </a:cubicBezTo>
                  <a:cubicBezTo>
                    <a:pt x="25" y="10"/>
                    <a:pt x="26" y="10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7" y="3"/>
                    <a:pt x="25" y="2"/>
                    <a:pt x="23" y="1"/>
                  </a:cubicBezTo>
                  <a:cubicBezTo>
                    <a:pt x="21" y="1"/>
                    <a:pt x="19" y="0"/>
                    <a:pt x="16" y="0"/>
                  </a:cubicBezTo>
                  <a:cubicBezTo>
                    <a:pt x="14" y="0"/>
                    <a:pt x="12" y="1"/>
                    <a:pt x="10" y="1"/>
                  </a:cubicBezTo>
                  <a:cubicBezTo>
                    <a:pt x="8" y="2"/>
                    <a:pt x="7" y="3"/>
                    <a:pt x="6" y="4"/>
                  </a:cubicBezTo>
                  <a:cubicBezTo>
                    <a:pt x="4" y="5"/>
                    <a:pt x="3" y="7"/>
                    <a:pt x="3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5"/>
                    <a:pt x="2" y="16"/>
                    <a:pt x="3" y="18"/>
                  </a:cubicBezTo>
                  <a:cubicBezTo>
                    <a:pt x="3" y="19"/>
                    <a:pt x="4" y="20"/>
                    <a:pt x="5" y="21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9" y="24"/>
                    <a:pt x="11" y="24"/>
                    <a:pt x="12" y="25"/>
                  </a:cubicBezTo>
                  <a:cubicBezTo>
                    <a:pt x="13" y="25"/>
                    <a:pt x="14" y="25"/>
                    <a:pt x="15" y="26"/>
                  </a:cubicBezTo>
                  <a:cubicBezTo>
                    <a:pt x="17" y="26"/>
                    <a:pt x="18" y="26"/>
                    <a:pt x="19" y="27"/>
                  </a:cubicBezTo>
                  <a:cubicBezTo>
                    <a:pt x="20" y="27"/>
                    <a:pt x="20" y="28"/>
                    <a:pt x="21" y="29"/>
                  </a:cubicBezTo>
                  <a:cubicBezTo>
                    <a:pt x="22" y="30"/>
                    <a:pt x="22" y="30"/>
                    <a:pt x="22" y="32"/>
                  </a:cubicBezTo>
                  <a:cubicBezTo>
                    <a:pt x="22" y="34"/>
                    <a:pt x="21" y="35"/>
                    <a:pt x="20" y="36"/>
                  </a:cubicBezTo>
                  <a:cubicBezTo>
                    <a:pt x="19" y="37"/>
                    <a:pt x="17" y="38"/>
                    <a:pt x="15" y="38"/>
                  </a:cubicBezTo>
                  <a:close/>
                  <a:moveTo>
                    <a:pt x="158" y="44"/>
                  </a:moveTo>
                  <a:cubicBezTo>
                    <a:pt x="166" y="44"/>
                    <a:pt x="166" y="44"/>
                    <a:pt x="166" y="44"/>
                  </a:cubicBezTo>
                  <a:cubicBezTo>
                    <a:pt x="166" y="7"/>
                    <a:pt x="166" y="7"/>
                    <a:pt x="166" y="7"/>
                  </a:cubicBezTo>
                  <a:cubicBezTo>
                    <a:pt x="179" y="7"/>
                    <a:pt x="179" y="7"/>
                    <a:pt x="179" y="7"/>
                  </a:cubicBezTo>
                  <a:cubicBezTo>
                    <a:pt x="179" y="1"/>
                    <a:pt x="179" y="1"/>
                    <a:pt x="179" y="1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44" y="7"/>
                    <a:pt x="144" y="7"/>
                    <a:pt x="144" y="7"/>
                  </a:cubicBezTo>
                  <a:cubicBezTo>
                    <a:pt x="158" y="7"/>
                    <a:pt x="158" y="7"/>
                    <a:pt x="158" y="7"/>
                  </a:cubicBezTo>
                  <a:lnTo>
                    <a:pt x="158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365FFB81-E8FC-4DF6-95F3-A0A8665D91E2}"/>
              </a:ext>
            </a:extLst>
          </p:cNvPr>
          <p:cNvGrpSpPr/>
          <p:nvPr/>
        </p:nvGrpSpPr>
        <p:grpSpPr>
          <a:xfrm>
            <a:off x="712205" y="492508"/>
            <a:ext cx="2487613" cy="2363787"/>
            <a:chOff x="4745038" y="401638"/>
            <a:chExt cx="2487613" cy="2363787"/>
          </a:xfrm>
        </p:grpSpPr>
        <p:sp>
          <p:nvSpPr>
            <p:cNvPr id="78" name="Freeform 15">
              <a:extLst>
                <a:ext uri="{FF2B5EF4-FFF2-40B4-BE49-F238E27FC236}">
                  <a16:creationId xmlns:a16="http://schemas.microsoft.com/office/drawing/2014/main" id="{3974D759-5B56-4FEE-9127-FB4F5D251A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45038" y="401638"/>
              <a:ext cx="776288" cy="820738"/>
            </a:xfrm>
            <a:custGeom>
              <a:avLst/>
              <a:gdLst>
                <a:gd name="T0" fmla="*/ 74 w 151"/>
                <a:gd name="T1" fmla="*/ 108 h 160"/>
                <a:gd name="T2" fmla="*/ 8 w 151"/>
                <a:gd name="T3" fmla="*/ 126 h 160"/>
                <a:gd name="T4" fmla="*/ 34 w 151"/>
                <a:gd name="T5" fmla="*/ 61 h 160"/>
                <a:gd name="T6" fmla="*/ 30 w 151"/>
                <a:gd name="T7" fmla="*/ 63 h 160"/>
                <a:gd name="T8" fmla="*/ 28 w 151"/>
                <a:gd name="T9" fmla="*/ 64 h 160"/>
                <a:gd name="T10" fmla="*/ 25 w 151"/>
                <a:gd name="T11" fmla="*/ 67 h 160"/>
                <a:gd name="T12" fmla="*/ 22 w 151"/>
                <a:gd name="T13" fmla="*/ 71 h 160"/>
                <a:gd name="T14" fmla="*/ 20 w 151"/>
                <a:gd name="T15" fmla="*/ 75 h 160"/>
                <a:gd name="T16" fmla="*/ 20 w 151"/>
                <a:gd name="T17" fmla="*/ 77 h 160"/>
                <a:gd name="T18" fmla="*/ 19 w 151"/>
                <a:gd name="T19" fmla="*/ 83 h 160"/>
                <a:gd name="T20" fmla="*/ 12 w 151"/>
                <a:gd name="T21" fmla="*/ 88 h 160"/>
                <a:gd name="T22" fmla="*/ 5 w 151"/>
                <a:gd name="T23" fmla="*/ 77 h 160"/>
                <a:gd name="T24" fmla="*/ 4 w 151"/>
                <a:gd name="T25" fmla="*/ 70 h 160"/>
                <a:gd name="T26" fmla="*/ 5 w 151"/>
                <a:gd name="T27" fmla="*/ 62 h 160"/>
                <a:gd name="T28" fmla="*/ 6 w 151"/>
                <a:gd name="T29" fmla="*/ 57 h 160"/>
                <a:gd name="T30" fmla="*/ 11 w 151"/>
                <a:gd name="T31" fmla="*/ 46 h 160"/>
                <a:gd name="T32" fmla="*/ 16 w 151"/>
                <a:gd name="T33" fmla="*/ 39 h 160"/>
                <a:gd name="T34" fmla="*/ 28 w 151"/>
                <a:gd name="T35" fmla="*/ 24 h 160"/>
                <a:gd name="T36" fmla="*/ 76 w 151"/>
                <a:gd name="T37" fmla="*/ 27 h 160"/>
                <a:gd name="T38" fmla="*/ 72 w 151"/>
                <a:gd name="T39" fmla="*/ 64 h 160"/>
                <a:gd name="T40" fmla="*/ 120 w 151"/>
                <a:gd name="T41" fmla="*/ 8 h 160"/>
                <a:gd name="T42" fmla="*/ 110 w 151"/>
                <a:gd name="T43" fmla="*/ 33 h 160"/>
                <a:gd name="T44" fmla="*/ 139 w 151"/>
                <a:gd name="T45" fmla="*/ 35 h 160"/>
                <a:gd name="T46" fmla="*/ 139 w 151"/>
                <a:gd name="T47" fmla="*/ 67 h 160"/>
                <a:gd name="T48" fmla="*/ 98 w 151"/>
                <a:gd name="T49" fmla="*/ 82 h 160"/>
                <a:gd name="T50" fmla="*/ 146 w 151"/>
                <a:gd name="T51" fmla="*/ 155 h 160"/>
                <a:gd name="T52" fmla="*/ 76 w 151"/>
                <a:gd name="T53" fmla="*/ 100 h 160"/>
                <a:gd name="T54" fmla="*/ 141 w 151"/>
                <a:gd name="T55" fmla="*/ 150 h 160"/>
                <a:gd name="T56" fmla="*/ 92 w 151"/>
                <a:gd name="T57" fmla="*/ 86 h 160"/>
                <a:gd name="T58" fmla="*/ 99 w 151"/>
                <a:gd name="T59" fmla="*/ 71 h 160"/>
                <a:gd name="T60" fmla="*/ 104 w 151"/>
                <a:gd name="T61" fmla="*/ 68 h 160"/>
                <a:gd name="T62" fmla="*/ 143 w 151"/>
                <a:gd name="T63" fmla="*/ 41 h 160"/>
                <a:gd name="T64" fmla="*/ 101 w 151"/>
                <a:gd name="T65" fmla="*/ 31 h 160"/>
                <a:gd name="T66" fmla="*/ 90 w 151"/>
                <a:gd name="T67" fmla="*/ 54 h 160"/>
                <a:gd name="T68" fmla="*/ 88 w 151"/>
                <a:gd name="T69" fmla="*/ 59 h 160"/>
                <a:gd name="T70" fmla="*/ 46 w 151"/>
                <a:gd name="T71" fmla="*/ 48 h 160"/>
                <a:gd name="T72" fmla="*/ 46 w 151"/>
                <a:gd name="T73" fmla="*/ 42 h 160"/>
                <a:gd name="T74" fmla="*/ 65 w 151"/>
                <a:gd name="T75" fmla="*/ 27 h 160"/>
                <a:gd name="T76" fmla="*/ 35 w 151"/>
                <a:gd name="T77" fmla="*/ 26 h 160"/>
                <a:gd name="T78" fmla="*/ 29 w 151"/>
                <a:gd name="T79" fmla="*/ 33 h 160"/>
                <a:gd name="T80" fmla="*/ 23 w 151"/>
                <a:gd name="T81" fmla="*/ 42 h 160"/>
                <a:gd name="T82" fmla="*/ 19 w 151"/>
                <a:gd name="T83" fmla="*/ 47 h 160"/>
                <a:gd name="T84" fmla="*/ 15 w 151"/>
                <a:gd name="T85" fmla="*/ 55 h 160"/>
                <a:gd name="T86" fmla="*/ 12 w 151"/>
                <a:gd name="T87" fmla="*/ 61 h 160"/>
                <a:gd name="T88" fmla="*/ 11 w 151"/>
                <a:gd name="T89" fmla="*/ 67 h 160"/>
                <a:gd name="T90" fmla="*/ 11 w 151"/>
                <a:gd name="T91" fmla="*/ 71 h 160"/>
                <a:gd name="T92" fmla="*/ 12 w 151"/>
                <a:gd name="T93" fmla="*/ 76 h 160"/>
                <a:gd name="T94" fmla="*/ 13 w 151"/>
                <a:gd name="T95" fmla="*/ 75 h 160"/>
                <a:gd name="T96" fmla="*/ 14 w 151"/>
                <a:gd name="T97" fmla="*/ 72 h 160"/>
                <a:gd name="T98" fmla="*/ 16 w 151"/>
                <a:gd name="T99" fmla="*/ 68 h 160"/>
                <a:gd name="T100" fmla="*/ 19 w 151"/>
                <a:gd name="T101" fmla="*/ 63 h 160"/>
                <a:gd name="T102" fmla="*/ 22 w 151"/>
                <a:gd name="T103" fmla="*/ 60 h 160"/>
                <a:gd name="T104" fmla="*/ 28 w 151"/>
                <a:gd name="T105" fmla="*/ 56 h 160"/>
                <a:gd name="T106" fmla="*/ 33 w 151"/>
                <a:gd name="T107" fmla="*/ 53 h 160"/>
                <a:gd name="T108" fmla="*/ 38 w 151"/>
                <a:gd name="T109" fmla="*/ 55 h 160"/>
                <a:gd name="T110" fmla="*/ 13 w 151"/>
                <a:gd name="T111" fmla="*/ 131 h 160"/>
                <a:gd name="T112" fmla="*/ 28 w 151"/>
                <a:gd name="T113" fmla="*/ 146 h 160"/>
                <a:gd name="T114" fmla="*/ 13 w 151"/>
                <a:gd name="T115" fmla="*/ 146 h 160"/>
                <a:gd name="T116" fmla="*/ 26 w 151"/>
                <a:gd name="T117" fmla="*/ 146 h 160"/>
                <a:gd name="T118" fmla="*/ 18 w 151"/>
                <a:gd name="T119" fmla="*/ 138 h 160"/>
                <a:gd name="T120" fmla="*/ 21 w 151"/>
                <a:gd name="T121" fmla="*/ 13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1" h="160">
                  <a:moveTo>
                    <a:pt x="133" y="160"/>
                  </a:moveTo>
                  <a:cubicBezTo>
                    <a:pt x="129" y="160"/>
                    <a:pt x="124" y="158"/>
                    <a:pt x="121" y="155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33" y="151"/>
                    <a:pt x="33" y="151"/>
                    <a:pt x="33" y="151"/>
                  </a:cubicBezTo>
                  <a:cubicBezTo>
                    <a:pt x="25" y="159"/>
                    <a:pt x="14" y="159"/>
                    <a:pt x="7" y="152"/>
                  </a:cubicBezTo>
                  <a:cubicBezTo>
                    <a:pt x="0" y="145"/>
                    <a:pt x="0" y="134"/>
                    <a:pt x="8" y="126"/>
                  </a:cubicBezTo>
                  <a:cubicBezTo>
                    <a:pt x="8" y="126"/>
                    <a:pt x="8" y="126"/>
                    <a:pt x="8" y="126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4" y="61"/>
                    <a:pt x="34" y="61"/>
                    <a:pt x="33" y="61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31" y="62"/>
                    <a:pt x="30" y="63"/>
                    <a:pt x="30" y="63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8" y="64"/>
                    <a:pt x="27" y="65"/>
                    <a:pt x="27" y="65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6" y="66"/>
                    <a:pt x="26" y="67"/>
                    <a:pt x="25" y="67"/>
                  </a:cubicBezTo>
                  <a:cubicBezTo>
                    <a:pt x="25" y="67"/>
                    <a:pt x="25" y="67"/>
                    <a:pt x="25" y="68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23" y="70"/>
                    <a:pt x="22" y="71"/>
                    <a:pt x="22" y="71"/>
                  </a:cubicBezTo>
                  <a:cubicBezTo>
                    <a:pt x="21" y="72"/>
                    <a:pt x="21" y="72"/>
                    <a:pt x="21" y="72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21" y="74"/>
                    <a:pt x="21" y="74"/>
                    <a:pt x="20" y="75"/>
                  </a:cubicBezTo>
                  <a:cubicBezTo>
                    <a:pt x="20" y="75"/>
                    <a:pt x="20" y="75"/>
                    <a:pt x="20" y="75"/>
                  </a:cubicBezTo>
                  <a:cubicBezTo>
                    <a:pt x="20" y="75"/>
                    <a:pt x="20" y="75"/>
                    <a:pt x="20" y="75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77"/>
                    <a:pt x="20" y="77"/>
                    <a:pt x="19" y="78"/>
                  </a:cubicBezTo>
                  <a:cubicBezTo>
                    <a:pt x="19" y="78"/>
                    <a:pt x="19" y="78"/>
                    <a:pt x="19" y="78"/>
                  </a:cubicBezTo>
                  <a:cubicBezTo>
                    <a:pt x="19" y="83"/>
                    <a:pt x="19" y="83"/>
                    <a:pt x="19" y="83"/>
                  </a:cubicBezTo>
                  <a:cubicBezTo>
                    <a:pt x="18" y="84"/>
                    <a:pt x="18" y="85"/>
                    <a:pt x="17" y="86"/>
                  </a:cubicBezTo>
                  <a:cubicBezTo>
                    <a:pt x="16" y="87"/>
                    <a:pt x="14" y="88"/>
                    <a:pt x="13" y="88"/>
                  </a:cubicBezTo>
                  <a:cubicBezTo>
                    <a:pt x="12" y="88"/>
                    <a:pt x="12" y="88"/>
                    <a:pt x="12" y="88"/>
                  </a:cubicBezTo>
                  <a:cubicBezTo>
                    <a:pt x="10" y="88"/>
                    <a:pt x="7" y="86"/>
                    <a:pt x="6" y="83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5" y="79"/>
                    <a:pt x="5" y="78"/>
                    <a:pt x="5" y="77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4" y="73"/>
                    <a:pt x="4" y="73"/>
                    <a:pt x="4" y="72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69"/>
                    <a:pt x="4" y="68"/>
                    <a:pt x="4" y="67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65"/>
                    <a:pt x="4" y="63"/>
                    <a:pt x="5" y="62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5" y="59"/>
                    <a:pt x="6" y="58"/>
                    <a:pt x="6" y="58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7" y="55"/>
                    <a:pt x="7" y="53"/>
                    <a:pt x="8" y="52"/>
                  </a:cubicBezTo>
                  <a:cubicBezTo>
                    <a:pt x="8" y="50"/>
                    <a:pt x="9" y="49"/>
                    <a:pt x="10" y="48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2" y="45"/>
                    <a:pt x="12" y="44"/>
                    <a:pt x="13" y="43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7" y="36"/>
                    <a:pt x="18" y="33"/>
                    <a:pt x="20" y="31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5" y="26"/>
                    <a:pt x="26" y="25"/>
                    <a:pt x="28" y="24"/>
                  </a:cubicBezTo>
                  <a:cubicBezTo>
                    <a:pt x="29" y="19"/>
                    <a:pt x="35" y="13"/>
                    <a:pt x="43" y="5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76" y="27"/>
                    <a:pt x="76" y="27"/>
                    <a:pt x="76" y="27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64" y="38"/>
                    <a:pt x="59" y="44"/>
                    <a:pt x="54" y="46"/>
                  </a:cubicBezTo>
                  <a:cubicBezTo>
                    <a:pt x="72" y="64"/>
                    <a:pt x="72" y="64"/>
                    <a:pt x="72" y="6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79" y="42"/>
                    <a:pt x="82" y="28"/>
                    <a:pt x="91" y="19"/>
                  </a:cubicBezTo>
                  <a:cubicBezTo>
                    <a:pt x="99" y="11"/>
                    <a:pt x="109" y="7"/>
                    <a:pt x="120" y="8"/>
                  </a:cubicBezTo>
                  <a:cubicBezTo>
                    <a:pt x="122" y="9"/>
                    <a:pt x="124" y="10"/>
                    <a:pt x="125" y="13"/>
                  </a:cubicBezTo>
                  <a:cubicBezTo>
                    <a:pt x="126" y="15"/>
                    <a:pt x="125" y="18"/>
                    <a:pt x="124" y="19"/>
                  </a:cubicBezTo>
                  <a:cubicBezTo>
                    <a:pt x="110" y="33"/>
                    <a:pt x="110" y="33"/>
                    <a:pt x="110" y="33"/>
                  </a:cubicBezTo>
                  <a:cubicBezTo>
                    <a:pt x="113" y="46"/>
                    <a:pt x="113" y="46"/>
                    <a:pt x="113" y="46"/>
                  </a:cubicBezTo>
                  <a:cubicBezTo>
                    <a:pt x="125" y="49"/>
                    <a:pt x="125" y="49"/>
                    <a:pt x="125" y="49"/>
                  </a:cubicBezTo>
                  <a:cubicBezTo>
                    <a:pt x="139" y="35"/>
                    <a:pt x="139" y="35"/>
                    <a:pt x="139" y="35"/>
                  </a:cubicBezTo>
                  <a:cubicBezTo>
                    <a:pt x="141" y="33"/>
                    <a:pt x="143" y="32"/>
                    <a:pt x="146" y="33"/>
                  </a:cubicBezTo>
                  <a:cubicBezTo>
                    <a:pt x="148" y="34"/>
                    <a:pt x="150" y="36"/>
                    <a:pt x="150" y="39"/>
                  </a:cubicBezTo>
                  <a:cubicBezTo>
                    <a:pt x="151" y="49"/>
                    <a:pt x="147" y="59"/>
                    <a:pt x="139" y="67"/>
                  </a:cubicBezTo>
                  <a:cubicBezTo>
                    <a:pt x="133" y="74"/>
                    <a:pt x="124" y="77"/>
                    <a:pt x="114" y="77"/>
                  </a:cubicBezTo>
                  <a:cubicBezTo>
                    <a:pt x="111" y="77"/>
                    <a:pt x="107" y="77"/>
                    <a:pt x="104" y="76"/>
                  </a:cubicBezTo>
                  <a:cubicBezTo>
                    <a:pt x="98" y="82"/>
                    <a:pt x="98" y="82"/>
                    <a:pt x="98" y="82"/>
                  </a:cubicBezTo>
                  <a:cubicBezTo>
                    <a:pt x="146" y="130"/>
                    <a:pt x="146" y="130"/>
                    <a:pt x="146" y="130"/>
                  </a:cubicBezTo>
                  <a:cubicBezTo>
                    <a:pt x="149" y="133"/>
                    <a:pt x="151" y="137"/>
                    <a:pt x="151" y="142"/>
                  </a:cubicBezTo>
                  <a:cubicBezTo>
                    <a:pt x="151" y="147"/>
                    <a:pt x="149" y="151"/>
                    <a:pt x="146" y="155"/>
                  </a:cubicBezTo>
                  <a:cubicBezTo>
                    <a:pt x="142" y="158"/>
                    <a:pt x="138" y="160"/>
                    <a:pt x="133" y="160"/>
                  </a:cubicBezTo>
                  <a:close/>
                  <a:moveTo>
                    <a:pt x="74" y="97"/>
                  </a:moveTo>
                  <a:cubicBezTo>
                    <a:pt x="76" y="100"/>
                    <a:pt x="76" y="100"/>
                    <a:pt x="76" y="100"/>
                  </a:cubicBezTo>
                  <a:cubicBezTo>
                    <a:pt x="77" y="100"/>
                    <a:pt x="77" y="101"/>
                    <a:pt x="77" y="101"/>
                  </a:cubicBezTo>
                  <a:cubicBezTo>
                    <a:pt x="126" y="150"/>
                    <a:pt x="126" y="150"/>
                    <a:pt x="126" y="150"/>
                  </a:cubicBezTo>
                  <a:cubicBezTo>
                    <a:pt x="130" y="153"/>
                    <a:pt x="137" y="153"/>
                    <a:pt x="141" y="150"/>
                  </a:cubicBezTo>
                  <a:cubicBezTo>
                    <a:pt x="143" y="148"/>
                    <a:pt x="144" y="145"/>
                    <a:pt x="144" y="142"/>
                  </a:cubicBezTo>
                  <a:cubicBezTo>
                    <a:pt x="144" y="139"/>
                    <a:pt x="143" y="137"/>
                    <a:pt x="141" y="135"/>
                  </a:cubicBezTo>
                  <a:cubicBezTo>
                    <a:pt x="92" y="86"/>
                    <a:pt x="92" y="86"/>
                    <a:pt x="92" y="86"/>
                  </a:cubicBezTo>
                  <a:cubicBezTo>
                    <a:pt x="91" y="86"/>
                    <a:pt x="91" y="85"/>
                    <a:pt x="91" y="85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99" y="70"/>
                    <a:pt x="100" y="70"/>
                    <a:pt x="100" y="69"/>
                  </a:cubicBezTo>
                  <a:cubicBezTo>
                    <a:pt x="102" y="67"/>
                    <a:pt x="102" y="67"/>
                    <a:pt x="102" y="67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7" y="70"/>
                    <a:pt x="111" y="70"/>
                    <a:pt x="114" y="70"/>
                  </a:cubicBezTo>
                  <a:cubicBezTo>
                    <a:pt x="122" y="70"/>
                    <a:pt x="129" y="67"/>
                    <a:pt x="134" y="62"/>
                  </a:cubicBezTo>
                  <a:cubicBezTo>
                    <a:pt x="140" y="56"/>
                    <a:pt x="143" y="49"/>
                    <a:pt x="143" y="41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107" y="52"/>
                    <a:pt x="107" y="52"/>
                    <a:pt x="107" y="52"/>
                  </a:cubicBezTo>
                  <a:cubicBezTo>
                    <a:pt x="101" y="31"/>
                    <a:pt x="101" y="31"/>
                    <a:pt x="101" y="31"/>
                  </a:cubicBezTo>
                  <a:cubicBezTo>
                    <a:pt x="117" y="15"/>
                    <a:pt x="117" y="15"/>
                    <a:pt x="117" y="15"/>
                  </a:cubicBezTo>
                  <a:cubicBezTo>
                    <a:pt x="110" y="15"/>
                    <a:pt x="102" y="18"/>
                    <a:pt x="96" y="24"/>
                  </a:cubicBezTo>
                  <a:cubicBezTo>
                    <a:pt x="88" y="32"/>
                    <a:pt x="86" y="44"/>
                    <a:pt x="90" y="54"/>
                  </a:cubicBezTo>
                  <a:cubicBezTo>
                    <a:pt x="91" y="57"/>
                    <a:pt x="91" y="57"/>
                    <a:pt x="91" y="57"/>
                  </a:cubicBezTo>
                  <a:cubicBezTo>
                    <a:pt x="89" y="58"/>
                    <a:pt x="89" y="58"/>
                    <a:pt x="89" y="58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5" y="43"/>
                    <a:pt x="45" y="42"/>
                    <a:pt x="46" y="42"/>
                  </a:cubicBezTo>
                  <a:cubicBezTo>
                    <a:pt x="47" y="39"/>
                    <a:pt x="47" y="39"/>
                    <a:pt x="47" y="39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53" y="40"/>
                    <a:pt x="60" y="32"/>
                    <a:pt x="65" y="27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2" y="16"/>
                    <a:pt x="35" y="23"/>
                    <a:pt x="35" y="26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1" y="31"/>
                    <a:pt x="30" y="32"/>
                    <a:pt x="29" y="33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4" y="37"/>
                    <a:pt x="23" y="39"/>
                    <a:pt x="23" y="41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3"/>
                    <a:pt x="21" y="44"/>
                    <a:pt x="21" y="44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8" y="48"/>
                    <a:pt x="18" y="49"/>
                    <a:pt x="17" y="49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2"/>
                    <a:pt x="15" y="53"/>
                    <a:pt x="15" y="55"/>
                  </a:cubicBezTo>
                  <a:cubicBezTo>
                    <a:pt x="14" y="56"/>
                    <a:pt x="13" y="57"/>
                    <a:pt x="13" y="59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60"/>
                    <a:pt x="12" y="61"/>
                    <a:pt x="12" y="61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2" y="64"/>
                    <a:pt x="12" y="65"/>
                    <a:pt x="11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1" y="68"/>
                    <a:pt x="11" y="69"/>
                    <a:pt x="11" y="70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1" y="72"/>
                    <a:pt x="11" y="72"/>
                    <a:pt x="11" y="72"/>
                  </a:cubicBezTo>
                  <a:cubicBezTo>
                    <a:pt x="11" y="72"/>
                    <a:pt x="11" y="73"/>
                    <a:pt x="11" y="73"/>
                  </a:cubicBezTo>
                  <a:cubicBezTo>
                    <a:pt x="12" y="76"/>
                    <a:pt x="12" y="76"/>
                    <a:pt x="12" y="76"/>
                  </a:cubicBezTo>
                  <a:cubicBezTo>
                    <a:pt x="12" y="76"/>
                    <a:pt x="12" y="77"/>
                    <a:pt x="12" y="77"/>
                  </a:cubicBezTo>
                  <a:cubicBezTo>
                    <a:pt x="12" y="77"/>
                    <a:pt x="12" y="76"/>
                    <a:pt x="12" y="76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3" y="73"/>
                    <a:pt x="13" y="73"/>
                    <a:pt x="13" y="73"/>
                  </a:cubicBezTo>
                  <a:cubicBezTo>
                    <a:pt x="13" y="73"/>
                    <a:pt x="14" y="72"/>
                    <a:pt x="14" y="72"/>
                  </a:cubicBezTo>
                  <a:cubicBezTo>
                    <a:pt x="14" y="72"/>
                    <a:pt x="14" y="72"/>
                    <a:pt x="14" y="72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5" y="70"/>
                    <a:pt x="15" y="69"/>
                    <a:pt x="15" y="68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6" y="67"/>
                    <a:pt x="17" y="66"/>
                    <a:pt x="17" y="65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20" y="62"/>
                    <a:pt x="21" y="61"/>
                    <a:pt x="22" y="60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3" y="59"/>
                    <a:pt x="23" y="59"/>
                    <a:pt x="24" y="58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7" y="56"/>
                    <a:pt x="27" y="56"/>
                    <a:pt x="28" y="56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1" y="54"/>
                    <a:pt x="31" y="54"/>
                    <a:pt x="32" y="54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3" y="53"/>
                    <a:pt x="34" y="53"/>
                    <a:pt x="34" y="53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65" y="81"/>
                    <a:pt x="65" y="81"/>
                    <a:pt x="65" y="81"/>
                  </a:cubicBezTo>
                  <a:cubicBezTo>
                    <a:pt x="13" y="131"/>
                    <a:pt x="13" y="131"/>
                    <a:pt x="13" y="131"/>
                  </a:cubicBezTo>
                  <a:cubicBezTo>
                    <a:pt x="9" y="135"/>
                    <a:pt x="7" y="142"/>
                    <a:pt x="12" y="147"/>
                  </a:cubicBezTo>
                  <a:cubicBezTo>
                    <a:pt x="16" y="152"/>
                    <a:pt x="22" y="151"/>
                    <a:pt x="28" y="146"/>
                  </a:cubicBezTo>
                  <a:cubicBezTo>
                    <a:pt x="28" y="146"/>
                    <a:pt x="28" y="146"/>
                    <a:pt x="28" y="146"/>
                  </a:cubicBezTo>
                  <a:lnTo>
                    <a:pt x="74" y="97"/>
                  </a:lnTo>
                  <a:close/>
                  <a:moveTo>
                    <a:pt x="20" y="149"/>
                  </a:moveTo>
                  <a:cubicBezTo>
                    <a:pt x="17" y="149"/>
                    <a:pt x="15" y="148"/>
                    <a:pt x="13" y="146"/>
                  </a:cubicBezTo>
                  <a:cubicBezTo>
                    <a:pt x="9" y="142"/>
                    <a:pt x="9" y="136"/>
                    <a:pt x="13" y="132"/>
                  </a:cubicBezTo>
                  <a:cubicBezTo>
                    <a:pt x="16" y="129"/>
                    <a:pt x="23" y="129"/>
                    <a:pt x="26" y="132"/>
                  </a:cubicBezTo>
                  <a:cubicBezTo>
                    <a:pt x="30" y="136"/>
                    <a:pt x="30" y="142"/>
                    <a:pt x="26" y="146"/>
                  </a:cubicBezTo>
                  <a:cubicBezTo>
                    <a:pt x="24" y="148"/>
                    <a:pt x="22" y="149"/>
                    <a:pt x="20" y="149"/>
                  </a:cubicBezTo>
                  <a:close/>
                  <a:moveTo>
                    <a:pt x="20" y="137"/>
                  </a:moveTo>
                  <a:cubicBezTo>
                    <a:pt x="19" y="137"/>
                    <a:pt x="18" y="137"/>
                    <a:pt x="18" y="138"/>
                  </a:cubicBezTo>
                  <a:cubicBezTo>
                    <a:pt x="17" y="138"/>
                    <a:pt x="17" y="140"/>
                    <a:pt x="18" y="141"/>
                  </a:cubicBezTo>
                  <a:cubicBezTo>
                    <a:pt x="19" y="142"/>
                    <a:pt x="20" y="142"/>
                    <a:pt x="21" y="141"/>
                  </a:cubicBezTo>
                  <a:cubicBezTo>
                    <a:pt x="22" y="140"/>
                    <a:pt x="22" y="138"/>
                    <a:pt x="21" y="138"/>
                  </a:cubicBezTo>
                  <a:cubicBezTo>
                    <a:pt x="21" y="137"/>
                    <a:pt x="20" y="137"/>
                    <a:pt x="20" y="1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6">
              <a:extLst>
                <a:ext uri="{FF2B5EF4-FFF2-40B4-BE49-F238E27FC236}">
                  <a16:creationId xmlns:a16="http://schemas.microsoft.com/office/drawing/2014/main" id="{47C1E487-B828-4CE7-92BA-592B6F6D87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60913" y="1590675"/>
              <a:ext cx="2471738" cy="1174750"/>
            </a:xfrm>
            <a:custGeom>
              <a:avLst/>
              <a:gdLst>
                <a:gd name="T0" fmla="*/ 32 w 481"/>
                <a:gd name="T1" fmla="*/ 211 h 229"/>
                <a:gd name="T2" fmla="*/ 24 w 481"/>
                <a:gd name="T3" fmla="*/ 161 h 229"/>
                <a:gd name="T4" fmla="*/ 456 w 481"/>
                <a:gd name="T5" fmla="*/ 107 h 229"/>
                <a:gd name="T6" fmla="*/ 97 w 481"/>
                <a:gd name="T7" fmla="*/ 175 h 229"/>
                <a:gd name="T8" fmla="*/ 58 w 481"/>
                <a:gd name="T9" fmla="*/ 158 h 229"/>
                <a:gd name="T10" fmla="*/ 76 w 481"/>
                <a:gd name="T11" fmla="*/ 160 h 229"/>
                <a:gd name="T12" fmla="*/ 71 w 481"/>
                <a:gd name="T13" fmla="*/ 177 h 229"/>
                <a:gd name="T14" fmla="*/ 62 w 481"/>
                <a:gd name="T15" fmla="*/ 212 h 229"/>
                <a:gd name="T16" fmla="*/ 19 w 481"/>
                <a:gd name="T17" fmla="*/ 115 h 229"/>
                <a:gd name="T18" fmla="*/ 211 w 481"/>
                <a:gd name="T19" fmla="*/ 161 h 229"/>
                <a:gd name="T20" fmla="*/ 203 w 481"/>
                <a:gd name="T21" fmla="*/ 159 h 229"/>
                <a:gd name="T22" fmla="*/ 57 w 481"/>
                <a:gd name="T23" fmla="*/ 119 h 229"/>
                <a:gd name="T24" fmla="*/ 59 w 481"/>
                <a:gd name="T25" fmla="*/ 113 h 229"/>
                <a:gd name="T26" fmla="*/ 152 w 481"/>
                <a:gd name="T27" fmla="*/ 123 h 229"/>
                <a:gd name="T28" fmla="*/ 152 w 481"/>
                <a:gd name="T29" fmla="*/ 110 h 229"/>
                <a:gd name="T30" fmla="*/ 49 w 481"/>
                <a:gd name="T31" fmla="*/ 105 h 229"/>
                <a:gd name="T32" fmla="*/ 10 w 481"/>
                <a:gd name="T33" fmla="*/ 156 h 229"/>
                <a:gd name="T34" fmla="*/ 5 w 481"/>
                <a:gd name="T35" fmla="*/ 224 h 229"/>
                <a:gd name="T36" fmla="*/ 240 w 481"/>
                <a:gd name="T37" fmla="*/ 109 h 229"/>
                <a:gd name="T38" fmla="*/ 137 w 481"/>
                <a:gd name="T39" fmla="*/ 122 h 229"/>
                <a:gd name="T40" fmla="*/ 209 w 481"/>
                <a:gd name="T41" fmla="*/ 110 h 229"/>
                <a:gd name="T42" fmla="*/ 308 w 481"/>
                <a:gd name="T43" fmla="*/ 119 h 229"/>
                <a:gd name="T44" fmla="*/ 355 w 481"/>
                <a:gd name="T45" fmla="*/ 96 h 229"/>
                <a:gd name="T46" fmla="*/ 341 w 481"/>
                <a:gd name="T47" fmla="*/ 108 h 229"/>
                <a:gd name="T48" fmla="*/ 337 w 481"/>
                <a:gd name="T49" fmla="*/ 121 h 229"/>
                <a:gd name="T50" fmla="*/ 324 w 481"/>
                <a:gd name="T51" fmla="*/ 159 h 229"/>
                <a:gd name="T52" fmla="*/ 290 w 481"/>
                <a:gd name="T53" fmla="*/ 160 h 229"/>
                <a:gd name="T54" fmla="*/ 89 w 481"/>
                <a:gd name="T55" fmla="*/ 108 h 229"/>
                <a:gd name="T56" fmla="*/ 317 w 481"/>
                <a:gd name="T57" fmla="*/ 125 h 229"/>
                <a:gd name="T58" fmla="*/ 423 w 481"/>
                <a:gd name="T59" fmla="*/ 108 h 229"/>
                <a:gd name="T60" fmla="*/ 372 w 481"/>
                <a:gd name="T61" fmla="*/ 122 h 229"/>
                <a:gd name="T62" fmla="*/ 440 w 481"/>
                <a:gd name="T63" fmla="*/ 156 h 229"/>
                <a:gd name="T64" fmla="*/ 478 w 481"/>
                <a:gd name="T65" fmla="*/ 120 h 229"/>
                <a:gd name="T66" fmla="*/ 473 w 481"/>
                <a:gd name="T67" fmla="*/ 105 h 229"/>
                <a:gd name="T68" fmla="*/ 401 w 481"/>
                <a:gd name="T69" fmla="*/ 106 h 229"/>
                <a:gd name="T70" fmla="*/ 396 w 481"/>
                <a:gd name="T71" fmla="*/ 122 h 229"/>
                <a:gd name="T72" fmla="*/ 375 w 481"/>
                <a:gd name="T73" fmla="*/ 157 h 229"/>
                <a:gd name="T74" fmla="*/ 399 w 481"/>
                <a:gd name="T75" fmla="*/ 165 h 229"/>
                <a:gd name="T76" fmla="*/ 400 w 481"/>
                <a:gd name="T77" fmla="*/ 174 h 229"/>
                <a:gd name="T78" fmla="*/ 308 w 481"/>
                <a:gd name="T79" fmla="*/ 176 h 229"/>
                <a:gd name="T80" fmla="*/ 138 w 481"/>
                <a:gd name="T81" fmla="*/ 159 h 229"/>
                <a:gd name="T82" fmla="*/ 149 w 481"/>
                <a:gd name="T83" fmla="*/ 160 h 229"/>
                <a:gd name="T84" fmla="*/ 156 w 481"/>
                <a:gd name="T85" fmla="*/ 159 h 229"/>
                <a:gd name="T86" fmla="*/ 136 w 481"/>
                <a:gd name="T87" fmla="*/ 229 h 229"/>
                <a:gd name="T88" fmla="*/ 163 w 481"/>
                <a:gd name="T89" fmla="*/ 214 h 229"/>
                <a:gd name="T90" fmla="*/ 105 w 481"/>
                <a:gd name="T91" fmla="*/ 213 h 229"/>
                <a:gd name="T92" fmla="*/ 104 w 481"/>
                <a:gd name="T93" fmla="*/ 225 h 229"/>
                <a:gd name="T94" fmla="*/ 125 w 481"/>
                <a:gd name="T95" fmla="*/ 151 h 229"/>
                <a:gd name="T96" fmla="*/ 119 w 481"/>
                <a:gd name="T97" fmla="*/ 159 h 229"/>
                <a:gd name="T98" fmla="*/ 124 w 481"/>
                <a:gd name="T99" fmla="*/ 203 h 229"/>
                <a:gd name="T100" fmla="*/ 271 w 481"/>
                <a:gd name="T101" fmla="*/ 109 h 229"/>
                <a:gd name="T102" fmla="*/ 240 w 481"/>
                <a:gd name="T103" fmla="*/ 209 h 229"/>
                <a:gd name="T104" fmla="*/ 248 w 481"/>
                <a:gd name="T105" fmla="*/ 213 h 229"/>
                <a:gd name="T106" fmla="*/ 214 w 481"/>
                <a:gd name="T107" fmla="*/ 211 h 229"/>
                <a:gd name="T108" fmla="*/ 202 w 481"/>
                <a:gd name="T109" fmla="*/ 217 h 229"/>
                <a:gd name="T110" fmla="*/ 188 w 481"/>
                <a:gd name="T111" fmla="*/ 209 h 229"/>
                <a:gd name="T112" fmla="*/ 274 w 481"/>
                <a:gd name="T113" fmla="*/ 19 h 229"/>
                <a:gd name="T114" fmla="*/ 95 w 481"/>
                <a:gd name="T115" fmla="*/ 28 h 229"/>
                <a:gd name="T116" fmla="*/ 86 w 481"/>
                <a:gd name="T117" fmla="*/ 21 h 229"/>
                <a:gd name="T118" fmla="*/ 232 w 481"/>
                <a:gd name="T119" fmla="*/ 37 h 229"/>
                <a:gd name="T120" fmla="*/ 3 w 481"/>
                <a:gd name="T121" fmla="*/ 34 h 229"/>
                <a:gd name="T122" fmla="*/ 23 w 481"/>
                <a:gd name="T123" fmla="*/ 1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1" h="229">
                  <a:moveTo>
                    <a:pt x="47" y="229"/>
                  </a:moveTo>
                  <a:cubicBezTo>
                    <a:pt x="50" y="229"/>
                    <a:pt x="50" y="229"/>
                    <a:pt x="50" y="229"/>
                  </a:cubicBezTo>
                  <a:cubicBezTo>
                    <a:pt x="50" y="199"/>
                    <a:pt x="50" y="199"/>
                    <a:pt x="50" y="199"/>
                  </a:cubicBezTo>
                  <a:cubicBezTo>
                    <a:pt x="47" y="199"/>
                    <a:pt x="47" y="199"/>
                    <a:pt x="47" y="199"/>
                  </a:cubicBezTo>
                  <a:lnTo>
                    <a:pt x="47" y="229"/>
                  </a:lnTo>
                  <a:close/>
                  <a:moveTo>
                    <a:pt x="39" y="211"/>
                  </a:moveTo>
                  <a:cubicBezTo>
                    <a:pt x="39" y="210"/>
                    <a:pt x="38" y="209"/>
                    <a:pt x="36" y="209"/>
                  </a:cubicBezTo>
                  <a:cubicBezTo>
                    <a:pt x="35" y="209"/>
                    <a:pt x="34" y="208"/>
                    <a:pt x="32" y="208"/>
                  </a:cubicBezTo>
                  <a:cubicBezTo>
                    <a:pt x="31" y="208"/>
                    <a:pt x="30" y="209"/>
                    <a:pt x="28" y="209"/>
                  </a:cubicBezTo>
                  <a:cubicBezTo>
                    <a:pt x="27" y="209"/>
                    <a:pt x="26" y="210"/>
                    <a:pt x="25" y="211"/>
                  </a:cubicBezTo>
                  <a:cubicBezTo>
                    <a:pt x="25" y="212"/>
                    <a:pt x="24" y="213"/>
                    <a:pt x="23" y="214"/>
                  </a:cubicBezTo>
                  <a:cubicBezTo>
                    <a:pt x="23" y="216"/>
                    <a:pt x="23" y="217"/>
                    <a:pt x="23" y="219"/>
                  </a:cubicBezTo>
                  <a:cubicBezTo>
                    <a:pt x="23" y="220"/>
                    <a:pt x="23" y="222"/>
                    <a:pt x="23" y="223"/>
                  </a:cubicBezTo>
                  <a:cubicBezTo>
                    <a:pt x="24" y="224"/>
                    <a:pt x="25" y="225"/>
                    <a:pt x="25" y="226"/>
                  </a:cubicBezTo>
                  <a:cubicBezTo>
                    <a:pt x="26" y="227"/>
                    <a:pt x="27" y="228"/>
                    <a:pt x="28" y="228"/>
                  </a:cubicBezTo>
                  <a:cubicBezTo>
                    <a:pt x="30" y="229"/>
                    <a:pt x="31" y="229"/>
                    <a:pt x="32" y="229"/>
                  </a:cubicBezTo>
                  <a:cubicBezTo>
                    <a:pt x="34" y="229"/>
                    <a:pt x="35" y="229"/>
                    <a:pt x="36" y="228"/>
                  </a:cubicBezTo>
                  <a:cubicBezTo>
                    <a:pt x="38" y="228"/>
                    <a:pt x="39" y="227"/>
                    <a:pt x="39" y="226"/>
                  </a:cubicBezTo>
                  <a:cubicBezTo>
                    <a:pt x="40" y="225"/>
                    <a:pt x="41" y="224"/>
                    <a:pt x="41" y="223"/>
                  </a:cubicBezTo>
                  <a:cubicBezTo>
                    <a:pt x="42" y="222"/>
                    <a:pt x="42" y="220"/>
                    <a:pt x="42" y="219"/>
                  </a:cubicBezTo>
                  <a:cubicBezTo>
                    <a:pt x="42" y="217"/>
                    <a:pt x="42" y="216"/>
                    <a:pt x="41" y="214"/>
                  </a:cubicBezTo>
                  <a:cubicBezTo>
                    <a:pt x="41" y="213"/>
                    <a:pt x="40" y="212"/>
                    <a:pt x="39" y="211"/>
                  </a:cubicBezTo>
                  <a:close/>
                  <a:moveTo>
                    <a:pt x="37" y="224"/>
                  </a:moveTo>
                  <a:cubicBezTo>
                    <a:pt x="36" y="226"/>
                    <a:pt x="34" y="226"/>
                    <a:pt x="32" y="226"/>
                  </a:cubicBezTo>
                  <a:cubicBezTo>
                    <a:pt x="30" y="226"/>
                    <a:pt x="29" y="226"/>
                    <a:pt x="28" y="224"/>
                  </a:cubicBezTo>
                  <a:cubicBezTo>
                    <a:pt x="27" y="223"/>
                    <a:pt x="26" y="221"/>
                    <a:pt x="26" y="219"/>
                  </a:cubicBezTo>
                  <a:cubicBezTo>
                    <a:pt x="26" y="218"/>
                    <a:pt x="27" y="216"/>
                    <a:pt x="27" y="215"/>
                  </a:cubicBezTo>
                  <a:cubicBezTo>
                    <a:pt x="27" y="215"/>
                    <a:pt x="27" y="214"/>
                    <a:pt x="28" y="213"/>
                  </a:cubicBezTo>
                  <a:cubicBezTo>
                    <a:pt x="28" y="212"/>
                    <a:pt x="29" y="212"/>
                    <a:pt x="30" y="212"/>
                  </a:cubicBezTo>
                  <a:cubicBezTo>
                    <a:pt x="31" y="211"/>
                    <a:pt x="31" y="211"/>
                    <a:pt x="32" y="211"/>
                  </a:cubicBezTo>
                  <a:cubicBezTo>
                    <a:pt x="34" y="211"/>
                    <a:pt x="36" y="212"/>
                    <a:pt x="37" y="213"/>
                  </a:cubicBezTo>
                  <a:cubicBezTo>
                    <a:pt x="38" y="214"/>
                    <a:pt x="38" y="216"/>
                    <a:pt x="38" y="219"/>
                  </a:cubicBezTo>
                  <a:cubicBezTo>
                    <a:pt x="38" y="221"/>
                    <a:pt x="38" y="223"/>
                    <a:pt x="37" y="224"/>
                  </a:cubicBezTo>
                  <a:close/>
                  <a:moveTo>
                    <a:pt x="257" y="174"/>
                  </a:moveTo>
                  <a:cubicBezTo>
                    <a:pt x="244" y="174"/>
                    <a:pt x="244" y="174"/>
                    <a:pt x="244" y="174"/>
                  </a:cubicBezTo>
                  <a:cubicBezTo>
                    <a:pt x="244" y="148"/>
                    <a:pt x="244" y="148"/>
                    <a:pt x="244" y="148"/>
                  </a:cubicBezTo>
                  <a:cubicBezTo>
                    <a:pt x="241" y="148"/>
                    <a:pt x="241" y="148"/>
                    <a:pt x="241" y="148"/>
                  </a:cubicBezTo>
                  <a:cubicBezTo>
                    <a:pt x="241" y="177"/>
                    <a:pt x="241" y="177"/>
                    <a:pt x="241" y="177"/>
                  </a:cubicBezTo>
                  <a:cubicBezTo>
                    <a:pt x="257" y="177"/>
                    <a:pt x="257" y="177"/>
                    <a:pt x="257" y="177"/>
                  </a:cubicBezTo>
                  <a:lnTo>
                    <a:pt x="257" y="174"/>
                  </a:lnTo>
                  <a:close/>
                  <a:moveTo>
                    <a:pt x="29" y="177"/>
                  </a:moveTo>
                  <a:cubicBezTo>
                    <a:pt x="30" y="177"/>
                    <a:pt x="32" y="177"/>
                    <a:pt x="33" y="176"/>
                  </a:cubicBezTo>
                  <a:cubicBezTo>
                    <a:pt x="34" y="176"/>
                    <a:pt x="35" y="175"/>
                    <a:pt x="36" y="174"/>
                  </a:cubicBezTo>
                  <a:cubicBezTo>
                    <a:pt x="37" y="173"/>
                    <a:pt x="37" y="172"/>
                    <a:pt x="38" y="171"/>
                  </a:cubicBezTo>
                  <a:cubicBezTo>
                    <a:pt x="38" y="170"/>
                    <a:pt x="38" y="168"/>
                    <a:pt x="38" y="167"/>
                  </a:cubicBezTo>
                  <a:cubicBezTo>
                    <a:pt x="38" y="165"/>
                    <a:pt x="38" y="164"/>
                    <a:pt x="38" y="162"/>
                  </a:cubicBezTo>
                  <a:cubicBezTo>
                    <a:pt x="37" y="161"/>
                    <a:pt x="37" y="160"/>
                    <a:pt x="36" y="159"/>
                  </a:cubicBezTo>
                  <a:cubicBezTo>
                    <a:pt x="35" y="158"/>
                    <a:pt x="34" y="157"/>
                    <a:pt x="33" y="157"/>
                  </a:cubicBezTo>
                  <a:cubicBezTo>
                    <a:pt x="32" y="157"/>
                    <a:pt x="30" y="156"/>
                    <a:pt x="29" y="156"/>
                  </a:cubicBezTo>
                  <a:cubicBezTo>
                    <a:pt x="27" y="156"/>
                    <a:pt x="26" y="157"/>
                    <a:pt x="25" y="157"/>
                  </a:cubicBezTo>
                  <a:cubicBezTo>
                    <a:pt x="24" y="157"/>
                    <a:pt x="23" y="158"/>
                    <a:pt x="22" y="159"/>
                  </a:cubicBezTo>
                  <a:cubicBezTo>
                    <a:pt x="21" y="160"/>
                    <a:pt x="20" y="161"/>
                    <a:pt x="20" y="162"/>
                  </a:cubicBezTo>
                  <a:cubicBezTo>
                    <a:pt x="19" y="164"/>
                    <a:pt x="19" y="165"/>
                    <a:pt x="19" y="167"/>
                  </a:cubicBezTo>
                  <a:cubicBezTo>
                    <a:pt x="19" y="168"/>
                    <a:pt x="19" y="170"/>
                    <a:pt x="20" y="171"/>
                  </a:cubicBezTo>
                  <a:cubicBezTo>
                    <a:pt x="20" y="172"/>
                    <a:pt x="21" y="173"/>
                    <a:pt x="22" y="174"/>
                  </a:cubicBezTo>
                  <a:cubicBezTo>
                    <a:pt x="23" y="175"/>
                    <a:pt x="24" y="176"/>
                    <a:pt x="25" y="176"/>
                  </a:cubicBezTo>
                  <a:cubicBezTo>
                    <a:pt x="26" y="177"/>
                    <a:pt x="27" y="177"/>
                    <a:pt x="29" y="177"/>
                  </a:cubicBezTo>
                  <a:close/>
                  <a:moveTo>
                    <a:pt x="23" y="167"/>
                  </a:moveTo>
                  <a:cubicBezTo>
                    <a:pt x="23" y="166"/>
                    <a:pt x="23" y="164"/>
                    <a:pt x="23" y="163"/>
                  </a:cubicBezTo>
                  <a:cubicBezTo>
                    <a:pt x="23" y="163"/>
                    <a:pt x="24" y="162"/>
                    <a:pt x="24" y="161"/>
                  </a:cubicBezTo>
                  <a:cubicBezTo>
                    <a:pt x="25" y="160"/>
                    <a:pt x="25" y="160"/>
                    <a:pt x="26" y="160"/>
                  </a:cubicBezTo>
                  <a:cubicBezTo>
                    <a:pt x="27" y="159"/>
                    <a:pt x="28" y="159"/>
                    <a:pt x="29" y="159"/>
                  </a:cubicBezTo>
                  <a:cubicBezTo>
                    <a:pt x="31" y="159"/>
                    <a:pt x="32" y="160"/>
                    <a:pt x="33" y="161"/>
                  </a:cubicBezTo>
                  <a:cubicBezTo>
                    <a:pt x="34" y="162"/>
                    <a:pt x="35" y="164"/>
                    <a:pt x="35" y="167"/>
                  </a:cubicBezTo>
                  <a:cubicBezTo>
                    <a:pt x="35" y="169"/>
                    <a:pt x="34" y="171"/>
                    <a:pt x="33" y="172"/>
                  </a:cubicBezTo>
                  <a:cubicBezTo>
                    <a:pt x="32" y="174"/>
                    <a:pt x="31" y="174"/>
                    <a:pt x="29" y="174"/>
                  </a:cubicBezTo>
                  <a:cubicBezTo>
                    <a:pt x="27" y="174"/>
                    <a:pt x="25" y="174"/>
                    <a:pt x="24" y="172"/>
                  </a:cubicBezTo>
                  <a:cubicBezTo>
                    <a:pt x="23" y="171"/>
                    <a:pt x="23" y="169"/>
                    <a:pt x="23" y="167"/>
                  </a:cubicBezTo>
                  <a:close/>
                  <a:moveTo>
                    <a:pt x="443" y="122"/>
                  </a:moveTo>
                  <a:cubicBezTo>
                    <a:pt x="444" y="123"/>
                    <a:pt x="445" y="124"/>
                    <a:pt x="446" y="124"/>
                  </a:cubicBezTo>
                  <a:cubicBezTo>
                    <a:pt x="447" y="125"/>
                    <a:pt x="449" y="125"/>
                    <a:pt x="450" y="125"/>
                  </a:cubicBezTo>
                  <a:cubicBezTo>
                    <a:pt x="451" y="125"/>
                    <a:pt x="451" y="125"/>
                    <a:pt x="452" y="125"/>
                  </a:cubicBezTo>
                  <a:cubicBezTo>
                    <a:pt x="453" y="125"/>
                    <a:pt x="454" y="125"/>
                    <a:pt x="454" y="124"/>
                  </a:cubicBezTo>
                  <a:cubicBezTo>
                    <a:pt x="455" y="124"/>
                    <a:pt x="456" y="124"/>
                    <a:pt x="456" y="123"/>
                  </a:cubicBezTo>
                  <a:cubicBezTo>
                    <a:pt x="457" y="123"/>
                    <a:pt x="457" y="123"/>
                    <a:pt x="458" y="122"/>
                  </a:cubicBezTo>
                  <a:cubicBezTo>
                    <a:pt x="457" y="121"/>
                    <a:pt x="457" y="121"/>
                    <a:pt x="457" y="121"/>
                  </a:cubicBezTo>
                  <a:cubicBezTo>
                    <a:pt x="457" y="120"/>
                    <a:pt x="457" y="120"/>
                    <a:pt x="456" y="120"/>
                  </a:cubicBezTo>
                  <a:cubicBezTo>
                    <a:pt x="456" y="120"/>
                    <a:pt x="456" y="120"/>
                    <a:pt x="455" y="121"/>
                  </a:cubicBezTo>
                  <a:cubicBezTo>
                    <a:pt x="455" y="121"/>
                    <a:pt x="455" y="121"/>
                    <a:pt x="454" y="121"/>
                  </a:cubicBezTo>
                  <a:cubicBezTo>
                    <a:pt x="454" y="122"/>
                    <a:pt x="453" y="122"/>
                    <a:pt x="453" y="122"/>
                  </a:cubicBezTo>
                  <a:cubicBezTo>
                    <a:pt x="452" y="122"/>
                    <a:pt x="451" y="122"/>
                    <a:pt x="450" y="122"/>
                  </a:cubicBezTo>
                  <a:cubicBezTo>
                    <a:pt x="449" y="122"/>
                    <a:pt x="448" y="122"/>
                    <a:pt x="448" y="122"/>
                  </a:cubicBezTo>
                  <a:cubicBezTo>
                    <a:pt x="447" y="122"/>
                    <a:pt x="446" y="121"/>
                    <a:pt x="446" y="120"/>
                  </a:cubicBezTo>
                  <a:cubicBezTo>
                    <a:pt x="445" y="120"/>
                    <a:pt x="445" y="119"/>
                    <a:pt x="444" y="118"/>
                  </a:cubicBezTo>
                  <a:cubicBezTo>
                    <a:pt x="444" y="117"/>
                    <a:pt x="444" y="116"/>
                    <a:pt x="444" y="115"/>
                  </a:cubicBezTo>
                  <a:cubicBezTo>
                    <a:pt x="457" y="115"/>
                    <a:pt x="457" y="115"/>
                    <a:pt x="457" y="115"/>
                  </a:cubicBezTo>
                  <a:cubicBezTo>
                    <a:pt x="458" y="115"/>
                    <a:pt x="458" y="115"/>
                    <a:pt x="458" y="114"/>
                  </a:cubicBezTo>
                  <a:cubicBezTo>
                    <a:pt x="458" y="114"/>
                    <a:pt x="458" y="114"/>
                    <a:pt x="458" y="113"/>
                  </a:cubicBezTo>
                  <a:cubicBezTo>
                    <a:pt x="458" y="112"/>
                    <a:pt x="458" y="111"/>
                    <a:pt x="458" y="109"/>
                  </a:cubicBezTo>
                  <a:cubicBezTo>
                    <a:pt x="457" y="108"/>
                    <a:pt x="457" y="107"/>
                    <a:pt x="456" y="107"/>
                  </a:cubicBezTo>
                  <a:cubicBezTo>
                    <a:pt x="455" y="106"/>
                    <a:pt x="454" y="105"/>
                    <a:pt x="453" y="105"/>
                  </a:cubicBezTo>
                  <a:cubicBezTo>
                    <a:pt x="452" y="104"/>
                    <a:pt x="451" y="104"/>
                    <a:pt x="450" y="104"/>
                  </a:cubicBezTo>
                  <a:cubicBezTo>
                    <a:pt x="448" y="104"/>
                    <a:pt x="447" y="105"/>
                    <a:pt x="446" y="105"/>
                  </a:cubicBezTo>
                  <a:cubicBezTo>
                    <a:pt x="445" y="106"/>
                    <a:pt x="444" y="106"/>
                    <a:pt x="443" y="107"/>
                  </a:cubicBezTo>
                  <a:cubicBezTo>
                    <a:pt x="442" y="108"/>
                    <a:pt x="441" y="109"/>
                    <a:pt x="441" y="110"/>
                  </a:cubicBezTo>
                  <a:cubicBezTo>
                    <a:pt x="441" y="112"/>
                    <a:pt x="440" y="113"/>
                    <a:pt x="440" y="114"/>
                  </a:cubicBezTo>
                  <a:cubicBezTo>
                    <a:pt x="440" y="116"/>
                    <a:pt x="441" y="118"/>
                    <a:pt x="441" y="119"/>
                  </a:cubicBezTo>
                  <a:cubicBezTo>
                    <a:pt x="442" y="120"/>
                    <a:pt x="442" y="121"/>
                    <a:pt x="443" y="122"/>
                  </a:cubicBezTo>
                  <a:close/>
                  <a:moveTo>
                    <a:pt x="446" y="108"/>
                  </a:moveTo>
                  <a:cubicBezTo>
                    <a:pt x="447" y="107"/>
                    <a:pt x="448" y="107"/>
                    <a:pt x="450" y="107"/>
                  </a:cubicBezTo>
                  <a:cubicBezTo>
                    <a:pt x="451" y="107"/>
                    <a:pt x="451" y="107"/>
                    <a:pt x="452" y="107"/>
                  </a:cubicBezTo>
                  <a:cubicBezTo>
                    <a:pt x="453" y="108"/>
                    <a:pt x="453" y="108"/>
                    <a:pt x="454" y="108"/>
                  </a:cubicBezTo>
                  <a:cubicBezTo>
                    <a:pt x="454" y="109"/>
                    <a:pt x="454" y="110"/>
                    <a:pt x="455" y="110"/>
                  </a:cubicBezTo>
                  <a:cubicBezTo>
                    <a:pt x="455" y="111"/>
                    <a:pt x="455" y="112"/>
                    <a:pt x="455" y="113"/>
                  </a:cubicBezTo>
                  <a:cubicBezTo>
                    <a:pt x="444" y="113"/>
                    <a:pt x="444" y="113"/>
                    <a:pt x="444" y="113"/>
                  </a:cubicBezTo>
                  <a:cubicBezTo>
                    <a:pt x="444" y="111"/>
                    <a:pt x="445" y="109"/>
                    <a:pt x="446" y="108"/>
                  </a:cubicBezTo>
                  <a:close/>
                  <a:moveTo>
                    <a:pt x="97" y="159"/>
                  </a:moveTo>
                  <a:cubicBezTo>
                    <a:pt x="96" y="158"/>
                    <a:pt x="95" y="157"/>
                    <a:pt x="94" y="157"/>
                  </a:cubicBezTo>
                  <a:cubicBezTo>
                    <a:pt x="93" y="156"/>
                    <a:pt x="92" y="156"/>
                    <a:pt x="91" y="156"/>
                  </a:cubicBezTo>
                  <a:cubicBezTo>
                    <a:pt x="89" y="156"/>
                    <a:pt x="88" y="157"/>
                    <a:pt x="87" y="157"/>
                  </a:cubicBezTo>
                  <a:cubicBezTo>
                    <a:pt x="86" y="158"/>
                    <a:pt x="85" y="158"/>
                    <a:pt x="84" y="159"/>
                  </a:cubicBezTo>
                  <a:cubicBezTo>
                    <a:pt x="83" y="160"/>
                    <a:pt x="82" y="161"/>
                    <a:pt x="82" y="162"/>
                  </a:cubicBezTo>
                  <a:cubicBezTo>
                    <a:pt x="82" y="164"/>
                    <a:pt x="81" y="165"/>
                    <a:pt x="81" y="166"/>
                  </a:cubicBezTo>
                  <a:cubicBezTo>
                    <a:pt x="81" y="168"/>
                    <a:pt x="82" y="170"/>
                    <a:pt x="82" y="171"/>
                  </a:cubicBezTo>
                  <a:cubicBezTo>
                    <a:pt x="83" y="172"/>
                    <a:pt x="83" y="173"/>
                    <a:pt x="84" y="174"/>
                  </a:cubicBezTo>
                  <a:cubicBezTo>
                    <a:pt x="85" y="175"/>
                    <a:pt x="86" y="176"/>
                    <a:pt x="87" y="176"/>
                  </a:cubicBezTo>
                  <a:cubicBezTo>
                    <a:pt x="88" y="177"/>
                    <a:pt x="90" y="177"/>
                    <a:pt x="91" y="177"/>
                  </a:cubicBezTo>
                  <a:cubicBezTo>
                    <a:pt x="92" y="177"/>
                    <a:pt x="93" y="177"/>
                    <a:pt x="93" y="177"/>
                  </a:cubicBezTo>
                  <a:cubicBezTo>
                    <a:pt x="94" y="177"/>
                    <a:pt x="95" y="177"/>
                    <a:pt x="95" y="176"/>
                  </a:cubicBezTo>
                  <a:cubicBezTo>
                    <a:pt x="96" y="176"/>
                    <a:pt x="97" y="176"/>
                    <a:pt x="97" y="175"/>
                  </a:cubicBezTo>
                  <a:cubicBezTo>
                    <a:pt x="98" y="175"/>
                    <a:pt x="99" y="175"/>
                    <a:pt x="99" y="174"/>
                  </a:cubicBezTo>
                  <a:cubicBezTo>
                    <a:pt x="98" y="173"/>
                    <a:pt x="98" y="173"/>
                    <a:pt x="98" y="173"/>
                  </a:cubicBezTo>
                  <a:cubicBezTo>
                    <a:pt x="98" y="172"/>
                    <a:pt x="98" y="172"/>
                    <a:pt x="97" y="172"/>
                  </a:cubicBezTo>
                  <a:cubicBezTo>
                    <a:pt x="97" y="172"/>
                    <a:pt x="97" y="172"/>
                    <a:pt x="96" y="173"/>
                  </a:cubicBezTo>
                  <a:cubicBezTo>
                    <a:pt x="96" y="173"/>
                    <a:pt x="96" y="173"/>
                    <a:pt x="95" y="173"/>
                  </a:cubicBezTo>
                  <a:cubicBezTo>
                    <a:pt x="95" y="174"/>
                    <a:pt x="94" y="174"/>
                    <a:pt x="94" y="174"/>
                  </a:cubicBezTo>
                  <a:cubicBezTo>
                    <a:pt x="93" y="174"/>
                    <a:pt x="92" y="174"/>
                    <a:pt x="91" y="174"/>
                  </a:cubicBezTo>
                  <a:cubicBezTo>
                    <a:pt x="90" y="174"/>
                    <a:pt x="90" y="174"/>
                    <a:pt x="89" y="174"/>
                  </a:cubicBezTo>
                  <a:cubicBezTo>
                    <a:pt x="88" y="174"/>
                    <a:pt x="87" y="173"/>
                    <a:pt x="87" y="172"/>
                  </a:cubicBezTo>
                  <a:cubicBezTo>
                    <a:pt x="86" y="172"/>
                    <a:pt x="86" y="171"/>
                    <a:pt x="85" y="170"/>
                  </a:cubicBezTo>
                  <a:cubicBezTo>
                    <a:pt x="85" y="169"/>
                    <a:pt x="85" y="168"/>
                    <a:pt x="85" y="167"/>
                  </a:cubicBezTo>
                  <a:cubicBezTo>
                    <a:pt x="98" y="167"/>
                    <a:pt x="98" y="167"/>
                    <a:pt x="98" y="167"/>
                  </a:cubicBezTo>
                  <a:cubicBezTo>
                    <a:pt x="99" y="167"/>
                    <a:pt x="99" y="167"/>
                    <a:pt x="99" y="166"/>
                  </a:cubicBezTo>
                  <a:cubicBezTo>
                    <a:pt x="99" y="166"/>
                    <a:pt x="99" y="166"/>
                    <a:pt x="99" y="165"/>
                  </a:cubicBezTo>
                  <a:cubicBezTo>
                    <a:pt x="99" y="164"/>
                    <a:pt x="99" y="163"/>
                    <a:pt x="99" y="161"/>
                  </a:cubicBezTo>
                  <a:cubicBezTo>
                    <a:pt x="98" y="160"/>
                    <a:pt x="98" y="159"/>
                    <a:pt x="97" y="159"/>
                  </a:cubicBezTo>
                  <a:close/>
                  <a:moveTo>
                    <a:pt x="85" y="165"/>
                  </a:moveTo>
                  <a:cubicBezTo>
                    <a:pt x="85" y="163"/>
                    <a:pt x="86" y="161"/>
                    <a:pt x="87" y="160"/>
                  </a:cubicBezTo>
                  <a:cubicBezTo>
                    <a:pt x="88" y="159"/>
                    <a:pt x="89" y="159"/>
                    <a:pt x="91" y="159"/>
                  </a:cubicBezTo>
                  <a:cubicBezTo>
                    <a:pt x="92" y="159"/>
                    <a:pt x="92" y="159"/>
                    <a:pt x="93" y="159"/>
                  </a:cubicBezTo>
                  <a:cubicBezTo>
                    <a:pt x="94" y="160"/>
                    <a:pt x="94" y="160"/>
                    <a:pt x="95" y="160"/>
                  </a:cubicBezTo>
                  <a:cubicBezTo>
                    <a:pt x="95" y="161"/>
                    <a:pt x="96" y="162"/>
                    <a:pt x="96" y="162"/>
                  </a:cubicBezTo>
                  <a:cubicBezTo>
                    <a:pt x="96" y="163"/>
                    <a:pt x="96" y="164"/>
                    <a:pt x="96" y="165"/>
                  </a:cubicBezTo>
                  <a:lnTo>
                    <a:pt x="85" y="165"/>
                  </a:lnTo>
                  <a:close/>
                  <a:moveTo>
                    <a:pt x="56" y="164"/>
                  </a:moveTo>
                  <a:cubicBezTo>
                    <a:pt x="56" y="177"/>
                    <a:pt x="56" y="177"/>
                    <a:pt x="56" y="177"/>
                  </a:cubicBezTo>
                  <a:cubicBezTo>
                    <a:pt x="60" y="177"/>
                    <a:pt x="60" y="177"/>
                    <a:pt x="60" y="177"/>
                  </a:cubicBezTo>
                  <a:cubicBezTo>
                    <a:pt x="60" y="164"/>
                    <a:pt x="60" y="164"/>
                    <a:pt x="60" y="164"/>
                  </a:cubicBezTo>
                  <a:cubicBezTo>
                    <a:pt x="60" y="163"/>
                    <a:pt x="60" y="162"/>
                    <a:pt x="59" y="161"/>
                  </a:cubicBezTo>
                  <a:cubicBezTo>
                    <a:pt x="59" y="160"/>
                    <a:pt x="59" y="159"/>
                    <a:pt x="58" y="158"/>
                  </a:cubicBezTo>
                  <a:cubicBezTo>
                    <a:pt x="57" y="158"/>
                    <a:pt x="57" y="157"/>
                    <a:pt x="56" y="157"/>
                  </a:cubicBezTo>
                  <a:cubicBezTo>
                    <a:pt x="55" y="156"/>
                    <a:pt x="54" y="156"/>
                    <a:pt x="53" y="156"/>
                  </a:cubicBezTo>
                  <a:cubicBezTo>
                    <a:pt x="52" y="156"/>
                    <a:pt x="52" y="156"/>
                    <a:pt x="51" y="156"/>
                  </a:cubicBezTo>
                  <a:cubicBezTo>
                    <a:pt x="50" y="157"/>
                    <a:pt x="50" y="157"/>
                    <a:pt x="49" y="157"/>
                  </a:cubicBezTo>
                  <a:cubicBezTo>
                    <a:pt x="49" y="157"/>
                    <a:pt x="48" y="158"/>
                    <a:pt x="48" y="158"/>
                  </a:cubicBezTo>
                  <a:cubicBezTo>
                    <a:pt x="47" y="159"/>
                    <a:pt x="47" y="159"/>
                    <a:pt x="46" y="160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57"/>
                    <a:pt x="46" y="157"/>
                    <a:pt x="45" y="157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77"/>
                    <a:pt x="43" y="177"/>
                    <a:pt x="43" y="177"/>
                  </a:cubicBezTo>
                  <a:cubicBezTo>
                    <a:pt x="46" y="177"/>
                    <a:pt x="46" y="177"/>
                    <a:pt x="46" y="177"/>
                  </a:cubicBezTo>
                  <a:cubicBezTo>
                    <a:pt x="46" y="162"/>
                    <a:pt x="46" y="162"/>
                    <a:pt x="46" y="162"/>
                  </a:cubicBezTo>
                  <a:cubicBezTo>
                    <a:pt x="47" y="161"/>
                    <a:pt x="48" y="160"/>
                    <a:pt x="49" y="160"/>
                  </a:cubicBezTo>
                  <a:cubicBezTo>
                    <a:pt x="50" y="159"/>
                    <a:pt x="51" y="159"/>
                    <a:pt x="52" y="159"/>
                  </a:cubicBezTo>
                  <a:cubicBezTo>
                    <a:pt x="53" y="159"/>
                    <a:pt x="54" y="160"/>
                    <a:pt x="55" y="160"/>
                  </a:cubicBezTo>
                  <a:cubicBezTo>
                    <a:pt x="56" y="161"/>
                    <a:pt x="56" y="162"/>
                    <a:pt x="56" y="164"/>
                  </a:cubicBezTo>
                  <a:close/>
                  <a:moveTo>
                    <a:pt x="77" y="167"/>
                  </a:moveTo>
                  <a:cubicBezTo>
                    <a:pt x="76" y="167"/>
                    <a:pt x="75" y="166"/>
                    <a:pt x="75" y="166"/>
                  </a:cubicBezTo>
                  <a:cubicBezTo>
                    <a:pt x="74" y="166"/>
                    <a:pt x="74" y="166"/>
                    <a:pt x="73" y="165"/>
                  </a:cubicBezTo>
                  <a:cubicBezTo>
                    <a:pt x="72" y="165"/>
                    <a:pt x="72" y="165"/>
                    <a:pt x="71" y="165"/>
                  </a:cubicBezTo>
                  <a:cubicBezTo>
                    <a:pt x="70" y="165"/>
                    <a:pt x="70" y="164"/>
                    <a:pt x="69" y="164"/>
                  </a:cubicBezTo>
                  <a:cubicBezTo>
                    <a:pt x="69" y="164"/>
                    <a:pt x="68" y="164"/>
                    <a:pt x="68" y="163"/>
                  </a:cubicBezTo>
                  <a:cubicBezTo>
                    <a:pt x="68" y="163"/>
                    <a:pt x="68" y="162"/>
                    <a:pt x="68" y="162"/>
                  </a:cubicBezTo>
                  <a:cubicBezTo>
                    <a:pt x="68" y="161"/>
                    <a:pt x="68" y="161"/>
                    <a:pt x="68" y="161"/>
                  </a:cubicBezTo>
                  <a:cubicBezTo>
                    <a:pt x="68" y="160"/>
                    <a:pt x="68" y="160"/>
                    <a:pt x="69" y="160"/>
                  </a:cubicBezTo>
                  <a:cubicBezTo>
                    <a:pt x="69" y="160"/>
                    <a:pt x="69" y="159"/>
                    <a:pt x="70" y="159"/>
                  </a:cubicBezTo>
                  <a:cubicBezTo>
                    <a:pt x="70" y="159"/>
                    <a:pt x="71" y="159"/>
                    <a:pt x="72" y="159"/>
                  </a:cubicBezTo>
                  <a:cubicBezTo>
                    <a:pt x="72" y="159"/>
                    <a:pt x="73" y="159"/>
                    <a:pt x="73" y="159"/>
                  </a:cubicBezTo>
                  <a:cubicBezTo>
                    <a:pt x="74" y="159"/>
                    <a:pt x="74" y="159"/>
                    <a:pt x="75" y="160"/>
                  </a:cubicBezTo>
                  <a:cubicBezTo>
                    <a:pt x="75" y="160"/>
                    <a:pt x="75" y="160"/>
                    <a:pt x="76" y="160"/>
                  </a:cubicBezTo>
                  <a:cubicBezTo>
                    <a:pt x="76" y="160"/>
                    <a:pt x="76" y="160"/>
                    <a:pt x="76" y="160"/>
                  </a:cubicBezTo>
                  <a:cubicBezTo>
                    <a:pt x="77" y="160"/>
                    <a:pt x="77" y="160"/>
                    <a:pt x="77" y="160"/>
                  </a:cubicBezTo>
                  <a:cubicBezTo>
                    <a:pt x="78" y="159"/>
                    <a:pt x="78" y="159"/>
                    <a:pt x="78" y="159"/>
                  </a:cubicBezTo>
                  <a:cubicBezTo>
                    <a:pt x="77" y="158"/>
                    <a:pt x="76" y="157"/>
                    <a:pt x="75" y="157"/>
                  </a:cubicBezTo>
                  <a:cubicBezTo>
                    <a:pt x="74" y="156"/>
                    <a:pt x="73" y="156"/>
                    <a:pt x="71" y="156"/>
                  </a:cubicBezTo>
                  <a:cubicBezTo>
                    <a:pt x="70" y="156"/>
                    <a:pt x="69" y="156"/>
                    <a:pt x="68" y="157"/>
                  </a:cubicBezTo>
                  <a:cubicBezTo>
                    <a:pt x="68" y="157"/>
                    <a:pt x="67" y="157"/>
                    <a:pt x="66" y="158"/>
                  </a:cubicBezTo>
                  <a:cubicBezTo>
                    <a:pt x="66" y="159"/>
                    <a:pt x="65" y="159"/>
                    <a:pt x="65" y="160"/>
                  </a:cubicBezTo>
                  <a:cubicBezTo>
                    <a:pt x="64" y="161"/>
                    <a:pt x="64" y="161"/>
                    <a:pt x="64" y="162"/>
                  </a:cubicBezTo>
                  <a:cubicBezTo>
                    <a:pt x="64" y="163"/>
                    <a:pt x="64" y="164"/>
                    <a:pt x="65" y="164"/>
                  </a:cubicBezTo>
                  <a:cubicBezTo>
                    <a:pt x="65" y="165"/>
                    <a:pt x="65" y="165"/>
                    <a:pt x="66" y="166"/>
                  </a:cubicBezTo>
                  <a:cubicBezTo>
                    <a:pt x="66" y="166"/>
                    <a:pt x="67" y="167"/>
                    <a:pt x="68" y="167"/>
                  </a:cubicBezTo>
                  <a:cubicBezTo>
                    <a:pt x="68" y="167"/>
                    <a:pt x="69" y="167"/>
                    <a:pt x="70" y="168"/>
                  </a:cubicBezTo>
                  <a:cubicBezTo>
                    <a:pt x="70" y="168"/>
                    <a:pt x="71" y="168"/>
                    <a:pt x="71" y="168"/>
                  </a:cubicBezTo>
                  <a:cubicBezTo>
                    <a:pt x="72" y="168"/>
                    <a:pt x="73" y="169"/>
                    <a:pt x="73" y="169"/>
                  </a:cubicBezTo>
                  <a:cubicBezTo>
                    <a:pt x="74" y="169"/>
                    <a:pt x="74" y="170"/>
                    <a:pt x="74" y="170"/>
                  </a:cubicBezTo>
                  <a:cubicBezTo>
                    <a:pt x="75" y="170"/>
                    <a:pt x="75" y="171"/>
                    <a:pt x="75" y="171"/>
                  </a:cubicBezTo>
                  <a:cubicBezTo>
                    <a:pt x="75" y="172"/>
                    <a:pt x="75" y="172"/>
                    <a:pt x="75" y="173"/>
                  </a:cubicBezTo>
                  <a:cubicBezTo>
                    <a:pt x="74" y="173"/>
                    <a:pt x="74" y="173"/>
                    <a:pt x="74" y="174"/>
                  </a:cubicBezTo>
                  <a:cubicBezTo>
                    <a:pt x="73" y="174"/>
                    <a:pt x="73" y="174"/>
                    <a:pt x="73" y="174"/>
                  </a:cubicBezTo>
                  <a:cubicBezTo>
                    <a:pt x="72" y="175"/>
                    <a:pt x="71" y="175"/>
                    <a:pt x="71" y="175"/>
                  </a:cubicBezTo>
                  <a:cubicBezTo>
                    <a:pt x="70" y="175"/>
                    <a:pt x="69" y="175"/>
                    <a:pt x="69" y="174"/>
                  </a:cubicBezTo>
                  <a:cubicBezTo>
                    <a:pt x="68" y="174"/>
                    <a:pt x="68" y="174"/>
                    <a:pt x="67" y="174"/>
                  </a:cubicBezTo>
                  <a:cubicBezTo>
                    <a:pt x="67" y="173"/>
                    <a:pt x="67" y="173"/>
                    <a:pt x="66" y="173"/>
                  </a:cubicBezTo>
                  <a:cubicBezTo>
                    <a:pt x="66" y="173"/>
                    <a:pt x="66" y="173"/>
                    <a:pt x="66" y="173"/>
                  </a:cubicBezTo>
                  <a:cubicBezTo>
                    <a:pt x="65" y="173"/>
                    <a:pt x="65" y="173"/>
                    <a:pt x="65" y="173"/>
                  </a:cubicBezTo>
                  <a:cubicBezTo>
                    <a:pt x="65" y="173"/>
                    <a:pt x="65" y="173"/>
                    <a:pt x="65" y="173"/>
                  </a:cubicBezTo>
                  <a:cubicBezTo>
                    <a:pt x="64" y="175"/>
                    <a:pt x="64" y="175"/>
                    <a:pt x="64" y="175"/>
                  </a:cubicBezTo>
                  <a:cubicBezTo>
                    <a:pt x="65" y="175"/>
                    <a:pt x="66" y="176"/>
                    <a:pt x="67" y="176"/>
                  </a:cubicBezTo>
                  <a:cubicBezTo>
                    <a:pt x="68" y="177"/>
                    <a:pt x="69" y="177"/>
                    <a:pt x="71" y="177"/>
                  </a:cubicBezTo>
                  <a:cubicBezTo>
                    <a:pt x="72" y="177"/>
                    <a:pt x="73" y="177"/>
                    <a:pt x="74" y="177"/>
                  </a:cubicBezTo>
                  <a:cubicBezTo>
                    <a:pt x="75" y="176"/>
                    <a:pt x="76" y="176"/>
                    <a:pt x="76" y="175"/>
                  </a:cubicBezTo>
                  <a:cubicBezTo>
                    <a:pt x="77" y="175"/>
                    <a:pt x="77" y="174"/>
                    <a:pt x="78" y="173"/>
                  </a:cubicBezTo>
                  <a:cubicBezTo>
                    <a:pt x="78" y="172"/>
                    <a:pt x="78" y="172"/>
                    <a:pt x="78" y="171"/>
                  </a:cubicBezTo>
                  <a:cubicBezTo>
                    <a:pt x="78" y="170"/>
                    <a:pt x="78" y="169"/>
                    <a:pt x="78" y="169"/>
                  </a:cubicBezTo>
                  <a:cubicBezTo>
                    <a:pt x="77" y="168"/>
                    <a:pt x="77" y="167"/>
                    <a:pt x="77" y="167"/>
                  </a:cubicBezTo>
                  <a:close/>
                  <a:moveTo>
                    <a:pt x="72" y="211"/>
                  </a:moveTo>
                  <a:cubicBezTo>
                    <a:pt x="71" y="210"/>
                    <a:pt x="70" y="209"/>
                    <a:pt x="69" y="209"/>
                  </a:cubicBezTo>
                  <a:cubicBezTo>
                    <a:pt x="67" y="209"/>
                    <a:pt x="66" y="208"/>
                    <a:pt x="65" y="208"/>
                  </a:cubicBezTo>
                  <a:cubicBezTo>
                    <a:pt x="63" y="208"/>
                    <a:pt x="62" y="209"/>
                    <a:pt x="61" y="209"/>
                  </a:cubicBezTo>
                  <a:cubicBezTo>
                    <a:pt x="59" y="209"/>
                    <a:pt x="58" y="210"/>
                    <a:pt x="57" y="211"/>
                  </a:cubicBezTo>
                  <a:cubicBezTo>
                    <a:pt x="57" y="212"/>
                    <a:pt x="56" y="213"/>
                    <a:pt x="56" y="214"/>
                  </a:cubicBezTo>
                  <a:cubicBezTo>
                    <a:pt x="55" y="216"/>
                    <a:pt x="55" y="217"/>
                    <a:pt x="55" y="219"/>
                  </a:cubicBezTo>
                  <a:cubicBezTo>
                    <a:pt x="55" y="220"/>
                    <a:pt x="55" y="222"/>
                    <a:pt x="56" y="223"/>
                  </a:cubicBezTo>
                  <a:cubicBezTo>
                    <a:pt x="56" y="224"/>
                    <a:pt x="57" y="225"/>
                    <a:pt x="57" y="226"/>
                  </a:cubicBezTo>
                  <a:cubicBezTo>
                    <a:pt x="58" y="227"/>
                    <a:pt x="59" y="228"/>
                    <a:pt x="61" y="228"/>
                  </a:cubicBezTo>
                  <a:cubicBezTo>
                    <a:pt x="62" y="229"/>
                    <a:pt x="63" y="229"/>
                    <a:pt x="65" y="229"/>
                  </a:cubicBezTo>
                  <a:cubicBezTo>
                    <a:pt x="66" y="229"/>
                    <a:pt x="67" y="229"/>
                    <a:pt x="69" y="228"/>
                  </a:cubicBezTo>
                  <a:cubicBezTo>
                    <a:pt x="70" y="228"/>
                    <a:pt x="71" y="227"/>
                    <a:pt x="72" y="226"/>
                  </a:cubicBezTo>
                  <a:cubicBezTo>
                    <a:pt x="72" y="225"/>
                    <a:pt x="73" y="224"/>
                    <a:pt x="74" y="223"/>
                  </a:cubicBezTo>
                  <a:cubicBezTo>
                    <a:pt x="74" y="222"/>
                    <a:pt x="74" y="220"/>
                    <a:pt x="74" y="219"/>
                  </a:cubicBezTo>
                  <a:cubicBezTo>
                    <a:pt x="74" y="217"/>
                    <a:pt x="74" y="216"/>
                    <a:pt x="74" y="214"/>
                  </a:cubicBezTo>
                  <a:cubicBezTo>
                    <a:pt x="73" y="213"/>
                    <a:pt x="72" y="212"/>
                    <a:pt x="72" y="211"/>
                  </a:cubicBezTo>
                  <a:close/>
                  <a:moveTo>
                    <a:pt x="69" y="224"/>
                  </a:moveTo>
                  <a:cubicBezTo>
                    <a:pt x="68" y="226"/>
                    <a:pt x="67" y="226"/>
                    <a:pt x="65" y="226"/>
                  </a:cubicBezTo>
                  <a:cubicBezTo>
                    <a:pt x="63" y="226"/>
                    <a:pt x="61" y="226"/>
                    <a:pt x="60" y="224"/>
                  </a:cubicBezTo>
                  <a:cubicBezTo>
                    <a:pt x="59" y="223"/>
                    <a:pt x="59" y="221"/>
                    <a:pt x="59" y="219"/>
                  </a:cubicBezTo>
                  <a:cubicBezTo>
                    <a:pt x="59" y="218"/>
                    <a:pt x="59" y="216"/>
                    <a:pt x="59" y="215"/>
                  </a:cubicBezTo>
                  <a:cubicBezTo>
                    <a:pt x="59" y="215"/>
                    <a:pt x="60" y="214"/>
                    <a:pt x="60" y="213"/>
                  </a:cubicBezTo>
                  <a:cubicBezTo>
                    <a:pt x="61" y="212"/>
                    <a:pt x="61" y="212"/>
                    <a:pt x="62" y="212"/>
                  </a:cubicBezTo>
                  <a:cubicBezTo>
                    <a:pt x="63" y="211"/>
                    <a:pt x="64" y="211"/>
                    <a:pt x="65" y="211"/>
                  </a:cubicBezTo>
                  <a:cubicBezTo>
                    <a:pt x="67" y="211"/>
                    <a:pt x="68" y="212"/>
                    <a:pt x="69" y="213"/>
                  </a:cubicBezTo>
                  <a:cubicBezTo>
                    <a:pt x="70" y="214"/>
                    <a:pt x="71" y="216"/>
                    <a:pt x="71" y="219"/>
                  </a:cubicBezTo>
                  <a:cubicBezTo>
                    <a:pt x="71" y="221"/>
                    <a:pt x="70" y="223"/>
                    <a:pt x="69" y="224"/>
                  </a:cubicBezTo>
                  <a:close/>
                  <a:moveTo>
                    <a:pt x="88" y="208"/>
                  </a:moveTo>
                  <a:cubicBezTo>
                    <a:pt x="86" y="208"/>
                    <a:pt x="85" y="209"/>
                    <a:pt x="84" y="209"/>
                  </a:cubicBezTo>
                  <a:cubicBezTo>
                    <a:pt x="83" y="210"/>
                    <a:pt x="83" y="211"/>
                    <a:pt x="82" y="213"/>
                  </a:cubicBezTo>
                  <a:cubicBezTo>
                    <a:pt x="82" y="210"/>
                    <a:pt x="82" y="210"/>
                    <a:pt x="82" y="210"/>
                  </a:cubicBezTo>
                  <a:cubicBezTo>
                    <a:pt x="82" y="209"/>
                    <a:pt x="82" y="209"/>
                    <a:pt x="82" y="209"/>
                  </a:cubicBezTo>
                  <a:cubicBezTo>
                    <a:pt x="81" y="209"/>
                    <a:pt x="81" y="209"/>
                    <a:pt x="81" y="209"/>
                  </a:cubicBezTo>
                  <a:cubicBezTo>
                    <a:pt x="79" y="209"/>
                    <a:pt x="79" y="209"/>
                    <a:pt x="79" y="209"/>
                  </a:cubicBezTo>
                  <a:cubicBezTo>
                    <a:pt x="79" y="229"/>
                    <a:pt x="79" y="229"/>
                    <a:pt x="79" y="229"/>
                  </a:cubicBezTo>
                  <a:cubicBezTo>
                    <a:pt x="82" y="229"/>
                    <a:pt x="82" y="229"/>
                    <a:pt x="82" y="229"/>
                  </a:cubicBezTo>
                  <a:cubicBezTo>
                    <a:pt x="82" y="216"/>
                    <a:pt x="82" y="216"/>
                    <a:pt x="82" y="216"/>
                  </a:cubicBezTo>
                  <a:cubicBezTo>
                    <a:pt x="83" y="215"/>
                    <a:pt x="83" y="215"/>
                    <a:pt x="83" y="214"/>
                  </a:cubicBezTo>
                  <a:cubicBezTo>
                    <a:pt x="83" y="214"/>
                    <a:pt x="84" y="213"/>
                    <a:pt x="84" y="213"/>
                  </a:cubicBezTo>
                  <a:cubicBezTo>
                    <a:pt x="85" y="212"/>
                    <a:pt x="85" y="212"/>
                    <a:pt x="86" y="212"/>
                  </a:cubicBezTo>
                  <a:cubicBezTo>
                    <a:pt x="86" y="212"/>
                    <a:pt x="87" y="212"/>
                    <a:pt x="87" y="212"/>
                  </a:cubicBezTo>
                  <a:cubicBezTo>
                    <a:pt x="88" y="212"/>
                    <a:pt x="88" y="212"/>
                    <a:pt x="88" y="212"/>
                  </a:cubicBezTo>
                  <a:cubicBezTo>
                    <a:pt x="89" y="212"/>
                    <a:pt x="89" y="212"/>
                    <a:pt x="89" y="212"/>
                  </a:cubicBezTo>
                  <a:cubicBezTo>
                    <a:pt x="90" y="212"/>
                    <a:pt x="90" y="212"/>
                    <a:pt x="90" y="211"/>
                  </a:cubicBezTo>
                  <a:cubicBezTo>
                    <a:pt x="90" y="209"/>
                    <a:pt x="90" y="209"/>
                    <a:pt x="90" y="209"/>
                  </a:cubicBezTo>
                  <a:cubicBezTo>
                    <a:pt x="90" y="209"/>
                    <a:pt x="89" y="208"/>
                    <a:pt x="89" y="208"/>
                  </a:cubicBezTo>
                  <a:cubicBezTo>
                    <a:pt x="89" y="208"/>
                    <a:pt x="88" y="208"/>
                    <a:pt x="88" y="208"/>
                  </a:cubicBezTo>
                  <a:close/>
                  <a:moveTo>
                    <a:pt x="33" y="105"/>
                  </a:moveTo>
                  <a:cubicBezTo>
                    <a:pt x="32" y="105"/>
                    <a:pt x="31" y="104"/>
                    <a:pt x="29" y="104"/>
                  </a:cubicBezTo>
                  <a:cubicBezTo>
                    <a:pt x="28" y="104"/>
                    <a:pt x="26" y="105"/>
                    <a:pt x="25" y="105"/>
                  </a:cubicBezTo>
                  <a:cubicBezTo>
                    <a:pt x="24" y="105"/>
                    <a:pt x="23" y="106"/>
                    <a:pt x="22" y="107"/>
                  </a:cubicBezTo>
                  <a:cubicBezTo>
                    <a:pt x="21" y="108"/>
                    <a:pt x="21" y="109"/>
                    <a:pt x="20" y="110"/>
                  </a:cubicBezTo>
                  <a:cubicBezTo>
                    <a:pt x="20" y="112"/>
                    <a:pt x="19" y="113"/>
                    <a:pt x="19" y="115"/>
                  </a:cubicBezTo>
                  <a:cubicBezTo>
                    <a:pt x="19" y="116"/>
                    <a:pt x="20" y="118"/>
                    <a:pt x="20" y="119"/>
                  </a:cubicBezTo>
                  <a:cubicBezTo>
                    <a:pt x="21" y="120"/>
                    <a:pt x="21" y="121"/>
                    <a:pt x="22" y="122"/>
                  </a:cubicBezTo>
                  <a:cubicBezTo>
                    <a:pt x="23" y="123"/>
                    <a:pt x="24" y="124"/>
                    <a:pt x="25" y="124"/>
                  </a:cubicBezTo>
                  <a:cubicBezTo>
                    <a:pt x="26" y="125"/>
                    <a:pt x="28" y="125"/>
                    <a:pt x="29" y="125"/>
                  </a:cubicBezTo>
                  <a:cubicBezTo>
                    <a:pt x="31" y="125"/>
                    <a:pt x="32" y="125"/>
                    <a:pt x="33" y="124"/>
                  </a:cubicBezTo>
                  <a:cubicBezTo>
                    <a:pt x="34" y="124"/>
                    <a:pt x="35" y="123"/>
                    <a:pt x="36" y="122"/>
                  </a:cubicBezTo>
                  <a:cubicBezTo>
                    <a:pt x="37" y="121"/>
                    <a:pt x="38" y="120"/>
                    <a:pt x="38" y="119"/>
                  </a:cubicBezTo>
                  <a:cubicBezTo>
                    <a:pt x="39" y="118"/>
                    <a:pt x="39" y="116"/>
                    <a:pt x="39" y="115"/>
                  </a:cubicBezTo>
                  <a:cubicBezTo>
                    <a:pt x="39" y="113"/>
                    <a:pt x="39" y="112"/>
                    <a:pt x="38" y="110"/>
                  </a:cubicBezTo>
                  <a:cubicBezTo>
                    <a:pt x="38" y="109"/>
                    <a:pt x="37" y="108"/>
                    <a:pt x="36" y="107"/>
                  </a:cubicBezTo>
                  <a:cubicBezTo>
                    <a:pt x="35" y="106"/>
                    <a:pt x="34" y="105"/>
                    <a:pt x="33" y="105"/>
                  </a:cubicBezTo>
                  <a:close/>
                  <a:moveTo>
                    <a:pt x="34" y="120"/>
                  </a:moveTo>
                  <a:cubicBezTo>
                    <a:pt x="33" y="122"/>
                    <a:pt x="31" y="122"/>
                    <a:pt x="29" y="122"/>
                  </a:cubicBezTo>
                  <a:cubicBezTo>
                    <a:pt x="27" y="122"/>
                    <a:pt x="26" y="122"/>
                    <a:pt x="25" y="120"/>
                  </a:cubicBezTo>
                  <a:cubicBezTo>
                    <a:pt x="24" y="119"/>
                    <a:pt x="23" y="117"/>
                    <a:pt x="23" y="115"/>
                  </a:cubicBezTo>
                  <a:cubicBezTo>
                    <a:pt x="23" y="114"/>
                    <a:pt x="23" y="112"/>
                    <a:pt x="23" y="111"/>
                  </a:cubicBezTo>
                  <a:cubicBezTo>
                    <a:pt x="24" y="111"/>
                    <a:pt x="24" y="110"/>
                    <a:pt x="25" y="109"/>
                  </a:cubicBezTo>
                  <a:cubicBezTo>
                    <a:pt x="25" y="108"/>
                    <a:pt x="26" y="108"/>
                    <a:pt x="26" y="108"/>
                  </a:cubicBezTo>
                  <a:cubicBezTo>
                    <a:pt x="27" y="107"/>
                    <a:pt x="28" y="107"/>
                    <a:pt x="29" y="107"/>
                  </a:cubicBezTo>
                  <a:cubicBezTo>
                    <a:pt x="31" y="107"/>
                    <a:pt x="33" y="108"/>
                    <a:pt x="34" y="109"/>
                  </a:cubicBezTo>
                  <a:cubicBezTo>
                    <a:pt x="35" y="110"/>
                    <a:pt x="35" y="112"/>
                    <a:pt x="35" y="115"/>
                  </a:cubicBezTo>
                  <a:cubicBezTo>
                    <a:pt x="35" y="117"/>
                    <a:pt x="35" y="119"/>
                    <a:pt x="34" y="120"/>
                  </a:cubicBezTo>
                  <a:close/>
                  <a:moveTo>
                    <a:pt x="121" y="125"/>
                  </a:moveTo>
                  <a:cubicBezTo>
                    <a:pt x="125" y="125"/>
                    <a:pt x="125" y="125"/>
                    <a:pt x="125" y="125"/>
                  </a:cubicBezTo>
                  <a:cubicBezTo>
                    <a:pt x="125" y="105"/>
                    <a:pt x="125" y="105"/>
                    <a:pt x="125" y="105"/>
                  </a:cubicBezTo>
                  <a:cubicBezTo>
                    <a:pt x="121" y="105"/>
                    <a:pt x="121" y="105"/>
                    <a:pt x="121" y="105"/>
                  </a:cubicBezTo>
                  <a:lnTo>
                    <a:pt x="121" y="125"/>
                  </a:lnTo>
                  <a:close/>
                  <a:moveTo>
                    <a:pt x="211" y="166"/>
                  </a:moveTo>
                  <a:cubicBezTo>
                    <a:pt x="211" y="166"/>
                    <a:pt x="211" y="166"/>
                    <a:pt x="211" y="165"/>
                  </a:cubicBezTo>
                  <a:cubicBezTo>
                    <a:pt x="211" y="164"/>
                    <a:pt x="211" y="163"/>
                    <a:pt x="211" y="161"/>
                  </a:cubicBezTo>
                  <a:cubicBezTo>
                    <a:pt x="210" y="160"/>
                    <a:pt x="210" y="159"/>
                    <a:pt x="209" y="159"/>
                  </a:cubicBezTo>
                  <a:cubicBezTo>
                    <a:pt x="208" y="158"/>
                    <a:pt x="207" y="157"/>
                    <a:pt x="206" y="157"/>
                  </a:cubicBezTo>
                  <a:cubicBezTo>
                    <a:pt x="205" y="156"/>
                    <a:pt x="204" y="156"/>
                    <a:pt x="203" y="156"/>
                  </a:cubicBezTo>
                  <a:cubicBezTo>
                    <a:pt x="201" y="156"/>
                    <a:pt x="200" y="157"/>
                    <a:pt x="199" y="157"/>
                  </a:cubicBezTo>
                  <a:cubicBezTo>
                    <a:pt x="198" y="158"/>
                    <a:pt x="197" y="158"/>
                    <a:pt x="196" y="159"/>
                  </a:cubicBezTo>
                  <a:cubicBezTo>
                    <a:pt x="195" y="160"/>
                    <a:pt x="195" y="161"/>
                    <a:pt x="194" y="162"/>
                  </a:cubicBezTo>
                  <a:cubicBezTo>
                    <a:pt x="194" y="164"/>
                    <a:pt x="193" y="165"/>
                    <a:pt x="193" y="166"/>
                  </a:cubicBezTo>
                  <a:cubicBezTo>
                    <a:pt x="193" y="168"/>
                    <a:pt x="194" y="170"/>
                    <a:pt x="194" y="171"/>
                  </a:cubicBezTo>
                  <a:cubicBezTo>
                    <a:pt x="195" y="172"/>
                    <a:pt x="195" y="173"/>
                    <a:pt x="196" y="174"/>
                  </a:cubicBezTo>
                  <a:cubicBezTo>
                    <a:pt x="197" y="175"/>
                    <a:pt x="198" y="176"/>
                    <a:pt x="199" y="176"/>
                  </a:cubicBezTo>
                  <a:cubicBezTo>
                    <a:pt x="200" y="177"/>
                    <a:pt x="202" y="177"/>
                    <a:pt x="203" y="177"/>
                  </a:cubicBezTo>
                  <a:cubicBezTo>
                    <a:pt x="204" y="177"/>
                    <a:pt x="205" y="177"/>
                    <a:pt x="205" y="177"/>
                  </a:cubicBezTo>
                  <a:cubicBezTo>
                    <a:pt x="206" y="177"/>
                    <a:pt x="207" y="177"/>
                    <a:pt x="208" y="176"/>
                  </a:cubicBezTo>
                  <a:cubicBezTo>
                    <a:pt x="208" y="176"/>
                    <a:pt x="209" y="176"/>
                    <a:pt x="209" y="175"/>
                  </a:cubicBezTo>
                  <a:cubicBezTo>
                    <a:pt x="210" y="175"/>
                    <a:pt x="211" y="175"/>
                    <a:pt x="211" y="174"/>
                  </a:cubicBezTo>
                  <a:cubicBezTo>
                    <a:pt x="210" y="173"/>
                    <a:pt x="210" y="173"/>
                    <a:pt x="210" y="173"/>
                  </a:cubicBezTo>
                  <a:cubicBezTo>
                    <a:pt x="210" y="172"/>
                    <a:pt x="210" y="172"/>
                    <a:pt x="209" y="172"/>
                  </a:cubicBezTo>
                  <a:cubicBezTo>
                    <a:pt x="209" y="172"/>
                    <a:pt x="209" y="172"/>
                    <a:pt x="209" y="173"/>
                  </a:cubicBezTo>
                  <a:cubicBezTo>
                    <a:pt x="208" y="173"/>
                    <a:pt x="208" y="173"/>
                    <a:pt x="207" y="173"/>
                  </a:cubicBezTo>
                  <a:cubicBezTo>
                    <a:pt x="207" y="174"/>
                    <a:pt x="206" y="174"/>
                    <a:pt x="206" y="174"/>
                  </a:cubicBezTo>
                  <a:cubicBezTo>
                    <a:pt x="205" y="174"/>
                    <a:pt x="204" y="174"/>
                    <a:pt x="203" y="174"/>
                  </a:cubicBezTo>
                  <a:cubicBezTo>
                    <a:pt x="202" y="174"/>
                    <a:pt x="202" y="174"/>
                    <a:pt x="201" y="174"/>
                  </a:cubicBezTo>
                  <a:cubicBezTo>
                    <a:pt x="200" y="174"/>
                    <a:pt x="199" y="173"/>
                    <a:pt x="199" y="172"/>
                  </a:cubicBezTo>
                  <a:cubicBezTo>
                    <a:pt x="198" y="172"/>
                    <a:pt x="198" y="171"/>
                    <a:pt x="198" y="170"/>
                  </a:cubicBezTo>
                  <a:cubicBezTo>
                    <a:pt x="197" y="169"/>
                    <a:pt x="197" y="168"/>
                    <a:pt x="197" y="167"/>
                  </a:cubicBezTo>
                  <a:cubicBezTo>
                    <a:pt x="211" y="167"/>
                    <a:pt x="211" y="167"/>
                    <a:pt x="211" y="167"/>
                  </a:cubicBezTo>
                  <a:cubicBezTo>
                    <a:pt x="211" y="167"/>
                    <a:pt x="211" y="167"/>
                    <a:pt x="211" y="166"/>
                  </a:cubicBezTo>
                  <a:close/>
                  <a:moveTo>
                    <a:pt x="197" y="165"/>
                  </a:moveTo>
                  <a:cubicBezTo>
                    <a:pt x="197" y="163"/>
                    <a:pt x="198" y="161"/>
                    <a:pt x="199" y="160"/>
                  </a:cubicBezTo>
                  <a:cubicBezTo>
                    <a:pt x="200" y="159"/>
                    <a:pt x="201" y="159"/>
                    <a:pt x="203" y="159"/>
                  </a:cubicBezTo>
                  <a:cubicBezTo>
                    <a:pt x="204" y="159"/>
                    <a:pt x="205" y="159"/>
                    <a:pt x="205" y="159"/>
                  </a:cubicBezTo>
                  <a:cubicBezTo>
                    <a:pt x="206" y="160"/>
                    <a:pt x="206" y="160"/>
                    <a:pt x="207" y="160"/>
                  </a:cubicBezTo>
                  <a:cubicBezTo>
                    <a:pt x="207" y="161"/>
                    <a:pt x="208" y="162"/>
                    <a:pt x="208" y="162"/>
                  </a:cubicBezTo>
                  <a:cubicBezTo>
                    <a:pt x="208" y="163"/>
                    <a:pt x="208" y="164"/>
                    <a:pt x="208" y="165"/>
                  </a:cubicBezTo>
                  <a:lnTo>
                    <a:pt x="197" y="165"/>
                  </a:lnTo>
                  <a:close/>
                  <a:moveTo>
                    <a:pt x="175" y="121"/>
                  </a:moveTo>
                  <a:cubicBezTo>
                    <a:pt x="174" y="120"/>
                    <a:pt x="174" y="119"/>
                    <a:pt x="174" y="118"/>
                  </a:cubicBezTo>
                  <a:cubicBezTo>
                    <a:pt x="174" y="105"/>
                    <a:pt x="174" y="105"/>
                    <a:pt x="174" y="105"/>
                  </a:cubicBezTo>
                  <a:cubicBezTo>
                    <a:pt x="170" y="105"/>
                    <a:pt x="170" y="105"/>
                    <a:pt x="170" y="105"/>
                  </a:cubicBezTo>
                  <a:cubicBezTo>
                    <a:pt x="170" y="118"/>
                    <a:pt x="170" y="118"/>
                    <a:pt x="170" y="118"/>
                  </a:cubicBezTo>
                  <a:cubicBezTo>
                    <a:pt x="170" y="119"/>
                    <a:pt x="171" y="120"/>
                    <a:pt x="171" y="121"/>
                  </a:cubicBezTo>
                  <a:cubicBezTo>
                    <a:pt x="171" y="122"/>
                    <a:pt x="172" y="122"/>
                    <a:pt x="172" y="123"/>
                  </a:cubicBezTo>
                  <a:cubicBezTo>
                    <a:pt x="173" y="124"/>
                    <a:pt x="173" y="124"/>
                    <a:pt x="174" y="125"/>
                  </a:cubicBezTo>
                  <a:cubicBezTo>
                    <a:pt x="175" y="125"/>
                    <a:pt x="176" y="125"/>
                    <a:pt x="177" y="125"/>
                  </a:cubicBezTo>
                  <a:cubicBezTo>
                    <a:pt x="179" y="125"/>
                    <a:pt x="180" y="125"/>
                    <a:pt x="181" y="124"/>
                  </a:cubicBezTo>
                  <a:cubicBezTo>
                    <a:pt x="182" y="124"/>
                    <a:pt x="183" y="123"/>
                    <a:pt x="184" y="122"/>
                  </a:cubicBezTo>
                  <a:cubicBezTo>
                    <a:pt x="184" y="124"/>
                    <a:pt x="184" y="124"/>
                    <a:pt x="184" y="124"/>
                  </a:cubicBezTo>
                  <a:cubicBezTo>
                    <a:pt x="184" y="125"/>
                    <a:pt x="185" y="125"/>
                    <a:pt x="185" y="125"/>
                  </a:cubicBezTo>
                  <a:cubicBezTo>
                    <a:pt x="187" y="125"/>
                    <a:pt x="187" y="125"/>
                    <a:pt x="187" y="125"/>
                  </a:cubicBezTo>
                  <a:cubicBezTo>
                    <a:pt x="187" y="105"/>
                    <a:pt x="187" y="105"/>
                    <a:pt x="187" y="105"/>
                  </a:cubicBezTo>
                  <a:cubicBezTo>
                    <a:pt x="184" y="105"/>
                    <a:pt x="184" y="105"/>
                    <a:pt x="184" y="105"/>
                  </a:cubicBezTo>
                  <a:cubicBezTo>
                    <a:pt x="184" y="120"/>
                    <a:pt x="184" y="120"/>
                    <a:pt x="184" y="120"/>
                  </a:cubicBezTo>
                  <a:cubicBezTo>
                    <a:pt x="183" y="120"/>
                    <a:pt x="182" y="121"/>
                    <a:pt x="181" y="122"/>
                  </a:cubicBezTo>
                  <a:cubicBezTo>
                    <a:pt x="180" y="122"/>
                    <a:pt x="179" y="122"/>
                    <a:pt x="178" y="122"/>
                  </a:cubicBezTo>
                  <a:cubicBezTo>
                    <a:pt x="177" y="122"/>
                    <a:pt x="176" y="122"/>
                    <a:pt x="175" y="121"/>
                  </a:cubicBezTo>
                  <a:close/>
                  <a:moveTo>
                    <a:pt x="61" y="105"/>
                  </a:moveTo>
                  <a:cubicBezTo>
                    <a:pt x="60" y="106"/>
                    <a:pt x="59" y="106"/>
                    <a:pt x="58" y="107"/>
                  </a:cubicBezTo>
                  <a:cubicBezTo>
                    <a:pt x="58" y="108"/>
                    <a:pt x="57" y="109"/>
                    <a:pt x="56" y="110"/>
                  </a:cubicBezTo>
                  <a:cubicBezTo>
                    <a:pt x="56" y="112"/>
                    <a:pt x="56" y="113"/>
                    <a:pt x="56" y="114"/>
                  </a:cubicBezTo>
                  <a:cubicBezTo>
                    <a:pt x="56" y="116"/>
                    <a:pt x="56" y="118"/>
                    <a:pt x="57" y="119"/>
                  </a:cubicBezTo>
                  <a:cubicBezTo>
                    <a:pt x="57" y="120"/>
                    <a:pt x="58" y="121"/>
                    <a:pt x="59" y="122"/>
                  </a:cubicBezTo>
                  <a:cubicBezTo>
                    <a:pt x="59" y="123"/>
                    <a:pt x="60" y="124"/>
                    <a:pt x="62" y="124"/>
                  </a:cubicBezTo>
                  <a:cubicBezTo>
                    <a:pt x="63" y="125"/>
                    <a:pt x="64" y="125"/>
                    <a:pt x="65" y="125"/>
                  </a:cubicBezTo>
                  <a:cubicBezTo>
                    <a:pt x="66" y="125"/>
                    <a:pt x="67" y="125"/>
                    <a:pt x="68" y="125"/>
                  </a:cubicBezTo>
                  <a:cubicBezTo>
                    <a:pt x="68" y="125"/>
                    <a:pt x="69" y="125"/>
                    <a:pt x="70" y="124"/>
                  </a:cubicBezTo>
                  <a:cubicBezTo>
                    <a:pt x="71" y="124"/>
                    <a:pt x="71" y="124"/>
                    <a:pt x="72" y="123"/>
                  </a:cubicBezTo>
                  <a:cubicBezTo>
                    <a:pt x="72" y="123"/>
                    <a:pt x="73" y="123"/>
                    <a:pt x="73" y="122"/>
                  </a:cubicBezTo>
                  <a:cubicBezTo>
                    <a:pt x="72" y="121"/>
                    <a:pt x="72" y="121"/>
                    <a:pt x="72" y="121"/>
                  </a:cubicBezTo>
                  <a:cubicBezTo>
                    <a:pt x="72" y="120"/>
                    <a:pt x="72" y="120"/>
                    <a:pt x="72" y="120"/>
                  </a:cubicBezTo>
                  <a:cubicBezTo>
                    <a:pt x="72" y="120"/>
                    <a:pt x="71" y="120"/>
                    <a:pt x="71" y="121"/>
                  </a:cubicBezTo>
                  <a:cubicBezTo>
                    <a:pt x="71" y="121"/>
                    <a:pt x="70" y="121"/>
                    <a:pt x="70" y="121"/>
                  </a:cubicBezTo>
                  <a:cubicBezTo>
                    <a:pt x="69" y="122"/>
                    <a:pt x="69" y="122"/>
                    <a:pt x="68" y="122"/>
                  </a:cubicBezTo>
                  <a:cubicBezTo>
                    <a:pt x="67" y="122"/>
                    <a:pt x="67" y="122"/>
                    <a:pt x="66" y="122"/>
                  </a:cubicBezTo>
                  <a:cubicBezTo>
                    <a:pt x="65" y="122"/>
                    <a:pt x="64" y="122"/>
                    <a:pt x="63" y="122"/>
                  </a:cubicBezTo>
                  <a:cubicBezTo>
                    <a:pt x="62" y="122"/>
                    <a:pt x="62" y="121"/>
                    <a:pt x="61" y="120"/>
                  </a:cubicBezTo>
                  <a:cubicBezTo>
                    <a:pt x="61" y="120"/>
                    <a:pt x="60" y="119"/>
                    <a:pt x="60" y="118"/>
                  </a:cubicBezTo>
                  <a:cubicBezTo>
                    <a:pt x="60" y="117"/>
                    <a:pt x="59" y="116"/>
                    <a:pt x="59" y="115"/>
                  </a:cubicBezTo>
                  <a:cubicBezTo>
                    <a:pt x="73" y="115"/>
                    <a:pt x="73" y="115"/>
                    <a:pt x="73" y="115"/>
                  </a:cubicBezTo>
                  <a:cubicBezTo>
                    <a:pt x="73" y="115"/>
                    <a:pt x="73" y="115"/>
                    <a:pt x="74" y="114"/>
                  </a:cubicBezTo>
                  <a:cubicBezTo>
                    <a:pt x="74" y="114"/>
                    <a:pt x="74" y="114"/>
                    <a:pt x="74" y="113"/>
                  </a:cubicBezTo>
                  <a:cubicBezTo>
                    <a:pt x="74" y="112"/>
                    <a:pt x="74" y="111"/>
                    <a:pt x="73" y="109"/>
                  </a:cubicBezTo>
                  <a:cubicBezTo>
                    <a:pt x="73" y="108"/>
                    <a:pt x="72" y="107"/>
                    <a:pt x="71" y="107"/>
                  </a:cubicBezTo>
                  <a:cubicBezTo>
                    <a:pt x="71" y="106"/>
                    <a:pt x="70" y="105"/>
                    <a:pt x="69" y="105"/>
                  </a:cubicBezTo>
                  <a:cubicBezTo>
                    <a:pt x="68" y="104"/>
                    <a:pt x="66" y="104"/>
                    <a:pt x="65" y="104"/>
                  </a:cubicBezTo>
                  <a:cubicBezTo>
                    <a:pt x="64" y="104"/>
                    <a:pt x="62" y="105"/>
                    <a:pt x="61" y="105"/>
                  </a:cubicBezTo>
                  <a:close/>
                  <a:moveTo>
                    <a:pt x="68" y="107"/>
                  </a:moveTo>
                  <a:cubicBezTo>
                    <a:pt x="68" y="108"/>
                    <a:pt x="69" y="108"/>
                    <a:pt x="69" y="108"/>
                  </a:cubicBezTo>
                  <a:cubicBezTo>
                    <a:pt x="70" y="109"/>
                    <a:pt x="70" y="110"/>
                    <a:pt x="70" y="110"/>
                  </a:cubicBezTo>
                  <a:cubicBezTo>
                    <a:pt x="70" y="111"/>
                    <a:pt x="71" y="112"/>
                    <a:pt x="71" y="113"/>
                  </a:cubicBezTo>
                  <a:cubicBezTo>
                    <a:pt x="59" y="113"/>
                    <a:pt x="59" y="113"/>
                    <a:pt x="59" y="113"/>
                  </a:cubicBezTo>
                  <a:cubicBezTo>
                    <a:pt x="60" y="111"/>
                    <a:pt x="60" y="109"/>
                    <a:pt x="61" y="108"/>
                  </a:cubicBezTo>
                  <a:cubicBezTo>
                    <a:pt x="62" y="107"/>
                    <a:pt x="64" y="107"/>
                    <a:pt x="65" y="107"/>
                  </a:cubicBezTo>
                  <a:cubicBezTo>
                    <a:pt x="66" y="107"/>
                    <a:pt x="67" y="107"/>
                    <a:pt x="68" y="107"/>
                  </a:cubicBezTo>
                  <a:close/>
                  <a:moveTo>
                    <a:pt x="126" y="98"/>
                  </a:moveTo>
                  <a:cubicBezTo>
                    <a:pt x="126" y="98"/>
                    <a:pt x="126" y="98"/>
                    <a:pt x="126" y="97"/>
                  </a:cubicBezTo>
                  <a:cubicBezTo>
                    <a:pt x="125" y="97"/>
                    <a:pt x="125" y="97"/>
                    <a:pt x="125" y="96"/>
                  </a:cubicBezTo>
                  <a:cubicBezTo>
                    <a:pt x="125" y="96"/>
                    <a:pt x="124" y="96"/>
                    <a:pt x="124" y="96"/>
                  </a:cubicBezTo>
                  <a:cubicBezTo>
                    <a:pt x="124" y="96"/>
                    <a:pt x="124" y="96"/>
                    <a:pt x="123" y="96"/>
                  </a:cubicBezTo>
                  <a:cubicBezTo>
                    <a:pt x="123" y="96"/>
                    <a:pt x="123" y="96"/>
                    <a:pt x="122" y="96"/>
                  </a:cubicBezTo>
                  <a:cubicBezTo>
                    <a:pt x="122" y="96"/>
                    <a:pt x="122" y="96"/>
                    <a:pt x="121" y="96"/>
                  </a:cubicBezTo>
                  <a:cubicBezTo>
                    <a:pt x="121" y="97"/>
                    <a:pt x="121" y="97"/>
                    <a:pt x="121" y="97"/>
                  </a:cubicBezTo>
                  <a:cubicBezTo>
                    <a:pt x="121" y="98"/>
                    <a:pt x="121" y="98"/>
                    <a:pt x="121" y="98"/>
                  </a:cubicBezTo>
                  <a:cubicBezTo>
                    <a:pt x="121" y="99"/>
                    <a:pt x="121" y="99"/>
                    <a:pt x="121" y="99"/>
                  </a:cubicBezTo>
                  <a:cubicBezTo>
                    <a:pt x="121" y="99"/>
                    <a:pt x="121" y="100"/>
                    <a:pt x="121" y="100"/>
                  </a:cubicBezTo>
                  <a:cubicBezTo>
                    <a:pt x="122" y="100"/>
                    <a:pt x="122" y="100"/>
                    <a:pt x="122" y="101"/>
                  </a:cubicBezTo>
                  <a:cubicBezTo>
                    <a:pt x="123" y="101"/>
                    <a:pt x="123" y="101"/>
                    <a:pt x="123" y="101"/>
                  </a:cubicBezTo>
                  <a:cubicBezTo>
                    <a:pt x="124" y="101"/>
                    <a:pt x="124" y="101"/>
                    <a:pt x="124" y="101"/>
                  </a:cubicBezTo>
                  <a:cubicBezTo>
                    <a:pt x="124" y="100"/>
                    <a:pt x="125" y="100"/>
                    <a:pt x="125" y="100"/>
                  </a:cubicBezTo>
                  <a:cubicBezTo>
                    <a:pt x="125" y="100"/>
                    <a:pt x="125" y="99"/>
                    <a:pt x="126" y="99"/>
                  </a:cubicBezTo>
                  <a:cubicBezTo>
                    <a:pt x="126" y="99"/>
                    <a:pt x="126" y="99"/>
                    <a:pt x="126" y="98"/>
                  </a:cubicBezTo>
                  <a:close/>
                  <a:moveTo>
                    <a:pt x="162" y="122"/>
                  </a:moveTo>
                  <a:cubicBezTo>
                    <a:pt x="161" y="122"/>
                    <a:pt x="161" y="122"/>
                    <a:pt x="161" y="122"/>
                  </a:cubicBezTo>
                  <a:cubicBezTo>
                    <a:pt x="160" y="123"/>
                    <a:pt x="159" y="123"/>
                    <a:pt x="159" y="123"/>
                  </a:cubicBezTo>
                  <a:cubicBezTo>
                    <a:pt x="158" y="123"/>
                    <a:pt x="157" y="123"/>
                    <a:pt x="157" y="122"/>
                  </a:cubicBezTo>
                  <a:cubicBezTo>
                    <a:pt x="156" y="122"/>
                    <a:pt x="156" y="122"/>
                    <a:pt x="155" y="122"/>
                  </a:cubicBezTo>
                  <a:cubicBezTo>
                    <a:pt x="155" y="121"/>
                    <a:pt x="155" y="121"/>
                    <a:pt x="154" y="121"/>
                  </a:cubicBezTo>
                  <a:cubicBezTo>
                    <a:pt x="154" y="121"/>
                    <a:pt x="154" y="121"/>
                    <a:pt x="154" y="121"/>
                  </a:cubicBezTo>
                  <a:cubicBezTo>
                    <a:pt x="153" y="121"/>
                    <a:pt x="153" y="121"/>
                    <a:pt x="153" y="121"/>
                  </a:cubicBezTo>
                  <a:cubicBezTo>
                    <a:pt x="153" y="121"/>
                    <a:pt x="153" y="121"/>
                    <a:pt x="153" y="121"/>
                  </a:cubicBezTo>
                  <a:cubicBezTo>
                    <a:pt x="152" y="123"/>
                    <a:pt x="152" y="123"/>
                    <a:pt x="152" y="123"/>
                  </a:cubicBezTo>
                  <a:cubicBezTo>
                    <a:pt x="153" y="123"/>
                    <a:pt x="154" y="124"/>
                    <a:pt x="155" y="124"/>
                  </a:cubicBezTo>
                  <a:cubicBezTo>
                    <a:pt x="156" y="125"/>
                    <a:pt x="157" y="125"/>
                    <a:pt x="159" y="125"/>
                  </a:cubicBezTo>
                  <a:cubicBezTo>
                    <a:pt x="160" y="125"/>
                    <a:pt x="161" y="125"/>
                    <a:pt x="162" y="125"/>
                  </a:cubicBezTo>
                  <a:cubicBezTo>
                    <a:pt x="163" y="124"/>
                    <a:pt x="164" y="124"/>
                    <a:pt x="164" y="123"/>
                  </a:cubicBezTo>
                  <a:cubicBezTo>
                    <a:pt x="165" y="123"/>
                    <a:pt x="165" y="122"/>
                    <a:pt x="166" y="121"/>
                  </a:cubicBezTo>
                  <a:cubicBezTo>
                    <a:pt x="166" y="120"/>
                    <a:pt x="166" y="120"/>
                    <a:pt x="166" y="119"/>
                  </a:cubicBezTo>
                  <a:cubicBezTo>
                    <a:pt x="166" y="118"/>
                    <a:pt x="166" y="117"/>
                    <a:pt x="166" y="117"/>
                  </a:cubicBezTo>
                  <a:cubicBezTo>
                    <a:pt x="165" y="116"/>
                    <a:pt x="165" y="115"/>
                    <a:pt x="165" y="115"/>
                  </a:cubicBezTo>
                  <a:cubicBezTo>
                    <a:pt x="164" y="115"/>
                    <a:pt x="164" y="114"/>
                    <a:pt x="163" y="114"/>
                  </a:cubicBezTo>
                  <a:cubicBezTo>
                    <a:pt x="162" y="114"/>
                    <a:pt x="162" y="114"/>
                    <a:pt x="161" y="113"/>
                  </a:cubicBezTo>
                  <a:cubicBezTo>
                    <a:pt x="160" y="113"/>
                    <a:pt x="160" y="113"/>
                    <a:pt x="159" y="113"/>
                  </a:cubicBezTo>
                  <a:cubicBezTo>
                    <a:pt x="158" y="113"/>
                    <a:pt x="158" y="112"/>
                    <a:pt x="157" y="112"/>
                  </a:cubicBezTo>
                  <a:cubicBezTo>
                    <a:pt x="157" y="112"/>
                    <a:pt x="156" y="112"/>
                    <a:pt x="156" y="111"/>
                  </a:cubicBezTo>
                  <a:cubicBezTo>
                    <a:pt x="156" y="111"/>
                    <a:pt x="156" y="110"/>
                    <a:pt x="156" y="110"/>
                  </a:cubicBezTo>
                  <a:cubicBezTo>
                    <a:pt x="156" y="109"/>
                    <a:pt x="156" y="109"/>
                    <a:pt x="156" y="109"/>
                  </a:cubicBezTo>
                  <a:cubicBezTo>
                    <a:pt x="156" y="108"/>
                    <a:pt x="156" y="108"/>
                    <a:pt x="157" y="108"/>
                  </a:cubicBezTo>
                  <a:cubicBezTo>
                    <a:pt x="157" y="108"/>
                    <a:pt x="158" y="107"/>
                    <a:pt x="158" y="107"/>
                  </a:cubicBezTo>
                  <a:cubicBezTo>
                    <a:pt x="158" y="107"/>
                    <a:pt x="159" y="107"/>
                    <a:pt x="160" y="107"/>
                  </a:cubicBezTo>
                  <a:cubicBezTo>
                    <a:pt x="160" y="107"/>
                    <a:pt x="161" y="107"/>
                    <a:pt x="161" y="107"/>
                  </a:cubicBezTo>
                  <a:cubicBezTo>
                    <a:pt x="162" y="107"/>
                    <a:pt x="162" y="107"/>
                    <a:pt x="163" y="108"/>
                  </a:cubicBezTo>
                  <a:cubicBezTo>
                    <a:pt x="163" y="108"/>
                    <a:pt x="163" y="108"/>
                    <a:pt x="164" y="108"/>
                  </a:cubicBezTo>
                  <a:cubicBezTo>
                    <a:pt x="164" y="108"/>
                    <a:pt x="164" y="108"/>
                    <a:pt x="164" y="108"/>
                  </a:cubicBezTo>
                  <a:cubicBezTo>
                    <a:pt x="165" y="108"/>
                    <a:pt x="165" y="108"/>
                    <a:pt x="165" y="108"/>
                  </a:cubicBezTo>
                  <a:cubicBezTo>
                    <a:pt x="166" y="107"/>
                    <a:pt x="166" y="107"/>
                    <a:pt x="166" y="107"/>
                  </a:cubicBezTo>
                  <a:cubicBezTo>
                    <a:pt x="165" y="106"/>
                    <a:pt x="164" y="105"/>
                    <a:pt x="163" y="105"/>
                  </a:cubicBezTo>
                  <a:cubicBezTo>
                    <a:pt x="162" y="104"/>
                    <a:pt x="161" y="104"/>
                    <a:pt x="160" y="104"/>
                  </a:cubicBezTo>
                  <a:cubicBezTo>
                    <a:pt x="158" y="104"/>
                    <a:pt x="157" y="104"/>
                    <a:pt x="156" y="105"/>
                  </a:cubicBezTo>
                  <a:cubicBezTo>
                    <a:pt x="156" y="105"/>
                    <a:pt x="155" y="105"/>
                    <a:pt x="154" y="106"/>
                  </a:cubicBezTo>
                  <a:cubicBezTo>
                    <a:pt x="154" y="107"/>
                    <a:pt x="153" y="107"/>
                    <a:pt x="153" y="108"/>
                  </a:cubicBezTo>
                  <a:cubicBezTo>
                    <a:pt x="152" y="109"/>
                    <a:pt x="152" y="109"/>
                    <a:pt x="152" y="110"/>
                  </a:cubicBezTo>
                  <a:cubicBezTo>
                    <a:pt x="152" y="111"/>
                    <a:pt x="152" y="112"/>
                    <a:pt x="153" y="112"/>
                  </a:cubicBezTo>
                  <a:cubicBezTo>
                    <a:pt x="153" y="113"/>
                    <a:pt x="153" y="113"/>
                    <a:pt x="154" y="114"/>
                  </a:cubicBezTo>
                  <a:cubicBezTo>
                    <a:pt x="154" y="114"/>
                    <a:pt x="155" y="115"/>
                    <a:pt x="156" y="115"/>
                  </a:cubicBezTo>
                  <a:cubicBezTo>
                    <a:pt x="156" y="115"/>
                    <a:pt x="157" y="115"/>
                    <a:pt x="158" y="116"/>
                  </a:cubicBezTo>
                  <a:cubicBezTo>
                    <a:pt x="158" y="116"/>
                    <a:pt x="159" y="116"/>
                    <a:pt x="160" y="116"/>
                  </a:cubicBezTo>
                  <a:cubicBezTo>
                    <a:pt x="160" y="116"/>
                    <a:pt x="161" y="117"/>
                    <a:pt x="161" y="117"/>
                  </a:cubicBezTo>
                  <a:cubicBezTo>
                    <a:pt x="162" y="117"/>
                    <a:pt x="162" y="118"/>
                    <a:pt x="162" y="118"/>
                  </a:cubicBezTo>
                  <a:cubicBezTo>
                    <a:pt x="163" y="118"/>
                    <a:pt x="163" y="119"/>
                    <a:pt x="163" y="119"/>
                  </a:cubicBezTo>
                  <a:cubicBezTo>
                    <a:pt x="163" y="120"/>
                    <a:pt x="163" y="120"/>
                    <a:pt x="163" y="121"/>
                  </a:cubicBezTo>
                  <a:cubicBezTo>
                    <a:pt x="162" y="121"/>
                    <a:pt x="162" y="121"/>
                    <a:pt x="162" y="122"/>
                  </a:cubicBezTo>
                  <a:close/>
                  <a:moveTo>
                    <a:pt x="49" y="105"/>
                  </a:moveTo>
                  <a:cubicBezTo>
                    <a:pt x="48" y="106"/>
                    <a:pt x="47" y="107"/>
                    <a:pt x="47" y="109"/>
                  </a:cubicBezTo>
                  <a:cubicBezTo>
                    <a:pt x="46" y="106"/>
                    <a:pt x="46" y="106"/>
                    <a:pt x="46" y="106"/>
                  </a:cubicBezTo>
                  <a:cubicBezTo>
                    <a:pt x="46" y="105"/>
                    <a:pt x="46" y="105"/>
                    <a:pt x="46" y="105"/>
                  </a:cubicBezTo>
                  <a:cubicBezTo>
                    <a:pt x="46" y="105"/>
                    <a:pt x="46" y="105"/>
                    <a:pt x="45" y="105"/>
                  </a:cubicBezTo>
                  <a:cubicBezTo>
                    <a:pt x="43" y="105"/>
                    <a:pt x="43" y="105"/>
                    <a:pt x="43" y="105"/>
                  </a:cubicBezTo>
                  <a:cubicBezTo>
                    <a:pt x="43" y="125"/>
                    <a:pt x="43" y="125"/>
                    <a:pt x="43" y="125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7" y="112"/>
                    <a:pt x="47" y="112"/>
                    <a:pt x="47" y="112"/>
                  </a:cubicBezTo>
                  <a:cubicBezTo>
                    <a:pt x="47" y="111"/>
                    <a:pt x="47" y="111"/>
                    <a:pt x="48" y="110"/>
                  </a:cubicBezTo>
                  <a:cubicBezTo>
                    <a:pt x="48" y="110"/>
                    <a:pt x="48" y="109"/>
                    <a:pt x="49" y="109"/>
                  </a:cubicBezTo>
                  <a:cubicBezTo>
                    <a:pt x="49" y="108"/>
                    <a:pt x="50" y="108"/>
                    <a:pt x="50" y="108"/>
                  </a:cubicBezTo>
                  <a:cubicBezTo>
                    <a:pt x="51" y="108"/>
                    <a:pt x="51" y="108"/>
                    <a:pt x="52" y="108"/>
                  </a:cubicBezTo>
                  <a:cubicBezTo>
                    <a:pt x="52" y="108"/>
                    <a:pt x="53" y="108"/>
                    <a:pt x="53" y="108"/>
                  </a:cubicBezTo>
                  <a:cubicBezTo>
                    <a:pt x="53" y="108"/>
                    <a:pt x="54" y="108"/>
                    <a:pt x="54" y="108"/>
                  </a:cubicBezTo>
                  <a:cubicBezTo>
                    <a:pt x="54" y="108"/>
                    <a:pt x="54" y="108"/>
                    <a:pt x="54" y="107"/>
                  </a:cubicBezTo>
                  <a:cubicBezTo>
                    <a:pt x="55" y="105"/>
                    <a:pt x="55" y="105"/>
                    <a:pt x="55" y="105"/>
                  </a:cubicBezTo>
                  <a:cubicBezTo>
                    <a:pt x="54" y="105"/>
                    <a:pt x="54" y="104"/>
                    <a:pt x="54" y="104"/>
                  </a:cubicBezTo>
                  <a:cubicBezTo>
                    <a:pt x="53" y="104"/>
                    <a:pt x="53" y="104"/>
                    <a:pt x="52" y="104"/>
                  </a:cubicBezTo>
                  <a:cubicBezTo>
                    <a:pt x="51" y="104"/>
                    <a:pt x="50" y="105"/>
                    <a:pt x="49" y="105"/>
                  </a:cubicBezTo>
                  <a:close/>
                  <a:moveTo>
                    <a:pt x="3" y="174"/>
                  </a:moveTo>
                  <a:cubicBezTo>
                    <a:pt x="4" y="175"/>
                    <a:pt x="5" y="176"/>
                    <a:pt x="6" y="176"/>
                  </a:cubicBezTo>
                  <a:cubicBezTo>
                    <a:pt x="7" y="177"/>
                    <a:pt x="8" y="177"/>
                    <a:pt x="9" y="177"/>
                  </a:cubicBezTo>
                  <a:cubicBezTo>
                    <a:pt x="10" y="177"/>
                    <a:pt x="11" y="177"/>
                    <a:pt x="11" y="177"/>
                  </a:cubicBezTo>
                  <a:cubicBezTo>
                    <a:pt x="12" y="177"/>
                    <a:pt x="13" y="177"/>
                    <a:pt x="13" y="176"/>
                  </a:cubicBezTo>
                  <a:cubicBezTo>
                    <a:pt x="14" y="176"/>
                    <a:pt x="15" y="176"/>
                    <a:pt x="15" y="175"/>
                  </a:cubicBezTo>
                  <a:cubicBezTo>
                    <a:pt x="16" y="175"/>
                    <a:pt x="16" y="175"/>
                    <a:pt x="17" y="174"/>
                  </a:cubicBezTo>
                  <a:cubicBezTo>
                    <a:pt x="16" y="173"/>
                    <a:pt x="16" y="173"/>
                    <a:pt x="16" y="173"/>
                  </a:cubicBezTo>
                  <a:cubicBezTo>
                    <a:pt x="16" y="172"/>
                    <a:pt x="15" y="172"/>
                    <a:pt x="15" y="172"/>
                  </a:cubicBezTo>
                  <a:cubicBezTo>
                    <a:pt x="15" y="172"/>
                    <a:pt x="15" y="172"/>
                    <a:pt x="14" y="173"/>
                  </a:cubicBezTo>
                  <a:cubicBezTo>
                    <a:pt x="14" y="173"/>
                    <a:pt x="14" y="173"/>
                    <a:pt x="13" y="173"/>
                  </a:cubicBezTo>
                  <a:cubicBezTo>
                    <a:pt x="13" y="174"/>
                    <a:pt x="13" y="174"/>
                    <a:pt x="12" y="174"/>
                  </a:cubicBezTo>
                  <a:cubicBezTo>
                    <a:pt x="11" y="174"/>
                    <a:pt x="11" y="174"/>
                    <a:pt x="10" y="174"/>
                  </a:cubicBezTo>
                  <a:cubicBezTo>
                    <a:pt x="9" y="174"/>
                    <a:pt x="8" y="174"/>
                    <a:pt x="7" y="174"/>
                  </a:cubicBezTo>
                  <a:cubicBezTo>
                    <a:pt x="7" y="174"/>
                    <a:pt x="6" y="173"/>
                    <a:pt x="6" y="172"/>
                  </a:cubicBezTo>
                  <a:cubicBezTo>
                    <a:pt x="5" y="172"/>
                    <a:pt x="5" y="171"/>
                    <a:pt x="4" y="170"/>
                  </a:cubicBezTo>
                  <a:cubicBezTo>
                    <a:pt x="4" y="169"/>
                    <a:pt x="4" y="168"/>
                    <a:pt x="4" y="167"/>
                  </a:cubicBezTo>
                  <a:cubicBezTo>
                    <a:pt x="4" y="166"/>
                    <a:pt x="4" y="164"/>
                    <a:pt x="4" y="164"/>
                  </a:cubicBezTo>
                  <a:cubicBezTo>
                    <a:pt x="5" y="163"/>
                    <a:pt x="5" y="162"/>
                    <a:pt x="6" y="161"/>
                  </a:cubicBezTo>
                  <a:cubicBezTo>
                    <a:pt x="6" y="160"/>
                    <a:pt x="7" y="160"/>
                    <a:pt x="7" y="160"/>
                  </a:cubicBezTo>
                  <a:cubicBezTo>
                    <a:pt x="8" y="159"/>
                    <a:pt x="9" y="159"/>
                    <a:pt x="10" y="159"/>
                  </a:cubicBezTo>
                  <a:cubicBezTo>
                    <a:pt x="11" y="159"/>
                    <a:pt x="11" y="159"/>
                    <a:pt x="12" y="159"/>
                  </a:cubicBezTo>
                  <a:cubicBezTo>
                    <a:pt x="12" y="159"/>
                    <a:pt x="13" y="160"/>
                    <a:pt x="13" y="160"/>
                  </a:cubicBezTo>
                  <a:cubicBezTo>
                    <a:pt x="14" y="160"/>
                    <a:pt x="14" y="160"/>
                    <a:pt x="14" y="160"/>
                  </a:cubicBezTo>
                  <a:cubicBezTo>
                    <a:pt x="14" y="161"/>
                    <a:pt x="15" y="161"/>
                    <a:pt x="15" y="161"/>
                  </a:cubicBezTo>
                  <a:cubicBezTo>
                    <a:pt x="15" y="161"/>
                    <a:pt x="15" y="161"/>
                    <a:pt x="15" y="161"/>
                  </a:cubicBezTo>
                  <a:cubicBezTo>
                    <a:pt x="15" y="160"/>
                    <a:pt x="15" y="160"/>
                    <a:pt x="16" y="160"/>
                  </a:cubicBezTo>
                  <a:cubicBezTo>
                    <a:pt x="17" y="159"/>
                    <a:pt x="17" y="159"/>
                    <a:pt x="17" y="159"/>
                  </a:cubicBezTo>
                  <a:cubicBezTo>
                    <a:pt x="16" y="158"/>
                    <a:pt x="15" y="157"/>
                    <a:pt x="14" y="157"/>
                  </a:cubicBezTo>
                  <a:cubicBezTo>
                    <a:pt x="13" y="156"/>
                    <a:pt x="11" y="156"/>
                    <a:pt x="10" y="156"/>
                  </a:cubicBezTo>
                  <a:cubicBezTo>
                    <a:pt x="8" y="156"/>
                    <a:pt x="7" y="157"/>
                    <a:pt x="6" y="157"/>
                  </a:cubicBezTo>
                  <a:cubicBezTo>
                    <a:pt x="5" y="158"/>
                    <a:pt x="4" y="158"/>
                    <a:pt x="3" y="159"/>
                  </a:cubicBezTo>
                  <a:cubicBezTo>
                    <a:pt x="2" y="160"/>
                    <a:pt x="1" y="161"/>
                    <a:pt x="1" y="163"/>
                  </a:cubicBezTo>
                  <a:cubicBezTo>
                    <a:pt x="1" y="164"/>
                    <a:pt x="0" y="165"/>
                    <a:pt x="0" y="167"/>
                  </a:cubicBezTo>
                  <a:cubicBezTo>
                    <a:pt x="0" y="168"/>
                    <a:pt x="1" y="170"/>
                    <a:pt x="1" y="171"/>
                  </a:cubicBezTo>
                  <a:cubicBezTo>
                    <a:pt x="1" y="172"/>
                    <a:pt x="2" y="174"/>
                    <a:pt x="3" y="174"/>
                  </a:cubicBezTo>
                  <a:close/>
                  <a:moveTo>
                    <a:pt x="15" y="211"/>
                  </a:moveTo>
                  <a:cubicBezTo>
                    <a:pt x="14" y="210"/>
                    <a:pt x="13" y="209"/>
                    <a:pt x="12" y="209"/>
                  </a:cubicBezTo>
                  <a:cubicBezTo>
                    <a:pt x="11" y="208"/>
                    <a:pt x="10" y="208"/>
                    <a:pt x="9" y="208"/>
                  </a:cubicBezTo>
                  <a:cubicBezTo>
                    <a:pt x="8" y="208"/>
                    <a:pt x="7" y="208"/>
                    <a:pt x="5" y="209"/>
                  </a:cubicBezTo>
                  <a:cubicBezTo>
                    <a:pt x="4" y="210"/>
                    <a:pt x="3" y="210"/>
                    <a:pt x="3" y="211"/>
                  </a:cubicBezTo>
                  <a:cubicBezTo>
                    <a:pt x="2" y="212"/>
                    <a:pt x="1" y="213"/>
                    <a:pt x="1" y="215"/>
                  </a:cubicBezTo>
                  <a:cubicBezTo>
                    <a:pt x="1" y="216"/>
                    <a:pt x="0" y="217"/>
                    <a:pt x="0" y="219"/>
                  </a:cubicBezTo>
                  <a:cubicBezTo>
                    <a:pt x="0" y="220"/>
                    <a:pt x="1" y="222"/>
                    <a:pt x="1" y="223"/>
                  </a:cubicBezTo>
                  <a:cubicBezTo>
                    <a:pt x="1" y="225"/>
                    <a:pt x="2" y="226"/>
                    <a:pt x="2" y="226"/>
                  </a:cubicBezTo>
                  <a:cubicBezTo>
                    <a:pt x="3" y="227"/>
                    <a:pt x="4" y="228"/>
                    <a:pt x="5" y="228"/>
                  </a:cubicBezTo>
                  <a:cubicBezTo>
                    <a:pt x="6" y="229"/>
                    <a:pt x="7" y="229"/>
                    <a:pt x="8" y="229"/>
                  </a:cubicBezTo>
                  <a:cubicBezTo>
                    <a:pt x="9" y="229"/>
                    <a:pt x="11" y="229"/>
                    <a:pt x="12" y="228"/>
                  </a:cubicBezTo>
                  <a:cubicBezTo>
                    <a:pt x="13" y="228"/>
                    <a:pt x="14" y="227"/>
                    <a:pt x="15" y="226"/>
                  </a:cubicBezTo>
                  <a:cubicBezTo>
                    <a:pt x="15" y="228"/>
                    <a:pt x="15" y="228"/>
                    <a:pt x="15" y="228"/>
                  </a:cubicBezTo>
                  <a:cubicBezTo>
                    <a:pt x="15" y="229"/>
                    <a:pt x="16" y="229"/>
                    <a:pt x="16" y="229"/>
                  </a:cubicBezTo>
                  <a:cubicBezTo>
                    <a:pt x="18" y="229"/>
                    <a:pt x="18" y="229"/>
                    <a:pt x="18" y="22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5" y="199"/>
                    <a:pt x="15" y="199"/>
                    <a:pt x="15" y="199"/>
                  </a:cubicBezTo>
                  <a:lnTo>
                    <a:pt x="15" y="211"/>
                  </a:lnTo>
                  <a:close/>
                  <a:moveTo>
                    <a:pt x="15" y="223"/>
                  </a:moveTo>
                  <a:cubicBezTo>
                    <a:pt x="14" y="224"/>
                    <a:pt x="13" y="225"/>
                    <a:pt x="12" y="225"/>
                  </a:cubicBezTo>
                  <a:cubicBezTo>
                    <a:pt x="11" y="226"/>
                    <a:pt x="10" y="226"/>
                    <a:pt x="9" y="226"/>
                  </a:cubicBezTo>
                  <a:cubicBezTo>
                    <a:pt x="8" y="226"/>
                    <a:pt x="8" y="226"/>
                    <a:pt x="7" y="226"/>
                  </a:cubicBezTo>
                  <a:cubicBezTo>
                    <a:pt x="6" y="226"/>
                    <a:pt x="6" y="225"/>
                    <a:pt x="5" y="224"/>
                  </a:cubicBezTo>
                  <a:cubicBezTo>
                    <a:pt x="5" y="224"/>
                    <a:pt x="5" y="223"/>
                    <a:pt x="4" y="222"/>
                  </a:cubicBezTo>
                  <a:cubicBezTo>
                    <a:pt x="4" y="221"/>
                    <a:pt x="4" y="220"/>
                    <a:pt x="4" y="219"/>
                  </a:cubicBezTo>
                  <a:cubicBezTo>
                    <a:pt x="4" y="216"/>
                    <a:pt x="5" y="214"/>
                    <a:pt x="6" y="213"/>
                  </a:cubicBezTo>
                  <a:cubicBezTo>
                    <a:pt x="7" y="212"/>
                    <a:pt x="8" y="211"/>
                    <a:pt x="10" y="211"/>
                  </a:cubicBezTo>
                  <a:cubicBezTo>
                    <a:pt x="11" y="211"/>
                    <a:pt x="12" y="211"/>
                    <a:pt x="13" y="212"/>
                  </a:cubicBezTo>
                  <a:cubicBezTo>
                    <a:pt x="13" y="212"/>
                    <a:pt x="14" y="213"/>
                    <a:pt x="15" y="213"/>
                  </a:cubicBezTo>
                  <a:lnTo>
                    <a:pt x="15" y="223"/>
                  </a:lnTo>
                  <a:close/>
                  <a:moveTo>
                    <a:pt x="246" y="124"/>
                  </a:moveTo>
                  <a:cubicBezTo>
                    <a:pt x="248" y="124"/>
                    <a:pt x="249" y="123"/>
                    <a:pt x="249" y="122"/>
                  </a:cubicBezTo>
                  <a:cubicBezTo>
                    <a:pt x="250" y="124"/>
                    <a:pt x="250" y="124"/>
                    <a:pt x="250" y="124"/>
                  </a:cubicBezTo>
                  <a:cubicBezTo>
                    <a:pt x="250" y="125"/>
                    <a:pt x="250" y="125"/>
                    <a:pt x="251" y="125"/>
                  </a:cubicBezTo>
                  <a:cubicBezTo>
                    <a:pt x="253" y="125"/>
                    <a:pt x="253" y="125"/>
                    <a:pt x="253" y="125"/>
                  </a:cubicBezTo>
                  <a:cubicBezTo>
                    <a:pt x="253" y="95"/>
                    <a:pt x="253" y="95"/>
                    <a:pt x="253" y="95"/>
                  </a:cubicBezTo>
                  <a:cubicBezTo>
                    <a:pt x="249" y="95"/>
                    <a:pt x="249" y="95"/>
                    <a:pt x="249" y="95"/>
                  </a:cubicBezTo>
                  <a:cubicBezTo>
                    <a:pt x="249" y="107"/>
                    <a:pt x="249" y="107"/>
                    <a:pt x="249" y="107"/>
                  </a:cubicBezTo>
                  <a:cubicBezTo>
                    <a:pt x="249" y="106"/>
                    <a:pt x="248" y="105"/>
                    <a:pt x="247" y="105"/>
                  </a:cubicBezTo>
                  <a:cubicBezTo>
                    <a:pt x="246" y="104"/>
                    <a:pt x="245" y="104"/>
                    <a:pt x="244" y="104"/>
                  </a:cubicBezTo>
                  <a:cubicBezTo>
                    <a:pt x="242" y="104"/>
                    <a:pt x="241" y="104"/>
                    <a:pt x="240" y="105"/>
                  </a:cubicBezTo>
                  <a:cubicBezTo>
                    <a:pt x="239" y="106"/>
                    <a:pt x="238" y="106"/>
                    <a:pt x="237" y="107"/>
                  </a:cubicBezTo>
                  <a:cubicBezTo>
                    <a:pt x="236" y="108"/>
                    <a:pt x="236" y="109"/>
                    <a:pt x="236" y="111"/>
                  </a:cubicBezTo>
                  <a:cubicBezTo>
                    <a:pt x="235" y="112"/>
                    <a:pt x="235" y="113"/>
                    <a:pt x="235" y="115"/>
                  </a:cubicBezTo>
                  <a:cubicBezTo>
                    <a:pt x="235" y="116"/>
                    <a:pt x="235" y="118"/>
                    <a:pt x="235" y="119"/>
                  </a:cubicBezTo>
                  <a:cubicBezTo>
                    <a:pt x="236" y="121"/>
                    <a:pt x="236" y="122"/>
                    <a:pt x="237" y="122"/>
                  </a:cubicBezTo>
                  <a:cubicBezTo>
                    <a:pt x="238" y="123"/>
                    <a:pt x="238" y="124"/>
                    <a:pt x="239" y="124"/>
                  </a:cubicBezTo>
                  <a:cubicBezTo>
                    <a:pt x="240" y="125"/>
                    <a:pt x="241" y="125"/>
                    <a:pt x="243" y="125"/>
                  </a:cubicBezTo>
                  <a:cubicBezTo>
                    <a:pt x="244" y="125"/>
                    <a:pt x="245" y="125"/>
                    <a:pt x="246" y="124"/>
                  </a:cubicBezTo>
                  <a:close/>
                  <a:moveTo>
                    <a:pt x="240" y="120"/>
                  </a:moveTo>
                  <a:cubicBezTo>
                    <a:pt x="240" y="120"/>
                    <a:pt x="239" y="119"/>
                    <a:pt x="239" y="118"/>
                  </a:cubicBezTo>
                  <a:cubicBezTo>
                    <a:pt x="239" y="117"/>
                    <a:pt x="239" y="116"/>
                    <a:pt x="239" y="115"/>
                  </a:cubicBezTo>
                  <a:cubicBezTo>
                    <a:pt x="239" y="112"/>
                    <a:pt x="239" y="110"/>
                    <a:pt x="240" y="109"/>
                  </a:cubicBezTo>
                  <a:cubicBezTo>
                    <a:pt x="241" y="108"/>
                    <a:pt x="243" y="107"/>
                    <a:pt x="244" y="107"/>
                  </a:cubicBezTo>
                  <a:cubicBezTo>
                    <a:pt x="245" y="107"/>
                    <a:pt x="246" y="107"/>
                    <a:pt x="247" y="108"/>
                  </a:cubicBezTo>
                  <a:cubicBezTo>
                    <a:pt x="248" y="108"/>
                    <a:pt x="249" y="109"/>
                    <a:pt x="249" y="109"/>
                  </a:cubicBezTo>
                  <a:cubicBezTo>
                    <a:pt x="249" y="119"/>
                    <a:pt x="249" y="119"/>
                    <a:pt x="249" y="119"/>
                  </a:cubicBezTo>
                  <a:cubicBezTo>
                    <a:pt x="248" y="120"/>
                    <a:pt x="248" y="121"/>
                    <a:pt x="247" y="121"/>
                  </a:cubicBezTo>
                  <a:cubicBezTo>
                    <a:pt x="246" y="122"/>
                    <a:pt x="245" y="122"/>
                    <a:pt x="244" y="122"/>
                  </a:cubicBezTo>
                  <a:cubicBezTo>
                    <a:pt x="243" y="122"/>
                    <a:pt x="242" y="122"/>
                    <a:pt x="242" y="122"/>
                  </a:cubicBezTo>
                  <a:cubicBezTo>
                    <a:pt x="241" y="122"/>
                    <a:pt x="240" y="121"/>
                    <a:pt x="240" y="120"/>
                  </a:cubicBezTo>
                  <a:close/>
                  <a:moveTo>
                    <a:pt x="144" y="105"/>
                  </a:moveTo>
                  <a:cubicBezTo>
                    <a:pt x="143" y="104"/>
                    <a:pt x="142" y="104"/>
                    <a:pt x="141" y="104"/>
                  </a:cubicBezTo>
                  <a:cubicBezTo>
                    <a:pt x="140" y="104"/>
                    <a:pt x="138" y="105"/>
                    <a:pt x="137" y="105"/>
                  </a:cubicBezTo>
                  <a:cubicBezTo>
                    <a:pt x="136" y="106"/>
                    <a:pt x="135" y="107"/>
                    <a:pt x="134" y="108"/>
                  </a:cubicBezTo>
                  <a:cubicBezTo>
                    <a:pt x="134" y="105"/>
                    <a:pt x="134" y="105"/>
                    <a:pt x="134" y="105"/>
                  </a:cubicBezTo>
                  <a:cubicBezTo>
                    <a:pt x="134" y="105"/>
                    <a:pt x="133" y="105"/>
                    <a:pt x="133" y="105"/>
                  </a:cubicBezTo>
                  <a:cubicBezTo>
                    <a:pt x="131" y="105"/>
                    <a:pt x="131" y="105"/>
                    <a:pt x="131" y="105"/>
                  </a:cubicBezTo>
                  <a:cubicBezTo>
                    <a:pt x="131" y="132"/>
                    <a:pt x="131" y="132"/>
                    <a:pt x="131" y="132"/>
                  </a:cubicBezTo>
                  <a:cubicBezTo>
                    <a:pt x="134" y="132"/>
                    <a:pt x="134" y="132"/>
                    <a:pt x="134" y="132"/>
                  </a:cubicBezTo>
                  <a:cubicBezTo>
                    <a:pt x="134" y="123"/>
                    <a:pt x="134" y="123"/>
                    <a:pt x="134" y="123"/>
                  </a:cubicBezTo>
                  <a:cubicBezTo>
                    <a:pt x="135" y="123"/>
                    <a:pt x="136" y="124"/>
                    <a:pt x="137" y="124"/>
                  </a:cubicBezTo>
                  <a:cubicBezTo>
                    <a:pt x="138" y="125"/>
                    <a:pt x="139" y="125"/>
                    <a:pt x="140" y="125"/>
                  </a:cubicBezTo>
                  <a:cubicBezTo>
                    <a:pt x="141" y="125"/>
                    <a:pt x="143" y="125"/>
                    <a:pt x="144" y="124"/>
                  </a:cubicBezTo>
                  <a:cubicBezTo>
                    <a:pt x="145" y="124"/>
                    <a:pt x="146" y="123"/>
                    <a:pt x="146" y="122"/>
                  </a:cubicBezTo>
                  <a:cubicBezTo>
                    <a:pt x="147" y="121"/>
                    <a:pt x="148" y="120"/>
                    <a:pt x="148" y="119"/>
                  </a:cubicBezTo>
                  <a:cubicBezTo>
                    <a:pt x="149" y="117"/>
                    <a:pt x="149" y="116"/>
                    <a:pt x="149" y="115"/>
                  </a:cubicBezTo>
                  <a:cubicBezTo>
                    <a:pt x="149" y="113"/>
                    <a:pt x="149" y="111"/>
                    <a:pt x="148" y="110"/>
                  </a:cubicBezTo>
                  <a:cubicBezTo>
                    <a:pt x="148" y="109"/>
                    <a:pt x="147" y="108"/>
                    <a:pt x="147" y="107"/>
                  </a:cubicBezTo>
                  <a:cubicBezTo>
                    <a:pt x="146" y="106"/>
                    <a:pt x="145" y="105"/>
                    <a:pt x="144" y="105"/>
                  </a:cubicBezTo>
                  <a:close/>
                  <a:moveTo>
                    <a:pt x="144" y="120"/>
                  </a:moveTo>
                  <a:cubicBezTo>
                    <a:pt x="143" y="122"/>
                    <a:pt x="141" y="122"/>
                    <a:pt x="139" y="122"/>
                  </a:cubicBezTo>
                  <a:cubicBezTo>
                    <a:pt x="138" y="122"/>
                    <a:pt x="137" y="122"/>
                    <a:pt x="137" y="122"/>
                  </a:cubicBezTo>
                  <a:cubicBezTo>
                    <a:pt x="136" y="121"/>
                    <a:pt x="135" y="121"/>
                    <a:pt x="134" y="120"/>
                  </a:cubicBezTo>
                  <a:cubicBezTo>
                    <a:pt x="134" y="110"/>
                    <a:pt x="134" y="110"/>
                    <a:pt x="134" y="110"/>
                  </a:cubicBezTo>
                  <a:cubicBezTo>
                    <a:pt x="135" y="109"/>
                    <a:pt x="136" y="108"/>
                    <a:pt x="137" y="108"/>
                  </a:cubicBezTo>
                  <a:cubicBezTo>
                    <a:pt x="138" y="107"/>
                    <a:pt x="139" y="107"/>
                    <a:pt x="140" y="107"/>
                  </a:cubicBezTo>
                  <a:cubicBezTo>
                    <a:pt x="141" y="107"/>
                    <a:pt x="141" y="107"/>
                    <a:pt x="142" y="108"/>
                  </a:cubicBezTo>
                  <a:cubicBezTo>
                    <a:pt x="143" y="108"/>
                    <a:pt x="143" y="108"/>
                    <a:pt x="144" y="109"/>
                  </a:cubicBezTo>
                  <a:cubicBezTo>
                    <a:pt x="144" y="109"/>
                    <a:pt x="144" y="110"/>
                    <a:pt x="145" y="111"/>
                  </a:cubicBezTo>
                  <a:cubicBezTo>
                    <a:pt x="145" y="112"/>
                    <a:pt x="145" y="113"/>
                    <a:pt x="145" y="115"/>
                  </a:cubicBezTo>
                  <a:cubicBezTo>
                    <a:pt x="145" y="117"/>
                    <a:pt x="145" y="119"/>
                    <a:pt x="144" y="120"/>
                  </a:cubicBezTo>
                  <a:close/>
                  <a:moveTo>
                    <a:pt x="210" y="105"/>
                  </a:moveTo>
                  <a:cubicBezTo>
                    <a:pt x="209" y="106"/>
                    <a:pt x="209" y="106"/>
                    <a:pt x="208" y="107"/>
                  </a:cubicBezTo>
                  <a:cubicBezTo>
                    <a:pt x="208" y="107"/>
                    <a:pt x="207" y="108"/>
                    <a:pt x="207" y="108"/>
                  </a:cubicBezTo>
                  <a:cubicBezTo>
                    <a:pt x="207" y="107"/>
                    <a:pt x="206" y="106"/>
                    <a:pt x="205" y="105"/>
                  </a:cubicBezTo>
                  <a:cubicBezTo>
                    <a:pt x="204" y="105"/>
                    <a:pt x="203" y="104"/>
                    <a:pt x="202" y="104"/>
                  </a:cubicBezTo>
                  <a:cubicBezTo>
                    <a:pt x="201" y="104"/>
                    <a:pt x="200" y="105"/>
                    <a:pt x="199" y="105"/>
                  </a:cubicBezTo>
                  <a:cubicBezTo>
                    <a:pt x="198" y="106"/>
                    <a:pt x="197" y="106"/>
                    <a:pt x="196" y="107"/>
                  </a:cubicBezTo>
                  <a:cubicBezTo>
                    <a:pt x="196" y="105"/>
                    <a:pt x="196" y="105"/>
                    <a:pt x="196" y="105"/>
                  </a:cubicBezTo>
                  <a:cubicBezTo>
                    <a:pt x="196" y="105"/>
                    <a:pt x="196" y="105"/>
                    <a:pt x="195" y="105"/>
                  </a:cubicBezTo>
                  <a:cubicBezTo>
                    <a:pt x="193" y="105"/>
                    <a:pt x="193" y="105"/>
                    <a:pt x="193" y="105"/>
                  </a:cubicBezTo>
                  <a:cubicBezTo>
                    <a:pt x="193" y="125"/>
                    <a:pt x="193" y="125"/>
                    <a:pt x="193" y="125"/>
                  </a:cubicBezTo>
                  <a:cubicBezTo>
                    <a:pt x="196" y="125"/>
                    <a:pt x="196" y="125"/>
                    <a:pt x="196" y="125"/>
                  </a:cubicBezTo>
                  <a:cubicBezTo>
                    <a:pt x="196" y="110"/>
                    <a:pt x="196" y="110"/>
                    <a:pt x="196" y="110"/>
                  </a:cubicBezTo>
                  <a:cubicBezTo>
                    <a:pt x="197" y="109"/>
                    <a:pt x="198" y="108"/>
                    <a:pt x="199" y="108"/>
                  </a:cubicBezTo>
                  <a:cubicBezTo>
                    <a:pt x="199" y="107"/>
                    <a:pt x="200" y="107"/>
                    <a:pt x="201" y="107"/>
                  </a:cubicBezTo>
                  <a:cubicBezTo>
                    <a:pt x="202" y="107"/>
                    <a:pt x="203" y="108"/>
                    <a:pt x="204" y="108"/>
                  </a:cubicBezTo>
                  <a:cubicBezTo>
                    <a:pt x="204" y="109"/>
                    <a:pt x="205" y="110"/>
                    <a:pt x="205" y="112"/>
                  </a:cubicBezTo>
                  <a:cubicBezTo>
                    <a:pt x="205" y="125"/>
                    <a:pt x="205" y="125"/>
                    <a:pt x="205" y="125"/>
                  </a:cubicBezTo>
                  <a:cubicBezTo>
                    <a:pt x="208" y="125"/>
                    <a:pt x="208" y="125"/>
                    <a:pt x="208" y="125"/>
                  </a:cubicBezTo>
                  <a:cubicBezTo>
                    <a:pt x="208" y="112"/>
                    <a:pt x="208" y="112"/>
                    <a:pt x="208" y="112"/>
                  </a:cubicBezTo>
                  <a:cubicBezTo>
                    <a:pt x="208" y="111"/>
                    <a:pt x="209" y="110"/>
                    <a:pt x="209" y="110"/>
                  </a:cubicBezTo>
                  <a:cubicBezTo>
                    <a:pt x="209" y="109"/>
                    <a:pt x="209" y="109"/>
                    <a:pt x="210" y="108"/>
                  </a:cubicBezTo>
                  <a:cubicBezTo>
                    <a:pt x="210" y="108"/>
                    <a:pt x="211" y="108"/>
                    <a:pt x="211" y="107"/>
                  </a:cubicBezTo>
                  <a:cubicBezTo>
                    <a:pt x="212" y="107"/>
                    <a:pt x="212" y="107"/>
                    <a:pt x="213" y="107"/>
                  </a:cubicBezTo>
                  <a:cubicBezTo>
                    <a:pt x="214" y="107"/>
                    <a:pt x="215" y="108"/>
                    <a:pt x="216" y="108"/>
                  </a:cubicBezTo>
                  <a:cubicBezTo>
                    <a:pt x="216" y="109"/>
                    <a:pt x="217" y="110"/>
                    <a:pt x="217" y="112"/>
                  </a:cubicBezTo>
                  <a:cubicBezTo>
                    <a:pt x="217" y="125"/>
                    <a:pt x="217" y="125"/>
                    <a:pt x="217" y="125"/>
                  </a:cubicBezTo>
                  <a:cubicBezTo>
                    <a:pt x="220" y="125"/>
                    <a:pt x="220" y="125"/>
                    <a:pt x="220" y="125"/>
                  </a:cubicBezTo>
                  <a:cubicBezTo>
                    <a:pt x="220" y="112"/>
                    <a:pt x="220" y="112"/>
                    <a:pt x="220" y="112"/>
                  </a:cubicBezTo>
                  <a:cubicBezTo>
                    <a:pt x="220" y="111"/>
                    <a:pt x="220" y="110"/>
                    <a:pt x="220" y="109"/>
                  </a:cubicBezTo>
                  <a:cubicBezTo>
                    <a:pt x="220" y="108"/>
                    <a:pt x="219" y="107"/>
                    <a:pt x="219" y="106"/>
                  </a:cubicBezTo>
                  <a:cubicBezTo>
                    <a:pt x="218" y="106"/>
                    <a:pt x="217" y="105"/>
                    <a:pt x="216" y="105"/>
                  </a:cubicBezTo>
                  <a:cubicBezTo>
                    <a:pt x="216" y="104"/>
                    <a:pt x="215" y="104"/>
                    <a:pt x="214" y="104"/>
                  </a:cubicBezTo>
                  <a:cubicBezTo>
                    <a:pt x="213" y="104"/>
                    <a:pt x="212" y="104"/>
                    <a:pt x="212" y="105"/>
                  </a:cubicBezTo>
                  <a:cubicBezTo>
                    <a:pt x="211" y="105"/>
                    <a:pt x="210" y="105"/>
                    <a:pt x="210" y="105"/>
                  </a:cubicBezTo>
                  <a:close/>
                  <a:moveTo>
                    <a:pt x="6" y="96"/>
                  </a:moveTo>
                  <a:cubicBezTo>
                    <a:pt x="2" y="96"/>
                    <a:pt x="2" y="96"/>
                    <a:pt x="2" y="96"/>
                  </a:cubicBezTo>
                  <a:cubicBezTo>
                    <a:pt x="2" y="125"/>
                    <a:pt x="2" y="125"/>
                    <a:pt x="2" y="125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6" y="122"/>
                    <a:pt x="6" y="122"/>
                    <a:pt x="6" y="122"/>
                  </a:cubicBezTo>
                  <a:lnTo>
                    <a:pt x="6" y="96"/>
                  </a:lnTo>
                  <a:close/>
                  <a:moveTo>
                    <a:pt x="290" y="110"/>
                  </a:moveTo>
                  <a:cubicBezTo>
                    <a:pt x="290" y="112"/>
                    <a:pt x="289" y="113"/>
                    <a:pt x="289" y="115"/>
                  </a:cubicBezTo>
                  <a:cubicBezTo>
                    <a:pt x="289" y="116"/>
                    <a:pt x="290" y="118"/>
                    <a:pt x="290" y="119"/>
                  </a:cubicBezTo>
                  <a:cubicBezTo>
                    <a:pt x="291" y="120"/>
                    <a:pt x="291" y="121"/>
                    <a:pt x="292" y="122"/>
                  </a:cubicBezTo>
                  <a:cubicBezTo>
                    <a:pt x="293" y="123"/>
                    <a:pt x="294" y="124"/>
                    <a:pt x="295" y="124"/>
                  </a:cubicBezTo>
                  <a:cubicBezTo>
                    <a:pt x="296" y="125"/>
                    <a:pt x="298" y="125"/>
                    <a:pt x="299" y="125"/>
                  </a:cubicBezTo>
                  <a:cubicBezTo>
                    <a:pt x="301" y="125"/>
                    <a:pt x="302" y="125"/>
                    <a:pt x="303" y="124"/>
                  </a:cubicBezTo>
                  <a:cubicBezTo>
                    <a:pt x="304" y="124"/>
                    <a:pt x="305" y="123"/>
                    <a:pt x="306" y="122"/>
                  </a:cubicBezTo>
                  <a:cubicBezTo>
                    <a:pt x="307" y="121"/>
                    <a:pt x="308" y="120"/>
                    <a:pt x="308" y="119"/>
                  </a:cubicBezTo>
                  <a:cubicBezTo>
                    <a:pt x="309" y="118"/>
                    <a:pt x="309" y="116"/>
                    <a:pt x="309" y="115"/>
                  </a:cubicBezTo>
                  <a:cubicBezTo>
                    <a:pt x="309" y="113"/>
                    <a:pt x="309" y="112"/>
                    <a:pt x="308" y="110"/>
                  </a:cubicBezTo>
                  <a:cubicBezTo>
                    <a:pt x="308" y="109"/>
                    <a:pt x="307" y="108"/>
                    <a:pt x="306" y="107"/>
                  </a:cubicBezTo>
                  <a:cubicBezTo>
                    <a:pt x="305" y="106"/>
                    <a:pt x="304" y="105"/>
                    <a:pt x="303" y="105"/>
                  </a:cubicBezTo>
                  <a:cubicBezTo>
                    <a:pt x="302" y="105"/>
                    <a:pt x="301" y="104"/>
                    <a:pt x="299" y="104"/>
                  </a:cubicBezTo>
                  <a:cubicBezTo>
                    <a:pt x="298" y="104"/>
                    <a:pt x="296" y="105"/>
                    <a:pt x="295" y="105"/>
                  </a:cubicBezTo>
                  <a:cubicBezTo>
                    <a:pt x="294" y="105"/>
                    <a:pt x="293" y="106"/>
                    <a:pt x="292" y="107"/>
                  </a:cubicBezTo>
                  <a:cubicBezTo>
                    <a:pt x="291" y="108"/>
                    <a:pt x="291" y="109"/>
                    <a:pt x="290" y="110"/>
                  </a:cubicBezTo>
                  <a:close/>
                  <a:moveTo>
                    <a:pt x="293" y="111"/>
                  </a:moveTo>
                  <a:cubicBezTo>
                    <a:pt x="294" y="111"/>
                    <a:pt x="294" y="110"/>
                    <a:pt x="295" y="109"/>
                  </a:cubicBezTo>
                  <a:cubicBezTo>
                    <a:pt x="295" y="108"/>
                    <a:pt x="296" y="108"/>
                    <a:pt x="296" y="108"/>
                  </a:cubicBezTo>
                  <a:cubicBezTo>
                    <a:pt x="297" y="107"/>
                    <a:pt x="298" y="107"/>
                    <a:pt x="299" y="107"/>
                  </a:cubicBezTo>
                  <a:cubicBezTo>
                    <a:pt x="301" y="107"/>
                    <a:pt x="303" y="108"/>
                    <a:pt x="304" y="109"/>
                  </a:cubicBezTo>
                  <a:cubicBezTo>
                    <a:pt x="305" y="110"/>
                    <a:pt x="305" y="112"/>
                    <a:pt x="305" y="115"/>
                  </a:cubicBezTo>
                  <a:cubicBezTo>
                    <a:pt x="305" y="117"/>
                    <a:pt x="305" y="119"/>
                    <a:pt x="304" y="120"/>
                  </a:cubicBezTo>
                  <a:cubicBezTo>
                    <a:pt x="303" y="122"/>
                    <a:pt x="301" y="122"/>
                    <a:pt x="299" y="122"/>
                  </a:cubicBezTo>
                  <a:cubicBezTo>
                    <a:pt x="297" y="122"/>
                    <a:pt x="296" y="122"/>
                    <a:pt x="295" y="120"/>
                  </a:cubicBezTo>
                  <a:cubicBezTo>
                    <a:pt x="294" y="119"/>
                    <a:pt x="293" y="117"/>
                    <a:pt x="293" y="115"/>
                  </a:cubicBezTo>
                  <a:cubicBezTo>
                    <a:pt x="293" y="114"/>
                    <a:pt x="293" y="112"/>
                    <a:pt x="293" y="111"/>
                  </a:cubicBezTo>
                  <a:close/>
                  <a:moveTo>
                    <a:pt x="355" y="125"/>
                  </a:moveTo>
                  <a:cubicBezTo>
                    <a:pt x="358" y="125"/>
                    <a:pt x="358" y="125"/>
                    <a:pt x="358" y="125"/>
                  </a:cubicBezTo>
                  <a:cubicBezTo>
                    <a:pt x="358" y="105"/>
                    <a:pt x="358" y="105"/>
                    <a:pt x="358" y="105"/>
                  </a:cubicBezTo>
                  <a:cubicBezTo>
                    <a:pt x="355" y="105"/>
                    <a:pt x="355" y="105"/>
                    <a:pt x="355" y="105"/>
                  </a:cubicBezTo>
                  <a:lnTo>
                    <a:pt x="355" y="125"/>
                  </a:lnTo>
                  <a:close/>
                  <a:moveTo>
                    <a:pt x="359" y="97"/>
                  </a:moveTo>
                  <a:cubicBezTo>
                    <a:pt x="359" y="97"/>
                    <a:pt x="358" y="97"/>
                    <a:pt x="358" y="96"/>
                  </a:cubicBezTo>
                  <a:cubicBezTo>
                    <a:pt x="358" y="96"/>
                    <a:pt x="358" y="96"/>
                    <a:pt x="357" y="96"/>
                  </a:cubicBezTo>
                  <a:cubicBezTo>
                    <a:pt x="357" y="96"/>
                    <a:pt x="357" y="96"/>
                    <a:pt x="356" y="96"/>
                  </a:cubicBezTo>
                  <a:cubicBezTo>
                    <a:pt x="356" y="96"/>
                    <a:pt x="356" y="96"/>
                    <a:pt x="355" y="96"/>
                  </a:cubicBezTo>
                  <a:cubicBezTo>
                    <a:pt x="355" y="96"/>
                    <a:pt x="355" y="96"/>
                    <a:pt x="355" y="96"/>
                  </a:cubicBezTo>
                  <a:cubicBezTo>
                    <a:pt x="354" y="97"/>
                    <a:pt x="354" y="97"/>
                    <a:pt x="354" y="97"/>
                  </a:cubicBezTo>
                  <a:cubicBezTo>
                    <a:pt x="354" y="98"/>
                    <a:pt x="354" y="98"/>
                    <a:pt x="354" y="98"/>
                  </a:cubicBezTo>
                  <a:cubicBezTo>
                    <a:pt x="354" y="99"/>
                    <a:pt x="354" y="99"/>
                    <a:pt x="354" y="99"/>
                  </a:cubicBezTo>
                  <a:cubicBezTo>
                    <a:pt x="354" y="99"/>
                    <a:pt x="354" y="100"/>
                    <a:pt x="355" y="100"/>
                  </a:cubicBezTo>
                  <a:cubicBezTo>
                    <a:pt x="355" y="100"/>
                    <a:pt x="355" y="100"/>
                    <a:pt x="355" y="101"/>
                  </a:cubicBezTo>
                  <a:cubicBezTo>
                    <a:pt x="356" y="101"/>
                    <a:pt x="356" y="101"/>
                    <a:pt x="356" y="101"/>
                  </a:cubicBezTo>
                  <a:cubicBezTo>
                    <a:pt x="357" y="101"/>
                    <a:pt x="357" y="101"/>
                    <a:pt x="357" y="101"/>
                  </a:cubicBezTo>
                  <a:cubicBezTo>
                    <a:pt x="358" y="100"/>
                    <a:pt x="358" y="100"/>
                    <a:pt x="358" y="100"/>
                  </a:cubicBezTo>
                  <a:cubicBezTo>
                    <a:pt x="358" y="100"/>
                    <a:pt x="359" y="99"/>
                    <a:pt x="359" y="99"/>
                  </a:cubicBezTo>
                  <a:cubicBezTo>
                    <a:pt x="359" y="99"/>
                    <a:pt x="359" y="99"/>
                    <a:pt x="359" y="98"/>
                  </a:cubicBezTo>
                  <a:cubicBezTo>
                    <a:pt x="359" y="98"/>
                    <a:pt x="359" y="98"/>
                    <a:pt x="359" y="97"/>
                  </a:cubicBezTo>
                  <a:close/>
                  <a:moveTo>
                    <a:pt x="285" y="95"/>
                  </a:moveTo>
                  <a:cubicBezTo>
                    <a:pt x="281" y="95"/>
                    <a:pt x="281" y="95"/>
                    <a:pt x="281" y="95"/>
                  </a:cubicBezTo>
                  <a:cubicBezTo>
                    <a:pt x="281" y="125"/>
                    <a:pt x="281" y="125"/>
                    <a:pt x="281" y="125"/>
                  </a:cubicBezTo>
                  <a:cubicBezTo>
                    <a:pt x="285" y="125"/>
                    <a:pt x="285" y="125"/>
                    <a:pt x="285" y="125"/>
                  </a:cubicBezTo>
                  <a:lnTo>
                    <a:pt x="285" y="95"/>
                  </a:lnTo>
                  <a:close/>
                  <a:moveTo>
                    <a:pt x="360" y="177"/>
                  </a:moveTo>
                  <a:cubicBezTo>
                    <a:pt x="363" y="177"/>
                    <a:pt x="363" y="177"/>
                    <a:pt x="363" y="177"/>
                  </a:cubicBezTo>
                  <a:cubicBezTo>
                    <a:pt x="363" y="157"/>
                    <a:pt x="363" y="157"/>
                    <a:pt x="363" y="157"/>
                  </a:cubicBezTo>
                  <a:cubicBezTo>
                    <a:pt x="360" y="157"/>
                    <a:pt x="360" y="157"/>
                    <a:pt x="360" y="157"/>
                  </a:cubicBezTo>
                  <a:lnTo>
                    <a:pt x="360" y="177"/>
                  </a:lnTo>
                  <a:close/>
                  <a:moveTo>
                    <a:pt x="348" y="115"/>
                  </a:moveTo>
                  <a:cubicBezTo>
                    <a:pt x="348" y="115"/>
                    <a:pt x="347" y="114"/>
                    <a:pt x="347" y="114"/>
                  </a:cubicBezTo>
                  <a:cubicBezTo>
                    <a:pt x="346" y="114"/>
                    <a:pt x="346" y="114"/>
                    <a:pt x="345" y="113"/>
                  </a:cubicBezTo>
                  <a:cubicBezTo>
                    <a:pt x="344" y="113"/>
                    <a:pt x="344" y="113"/>
                    <a:pt x="343" y="113"/>
                  </a:cubicBezTo>
                  <a:cubicBezTo>
                    <a:pt x="342" y="113"/>
                    <a:pt x="342" y="112"/>
                    <a:pt x="341" y="112"/>
                  </a:cubicBezTo>
                  <a:cubicBezTo>
                    <a:pt x="341" y="112"/>
                    <a:pt x="340" y="112"/>
                    <a:pt x="340" y="111"/>
                  </a:cubicBezTo>
                  <a:cubicBezTo>
                    <a:pt x="340" y="111"/>
                    <a:pt x="340" y="110"/>
                    <a:pt x="340" y="110"/>
                  </a:cubicBezTo>
                  <a:cubicBezTo>
                    <a:pt x="340" y="109"/>
                    <a:pt x="340" y="109"/>
                    <a:pt x="340" y="109"/>
                  </a:cubicBezTo>
                  <a:cubicBezTo>
                    <a:pt x="340" y="108"/>
                    <a:pt x="340" y="108"/>
                    <a:pt x="341" y="108"/>
                  </a:cubicBezTo>
                  <a:cubicBezTo>
                    <a:pt x="341" y="108"/>
                    <a:pt x="341" y="107"/>
                    <a:pt x="342" y="107"/>
                  </a:cubicBezTo>
                  <a:cubicBezTo>
                    <a:pt x="342" y="107"/>
                    <a:pt x="343" y="107"/>
                    <a:pt x="344" y="107"/>
                  </a:cubicBezTo>
                  <a:cubicBezTo>
                    <a:pt x="344" y="107"/>
                    <a:pt x="345" y="107"/>
                    <a:pt x="345" y="107"/>
                  </a:cubicBezTo>
                  <a:cubicBezTo>
                    <a:pt x="346" y="107"/>
                    <a:pt x="346" y="107"/>
                    <a:pt x="347" y="108"/>
                  </a:cubicBezTo>
                  <a:cubicBezTo>
                    <a:pt x="347" y="108"/>
                    <a:pt x="347" y="108"/>
                    <a:pt x="348" y="108"/>
                  </a:cubicBezTo>
                  <a:cubicBezTo>
                    <a:pt x="348" y="108"/>
                    <a:pt x="348" y="108"/>
                    <a:pt x="348" y="108"/>
                  </a:cubicBezTo>
                  <a:cubicBezTo>
                    <a:pt x="349" y="108"/>
                    <a:pt x="349" y="108"/>
                    <a:pt x="349" y="108"/>
                  </a:cubicBezTo>
                  <a:cubicBezTo>
                    <a:pt x="350" y="107"/>
                    <a:pt x="350" y="107"/>
                    <a:pt x="350" y="107"/>
                  </a:cubicBezTo>
                  <a:cubicBezTo>
                    <a:pt x="349" y="106"/>
                    <a:pt x="348" y="105"/>
                    <a:pt x="347" y="105"/>
                  </a:cubicBezTo>
                  <a:cubicBezTo>
                    <a:pt x="346" y="104"/>
                    <a:pt x="345" y="104"/>
                    <a:pt x="343" y="104"/>
                  </a:cubicBezTo>
                  <a:cubicBezTo>
                    <a:pt x="342" y="104"/>
                    <a:pt x="341" y="104"/>
                    <a:pt x="340" y="105"/>
                  </a:cubicBezTo>
                  <a:cubicBezTo>
                    <a:pt x="339" y="105"/>
                    <a:pt x="339" y="105"/>
                    <a:pt x="338" y="106"/>
                  </a:cubicBezTo>
                  <a:cubicBezTo>
                    <a:pt x="338" y="107"/>
                    <a:pt x="337" y="107"/>
                    <a:pt x="337" y="108"/>
                  </a:cubicBezTo>
                  <a:cubicBezTo>
                    <a:pt x="336" y="109"/>
                    <a:pt x="336" y="109"/>
                    <a:pt x="336" y="110"/>
                  </a:cubicBezTo>
                  <a:cubicBezTo>
                    <a:pt x="336" y="111"/>
                    <a:pt x="336" y="112"/>
                    <a:pt x="337" y="112"/>
                  </a:cubicBezTo>
                  <a:cubicBezTo>
                    <a:pt x="337" y="113"/>
                    <a:pt x="337" y="113"/>
                    <a:pt x="338" y="114"/>
                  </a:cubicBezTo>
                  <a:cubicBezTo>
                    <a:pt x="338" y="114"/>
                    <a:pt x="339" y="115"/>
                    <a:pt x="340" y="115"/>
                  </a:cubicBezTo>
                  <a:cubicBezTo>
                    <a:pt x="340" y="115"/>
                    <a:pt x="341" y="115"/>
                    <a:pt x="342" y="116"/>
                  </a:cubicBezTo>
                  <a:cubicBezTo>
                    <a:pt x="342" y="116"/>
                    <a:pt x="343" y="116"/>
                    <a:pt x="343" y="116"/>
                  </a:cubicBezTo>
                  <a:cubicBezTo>
                    <a:pt x="344" y="116"/>
                    <a:pt x="345" y="117"/>
                    <a:pt x="345" y="117"/>
                  </a:cubicBezTo>
                  <a:cubicBezTo>
                    <a:pt x="346" y="117"/>
                    <a:pt x="346" y="118"/>
                    <a:pt x="346" y="118"/>
                  </a:cubicBezTo>
                  <a:cubicBezTo>
                    <a:pt x="347" y="118"/>
                    <a:pt x="347" y="119"/>
                    <a:pt x="347" y="119"/>
                  </a:cubicBezTo>
                  <a:cubicBezTo>
                    <a:pt x="347" y="120"/>
                    <a:pt x="347" y="120"/>
                    <a:pt x="347" y="121"/>
                  </a:cubicBezTo>
                  <a:cubicBezTo>
                    <a:pt x="346" y="121"/>
                    <a:pt x="346" y="121"/>
                    <a:pt x="346" y="122"/>
                  </a:cubicBezTo>
                  <a:cubicBezTo>
                    <a:pt x="345" y="122"/>
                    <a:pt x="345" y="122"/>
                    <a:pt x="344" y="122"/>
                  </a:cubicBezTo>
                  <a:cubicBezTo>
                    <a:pt x="344" y="123"/>
                    <a:pt x="343" y="123"/>
                    <a:pt x="343" y="123"/>
                  </a:cubicBezTo>
                  <a:cubicBezTo>
                    <a:pt x="342" y="123"/>
                    <a:pt x="341" y="123"/>
                    <a:pt x="341" y="122"/>
                  </a:cubicBezTo>
                  <a:cubicBezTo>
                    <a:pt x="340" y="122"/>
                    <a:pt x="340" y="122"/>
                    <a:pt x="339" y="122"/>
                  </a:cubicBezTo>
                  <a:cubicBezTo>
                    <a:pt x="339" y="121"/>
                    <a:pt x="339" y="121"/>
                    <a:pt x="338" y="121"/>
                  </a:cubicBezTo>
                  <a:cubicBezTo>
                    <a:pt x="338" y="121"/>
                    <a:pt x="338" y="121"/>
                    <a:pt x="337" y="121"/>
                  </a:cubicBezTo>
                  <a:cubicBezTo>
                    <a:pt x="337" y="121"/>
                    <a:pt x="337" y="121"/>
                    <a:pt x="337" y="121"/>
                  </a:cubicBezTo>
                  <a:cubicBezTo>
                    <a:pt x="337" y="121"/>
                    <a:pt x="337" y="121"/>
                    <a:pt x="337" y="121"/>
                  </a:cubicBezTo>
                  <a:cubicBezTo>
                    <a:pt x="336" y="123"/>
                    <a:pt x="336" y="123"/>
                    <a:pt x="336" y="123"/>
                  </a:cubicBezTo>
                  <a:cubicBezTo>
                    <a:pt x="337" y="123"/>
                    <a:pt x="337" y="124"/>
                    <a:pt x="339" y="124"/>
                  </a:cubicBezTo>
                  <a:cubicBezTo>
                    <a:pt x="340" y="125"/>
                    <a:pt x="341" y="125"/>
                    <a:pt x="342" y="125"/>
                  </a:cubicBezTo>
                  <a:cubicBezTo>
                    <a:pt x="344" y="125"/>
                    <a:pt x="345" y="125"/>
                    <a:pt x="346" y="125"/>
                  </a:cubicBezTo>
                  <a:cubicBezTo>
                    <a:pt x="347" y="124"/>
                    <a:pt x="347" y="124"/>
                    <a:pt x="348" y="123"/>
                  </a:cubicBezTo>
                  <a:cubicBezTo>
                    <a:pt x="349" y="123"/>
                    <a:pt x="349" y="122"/>
                    <a:pt x="350" y="121"/>
                  </a:cubicBezTo>
                  <a:cubicBezTo>
                    <a:pt x="350" y="120"/>
                    <a:pt x="350" y="120"/>
                    <a:pt x="350" y="119"/>
                  </a:cubicBezTo>
                  <a:cubicBezTo>
                    <a:pt x="350" y="118"/>
                    <a:pt x="350" y="117"/>
                    <a:pt x="350" y="117"/>
                  </a:cubicBezTo>
                  <a:cubicBezTo>
                    <a:pt x="349" y="116"/>
                    <a:pt x="349" y="115"/>
                    <a:pt x="348" y="115"/>
                  </a:cubicBezTo>
                  <a:close/>
                  <a:moveTo>
                    <a:pt x="342" y="158"/>
                  </a:moveTo>
                  <a:cubicBezTo>
                    <a:pt x="341" y="158"/>
                    <a:pt x="341" y="157"/>
                    <a:pt x="340" y="157"/>
                  </a:cubicBezTo>
                  <a:cubicBezTo>
                    <a:pt x="339" y="156"/>
                    <a:pt x="338" y="156"/>
                    <a:pt x="337" y="156"/>
                  </a:cubicBezTo>
                  <a:cubicBezTo>
                    <a:pt x="336" y="156"/>
                    <a:pt x="336" y="156"/>
                    <a:pt x="335" y="157"/>
                  </a:cubicBezTo>
                  <a:cubicBezTo>
                    <a:pt x="334" y="157"/>
                    <a:pt x="334" y="157"/>
                    <a:pt x="333" y="157"/>
                  </a:cubicBezTo>
                  <a:cubicBezTo>
                    <a:pt x="333" y="158"/>
                    <a:pt x="332" y="158"/>
                    <a:pt x="332" y="159"/>
                  </a:cubicBezTo>
                  <a:cubicBezTo>
                    <a:pt x="331" y="159"/>
                    <a:pt x="331" y="160"/>
                    <a:pt x="331" y="160"/>
                  </a:cubicBezTo>
                  <a:cubicBezTo>
                    <a:pt x="330" y="159"/>
                    <a:pt x="330" y="158"/>
                    <a:pt x="329" y="157"/>
                  </a:cubicBezTo>
                  <a:cubicBezTo>
                    <a:pt x="328" y="157"/>
                    <a:pt x="327" y="156"/>
                    <a:pt x="325" y="156"/>
                  </a:cubicBezTo>
                  <a:cubicBezTo>
                    <a:pt x="324" y="156"/>
                    <a:pt x="323" y="157"/>
                    <a:pt x="322" y="157"/>
                  </a:cubicBezTo>
                  <a:cubicBezTo>
                    <a:pt x="321" y="158"/>
                    <a:pt x="320" y="158"/>
                    <a:pt x="320" y="159"/>
                  </a:cubicBezTo>
                  <a:cubicBezTo>
                    <a:pt x="319" y="157"/>
                    <a:pt x="319" y="157"/>
                    <a:pt x="319" y="157"/>
                  </a:cubicBezTo>
                  <a:cubicBezTo>
                    <a:pt x="319" y="157"/>
                    <a:pt x="319" y="157"/>
                    <a:pt x="318" y="157"/>
                  </a:cubicBezTo>
                  <a:cubicBezTo>
                    <a:pt x="316" y="157"/>
                    <a:pt x="316" y="157"/>
                    <a:pt x="316" y="157"/>
                  </a:cubicBezTo>
                  <a:cubicBezTo>
                    <a:pt x="316" y="177"/>
                    <a:pt x="316" y="177"/>
                    <a:pt x="316" y="177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20" y="162"/>
                    <a:pt x="320" y="162"/>
                    <a:pt x="320" y="162"/>
                  </a:cubicBezTo>
                  <a:cubicBezTo>
                    <a:pt x="321" y="161"/>
                    <a:pt x="321" y="160"/>
                    <a:pt x="322" y="160"/>
                  </a:cubicBezTo>
                  <a:cubicBezTo>
                    <a:pt x="323" y="159"/>
                    <a:pt x="324" y="159"/>
                    <a:pt x="324" y="159"/>
                  </a:cubicBezTo>
                  <a:cubicBezTo>
                    <a:pt x="326" y="159"/>
                    <a:pt x="327" y="160"/>
                    <a:pt x="327" y="160"/>
                  </a:cubicBezTo>
                  <a:cubicBezTo>
                    <a:pt x="328" y="161"/>
                    <a:pt x="328" y="162"/>
                    <a:pt x="328" y="164"/>
                  </a:cubicBezTo>
                  <a:cubicBezTo>
                    <a:pt x="328" y="177"/>
                    <a:pt x="328" y="177"/>
                    <a:pt x="328" y="177"/>
                  </a:cubicBezTo>
                  <a:cubicBezTo>
                    <a:pt x="332" y="177"/>
                    <a:pt x="332" y="177"/>
                    <a:pt x="332" y="177"/>
                  </a:cubicBezTo>
                  <a:cubicBezTo>
                    <a:pt x="332" y="164"/>
                    <a:pt x="332" y="164"/>
                    <a:pt x="332" y="164"/>
                  </a:cubicBezTo>
                  <a:cubicBezTo>
                    <a:pt x="332" y="163"/>
                    <a:pt x="332" y="162"/>
                    <a:pt x="332" y="162"/>
                  </a:cubicBezTo>
                  <a:cubicBezTo>
                    <a:pt x="332" y="161"/>
                    <a:pt x="333" y="161"/>
                    <a:pt x="333" y="160"/>
                  </a:cubicBezTo>
                  <a:cubicBezTo>
                    <a:pt x="334" y="160"/>
                    <a:pt x="334" y="160"/>
                    <a:pt x="335" y="159"/>
                  </a:cubicBezTo>
                  <a:cubicBezTo>
                    <a:pt x="335" y="159"/>
                    <a:pt x="336" y="159"/>
                    <a:pt x="336" y="159"/>
                  </a:cubicBezTo>
                  <a:cubicBezTo>
                    <a:pt x="337" y="159"/>
                    <a:pt x="338" y="160"/>
                    <a:pt x="339" y="160"/>
                  </a:cubicBezTo>
                  <a:cubicBezTo>
                    <a:pt x="340" y="161"/>
                    <a:pt x="340" y="162"/>
                    <a:pt x="340" y="164"/>
                  </a:cubicBezTo>
                  <a:cubicBezTo>
                    <a:pt x="340" y="177"/>
                    <a:pt x="340" y="177"/>
                    <a:pt x="340" y="177"/>
                  </a:cubicBezTo>
                  <a:cubicBezTo>
                    <a:pt x="344" y="177"/>
                    <a:pt x="344" y="177"/>
                    <a:pt x="344" y="177"/>
                  </a:cubicBezTo>
                  <a:cubicBezTo>
                    <a:pt x="344" y="164"/>
                    <a:pt x="344" y="164"/>
                    <a:pt x="344" y="164"/>
                  </a:cubicBezTo>
                  <a:cubicBezTo>
                    <a:pt x="344" y="163"/>
                    <a:pt x="344" y="162"/>
                    <a:pt x="343" y="161"/>
                  </a:cubicBezTo>
                  <a:cubicBezTo>
                    <a:pt x="343" y="160"/>
                    <a:pt x="343" y="159"/>
                    <a:pt x="342" y="158"/>
                  </a:cubicBezTo>
                  <a:close/>
                  <a:moveTo>
                    <a:pt x="291" y="156"/>
                  </a:moveTo>
                  <a:cubicBezTo>
                    <a:pt x="289" y="156"/>
                    <a:pt x="288" y="157"/>
                    <a:pt x="287" y="157"/>
                  </a:cubicBezTo>
                  <a:cubicBezTo>
                    <a:pt x="286" y="158"/>
                    <a:pt x="285" y="159"/>
                    <a:pt x="285" y="161"/>
                  </a:cubicBezTo>
                  <a:cubicBezTo>
                    <a:pt x="285" y="158"/>
                    <a:pt x="285" y="158"/>
                    <a:pt x="285" y="158"/>
                  </a:cubicBezTo>
                  <a:cubicBezTo>
                    <a:pt x="285" y="157"/>
                    <a:pt x="284" y="157"/>
                    <a:pt x="284" y="157"/>
                  </a:cubicBezTo>
                  <a:cubicBezTo>
                    <a:pt x="284" y="157"/>
                    <a:pt x="284" y="157"/>
                    <a:pt x="284" y="157"/>
                  </a:cubicBezTo>
                  <a:cubicBezTo>
                    <a:pt x="281" y="157"/>
                    <a:pt x="281" y="157"/>
                    <a:pt x="281" y="157"/>
                  </a:cubicBezTo>
                  <a:cubicBezTo>
                    <a:pt x="281" y="177"/>
                    <a:pt x="281" y="177"/>
                    <a:pt x="281" y="177"/>
                  </a:cubicBezTo>
                  <a:cubicBezTo>
                    <a:pt x="285" y="177"/>
                    <a:pt x="285" y="177"/>
                    <a:pt x="285" y="177"/>
                  </a:cubicBezTo>
                  <a:cubicBezTo>
                    <a:pt x="285" y="164"/>
                    <a:pt x="285" y="164"/>
                    <a:pt x="285" y="164"/>
                  </a:cubicBezTo>
                  <a:cubicBezTo>
                    <a:pt x="285" y="163"/>
                    <a:pt x="286" y="163"/>
                    <a:pt x="286" y="162"/>
                  </a:cubicBezTo>
                  <a:cubicBezTo>
                    <a:pt x="286" y="162"/>
                    <a:pt x="287" y="161"/>
                    <a:pt x="287" y="161"/>
                  </a:cubicBezTo>
                  <a:cubicBezTo>
                    <a:pt x="287" y="160"/>
                    <a:pt x="288" y="160"/>
                    <a:pt x="288" y="160"/>
                  </a:cubicBezTo>
                  <a:cubicBezTo>
                    <a:pt x="289" y="160"/>
                    <a:pt x="289" y="160"/>
                    <a:pt x="290" y="160"/>
                  </a:cubicBezTo>
                  <a:cubicBezTo>
                    <a:pt x="290" y="160"/>
                    <a:pt x="291" y="160"/>
                    <a:pt x="291" y="160"/>
                  </a:cubicBezTo>
                  <a:cubicBezTo>
                    <a:pt x="292" y="160"/>
                    <a:pt x="292" y="160"/>
                    <a:pt x="292" y="160"/>
                  </a:cubicBezTo>
                  <a:cubicBezTo>
                    <a:pt x="292" y="160"/>
                    <a:pt x="293" y="160"/>
                    <a:pt x="293" y="159"/>
                  </a:cubicBezTo>
                  <a:cubicBezTo>
                    <a:pt x="293" y="157"/>
                    <a:pt x="293" y="157"/>
                    <a:pt x="293" y="157"/>
                  </a:cubicBezTo>
                  <a:cubicBezTo>
                    <a:pt x="293" y="157"/>
                    <a:pt x="292" y="156"/>
                    <a:pt x="292" y="156"/>
                  </a:cubicBezTo>
                  <a:cubicBezTo>
                    <a:pt x="291" y="156"/>
                    <a:pt x="291" y="156"/>
                    <a:pt x="291" y="156"/>
                  </a:cubicBezTo>
                  <a:close/>
                  <a:moveTo>
                    <a:pt x="102" y="125"/>
                  </a:moveTo>
                  <a:cubicBezTo>
                    <a:pt x="106" y="125"/>
                    <a:pt x="106" y="125"/>
                    <a:pt x="106" y="125"/>
                  </a:cubicBezTo>
                  <a:cubicBezTo>
                    <a:pt x="106" y="112"/>
                    <a:pt x="106" y="112"/>
                    <a:pt x="106" y="112"/>
                  </a:cubicBezTo>
                  <a:cubicBezTo>
                    <a:pt x="106" y="111"/>
                    <a:pt x="105" y="110"/>
                    <a:pt x="105" y="109"/>
                  </a:cubicBezTo>
                  <a:cubicBezTo>
                    <a:pt x="105" y="108"/>
                    <a:pt x="104" y="107"/>
                    <a:pt x="104" y="106"/>
                  </a:cubicBezTo>
                  <a:cubicBezTo>
                    <a:pt x="103" y="106"/>
                    <a:pt x="103" y="105"/>
                    <a:pt x="102" y="105"/>
                  </a:cubicBezTo>
                  <a:cubicBezTo>
                    <a:pt x="101" y="104"/>
                    <a:pt x="100" y="104"/>
                    <a:pt x="99" y="104"/>
                  </a:cubicBezTo>
                  <a:cubicBezTo>
                    <a:pt x="98" y="104"/>
                    <a:pt x="97" y="104"/>
                    <a:pt x="97" y="105"/>
                  </a:cubicBezTo>
                  <a:cubicBezTo>
                    <a:pt x="96" y="105"/>
                    <a:pt x="96" y="105"/>
                    <a:pt x="95" y="105"/>
                  </a:cubicBezTo>
                  <a:cubicBezTo>
                    <a:pt x="94" y="106"/>
                    <a:pt x="94" y="106"/>
                    <a:pt x="93" y="107"/>
                  </a:cubicBezTo>
                  <a:cubicBezTo>
                    <a:pt x="93" y="107"/>
                    <a:pt x="93" y="108"/>
                    <a:pt x="92" y="108"/>
                  </a:cubicBezTo>
                  <a:cubicBezTo>
                    <a:pt x="92" y="107"/>
                    <a:pt x="91" y="106"/>
                    <a:pt x="91" y="105"/>
                  </a:cubicBezTo>
                  <a:cubicBezTo>
                    <a:pt x="90" y="105"/>
                    <a:pt x="89" y="104"/>
                    <a:pt x="87" y="104"/>
                  </a:cubicBezTo>
                  <a:cubicBezTo>
                    <a:pt x="86" y="104"/>
                    <a:pt x="85" y="105"/>
                    <a:pt x="84" y="105"/>
                  </a:cubicBezTo>
                  <a:cubicBezTo>
                    <a:pt x="83" y="106"/>
                    <a:pt x="82" y="106"/>
                    <a:pt x="81" y="107"/>
                  </a:cubicBezTo>
                  <a:cubicBezTo>
                    <a:pt x="81" y="105"/>
                    <a:pt x="81" y="105"/>
                    <a:pt x="81" y="105"/>
                  </a:cubicBezTo>
                  <a:cubicBezTo>
                    <a:pt x="81" y="105"/>
                    <a:pt x="81" y="105"/>
                    <a:pt x="80" y="105"/>
                  </a:cubicBezTo>
                  <a:cubicBezTo>
                    <a:pt x="78" y="105"/>
                    <a:pt x="78" y="105"/>
                    <a:pt x="78" y="105"/>
                  </a:cubicBezTo>
                  <a:cubicBezTo>
                    <a:pt x="78" y="125"/>
                    <a:pt x="78" y="125"/>
                    <a:pt x="78" y="125"/>
                  </a:cubicBezTo>
                  <a:cubicBezTo>
                    <a:pt x="82" y="125"/>
                    <a:pt x="82" y="125"/>
                    <a:pt x="82" y="125"/>
                  </a:cubicBezTo>
                  <a:cubicBezTo>
                    <a:pt x="82" y="110"/>
                    <a:pt x="82" y="110"/>
                    <a:pt x="82" y="110"/>
                  </a:cubicBezTo>
                  <a:cubicBezTo>
                    <a:pt x="82" y="109"/>
                    <a:pt x="83" y="108"/>
                    <a:pt x="84" y="108"/>
                  </a:cubicBezTo>
                  <a:cubicBezTo>
                    <a:pt x="84" y="107"/>
                    <a:pt x="85" y="107"/>
                    <a:pt x="86" y="107"/>
                  </a:cubicBezTo>
                  <a:cubicBezTo>
                    <a:pt x="87" y="107"/>
                    <a:pt x="88" y="108"/>
                    <a:pt x="89" y="108"/>
                  </a:cubicBezTo>
                  <a:cubicBezTo>
                    <a:pt x="90" y="109"/>
                    <a:pt x="90" y="110"/>
                    <a:pt x="90" y="112"/>
                  </a:cubicBezTo>
                  <a:cubicBezTo>
                    <a:pt x="90" y="125"/>
                    <a:pt x="90" y="125"/>
                    <a:pt x="90" y="125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1"/>
                    <a:pt x="94" y="110"/>
                    <a:pt x="94" y="110"/>
                  </a:cubicBezTo>
                  <a:cubicBezTo>
                    <a:pt x="94" y="109"/>
                    <a:pt x="95" y="109"/>
                    <a:pt x="95" y="108"/>
                  </a:cubicBezTo>
                  <a:cubicBezTo>
                    <a:pt x="95" y="108"/>
                    <a:pt x="96" y="108"/>
                    <a:pt x="96" y="107"/>
                  </a:cubicBezTo>
                  <a:cubicBezTo>
                    <a:pt x="97" y="107"/>
                    <a:pt x="97" y="107"/>
                    <a:pt x="98" y="107"/>
                  </a:cubicBezTo>
                  <a:cubicBezTo>
                    <a:pt x="99" y="107"/>
                    <a:pt x="100" y="108"/>
                    <a:pt x="101" y="108"/>
                  </a:cubicBezTo>
                  <a:cubicBezTo>
                    <a:pt x="102" y="109"/>
                    <a:pt x="102" y="110"/>
                    <a:pt x="102" y="112"/>
                  </a:cubicBezTo>
                  <a:lnTo>
                    <a:pt x="102" y="125"/>
                  </a:lnTo>
                  <a:close/>
                  <a:moveTo>
                    <a:pt x="317" y="112"/>
                  </a:moveTo>
                  <a:cubicBezTo>
                    <a:pt x="317" y="111"/>
                    <a:pt x="317" y="111"/>
                    <a:pt x="318" y="110"/>
                  </a:cubicBezTo>
                  <a:cubicBezTo>
                    <a:pt x="318" y="110"/>
                    <a:pt x="318" y="109"/>
                    <a:pt x="319" y="109"/>
                  </a:cubicBezTo>
                  <a:cubicBezTo>
                    <a:pt x="319" y="108"/>
                    <a:pt x="320" y="108"/>
                    <a:pt x="320" y="108"/>
                  </a:cubicBezTo>
                  <a:cubicBezTo>
                    <a:pt x="321" y="108"/>
                    <a:pt x="321" y="108"/>
                    <a:pt x="322" y="108"/>
                  </a:cubicBezTo>
                  <a:cubicBezTo>
                    <a:pt x="322" y="108"/>
                    <a:pt x="323" y="108"/>
                    <a:pt x="323" y="108"/>
                  </a:cubicBezTo>
                  <a:cubicBezTo>
                    <a:pt x="323" y="108"/>
                    <a:pt x="324" y="108"/>
                    <a:pt x="324" y="108"/>
                  </a:cubicBezTo>
                  <a:cubicBezTo>
                    <a:pt x="324" y="108"/>
                    <a:pt x="324" y="108"/>
                    <a:pt x="324" y="107"/>
                  </a:cubicBezTo>
                  <a:cubicBezTo>
                    <a:pt x="325" y="105"/>
                    <a:pt x="325" y="105"/>
                    <a:pt x="325" y="105"/>
                  </a:cubicBezTo>
                  <a:cubicBezTo>
                    <a:pt x="324" y="105"/>
                    <a:pt x="324" y="104"/>
                    <a:pt x="324" y="104"/>
                  </a:cubicBezTo>
                  <a:cubicBezTo>
                    <a:pt x="323" y="104"/>
                    <a:pt x="323" y="104"/>
                    <a:pt x="322" y="104"/>
                  </a:cubicBezTo>
                  <a:cubicBezTo>
                    <a:pt x="321" y="104"/>
                    <a:pt x="320" y="105"/>
                    <a:pt x="319" y="105"/>
                  </a:cubicBezTo>
                  <a:cubicBezTo>
                    <a:pt x="318" y="106"/>
                    <a:pt x="317" y="107"/>
                    <a:pt x="317" y="109"/>
                  </a:cubicBezTo>
                  <a:cubicBezTo>
                    <a:pt x="316" y="106"/>
                    <a:pt x="316" y="106"/>
                    <a:pt x="316" y="106"/>
                  </a:cubicBezTo>
                  <a:cubicBezTo>
                    <a:pt x="316" y="105"/>
                    <a:pt x="316" y="105"/>
                    <a:pt x="316" y="105"/>
                  </a:cubicBezTo>
                  <a:cubicBezTo>
                    <a:pt x="316" y="105"/>
                    <a:pt x="316" y="105"/>
                    <a:pt x="315" y="105"/>
                  </a:cubicBezTo>
                  <a:cubicBezTo>
                    <a:pt x="313" y="105"/>
                    <a:pt x="313" y="105"/>
                    <a:pt x="313" y="105"/>
                  </a:cubicBezTo>
                  <a:cubicBezTo>
                    <a:pt x="313" y="125"/>
                    <a:pt x="313" y="125"/>
                    <a:pt x="313" y="125"/>
                  </a:cubicBezTo>
                  <a:cubicBezTo>
                    <a:pt x="317" y="125"/>
                    <a:pt x="317" y="125"/>
                    <a:pt x="317" y="125"/>
                  </a:cubicBezTo>
                  <a:lnTo>
                    <a:pt x="317" y="112"/>
                  </a:lnTo>
                  <a:close/>
                  <a:moveTo>
                    <a:pt x="363" y="148"/>
                  </a:moveTo>
                  <a:cubicBezTo>
                    <a:pt x="363" y="148"/>
                    <a:pt x="363" y="148"/>
                    <a:pt x="362" y="148"/>
                  </a:cubicBezTo>
                  <a:cubicBezTo>
                    <a:pt x="362" y="148"/>
                    <a:pt x="362" y="148"/>
                    <a:pt x="361" y="148"/>
                  </a:cubicBezTo>
                  <a:cubicBezTo>
                    <a:pt x="361" y="148"/>
                    <a:pt x="361" y="148"/>
                    <a:pt x="360" y="148"/>
                  </a:cubicBezTo>
                  <a:cubicBezTo>
                    <a:pt x="360" y="148"/>
                    <a:pt x="360" y="148"/>
                    <a:pt x="360" y="148"/>
                  </a:cubicBezTo>
                  <a:cubicBezTo>
                    <a:pt x="359" y="149"/>
                    <a:pt x="359" y="149"/>
                    <a:pt x="359" y="149"/>
                  </a:cubicBezTo>
                  <a:cubicBezTo>
                    <a:pt x="359" y="150"/>
                    <a:pt x="359" y="150"/>
                    <a:pt x="359" y="150"/>
                  </a:cubicBezTo>
                  <a:cubicBezTo>
                    <a:pt x="359" y="151"/>
                    <a:pt x="359" y="151"/>
                    <a:pt x="359" y="151"/>
                  </a:cubicBezTo>
                  <a:cubicBezTo>
                    <a:pt x="359" y="151"/>
                    <a:pt x="359" y="152"/>
                    <a:pt x="360" y="152"/>
                  </a:cubicBezTo>
                  <a:cubicBezTo>
                    <a:pt x="360" y="152"/>
                    <a:pt x="360" y="152"/>
                    <a:pt x="360" y="153"/>
                  </a:cubicBezTo>
                  <a:cubicBezTo>
                    <a:pt x="361" y="153"/>
                    <a:pt x="361" y="153"/>
                    <a:pt x="361" y="153"/>
                  </a:cubicBezTo>
                  <a:cubicBezTo>
                    <a:pt x="362" y="153"/>
                    <a:pt x="362" y="153"/>
                    <a:pt x="362" y="153"/>
                  </a:cubicBezTo>
                  <a:cubicBezTo>
                    <a:pt x="363" y="152"/>
                    <a:pt x="363" y="152"/>
                    <a:pt x="363" y="152"/>
                  </a:cubicBezTo>
                  <a:cubicBezTo>
                    <a:pt x="363" y="152"/>
                    <a:pt x="364" y="151"/>
                    <a:pt x="364" y="151"/>
                  </a:cubicBezTo>
                  <a:cubicBezTo>
                    <a:pt x="364" y="151"/>
                    <a:pt x="364" y="151"/>
                    <a:pt x="364" y="150"/>
                  </a:cubicBezTo>
                  <a:cubicBezTo>
                    <a:pt x="364" y="150"/>
                    <a:pt x="364" y="150"/>
                    <a:pt x="364" y="149"/>
                  </a:cubicBezTo>
                  <a:cubicBezTo>
                    <a:pt x="364" y="149"/>
                    <a:pt x="363" y="149"/>
                    <a:pt x="363" y="148"/>
                  </a:cubicBezTo>
                  <a:close/>
                  <a:moveTo>
                    <a:pt x="432" y="112"/>
                  </a:moveTo>
                  <a:cubicBezTo>
                    <a:pt x="432" y="125"/>
                    <a:pt x="432" y="125"/>
                    <a:pt x="432" y="125"/>
                  </a:cubicBezTo>
                  <a:cubicBezTo>
                    <a:pt x="436" y="125"/>
                    <a:pt x="436" y="125"/>
                    <a:pt x="436" y="125"/>
                  </a:cubicBezTo>
                  <a:cubicBezTo>
                    <a:pt x="436" y="112"/>
                    <a:pt x="436" y="112"/>
                    <a:pt x="436" y="112"/>
                  </a:cubicBezTo>
                  <a:cubicBezTo>
                    <a:pt x="436" y="111"/>
                    <a:pt x="436" y="110"/>
                    <a:pt x="436" y="109"/>
                  </a:cubicBezTo>
                  <a:cubicBezTo>
                    <a:pt x="435" y="108"/>
                    <a:pt x="435" y="107"/>
                    <a:pt x="434" y="106"/>
                  </a:cubicBezTo>
                  <a:cubicBezTo>
                    <a:pt x="434" y="106"/>
                    <a:pt x="433" y="105"/>
                    <a:pt x="432" y="105"/>
                  </a:cubicBezTo>
                  <a:cubicBezTo>
                    <a:pt x="431" y="104"/>
                    <a:pt x="430" y="104"/>
                    <a:pt x="429" y="104"/>
                  </a:cubicBezTo>
                  <a:cubicBezTo>
                    <a:pt x="429" y="104"/>
                    <a:pt x="428" y="104"/>
                    <a:pt x="427" y="105"/>
                  </a:cubicBezTo>
                  <a:cubicBezTo>
                    <a:pt x="427" y="105"/>
                    <a:pt x="426" y="105"/>
                    <a:pt x="425" y="105"/>
                  </a:cubicBezTo>
                  <a:cubicBezTo>
                    <a:pt x="425" y="106"/>
                    <a:pt x="424" y="106"/>
                    <a:pt x="424" y="107"/>
                  </a:cubicBezTo>
                  <a:cubicBezTo>
                    <a:pt x="423" y="107"/>
                    <a:pt x="423" y="108"/>
                    <a:pt x="423" y="108"/>
                  </a:cubicBezTo>
                  <a:cubicBezTo>
                    <a:pt x="422" y="107"/>
                    <a:pt x="422" y="106"/>
                    <a:pt x="421" y="105"/>
                  </a:cubicBezTo>
                  <a:cubicBezTo>
                    <a:pt x="420" y="105"/>
                    <a:pt x="419" y="104"/>
                    <a:pt x="418" y="104"/>
                  </a:cubicBezTo>
                  <a:cubicBezTo>
                    <a:pt x="416" y="104"/>
                    <a:pt x="415" y="105"/>
                    <a:pt x="414" y="105"/>
                  </a:cubicBezTo>
                  <a:cubicBezTo>
                    <a:pt x="413" y="106"/>
                    <a:pt x="413" y="106"/>
                    <a:pt x="412" y="107"/>
                  </a:cubicBezTo>
                  <a:cubicBezTo>
                    <a:pt x="412" y="105"/>
                    <a:pt x="412" y="105"/>
                    <a:pt x="412" y="105"/>
                  </a:cubicBezTo>
                  <a:cubicBezTo>
                    <a:pt x="412" y="105"/>
                    <a:pt x="411" y="105"/>
                    <a:pt x="411" y="105"/>
                  </a:cubicBezTo>
                  <a:cubicBezTo>
                    <a:pt x="409" y="105"/>
                    <a:pt x="409" y="105"/>
                    <a:pt x="409" y="105"/>
                  </a:cubicBezTo>
                  <a:cubicBezTo>
                    <a:pt x="409" y="125"/>
                    <a:pt x="409" y="125"/>
                    <a:pt x="409" y="125"/>
                  </a:cubicBezTo>
                  <a:cubicBezTo>
                    <a:pt x="412" y="125"/>
                    <a:pt x="412" y="125"/>
                    <a:pt x="412" y="125"/>
                  </a:cubicBezTo>
                  <a:cubicBezTo>
                    <a:pt x="412" y="110"/>
                    <a:pt x="412" y="110"/>
                    <a:pt x="412" y="110"/>
                  </a:cubicBezTo>
                  <a:cubicBezTo>
                    <a:pt x="413" y="109"/>
                    <a:pt x="413" y="108"/>
                    <a:pt x="414" y="108"/>
                  </a:cubicBezTo>
                  <a:cubicBezTo>
                    <a:pt x="415" y="107"/>
                    <a:pt x="416" y="107"/>
                    <a:pt x="417" y="107"/>
                  </a:cubicBezTo>
                  <a:cubicBezTo>
                    <a:pt x="418" y="107"/>
                    <a:pt x="419" y="108"/>
                    <a:pt x="420" y="108"/>
                  </a:cubicBezTo>
                  <a:cubicBezTo>
                    <a:pt x="420" y="109"/>
                    <a:pt x="420" y="110"/>
                    <a:pt x="420" y="112"/>
                  </a:cubicBezTo>
                  <a:cubicBezTo>
                    <a:pt x="420" y="125"/>
                    <a:pt x="420" y="125"/>
                    <a:pt x="420" y="125"/>
                  </a:cubicBezTo>
                  <a:cubicBezTo>
                    <a:pt x="424" y="125"/>
                    <a:pt x="424" y="125"/>
                    <a:pt x="424" y="125"/>
                  </a:cubicBezTo>
                  <a:cubicBezTo>
                    <a:pt x="424" y="112"/>
                    <a:pt x="424" y="112"/>
                    <a:pt x="424" y="112"/>
                  </a:cubicBezTo>
                  <a:cubicBezTo>
                    <a:pt x="424" y="111"/>
                    <a:pt x="424" y="110"/>
                    <a:pt x="424" y="110"/>
                  </a:cubicBezTo>
                  <a:cubicBezTo>
                    <a:pt x="425" y="109"/>
                    <a:pt x="425" y="109"/>
                    <a:pt x="425" y="108"/>
                  </a:cubicBezTo>
                  <a:cubicBezTo>
                    <a:pt x="426" y="108"/>
                    <a:pt x="426" y="108"/>
                    <a:pt x="427" y="107"/>
                  </a:cubicBezTo>
                  <a:cubicBezTo>
                    <a:pt x="427" y="107"/>
                    <a:pt x="428" y="107"/>
                    <a:pt x="428" y="107"/>
                  </a:cubicBezTo>
                  <a:cubicBezTo>
                    <a:pt x="430" y="107"/>
                    <a:pt x="431" y="108"/>
                    <a:pt x="431" y="108"/>
                  </a:cubicBezTo>
                  <a:cubicBezTo>
                    <a:pt x="432" y="109"/>
                    <a:pt x="432" y="110"/>
                    <a:pt x="432" y="112"/>
                  </a:cubicBezTo>
                  <a:close/>
                  <a:moveTo>
                    <a:pt x="373" y="125"/>
                  </a:moveTo>
                  <a:cubicBezTo>
                    <a:pt x="374" y="124"/>
                    <a:pt x="375" y="124"/>
                    <a:pt x="375" y="123"/>
                  </a:cubicBezTo>
                  <a:cubicBezTo>
                    <a:pt x="374" y="122"/>
                    <a:pt x="374" y="122"/>
                    <a:pt x="374" y="122"/>
                  </a:cubicBezTo>
                  <a:cubicBezTo>
                    <a:pt x="374" y="121"/>
                    <a:pt x="374" y="121"/>
                    <a:pt x="374" y="121"/>
                  </a:cubicBezTo>
                  <a:cubicBezTo>
                    <a:pt x="374" y="121"/>
                    <a:pt x="373" y="121"/>
                    <a:pt x="373" y="121"/>
                  </a:cubicBezTo>
                  <a:cubicBezTo>
                    <a:pt x="373" y="122"/>
                    <a:pt x="373" y="122"/>
                    <a:pt x="373" y="122"/>
                  </a:cubicBezTo>
                  <a:cubicBezTo>
                    <a:pt x="373" y="122"/>
                    <a:pt x="372" y="122"/>
                    <a:pt x="372" y="122"/>
                  </a:cubicBezTo>
                  <a:cubicBezTo>
                    <a:pt x="372" y="122"/>
                    <a:pt x="371" y="122"/>
                    <a:pt x="371" y="122"/>
                  </a:cubicBezTo>
                  <a:cubicBezTo>
                    <a:pt x="370" y="122"/>
                    <a:pt x="370" y="122"/>
                    <a:pt x="370" y="122"/>
                  </a:cubicBezTo>
                  <a:cubicBezTo>
                    <a:pt x="369" y="121"/>
                    <a:pt x="369" y="121"/>
                    <a:pt x="369" y="120"/>
                  </a:cubicBezTo>
                  <a:cubicBezTo>
                    <a:pt x="369" y="108"/>
                    <a:pt x="369" y="108"/>
                    <a:pt x="369" y="108"/>
                  </a:cubicBezTo>
                  <a:cubicBezTo>
                    <a:pt x="375" y="108"/>
                    <a:pt x="375" y="108"/>
                    <a:pt x="375" y="108"/>
                  </a:cubicBezTo>
                  <a:cubicBezTo>
                    <a:pt x="375" y="105"/>
                    <a:pt x="375" y="105"/>
                    <a:pt x="375" y="105"/>
                  </a:cubicBezTo>
                  <a:cubicBezTo>
                    <a:pt x="369" y="105"/>
                    <a:pt x="369" y="105"/>
                    <a:pt x="369" y="105"/>
                  </a:cubicBezTo>
                  <a:cubicBezTo>
                    <a:pt x="369" y="98"/>
                    <a:pt x="369" y="98"/>
                    <a:pt x="369" y="98"/>
                  </a:cubicBezTo>
                  <a:cubicBezTo>
                    <a:pt x="367" y="98"/>
                    <a:pt x="367" y="98"/>
                    <a:pt x="367" y="98"/>
                  </a:cubicBezTo>
                  <a:cubicBezTo>
                    <a:pt x="367" y="98"/>
                    <a:pt x="367" y="98"/>
                    <a:pt x="367" y="98"/>
                  </a:cubicBezTo>
                  <a:cubicBezTo>
                    <a:pt x="366" y="98"/>
                    <a:pt x="366" y="98"/>
                    <a:pt x="366" y="99"/>
                  </a:cubicBezTo>
                  <a:cubicBezTo>
                    <a:pt x="365" y="105"/>
                    <a:pt x="365" y="105"/>
                    <a:pt x="365" y="105"/>
                  </a:cubicBezTo>
                  <a:cubicBezTo>
                    <a:pt x="362" y="105"/>
                    <a:pt x="362" y="105"/>
                    <a:pt x="362" y="105"/>
                  </a:cubicBezTo>
                  <a:cubicBezTo>
                    <a:pt x="362" y="107"/>
                    <a:pt x="362" y="107"/>
                    <a:pt x="362" y="107"/>
                  </a:cubicBezTo>
                  <a:cubicBezTo>
                    <a:pt x="362" y="107"/>
                    <a:pt x="362" y="107"/>
                    <a:pt x="362" y="107"/>
                  </a:cubicBezTo>
                  <a:cubicBezTo>
                    <a:pt x="363" y="108"/>
                    <a:pt x="363" y="108"/>
                    <a:pt x="363" y="108"/>
                  </a:cubicBezTo>
                  <a:cubicBezTo>
                    <a:pt x="365" y="108"/>
                    <a:pt x="365" y="108"/>
                    <a:pt x="365" y="108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65" y="122"/>
                    <a:pt x="366" y="123"/>
                    <a:pt x="367" y="124"/>
                  </a:cubicBezTo>
                  <a:cubicBezTo>
                    <a:pt x="367" y="125"/>
                    <a:pt x="369" y="125"/>
                    <a:pt x="370" y="125"/>
                  </a:cubicBezTo>
                  <a:cubicBezTo>
                    <a:pt x="371" y="125"/>
                    <a:pt x="372" y="125"/>
                    <a:pt x="373" y="125"/>
                  </a:cubicBezTo>
                  <a:close/>
                  <a:moveTo>
                    <a:pt x="457" y="158"/>
                  </a:moveTo>
                  <a:cubicBezTo>
                    <a:pt x="456" y="158"/>
                    <a:pt x="456" y="157"/>
                    <a:pt x="455" y="157"/>
                  </a:cubicBezTo>
                  <a:cubicBezTo>
                    <a:pt x="454" y="156"/>
                    <a:pt x="453" y="156"/>
                    <a:pt x="452" y="156"/>
                  </a:cubicBezTo>
                  <a:cubicBezTo>
                    <a:pt x="451" y="156"/>
                    <a:pt x="450" y="156"/>
                    <a:pt x="450" y="157"/>
                  </a:cubicBezTo>
                  <a:cubicBezTo>
                    <a:pt x="449" y="157"/>
                    <a:pt x="449" y="157"/>
                    <a:pt x="448" y="157"/>
                  </a:cubicBezTo>
                  <a:cubicBezTo>
                    <a:pt x="447" y="158"/>
                    <a:pt x="447" y="158"/>
                    <a:pt x="446" y="159"/>
                  </a:cubicBezTo>
                  <a:cubicBezTo>
                    <a:pt x="446" y="159"/>
                    <a:pt x="446" y="160"/>
                    <a:pt x="445" y="160"/>
                  </a:cubicBezTo>
                  <a:cubicBezTo>
                    <a:pt x="445" y="159"/>
                    <a:pt x="444" y="158"/>
                    <a:pt x="444" y="157"/>
                  </a:cubicBezTo>
                  <a:cubicBezTo>
                    <a:pt x="443" y="157"/>
                    <a:pt x="442" y="156"/>
                    <a:pt x="440" y="156"/>
                  </a:cubicBezTo>
                  <a:cubicBezTo>
                    <a:pt x="439" y="156"/>
                    <a:pt x="438" y="157"/>
                    <a:pt x="437" y="157"/>
                  </a:cubicBezTo>
                  <a:cubicBezTo>
                    <a:pt x="436" y="158"/>
                    <a:pt x="435" y="158"/>
                    <a:pt x="434" y="159"/>
                  </a:cubicBezTo>
                  <a:cubicBezTo>
                    <a:pt x="434" y="157"/>
                    <a:pt x="434" y="157"/>
                    <a:pt x="434" y="157"/>
                  </a:cubicBezTo>
                  <a:cubicBezTo>
                    <a:pt x="434" y="157"/>
                    <a:pt x="434" y="157"/>
                    <a:pt x="433" y="157"/>
                  </a:cubicBezTo>
                  <a:cubicBezTo>
                    <a:pt x="431" y="157"/>
                    <a:pt x="431" y="157"/>
                    <a:pt x="431" y="157"/>
                  </a:cubicBezTo>
                  <a:cubicBezTo>
                    <a:pt x="431" y="177"/>
                    <a:pt x="431" y="177"/>
                    <a:pt x="431" y="177"/>
                  </a:cubicBezTo>
                  <a:cubicBezTo>
                    <a:pt x="435" y="177"/>
                    <a:pt x="435" y="177"/>
                    <a:pt x="435" y="177"/>
                  </a:cubicBezTo>
                  <a:cubicBezTo>
                    <a:pt x="435" y="162"/>
                    <a:pt x="435" y="162"/>
                    <a:pt x="435" y="162"/>
                  </a:cubicBezTo>
                  <a:cubicBezTo>
                    <a:pt x="435" y="161"/>
                    <a:pt x="436" y="160"/>
                    <a:pt x="437" y="160"/>
                  </a:cubicBezTo>
                  <a:cubicBezTo>
                    <a:pt x="437" y="159"/>
                    <a:pt x="438" y="159"/>
                    <a:pt x="439" y="159"/>
                  </a:cubicBezTo>
                  <a:cubicBezTo>
                    <a:pt x="440" y="159"/>
                    <a:pt x="441" y="160"/>
                    <a:pt x="442" y="160"/>
                  </a:cubicBezTo>
                  <a:cubicBezTo>
                    <a:pt x="443" y="161"/>
                    <a:pt x="443" y="162"/>
                    <a:pt x="443" y="164"/>
                  </a:cubicBezTo>
                  <a:cubicBezTo>
                    <a:pt x="443" y="177"/>
                    <a:pt x="443" y="177"/>
                    <a:pt x="443" y="177"/>
                  </a:cubicBezTo>
                  <a:cubicBezTo>
                    <a:pt x="447" y="177"/>
                    <a:pt x="447" y="177"/>
                    <a:pt x="447" y="177"/>
                  </a:cubicBezTo>
                  <a:cubicBezTo>
                    <a:pt x="447" y="164"/>
                    <a:pt x="447" y="164"/>
                    <a:pt x="447" y="164"/>
                  </a:cubicBezTo>
                  <a:cubicBezTo>
                    <a:pt x="447" y="163"/>
                    <a:pt x="447" y="162"/>
                    <a:pt x="447" y="162"/>
                  </a:cubicBezTo>
                  <a:cubicBezTo>
                    <a:pt x="447" y="161"/>
                    <a:pt x="448" y="161"/>
                    <a:pt x="448" y="160"/>
                  </a:cubicBezTo>
                  <a:cubicBezTo>
                    <a:pt x="448" y="160"/>
                    <a:pt x="449" y="160"/>
                    <a:pt x="449" y="159"/>
                  </a:cubicBezTo>
                  <a:cubicBezTo>
                    <a:pt x="450" y="159"/>
                    <a:pt x="450" y="159"/>
                    <a:pt x="451" y="159"/>
                  </a:cubicBezTo>
                  <a:cubicBezTo>
                    <a:pt x="452" y="159"/>
                    <a:pt x="453" y="160"/>
                    <a:pt x="454" y="160"/>
                  </a:cubicBezTo>
                  <a:cubicBezTo>
                    <a:pt x="455" y="161"/>
                    <a:pt x="455" y="162"/>
                    <a:pt x="455" y="164"/>
                  </a:cubicBezTo>
                  <a:cubicBezTo>
                    <a:pt x="455" y="177"/>
                    <a:pt x="455" y="177"/>
                    <a:pt x="455" y="177"/>
                  </a:cubicBezTo>
                  <a:cubicBezTo>
                    <a:pt x="459" y="177"/>
                    <a:pt x="459" y="177"/>
                    <a:pt x="459" y="177"/>
                  </a:cubicBezTo>
                  <a:cubicBezTo>
                    <a:pt x="459" y="164"/>
                    <a:pt x="459" y="164"/>
                    <a:pt x="459" y="164"/>
                  </a:cubicBezTo>
                  <a:cubicBezTo>
                    <a:pt x="459" y="163"/>
                    <a:pt x="458" y="162"/>
                    <a:pt x="458" y="161"/>
                  </a:cubicBezTo>
                  <a:cubicBezTo>
                    <a:pt x="458" y="160"/>
                    <a:pt x="457" y="159"/>
                    <a:pt x="457" y="158"/>
                  </a:cubicBezTo>
                  <a:close/>
                  <a:moveTo>
                    <a:pt x="481" y="122"/>
                  </a:moveTo>
                  <a:cubicBezTo>
                    <a:pt x="481" y="122"/>
                    <a:pt x="481" y="121"/>
                    <a:pt x="480" y="121"/>
                  </a:cubicBezTo>
                  <a:cubicBezTo>
                    <a:pt x="480" y="121"/>
                    <a:pt x="480" y="120"/>
                    <a:pt x="480" y="120"/>
                  </a:cubicBezTo>
                  <a:cubicBezTo>
                    <a:pt x="479" y="120"/>
                    <a:pt x="479" y="120"/>
                    <a:pt x="478" y="120"/>
                  </a:cubicBezTo>
                  <a:cubicBezTo>
                    <a:pt x="478" y="120"/>
                    <a:pt x="477" y="120"/>
                    <a:pt x="477" y="121"/>
                  </a:cubicBezTo>
                  <a:cubicBezTo>
                    <a:pt x="476" y="121"/>
                    <a:pt x="476" y="122"/>
                    <a:pt x="476" y="122"/>
                  </a:cubicBezTo>
                  <a:cubicBezTo>
                    <a:pt x="476" y="123"/>
                    <a:pt x="476" y="124"/>
                    <a:pt x="477" y="124"/>
                  </a:cubicBezTo>
                  <a:cubicBezTo>
                    <a:pt x="477" y="125"/>
                    <a:pt x="478" y="125"/>
                    <a:pt x="478" y="125"/>
                  </a:cubicBezTo>
                  <a:cubicBezTo>
                    <a:pt x="479" y="125"/>
                    <a:pt x="479" y="125"/>
                    <a:pt x="479" y="125"/>
                  </a:cubicBezTo>
                  <a:cubicBezTo>
                    <a:pt x="479" y="125"/>
                    <a:pt x="479" y="125"/>
                    <a:pt x="479" y="125"/>
                  </a:cubicBezTo>
                  <a:cubicBezTo>
                    <a:pt x="479" y="125"/>
                    <a:pt x="478" y="126"/>
                    <a:pt x="478" y="126"/>
                  </a:cubicBezTo>
                  <a:cubicBezTo>
                    <a:pt x="478" y="126"/>
                    <a:pt x="478" y="127"/>
                    <a:pt x="478" y="127"/>
                  </a:cubicBezTo>
                  <a:cubicBezTo>
                    <a:pt x="478" y="127"/>
                    <a:pt x="477" y="128"/>
                    <a:pt x="477" y="128"/>
                  </a:cubicBezTo>
                  <a:cubicBezTo>
                    <a:pt x="477" y="128"/>
                    <a:pt x="477" y="128"/>
                    <a:pt x="477" y="129"/>
                  </a:cubicBezTo>
                  <a:cubicBezTo>
                    <a:pt x="477" y="129"/>
                    <a:pt x="476" y="129"/>
                    <a:pt x="476" y="129"/>
                  </a:cubicBezTo>
                  <a:cubicBezTo>
                    <a:pt x="476" y="129"/>
                    <a:pt x="476" y="129"/>
                    <a:pt x="476" y="129"/>
                  </a:cubicBezTo>
                  <a:cubicBezTo>
                    <a:pt x="476" y="129"/>
                    <a:pt x="476" y="129"/>
                    <a:pt x="476" y="129"/>
                  </a:cubicBezTo>
                  <a:cubicBezTo>
                    <a:pt x="476" y="130"/>
                    <a:pt x="476" y="130"/>
                    <a:pt x="477" y="130"/>
                  </a:cubicBezTo>
                  <a:cubicBezTo>
                    <a:pt x="477" y="130"/>
                    <a:pt x="477" y="130"/>
                    <a:pt x="477" y="130"/>
                  </a:cubicBezTo>
                  <a:cubicBezTo>
                    <a:pt x="478" y="130"/>
                    <a:pt x="478" y="129"/>
                    <a:pt x="479" y="129"/>
                  </a:cubicBezTo>
                  <a:cubicBezTo>
                    <a:pt x="479" y="128"/>
                    <a:pt x="480" y="127"/>
                    <a:pt x="480" y="127"/>
                  </a:cubicBezTo>
                  <a:cubicBezTo>
                    <a:pt x="480" y="126"/>
                    <a:pt x="481" y="125"/>
                    <a:pt x="481" y="125"/>
                  </a:cubicBezTo>
                  <a:cubicBezTo>
                    <a:pt x="481" y="124"/>
                    <a:pt x="481" y="124"/>
                    <a:pt x="481" y="123"/>
                  </a:cubicBezTo>
                  <a:cubicBezTo>
                    <a:pt x="481" y="123"/>
                    <a:pt x="481" y="122"/>
                    <a:pt x="481" y="122"/>
                  </a:cubicBezTo>
                  <a:close/>
                  <a:moveTo>
                    <a:pt x="472" y="121"/>
                  </a:moveTo>
                  <a:cubicBezTo>
                    <a:pt x="472" y="121"/>
                    <a:pt x="472" y="121"/>
                    <a:pt x="472" y="121"/>
                  </a:cubicBezTo>
                  <a:cubicBezTo>
                    <a:pt x="472" y="122"/>
                    <a:pt x="471" y="122"/>
                    <a:pt x="471" y="122"/>
                  </a:cubicBezTo>
                  <a:cubicBezTo>
                    <a:pt x="471" y="122"/>
                    <a:pt x="471" y="122"/>
                    <a:pt x="470" y="122"/>
                  </a:cubicBezTo>
                  <a:cubicBezTo>
                    <a:pt x="470" y="122"/>
                    <a:pt x="470" y="122"/>
                    <a:pt x="469" y="122"/>
                  </a:cubicBezTo>
                  <a:cubicBezTo>
                    <a:pt x="469" y="122"/>
                    <a:pt x="468" y="122"/>
                    <a:pt x="468" y="122"/>
                  </a:cubicBezTo>
                  <a:cubicBezTo>
                    <a:pt x="467" y="121"/>
                    <a:pt x="467" y="121"/>
                    <a:pt x="467" y="120"/>
                  </a:cubicBezTo>
                  <a:cubicBezTo>
                    <a:pt x="467" y="108"/>
                    <a:pt x="467" y="108"/>
                    <a:pt x="467" y="108"/>
                  </a:cubicBezTo>
                  <a:cubicBezTo>
                    <a:pt x="473" y="108"/>
                    <a:pt x="473" y="108"/>
                    <a:pt x="473" y="108"/>
                  </a:cubicBezTo>
                  <a:cubicBezTo>
                    <a:pt x="473" y="105"/>
                    <a:pt x="473" y="105"/>
                    <a:pt x="473" y="105"/>
                  </a:cubicBezTo>
                  <a:cubicBezTo>
                    <a:pt x="467" y="105"/>
                    <a:pt x="467" y="105"/>
                    <a:pt x="467" y="105"/>
                  </a:cubicBezTo>
                  <a:cubicBezTo>
                    <a:pt x="467" y="98"/>
                    <a:pt x="467" y="98"/>
                    <a:pt x="467" y="98"/>
                  </a:cubicBezTo>
                  <a:cubicBezTo>
                    <a:pt x="465" y="98"/>
                    <a:pt x="465" y="98"/>
                    <a:pt x="465" y="98"/>
                  </a:cubicBezTo>
                  <a:cubicBezTo>
                    <a:pt x="465" y="98"/>
                    <a:pt x="465" y="98"/>
                    <a:pt x="465" y="98"/>
                  </a:cubicBezTo>
                  <a:cubicBezTo>
                    <a:pt x="465" y="98"/>
                    <a:pt x="465" y="98"/>
                    <a:pt x="465" y="99"/>
                  </a:cubicBezTo>
                  <a:cubicBezTo>
                    <a:pt x="464" y="105"/>
                    <a:pt x="464" y="105"/>
                    <a:pt x="464" y="105"/>
                  </a:cubicBezTo>
                  <a:cubicBezTo>
                    <a:pt x="460" y="105"/>
                    <a:pt x="460" y="105"/>
                    <a:pt x="460" y="105"/>
                  </a:cubicBezTo>
                  <a:cubicBezTo>
                    <a:pt x="460" y="107"/>
                    <a:pt x="460" y="107"/>
                    <a:pt x="460" y="107"/>
                  </a:cubicBezTo>
                  <a:cubicBezTo>
                    <a:pt x="460" y="107"/>
                    <a:pt x="461" y="107"/>
                    <a:pt x="461" y="107"/>
                  </a:cubicBezTo>
                  <a:cubicBezTo>
                    <a:pt x="461" y="108"/>
                    <a:pt x="461" y="108"/>
                    <a:pt x="461" y="108"/>
                  </a:cubicBezTo>
                  <a:cubicBezTo>
                    <a:pt x="464" y="108"/>
                    <a:pt x="464" y="108"/>
                    <a:pt x="464" y="108"/>
                  </a:cubicBezTo>
                  <a:cubicBezTo>
                    <a:pt x="464" y="120"/>
                    <a:pt x="464" y="120"/>
                    <a:pt x="464" y="120"/>
                  </a:cubicBezTo>
                  <a:cubicBezTo>
                    <a:pt x="464" y="122"/>
                    <a:pt x="464" y="123"/>
                    <a:pt x="465" y="124"/>
                  </a:cubicBezTo>
                  <a:cubicBezTo>
                    <a:pt x="466" y="125"/>
                    <a:pt x="467" y="125"/>
                    <a:pt x="469" y="125"/>
                  </a:cubicBezTo>
                  <a:cubicBezTo>
                    <a:pt x="470" y="125"/>
                    <a:pt x="470" y="125"/>
                    <a:pt x="471" y="125"/>
                  </a:cubicBezTo>
                  <a:cubicBezTo>
                    <a:pt x="472" y="124"/>
                    <a:pt x="473" y="124"/>
                    <a:pt x="474" y="123"/>
                  </a:cubicBezTo>
                  <a:cubicBezTo>
                    <a:pt x="473" y="122"/>
                    <a:pt x="473" y="122"/>
                    <a:pt x="473" y="122"/>
                  </a:cubicBezTo>
                  <a:cubicBezTo>
                    <a:pt x="472" y="121"/>
                    <a:pt x="472" y="121"/>
                    <a:pt x="472" y="121"/>
                  </a:cubicBezTo>
                  <a:close/>
                  <a:moveTo>
                    <a:pt x="393" y="125"/>
                  </a:moveTo>
                  <a:cubicBezTo>
                    <a:pt x="394" y="125"/>
                    <a:pt x="394" y="125"/>
                    <a:pt x="395" y="125"/>
                  </a:cubicBezTo>
                  <a:cubicBezTo>
                    <a:pt x="396" y="125"/>
                    <a:pt x="396" y="125"/>
                    <a:pt x="397" y="124"/>
                  </a:cubicBezTo>
                  <a:cubicBezTo>
                    <a:pt x="397" y="124"/>
                    <a:pt x="398" y="124"/>
                    <a:pt x="398" y="123"/>
                  </a:cubicBezTo>
                  <a:cubicBezTo>
                    <a:pt x="399" y="123"/>
                    <a:pt x="399" y="123"/>
                    <a:pt x="400" y="122"/>
                  </a:cubicBezTo>
                  <a:cubicBezTo>
                    <a:pt x="400" y="124"/>
                    <a:pt x="400" y="124"/>
                    <a:pt x="400" y="124"/>
                  </a:cubicBezTo>
                  <a:cubicBezTo>
                    <a:pt x="400" y="124"/>
                    <a:pt x="401" y="125"/>
                    <a:pt x="401" y="125"/>
                  </a:cubicBezTo>
                  <a:cubicBezTo>
                    <a:pt x="401" y="125"/>
                    <a:pt x="401" y="125"/>
                    <a:pt x="402" y="125"/>
                  </a:cubicBezTo>
                  <a:cubicBezTo>
                    <a:pt x="403" y="125"/>
                    <a:pt x="403" y="125"/>
                    <a:pt x="403" y="125"/>
                  </a:cubicBezTo>
                  <a:cubicBezTo>
                    <a:pt x="403" y="112"/>
                    <a:pt x="403" y="112"/>
                    <a:pt x="403" y="112"/>
                  </a:cubicBezTo>
                  <a:cubicBezTo>
                    <a:pt x="403" y="111"/>
                    <a:pt x="403" y="110"/>
                    <a:pt x="403" y="109"/>
                  </a:cubicBezTo>
                  <a:cubicBezTo>
                    <a:pt x="402" y="108"/>
                    <a:pt x="402" y="107"/>
                    <a:pt x="401" y="106"/>
                  </a:cubicBezTo>
                  <a:cubicBezTo>
                    <a:pt x="401" y="106"/>
                    <a:pt x="400" y="105"/>
                    <a:pt x="399" y="105"/>
                  </a:cubicBezTo>
                  <a:cubicBezTo>
                    <a:pt x="398" y="104"/>
                    <a:pt x="397" y="104"/>
                    <a:pt x="396" y="104"/>
                  </a:cubicBezTo>
                  <a:cubicBezTo>
                    <a:pt x="395" y="104"/>
                    <a:pt x="393" y="104"/>
                    <a:pt x="392" y="105"/>
                  </a:cubicBezTo>
                  <a:cubicBezTo>
                    <a:pt x="390" y="106"/>
                    <a:pt x="389" y="106"/>
                    <a:pt x="388" y="107"/>
                  </a:cubicBezTo>
                  <a:cubicBezTo>
                    <a:pt x="389" y="109"/>
                    <a:pt x="389" y="109"/>
                    <a:pt x="389" y="109"/>
                  </a:cubicBezTo>
                  <a:cubicBezTo>
                    <a:pt x="389" y="109"/>
                    <a:pt x="389" y="109"/>
                    <a:pt x="389" y="109"/>
                  </a:cubicBezTo>
                  <a:cubicBezTo>
                    <a:pt x="389" y="109"/>
                    <a:pt x="390" y="109"/>
                    <a:pt x="390" y="109"/>
                  </a:cubicBezTo>
                  <a:cubicBezTo>
                    <a:pt x="390" y="109"/>
                    <a:pt x="390" y="109"/>
                    <a:pt x="391" y="109"/>
                  </a:cubicBezTo>
                  <a:cubicBezTo>
                    <a:pt x="391" y="109"/>
                    <a:pt x="391" y="108"/>
                    <a:pt x="392" y="108"/>
                  </a:cubicBezTo>
                  <a:cubicBezTo>
                    <a:pt x="392" y="108"/>
                    <a:pt x="393" y="108"/>
                    <a:pt x="393" y="107"/>
                  </a:cubicBezTo>
                  <a:cubicBezTo>
                    <a:pt x="394" y="107"/>
                    <a:pt x="395" y="107"/>
                    <a:pt x="396" y="107"/>
                  </a:cubicBezTo>
                  <a:cubicBezTo>
                    <a:pt x="397" y="107"/>
                    <a:pt x="398" y="108"/>
                    <a:pt x="399" y="108"/>
                  </a:cubicBezTo>
                  <a:cubicBezTo>
                    <a:pt x="399" y="109"/>
                    <a:pt x="400" y="110"/>
                    <a:pt x="400" y="112"/>
                  </a:cubicBezTo>
                  <a:cubicBezTo>
                    <a:pt x="400" y="113"/>
                    <a:pt x="400" y="113"/>
                    <a:pt x="400" y="113"/>
                  </a:cubicBezTo>
                  <a:cubicBezTo>
                    <a:pt x="397" y="114"/>
                    <a:pt x="395" y="114"/>
                    <a:pt x="394" y="114"/>
                  </a:cubicBezTo>
                  <a:cubicBezTo>
                    <a:pt x="392" y="114"/>
                    <a:pt x="391" y="115"/>
                    <a:pt x="390" y="116"/>
                  </a:cubicBezTo>
                  <a:cubicBezTo>
                    <a:pt x="389" y="116"/>
                    <a:pt x="388" y="117"/>
                    <a:pt x="388" y="117"/>
                  </a:cubicBezTo>
                  <a:cubicBezTo>
                    <a:pt x="387" y="118"/>
                    <a:pt x="387" y="119"/>
                    <a:pt x="387" y="120"/>
                  </a:cubicBezTo>
                  <a:cubicBezTo>
                    <a:pt x="387" y="121"/>
                    <a:pt x="387" y="122"/>
                    <a:pt x="388" y="122"/>
                  </a:cubicBezTo>
                  <a:cubicBezTo>
                    <a:pt x="388" y="123"/>
                    <a:pt x="388" y="123"/>
                    <a:pt x="389" y="124"/>
                  </a:cubicBezTo>
                  <a:cubicBezTo>
                    <a:pt x="389" y="124"/>
                    <a:pt x="390" y="125"/>
                    <a:pt x="391" y="125"/>
                  </a:cubicBezTo>
                  <a:cubicBezTo>
                    <a:pt x="391" y="125"/>
                    <a:pt x="392" y="125"/>
                    <a:pt x="393" y="125"/>
                  </a:cubicBezTo>
                  <a:close/>
                  <a:moveTo>
                    <a:pt x="391" y="118"/>
                  </a:moveTo>
                  <a:cubicBezTo>
                    <a:pt x="391" y="118"/>
                    <a:pt x="392" y="117"/>
                    <a:pt x="393" y="117"/>
                  </a:cubicBezTo>
                  <a:cubicBezTo>
                    <a:pt x="393" y="117"/>
                    <a:pt x="394" y="116"/>
                    <a:pt x="395" y="116"/>
                  </a:cubicBezTo>
                  <a:cubicBezTo>
                    <a:pt x="397" y="116"/>
                    <a:pt x="398" y="116"/>
                    <a:pt x="400" y="116"/>
                  </a:cubicBezTo>
                  <a:cubicBezTo>
                    <a:pt x="400" y="120"/>
                    <a:pt x="400" y="120"/>
                    <a:pt x="400" y="120"/>
                  </a:cubicBezTo>
                  <a:cubicBezTo>
                    <a:pt x="399" y="120"/>
                    <a:pt x="399" y="121"/>
                    <a:pt x="398" y="121"/>
                  </a:cubicBezTo>
                  <a:cubicBezTo>
                    <a:pt x="398" y="121"/>
                    <a:pt x="398" y="122"/>
                    <a:pt x="397" y="122"/>
                  </a:cubicBezTo>
                  <a:cubicBezTo>
                    <a:pt x="397" y="122"/>
                    <a:pt x="396" y="122"/>
                    <a:pt x="396" y="122"/>
                  </a:cubicBezTo>
                  <a:cubicBezTo>
                    <a:pt x="395" y="123"/>
                    <a:pt x="395" y="123"/>
                    <a:pt x="394" y="123"/>
                  </a:cubicBezTo>
                  <a:cubicBezTo>
                    <a:pt x="393" y="123"/>
                    <a:pt x="393" y="123"/>
                    <a:pt x="393" y="122"/>
                  </a:cubicBezTo>
                  <a:cubicBezTo>
                    <a:pt x="392" y="122"/>
                    <a:pt x="392" y="122"/>
                    <a:pt x="392" y="122"/>
                  </a:cubicBezTo>
                  <a:cubicBezTo>
                    <a:pt x="391" y="122"/>
                    <a:pt x="391" y="121"/>
                    <a:pt x="391" y="121"/>
                  </a:cubicBezTo>
                  <a:cubicBezTo>
                    <a:pt x="391" y="121"/>
                    <a:pt x="391" y="120"/>
                    <a:pt x="391" y="120"/>
                  </a:cubicBezTo>
                  <a:cubicBezTo>
                    <a:pt x="391" y="119"/>
                    <a:pt x="391" y="119"/>
                    <a:pt x="391" y="118"/>
                  </a:cubicBezTo>
                  <a:close/>
                  <a:moveTo>
                    <a:pt x="422" y="172"/>
                  </a:moveTo>
                  <a:cubicBezTo>
                    <a:pt x="421" y="172"/>
                    <a:pt x="420" y="173"/>
                    <a:pt x="419" y="174"/>
                  </a:cubicBezTo>
                  <a:cubicBezTo>
                    <a:pt x="418" y="174"/>
                    <a:pt x="417" y="174"/>
                    <a:pt x="416" y="174"/>
                  </a:cubicBezTo>
                  <a:cubicBezTo>
                    <a:pt x="415" y="174"/>
                    <a:pt x="414" y="174"/>
                    <a:pt x="413" y="173"/>
                  </a:cubicBezTo>
                  <a:cubicBezTo>
                    <a:pt x="413" y="172"/>
                    <a:pt x="412" y="171"/>
                    <a:pt x="412" y="170"/>
                  </a:cubicBezTo>
                  <a:cubicBezTo>
                    <a:pt x="412" y="157"/>
                    <a:pt x="412" y="157"/>
                    <a:pt x="412" y="157"/>
                  </a:cubicBezTo>
                  <a:cubicBezTo>
                    <a:pt x="409" y="157"/>
                    <a:pt x="409" y="157"/>
                    <a:pt x="409" y="157"/>
                  </a:cubicBezTo>
                  <a:cubicBezTo>
                    <a:pt x="409" y="170"/>
                    <a:pt x="409" y="170"/>
                    <a:pt x="409" y="170"/>
                  </a:cubicBezTo>
                  <a:cubicBezTo>
                    <a:pt x="409" y="171"/>
                    <a:pt x="409" y="172"/>
                    <a:pt x="409" y="173"/>
                  </a:cubicBezTo>
                  <a:cubicBezTo>
                    <a:pt x="409" y="174"/>
                    <a:pt x="410" y="174"/>
                    <a:pt x="410" y="175"/>
                  </a:cubicBezTo>
                  <a:cubicBezTo>
                    <a:pt x="411" y="176"/>
                    <a:pt x="412" y="176"/>
                    <a:pt x="412" y="177"/>
                  </a:cubicBezTo>
                  <a:cubicBezTo>
                    <a:pt x="413" y="177"/>
                    <a:pt x="414" y="177"/>
                    <a:pt x="415" y="177"/>
                  </a:cubicBezTo>
                  <a:cubicBezTo>
                    <a:pt x="417" y="177"/>
                    <a:pt x="418" y="177"/>
                    <a:pt x="419" y="176"/>
                  </a:cubicBezTo>
                  <a:cubicBezTo>
                    <a:pt x="420" y="176"/>
                    <a:pt x="421" y="175"/>
                    <a:pt x="422" y="174"/>
                  </a:cubicBezTo>
                  <a:cubicBezTo>
                    <a:pt x="422" y="176"/>
                    <a:pt x="422" y="176"/>
                    <a:pt x="422" y="176"/>
                  </a:cubicBezTo>
                  <a:cubicBezTo>
                    <a:pt x="423" y="177"/>
                    <a:pt x="423" y="177"/>
                    <a:pt x="423" y="177"/>
                  </a:cubicBezTo>
                  <a:cubicBezTo>
                    <a:pt x="425" y="177"/>
                    <a:pt x="425" y="177"/>
                    <a:pt x="425" y="177"/>
                  </a:cubicBezTo>
                  <a:cubicBezTo>
                    <a:pt x="425" y="157"/>
                    <a:pt x="425" y="157"/>
                    <a:pt x="425" y="157"/>
                  </a:cubicBezTo>
                  <a:cubicBezTo>
                    <a:pt x="422" y="157"/>
                    <a:pt x="422" y="157"/>
                    <a:pt x="422" y="157"/>
                  </a:cubicBezTo>
                  <a:lnTo>
                    <a:pt x="422" y="172"/>
                  </a:lnTo>
                  <a:close/>
                  <a:moveTo>
                    <a:pt x="385" y="159"/>
                  </a:moveTo>
                  <a:cubicBezTo>
                    <a:pt x="384" y="158"/>
                    <a:pt x="383" y="157"/>
                    <a:pt x="382" y="157"/>
                  </a:cubicBezTo>
                  <a:cubicBezTo>
                    <a:pt x="381" y="156"/>
                    <a:pt x="380" y="156"/>
                    <a:pt x="379" y="156"/>
                  </a:cubicBezTo>
                  <a:cubicBezTo>
                    <a:pt x="378" y="156"/>
                    <a:pt x="377" y="157"/>
                    <a:pt x="375" y="157"/>
                  </a:cubicBezTo>
                  <a:cubicBezTo>
                    <a:pt x="374" y="158"/>
                    <a:pt x="373" y="159"/>
                    <a:pt x="372" y="160"/>
                  </a:cubicBezTo>
                  <a:cubicBezTo>
                    <a:pt x="372" y="157"/>
                    <a:pt x="372" y="157"/>
                    <a:pt x="372" y="157"/>
                  </a:cubicBezTo>
                  <a:cubicBezTo>
                    <a:pt x="372" y="157"/>
                    <a:pt x="372" y="157"/>
                    <a:pt x="371" y="157"/>
                  </a:cubicBezTo>
                  <a:cubicBezTo>
                    <a:pt x="369" y="157"/>
                    <a:pt x="369" y="157"/>
                    <a:pt x="369" y="157"/>
                  </a:cubicBezTo>
                  <a:cubicBezTo>
                    <a:pt x="369" y="184"/>
                    <a:pt x="369" y="184"/>
                    <a:pt x="369" y="184"/>
                  </a:cubicBezTo>
                  <a:cubicBezTo>
                    <a:pt x="373" y="184"/>
                    <a:pt x="373" y="184"/>
                    <a:pt x="373" y="184"/>
                  </a:cubicBezTo>
                  <a:cubicBezTo>
                    <a:pt x="373" y="175"/>
                    <a:pt x="373" y="175"/>
                    <a:pt x="373" y="175"/>
                  </a:cubicBezTo>
                  <a:cubicBezTo>
                    <a:pt x="373" y="175"/>
                    <a:pt x="374" y="176"/>
                    <a:pt x="375" y="176"/>
                  </a:cubicBezTo>
                  <a:cubicBezTo>
                    <a:pt x="376" y="177"/>
                    <a:pt x="377" y="177"/>
                    <a:pt x="378" y="177"/>
                  </a:cubicBezTo>
                  <a:cubicBezTo>
                    <a:pt x="380" y="177"/>
                    <a:pt x="381" y="177"/>
                    <a:pt x="382" y="176"/>
                  </a:cubicBezTo>
                  <a:cubicBezTo>
                    <a:pt x="383" y="176"/>
                    <a:pt x="384" y="175"/>
                    <a:pt x="385" y="174"/>
                  </a:cubicBezTo>
                  <a:cubicBezTo>
                    <a:pt x="385" y="173"/>
                    <a:pt x="386" y="172"/>
                    <a:pt x="386" y="171"/>
                  </a:cubicBezTo>
                  <a:cubicBezTo>
                    <a:pt x="387" y="169"/>
                    <a:pt x="387" y="168"/>
                    <a:pt x="387" y="167"/>
                  </a:cubicBezTo>
                  <a:cubicBezTo>
                    <a:pt x="387" y="165"/>
                    <a:pt x="387" y="163"/>
                    <a:pt x="386" y="162"/>
                  </a:cubicBezTo>
                  <a:cubicBezTo>
                    <a:pt x="386" y="161"/>
                    <a:pt x="386" y="160"/>
                    <a:pt x="385" y="159"/>
                  </a:cubicBezTo>
                  <a:close/>
                  <a:moveTo>
                    <a:pt x="382" y="172"/>
                  </a:moveTo>
                  <a:cubicBezTo>
                    <a:pt x="381" y="174"/>
                    <a:pt x="379" y="174"/>
                    <a:pt x="377" y="174"/>
                  </a:cubicBezTo>
                  <a:cubicBezTo>
                    <a:pt x="376" y="174"/>
                    <a:pt x="376" y="174"/>
                    <a:pt x="375" y="174"/>
                  </a:cubicBezTo>
                  <a:cubicBezTo>
                    <a:pt x="374" y="173"/>
                    <a:pt x="373" y="173"/>
                    <a:pt x="373" y="172"/>
                  </a:cubicBezTo>
                  <a:cubicBezTo>
                    <a:pt x="373" y="162"/>
                    <a:pt x="373" y="162"/>
                    <a:pt x="373" y="162"/>
                  </a:cubicBezTo>
                  <a:cubicBezTo>
                    <a:pt x="373" y="161"/>
                    <a:pt x="374" y="160"/>
                    <a:pt x="375" y="160"/>
                  </a:cubicBezTo>
                  <a:cubicBezTo>
                    <a:pt x="376" y="159"/>
                    <a:pt x="377" y="159"/>
                    <a:pt x="378" y="159"/>
                  </a:cubicBezTo>
                  <a:cubicBezTo>
                    <a:pt x="379" y="159"/>
                    <a:pt x="380" y="159"/>
                    <a:pt x="380" y="160"/>
                  </a:cubicBezTo>
                  <a:cubicBezTo>
                    <a:pt x="381" y="160"/>
                    <a:pt x="381" y="160"/>
                    <a:pt x="382" y="161"/>
                  </a:cubicBezTo>
                  <a:cubicBezTo>
                    <a:pt x="382" y="161"/>
                    <a:pt x="383" y="162"/>
                    <a:pt x="383" y="163"/>
                  </a:cubicBezTo>
                  <a:cubicBezTo>
                    <a:pt x="383" y="164"/>
                    <a:pt x="383" y="165"/>
                    <a:pt x="383" y="167"/>
                  </a:cubicBezTo>
                  <a:cubicBezTo>
                    <a:pt x="383" y="169"/>
                    <a:pt x="383" y="171"/>
                    <a:pt x="382" y="172"/>
                  </a:cubicBezTo>
                  <a:close/>
                  <a:moveTo>
                    <a:pt x="403" y="167"/>
                  </a:moveTo>
                  <a:cubicBezTo>
                    <a:pt x="402" y="167"/>
                    <a:pt x="402" y="166"/>
                    <a:pt x="401" y="166"/>
                  </a:cubicBezTo>
                  <a:cubicBezTo>
                    <a:pt x="400" y="166"/>
                    <a:pt x="400" y="166"/>
                    <a:pt x="399" y="165"/>
                  </a:cubicBezTo>
                  <a:cubicBezTo>
                    <a:pt x="399" y="165"/>
                    <a:pt x="398" y="165"/>
                    <a:pt x="397" y="165"/>
                  </a:cubicBezTo>
                  <a:cubicBezTo>
                    <a:pt x="397" y="165"/>
                    <a:pt x="396" y="164"/>
                    <a:pt x="396" y="164"/>
                  </a:cubicBezTo>
                  <a:cubicBezTo>
                    <a:pt x="395" y="164"/>
                    <a:pt x="395" y="164"/>
                    <a:pt x="394" y="163"/>
                  </a:cubicBezTo>
                  <a:cubicBezTo>
                    <a:pt x="394" y="163"/>
                    <a:pt x="394" y="162"/>
                    <a:pt x="394" y="162"/>
                  </a:cubicBezTo>
                  <a:cubicBezTo>
                    <a:pt x="394" y="161"/>
                    <a:pt x="394" y="161"/>
                    <a:pt x="394" y="161"/>
                  </a:cubicBezTo>
                  <a:cubicBezTo>
                    <a:pt x="394" y="160"/>
                    <a:pt x="395" y="160"/>
                    <a:pt x="395" y="160"/>
                  </a:cubicBezTo>
                  <a:cubicBezTo>
                    <a:pt x="395" y="160"/>
                    <a:pt x="396" y="159"/>
                    <a:pt x="396" y="159"/>
                  </a:cubicBezTo>
                  <a:cubicBezTo>
                    <a:pt x="397" y="159"/>
                    <a:pt x="397" y="159"/>
                    <a:pt x="398" y="159"/>
                  </a:cubicBezTo>
                  <a:cubicBezTo>
                    <a:pt x="399" y="159"/>
                    <a:pt x="399" y="159"/>
                    <a:pt x="400" y="159"/>
                  </a:cubicBezTo>
                  <a:cubicBezTo>
                    <a:pt x="400" y="159"/>
                    <a:pt x="401" y="159"/>
                    <a:pt x="401" y="160"/>
                  </a:cubicBezTo>
                  <a:cubicBezTo>
                    <a:pt x="401" y="160"/>
                    <a:pt x="402" y="160"/>
                    <a:pt x="402" y="160"/>
                  </a:cubicBezTo>
                  <a:cubicBezTo>
                    <a:pt x="402" y="160"/>
                    <a:pt x="402" y="160"/>
                    <a:pt x="403" y="160"/>
                  </a:cubicBezTo>
                  <a:cubicBezTo>
                    <a:pt x="403" y="160"/>
                    <a:pt x="403" y="160"/>
                    <a:pt x="403" y="160"/>
                  </a:cubicBezTo>
                  <a:cubicBezTo>
                    <a:pt x="404" y="159"/>
                    <a:pt x="404" y="159"/>
                    <a:pt x="404" y="159"/>
                  </a:cubicBezTo>
                  <a:cubicBezTo>
                    <a:pt x="403" y="158"/>
                    <a:pt x="402" y="157"/>
                    <a:pt x="401" y="157"/>
                  </a:cubicBezTo>
                  <a:cubicBezTo>
                    <a:pt x="400" y="156"/>
                    <a:pt x="399" y="156"/>
                    <a:pt x="398" y="156"/>
                  </a:cubicBezTo>
                  <a:cubicBezTo>
                    <a:pt x="397" y="156"/>
                    <a:pt x="396" y="156"/>
                    <a:pt x="395" y="157"/>
                  </a:cubicBezTo>
                  <a:cubicBezTo>
                    <a:pt x="394" y="157"/>
                    <a:pt x="393" y="157"/>
                    <a:pt x="392" y="158"/>
                  </a:cubicBezTo>
                  <a:cubicBezTo>
                    <a:pt x="392" y="159"/>
                    <a:pt x="391" y="159"/>
                    <a:pt x="391" y="160"/>
                  </a:cubicBezTo>
                  <a:cubicBezTo>
                    <a:pt x="391" y="161"/>
                    <a:pt x="391" y="161"/>
                    <a:pt x="391" y="162"/>
                  </a:cubicBezTo>
                  <a:cubicBezTo>
                    <a:pt x="391" y="163"/>
                    <a:pt x="391" y="164"/>
                    <a:pt x="391" y="164"/>
                  </a:cubicBezTo>
                  <a:cubicBezTo>
                    <a:pt x="391" y="165"/>
                    <a:pt x="392" y="165"/>
                    <a:pt x="392" y="166"/>
                  </a:cubicBezTo>
                  <a:cubicBezTo>
                    <a:pt x="393" y="166"/>
                    <a:pt x="393" y="167"/>
                    <a:pt x="394" y="167"/>
                  </a:cubicBezTo>
                  <a:cubicBezTo>
                    <a:pt x="395" y="167"/>
                    <a:pt x="395" y="167"/>
                    <a:pt x="396" y="168"/>
                  </a:cubicBezTo>
                  <a:cubicBezTo>
                    <a:pt x="396" y="168"/>
                    <a:pt x="397" y="168"/>
                    <a:pt x="398" y="168"/>
                  </a:cubicBezTo>
                  <a:cubicBezTo>
                    <a:pt x="398" y="168"/>
                    <a:pt x="399" y="169"/>
                    <a:pt x="399" y="169"/>
                  </a:cubicBezTo>
                  <a:cubicBezTo>
                    <a:pt x="400" y="169"/>
                    <a:pt x="400" y="170"/>
                    <a:pt x="401" y="170"/>
                  </a:cubicBezTo>
                  <a:cubicBezTo>
                    <a:pt x="401" y="170"/>
                    <a:pt x="401" y="171"/>
                    <a:pt x="401" y="171"/>
                  </a:cubicBezTo>
                  <a:cubicBezTo>
                    <a:pt x="401" y="172"/>
                    <a:pt x="401" y="172"/>
                    <a:pt x="401" y="173"/>
                  </a:cubicBezTo>
                  <a:cubicBezTo>
                    <a:pt x="401" y="173"/>
                    <a:pt x="400" y="173"/>
                    <a:pt x="400" y="174"/>
                  </a:cubicBezTo>
                  <a:cubicBezTo>
                    <a:pt x="400" y="174"/>
                    <a:pt x="399" y="174"/>
                    <a:pt x="399" y="174"/>
                  </a:cubicBezTo>
                  <a:cubicBezTo>
                    <a:pt x="398" y="175"/>
                    <a:pt x="398" y="175"/>
                    <a:pt x="397" y="175"/>
                  </a:cubicBezTo>
                  <a:cubicBezTo>
                    <a:pt x="396" y="175"/>
                    <a:pt x="395" y="175"/>
                    <a:pt x="395" y="174"/>
                  </a:cubicBezTo>
                  <a:cubicBezTo>
                    <a:pt x="394" y="174"/>
                    <a:pt x="394" y="174"/>
                    <a:pt x="394" y="174"/>
                  </a:cubicBezTo>
                  <a:cubicBezTo>
                    <a:pt x="393" y="173"/>
                    <a:pt x="393" y="173"/>
                    <a:pt x="393" y="173"/>
                  </a:cubicBezTo>
                  <a:cubicBezTo>
                    <a:pt x="392" y="173"/>
                    <a:pt x="392" y="173"/>
                    <a:pt x="392" y="173"/>
                  </a:cubicBezTo>
                  <a:cubicBezTo>
                    <a:pt x="392" y="173"/>
                    <a:pt x="391" y="173"/>
                    <a:pt x="391" y="173"/>
                  </a:cubicBezTo>
                  <a:cubicBezTo>
                    <a:pt x="391" y="173"/>
                    <a:pt x="391" y="173"/>
                    <a:pt x="391" y="173"/>
                  </a:cubicBezTo>
                  <a:cubicBezTo>
                    <a:pt x="390" y="175"/>
                    <a:pt x="390" y="175"/>
                    <a:pt x="390" y="175"/>
                  </a:cubicBezTo>
                  <a:cubicBezTo>
                    <a:pt x="391" y="175"/>
                    <a:pt x="392" y="176"/>
                    <a:pt x="393" y="176"/>
                  </a:cubicBezTo>
                  <a:cubicBezTo>
                    <a:pt x="394" y="177"/>
                    <a:pt x="395" y="177"/>
                    <a:pt x="397" y="177"/>
                  </a:cubicBezTo>
                  <a:cubicBezTo>
                    <a:pt x="398" y="177"/>
                    <a:pt x="399" y="177"/>
                    <a:pt x="400" y="177"/>
                  </a:cubicBezTo>
                  <a:cubicBezTo>
                    <a:pt x="401" y="176"/>
                    <a:pt x="402" y="176"/>
                    <a:pt x="402" y="175"/>
                  </a:cubicBezTo>
                  <a:cubicBezTo>
                    <a:pt x="403" y="175"/>
                    <a:pt x="404" y="174"/>
                    <a:pt x="404" y="173"/>
                  </a:cubicBezTo>
                  <a:cubicBezTo>
                    <a:pt x="404" y="172"/>
                    <a:pt x="404" y="172"/>
                    <a:pt x="404" y="171"/>
                  </a:cubicBezTo>
                  <a:cubicBezTo>
                    <a:pt x="404" y="170"/>
                    <a:pt x="404" y="169"/>
                    <a:pt x="404" y="169"/>
                  </a:cubicBezTo>
                  <a:cubicBezTo>
                    <a:pt x="404" y="168"/>
                    <a:pt x="403" y="167"/>
                    <a:pt x="403" y="167"/>
                  </a:cubicBezTo>
                  <a:close/>
                  <a:moveTo>
                    <a:pt x="310" y="159"/>
                  </a:moveTo>
                  <a:cubicBezTo>
                    <a:pt x="309" y="158"/>
                    <a:pt x="308" y="157"/>
                    <a:pt x="307" y="157"/>
                  </a:cubicBezTo>
                  <a:cubicBezTo>
                    <a:pt x="306" y="156"/>
                    <a:pt x="305" y="156"/>
                    <a:pt x="304" y="156"/>
                  </a:cubicBezTo>
                  <a:cubicBezTo>
                    <a:pt x="302" y="156"/>
                    <a:pt x="301" y="157"/>
                    <a:pt x="300" y="157"/>
                  </a:cubicBezTo>
                  <a:cubicBezTo>
                    <a:pt x="298" y="158"/>
                    <a:pt x="297" y="158"/>
                    <a:pt x="297" y="159"/>
                  </a:cubicBezTo>
                  <a:cubicBezTo>
                    <a:pt x="296" y="160"/>
                    <a:pt x="295" y="161"/>
                    <a:pt x="295" y="162"/>
                  </a:cubicBezTo>
                  <a:cubicBezTo>
                    <a:pt x="294" y="164"/>
                    <a:pt x="294" y="165"/>
                    <a:pt x="294" y="166"/>
                  </a:cubicBezTo>
                  <a:cubicBezTo>
                    <a:pt x="294" y="168"/>
                    <a:pt x="294" y="170"/>
                    <a:pt x="295" y="171"/>
                  </a:cubicBezTo>
                  <a:cubicBezTo>
                    <a:pt x="295" y="172"/>
                    <a:pt x="296" y="173"/>
                    <a:pt x="297" y="174"/>
                  </a:cubicBezTo>
                  <a:cubicBezTo>
                    <a:pt x="298" y="175"/>
                    <a:pt x="299" y="176"/>
                    <a:pt x="300" y="176"/>
                  </a:cubicBezTo>
                  <a:cubicBezTo>
                    <a:pt x="301" y="177"/>
                    <a:pt x="302" y="177"/>
                    <a:pt x="304" y="177"/>
                  </a:cubicBezTo>
                  <a:cubicBezTo>
                    <a:pt x="304" y="177"/>
                    <a:pt x="305" y="177"/>
                    <a:pt x="306" y="177"/>
                  </a:cubicBezTo>
                  <a:cubicBezTo>
                    <a:pt x="307" y="177"/>
                    <a:pt x="307" y="177"/>
                    <a:pt x="308" y="176"/>
                  </a:cubicBezTo>
                  <a:cubicBezTo>
                    <a:pt x="309" y="176"/>
                    <a:pt x="309" y="176"/>
                    <a:pt x="310" y="175"/>
                  </a:cubicBezTo>
                  <a:cubicBezTo>
                    <a:pt x="311" y="175"/>
                    <a:pt x="311" y="175"/>
                    <a:pt x="312" y="174"/>
                  </a:cubicBezTo>
                  <a:cubicBezTo>
                    <a:pt x="311" y="173"/>
                    <a:pt x="311" y="173"/>
                    <a:pt x="311" y="173"/>
                  </a:cubicBezTo>
                  <a:cubicBezTo>
                    <a:pt x="310" y="172"/>
                    <a:pt x="310" y="172"/>
                    <a:pt x="310" y="172"/>
                  </a:cubicBezTo>
                  <a:cubicBezTo>
                    <a:pt x="310" y="172"/>
                    <a:pt x="309" y="172"/>
                    <a:pt x="309" y="173"/>
                  </a:cubicBezTo>
                  <a:cubicBezTo>
                    <a:pt x="309" y="173"/>
                    <a:pt x="308" y="173"/>
                    <a:pt x="308" y="173"/>
                  </a:cubicBezTo>
                  <a:cubicBezTo>
                    <a:pt x="308" y="174"/>
                    <a:pt x="307" y="174"/>
                    <a:pt x="306" y="174"/>
                  </a:cubicBezTo>
                  <a:cubicBezTo>
                    <a:pt x="306" y="174"/>
                    <a:pt x="305" y="174"/>
                    <a:pt x="304" y="174"/>
                  </a:cubicBezTo>
                  <a:cubicBezTo>
                    <a:pt x="303" y="174"/>
                    <a:pt x="302" y="174"/>
                    <a:pt x="301" y="174"/>
                  </a:cubicBezTo>
                  <a:cubicBezTo>
                    <a:pt x="301" y="174"/>
                    <a:pt x="300" y="173"/>
                    <a:pt x="299" y="172"/>
                  </a:cubicBezTo>
                  <a:cubicBezTo>
                    <a:pt x="299" y="172"/>
                    <a:pt x="298" y="171"/>
                    <a:pt x="298" y="170"/>
                  </a:cubicBezTo>
                  <a:cubicBezTo>
                    <a:pt x="298" y="169"/>
                    <a:pt x="298" y="168"/>
                    <a:pt x="298" y="167"/>
                  </a:cubicBezTo>
                  <a:cubicBezTo>
                    <a:pt x="311" y="167"/>
                    <a:pt x="311" y="167"/>
                    <a:pt x="311" y="167"/>
                  </a:cubicBezTo>
                  <a:cubicBezTo>
                    <a:pt x="311" y="167"/>
                    <a:pt x="312" y="167"/>
                    <a:pt x="312" y="166"/>
                  </a:cubicBezTo>
                  <a:cubicBezTo>
                    <a:pt x="312" y="166"/>
                    <a:pt x="312" y="166"/>
                    <a:pt x="312" y="165"/>
                  </a:cubicBezTo>
                  <a:cubicBezTo>
                    <a:pt x="312" y="164"/>
                    <a:pt x="312" y="163"/>
                    <a:pt x="311" y="161"/>
                  </a:cubicBezTo>
                  <a:cubicBezTo>
                    <a:pt x="311" y="160"/>
                    <a:pt x="310" y="159"/>
                    <a:pt x="310" y="159"/>
                  </a:cubicBezTo>
                  <a:close/>
                  <a:moveTo>
                    <a:pt x="298" y="165"/>
                  </a:moveTo>
                  <a:cubicBezTo>
                    <a:pt x="298" y="163"/>
                    <a:pt x="299" y="161"/>
                    <a:pt x="300" y="160"/>
                  </a:cubicBezTo>
                  <a:cubicBezTo>
                    <a:pt x="301" y="159"/>
                    <a:pt x="302" y="159"/>
                    <a:pt x="304" y="159"/>
                  </a:cubicBezTo>
                  <a:cubicBezTo>
                    <a:pt x="304" y="159"/>
                    <a:pt x="305" y="159"/>
                    <a:pt x="306" y="159"/>
                  </a:cubicBezTo>
                  <a:cubicBezTo>
                    <a:pt x="306" y="160"/>
                    <a:pt x="307" y="160"/>
                    <a:pt x="307" y="160"/>
                  </a:cubicBezTo>
                  <a:cubicBezTo>
                    <a:pt x="308" y="161"/>
                    <a:pt x="308" y="162"/>
                    <a:pt x="308" y="162"/>
                  </a:cubicBezTo>
                  <a:cubicBezTo>
                    <a:pt x="309" y="163"/>
                    <a:pt x="309" y="164"/>
                    <a:pt x="309" y="165"/>
                  </a:cubicBezTo>
                  <a:lnTo>
                    <a:pt x="298" y="165"/>
                  </a:lnTo>
                  <a:close/>
                  <a:moveTo>
                    <a:pt x="151" y="159"/>
                  </a:moveTo>
                  <a:cubicBezTo>
                    <a:pt x="151" y="158"/>
                    <a:pt x="150" y="157"/>
                    <a:pt x="149" y="157"/>
                  </a:cubicBezTo>
                  <a:cubicBezTo>
                    <a:pt x="148" y="156"/>
                    <a:pt x="147" y="156"/>
                    <a:pt x="145" y="156"/>
                  </a:cubicBezTo>
                  <a:cubicBezTo>
                    <a:pt x="144" y="156"/>
                    <a:pt x="143" y="157"/>
                    <a:pt x="141" y="157"/>
                  </a:cubicBezTo>
                  <a:cubicBezTo>
                    <a:pt x="140" y="158"/>
                    <a:pt x="139" y="158"/>
                    <a:pt x="138" y="159"/>
                  </a:cubicBezTo>
                  <a:cubicBezTo>
                    <a:pt x="138" y="160"/>
                    <a:pt x="137" y="161"/>
                    <a:pt x="136" y="162"/>
                  </a:cubicBezTo>
                  <a:cubicBezTo>
                    <a:pt x="136" y="164"/>
                    <a:pt x="136" y="165"/>
                    <a:pt x="136" y="166"/>
                  </a:cubicBezTo>
                  <a:cubicBezTo>
                    <a:pt x="136" y="168"/>
                    <a:pt x="136" y="170"/>
                    <a:pt x="137" y="171"/>
                  </a:cubicBezTo>
                  <a:cubicBezTo>
                    <a:pt x="137" y="172"/>
                    <a:pt x="138" y="173"/>
                    <a:pt x="139" y="174"/>
                  </a:cubicBezTo>
                  <a:cubicBezTo>
                    <a:pt x="139" y="175"/>
                    <a:pt x="140" y="176"/>
                    <a:pt x="142" y="176"/>
                  </a:cubicBezTo>
                  <a:cubicBezTo>
                    <a:pt x="143" y="177"/>
                    <a:pt x="144" y="177"/>
                    <a:pt x="146" y="177"/>
                  </a:cubicBezTo>
                  <a:cubicBezTo>
                    <a:pt x="146" y="177"/>
                    <a:pt x="147" y="177"/>
                    <a:pt x="148" y="177"/>
                  </a:cubicBezTo>
                  <a:cubicBezTo>
                    <a:pt x="148" y="177"/>
                    <a:pt x="149" y="177"/>
                    <a:pt x="150" y="176"/>
                  </a:cubicBezTo>
                  <a:cubicBezTo>
                    <a:pt x="151" y="176"/>
                    <a:pt x="151" y="176"/>
                    <a:pt x="152" y="175"/>
                  </a:cubicBezTo>
                  <a:cubicBezTo>
                    <a:pt x="152" y="175"/>
                    <a:pt x="153" y="175"/>
                    <a:pt x="153" y="174"/>
                  </a:cubicBezTo>
                  <a:cubicBezTo>
                    <a:pt x="152" y="173"/>
                    <a:pt x="152" y="173"/>
                    <a:pt x="152" y="173"/>
                  </a:cubicBezTo>
                  <a:cubicBezTo>
                    <a:pt x="152" y="172"/>
                    <a:pt x="152" y="172"/>
                    <a:pt x="152" y="172"/>
                  </a:cubicBezTo>
                  <a:cubicBezTo>
                    <a:pt x="152" y="172"/>
                    <a:pt x="151" y="172"/>
                    <a:pt x="151" y="173"/>
                  </a:cubicBezTo>
                  <a:cubicBezTo>
                    <a:pt x="151" y="173"/>
                    <a:pt x="150" y="173"/>
                    <a:pt x="150" y="173"/>
                  </a:cubicBezTo>
                  <a:cubicBezTo>
                    <a:pt x="149" y="174"/>
                    <a:pt x="149" y="174"/>
                    <a:pt x="148" y="174"/>
                  </a:cubicBezTo>
                  <a:cubicBezTo>
                    <a:pt x="147" y="174"/>
                    <a:pt x="147" y="174"/>
                    <a:pt x="146" y="174"/>
                  </a:cubicBezTo>
                  <a:cubicBezTo>
                    <a:pt x="145" y="174"/>
                    <a:pt x="144" y="174"/>
                    <a:pt x="143" y="174"/>
                  </a:cubicBezTo>
                  <a:cubicBezTo>
                    <a:pt x="142" y="174"/>
                    <a:pt x="142" y="173"/>
                    <a:pt x="141" y="172"/>
                  </a:cubicBezTo>
                  <a:cubicBezTo>
                    <a:pt x="141" y="172"/>
                    <a:pt x="140" y="171"/>
                    <a:pt x="140" y="170"/>
                  </a:cubicBezTo>
                  <a:cubicBezTo>
                    <a:pt x="140" y="169"/>
                    <a:pt x="139" y="168"/>
                    <a:pt x="139" y="167"/>
                  </a:cubicBezTo>
                  <a:cubicBezTo>
                    <a:pt x="153" y="167"/>
                    <a:pt x="153" y="167"/>
                    <a:pt x="153" y="167"/>
                  </a:cubicBezTo>
                  <a:cubicBezTo>
                    <a:pt x="153" y="167"/>
                    <a:pt x="153" y="167"/>
                    <a:pt x="154" y="166"/>
                  </a:cubicBezTo>
                  <a:cubicBezTo>
                    <a:pt x="154" y="166"/>
                    <a:pt x="154" y="166"/>
                    <a:pt x="154" y="165"/>
                  </a:cubicBezTo>
                  <a:cubicBezTo>
                    <a:pt x="154" y="164"/>
                    <a:pt x="154" y="163"/>
                    <a:pt x="153" y="161"/>
                  </a:cubicBezTo>
                  <a:cubicBezTo>
                    <a:pt x="153" y="160"/>
                    <a:pt x="152" y="159"/>
                    <a:pt x="151" y="159"/>
                  </a:cubicBezTo>
                  <a:close/>
                  <a:moveTo>
                    <a:pt x="139" y="165"/>
                  </a:moveTo>
                  <a:cubicBezTo>
                    <a:pt x="140" y="163"/>
                    <a:pt x="140" y="161"/>
                    <a:pt x="141" y="160"/>
                  </a:cubicBezTo>
                  <a:cubicBezTo>
                    <a:pt x="142" y="159"/>
                    <a:pt x="144" y="159"/>
                    <a:pt x="145" y="159"/>
                  </a:cubicBezTo>
                  <a:cubicBezTo>
                    <a:pt x="146" y="159"/>
                    <a:pt x="147" y="159"/>
                    <a:pt x="148" y="159"/>
                  </a:cubicBezTo>
                  <a:cubicBezTo>
                    <a:pt x="148" y="160"/>
                    <a:pt x="149" y="160"/>
                    <a:pt x="149" y="160"/>
                  </a:cubicBezTo>
                  <a:cubicBezTo>
                    <a:pt x="150" y="161"/>
                    <a:pt x="150" y="162"/>
                    <a:pt x="150" y="162"/>
                  </a:cubicBezTo>
                  <a:cubicBezTo>
                    <a:pt x="150" y="163"/>
                    <a:pt x="151" y="164"/>
                    <a:pt x="151" y="165"/>
                  </a:cubicBezTo>
                  <a:lnTo>
                    <a:pt x="139" y="165"/>
                  </a:lnTo>
                  <a:close/>
                  <a:moveTo>
                    <a:pt x="154" y="229"/>
                  </a:moveTo>
                  <a:cubicBezTo>
                    <a:pt x="158" y="229"/>
                    <a:pt x="158" y="229"/>
                    <a:pt x="158" y="229"/>
                  </a:cubicBezTo>
                  <a:cubicBezTo>
                    <a:pt x="158" y="199"/>
                    <a:pt x="158" y="199"/>
                    <a:pt x="158" y="199"/>
                  </a:cubicBezTo>
                  <a:cubicBezTo>
                    <a:pt x="154" y="199"/>
                    <a:pt x="154" y="199"/>
                    <a:pt x="154" y="199"/>
                  </a:cubicBezTo>
                  <a:lnTo>
                    <a:pt x="154" y="229"/>
                  </a:lnTo>
                  <a:close/>
                  <a:moveTo>
                    <a:pt x="167" y="177"/>
                  </a:moveTo>
                  <a:cubicBezTo>
                    <a:pt x="168" y="176"/>
                    <a:pt x="168" y="176"/>
                    <a:pt x="169" y="175"/>
                  </a:cubicBezTo>
                  <a:cubicBezTo>
                    <a:pt x="168" y="174"/>
                    <a:pt x="168" y="174"/>
                    <a:pt x="168" y="174"/>
                  </a:cubicBezTo>
                  <a:cubicBezTo>
                    <a:pt x="168" y="173"/>
                    <a:pt x="168" y="173"/>
                    <a:pt x="168" y="173"/>
                  </a:cubicBezTo>
                  <a:cubicBezTo>
                    <a:pt x="167" y="173"/>
                    <a:pt x="167" y="173"/>
                    <a:pt x="167" y="173"/>
                  </a:cubicBezTo>
                  <a:cubicBezTo>
                    <a:pt x="167" y="174"/>
                    <a:pt x="167" y="174"/>
                    <a:pt x="167" y="174"/>
                  </a:cubicBezTo>
                  <a:cubicBezTo>
                    <a:pt x="166" y="174"/>
                    <a:pt x="166" y="174"/>
                    <a:pt x="166" y="174"/>
                  </a:cubicBezTo>
                  <a:cubicBezTo>
                    <a:pt x="166" y="174"/>
                    <a:pt x="165" y="174"/>
                    <a:pt x="165" y="174"/>
                  </a:cubicBezTo>
                  <a:cubicBezTo>
                    <a:pt x="164" y="174"/>
                    <a:pt x="164" y="174"/>
                    <a:pt x="163" y="174"/>
                  </a:cubicBezTo>
                  <a:cubicBezTo>
                    <a:pt x="163" y="173"/>
                    <a:pt x="163" y="173"/>
                    <a:pt x="163" y="172"/>
                  </a:cubicBezTo>
                  <a:cubicBezTo>
                    <a:pt x="163" y="160"/>
                    <a:pt x="163" y="160"/>
                    <a:pt x="163" y="160"/>
                  </a:cubicBezTo>
                  <a:cubicBezTo>
                    <a:pt x="169" y="160"/>
                    <a:pt x="169" y="160"/>
                    <a:pt x="169" y="160"/>
                  </a:cubicBezTo>
                  <a:cubicBezTo>
                    <a:pt x="169" y="157"/>
                    <a:pt x="169" y="157"/>
                    <a:pt x="169" y="157"/>
                  </a:cubicBezTo>
                  <a:cubicBezTo>
                    <a:pt x="163" y="157"/>
                    <a:pt x="163" y="157"/>
                    <a:pt x="163" y="157"/>
                  </a:cubicBezTo>
                  <a:cubicBezTo>
                    <a:pt x="163" y="150"/>
                    <a:pt x="163" y="150"/>
                    <a:pt x="163" y="150"/>
                  </a:cubicBezTo>
                  <a:cubicBezTo>
                    <a:pt x="161" y="150"/>
                    <a:pt x="161" y="150"/>
                    <a:pt x="161" y="150"/>
                  </a:cubicBezTo>
                  <a:cubicBezTo>
                    <a:pt x="161" y="150"/>
                    <a:pt x="161" y="150"/>
                    <a:pt x="160" y="150"/>
                  </a:cubicBezTo>
                  <a:cubicBezTo>
                    <a:pt x="160" y="150"/>
                    <a:pt x="160" y="150"/>
                    <a:pt x="160" y="151"/>
                  </a:cubicBezTo>
                  <a:cubicBezTo>
                    <a:pt x="159" y="157"/>
                    <a:pt x="159" y="157"/>
                    <a:pt x="159" y="157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9"/>
                    <a:pt x="156" y="159"/>
                    <a:pt x="156" y="159"/>
                  </a:cubicBezTo>
                  <a:cubicBezTo>
                    <a:pt x="156" y="159"/>
                    <a:pt x="156" y="159"/>
                    <a:pt x="156" y="159"/>
                  </a:cubicBezTo>
                  <a:cubicBezTo>
                    <a:pt x="156" y="160"/>
                    <a:pt x="157" y="160"/>
                    <a:pt x="157" y="160"/>
                  </a:cubicBezTo>
                  <a:cubicBezTo>
                    <a:pt x="159" y="160"/>
                    <a:pt x="159" y="160"/>
                    <a:pt x="159" y="160"/>
                  </a:cubicBezTo>
                  <a:cubicBezTo>
                    <a:pt x="159" y="172"/>
                    <a:pt x="159" y="172"/>
                    <a:pt x="159" y="172"/>
                  </a:cubicBezTo>
                  <a:cubicBezTo>
                    <a:pt x="159" y="174"/>
                    <a:pt x="160" y="175"/>
                    <a:pt x="161" y="176"/>
                  </a:cubicBezTo>
                  <a:cubicBezTo>
                    <a:pt x="161" y="177"/>
                    <a:pt x="163" y="177"/>
                    <a:pt x="164" y="177"/>
                  </a:cubicBezTo>
                  <a:cubicBezTo>
                    <a:pt x="165" y="177"/>
                    <a:pt x="166" y="177"/>
                    <a:pt x="167" y="177"/>
                  </a:cubicBezTo>
                  <a:close/>
                  <a:moveTo>
                    <a:pt x="139" y="225"/>
                  </a:moveTo>
                  <a:cubicBezTo>
                    <a:pt x="139" y="225"/>
                    <a:pt x="139" y="225"/>
                    <a:pt x="139" y="225"/>
                  </a:cubicBezTo>
                  <a:cubicBezTo>
                    <a:pt x="139" y="226"/>
                    <a:pt x="138" y="226"/>
                    <a:pt x="138" y="226"/>
                  </a:cubicBezTo>
                  <a:cubicBezTo>
                    <a:pt x="138" y="226"/>
                    <a:pt x="138" y="226"/>
                    <a:pt x="138" y="226"/>
                  </a:cubicBezTo>
                  <a:cubicBezTo>
                    <a:pt x="137" y="226"/>
                    <a:pt x="137" y="226"/>
                    <a:pt x="137" y="226"/>
                  </a:cubicBezTo>
                  <a:cubicBezTo>
                    <a:pt x="136" y="226"/>
                    <a:pt x="135" y="226"/>
                    <a:pt x="135" y="226"/>
                  </a:cubicBezTo>
                  <a:cubicBezTo>
                    <a:pt x="135" y="225"/>
                    <a:pt x="134" y="225"/>
                    <a:pt x="134" y="224"/>
                  </a:cubicBezTo>
                  <a:cubicBezTo>
                    <a:pt x="134" y="212"/>
                    <a:pt x="134" y="212"/>
                    <a:pt x="134" y="212"/>
                  </a:cubicBezTo>
                  <a:cubicBezTo>
                    <a:pt x="140" y="212"/>
                    <a:pt x="140" y="212"/>
                    <a:pt x="140" y="212"/>
                  </a:cubicBezTo>
                  <a:cubicBezTo>
                    <a:pt x="140" y="209"/>
                    <a:pt x="140" y="209"/>
                    <a:pt x="140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34" y="202"/>
                    <a:pt x="134" y="202"/>
                    <a:pt x="134" y="202"/>
                  </a:cubicBezTo>
                  <a:cubicBezTo>
                    <a:pt x="133" y="202"/>
                    <a:pt x="133" y="202"/>
                    <a:pt x="133" y="202"/>
                  </a:cubicBezTo>
                  <a:cubicBezTo>
                    <a:pt x="132" y="202"/>
                    <a:pt x="132" y="202"/>
                    <a:pt x="132" y="202"/>
                  </a:cubicBezTo>
                  <a:cubicBezTo>
                    <a:pt x="132" y="202"/>
                    <a:pt x="132" y="202"/>
                    <a:pt x="132" y="203"/>
                  </a:cubicBezTo>
                  <a:cubicBezTo>
                    <a:pt x="131" y="209"/>
                    <a:pt x="131" y="209"/>
                    <a:pt x="131" y="209"/>
                  </a:cubicBezTo>
                  <a:cubicBezTo>
                    <a:pt x="128" y="209"/>
                    <a:pt x="128" y="209"/>
                    <a:pt x="128" y="209"/>
                  </a:cubicBezTo>
                  <a:cubicBezTo>
                    <a:pt x="128" y="211"/>
                    <a:pt x="128" y="211"/>
                    <a:pt x="128" y="211"/>
                  </a:cubicBezTo>
                  <a:cubicBezTo>
                    <a:pt x="128" y="211"/>
                    <a:pt x="128" y="211"/>
                    <a:pt x="128" y="211"/>
                  </a:cubicBezTo>
                  <a:cubicBezTo>
                    <a:pt x="128" y="212"/>
                    <a:pt x="128" y="212"/>
                    <a:pt x="128" y="212"/>
                  </a:cubicBezTo>
                  <a:cubicBezTo>
                    <a:pt x="131" y="212"/>
                    <a:pt x="131" y="212"/>
                    <a:pt x="131" y="212"/>
                  </a:cubicBezTo>
                  <a:cubicBezTo>
                    <a:pt x="131" y="224"/>
                    <a:pt x="131" y="224"/>
                    <a:pt x="131" y="224"/>
                  </a:cubicBezTo>
                  <a:cubicBezTo>
                    <a:pt x="131" y="226"/>
                    <a:pt x="131" y="227"/>
                    <a:pt x="132" y="228"/>
                  </a:cubicBezTo>
                  <a:cubicBezTo>
                    <a:pt x="133" y="229"/>
                    <a:pt x="134" y="229"/>
                    <a:pt x="136" y="229"/>
                  </a:cubicBezTo>
                  <a:cubicBezTo>
                    <a:pt x="137" y="229"/>
                    <a:pt x="138" y="229"/>
                    <a:pt x="138" y="229"/>
                  </a:cubicBezTo>
                  <a:cubicBezTo>
                    <a:pt x="139" y="228"/>
                    <a:pt x="140" y="228"/>
                    <a:pt x="141" y="227"/>
                  </a:cubicBezTo>
                  <a:cubicBezTo>
                    <a:pt x="140" y="226"/>
                    <a:pt x="140" y="226"/>
                    <a:pt x="140" y="226"/>
                  </a:cubicBezTo>
                  <a:cubicBezTo>
                    <a:pt x="139" y="225"/>
                    <a:pt x="139" y="225"/>
                    <a:pt x="139" y="225"/>
                  </a:cubicBezTo>
                  <a:close/>
                  <a:moveTo>
                    <a:pt x="189" y="177"/>
                  </a:moveTo>
                  <a:cubicBezTo>
                    <a:pt x="189" y="157"/>
                    <a:pt x="189" y="157"/>
                    <a:pt x="189" y="157"/>
                  </a:cubicBezTo>
                  <a:cubicBezTo>
                    <a:pt x="185" y="157"/>
                    <a:pt x="185" y="157"/>
                    <a:pt x="185" y="157"/>
                  </a:cubicBezTo>
                  <a:cubicBezTo>
                    <a:pt x="185" y="172"/>
                    <a:pt x="185" y="172"/>
                    <a:pt x="185" y="172"/>
                  </a:cubicBezTo>
                  <a:cubicBezTo>
                    <a:pt x="185" y="172"/>
                    <a:pt x="184" y="173"/>
                    <a:pt x="183" y="174"/>
                  </a:cubicBezTo>
                  <a:cubicBezTo>
                    <a:pt x="182" y="174"/>
                    <a:pt x="181" y="174"/>
                    <a:pt x="180" y="174"/>
                  </a:cubicBezTo>
                  <a:cubicBezTo>
                    <a:pt x="179" y="174"/>
                    <a:pt x="177" y="174"/>
                    <a:pt x="177" y="173"/>
                  </a:cubicBezTo>
                  <a:cubicBezTo>
                    <a:pt x="176" y="172"/>
                    <a:pt x="176" y="171"/>
                    <a:pt x="176" y="170"/>
                  </a:cubicBezTo>
                  <a:cubicBezTo>
                    <a:pt x="176" y="157"/>
                    <a:pt x="176" y="157"/>
                    <a:pt x="176" y="157"/>
                  </a:cubicBezTo>
                  <a:cubicBezTo>
                    <a:pt x="172" y="157"/>
                    <a:pt x="172" y="157"/>
                    <a:pt x="172" y="157"/>
                  </a:cubicBezTo>
                  <a:cubicBezTo>
                    <a:pt x="172" y="170"/>
                    <a:pt x="172" y="170"/>
                    <a:pt x="172" y="170"/>
                  </a:cubicBezTo>
                  <a:cubicBezTo>
                    <a:pt x="172" y="171"/>
                    <a:pt x="172" y="172"/>
                    <a:pt x="173" y="173"/>
                  </a:cubicBezTo>
                  <a:cubicBezTo>
                    <a:pt x="173" y="174"/>
                    <a:pt x="173" y="174"/>
                    <a:pt x="174" y="175"/>
                  </a:cubicBezTo>
                  <a:cubicBezTo>
                    <a:pt x="174" y="176"/>
                    <a:pt x="175" y="176"/>
                    <a:pt x="176" y="177"/>
                  </a:cubicBezTo>
                  <a:cubicBezTo>
                    <a:pt x="177" y="177"/>
                    <a:pt x="178" y="177"/>
                    <a:pt x="179" y="177"/>
                  </a:cubicBezTo>
                  <a:cubicBezTo>
                    <a:pt x="180" y="177"/>
                    <a:pt x="182" y="177"/>
                    <a:pt x="183" y="176"/>
                  </a:cubicBezTo>
                  <a:cubicBezTo>
                    <a:pt x="184" y="176"/>
                    <a:pt x="185" y="175"/>
                    <a:pt x="186" y="174"/>
                  </a:cubicBezTo>
                  <a:cubicBezTo>
                    <a:pt x="186" y="176"/>
                    <a:pt x="186" y="176"/>
                    <a:pt x="186" y="176"/>
                  </a:cubicBezTo>
                  <a:cubicBezTo>
                    <a:pt x="186" y="177"/>
                    <a:pt x="186" y="177"/>
                    <a:pt x="187" y="177"/>
                  </a:cubicBezTo>
                  <a:lnTo>
                    <a:pt x="189" y="177"/>
                  </a:lnTo>
                  <a:close/>
                  <a:moveTo>
                    <a:pt x="179" y="211"/>
                  </a:moveTo>
                  <a:cubicBezTo>
                    <a:pt x="178" y="210"/>
                    <a:pt x="177" y="209"/>
                    <a:pt x="176" y="209"/>
                  </a:cubicBezTo>
                  <a:cubicBezTo>
                    <a:pt x="175" y="209"/>
                    <a:pt x="174" y="208"/>
                    <a:pt x="172" y="208"/>
                  </a:cubicBezTo>
                  <a:cubicBezTo>
                    <a:pt x="171" y="208"/>
                    <a:pt x="169" y="209"/>
                    <a:pt x="168" y="209"/>
                  </a:cubicBezTo>
                  <a:cubicBezTo>
                    <a:pt x="167" y="209"/>
                    <a:pt x="166" y="210"/>
                    <a:pt x="165" y="211"/>
                  </a:cubicBezTo>
                  <a:cubicBezTo>
                    <a:pt x="164" y="212"/>
                    <a:pt x="164" y="213"/>
                    <a:pt x="163" y="214"/>
                  </a:cubicBezTo>
                  <a:cubicBezTo>
                    <a:pt x="163" y="216"/>
                    <a:pt x="162" y="217"/>
                    <a:pt x="162" y="219"/>
                  </a:cubicBezTo>
                  <a:cubicBezTo>
                    <a:pt x="162" y="220"/>
                    <a:pt x="163" y="222"/>
                    <a:pt x="163" y="223"/>
                  </a:cubicBezTo>
                  <a:cubicBezTo>
                    <a:pt x="164" y="224"/>
                    <a:pt x="164" y="225"/>
                    <a:pt x="165" y="226"/>
                  </a:cubicBezTo>
                  <a:cubicBezTo>
                    <a:pt x="166" y="227"/>
                    <a:pt x="167" y="228"/>
                    <a:pt x="168" y="228"/>
                  </a:cubicBezTo>
                  <a:cubicBezTo>
                    <a:pt x="169" y="229"/>
                    <a:pt x="171" y="229"/>
                    <a:pt x="172" y="229"/>
                  </a:cubicBezTo>
                  <a:cubicBezTo>
                    <a:pt x="174" y="229"/>
                    <a:pt x="175" y="229"/>
                    <a:pt x="176" y="228"/>
                  </a:cubicBezTo>
                  <a:cubicBezTo>
                    <a:pt x="177" y="228"/>
                    <a:pt x="178" y="227"/>
                    <a:pt x="179" y="226"/>
                  </a:cubicBezTo>
                  <a:cubicBezTo>
                    <a:pt x="180" y="225"/>
                    <a:pt x="181" y="224"/>
                    <a:pt x="181" y="223"/>
                  </a:cubicBezTo>
                  <a:cubicBezTo>
                    <a:pt x="182" y="222"/>
                    <a:pt x="182" y="220"/>
                    <a:pt x="182" y="219"/>
                  </a:cubicBezTo>
                  <a:cubicBezTo>
                    <a:pt x="182" y="217"/>
                    <a:pt x="182" y="216"/>
                    <a:pt x="181" y="214"/>
                  </a:cubicBezTo>
                  <a:cubicBezTo>
                    <a:pt x="181" y="213"/>
                    <a:pt x="180" y="212"/>
                    <a:pt x="179" y="211"/>
                  </a:cubicBezTo>
                  <a:close/>
                  <a:moveTo>
                    <a:pt x="177" y="224"/>
                  </a:moveTo>
                  <a:cubicBezTo>
                    <a:pt x="176" y="226"/>
                    <a:pt x="174" y="226"/>
                    <a:pt x="172" y="226"/>
                  </a:cubicBezTo>
                  <a:cubicBezTo>
                    <a:pt x="170" y="226"/>
                    <a:pt x="169" y="226"/>
                    <a:pt x="168" y="224"/>
                  </a:cubicBezTo>
                  <a:cubicBezTo>
                    <a:pt x="167" y="223"/>
                    <a:pt x="166" y="221"/>
                    <a:pt x="166" y="219"/>
                  </a:cubicBezTo>
                  <a:cubicBezTo>
                    <a:pt x="166" y="218"/>
                    <a:pt x="166" y="216"/>
                    <a:pt x="166" y="215"/>
                  </a:cubicBezTo>
                  <a:cubicBezTo>
                    <a:pt x="167" y="215"/>
                    <a:pt x="167" y="214"/>
                    <a:pt x="168" y="213"/>
                  </a:cubicBezTo>
                  <a:cubicBezTo>
                    <a:pt x="168" y="212"/>
                    <a:pt x="169" y="212"/>
                    <a:pt x="169" y="212"/>
                  </a:cubicBezTo>
                  <a:cubicBezTo>
                    <a:pt x="170" y="211"/>
                    <a:pt x="171" y="211"/>
                    <a:pt x="172" y="211"/>
                  </a:cubicBezTo>
                  <a:cubicBezTo>
                    <a:pt x="174" y="211"/>
                    <a:pt x="176" y="212"/>
                    <a:pt x="177" y="213"/>
                  </a:cubicBezTo>
                  <a:cubicBezTo>
                    <a:pt x="178" y="214"/>
                    <a:pt x="178" y="216"/>
                    <a:pt x="178" y="219"/>
                  </a:cubicBezTo>
                  <a:cubicBezTo>
                    <a:pt x="178" y="221"/>
                    <a:pt x="178" y="223"/>
                    <a:pt x="177" y="224"/>
                  </a:cubicBezTo>
                  <a:close/>
                  <a:moveTo>
                    <a:pt x="114" y="219"/>
                  </a:moveTo>
                  <a:cubicBezTo>
                    <a:pt x="113" y="219"/>
                    <a:pt x="113" y="218"/>
                    <a:pt x="112" y="218"/>
                  </a:cubicBezTo>
                  <a:cubicBezTo>
                    <a:pt x="112" y="218"/>
                    <a:pt x="111" y="218"/>
                    <a:pt x="110" y="217"/>
                  </a:cubicBezTo>
                  <a:cubicBezTo>
                    <a:pt x="110" y="217"/>
                    <a:pt x="109" y="217"/>
                    <a:pt x="108" y="217"/>
                  </a:cubicBezTo>
                  <a:cubicBezTo>
                    <a:pt x="108" y="217"/>
                    <a:pt x="107" y="216"/>
                    <a:pt x="107" y="216"/>
                  </a:cubicBezTo>
                  <a:cubicBezTo>
                    <a:pt x="106" y="216"/>
                    <a:pt x="106" y="216"/>
                    <a:pt x="106" y="215"/>
                  </a:cubicBezTo>
                  <a:cubicBezTo>
                    <a:pt x="105" y="215"/>
                    <a:pt x="105" y="214"/>
                    <a:pt x="105" y="214"/>
                  </a:cubicBezTo>
                  <a:cubicBezTo>
                    <a:pt x="105" y="213"/>
                    <a:pt x="105" y="213"/>
                    <a:pt x="105" y="213"/>
                  </a:cubicBezTo>
                  <a:cubicBezTo>
                    <a:pt x="106" y="212"/>
                    <a:pt x="106" y="212"/>
                    <a:pt x="106" y="212"/>
                  </a:cubicBezTo>
                  <a:cubicBezTo>
                    <a:pt x="106" y="212"/>
                    <a:pt x="107" y="211"/>
                    <a:pt x="107" y="211"/>
                  </a:cubicBezTo>
                  <a:cubicBezTo>
                    <a:pt x="108" y="211"/>
                    <a:pt x="108" y="211"/>
                    <a:pt x="109" y="211"/>
                  </a:cubicBezTo>
                  <a:cubicBezTo>
                    <a:pt x="110" y="211"/>
                    <a:pt x="110" y="211"/>
                    <a:pt x="111" y="211"/>
                  </a:cubicBezTo>
                  <a:cubicBezTo>
                    <a:pt x="111" y="211"/>
                    <a:pt x="112" y="211"/>
                    <a:pt x="112" y="212"/>
                  </a:cubicBezTo>
                  <a:cubicBezTo>
                    <a:pt x="112" y="212"/>
                    <a:pt x="113" y="212"/>
                    <a:pt x="113" y="212"/>
                  </a:cubicBezTo>
                  <a:cubicBezTo>
                    <a:pt x="113" y="212"/>
                    <a:pt x="114" y="212"/>
                    <a:pt x="114" y="212"/>
                  </a:cubicBezTo>
                  <a:cubicBezTo>
                    <a:pt x="114" y="212"/>
                    <a:pt x="114" y="212"/>
                    <a:pt x="114" y="212"/>
                  </a:cubicBezTo>
                  <a:cubicBezTo>
                    <a:pt x="115" y="211"/>
                    <a:pt x="115" y="211"/>
                    <a:pt x="115" y="211"/>
                  </a:cubicBezTo>
                  <a:cubicBezTo>
                    <a:pt x="114" y="210"/>
                    <a:pt x="114" y="209"/>
                    <a:pt x="112" y="209"/>
                  </a:cubicBezTo>
                  <a:cubicBezTo>
                    <a:pt x="111" y="208"/>
                    <a:pt x="110" y="208"/>
                    <a:pt x="109" y="208"/>
                  </a:cubicBezTo>
                  <a:cubicBezTo>
                    <a:pt x="108" y="208"/>
                    <a:pt x="107" y="208"/>
                    <a:pt x="106" y="209"/>
                  </a:cubicBezTo>
                  <a:cubicBezTo>
                    <a:pt x="105" y="209"/>
                    <a:pt x="104" y="209"/>
                    <a:pt x="104" y="210"/>
                  </a:cubicBezTo>
                  <a:cubicBezTo>
                    <a:pt x="103" y="211"/>
                    <a:pt x="103" y="211"/>
                    <a:pt x="102" y="212"/>
                  </a:cubicBezTo>
                  <a:cubicBezTo>
                    <a:pt x="102" y="213"/>
                    <a:pt x="102" y="213"/>
                    <a:pt x="102" y="214"/>
                  </a:cubicBezTo>
                  <a:cubicBezTo>
                    <a:pt x="102" y="215"/>
                    <a:pt x="102" y="216"/>
                    <a:pt x="102" y="216"/>
                  </a:cubicBezTo>
                  <a:cubicBezTo>
                    <a:pt x="102" y="217"/>
                    <a:pt x="103" y="217"/>
                    <a:pt x="103" y="218"/>
                  </a:cubicBezTo>
                  <a:cubicBezTo>
                    <a:pt x="104" y="218"/>
                    <a:pt x="104" y="219"/>
                    <a:pt x="105" y="219"/>
                  </a:cubicBezTo>
                  <a:cubicBezTo>
                    <a:pt x="106" y="219"/>
                    <a:pt x="106" y="219"/>
                    <a:pt x="107" y="220"/>
                  </a:cubicBezTo>
                  <a:cubicBezTo>
                    <a:pt x="108" y="220"/>
                    <a:pt x="108" y="220"/>
                    <a:pt x="109" y="220"/>
                  </a:cubicBezTo>
                  <a:cubicBezTo>
                    <a:pt x="110" y="220"/>
                    <a:pt x="110" y="221"/>
                    <a:pt x="111" y="221"/>
                  </a:cubicBezTo>
                  <a:cubicBezTo>
                    <a:pt x="111" y="221"/>
                    <a:pt x="111" y="222"/>
                    <a:pt x="112" y="222"/>
                  </a:cubicBezTo>
                  <a:cubicBezTo>
                    <a:pt x="112" y="222"/>
                    <a:pt x="112" y="223"/>
                    <a:pt x="112" y="223"/>
                  </a:cubicBezTo>
                  <a:cubicBezTo>
                    <a:pt x="112" y="224"/>
                    <a:pt x="112" y="224"/>
                    <a:pt x="112" y="225"/>
                  </a:cubicBezTo>
                  <a:cubicBezTo>
                    <a:pt x="112" y="225"/>
                    <a:pt x="112" y="225"/>
                    <a:pt x="111" y="226"/>
                  </a:cubicBezTo>
                  <a:cubicBezTo>
                    <a:pt x="111" y="226"/>
                    <a:pt x="110" y="226"/>
                    <a:pt x="110" y="226"/>
                  </a:cubicBezTo>
                  <a:cubicBezTo>
                    <a:pt x="109" y="227"/>
                    <a:pt x="109" y="227"/>
                    <a:pt x="108" y="227"/>
                  </a:cubicBezTo>
                  <a:cubicBezTo>
                    <a:pt x="107" y="227"/>
                    <a:pt x="107" y="227"/>
                    <a:pt x="106" y="226"/>
                  </a:cubicBezTo>
                  <a:cubicBezTo>
                    <a:pt x="106" y="226"/>
                    <a:pt x="105" y="226"/>
                    <a:pt x="105" y="226"/>
                  </a:cubicBezTo>
                  <a:cubicBezTo>
                    <a:pt x="104" y="225"/>
                    <a:pt x="104" y="225"/>
                    <a:pt x="104" y="225"/>
                  </a:cubicBezTo>
                  <a:cubicBezTo>
                    <a:pt x="103" y="225"/>
                    <a:pt x="103" y="225"/>
                    <a:pt x="103" y="225"/>
                  </a:cubicBezTo>
                  <a:cubicBezTo>
                    <a:pt x="103" y="225"/>
                    <a:pt x="103" y="225"/>
                    <a:pt x="102" y="225"/>
                  </a:cubicBezTo>
                  <a:cubicBezTo>
                    <a:pt x="102" y="225"/>
                    <a:pt x="102" y="225"/>
                    <a:pt x="102" y="225"/>
                  </a:cubicBezTo>
                  <a:cubicBezTo>
                    <a:pt x="101" y="227"/>
                    <a:pt x="101" y="227"/>
                    <a:pt x="101" y="227"/>
                  </a:cubicBezTo>
                  <a:cubicBezTo>
                    <a:pt x="102" y="227"/>
                    <a:pt x="103" y="228"/>
                    <a:pt x="104" y="228"/>
                  </a:cubicBezTo>
                  <a:cubicBezTo>
                    <a:pt x="105" y="229"/>
                    <a:pt x="107" y="229"/>
                    <a:pt x="108" y="229"/>
                  </a:cubicBezTo>
                  <a:cubicBezTo>
                    <a:pt x="109" y="229"/>
                    <a:pt x="110" y="229"/>
                    <a:pt x="111" y="229"/>
                  </a:cubicBezTo>
                  <a:cubicBezTo>
                    <a:pt x="112" y="228"/>
                    <a:pt x="113" y="228"/>
                    <a:pt x="114" y="227"/>
                  </a:cubicBezTo>
                  <a:cubicBezTo>
                    <a:pt x="114" y="227"/>
                    <a:pt x="115" y="226"/>
                    <a:pt x="115" y="225"/>
                  </a:cubicBezTo>
                  <a:cubicBezTo>
                    <a:pt x="115" y="224"/>
                    <a:pt x="116" y="224"/>
                    <a:pt x="116" y="223"/>
                  </a:cubicBezTo>
                  <a:cubicBezTo>
                    <a:pt x="116" y="222"/>
                    <a:pt x="115" y="221"/>
                    <a:pt x="115" y="221"/>
                  </a:cubicBezTo>
                  <a:cubicBezTo>
                    <a:pt x="115" y="220"/>
                    <a:pt x="114" y="219"/>
                    <a:pt x="114" y="219"/>
                  </a:cubicBezTo>
                  <a:close/>
                  <a:moveTo>
                    <a:pt x="132" y="177"/>
                  </a:moveTo>
                  <a:cubicBezTo>
                    <a:pt x="133" y="176"/>
                    <a:pt x="133" y="176"/>
                    <a:pt x="134" y="175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33" y="173"/>
                    <a:pt x="133" y="173"/>
                    <a:pt x="132" y="173"/>
                  </a:cubicBezTo>
                  <a:cubicBezTo>
                    <a:pt x="132" y="173"/>
                    <a:pt x="132" y="173"/>
                    <a:pt x="132" y="173"/>
                  </a:cubicBezTo>
                  <a:cubicBezTo>
                    <a:pt x="132" y="174"/>
                    <a:pt x="132" y="174"/>
                    <a:pt x="131" y="174"/>
                  </a:cubicBezTo>
                  <a:cubicBezTo>
                    <a:pt x="131" y="174"/>
                    <a:pt x="131" y="174"/>
                    <a:pt x="131" y="174"/>
                  </a:cubicBezTo>
                  <a:cubicBezTo>
                    <a:pt x="130" y="174"/>
                    <a:pt x="130" y="174"/>
                    <a:pt x="130" y="174"/>
                  </a:cubicBezTo>
                  <a:cubicBezTo>
                    <a:pt x="129" y="174"/>
                    <a:pt x="129" y="174"/>
                    <a:pt x="128" y="174"/>
                  </a:cubicBezTo>
                  <a:cubicBezTo>
                    <a:pt x="128" y="173"/>
                    <a:pt x="128" y="173"/>
                    <a:pt x="128" y="172"/>
                  </a:cubicBezTo>
                  <a:cubicBezTo>
                    <a:pt x="128" y="160"/>
                    <a:pt x="128" y="160"/>
                    <a:pt x="128" y="160"/>
                  </a:cubicBezTo>
                  <a:cubicBezTo>
                    <a:pt x="133" y="160"/>
                    <a:pt x="133" y="160"/>
                    <a:pt x="133" y="160"/>
                  </a:cubicBezTo>
                  <a:cubicBezTo>
                    <a:pt x="133" y="157"/>
                    <a:pt x="133" y="157"/>
                    <a:pt x="133" y="157"/>
                  </a:cubicBezTo>
                  <a:cubicBezTo>
                    <a:pt x="128" y="157"/>
                    <a:pt x="128" y="157"/>
                    <a:pt x="128" y="157"/>
                  </a:cubicBezTo>
                  <a:cubicBezTo>
                    <a:pt x="128" y="150"/>
                    <a:pt x="128" y="150"/>
                    <a:pt x="128" y="150"/>
                  </a:cubicBezTo>
                  <a:cubicBezTo>
                    <a:pt x="126" y="150"/>
                    <a:pt x="126" y="150"/>
                    <a:pt x="126" y="150"/>
                  </a:cubicBezTo>
                  <a:cubicBezTo>
                    <a:pt x="126" y="150"/>
                    <a:pt x="125" y="150"/>
                    <a:pt x="125" y="150"/>
                  </a:cubicBezTo>
                  <a:cubicBezTo>
                    <a:pt x="125" y="150"/>
                    <a:pt x="125" y="150"/>
                    <a:pt x="125" y="151"/>
                  </a:cubicBezTo>
                  <a:cubicBezTo>
                    <a:pt x="124" y="157"/>
                    <a:pt x="124" y="157"/>
                    <a:pt x="124" y="157"/>
                  </a:cubicBezTo>
                  <a:cubicBezTo>
                    <a:pt x="121" y="157"/>
                    <a:pt x="121" y="157"/>
                    <a:pt x="121" y="157"/>
                  </a:cubicBezTo>
                  <a:cubicBezTo>
                    <a:pt x="121" y="159"/>
                    <a:pt x="121" y="159"/>
                    <a:pt x="121" y="159"/>
                  </a:cubicBezTo>
                  <a:cubicBezTo>
                    <a:pt x="121" y="159"/>
                    <a:pt x="121" y="159"/>
                    <a:pt x="121" y="159"/>
                  </a:cubicBezTo>
                  <a:cubicBezTo>
                    <a:pt x="121" y="160"/>
                    <a:pt x="121" y="160"/>
                    <a:pt x="122" y="160"/>
                  </a:cubicBezTo>
                  <a:cubicBezTo>
                    <a:pt x="124" y="160"/>
                    <a:pt x="124" y="160"/>
                    <a:pt x="124" y="160"/>
                  </a:cubicBezTo>
                  <a:cubicBezTo>
                    <a:pt x="124" y="172"/>
                    <a:pt x="124" y="172"/>
                    <a:pt x="124" y="172"/>
                  </a:cubicBezTo>
                  <a:cubicBezTo>
                    <a:pt x="124" y="174"/>
                    <a:pt x="124" y="175"/>
                    <a:pt x="125" y="176"/>
                  </a:cubicBezTo>
                  <a:cubicBezTo>
                    <a:pt x="126" y="177"/>
                    <a:pt x="127" y="177"/>
                    <a:pt x="129" y="177"/>
                  </a:cubicBezTo>
                  <a:cubicBezTo>
                    <a:pt x="130" y="177"/>
                    <a:pt x="131" y="177"/>
                    <a:pt x="132" y="177"/>
                  </a:cubicBezTo>
                  <a:close/>
                  <a:moveTo>
                    <a:pt x="117" y="172"/>
                  </a:moveTo>
                  <a:cubicBezTo>
                    <a:pt x="117" y="172"/>
                    <a:pt x="117" y="172"/>
                    <a:pt x="117" y="173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115" y="174"/>
                    <a:pt x="115" y="174"/>
                    <a:pt x="114" y="174"/>
                  </a:cubicBezTo>
                  <a:cubicBezTo>
                    <a:pt x="114" y="174"/>
                    <a:pt x="113" y="174"/>
                    <a:pt x="112" y="174"/>
                  </a:cubicBezTo>
                  <a:cubicBezTo>
                    <a:pt x="111" y="174"/>
                    <a:pt x="110" y="174"/>
                    <a:pt x="110" y="174"/>
                  </a:cubicBezTo>
                  <a:cubicBezTo>
                    <a:pt x="109" y="174"/>
                    <a:pt x="108" y="173"/>
                    <a:pt x="108" y="172"/>
                  </a:cubicBezTo>
                  <a:cubicBezTo>
                    <a:pt x="107" y="172"/>
                    <a:pt x="107" y="171"/>
                    <a:pt x="107" y="170"/>
                  </a:cubicBezTo>
                  <a:cubicBezTo>
                    <a:pt x="106" y="169"/>
                    <a:pt x="106" y="168"/>
                    <a:pt x="106" y="167"/>
                  </a:cubicBezTo>
                  <a:cubicBezTo>
                    <a:pt x="106" y="166"/>
                    <a:pt x="106" y="164"/>
                    <a:pt x="107" y="164"/>
                  </a:cubicBezTo>
                  <a:cubicBezTo>
                    <a:pt x="107" y="163"/>
                    <a:pt x="107" y="162"/>
                    <a:pt x="108" y="161"/>
                  </a:cubicBezTo>
                  <a:cubicBezTo>
                    <a:pt x="108" y="160"/>
                    <a:pt x="109" y="160"/>
                    <a:pt x="110" y="160"/>
                  </a:cubicBezTo>
                  <a:cubicBezTo>
                    <a:pt x="110" y="159"/>
                    <a:pt x="111" y="159"/>
                    <a:pt x="112" y="159"/>
                  </a:cubicBezTo>
                  <a:cubicBezTo>
                    <a:pt x="113" y="159"/>
                    <a:pt x="114" y="159"/>
                    <a:pt x="114" y="159"/>
                  </a:cubicBezTo>
                  <a:cubicBezTo>
                    <a:pt x="115" y="159"/>
                    <a:pt x="115" y="160"/>
                    <a:pt x="115" y="160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7" y="161"/>
                    <a:pt x="117" y="161"/>
                    <a:pt x="117" y="161"/>
                  </a:cubicBezTo>
                  <a:cubicBezTo>
                    <a:pt x="117" y="161"/>
                    <a:pt x="117" y="161"/>
                    <a:pt x="117" y="161"/>
                  </a:cubicBezTo>
                  <a:cubicBezTo>
                    <a:pt x="118" y="160"/>
                    <a:pt x="118" y="160"/>
                    <a:pt x="118" y="160"/>
                  </a:cubicBezTo>
                  <a:cubicBezTo>
                    <a:pt x="119" y="159"/>
                    <a:pt x="119" y="159"/>
                    <a:pt x="119" y="159"/>
                  </a:cubicBezTo>
                  <a:cubicBezTo>
                    <a:pt x="118" y="158"/>
                    <a:pt x="117" y="157"/>
                    <a:pt x="116" y="157"/>
                  </a:cubicBezTo>
                  <a:cubicBezTo>
                    <a:pt x="115" y="156"/>
                    <a:pt x="113" y="156"/>
                    <a:pt x="112" y="156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8"/>
                    <a:pt x="106" y="158"/>
                    <a:pt x="105" y="159"/>
                  </a:cubicBezTo>
                  <a:cubicBezTo>
                    <a:pt x="104" y="160"/>
                    <a:pt x="104" y="161"/>
                    <a:pt x="103" y="163"/>
                  </a:cubicBezTo>
                  <a:cubicBezTo>
                    <a:pt x="103" y="164"/>
                    <a:pt x="103" y="165"/>
                    <a:pt x="103" y="167"/>
                  </a:cubicBezTo>
                  <a:cubicBezTo>
                    <a:pt x="103" y="168"/>
                    <a:pt x="103" y="170"/>
                    <a:pt x="103" y="171"/>
                  </a:cubicBezTo>
                  <a:cubicBezTo>
                    <a:pt x="104" y="172"/>
                    <a:pt x="104" y="174"/>
                    <a:pt x="105" y="174"/>
                  </a:cubicBezTo>
                  <a:cubicBezTo>
                    <a:pt x="106" y="175"/>
                    <a:pt x="107" y="176"/>
                    <a:pt x="108" y="176"/>
                  </a:cubicBezTo>
                  <a:cubicBezTo>
                    <a:pt x="109" y="177"/>
                    <a:pt x="110" y="177"/>
                    <a:pt x="111" y="177"/>
                  </a:cubicBezTo>
                  <a:cubicBezTo>
                    <a:pt x="112" y="177"/>
                    <a:pt x="113" y="177"/>
                    <a:pt x="114" y="177"/>
                  </a:cubicBezTo>
                  <a:cubicBezTo>
                    <a:pt x="114" y="177"/>
                    <a:pt x="115" y="177"/>
                    <a:pt x="116" y="176"/>
                  </a:cubicBezTo>
                  <a:cubicBezTo>
                    <a:pt x="116" y="176"/>
                    <a:pt x="117" y="176"/>
                    <a:pt x="117" y="175"/>
                  </a:cubicBezTo>
                  <a:cubicBezTo>
                    <a:pt x="118" y="175"/>
                    <a:pt x="119" y="175"/>
                    <a:pt x="119" y="174"/>
                  </a:cubicBezTo>
                  <a:cubicBezTo>
                    <a:pt x="118" y="173"/>
                    <a:pt x="118" y="173"/>
                    <a:pt x="118" y="173"/>
                  </a:cubicBezTo>
                  <a:cubicBezTo>
                    <a:pt x="118" y="172"/>
                    <a:pt x="118" y="172"/>
                    <a:pt x="117" y="172"/>
                  </a:cubicBezTo>
                  <a:close/>
                  <a:moveTo>
                    <a:pt x="124" y="200"/>
                  </a:moveTo>
                  <a:cubicBezTo>
                    <a:pt x="123" y="200"/>
                    <a:pt x="123" y="200"/>
                    <a:pt x="123" y="200"/>
                  </a:cubicBezTo>
                  <a:cubicBezTo>
                    <a:pt x="123" y="200"/>
                    <a:pt x="122" y="200"/>
                    <a:pt x="122" y="200"/>
                  </a:cubicBezTo>
                  <a:cubicBezTo>
                    <a:pt x="122" y="200"/>
                    <a:pt x="121" y="200"/>
                    <a:pt x="121" y="200"/>
                  </a:cubicBezTo>
                  <a:cubicBezTo>
                    <a:pt x="121" y="200"/>
                    <a:pt x="120" y="200"/>
                    <a:pt x="120" y="200"/>
                  </a:cubicBezTo>
                  <a:cubicBezTo>
                    <a:pt x="120" y="201"/>
                    <a:pt x="120" y="201"/>
                    <a:pt x="120" y="201"/>
                  </a:cubicBezTo>
                  <a:cubicBezTo>
                    <a:pt x="119" y="202"/>
                    <a:pt x="119" y="202"/>
                    <a:pt x="119" y="202"/>
                  </a:cubicBezTo>
                  <a:cubicBezTo>
                    <a:pt x="119" y="203"/>
                    <a:pt x="119" y="203"/>
                    <a:pt x="120" y="203"/>
                  </a:cubicBezTo>
                  <a:cubicBezTo>
                    <a:pt x="120" y="203"/>
                    <a:pt x="120" y="204"/>
                    <a:pt x="120" y="204"/>
                  </a:cubicBezTo>
                  <a:cubicBezTo>
                    <a:pt x="120" y="204"/>
                    <a:pt x="121" y="204"/>
                    <a:pt x="121" y="205"/>
                  </a:cubicBezTo>
                  <a:cubicBezTo>
                    <a:pt x="121" y="205"/>
                    <a:pt x="122" y="205"/>
                    <a:pt x="122" y="205"/>
                  </a:cubicBezTo>
                  <a:cubicBezTo>
                    <a:pt x="122" y="205"/>
                    <a:pt x="123" y="205"/>
                    <a:pt x="123" y="205"/>
                  </a:cubicBezTo>
                  <a:cubicBezTo>
                    <a:pt x="123" y="204"/>
                    <a:pt x="123" y="204"/>
                    <a:pt x="124" y="204"/>
                  </a:cubicBezTo>
                  <a:cubicBezTo>
                    <a:pt x="124" y="204"/>
                    <a:pt x="124" y="203"/>
                    <a:pt x="124" y="203"/>
                  </a:cubicBezTo>
                  <a:cubicBezTo>
                    <a:pt x="124" y="203"/>
                    <a:pt x="124" y="203"/>
                    <a:pt x="124" y="202"/>
                  </a:cubicBezTo>
                  <a:cubicBezTo>
                    <a:pt x="124" y="202"/>
                    <a:pt x="124" y="202"/>
                    <a:pt x="124" y="201"/>
                  </a:cubicBezTo>
                  <a:cubicBezTo>
                    <a:pt x="124" y="201"/>
                    <a:pt x="124" y="201"/>
                    <a:pt x="124" y="200"/>
                  </a:cubicBezTo>
                  <a:close/>
                  <a:moveTo>
                    <a:pt x="120" y="229"/>
                  </a:moveTo>
                  <a:cubicBezTo>
                    <a:pt x="124" y="229"/>
                    <a:pt x="124" y="229"/>
                    <a:pt x="124" y="229"/>
                  </a:cubicBezTo>
                  <a:cubicBezTo>
                    <a:pt x="124" y="209"/>
                    <a:pt x="124" y="209"/>
                    <a:pt x="124" y="209"/>
                  </a:cubicBezTo>
                  <a:cubicBezTo>
                    <a:pt x="120" y="209"/>
                    <a:pt x="120" y="209"/>
                    <a:pt x="120" y="209"/>
                  </a:cubicBezTo>
                  <a:lnTo>
                    <a:pt x="120" y="229"/>
                  </a:lnTo>
                  <a:close/>
                  <a:moveTo>
                    <a:pt x="260" y="122"/>
                  </a:moveTo>
                  <a:cubicBezTo>
                    <a:pt x="261" y="123"/>
                    <a:pt x="262" y="124"/>
                    <a:pt x="263" y="124"/>
                  </a:cubicBezTo>
                  <a:cubicBezTo>
                    <a:pt x="264" y="125"/>
                    <a:pt x="265" y="125"/>
                    <a:pt x="267" y="125"/>
                  </a:cubicBezTo>
                  <a:cubicBezTo>
                    <a:pt x="268" y="125"/>
                    <a:pt x="270" y="125"/>
                    <a:pt x="271" y="124"/>
                  </a:cubicBezTo>
                  <a:cubicBezTo>
                    <a:pt x="272" y="124"/>
                    <a:pt x="273" y="123"/>
                    <a:pt x="274" y="122"/>
                  </a:cubicBezTo>
                  <a:cubicBezTo>
                    <a:pt x="275" y="121"/>
                    <a:pt x="275" y="120"/>
                    <a:pt x="276" y="119"/>
                  </a:cubicBezTo>
                  <a:cubicBezTo>
                    <a:pt x="276" y="118"/>
                    <a:pt x="277" y="116"/>
                    <a:pt x="277" y="115"/>
                  </a:cubicBezTo>
                  <a:cubicBezTo>
                    <a:pt x="277" y="113"/>
                    <a:pt x="276" y="112"/>
                    <a:pt x="276" y="110"/>
                  </a:cubicBezTo>
                  <a:cubicBezTo>
                    <a:pt x="275" y="109"/>
                    <a:pt x="275" y="108"/>
                    <a:pt x="274" y="107"/>
                  </a:cubicBezTo>
                  <a:cubicBezTo>
                    <a:pt x="273" y="106"/>
                    <a:pt x="272" y="105"/>
                    <a:pt x="271" y="105"/>
                  </a:cubicBezTo>
                  <a:cubicBezTo>
                    <a:pt x="270" y="105"/>
                    <a:pt x="268" y="104"/>
                    <a:pt x="267" y="104"/>
                  </a:cubicBezTo>
                  <a:cubicBezTo>
                    <a:pt x="265" y="104"/>
                    <a:pt x="264" y="105"/>
                    <a:pt x="263" y="105"/>
                  </a:cubicBezTo>
                  <a:cubicBezTo>
                    <a:pt x="262" y="105"/>
                    <a:pt x="261" y="106"/>
                    <a:pt x="260" y="107"/>
                  </a:cubicBezTo>
                  <a:cubicBezTo>
                    <a:pt x="259" y="108"/>
                    <a:pt x="258" y="109"/>
                    <a:pt x="258" y="110"/>
                  </a:cubicBezTo>
                  <a:cubicBezTo>
                    <a:pt x="258" y="112"/>
                    <a:pt x="257" y="113"/>
                    <a:pt x="257" y="115"/>
                  </a:cubicBezTo>
                  <a:cubicBezTo>
                    <a:pt x="257" y="116"/>
                    <a:pt x="258" y="118"/>
                    <a:pt x="258" y="119"/>
                  </a:cubicBezTo>
                  <a:cubicBezTo>
                    <a:pt x="258" y="120"/>
                    <a:pt x="259" y="121"/>
                    <a:pt x="260" y="122"/>
                  </a:cubicBezTo>
                  <a:close/>
                  <a:moveTo>
                    <a:pt x="261" y="111"/>
                  </a:moveTo>
                  <a:cubicBezTo>
                    <a:pt x="262" y="111"/>
                    <a:pt x="262" y="110"/>
                    <a:pt x="262" y="109"/>
                  </a:cubicBezTo>
                  <a:cubicBezTo>
                    <a:pt x="263" y="108"/>
                    <a:pt x="264" y="108"/>
                    <a:pt x="264" y="108"/>
                  </a:cubicBezTo>
                  <a:cubicBezTo>
                    <a:pt x="265" y="107"/>
                    <a:pt x="266" y="107"/>
                    <a:pt x="267" y="107"/>
                  </a:cubicBezTo>
                  <a:cubicBezTo>
                    <a:pt x="269" y="107"/>
                    <a:pt x="270" y="108"/>
                    <a:pt x="271" y="109"/>
                  </a:cubicBezTo>
                  <a:cubicBezTo>
                    <a:pt x="272" y="110"/>
                    <a:pt x="273" y="112"/>
                    <a:pt x="273" y="115"/>
                  </a:cubicBezTo>
                  <a:cubicBezTo>
                    <a:pt x="273" y="117"/>
                    <a:pt x="272" y="119"/>
                    <a:pt x="271" y="120"/>
                  </a:cubicBezTo>
                  <a:cubicBezTo>
                    <a:pt x="270" y="122"/>
                    <a:pt x="269" y="122"/>
                    <a:pt x="267" y="122"/>
                  </a:cubicBezTo>
                  <a:cubicBezTo>
                    <a:pt x="265" y="122"/>
                    <a:pt x="263" y="122"/>
                    <a:pt x="262" y="120"/>
                  </a:cubicBezTo>
                  <a:cubicBezTo>
                    <a:pt x="261" y="119"/>
                    <a:pt x="261" y="117"/>
                    <a:pt x="261" y="115"/>
                  </a:cubicBezTo>
                  <a:cubicBezTo>
                    <a:pt x="261" y="114"/>
                    <a:pt x="261" y="112"/>
                    <a:pt x="261" y="111"/>
                  </a:cubicBezTo>
                  <a:close/>
                  <a:moveTo>
                    <a:pt x="223" y="160"/>
                  </a:moveTo>
                  <a:cubicBezTo>
                    <a:pt x="223" y="160"/>
                    <a:pt x="224" y="160"/>
                    <a:pt x="224" y="160"/>
                  </a:cubicBezTo>
                  <a:cubicBezTo>
                    <a:pt x="225" y="160"/>
                    <a:pt x="225" y="160"/>
                    <a:pt x="226" y="160"/>
                  </a:cubicBezTo>
                  <a:cubicBezTo>
                    <a:pt x="226" y="160"/>
                    <a:pt x="226" y="160"/>
                    <a:pt x="226" y="160"/>
                  </a:cubicBezTo>
                  <a:cubicBezTo>
                    <a:pt x="227" y="160"/>
                    <a:pt x="227" y="160"/>
                    <a:pt x="227" y="159"/>
                  </a:cubicBezTo>
                  <a:cubicBezTo>
                    <a:pt x="227" y="157"/>
                    <a:pt x="227" y="157"/>
                    <a:pt x="227" y="157"/>
                  </a:cubicBezTo>
                  <a:cubicBezTo>
                    <a:pt x="227" y="157"/>
                    <a:pt x="227" y="156"/>
                    <a:pt x="226" y="156"/>
                  </a:cubicBezTo>
                  <a:cubicBezTo>
                    <a:pt x="226" y="156"/>
                    <a:pt x="225" y="156"/>
                    <a:pt x="225" y="156"/>
                  </a:cubicBezTo>
                  <a:cubicBezTo>
                    <a:pt x="224" y="156"/>
                    <a:pt x="222" y="157"/>
                    <a:pt x="221" y="157"/>
                  </a:cubicBezTo>
                  <a:cubicBezTo>
                    <a:pt x="221" y="158"/>
                    <a:pt x="220" y="159"/>
                    <a:pt x="219" y="161"/>
                  </a:cubicBezTo>
                  <a:cubicBezTo>
                    <a:pt x="219" y="158"/>
                    <a:pt x="219" y="158"/>
                    <a:pt x="219" y="158"/>
                  </a:cubicBezTo>
                  <a:cubicBezTo>
                    <a:pt x="219" y="157"/>
                    <a:pt x="219" y="157"/>
                    <a:pt x="219" y="157"/>
                  </a:cubicBezTo>
                  <a:cubicBezTo>
                    <a:pt x="218" y="157"/>
                    <a:pt x="218" y="157"/>
                    <a:pt x="218" y="157"/>
                  </a:cubicBezTo>
                  <a:cubicBezTo>
                    <a:pt x="216" y="157"/>
                    <a:pt x="216" y="157"/>
                    <a:pt x="216" y="157"/>
                  </a:cubicBezTo>
                  <a:cubicBezTo>
                    <a:pt x="216" y="177"/>
                    <a:pt x="216" y="177"/>
                    <a:pt x="216" y="177"/>
                  </a:cubicBezTo>
                  <a:cubicBezTo>
                    <a:pt x="219" y="177"/>
                    <a:pt x="219" y="177"/>
                    <a:pt x="219" y="177"/>
                  </a:cubicBezTo>
                  <a:cubicBezTo>
                    <a:pt x="219" y="164"/>
                    <a:pt x="219" y="164"/>
                    <a:pt x="219" y="164"/>
                  </a:cubicBezTo>
                  <a:cubicBezTo>
                    <a:pt x="220" y="163"/>
                    <a:pt x="220" y="163"/>
                    <a:pt x="220" y="162"/>
                  </a:cubicBezTo>
                  <a:cubicBezTo>
                    <a:pt x="220" y="162"/>
                    <a:pt x="221" y="161"/>
                    <a:pt x="221" y="161"/>
                  </a:cubicBezTo>
                  <a:cubicBezTo>
                    <a:pt x="222" y="160"/>
                    <a:pt x="222" y="160"/>
                    <a:pt x="223" y="160"/>
                  </a:cubicBezTo>
                  <a:close/>
                  <a:moveTo>
                    <a:pt x="247" y="210"/>
                  </a:moveTo>
                  <a:cubicBezTo>
                    <a:pt x="246" y="210"/>
                    <a:pt x="246" y="209"/>
                    <a:pt x="245" y="209"/>
                  </a:cubicBezTo>
                  <a:cubicBezTo>
                    <a:pt x="244" y="208"/>
                    <a:pt x="243" y="208"/>
                    <a:pt x="242" y="208"/>
                  </a:cubicBezTo>
                  <a:cubicBezTo>
                    <a:pt x="241" y="208"/>
                    <a:pt x="241" y="208"/>
                    <a:pt x="240" y="209"/>
                  </a:cubicBezTo>
                  <a:cubicBezTo>
                    <a:pt x="239" y="209"/>
                    <a:pt x="239" y="209"/>
                    <a:pt x="238" y="209"/>
                  </a:cubicBezTo>
                  <a:cubicBezTo>
                    <a:pt x="237" y="210"/>
                    <a:pt x="237" y="210"/>
                    <a:pt x="236" y="211"/>
                  </a:cubicBezTo>
                  <a:cubicBezTo>
                    <a:pt x="236" y="211"/>
                    <a:pt x="236" y="212"/>
                    <a:pt x="235" y="212"/>
                  </a:cubicBezTo>
                  <a:cubicBezTo>
                    <a:pt x="235" y="211"/>
                    <a:pt x="234" y="210"/>
                    <a:pt x="234" y="209"/>
                  </a:cubicBezTo>
                  <a:cubicBezTo>
                    <a:pt x="233" y="209"/>
                    <a:pt x="232" y="208"/>
                    <a:pt x="230" y="208"/>
                  </a:cubicBezTo>
                  <a:cubicBezTo>
                    <a:pt x="229" y="208"/>
                    <a:pt x="228" y="209"/>
                    <a:pt x="227" y="209"/>
                  </a:cubicBezTo>
                  <a:cubicBezTo>
                    <a:pt x="226" y="210"/>
                    <a:pt x="225" y="210"/>
                    <a:pt x="224" y="211"/>
                  </a:cubicBezTo>
                  <a:cubicBezTo>
                    <a:pt x="224" y="209"/>
                    <a:pt x="224" y="209"/>
                    <a:pt x="224" y="209"/>
                  </a:cubicBezTo>
                  <a:cubicBezTo>
                    <a:pt x="224" y="209"/>
                    <a:pt x="224" y="209"/>
                    <a:pt x="223" y="209"/>
                  </a:cubicBezTo>
                  <a:cubicBezTo>
                    <a:pt x="221" y="209"/>
                    <a:pt x="221" y="209"/>
                    <a:pt x="221" y="209"/>
                  </a:cubicBezTo>
                  <a:cubicBezTo>
                    <a:pt x="221" y="229"/>
                    <a:pt x="221" y="229"/>
                    <a:pt x="221" y="229"/>
                  </a:cubicBezTo>
                  <a:cubicBezTo>
                    <a:pt x="225" y="229"/>
                    <a:pt x="225" y="229"/>
                    <a:pt x="225" y="229"/>
                  </a:cubicBezTo>
                  <a:cubicBezTo>
                    <a:pt x="225" y="214"/>
                    <a:pt x="225" y="214"/>
                    <a:pt x="225" y="214"/>
                  </a:cubicBezTo>
                  <a:cubicBezTo>
                    <a:pt x="225" y="213"/>
                    <a:pt x="226" y="212"/>
                    <a:pt x="227" y="212"/>
                  </a:cubicBezTo>
                  <a:cubicBezTo>
                    <a:pt x="228" y="211"/>
                    <a:pt x="228" y="211"/>
                    <a:pt x="229" y="211"/>
                  </a:cubicBezTo>
                  <a:cubicBezTo>
                    <a:pt x="230" y="211"/>
                    <a:pt x="231" y="212"/>
                    <a:pt x="232" y="212"/>
                  </a:cubicBezTo>
                  <a:cubicBezTo>
                    <a:pt x="233" y="213"/>
                    <a:pt x="233" y="214"/>
                    <a:pt x="233" y="216"/>
                  </a:cubicBezTo>
                  <a:cubicBezTo>
                    <a:pt x="233" y="229"/>
                    <a:pt x="233" y="229"/>
                    <a:pt x="233" y="229"/>
                  </a:cubicBezTo>
                  <a:cubicBezTo>
                    <a:pt x="237" y="229"/>
                    <a:pt x="237" y="229"/>
                    <a:pt x="237" y="229"/>
                  </a:cubicBezTo>
                  <a:cubicBezTo>
                    <a:pt x="237" y="216"/>
                    <a:pt x="237" y="216"/>
                    <a:pt x="237" y="216"/>
                  </a:cubicBezTo>
                  <a:cubicBezTo>
                    <a:pt x="237" y="215"/>
                    <a:pt x="237" y="214"/>
                    <a:pt x="237" y="214"/>
                  </a:cubicBezTo>
                  <a:cubicBezTo>
                    <a:pt x="237" y="213"/>
                    <a:pt x="238" y="213"/>
                    <a:pt x="238" y="212"/>
                  </a:cubicBezTo>
                  <a:cubicBezTo>
                    <a:pt x="238" y="212"/>
                    <a:pt x="239" y="212"/>
                    <a:pt x="239" y="211"/>
                  </a:cubicBezTo>
                  <a:cubicBezTo>
                    <a:pt x="240" y="211"/>
                    <a:pt x="240" y="211"/>
                    <a:pt x="241" y="211"/>
                  </a:cubicBezTo>
                  <a:cubicBezTo>
                    <a:pt x="242" y="211"/>
                    <a:pt x="243" y="212"/>
                    <a:pt x="244" y="212"/>
                  </a:cubicBezTo>
                  <a:cubicBezTo>
                    <a:pt x="245" y="213"/>
                    <a:pt x="245" y="214"/>
                    <a:pt x="245" y="216"/>
                  </a:cubicBezTo>
                  <a:cubicBezTo>
                    <a:pt x="245" y="229"/>
                    <a:pt x="245" y="229"/>
                    <a:pt x="245" y="229"/>
                  </a:cubicBezTo>
                  <a:cubicBezTo>
                    <a:pt x="249" y="229"/>
                    <a:pt x="249" y="229"/>
                    <a:pt x="249" y="229"/>
                  </a:cubicBezTo>
                  <a:cubicBezTo>
                    <a:pt x="249" y="216"/>
                    <a:pt x="249" y="216"/>
                    <a:pt x="249" y="216"/>
                  </a:cubicBezTo>
                  <a:cubicBezTo>
                    <a:pt x="249" y="215"/>
                    <a:pt x="248" y="214"/>
                    <a:pt x="248" y="213"/>
                  </a:cubicBezTo>
                  <a:cubicBezTo>
                    <a:pt x="248" y="212"/>
                    <a:pt x="247" y="211"/>
                    <a:pt x="247" y="210"/>
                  </a:cubicBezTo>
                  <a:close/>
                  <a:moveTo>
                    <a:pt x="274" y="159"/>
                  </a:moveTo>
                  <a:cubicBezTo>
                    <a:pt x="274" y="158"/>
                    <a:pt x="273" y="157"/>
                    <a:pt x="271" y="157"/>
                  </a:cubicBezTo>
                  <a:cubicBezTo>
                    <a:pt x="270" y="157"/>
                    <a:pt x="269" y="156"/>
                    <a:pt x="267" y="156"/>
                  </a:cubicBezTo>
                  <a:cubicBezTo>
                    <a:pt x="266" y="156"/>
                    <a:pt x="264" y="157"/>
                    <a:pt x="263" y="157"/>
                  </a:cubicBezTo>
                  <a:cubicBezTo>
                    <a:pt x="262" y="157"/>
                    <a:pt x="261" y="158"/>
                    <a:pt x="260" y="159"/>
                  </a:cubicBezTo>
                  <a:cubicBezTo>
                    <a:pt x="259" y="160"/>
                    <a:pt x="259" y="161"/>
                    <a:pt x="258" y="162"/>
                  </a:cubicBezTo>
                  <a:cubicBezTo>
                    <a:pt x="258" y="164"/>
                    <a:pt x="258" y="165"/>
                    <a:pt x="258" y="167"/>
                  </a:cubicBezTo>
                  <a:cubicBezTo>
                    <a:pt x="258" y="168"/>
                    <a:pt x="258" y="170"/>
                    <a:pt x="258" y="171"/>
                  </a:cubicBezTo>
                  <a:cubicBezTo>
                    <a:pt x="259" y="172"/>
                    <a:pt x="259" y="173"/>
                    <a:pt x="260" y="174"/>
                  </a:cubicBezTo>
                  <a:cubicBezTo>
                    <a:pt x="261" y="175"/>
                    <a:pt x="262" y="176"/>
                    <a:pt x="263" y="176"/>
                  </a:cubicBezTo>
                  <a:cubicBezTo>
                    <a:pt x="264" y="177"/>
                    <a:pt x="266" y="177"/>
                    <a:pt x="267" y="177"/>
                  </a:cubicBezTo>
                  <a:cubicBezTo>
                    <a:pt x="269" y="177"/>
                    <a:pt x="270" y="177"/>
                    <a:pt x="271" y="176"/>
                  </a:cubicBezTo>
                  <a:cubicBezTo>
                    <a:pt x="273" y="176"/>
                    <a:pt x="274" y="175"/>
                    <a:pt x="274" y="174"/>
                  </a:cubicBezTo>
                  <a:cubicBezTo>
                    <a:pt x="275" y="173"/>
                    <a:pt x="276" y="172"/>
                    <a:pt x="276" y="171"/>
                  </a:cubicBezTo>
                  <a:cubicBezTo>
                    <a:pt x="277" y="170"/>
                    <a:pt x="277" y="168"/>
                    <a:pt x="277" y="167"/>
                  </a:cubicBezTo>
                  <a:cubicBezTo>
                    <a:pt x="277" y="165"/>
                    <a:pt x="277" y="164"/>
                    <a:pt x="276" y="162"/>
                  </a:cubicBezTo>
                  <a:cubicBezTo>
                    <a:pt x="276" y="161"/>
                    <a:pt x="275" y="160"/>
                    <a:pt x="274" y="159"/>
                  </a:cubicBezTo>
                  <a:close/>
                  <a:moveTo>
                    <a:pt x="272" y="172"/>
                  </a:moveTo>
                  <a:cubicBezTo>
                    <a:pt x="271" y="174"/>
                    <a:pt x="269" y="174"/>
                    <a:pt x="267" y="174"/>
                  </a:cubicBezTo>
                  <a:cubicBezTo>
                    <a:pt x="265" y="174"/>
                    <a:pt x="264" y="174"/>
                    <a:pt x="263" y="172"/>
                  </a:cubicBezTo>
                  <a:cubicBezTo>
                    <a:pt x="262" y="171"/>
                    <a:pt x="261" y="169"/>
                    <a:pt x="261" y="167"/>
                  </a:cubicBezTo>
                  <a:cubicBezTo>
                    <a:pt x="261" y="166"/>
                    <a:pt x="261" y="164"/>
                    <a:pt x="262" y="163"/>
                  </a:cubicBezTo>
                  <a:cubicBezTo>
                    <a:pt x="262" y="163"/>
                    <a:pt x="262" y="162"/>
                    <a:pt x="263" y="161"/>
                  </a:cubicBezTo>
                  <a:cubicBezTo>
                    <a:pt x="263" y="160"/>
                    <a:pt x="264" y="160"/>
                    <a:pt x="265" y="160"/>
                  </a:cubicBezTo>
                  <a:cubicBezTo>
                    <a:pt x="265" y="159"/>
                    <a:pt x="266" y="159"/>
                    <a:pt x="267" y="159"/>
                  </a:cubicBezTo>
                  <a:cubicBezTo>
                    <a:pt x="269" y="159"/>
                    <a:pt x="271" y="160"/>
                    <a:pt x="272" y="161"/>
                  </a:cubicBezTo>
                  <a:cubicBezTo>
                    <a:pt x="273" y="162"/>
                    <a:pt x="273" y="164"/>
                    <a:pt x="273" y="167"/>
                  </a:cubicBezTo>
                  <a:cubicBezTo>
                    <a:pt x="273" y="169"/>
                    <a:pt x="273" y="171"/>
                    <a:pt x="272" y="172"/>
                  </a:cubicBezTo>
                  <a:close/>
                  <a:moveTo>
                    <a:pt x="214" y="211"/>
                  </a:moveTo>
                  <a:cubicBezTo>
                    <a:pt x="214" y="210"/>
                    <a:pt x="213" y="209"/>
                    <a:pt x="212" y="209"/>
                  </a:cubicBezTo>
                  <a:cubicBezTo>
                    <a:pt x="211" y="208"/>
                    <a:pt x="210" y="208"/>
                    <a:pt x="208" y="208"/>
                  </a:cubicBezTo>
                  <a:cubicBezTo>
                    <a:pt x="207" y="208"/>
                    <a:pt x="206" y="209"/>
                    <a:pt x="204" y="209"/>
                  </a:cubicBezTo>
                  <a:cubicBezTo>
                    <a:pt x="203" y="210"/>
                    <a:pt x="202" y="210"/>
                    <a:pt x="201" y="211"/>
                  </a:cubicBezTo>
                  <a:cubicBezTo>
                    <a:pt x="201" y="212"/>
                    <a:pt x="200" y="213"/>
                    <a:pt x="199" y="214"/>
                  </a:cubicBezTo>
                  <a:cubicBezTo>
                    <a:pt x="199" y="216"/>
                    <a:pt x="199" y="217"/>
                    <a:pt x="199" y="218"/>
                  </a:cubicBezTo>
                  <a:cubicBezTo>
                    <a:pt x="199" y="220"/>
                    <a:pt x="199" y="222"/>
                    <a:pt x="200" y="223"/>
                  </a:cubicBezTo>
                  <a:cubicBezTo>
                    <a:pt x="200" y="224"/>
                    <a:pt x="201" y="225"/>
                    <a:pt x="202" y="226"/>
                  </a:cubicBezTo>
                  <a:cubicBezTo>
                    <a:pt x="202" y="227"/>
                    <a:pt x="203" y="228"/>
                    <a:pt x="205" y="228"/>
                  </a:cubicBezTo>
                  <a:cubicBezTo>
                    <a:pt x="206" y="229"/>
                    <a:pt x="207" y="229"/>
                    <a:pt x="209" y="229"/>
                  </a:cubicBezTo>
                  <a:cubicBezTo>
                    <a:pt x="209" y="229"/>
                    <a:pt x="210" y="229"/>
                    <a:pt x="211" y="229"/>
                  </a:cubicBezTo>
                  <a:cubicBezTo>
                    <a:pt x="211" y="229"/>
                    <a:pt x="212" y="229"/>
                    <a:pt x="213" y="228"/>
                  </a:cubicBezTo>
                  <a:cubicBezTo>
                    <a:pt x="214" y="228"/>
                    <a:pt x="214" y="228"/>
                    <a:pt x="215" y="227"/>
                  </a:cubicBezTo>
                  <a:cubicBezTo>
                    <a:pt x="215" y="227"/>
                    <a:pt x="216" y="227"/>
                    <a:pt x="216" y="226"/>
                  </a:cubicBezTo>
                  <a:cubicBezTo>
                    <a:pt x="215" y="225"/>
                    <a:pt x="215" y="225"/>
                    <a:pt x="215" y="225"/>
                  </a:cubicBezTo>
                  <a:cubicBezTo>
                    <a:pt x="215" y="224"/>
                    <a:pt x="215" y="224"/>
                    <a:pt x="215" y="224"/>
                  </a:cubicBezTo>
                  <a:cubicBezTo>
                    <a:pt x="215" y="224"/>
                    <a:pt x="214" y="224"/>
                    <a:pt x="214" y="225"/>
                  </a:cubicBezTo>
                  <a:cubicBezTo>
                    <a:pt x="214" y="225"/>
                    <a:pt x="213" y="225"/>
                    <a:pt x="213" y="225"/>
                  </a:cubicBezTo>
                  <a:cubicBezTo>
                    <a:pt x="212" y="226"/>
                    <a:pt x="212" y="226"/>
                    <a:pt x="211" y="226"/>
                  </a:cubicBezTo>
                  <a:cubicBezTo>
                    <a:pt x="210" y="226"/>
                    <a:pt x="210" y="226"/>
                    <a:pt x="209" y="226"/>
                  </a:cubicBezTo>
                  <a:cubicBezTo>
                    <a:pt x="208" y="226"/>
                    <a:pt x="207" y="226"/>
                    <a:pt x="206" y="226"/>
                  </a:cubicBezTo>
                  <a:cubicBezTo>
                    <a:pt x="205" y="226"/>
                    <a:pt x="205" y="225"/>
                    <a:pt x="204" y="224"/>
                  </a:cubicBezTo>
                  <a:cubicBezTo>
                    <a:pt x="204" y="224"/>
                    <a:pt x="203" y="223"/>
                    <a:pt x="203" y="222"/>
                  </a:cubicBezTo>
                  <a:cubicBezTo>
                    <a:pt x="203" y="221"/>
                    <a:pt x="202" y="220"/>
                    <a:pt x="202" y="219"/>
                  </a:cubicBezTo>
                  <a:cubicBezTo>
                    <a:pt x="216" y="219"/>
                    <a:pt x="216" y="219"/>
                    <a:pt x="216" y="219"/>
                  </a:cubicBezTo>
                  <a:cubicBezTo>
                    <a:pt x="216" y="219"/>
                    <a:pt x="216" y="219"/>
                    <a:pt x="217" y="218"/>
                  </a:cubicBezTo>
                  <a:cubicBezTo>
                    <a:pt x="217" y="218"/>
                    <a:pt x="217" y="218"/>
                    <a:pt x="217" y="217"/>
                  </a:cubicBezTo>
                  <a:cubicBezTo>
                    <a:pt x="217" y="216"/>
                    <a:pt x="217" y="215"/>
                    <a:pt x="216" y="213"/>
                  </a:cubicBezTo>
                  <a:cubicBezTo>
                    <a:pt x="216" y="212"/>
                    <a:pt x="215" y="211"/>
                    <a:pt x="214" y="211"/>
                  </a:cubicBezTo>
                  <a:close/>
                  <a:moveTo>
                    <a:pt x="202" y="217"/>
                  </a:moveTo>
                  <a:cubicBezTo>
                    <a:pt x="203" y="215"/>
                    <a:pt x="203" y="213"/>
                    <a:pt x="204" y="212"/>
                  </a:cubicBezTo>
                  <a:cubicBezTo>
                    <a:pt x="205" y="211"/>
                    <a:pt x="207" y="211"/>
                    <a:pt x="208" y="211"/>
                  </a:cubicBezTo>
                  <a:cubicBezTo>
                    <a:pt x="209" y="211"/>
                    <a:pt x="210" y="211"/>
                    <a:pt x="211" y="211"/>
                  </a:cubicBezTo>
                  <a:cubicBezTo>
                    <a:pt x="211" y="212"/>
                    <a:pt x="212" y="212"/>
                    <a:pt x="212" y="212"/>
                  </a:cubicBezTo>
                  <a:cubicBezTo>
                    <a:pt x="213" y="213"/>
                    <a:pt x="213" y="214"/>
                    <a:pt x="213" y="214"/>
                  </a:cubicBezTo>
                  <a:cubicBezTo>
                    <a:pt x="213" y="215"/>
                    <a:pt x="214" y="216"/>
                    <a:pt x="214" y="217"/>
                  </a:cubicBezTo>
                  <a:lnTo>
                    <a:pt x="202" y="217"/>
                  </a:lnTo>
                  <a:close/>
                  <a:moveTo>
                    <a:pt x="258" y="225"/>
                  </a:moveTo>
                  <a:cubicBezTo>
                    <a:pt x="257" y="225"/>
                    <a:pt x="257" y="224"/>
                    <a:pt x="257" y="224"/>
                  </a:cubicBezTo>
                  <a:cubicBezTo>
                    <a:pt x="257" y="224"/>
                    <a:pt x="256" y="224"/>
                    <a:pt x="256" y="224"/>
                  </a:cubicBezTo>
                  <a:cubicBezTo>
                    <a:pt x="256" y="224"/>
                    <a:pt x="255" y="224"/>
                    <a:pt x="255" y="224"/>
                  </a:cubicBezTo>
                  <a:cubicBezTo>
                    <a:pt x="255" y="224"/>
                    <a:pt x="254" y="225"/>
                    <a:pt x="254" y="225"/>
                  </a:cubicBezTo>
                  <a:cubicBezTo>
                    <a:pt x="254" y="225"/>
                    <a:pt x="254" y="225"/>
                    <a:pt x="254" y="226"/>
                  </a:cubicBezTo>
                  <a:cubicBezTo>
                    <a:pt x="253" y="226"/>
                    <a:pt x="253" y="226"/>
                    <a:pt x="253" y="227"/>
                  </a:cubicBezTo>
                  <a:cubicBezTo>
                    <a:pt x="253" y="227"/>
                    <a:pt x="253" y="227"/>
                    <a:pt x="254" y="228"/>
                  </a:cubicBezTo>
                  <a:cubicBezTo>
                    <a:pt x="254" y="228"/>
                    <a:pt x="254" y="228"/>
                    <a:pt x="254" y="228"/>
                  </a:cubicBezTo>
                  <a:cubicBezTo>
                    <a:pt x="254" y="229"/>
                    <a:pt x="255" y="229"/>
                    <a:pt x="255" y="229"/>
                  </a:cubicBezTo>
                  <a:cubicBezTo>
                    <a:pt x="255" y="229"/>
                    <a:pt x="256" y="229"/>
                    <a:pt x="256" y="229"/>
                  </a:cubicBezTo>
                  <a:cubicBezTo>
                    <a:pt x="256" y="229"/>
                    <a:pt x="257" y="229"/>
                    <a:pt x="257" y="229"/>
                  </a:cubicBezTo>
                  <a:cubicBezTo>
                    <a:pt x="257" y="229"/>
                    <a:pt x="257" y="229"/>
                    <a:pt x="258" y="228"/>
                  </a:cubicBezTo>
                  <a:cubicBezTo>
                    <a:pt x="258" y="228"/>
                    <a:pt x="258" y="228"/>
                    <a:pt x="258" y="228"/>
                  </a:cubicBezTo>
                  <a:cubicBezTo>
                    <a:pt x="258" y="227"/>
                    <a:pt x="258" y="227"/>
                    <a:pt x="258" y="227"/>
                  </a:cubicBezTo>
                  <a:cubicBezTo>
                    <a:pt x="258" y="226"/>
                    <a:pt x="258" y="226"/>
                    <a:pt x="258" y="226"/>
                  </a:cubicBezTo>
                  <a:cubicBezTo>
                    <a:pt x="258" y="225"/>
                    <a:pt x="258" y="225"/>
                    <a:pt x="258" y="225"/>
                  </a:cubicBezTo>
                  <a:close/>
                  <a:moveTo>
                    <a:pt x="195" y="208"/>
                  </a:moveTo>
                  <a:cubicBezTo>
                    <a:pt x="194" y="208"/>
                    <a:pt x="193" y="209"/>
                    <a:pt x="192" y="209"/>
                  </a:cubicBezTo>
                  <a:cubicBezTo>
                    <a:pt x="191" y="210"/>
                    <a:pt x="190" y="211"/>
                    <a:pt x="190" y="213"/>
                  </a:cubicBezTo>
                  <a:cubicBezTo>
                    <a:pt x="189" y="210"/>
                    <a:pt x="189" y="210"/>
                    <a:pt x="189" y="210"/>
                  </a:cubicBezTo>
                  <a:cubicBezTo>
                    <a:pt x="189" y="209"/>
                    <a:pt x="189" y="209"/>
                    <a:pt x="189" y="209"/>
                  </a:cubicBezTo>
                  <a:cubicBezTo>
                    <a:pt x="189" y="209"/>
                    <a:pt x="189" y="209"/>
                    <a:pt x="188" y="209"/>
                  </a:cubicBezTo>
                  <a:cubicBezTo>
                    <a:pt x="186" y="209"/>
                    <a:pt x="186" y="209"/>
                    <a:pt x="186" y="209"/>
                  </a:cubicBezTo>
                  <a:cubicBezTo>
                    <a:pt x="186" y="229"/>
                    <a:pt x="186" y="229"/>
                    <a:pt x="186" y="229"/>
                  </a:cubicBezTo>
                  <a:cubicBezTo>
                    <a:pt x="190" y="229"/>
                    <a:pt x="190" y="229"/>
                    <a:pt x="190" y="229"/>
                  </a:cubicBezTo>
                  <a:cubicBezTo>
                    <a:pt x="190" y="216"/>
                    <a:pt x="190" y="216"/>
                    <a:pt x="190" y="216"/>
                  </a:cubicBezTo>
                  <a:cubicBezTo>
                    <a:pt x="190" y="215"/>
                    <a:pt x="190" y="215"/>
                    <a:pt x="191" y="214"/>
                  </a:cubicBezTo>
                  <a:cubicBezTo>
                    <a:pt x="191" y="214"/>
                    <a:pt x="191" y="213"/>
                    <a:pt x="192" y="213"/>
                  </a:cubicBezTo>
                  <a:cubicBezTo>
                    <a:pt x="192" y="212"/>
                    <a:pt x="193" y="212"/>
                    <a:pt x="193" y="212"/>
                  </a:cubicBezTo>
                  <a:cubicBezTo>
                    <a:pt x="194" y="212"/>
                    <a:pt x="194" y="212"/>
                    <a:pt x="195" y="212"/>
                  </a:cubicBezTo>
                  <a:cubicBezTo>
                    <a:pt x="195" y="212"/>
                    <a:pt x="196" y="212"/>
                    <a:pt x="196" y="212"/>
                  </a:cubicBezTo>
                  <a:cubicBezTo>
                    <a:pt x="196" y="212"/>
                    <a:pt x="197" y="212"/>
                    <a:pt x="197" y="212"/>
                  </a:cubicBezTo>
                  <a:cubicBezTo>
                    <a:pt x="197" y="212"/>
                    <a:pt x="197" y="212"/>
                    <a:pt x="197" y="211"/>
                  </a:cubicBezTo>
                  <a:cubicBezTo>
                    <a:pt x="198" y="209"/>
                    <a:pt x="198" y="209"/>
                    <a:pt x="198" y="209"/>
                  </a:cubicBezTo>
                  <a:cubicBezTo>
                    <a:pt x="197" y="209"/>
                    <a:pt x="197" y="208"/>
                    <a:pt x="197" y="208"/>
                  </a:cubicBezTo>
                  <a:cubicBezTo>
                    <a:pt x="196" y="208"/>
                    <a:pt x="196" y="208"/>
                    <a:pt x="195" y="208"/>
                  </a:cubicBezTo>
                  <a:close/>
                  <a:moveTo>
                    <a:pt x="46" y="44"/>
                  </a:moveTo>
                  <a:cubicBezTo>
                    <a:pt x="54" y="44"/>
                    <a:pt x="54" y="44"/>
                    <a:pt x="54" y="44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7" y="1"/>
                    <a:pt x="67" y="1"/>
                    <a:pt x="67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46" y="7"/>
                    <a:pt x="46" y="7"/>
                    <a:pt x="46" y="7"/>
                  </a:cubicBezTo>
                  <a:lnTo>
                    <a:pt x="46" y="44"/>
                  </a:lnTo>
                  <a:close/>
                  <a:moveTo>
                    <a:pt x="288" y="1"/>
                  </a:moveTo>
                  <a:cubicBezTo>
                    <a:pt x="287" y="1"/>
                    <a:pt x="286" y="1"/>
                    <a:pt x="286" y="1"/>
                  </a:cubicBezTo>
                  <a:cubicBezTo>
                    <a:pt x="286" y="2"/>
                    <a:pt x="285" y="2"/>
                    <a:pt x="285" y="2"/>
                  </a:cubicBezTo>
                  <a:cubicBezTo>
                    <a:pt x="277" y="17"/>
                    <a:pt x="277" y="17"/>
                    <a:pt x="277" y="17"/>
                  </a:cubicBezTo>
                  <a:cubicBezTo>
                    <a:pt x="277" y="18"/>
                    <a:pt x="276" y="19"/>
                    <a:pt x="276" y="19"/>
                  </a:cubicBezTo>
                  <a:cubicBezTo>
                    <a:pt x="276" y="20"/>
                    <a:pt x="275" y="21"/>
                    <a:pt x="275" y="22"/>
                  </a:cubicBezTo>
                  <a:cubicBezTo>
                    <a:pt x="275" y="21"/>
                    <a:pt x="274" y="20"/>
                    <a:pt x="274" y="19"/>
                  </a:cubicBezTo>
                  <a:cubicBezTo>
                    <a:pt x="274" y="19"/>
                    <a:pt x="273" y="18"/>
                    <a:pt x="273" y="17"/>
                  </a:cubicBezTo>
                  <a:cubicBezTo>
                    <a:pt x="265" y="2"/>
                    <a:pt x="265" y="2"/>
                    <a:pt x="265" y="2"/>
                  </a:cubicBezTo>
                  <a:cubicBezTo>
                    <a:pt x="265" y="2"/>
                    <a:pt x="264" y="2"/>
                    <a:pt x="264" y="1"/>
                  </a:cubicBezTo>
                  <a:cubicBezTo>
                    <a:pt x="264" y="1"/>
                    <a:pt x="263" y="1"/>
                    <a:pt x="262" y="1"/>
                  </a:cubicBezTo>
                  <a:cubicBezTo>
                    <a:pt x="255" y="1"/>
                    <a:pt x="255" y="1"/>
                    <a:pt x="255" y="1"/>
                  </a:cubicBezTo>
                  <a:cubicBezTo>
                    <a:pt x="271" y="27"/>
                    <a:pt x="271" y="27"/>
                    <a:pt x="271" y="27"/>
                  </a:cubicBezTo>
                  <a:cubicBezTo>
                    <a:pt x="271" y="44"/>
                    <a:pt x="271" y="44"/>
                    <a:pt x="271" y="44"/>
                  </a:cubicBezTo>
                  <a:cubicBezTo>
                    <a:pt x="279" y="44"/>
                    <a:pt x="279" y="44"/>
                    <a:pt x="279" y="44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95" y="1"/>
                    <a:pt x="295" y="1"/>
                    <a:pt x="295" y="1"/>
                  </a:cubicBezTo>
                  <a:lnTo>
                    <a:pt x="288" y="1"/>
                  </a:lnTo>
                  <a:close/>
                  <a:moveTo>
                    <a:pt x="80" y="27"/>
                  </a:moveTo>
                  <a:cubicBezTo>
                    <a:pt x="84" y="27"/>
                    <a:pt x="84" y="27"/>
                    <a:pt x="84" y="27"/>
                  </a:cubicBezTo>
                  <a:cubicBezTo>
                    <a:pt x="85" y="27"/>
                    <a:pt x="85" y="27"/>
                    <a:pt x="86" y="27"/>
                  </a:cubicBezTo>
                  <a:cubicBezTo>
                    <a:pt x="86" y="28"/>
                    <a:pt x="87" y="28"/>
                    <a:pt x="87" y="29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3"/>
                    <a:pt x="98" y="44"/>
                    <a:pt x="99" y="44"/>
                  </a:cubicBezTo>
                  <a:cubicBezTo>
                    <a:pt x="112" y="44"/>
                    <a:pt x="112" y="44"/>
                    <a:pt x="112" y="44"/>
                  </a:cubicBezTo>
                  <a:cubicBezTo>
                    <a:pt x="113" y="44"/>
                    <a:pt x="113" y="44"/>
                    <a:pt x="114" y="43"/>
                  </a:cubicBezTo>
                  <a:cubicBezTo>
                    <a:pt x="114" y="43"/>
                    <a:pt x="115" y="43"/>
                    <a:pt x="115" y="42"/>
                  </a:cubicBezTo>
                  <a:cubicBezTo>
                    <a:pt x="118" y="33"/>
                    <a:pt x="118" y="33"/>
                    <a:pt x="118" y="33"/>
                  </a:cubicBezTo>
                  <a:cubicBezTo>
                    <a:pt x="136" y="33"/>
                    <a:pt x="136" y="33"/>
                    <a:pt x="136" y="33"/>
                  </a:cubicBezTo>
                  <a:cubicBezTo>
                    <a:pt x="139" y="42"/>
                    <a:pt x="139" y="42"/>
                    <a:pt x="139" y="42"/>
                  </a:cubicBezTo>
                  <a:cubicBezTo>
                    <a:pt x="139" y="43"/>
                    <a:pt x="140" y="43"/>
                    <a:pt x="140" y="44"/>
                  </a:cubicBezTo>
                  <a:cubicBezTo>
                    <a:pt x="141" y="44"/>
                    <a:pt x="141" y="44"/>
                    <a:pt x="142" y="44"/>
                  </a:cubicBezTo>
                  <a:cubicBezTo>
                    <a:pt x="148" y="44"/>
                    <a:pt x="148" y="44"/>
                    <a:pt x="148" y="44"/>
                  </a:cubicBezTo>
                  <a:cubicBezTo>
                    <a:pt x="131" y="1"/>
                    <a:pt x="131" y="1"/>
                    <a:pt x="131" y="1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06" y="44"/>
                    <a:pt x="106" y="44"/>
                    <a:pt x="106" y="44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5" y="27"/>
                    <a:pt x="95" y="27"/>
                    <a:pt x="94" y="27"/>
                  </a:cubicBezTo>
                  <a:cubicBezTo>
                    <a:pt x="94" y="26"/>
                    <a:pt x="93" y="26"/>
                    <a:pt x="93" y="25"/>
                  </a:cubicBezTo>
                  <a:cubicBezTo>
                    <a:pt x="94" y="25"/>
                    <a:pt x="96" y="24"/>
                    <a:pt x="97" y="24"/>
                  </a:cubicBezTo>
                  <a:cubicBezTo>
                    <a:pt x="98" y="23"/>
                    <a:pt x="99" y="22"/>
                    <a:pt x="100" y="21"/>
                  </a:cubicBezTo>
                  <a:cubicBezTo>
                    <a:pt x="101" y="20"/>
                    <a:pt x="101" y="19"/>
                    <a:pt x="102" y="17"/>
                  </a:cubicBezTo>
                  <a:cubicBezTo>
                    <a:pt x="102" y="16"/>
                    <a:pt x="102" y="15"/>
                    <a:pt x="102" y="13"/>
                  </a:cubicBezTo>
                  <a:cubicBezTo>
                    <a:pt x="102" y="11"/>
                    <a:pt x="102" y="10"/>
                    <a:pt x="101" y="8"/>
                  </a:cubicBezTo>
                  <a:cubicBezTo>
                    <a:pt x="101" y="7"/>
                    <a:pt x="100" y="5"/>
                    <a:pt x="98" y="4"/>
                  </a:cubicBezTo>
                  <a:cubicBezTo>
                    <a:pt x="97" y="3"/>
                    <a:pt x="95" y="2"/>
                    <a:pt x="93" y="2"/>
                  </a:cubicBezTo>
                  <a:cubicBezTo>
                    <a:pt x="91" y="1"/>
                    <a:pt x="89" y="1"/>
                    <a:pt x="86" y="1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80" y="44"/>
                    <a:pt x="80" y="44"/>
                    <a:pt x="80" y="44"/>
                  </a:cubicBezTo>
                  <a:lnTo>
                    <a:pt x="80" y="27"/>
                  </a:lnTo>
                  <a:close/>
                  <a:moveTo>
                    <a:pt x="125" y="13"/>
                  </a:moveTo>
                  <a:cubicBezTo>
                    <a:pt x="126" y="13"/>
                    <a:pt x="126" y="12"/>
                    <a:pt x="126" y="11"/>
                  </a:cubicBezTo>
                  <a:cubicBezTo>
                    <a:pt x="126" y="10"/>
                    <a:pt x="127" y="9"/>
                    <a:pt x="127" y="8"/>
                  </a:cubicBezTo>
                  <a:cubicBezTo>
                    <a:pt x="127" y="9"/>
                    <a:pt x="128" y="10"/>
                    <a:pt x="128" y="11"/>
                  </a:cubicBezTo>
                  <a:cubicBezTo>
                    <a:pt x="128" y="12"/>
                    <a:pt x="128" y="13"/>
                    <a:pt x="129" y="13"/>
                  </a:cubicBezTo>
                  <a:cubicBezTo>
                    <a:pt x="134" y="28"/>
                    <a:pt x="134" y="28"/>
                    <a:pt x="134" y="28"/>
                  </a:cubicBezTo>
                  <a:cubicBezTo>
                    <a:pt x="120" y="28"/>
                    <a:pt x="120" y="28"/>
                    <a:pt x="120" y="28"/>
                  </a:cubicBezTo>
                  <a:lnTo>
                    <a:pt x="125" y="13"/>
                  </a:lnTo>
                  <a:close/>
                  <a:moveTo>
                    <a:pt x="80" y="7"/>
                  </a:moveTo>
                  <a:cubicBezTo>
                    <a:pt x="86" y="7"/>
                    <a:pt x="86" y="7"/>
                    <a:pt x="86" y="7"/>
                  </a:cubicBezTo>
                  <a:cubicBezTo>
                    <a:pt x="89" y="7"/>
                    <a:pt x="91" y="7"/>
                    <a:pt x="92" y="9"/>
                  </a:cubicBezTo>
                  <a:cubicBezTo>
                    <a:pt x="94" y="10"/>
                    <a:pt x="94" y="12"/>
                    <a:pt x="94" y="14"/>
                  </a:cubicBezTo>
                  <a:cubicBezTo>
                    <a:pt x="94" y="15"/>
                    <a:pt x="94" y="16"/>
                    <a:pt x="94" y="17"/>
                  </a:cubicBezTo>
                  <a:cubicBezTo>
                    <a:pt x="94" y="18"/>
                    <a:pt x="93" y="18"/>
                    <a:pt x="92" y="19"/>
                  </a:cubicBezTo>
                  <a:cubicBezTo>
                    <a:pt x="92" y="20"/>
                    <a:pt x="91" y="20"/>
                    <a:pt x="89" y="21"/>
                  </a:cubicBezTo>
                  <a:cubicBezTo>
                    <a:pt x="88" y="21"/>
                    <a:pt x="87" y="21"/>
                    <a:pt x="86" y="21"/>
                  </a:cubicBezTo>
                  <a:cubicBezTo>
                    <a:pt x="80" y="21"/>
                    <a:pt x="80" y="21"/>
                    <a:pt x="80" y="21"/>
                  </a:cubicBezTo>
                  <a:lnTo>
                    <a:pt x="80" y="7"/>
                  </a:lnTo>
                  <a:close/>
                  <a:moveTo>
                    <a:pt x="212" y="38"/>
                  </a:moveTo>
                  <a:cubicBezTo>
                    <a:pt x="193" y="38"/>
                    <a:pt x="193" y="38"/>
                    <a:pt x="193" y="38"/>
                  </a:cubicBezTo>
                  <a:cubicBezTo>
                    <a:pt x="193" y="25"/>
                    <a:pt x="193" y="25"/>
                    <a:pt x="193" y="25"/>
                  </a:cubicBezTo>
                  <a:cubicBezTo>
                    <a:pt x="208" y="25"/>
                    <a:pt x="208" y="25"/>
                    <a:pt x="208" y="25"/>
                  </a:cubicBezTo>
                  <a:cubicBezTo>
                    <a:pt x="208" y="19"/>
                    <a:pt x="208" y="19"/>
                    <a:pt x="208" y="19"/>
                  </a:cubicBezTo>
                  <a:cubicBezTo>
                    <a:pt x="193" y="19"/>
                    <a:pt x="193" y="19"/>
                    <a:pt x="193" y="19"/>
                  </a:cubicBezTo>
                  <a:cubicBezTo>
                    <a:pt x="193" y="7"/>
                    <a:pt x="193" y="7"/>
                    <a:pt x="193" y="7"/>
                  </a:cubicBezTo>
                  <a:cubicBezTo>
                    <a:pt x="212" y="7"/>
                    <a:pt x="212" y="7"/>
                    <a:pt x="212" y="7"/>
                  </a:cubicBezTo>
                  <a:cubicBezTo>
                    <a:pt x="212" y="1"/>
                    <a:pt x="212" y="1"/>
                    <a:pt x="212" y="1"/>
                  </a:cubicBezTo>
                  <a:cubicBezTo>
                    <a:pt x="184" y="1"/>
                    <a:pt x="184" y="1"/>
                    <a:pt x="184" y="1"/>
                  </a:cubicBezTo>
                  <a:cubicBezTo>
                    <a:pt x="184" y="44"/>
                    <a:pt x="184" y="44"/>
                    <a:pt x="184" y="44"/>
                  </a:cubicBezTo>
                  <a:cubicBezTo>
                    <a:pt x="212" y="44"/>
                    <a:pt x="212" y="44"/>
                    <a:pt x="212" y="44"/>
                  </a:cubicBezTo>
                  <a:lnTo>
                    <a:pt x="212" y="38"/>
                  </a:lnTo>
                  <a:close/>
                  <a:moveTo>
                    <a:pt x="222" y="38"/>
                  </a:moveTo>
                  <a:cubicBezTo>
                    <a:pt x="224" y="40"/>
                    <a:pt x="226" y="42"/>
                    <a:pt x="229" y="43"/>
                  </a:cubicBezTo>
                  <a:cubicBezTo>
                    <a:pt x="232" y="44"/>
                    <a:pt x="235" y="45"/>
                    <a:pt x="239" y="45"/>
                  </a:cubicBezTo>
                  <a:cubicBezTo>
                    <a:pt x="242" y="45"/>
                    <a:pt x="244" y="44"/>
                    <a:pt x="247" y="43"/>
                  </a:cubicBezTo>
                  <a:cubicBezTo>
                    <a:pt x="249" y="43"/>
                    <a:pt x="252" y="41"/>
                    <a:pt x="254" y="40"/>
                  </a:cubicBezTo>
                  <a:cubicBezTo>
                    <a:pt x="254" y="22"/>
                    <a:pt x="254" y="22"/>
                    <a:pt x="254" y="22"/>
                  </a:cubicBezTo>
                  <a:cubicBezTo>
                    <a:pt x="239" y="22"/>
                    <a:pt x="239" y="22"/>
                    <a:pt x="239" y="22"/>
                  </a:cubicBezTo>
                  <a:cubicBezTo>
                    <a:pt x="239" y="27"/>
                    <a:pt x="239" y="27"/>
                    <a:pt x="239" y="27"/>
                  </a:cubicBezTo>
                  <a:cubicBezTo>
                    <a:pt x="239" y="27"/>
                    <a:pt x="239" y="28"/>
                    <a:pt x="240" y="28"/>
                  </a:cubicBezTo>
                  <a:cubicBezTo>
                    <a:pt x="240" y="28"/>
                    <a:pt x="240" y="28"/>
                    <a:pt x="241" y="28"/>
                  </a:cubicBezTo>
                  <a:cubicBezTo>
                    <a:pt x="246" y="28"/>
                    <a:pt x="246" y="28"/>
                    <a:pt x="246" y="28"/>
                  </a:cubicBezTo>
                  <a:cubicBezTo>
                    <a:pt x="246" y="36"/>
                    <a:pt x="246" y="36"/>
                    <a:pt x="246" y="36"/>
                  </a:cubicBezTo>
                  <a:cubicBezTo>
                    <a:pt x="245" y="37"/>
                    <a:pt x="244" y="37"/>
                    <a:pt x="243" y="38"/>
                  </a:cubicBezTo>
                  <a:cubicBezTo>
                    <a:pt x="242" y="38"/>
                    <a:pt x="240" y="38"/>
                    <a:pt x="238" y="38"/>
                  </a:cubicBezTo>
                  <a:cubicBezTo>
                    <a:pt x="236" y="38"/>
                    <a:pt x="234" y="38"/>
                    <a:pt x="232" y="37"/>
                  </a:cubicBezTo>
                  <a:cubicBezTo>
                    <a:pt x="231" y="36"/>
                    <a:pt x="229" y="35"/>
                    <a:pt x="228" y="34"/>
                  </a:cubicBezTo>
                  <a:cubicBezTo>
                    <a:pt x="226" y="33"/>
                    <a:pt x="225" y="31"/>
                    <a:pt x="225" y="29"/>
                  </a:cubicBezTo>
                  <a:cubicBezTo>
                    <a:pt x="224" y="27"/>
                    <a:pt x="224" y="25"/>
                    <a:pt x="224" y="22"/>
                  </a:cubicBezTo>
                  <a:cubicBezTo>
                    <a:pt x="224" y="20"/>
                    <a:pt x="224" y="18"/>
                    <a:pt x="225" y="16"/>
                  </a:cubicBezTo>
                  <a:cubicBezTo>
                    <a:pt x="225" y="14"/>
                    <a:pt x="226" y="13"/>
                    <a:pt x="227" y="11"/>
                  </a:cubicBezTo>
                  <a:cubicBezTo>
                    <a:pt x="229" y="10"/>
                    <a:pt x="230" y="9"/>
                    <a:pt x="232" y="8"/>
                  </a:cubicBezTo>
                  <a:cubicBezTo>
                    <a:pt x="234" y="7"/>
                    <a:pt x="236" y="7"/>
                    <a:pt x="238" y="7"/>
                  </a:cubicBezTo>
                  <a:cubicBezTo>
                    <a:pt x="239" y="7"/>
                    <a:pt x="240" y="7"/>
                    <a:pt x="241" y="7"/>
                  </a:cubicBezTo>
                  <a:cubicBezTo>
                    <a:pt x="242" y="7"/>
                    <a:pt x="243" y="8"/>
                    <a:pt x="244" y="8"/>
                  </a:cubicBezTo>
                  <a:cubicBezTo>
                    <a:pt x="245" y="8"/>
                    <a:pt x="245" y="9"/>
                    <a:pt x="246" y="9"/>
                  </a:cubicBezTo>
                  <a:cubicBezTo>
                    <a:pt x="247" y="9"/>
                    <a:pt x="247" y="10"/>
                    <a:pt x="248" y="10"/>
                  </a:cubicBezTo>
                  <a:cubicBezTo>
                    <a:pt x="249" y="11"/>
                    <a:pt x="249" y="11"/>
                    <a:pt x="250" y="11"/>
                  </a:cubicBezTo>
                  <a:cubicBezTo>
                    <a:pt x="251" y="10"/>
                    <a:pt x="251" y="10"/>
                    <a:pt x="251" y="10"/>
                  </a:cubicBezTo>
                  <a:cubicBezTo>
                    <a:pt x="254" y="6"/>
                    <a:pt x="254" y="6"/>
                    <a:pt x="254" y="6"/>
                  </a:cubicBezTo>
                  <a:cubicBezTo>
                    <a:pt x="253" y="5"/>
                    <a:pt x="252" y="4"/>
                    <a:pt x="251" y="4"/>
                  </a:cubicBezTo>
                  <a:cubicBezTo>
                    <a:pt x="250" y="3"/>
                    <a:pt x="248" y="2"/>
                    <a:pt x="247" y="2"/>
                  </a:cubicBezTo>
                  <a:cubicBezTo>
                    <a:pt x="246" y="1"/>
                    <a:pt x="244" y="1"/>
                    <a:pt x="243" y="1"/>
                  </a:cubicBezTo>
                  <a:cubicBezTo>
                    <a:pt x="241" y="0"/>
                    <a:pt x="240" y="0"/>
                    <a:pt x="238" y="0"/>
                  </a:cubicBezTo>
                  <a:cubicBezTo>
                    <a:pt x="235" y="0"/>
                    <a:pt x="231" y="1"/>
                    <a:pt x="229" y="2"/>
                  </a:cubicBezTo>
                  <a:cubicBezTo>
                    <a:pt x="226" y="3"/>
                    <a:pt x="223" y="4"/>
                    <a:pt x="222" y="6"/>
                  </a:cubicBezTo>
                  <a:cubicBezTo>
                    <a:pt x="220" y="8"/>
                    <a:pt x="218" y="11"/>
                    <a:pt x="217" y="13"/>
                  </a:cubicBezTo>
                  <a:cubicBezTo>
                    <a:pt x="216" y="16"/>
                    <a:pt x="215" y="19"/>
                    <a:pt x="215" y="22"/>
                  </a:cubicBezTo>
                  <a:cubicBezTo>
                    <a:pt x="215" y="26"/>
                    <a:pt x="216" y="29"/>
                    <a:pt x="217" y="31"/>
                  </a:cubicBezTo>
                  <a:cubicBezTo>
                    <a:pt x="218" y="34"/>
                    <a:pt x="220" y="36"/>
                    <a:pt x="222" y="38"/>
                  </a:cubicBezTo>
                  <a:close/>
                  <a:moveTo>
                    <a:pt x="15" y="38"/>
                  </a:moveTo>
                  <a:cubicBezTo>
                    <a:pt x="13" y="38"/>
                    <a:pt x="12" y="38"/>
                    <a:pt x="11" y="37"/>
                  </a:cubicBezTo>
                  <a:cubicBezTo>
                    <a:pt x="10" y="37"/>
                    <a:pt x="9" y="36"/>
                    <a:pt x="8" y="36"/>
                  </a:cubicBezTo>
                  <a:cubicBezTo>
                    <a:pt x="7" y="35"/>
                    <a:pt x="6" y="35"/>
                    <a:pt x="6" y="35"/>
                  </a:cubicBezTo>
                  <a:cubicBezTo>
                    <a:pt x="5" y="34"/>
                    <a:pt x="5" y="34"/>
                    <a:pt x="4" y="34"/>
                  </a:cubicBezTo>
                  <a:cubicBezTo>
                    <a:pt x="4" y="34"/>
                    <a:pt x="4" y="34"/>
                    <a:pt x="3" y="34"/>
                  </a:cubicBezTo>
                  <a:cubicBezTo>
                    <a:pt x="3" y="34"/>
                    <a:pt x="3" y="35"/>
                    <a:pt x="2" y="35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" y="40"/>
                    <a:pt x="2" y="40"/>
                    <a:pt x="3" y="41"/>
                  </a:cubicBezTo>
                  <a:cubicBezTo>
                    <a:pt x="4" y="42"/>
                    <a:pt x="5" y="42"/>
                    <a:pt x="6" y="43"/>
                  </a:cubicBezTo>
                  <a:cubicBezTo>
                    <a:pt x="8" y="43"/>
                    <a:pt x="9" y="44"/>
                    <a:pt x="10" y="44"/>
                  </a:cubicBezTo>
                  <a:cubicBezTo>
                    <a:pt x="12" y="44"/>
                    <a:pt x="13" y="45"/>
                    <a:pt x="14" y="45"/>
                  </a:cubicBezTo>
                  <a:cubicBezTo>
                    <a:pt x="17" y="45"/>
                    <a:pt x="19" y="44"/>
                    <a:pt x="21" y="43"/>
                  </a:cubicBezTo>
                  <a:cubicBezTo>
                    <a:pt x="23" y="43"/>
                    <a:pt x="24" y="42"/>
                    <a:pt x="25" y="40"/>
                  </a:cubicBezTo>
                  <a:cubicBezTo>
                    <a:pt x="27" y="39"/>
                    <a:pt x="28" y="38"/>
                    <a:pt x="28" y="36"/>
                  </a:cubicBezTo>
                  <a:cubicBezTo>
                    <a:pt x="29" y="34"/>
                    <a:pt x="29" y="32"/>
                    <a:pt x="29" y="30"/>
                  </a:cubicBezTo>
                  <a:cubicBezTo>
                    <a:pt x="29" y="29"/>
                    <a:pt x="29" y="27"/>
                    <a:pt x="29" y="26"/>
                  </a:cubicBezTo>
                  <a:cubicBezTo>
                    <a:pt x="28" y="25"/>
                    <a:pt x="27" y="24"/>
                    <a:pt x="26" y="23"/>
                  </a:cubicBezTo>
                  <a:cubicBezTo>
                    <a:pt x="25" y="22"/>
                    <a:pt x="24" y="21"/>
                    <a:pt x="23" y="21"/>
                  </a:cubicBezTo>
                  <a:cubicBezTo>
                    <a:pt x="22" y="20"/>
                    <a:pt x="21" y="19"/>
                    <a:pt x="19" y="19"/>
                  </a:cubicBezTo>
                  <a:cubicBezTo>
                    <a:pt x="18" y="19"/>
                    <a:pt x="17" y="18"/>
                    <a:pt x="16" y="18"/>
                  </a:cubicBezTo>
                  <a:cubicBezTo>
                    <a:pt x="14" y="17"/>
                    <a:pt x="13" y="17"/>
                    <a:pt x="12" y="16"/>
                  </a:cubicBezTo>
                  <a:cubicBezTo>
                    <a:pt x="12" y="16"/>
                    <a:pt x="11" y="15"/>
                    <a:pt x="10" y="15"/>
                  </a:cubicBezTo>
                  <a:cubicBezTo>
                    <a:pt x="10" y="14"/>
                    <a:pt x="9" y="13"/>
                    <a:pt x="9" y="12"/>
                  </a:cubicBezTo>
                  <a:cubicBezTo>
                    <a:pt x="9" y="11"/>
                    <a:pt x="9" y="11"/>
                    <a:pt x="10" y="10"/>
                  </a:cubicBezTo>
                  <a:cubicBezTo>
                    <a:pt x="10" y="9"/>
                    <a:pt x="10" y="9"/>
                    <a:pt x="11" y="8"/>
                  </a:cubicBezTo>
                  <a:cubicBezTo>
                    <a:pt x="12" y="8"/>
                    <a:pt x="12" y="7"/>
                    <a:pt x="13" y="7"/>
                  </a:cubicBezTo>
                  <a:cubicBezTo>
                    <a:pt x="14" y="7"/>
                    <a:pt x="15" y="7"/>
                    <a:pt x="16" y="7"/>
                  </a:cubicBezTo>
                  <a:cubicBezTo>
                    <a:pt x="17" y="7"/>
                    <a:pt x="18" y="7"/>
                    <a:pt x="19" y="7"/>
                  </a:cubicBezTo>
                  <a:cubicBezTo>
                    <a:pt x="20" y="8"/>
                    <a:pt x="21" y="8"/>
                    <a:pt x="22" y="8"/>
                  </a:cubicBezTo>
                  <a:cubicBezTo>
                    <a:pt x="22" y="9"/>
                    <a:pt x="23" y="9"/>
                    <a:pt x="23" y="9"/>
                  </a:cubicBezTo>
                  <a:cubicBezTo>
                    <a:pt x="24" y="10"/>
                    <a:pt x="24" y="10"/>
                    <a:pt x="25" y="10"/>
                  </a:cubicBezTo>
                  <a:cubicBezTo>
                    <a:pt x="25" y="10"/>
                    <a:pt x="26" y="10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7" y="3"/>
                    <a:pt x="25" y="2"/>
                    <a:pt x="23" y="1"/>
                  </a:cubicBezTo>
                  <a:cubicBezTo>
                    <a:pt x="21" y="1"/>
                    <a:pt x="19" y="0"/>
                    <a:pt x="16" y="0"/>
                  </a:cubicBezTo>
                  <a:cubicBezTo>
                    <a:pt x="14" y="0"/>
                    <a:pt x="12" y="1"/>
                    <a:pt x="10" y="1"/>
                  </a:cubicBezTo>
                  <a:cubicBezTo>
                    <a:pt x="8" y="2"/>
                    <a:pt x="7" y="3"/>
                    <a:pt x="6" y="4"/>
                  </a:cubicBezTo>
                  <a:cubicBezTo>
                    <a:pt x="4" y="5"/>
                    <a:pt x="3" y="7"/>
                    <a:pt x="3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5"/>
                    <a:pt x="2" y="16"/>
                    <a:pt x="3" y="18"/>
                  </a:cubicBezTo>
                  <a:cubicBezTo>
                    <a:pt x="3" y="19"/>
                    <a:pt x="4" y="20"/>
                    <a:pt x="5" y="21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9" y="24"/>
                    <a:pt x="11" y="24"/>
                    <a:pt x="12" y="25"/>
                  </a:cubicBezTo>
                  <a:cubicBezTo>
                    <a:pt x="13" y="25"/>
                    <a:pt x="14" y="25"/>
                    <a:pt x="15" y="26"/>
                  </a:cubicBezTo>
                  <a:cubicBezTo>
                    <a:pt x="17" y="26"/>
                    <a:pt x="18" y="26"/>
                    <a:pt x="19" y="27"/>
                  </a:cubicBezTo>
                  <a:cubicBezTo>
                    <a:pt x="20" y="27"/>
                    <a:pt x="20" y="28"/>
                    <a:pt x="21" y="29"/>
                  </a:cubicBezTo>
                  <a:cubicBezTo>
                    <a:pt x="22" y="30"/>
                    <a:pt x="22" y="30"/>
                    <a:pt x="22" y="32"/>
                  </a:cubicBezTo>
                  <a:cubicBezTo>
                    <a:pt x="22" y="34"/>
                    <a:pt x="21" y="35"/>
                    <a:pt x="20" y="36"/>
                  </a:cubicBezTo>
                  <a:cubicBezTo>
                    <a:pt x="19" y="37"/>
                    <a:pt x="17" y="38"/>
                    <a:pt x="15" y="38"/>
                  </a:cubicBezTo>
                  <a:close/>
                  <a:moveTo>
                    <a:pt x="158" y="44"/>
                  </a:moveTo>
                  <a:cubicBezTo>
                    <a:pt x="166" y="44"/>
                    <a:pt x="166" y="44"/>
                    <a:pt x="166" y="44"/>
                  </a:cubicBezTo>
                  <a:cubicBezTo>
                    <a:pt x="166" y="7"/>
                    <a:pt x="166" y="7"/>
                    <a:pt x="166" y="7"/>
                  </a:cubicBezTo>
                  <a:cubicBezTo>
                    <a:pt x="179" y="7"/>
                    <a:pt x="179" y="7"/>
                    <a:pt x="179" y="7"/>
                  </a:cubicBezTo>
                  <a:cubicBezTo>
                    <a:pt x="179" y="1"/>
                    <a:pt x="179" y="1"/>
                    <a:pt x="179" y="1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44" y="7"/>
                    <a:pt x="144" y="7"/>
                    <a:pt x="144" y="7"/>
                  </a:cubicBezTo>
                  <a:cubicBezTo>
                    <a:pt x="158" y="7"/>
                    <a:pt x="158" y="7"/>
                    <a:pt x="158" y="7"/>
                  </a:cubicBezTo>
                  <a:lnTo>
                    <a:pt x="158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376F625A-7BF4-42D4-ACCC-A54D78C51842}"/>
              </a:ext>
            </a:extLst>
          </p:cNvPr>
          <p:cNvGrpSpPr/>
          <p:nvPr/>
        </p:nvGrpSpPr>
        <p:grpSpPr>
          <a:xfrm>
            <a:off x="712205" y="4051182"/>
            <a:ext cx="2487613" cy="2363787"/>
            <a:chOff x="4745038" y="401638"/>
            <a:chExt cx="2487613" cy="2363787"/>
          </a:xfrm>
        </p:grpSpPr>
        <p:sp>
          <p:nvSpPr>
            <p:cNvPr id="81" name="Freeform 15">
              <a:extLst>
                <a:ext uri="{FF2B5EF4-FFF2-40B4-BE49-F238E27FC236}">
                  <a16:creationId xmlns:a16="http://schemas.microsoft.com/office/drawing/2014/main" id="{986673A6-EF84-43E9-9978-B9E900CD5C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45038" y="401638"/>
              <a:ext cx="776288" cy="820738"/>
            </a:xfrm>
            <a:custGeom>
              <a:avLst/>
              <a:gdLst>
                <a:gd name="T0" fmla="*/ 74 w 151"/>
                <a:gd name="T1" fmla="*/ 108 h 160"/>
                <a:gd name="T2" fmla="*/ 8 w 151"/>
                <a:gd name="T3" fmla="*/ 126 h 160"/>
                <a:gd name="T4" fmla="*/ 34 w 151"/>
                <a:gd name="T5" fmla="*/ 61 h 160"/>
                <a:gd name="T6" fmla="*/ 30 w 151"/>
                <a:gd name="T7" fmla="*/ 63 h 160"/>
                <a:gd name="T8" fmla="*/ 28 w 151"/>
                <a:gd name="T9" fmla="*/ 64 h 160"/>
                <a:gd name="T10" fmla="*/ 25 w 151"/>
                <a:gd name="T11" fmla="*/ 67 h 160"/>
                <a:gd name="T12" fmla="*/ 22 w 151"/>
                <a:gd name="T13" fmla="*/ 71 h 160"/>
                <a:gd name="T14" fmla="*/ 20 w 151"/>
                <a:gd name="T15" fmla="*/ 75 h 160"/>
                <a:gd name="T16" fmla="*/ 20 w 151"/>
                <a:gd name="T17" fmla="*/ 77 h 160"/>
                <a:gd name="T18" fmla="*/ 19 w 151"/>
                <a:gd name="T19" fmla="*/ 83 h 160"/>
                <a:gd name="T20" fmla="*/ 12 w 151"/>
                <a:gd name="T21" fmla="*/ 88 h 160"/>
                <a:gd name="T22" fmla="*/ 5 w 151"/>
                <a:gd name="T23" fmla="*/ 77 h 160"/>
                <a:gd name="T24" fmla="*/ 4 w 151"/>
                <a:gd name="T25" fmla="*/ 70 h 160"/>
                <a:gd name="T26" fmla="*/ 5 w 151"/>
                <a:gd name="T27" fmla="*/ 62 h 160"/>
                <a:gd name="T28" fmla="*/ 6 w 151"/>
                <a:gd name="T29" fmla="*/ 57 h 160"/>
                <a:gd name="T30" fmla="*/ 11 w 151"/>
                <a:gd name="T31" fmla="*/ 46 h 160"/>
                <a:gd name="T32" fmla="*/ 16 w 151"/>
                <a:gd name="T33" fmla="*/ 39 h 160"/>
                <a:gd name="T34" fmla="*/ 28 w 151"/>
                <a:gd name="T35" fmla="*/ 24 h 160"/>
                <a:gd name="T36" fmla="*/ 76 w 151"/>
                <a:gd name="T37" fmla="*/ 27 h 160"/>
                <a:gd name="T38" fmla="*/ 72 w 151"/>
                <a:gd name="T39" fmla="*/ 64 h 160"/>
                <a:gd name="T40" fmla="*/ 120 w 151"/>
                <a:gd name="T41" fmla="*/ 8 h 160"/>
                <a:gd name="T42" fmla="*/ 110 w 151"/>
                <a:gd name="T43" fmla="*/ 33 h 160"/>
                <a:gd name="T44" fmla="*/ 139 w 151"/>
                <a:gd name="T45" fmla="*/ 35 h 160"/>
                <a:gd name="T46" fmla="*/ 139 w 151"/>
                <a:gd name="T47" fmla="*/ 67 h 160"/>
                <a:gd name="T48" fmla="*/ 98 w 151"/>
                <a:gd name="T49" fmla="*/ 82 h 160"/>
                <a:gd name="T50" fmla="*/ 146 w 151"/>
                <a:gd name="T51" fmla="*/ 155 h 160"/>
                <a:gd name="T52" fmla="*/ 76 w 151"/>
                <a:gd name="T53" fmla="*/ 100 h 160"/>
                <a:gd name="T54" fmla="*/ 141 w 151"/>
                <a:gd name="T55" fmla="*/ 150 h 160"/>
                <a:gd name="T56" fmla="*/ 92 w 151"/>
                <a:gd name="T57" fmla="*/ 86 h 160"/>
                <a:gd name="T58" fmla="*/ 99 w 151"/>
                <a:gd name="T59" fmla="*/ 71 h 160"/>
                <a:gd name="T60" fmla="*/ 104 w 151"/>
                <a:gd name="T61" fmla="*/ 68 h 160"/>
                <a:gd name="T62" fmla="*/ 143 w 151"/>
                <a:gd name="T63" fmla="*/ 41 h 160"/>
                <a:gd name="T64" fmla="*/ 101 w 151"/>
                <a:gd name="T65" fmla="*/ 31 h 160"/>
                <a:gd name="T66" fmla="*/ 90 w 151"/>
                <a:gd name="T67" fmla="*/ 54 h 160"/>
                <a:gd name="T68" fmla="*/ 88 w 151"/>
                <a:gd name="T69" fmla="*/ 59 h 160"/>
                <a:gd name="T70" fmla="*/ 46 w 151"/>
                <a:gd name="T71" fmla="*/ 48 h 160"/>
                <a:gd name="T72" fmla="*/ 46 w 151"/>
                <a:gd name="T73" fmla="*/ 42 h 160"/>
                <a:gd name="T74" fmla="*/ 65 w 151"/>
                <a:gd name="T75" fmla="*/ 27 h 160"/>
                <a:gd name="T76" fmla="*/ 35 w 151"/>
                <a:gd name="T77" fmla="*/ 26 h 160"/>
                <a:gd name="T78" fmla="*/ 29 w 151"/>
                <a:gd name="T79" fmla="*/ 33 h 160"/>
                <a:gd name="T80" fmla="*/ 23 w 151"/>
                <a:gd name="T81" fmla="*/ 42 h 160"/>
                <a:gd name="T82" fmla="*/ 19 w 151"/>
                <a:gd name="T83" fmla="*/ 47 h 160"/>
                <a:gd name="T84" fmla="*/ 15 w 151"/>
                <a:gd name="T85" fmla="*/ 55 h 160"/>
                <a:gd name="T86" fmla="*/ 12 w 151"/>
                <a:gd name="T87" fmla="*/ 61 h 160"/>
                <a:gd name="T88" fmla="*/ 11 w 151"/>
                <a:gd name="T89" fmla="*/ 67 h 160"/>
                <a:gd name="T90" fmla="*/ 11 w 151"/>
                <a:gd name="T91" fmla="*/ 71 h 160"/>
                <a:gd name="T92" fmla="*/ 12 w 151"/>
                <a:gd name="T93" fmla="*/ 76 h 160"/>
                <a:gd name="T94" fmla="*/ 13 w 151"/>
                <a:gd name="T95" fmla="*/ 75 h 160"/>
                <a:gd name="T96" fmla="*/ 14 w 151"/>
                <a:gd name="T97" fmla="*/ 72 h 160"/>
                <a:gd name="T98" fmla="*/ 16 w 151"/>
                <a:gd name="T99" fmla="*/ 68 h 160"/>
                <a:gd name="T100" fmla="*/ 19 w 151"/>
                <a:gd name="T101" fmla="*/ 63 h 160"/>
                <a:gd name="T102" fmla="*/ 22 w 151"/>
                <a:gd name="T103" fmla="*/ 60 h 160"/>
                <a:gd name="T104" fmla="*/ 28 w 151"/>
                <a:gd name="T105" fmla="*/ 56 h 160"/>
                <a:gd name="T106" fmla="*/ 33 w 151"/>
                <a:gd name="T107" fmla="*/ 53 h 160"/>
                <a:gd name="T108" fmla="*/ 38 w 151"/>
                <a:gd name="T109" fmla="*/ 55 h 160"/>
                <a:gd name="T110" fmla="*/ 13 w 151"/>
                <a:gd name="T111" fmla="*/ 131 h 160"/>
                <a:gd name="T112" fmla="*/ 28 w 151"/>
                <a:gd name="T113" fmla="*/ 146 h 160"/>
                <a:gd name="T114" fmla="*/ 13 w 151"/>
                <a:gd name="T115" fmla="*/ 146 h 160"/>
                <a:gd name="T116" fmla="*/ 26 w 151"/>
                <a:gd name="T117" fmla="*/ 146 h 160"/>
                <a:gd name="T118" fmla="*/ 18 w 151"/>
                <a:gd name="T119" fmla="*/ 138 h 160"/>
                <a:gd name="T120" fmla="*/ 21 w 151"/>
                <a:gd name="T121" fmla="*/ 13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1" h="160">
                  <a:moveTo>
                    <a:pt x="133" y="160"/>
                  </a:moveTo>
                  <a:cubicBezTo>
                    <a:pt x="129" y="160"/>
                    <a:pt x="124" y="158"/>
                    <a:pt x="121" y="155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33" y="151"/>
                    <a:pt x="33" y="151"/>
                    <a:pt x="33" y="151"/>
                  </a:cubicBezTo>
                  <a:cubicBezTo>
                    <a:pt x="25" y="159"/>
                    <a:pt x="14" y="159"/>
                    <a:pt x="7" y="152"/>
                  </a:cubicBezTo>
                  <a:cubicBezTo>
                    <a:pt x="0" y="145"/>
                    <a:pt x="0" y="134"/>
                    <a:pt x="8" y="126"/>
                  </a:cubicBezTo>
                  <a:cubicBezTo>
                    <a:pt x="8" y="126"/>
                    <a:pt x="8" y="126"/>
                    <a:pt x="8" y="126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4" y="61"/>
                    <a:pt x="34" y="61"/>
                    <a:pt x="33" y="61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31" y="62"/>
                    <a:pt x="30" y="63"/>
                    <a:pt x="30" y="63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8" y="64"/>
                    <a:pt x="27" y="65"/>
                    <a:pt x="27" y="65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6" y="66"/>
                    <a:pt x="26" y="67"/>
                    <a:pt x="25" y="67"/>
                  </a:cubicBezTo>
                  <a:cubicBezTo>
                    <a:pt x="25" y="67"/>
                    <a:pt x="25" y="67"/>
                    <a:pt x="25" y="68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23" y="70"/>
                    <a:pt x="22" y="71"/>
                    <a:pt x="22" y="71"/>
                  </a:cubicBezTo>
                  <a:cubicBezTo>
                    <a:pt x="21" y="72"/>
                    <a:pt x="21" y="72"/>
                    <a:pt x="21" y="72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21" y="74"/>
                    <a:pt x="21" y="74"/>
                    <a:pt x="20" y="75"/>
                  </a:cubicBezTo>
                  <a:cubicBezTo>
                    <a:pt x="20" y="75"/>
                    <a:pt x="20" y="75"/>
                    <a:pt x="20" y="75"/>
                  </a:cubicBezTo>
                  <a:cubicBezTo>
                    <a:pt x="20" y="75"/>
                    <a:pt x="20" y="75"/>
                    <a:pt x="20" y="75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20" y="77"/>
                    <a:pt x="20" y="77"/>
                    <a:pt x="19" y="78"/>
                  </a:cubicBezTo>
                  <a:cubicBezTo>
                    <a:pt x="19" y="78"/>
                    <a:pt x="19" y="78"/>
                    <a:pt x="19" y="78"/>
                  </a:cubicBezTo>
                  <a:cubicBezTo>
                    <a:pt x="19" y="83"/>
                    <a:pt x="19" y="83"/>
                    <a:pt x="19" y="83"/>
                  </a:cubicBezTo>
                  <a:cubicBezTo>
                    <a:pt x="18" y="84"/>
                    <a:pt x="18" y="85"/>
                    <a:pt x="17" y="86"/>
                  </a:cubicBezTo>
                  <a:cubicBezTo>
                    <a:pt x="16" y="87"/>
                    <a:pt x="14" y="88"/>
                    <a:pt x="13" y="88"/>
                  </a:cubicBezTo>
                  <a:cubicBezTo>
                    <a:pt x="12" y="88"/>
                    <a:pt x="12" y="88"/>
                    <a:pt x="12" y="88"/>
                  </a:cubicBezTo>
                  <a:cubicBezTo>
                    <a:pt x="10" y="88"/>
                    <a:pt x="7" y="86"/>
                    <a:pt x="6" y="83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5" y="79"/>
                    <a:pt x="5" y="78"/>
                    <a:pt x="5" y="77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4" y="73"/>
                    <a:pt x="4" y="73"/>
                    <a:pt x="4" y="72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69"/>
                    <a:pt x="4" y="68"/>
                    <a:pt x="4" y="67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65"/>
                    <a:pt x="4" y="63"/>
                    <a:pt x="5" y="62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5" y="59"/>
                    <a:pt x="6" y="58"/>
                    <a:pt x="6" y="58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7" y="55"/>
                    <a:pt x="7" y="53"/>
                    <a:pt x="8" y="52"/>
                  </a:cubicBezTo>
                  <a:cubicBezTo>
                    <a:pt x="8" y="50"/>
                    <a:pt x="9" y="49"/>
                    <a:pt x="10" y="48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2" y="45"/>
                    <a:pt x="12" y="44"/>
                    <a:pt x="13" y="43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7" y="36"/>
                    <a:pt x="18" y="33"/>
                    <a:pt x="20" y="31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5" y="26"/>
                    <a:pt x="26" y="25"/>
                    <a:pt x="28" y="24"/>
                  </a:cubicBezTo>
                  <a:cubicBezTo>
                    <a:pt x="29" y="19"/>
                    <a:pt x="35" y="13"/>
                    <a:pt x="43" y="5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76" y="27"/>
                    <a:pt x="76" y="27"/>
                    <a:pt x="76" y="27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64" y="38"/>
                    <a:pt x="59" y="44"/>
                    <a:pt x="54" y="46"/>
                  </a:cubicBezTo>
                  <a:cubicBezTo>
                    <a:pt x="72" y="64"/>
                    <a:pt x="72" y="64"/>
                    <a:pt x="72" y="6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79" y="42"/>
                    <a:pt x="82" y="28"/>
                    <a:pt x="91" y="19"/>
                  </a:cubicBezTo>
                  <a:cubicBezTo>
                    <a:pt x="99" y="11"/>
                    <a:pt x="109" y="7"/>
                    <a:pt x="120" y="8"/>
                  </a:cubicBezTo>
                  <a:cubicBezTo>
                    <a:pt x="122" y="9"/>
                    <a:pt x="124" y="10"/>
                    <a:pt x="125" y="13"/>
                  </a:cubicBezTo>
                  <a:cubicBezTo>
                    <a:pt x="126" y="15"/>
                    <a:pt x="125" y="18"/>
                    <a:pt x="124" y="19"/>
                  </a:cubicBezTo>
                  <a:cubicBezTo>
                    <a:pt x="110" y="33"/>
                    <a:pt x="110" y="33"/>
                    <a:pt x="110" y="33"/>
                  </a:cubicBezTo>
                  <a:cubicBezTo>
                    <a:pt x="113" y="46"/>
                    <a:pt x="113" y="46"/>
                    <a:pt x="113" y="46"/>
                  </a:cubicBezTo>
                  <a:cubicBezTo>
                    <a:pt x="125" y="49"/>
                    <a:pt x="125" y="49"/>
                    <a:pt x="125" y="49"/>
                  </a:cubicBezTo>
                  <a:cubicBezTo>
                    <a:pt x="139" y="35"/>
                    <a:pt x="139" y="35"/>
                    <a:pt x="139" y="35"/>
                  </a:cubicBezTo>
                  <a:cubicBezTo>
                    <a:pt x="141" y="33"/>
                    <a:pt x="143" y="32"/>
                    <a:pt x="146" y="33"/>
                  </a:cubicBezTo>
                  <a:cubicBezTo>
                    <a:pt x="148" y="34"/>
                    <a:pt x="150" y="36"/>
                    <a:pt x="150" y="39"/>
                  </a:cubicBezTo>
                  <a:cubicBezTo>
                    <a:pt x="151" y="49"/>
                    <a:pt x="147" y="59"/>
                    <a:pt x="139" y="67"/>
                  </a:cubicBezTo>
                  <a:cubicBezTo>
                    <a:pt x="133" y="74"/>
                    <a:pt x="124" y="77"/>
                    <a:pt x="114" y="77"/>
                  </a:cubicBezTo>
                  <a:cubicBezTo>
                    <a:pt x="111" y="77"/>
                    <a:pt x="107" y="77"/>
                    <a:pt x="104" y="76"/>
                  </a:cubicBezTo>
                  <a:cubicBezTo>
                    <a:pt x="98" y="82"/>
                    <a:pt x="98" y="82"/>
                    <a:pt x="98" y="82"/>
                  </a:cubicBezTo>
                  <a:cubicBezTo>
                    <a:pt x="146" y="130"/>
                    <a:pt x="146" y="130"/>
                    <a:pt x="146" y="130"/>
                  </a:cubicBezTo>
                  <a:cubicBezTo>
                    <a:pt x="149" y="133"/>
                    <a:pt x="151" y="137"/>
                    <a:pt x="151" y="142"/>
                  </a:cubicBezTo>
                  <a:cubicBezTo>
                    <a:pt x="151" y="147"/>
                    <a:pt x="149" y="151"/>
                    <a:pt x="146" y="155"/>
                  </a:cubicBezTo>
                  <a:cubicBezTo>
                    <a:pt x="142" y="158"/>
                    <a:pt x="138" y="160"/>
                    <a:pt x="133" y="160"/>
                  </a:cubicBezTo>
                  <a:close/>
                  <a:moveTo>
                    <a:pt x="74" y="97"/>
                  </a:moveTo>
                  <a:cubicBezTo>
                    <a:pt x="76" y="100"/>
                    <a:pt x="76" y="100"/>
                    <a:pt x="76" y="100"/>
                  </a:cubicBezTo>
                  <a:cubicBezTo>
                    <a:pt x="77" y="100"/>
                    <a:pt x="77" y="101"/>
                    <a:pt x="77" y="101"/>
                  </a:cubicBezTo>
                  <a:cubicBezTo>
                    <a:pt x="126" y="150"/>
                    <a:pt x="126" y="150"/>
                    <a:pt x="126" y="150"/>
                  </a:cubicBezTo>
                  <a:cubicBezTo>
                    <a:pt x="130" y="153"/>
                    <a:pt x="137" y="153"/>
                    <a:pt x="141" y="150"/>
                  </a:cubicBezTo>
                  <a:cubicBezTo>
                    <a:pt x="143" y="148"/>
                    <a:pt x="144" y="145"/>
                    <a:pt x="144" y="142"/>
                  </a:cubicBezTo>
                  <a:cubicBezTo>
                    <a:pt x="144" y="139"/>
                    <a:pt x="143" y="137"/>
                    <a:pt x="141" y="135"/>
                  </a:cubicBezTo>
                  <a:cubicBezTo>
                    <a:pt x="92" y="86"/>
                    <a:pt x="92" y="86"/>
                    <a:pt x="92" y="86"/>
                  </a:cubicBezTo>
                  <a:cubicBezTo>
                    <a:pt x="91" y="86"/>
                    <a:pt x="91" y="85"/>
                    <a:pt x="91" y="85"/>
                  </a:cubicBezTo>
                  <a:cubicBezTo>
                    <a:pt x="87" y="83"/>
                    <a:pt x="87" y="83"/>
                    <a:pt x="87" y="83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99" y="70"/>
                    <a:pt x="100" y="70"/>
                    <a:pt x="100" y="69"/>
                  </a:cubicBezTo>
                  <a:cubicBezTo>
                    <a:pt x="102" y="67"/>
                    <a:pt x="102" y="67"/>
                    <a:pt x="102" y="67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7" y="70"/>
                    <a:pt x="111" y="70"/>
                    <a:pt x="114" y="70"/>
                  </a:cubicBezTo>
                  <a:cubicBezTo>
                    <a:pt x="122" y="70"/>
                    <a:pt x="129" y="67"/>
                    <a:pt x="134" y="62"/>
                  </a:cubicBezTo>
                  <a:cubicBezTo>
                    <a:pt x="140" y="56"/>
                    <a:pt x="143" y="49"/>
                    <a:pt x="143" y="41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107" y="52"/>
                    <a:pt x="107" y="52"/>
                    <a:pt x="107" y="52"/>
                  </a:cubicBezTo>
                  <a:cubicBezTo>
                    <a:pt x="101" y="31"/>
                    <a:pt x="101" y="31"/>
                    <a:pt x="101" y="31"/>
                  </a:cubicBezTo>
                  <a:cubicBezTo>
                    <a:pt x="117" y="15"/>
                    <a:pt x="117" y="15"/>
                    <a:pt x="117" y="15"/>
                  </a:cubicBezTo>
                  <a:cubicBezTo>
                    <a:pt x="110" y="15"/>
                    <a:pt x="102" y="18"/>
                    <a:pt x="96" y="24"/>
                  </a:cubicBezTo>
                  <a:cubicBezTo>
                    <a:pt x="88" y="32"/>
                    <a:pt x="86" y="44"/>
                    <a:pt x="90" y="54"/>
                  </a:cubicBezTo>
                  <a:cubicBezTo>
                    <a:pt x="91" y="57"/>
                    <a:pt x="91" y="57"/>
                    <a:pt x="91" y="57"/>
                  </a:cubicBezTo>
                  <a:cubicBezTo>
                    <a:pt x="89" y="58"/>
                    <a:pt x="89" y="58"/>
                    <a:pt x="89" y="58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5" y="43"/>
                    <a:pt x="45" y="42"/>
                    <a:pt x="46" y="42"/>
                  </a:cubicBezTo>
                  <a:cubicBezTo>
                    <a:pt x="47" y="39"/>
                    <a:pt x="47" y="39"/>
                    <a:pt x="47" y="39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53" y="40"/>
                    <a:pt x="60" y="32"/>
                    <a:pt x="65" y="27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2" y="16"/>
                    <a:pt x="35" y="23"/>
                    <a:pt x="35" y="26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1" y="31"/>
                    <a:pt x="30" y="32"/>
                    <a:pt x="29" y="33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4" y="37"/>
                    <a:pt x="23" y="39"/>
                    <a:pt x="23" y="41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3"/>
                    <a:pt x="21" y="44"/>
                    <a:pt x="21" y="44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8" y="48"/>
                    <a:pt x="18" y="49"/>
                    <a:pt x="17" y="49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2"/>
                    <a:pt x="15" y="53"/>
                    <a:pt x="15" y="55"/>
                  </a:cubicBezTo>
                  <a:cubicBezTo>
                    <a:pt x="14" y="56"/>
                    <a:pt x="13" y="57"/>
                    <a:pt x="13" y="59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60"/>
                    <a:pt x="12" y="61"/>
                    <a:pt x="12" y="61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2" y="64"/>
                    <a:pt x="12" y="65"/>
                    <a:pt x="11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1" y="68"/>
                    <a:pt x="11" y="69"/>
                    <a:pt x="11" y="70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1" y="72"/>
                    <a:pt x="11" y="72"/>
                    <a:pt x="11" y="72"/>
                  </a:cubicBezTo>
                  <a:cubicBezTo>
                    <a:pt x="11" y="72"/>
                    <a:pt x="11" y="73"/>
                    <a:pt x="11" y="73"/>
                  </a:cubicBezTo>
                  <a:cubicBezTo>
                    <a:pt x="12" y="76"/>
                    <a:pt x="12" y="76"/>
                    <a:pt x="12" y="76"/>
                  </a:cubicBezTo>
                  <a:cubicBezTo>
                    <a:pt x="12" y="76"/>
                    <a:pt x="12" y="77"/>
                    <a:pt x="12" y="77"/>
                  </a:cubicBezTo>
                  <a:cubicBezTo>
                    <a:pt x="12" y="77"/>
                    <a:pt x="12" y="76"/>
                    <a:pt x="12" y="76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3" y="73"/>
                    <a:pt x="13" y="73"/>
                    <a:pt x="13" y="73"/>
                  </a:cubicBezTo>
                  <a:cubicBezTo>
                    <a:pt x="13" y="73"/>
                    <a:pt x="14" y="72"/>
                    <a:pt x="14" y="72"/>
                  </a:cubicBezTo>
                  <a:cubicBezTo>
                    <a:pt x="14" y="72"/>
                    <a:pt x="14" y="72"/>
                    <a:pt x="14" y="72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5" y="70"/>
                    <a:pt x="15" y="69"/>
                    <a:pt x="15" y="68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6" y="67"/>
                    <a:pt x="17" y="66"/>
                    <a:pt x="17" y="65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20" y="62"/>
                    <a:pt x="21" y="61"/>
                    <a:pt x="22" y="60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3" y="59"/>
                    <a:pt x="23" y="59"/>
                    <a:pt x="24" y="58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7" y="56"/>
                    <a:pt x="27" y="56"/>
                    <a:pt x="28" y="56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1" y="54"/>
                    <a:pt x="31" y="54"/>
                    <a:pt x="32" y="54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3" y="53"/>
                    <a:pt x="34" y="53"/>
                    <a:pt x="34" y="53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65" y="81"/>
                    <a:pt x="65" y="81"/>
                    <a:pt x="65" y="81"/>
                  </a:cubicBezTo>
                  <a:cubicBezTo>
                    <a:pt x="13" y="131"/>
                    <a:pt x="13" y="131"/>
                    <a:pt x="13" y="131"/>
                  </a:cubicBezTo>
                  <a:cubicBezTo>
                    <a:pt x="9" y="135"/>
                    <a:pt x="7" y="142"/>
                    <a:pt x="12" y="147"/>
                  </a:cubicBezTo>
                  <a:cubicBezTo>
                    <a:pt x="16" y="152"/>
                    <a:pt x="22" y="151"/>
                    <a:pt x="28" y="146"/>
                  </a:cubicBezTo>
                  <a:cubicBezTo>
                    <a:pt x="28" y="146"/>
                    <a:pt x="28" y="146"/>
                    <a:pt x="28" y="146"/>
                  </a:cubicBezTo>
                  <a:lnTo>
                    <a:pt x="74" y="97"/>
                  </a:lnTo>
                  <a:close/>
                  <a:moveTo>
                    <a:pt x="20" y="149"/>
                  </a:moveTo>
                  <a:cubicBezTo>
                    <a:pt x="17" y="149"/>
                    <a:pt x="15" y="148"/>
                    <a:pt x="13" y="146"/>
                  </a:cubicBezTo>
                  <a:cubicBezTo>
                    <a:pt x="9" y="142"/>
                    <a:pt x="9" y="136"/>
                    <a:pt x="13" y="132"/>
                  </a:cubicBezTo>
                  <a:cubicBezTo>
                    <a:pt x="16" y="129"/>
                    <a:pt x="23" y="129"/>
                    <a:pt x="26" y="132"/>
                  </a:cubicBezTo>
                  <a:cubicBezTo>
                    <a:pt x="30" y="136"/>
                    <a:pt x="30" y="142"/>
                    <a:pt x="26" y="146"/>
                  </a:cubicBezTo>
                  <a:cubicBezTo>
                    <a:pt x="24" y="148"/>
                    <a:pt x="22" y="149"/>
                    <a:pt x="20" y="149"/>
                  </a:cubicBezTo>
                  <a:close/>
                  <a:moveTo>
                    <a:pt x="20" y="137"/>
                  </a:moveTo>
                  <a:cubicBezTo>
                    <a:pt x="19" y="137"/>
                    <a:pt x="18" y="137"/>
                    <a:pt x="18" y="138"/>
                  </a:cubicBezTo>
                  <a:cubicBezTo>
                    <a:pt x="17" y="138"/>
                    <a:pt x="17" y="140"/>
                    <a:pt x="18" y="141"/>
                  </a:cubicBezTo>
                  <a:cubicBezTo>
                    <a:pt x="19" y="142"/>
                    <a:pt x="20" y="142"/>
                    <a:pt x="21" y="141"/>
                  </a:cubicBezTo>
                  <a:cubicBezTo>
                    <a:pt x="22" y="140"/>
                    <a:pt x="22" y="138"/>
                    <a:pt x="21" y="138"/>
                  </a:cubicBezTo>
                  <a:cubicBezTo>
                    <a:pt x="21" y="137"/>
                    <a:pt x="20" y="137"/>
                    <a:pt x="20" y="1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6">
              <a:extLst>
                <a:ext uri="{FF2B5EF4-FFF2-40B4-BE49-F238E27FC236}">
                  <a16:creationId xmlns:a16="http://schemas.microsoft.com/office/drawing/2014/main" id="{8EA3C124-8CDE-4BB8-9BAA-34659893E6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60913" y="1590675"/>
              <a:ext cx="2471738" cy="1174750"/>
            </a:xfrm>
            <a:custGeom>
              <a:avLst/>
              <a:gdLst>
                <a:gd name="T0" fmla="*/ 32 w 481"/>
                <a:gd name="T1" fmla="*/ 211 h 229"/>
                <a:gd name="T2" fmla="*/ 24 w 481"/>
                <a:gd name="T3" fmla="*/ 161 h 229"/>
                <a:gd name="T4" fmla="*/ 456 w 481"/>
                <a:gd name="T5" fmla="*/ 107 h 229"/>
                <a:gd name="T6" fmla="*/ 97 w 481"/>
                <a:gd name="T7" fmla="*/ 175 h 229"/>
                <a:gd name="T8" fmla="*/ 58 w 481"/>
                <a:gd name="T9" fmla="*/ 158 h 229"/>
                <a:gd name="T10" fmla="*/ 76 w 481"/>
                <a:gd name="T11" fmla="*/ 160 h 229"/>
                <a:gd name="T12" fmla="*/ 71 w 481"/>
                <a:gd name="T13" fmla="*/ 177 h 229"/>
                <a:gd name="T14" fmla="*/ 62 w 481"/>
                <a:gd name="T15" fmla="*/ 212 h 229"/>
                <a:gd name="T16" fmla="*/ 19 w 481"/>
                <a:gd name="T17" fmla="*/ 115 h 229"/>
                <a:gd name="T18" fmla="*/ 211 w 481"/>
                <a:gd name="T19" fmla="*/ 161 h 229"/>
                <a:gd name="T20" fmla="*/ 203 w 481"/>
                <a:gd name="T21" fmla="*/ 159 h 229"/>
                <a:gd name="T22" fmla="*/ 57 w 481"/>
                <a:gd name="T23" fmla="*/ 119 h 229"/>
                <a:gd name="T24" fmla="*/ 59 w 481"/>
                <a:gd name="T25" fmla="*/ 113 h 229"/>
                <a:gd name="T26" fmla="*/ 152 w 481"/>
                <a:gd name="T27" fmla="*/ 123 h 229"/>
                <a:gd name="T28" fmla="*/ 152 w 481"/>
                <a:gd name="T29" fmla="*/ 110 h 229"/>
                <a:gd name="T30" fmla="*/ 49 w 481"/>
                <a:gd name="T31" fmla="*/ 105 h 229"/>
                <a:gd name="T32" fmla="*/ 10 w 481"/>
                <a:gd name="T33" fmla="*/ 156 h 229"/>
                <a:gd name="T34" fmla="*/ 5 w 481"/>
                <a:gd name="T35" fmla="*/ 224 h 229"/>
                <a:gd name="T36" fmla="*/ 240 w 481"/>
                <a:gd name="T37" fmla="*/ 109 h 229"/>
                <a:gd name="T38" fmla="*/ 137 w 481"/>
                <a:gd name="T39" fmla="*/ 122 h 229"/>
                <a:gd name="T40" fmla="*/ 209 w 481"/>
                <a:gd name="T41" fmla="*/ 110 h 229"/>
                <a:gd name="T42" fmla="*/ 308 w 481"/>
                <a:gd name="T43" fmla="*/ 119 h 229"/>
                <a:gd name="T44" fmla="*/ 355 w 481"/>
                <a:gd name="T45" fmla="*/ 96 h 229"/>
                <a:gd name="T46" fmla="*/ 341 w 481"/>
                <a:gd name="T47" fmla="*/ 108 h 229"/>
                <a:gd name="T48" fmla="*/ 337 w 481"/>
                <a:gd name="T49" fmla="*/ 121 h 229"/>
                <a:gd name="T50" fmla="*/ 324 w 481"/>
                <a:gd name="T51" fmla="*/ 159 h 229"/>
                <a:gd name="T52" fmla="*/ 290 w 481"/>
                <a:gd name="T53" fmla="*/ 160 h 229"/>
                <a:gd name="T54" fmla="*/ 89 w 481"/>
                <a:gd name="T55" fmla="*/ 108 h 229"/>
                <a:gd name="T56" fmla="*/ 317 w 481"/>
                <a:gd name="T57" fmla="*/ 125 h 229"/>
                <a:gd name="T58" fmla="*/ 423 w 481"/>
                <a:gd name="T59" fmla="*/ 108 h 229"/>
                <a:gd name="T60" fmla="*/ 372 w 481"/>
                <a:gd name="T61" fmla="*/ 122 h 229"/>
                <a:gd name="T62" fmla="*/ 440 w 481"/>
                <a:gd name="T63" fmla="*/ 156 h 229"/>
                <a:gd name="T64" fmla="*/ 478 w 481"/>
                <a:gd name="T65" fmla="*/ 120 h 229"/>
                <a:gd name="T66" fmla="*/ 473 w 481"/>
                <a:gd name="T67" fmla="*/ 105 h 229"/>
                <a:gd name="T68" fmla="*/ 401 w 481"/>
                <a:gd name="T69" fmla="*/ 106 h 229"/>
                <a:gd name="T70" fmla="*/ 396 w 481"/>
                <a:gd name="T71" fmla="*/ 122 h 229"/>
                <a:gd name="T72" fmla="*/ 375 w 481"/>
                <a:gd name="T73" fmla="*/ 157 h 229"/>
                <a:gd name="T74" fmla="*/ 399 w 481"/>
                <a:gd name="T75" fmla="*/ 165 h 229"/>
                <a:gd name="T76" fmla="*/ 400 w 481"/>
                <a:gd name="T77" fmla="*/ 174 h 229"/>
                <a:gd name="T78" fmla="*/ 308 w 481"/>
                <a:gd name="T79" fmla="*/ 176 h 229"/>
                <a:gd name="T80" fmla="*/ 138 w 481"/>
                <a:gd name="T81" fmla="*/ 159 h 229"/>
                <a:gd name="T82" fmla="*/ 149 w 481"/>
                <a:gd name="T83" fmla="*/ 160 h 229"/>
                <a:gd name="T84" fmla="*/ 156 w 481"/>
                <a:gd name="T85" fmla="*/ 159 h 229"/>
                <a:gd name="T86" fmla="*/ 136 w 481"/>
                <a:gd name="T87" fmla="*/ 229 h 229"/>
                <a:gd name="T88" fmla="*/ 163 w 481"/>
                <a:gd name="T89" fmla="*/ 214 h 229"/>
                <a:gd name="T90" fmla="*/ 105 w 481"/>
                <a:gd name="T91" fmla="*/ 213 h 229"/>
                <a:gd name="T92" fmla="*/ 104 w 481"/>
                <a:gd name="T93" fmla="*/ 225 h 229"/>
                <a:gd name="T94" fmla="*/ 125 w 481"/>
                <a:gd name="T95" fmla="*/ 151 h 229"/>
                <a:gd name="T96" fmla="*/ 119 w 481"/>
                <a:gd name="T97" fmla="*/ 159 h 229"/>
                <a:gd name="T98" fmla="*/ 124 w 481"/>
                <a:gd name="T99" fmla="*/ 203 h 229"/>
                <a:gd name="T100" fmla="*/ 271 w 481"/>
                <a:gd name="T101" fmla="*/ 109 h 229"/>
                <a:gd name="T102" fmla="*/ 240 w 481"/>
                <a:gd name="T103" fmla="*/ 209 h 229"/>
                <a:gd name="T104" fmla="*/ 248 w 481"/>
                <a:gd name="T105" fmla="*/ 213 h 229"/>
                <a:gd name="T106" fmla="*/ 214 w 481"/>
                <a:gd name="T107" fmla="*/ 211 h 229"/>
                <a:gd name="T108" fmla="*/ 202 w 481"/>
                <a:gd name="T109" fmla="*/ 217 h 229"/>
                <a:gd name="T110" fmla="*/ 188 w 481"/>
                <a:gd name="T111" fmla="*/ 209 h 229"/>
                <a:gd name="T112" fmla="*/ 274 w 481"/>
                <a:gd name="T113" fmla="*/ 19 h 229"/>
                <a:gd name="T114" fmla="*/ 95 w 481"/>
                <a:gd name="T115" fmla="*/ 28 h 229"/>
                <a:gd name="T116" fmla="*/ 86 w 481"/>
                <a:gd name="T117" fmla="*/ 21 h 229"/>
                <a:gd name="T118" fmla="*/ 232 w 481"/>
                <a:gd name="T119" fmla="*/ 37 h 229"/>
                <a:gd name="T120" fmla="*/ 3 w 481"/>
                <a:gd name="T121" fmla="*/ 34 h 229"/>
                <a:gd name="T122" fmla="*/ 23 w 481"/>
                <a:gd name="T123" fmla="*/ 1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1" h="229">
                  <a:moveTo>
                    <a:pt x="47" y="229"/>
                  </a:moveTo>
                  <a:cubicBezTo>
                    <a:pt x="50" y="229"/>
                    <a:pt x="50" y="229"/>
                    <a:pt x="50" y="229"/>
                  </a:cubicBezTo>
                  <a:cubicBezTo>
                    <a:pt x="50" y="199"/>
                    <a:pt x="50" y="199"/>
                    <a:pt x="50" y="199"/>
                  </a:cubicBezTo>
                  <a:cubicBezTo>
                    <a:pt x="47" y="199"/>
                    <a:pt x="47" y="199"/>
                    <a:pt x="47" y="199"/>
                  </a:cubicBezTo>
                  <a:lnTo>
                    <a:pt x="47" y="229"/>
                  </a:lnTo>
                  <a:close/>
                  <a:moveTo>
                    <a:pt x="39" y="211"/>
                  </a:moveTo>
                  <a:cubicBezTo>
                    <a:pt x="39" y="210"/>
                    <a:pt x="38" y="209"/>
                    <a:pt x="36" y="209"/>
                  </a:cubicBezTo>
                  <a:cubicBezTo>
                    <a:pt x="35" y="209"/>
                    <a:pt x="34" y="208"/>
                    <a:pt x="32" y="208"/>
                  </a:cubicBezTo>
                  <a:cubicBezTo>
                    <a:pt x="31" y="208"/>
                    <a:pt x="30" y="209"/>
                    <a:pt x="28" y="209"/>
                  </a:cubicBezTo>
                  <a:cubicBezTo>
                    <a:pt x="27" y="209"/>
                    <a:pt x="26" y="210"/>
                    <a:pt x="25" y="211"/>
                  </a:cubicBezTo>
                  <a:cubicBezTo>
                    <a:pt x="25" y="212"/>
                    <a:pt x="24" y="213"/>
                    <a:pt x="23" y="214"/>
                  </a:cubicBezTo>
                  <a:cubicBezTo>
                    <a:pt x="23" y="216"/>
                    <a:pt x="23" y="217"/>
                    <a:pt x="23" y="219"/>
                  </a:cubicBezTo>
                  <a:cubicBezTo>
                    <a:pt x="23" y="220"/>
                    <a:pt x="23" y="222"/>
                    <a:pt x="23" y="223"/>
                  </a:cubicBezTo>
                  <a:cubicBezTo>
                    <a:pt x="24" y="224"/>
                    <a:pt x="25" y="225"/>
                    <a:pt x="25" y="226"/>
                  </a:cubicBezTo>
                  <a:cubicBezTo>
                    <a:pt x="26" y="227"/>
                    <a:pt x="27" y="228"/>
                    <a:pt x="28" y="228"/>
                  </a:cubicBezTo>
                  <a:cubicBezTo>
                    <a:pt x="30" y="229"/>
                    <a:pt x="31" y="229"/>
                    <a:pt x="32" y="229"/>
                  </a:cubicBezTo>
                  <a:cubicBezTo>
                    <a:pt x="34" y="229"/>
                    <a:pt x="35" y="229"/>
                    <a:pt x="36" y="228"/>
                  </a:cubicBezTo>
                  <a:cubicBezTo>
                    <a:pt x="38" y="228"/>
                    <a:pt x="39" y="227"/>
                    <a:pt x="39" y="226"/>
                  </a:cubicBezTo>
                  <a:cubicBezTo>
                    <a:pt x="40" y="225"/>
                    <a:pt x="41" y="224"/>
                    <a:pt x="41" y="223"/>
                  </a:cubicBezTo>
                  <a:cubicBezTo>
                    <a:pt x="42" y="222"/>
                    <a:pt x="42" y="220"/>
                    <a:pt x="42" y="219"/>
                  </a:cubicBezTo>
                  <a:cubicBezTo>
                    <a:pt x="42" y="217"/>
                    <a:pt x="42" y="216"/>
                    <a:pt x="41" y="214"/>
                  </a:cubicBezTo>
                  <a:cubicBezTo>
                    <a:pt x="41" y="213"/>
                    <a:pt x="40" y="212"/>
                    <a:pt x="39" y="211"/>
                  </a:cubicBezTo>
                  <a:close/>
                  <a:moveTo>
                    <a:pt x="37" y="224"/>
                  </a:moveTo>
                  <a:cubicBezTo>
                    <a:pt x="36" y="226"/>
                    <a:pt x="34" y="226"/>
                    <a:pt x="32" y="226"/>
                  </a:cubicBezTo>
                  <a:cubicBezTo>
                    <a:pt x="30" y="226"/>
                    <a:pt x="29" y="226"/>
                    <a:pt x="28" y="224"/>
                  </a:cubicBezTo>
                  <a:cubicBezTo>
                    <a:pt x="27" y="223"/>
                    <a:pt x="26" y="221"/>
                    <a:pt x="26" y="219"/>
                  </a:cubicBezTo>
                  <a:cubicBezTo>
                    <a:pt x="26" y="218"/>
                    <a:pt x="27" y="216"/>
                    <a:pt x="27" y="215"/>
                  </a:cubicBezTo>
                  <a:cubicBezTo>
                    <a:pt x="27" y="215"/>
                    <a:pt x="27" y="214"/>
                    <a:pt x="28" y="213"/>
                  </a:cubicBezTo>
                  <a:cubicBezTo>
                    <a:pt x="28" y="212"/>
                    <a:pt x="29" y="212"/>
                    <a:pt x="30" y="212"/>
                  </a:cubicBezTo>
                  <a:cubicBezTo>
                    <a:pt x="31" y="211"/>
                    <a:pt x="31" y="211"/>
                    <a:pt x="32" y="211"/>
                  </a:cubicBezTo>
                  <a:cubicBezTo>
                    <a:pt x="34" y="211"/>
                    <a:pt x="36" y="212"/>
                    <a:pt x="37" y="213"/>
                  </a:cubicBezTo>
                  <a:cubicBezTo>
                    <a:pt x="38" y="214"/>
                    <a:pt x="38" y="216"/>
                    <a:pt x="38" y="219"/>
                  </a:cubicBezTo>
                  <a:cubicBezTo>
                    <a:pt x="38" y="221"/>
                    <a:pt x="38" y="223"/>
                    <a:pt x="37" y="224"/>
                  </a:cubicBezTo>
                  <a:close/>
                  <a:moveTo>
                    <a:pt x="257" y="174"/>
                  </a:moveTo>
                  <a:cubicBezTo>
                    <a:pt x="244" y="174"/>
                    <a:pt x="244" y="174"/>
                    <a:pt x="244" y="174"/>
                  </a:cubicBezTo>
                  <a:cubicBezTo>
                    <a:pt x="244" y="148"/>
                    <a:pt x="244" y="148"/>
                    <a:pt x="244" y="148"/>
                  </a:cubicBezTo>
                  <a:cubicBezTo>
                    <a:pt x="241" y="148"/>
                    <a:pt x="241" y="148"/>
                    <a:pt x="241" y="148"/>
                  </a:cubicBezTo>
                  <a:cubicBezTo>
                    <a:pt x="241" y="177"/>
                    <a:pt x="241" y="177"/>
                    <a:pt x="241" y="177"/>
                  </a:cubicBezTo>
                  <a:cubicBezTo>
                    <a:pt x="257" y="177"/>
                    <a:pt x="257" y="177"/>
                    <a:pt x="257" y="177"/>
                  </a:cubicBezTo>
                  <a:lnTo>
                    <a:pt x="257" y="174"/>
                  </a:lnTo>
                  <a:close/>
                  <a:moveTo>
                    <a:pt x="29" y="177"/>
                  </a:moveTo>
                  <a:cubicBezTo>
                    <a:pt x="30" y="177"/>
                    <a:pt x="32" y="177"/>
                    <a:pt x="33" y="176"/>
                  </a:cubicBezTo>
                  <a:cubicBezTo>
                    <a:pt x="34" y="176"/>
                    <a:pt x="35" y="175"/>
                    <a:pt x="36" y="174"/>
                  </a:cubicBezTo>
                  <a:cubicBezTo>
                    <a:pt x="37" y="173"/>
                    <a:pt x="37" y="172"/>
                    <a:pt x="38" y="171"/>
                  </a:cubicBezTo>
                  <a:cubicBezTo>
                    <a:pt x="38" y="170"/>
                    <a:pt x="38" y="168"/>
                    <a:pt x="38" y="167"/>
                  </a:cubicBezTo>
                  <a:cubicBezTo>
                    <a:pt x="38" y="165"/>
                    <a:pt x="38" y="164"/>
                    <a:pt x="38" y="162"/>
                  </a:cubicBezTo>
                  <a:cubicBezTo>
                    <a:pt x="37" y="161"/>
                    <a:pt x="37" y="160"/>
                    <a:pt x="36" y="159"/>
                  </a:cubicBezTo>
                  <a:cubicBezTo>
                    <a:pt x="35" y="158"/>
                    <a:pt x="34" y="157"/>
                    <a:pt x="33" y="157"/>
                  </a:cubicBezTo>
                  <a:cubicBezTo>
                    <a:pt x="32" y="157"/>
                    <a:pt x="30" y="156"/>
                    <a:pt x="29" y="156"/>
                  </a:cubicBezTo>
                  <a:cubicBezTo>
                    <a:pt x="27" y="156"/>
                    <a:pt x="26" y="157"/>
                    <a:pt x="25" y="157"/>
                  </a:cubicBezTo>
                  <a:cubicBezTo>
                    <a:pt x="24" y="157"/>
                    <a:pt x="23" y="158"/>
                    <a:pt x="22" y="159"/>
                  </a:cubicBezTo>
                  <a:cubicBezTo>
                    <a:pt x="21" y="160"/>
                    <a:pt x="20" y="161"/>
                    <a:pt x="20" y="162"/>
                  </a:cubicBezTo>
                  <a:cubicBezTo>
                    <a:pt x="19" y="164"/>
                    <a:pt x="19" y="165"/>
                    <a:pt x="19" y="167"/>
                  </a:cubicBezTo>
                  <a:cubicBezTo>
                    <a:pt x="19" y="168"/>
                    <a:pt x="19" y="170"/>
                    <a:pt x="20" y="171"/>
                  </a:cubicBezTo>
                  <a:cubicBezTo>
                    <a:pt x="20" y="172"/>
                    <a:pt x="21" y="173"/>
                    <a:pt x="22" y="174"/>
                  </a:cubicBezTo>
                  <a:cubicBezTo>
                    <a:pt x="23" y="175"/>
                    <a:pt x="24" y="176"/>
                    <a:pt x="25" y="176"/>
                  </a:cubicBezTo>
                  <a:cubicBezTo>
                    <a:pt x="26" y="177"/>
                    <a:pt x="27" y="177"/>
                    <a:pt x="29" y="177"/>
                  </a:cubicBezTo>
                  <a:close/>
                  <a:moveTo>
                    <a:pt x="23" y="167"/>
                  </a:moveTo>
                  <a:cubicBezTo>
                    <a:pt x="23" y="166"/>
                    <a:pt x="23" y="164"/>
                    <a:pt x="23" y="163"/>
                  </a:cubicBezTo>
                  <a:cubicBezTo>
                    <a:pt x="23" y="163"/>
                    <a:pt x="24" y="162"/>
                    <a:pt x="24" y="161"/>
                  </a:cubicBezTo>
                  <a:cubicBezTo>
                    <a:pt x="25" y="160"/>
                    <a:pt x="25" y="160"/>
                    <a:pt x="26" y="160"/>
                  </a:cubicBezTo>
                  <a:cubicBezTo>
                    <a:pt x="27" y="159"/>
                    <a:pt x="28" y="159"/>
                    <a:pt x="29" y="159"/>
                  </a:cubicBezTo>
                  <a:cubicBezTo>
                    <a:pt x="31" y="159"/>
                    <a:pt x="32" y="160"/>
                    <a:pt x="33" y="161"/>
                  </a:cubicBezTo>
                  <a:cubicBezTo>
                    <a:pt x="34" y="162"/>
                    <a:pt x="35" y="164"/>
                    <a:pt x="35" y="167"/>
                  </a:cubicBezTo>
                  <a:cubicBezTo>
                    <a:pt x="35" y="169"/>
                    <a:pt x="34" y="171"/>
                    <a:pt x="33" y="172"/>
                  </a:cubicBezTo>
                  <a:cubicBezTo>
                    <a:pt x="32" y="174"/>
                    <a:pt x="31" y="174"/>
                    <a:pt x="29" y="174"/>
                  </a:cubicBezTo>
                  <a:cubicBezTo>
                    <a:pt x="27" y="174"/>
                    <a:pt x="25" y="174"/>
                    <a:pt x="24" y="172"/>
                  </a:cubicBezTo>
                  <a:cubicBezTo>
                    <a:pt x="23" y="171"/>
                    <a:pt x="23" y="169"/>
                    <a:pt x="23" y="167"/>
                  </a:cubicBezTo>
                  <a:close/>
                  <a:moveTo>
                    <a:pt x="443" y="122"/>
                  </a:moveTo>
                  <a:cubicBezTo>
                    <a:pt x="444" y="123"/>
                    <a:pt x="445" y="124"/>
                    <a:pt x="446" y="124"/>
                  </a:cubicBezTo>
                  <a:cubicBezTo>
                    <a:pt x="447" y="125"/>
                    <a:pt x="449" y="125"/>
                    <a:pt x="450" y="125"/>
                  </a:cubicBezTo>
                  <a:cubicBezTo>
                    <a:pt x="451" y="125"/>
                    <a:pt x="451" y="125"/>
                    <a:pt x="452" y="125"/>
                  </a:cubicBezTo>
                  <a:cubicBezTo>
                    <a:pt x="453" y="125"/>
                    <a:pt x="454" y="125"/>
                    <a:pt x="454" y="124"/>
                  </a:cubicBezTo>
                  <a:cubicBezTo>
                    <a:pt x="455" y="124"/>
                    <a:pt x="456" y="124"/>
                    <a:pt x="456" y="123"/>
                  </a:cubicBezTo>
                  <a:cubicBezTo>
                    <a:pt x="457" y="123"/>
                    <a:pt x="457" y="123"/>
                    <a:pt x="458" y="122"/>
                  </a:cubicBezTo>
                  <a:cubicBezTo>
                    <a:pt x="457" y="121"/>
                    <a:pt x="457" y="121"/>
                    <a:pt x="457" y="121"/>
                  </a:cubicBezTo>
                  <a:cubicBezTo>
                    <a:pt x="457" y="120"/>
                    <a:pt x="457" y="120"/>
                    <a:pt x="456" y="120"/>
                  </a:cubicBezTo>
                  <a:cubicBezTo>
                    <a:pt x="456" y="120"/>
                    <a:pt x="456" y="120"/>
                    <a:pt x="455" y="121"/>
                  </a:cubicBezTo>
                  <a:cubicBezTo>
                    <a:pt x="455" y="121"/>
                    <a:pt x="455" y="121"/>
                    <a:pt x="454" y="121"/>
                  </a:cubicBezTo>
                  <a:cubicBezTo>
                    <a:pt x="454" y="122"/>
                    <a:pt x="453" y="122"/>
                    <a:pt x="453" y="122"/>
                  </a:cubicBezTo>
                  <a:cubicBezTo>
                    <a:pt x="452" y="122"/>
                    <a:pt x="451" y="122"/>
                    <a:pt x="450" y="122"/>
                  </a:cubicBezTo>
                  <a:cubicBezTo>
                    <a:pt x="449" y="122"/>
                    <a:pt x="448" y="122"/>
                    <a:pt x="448" y="122"/>
                  </a:cubicBezTo>
                  <a:cubicBezTo>
                    <a:pt x="447" y="122"/>
                    <a:pt x="446" y="121"/>
                    <a:pt x="446" y="120"/>
                  </a:cubicBezTo>
                  <a:cubicBezTo>
                    <a:pt x="445" y="120"/>
                    <a:pt x="445" y="119"/>
                    <a:pt x="444" y="118"/>
                  </a:cubicBezTo>
                  <a:cubicBezTo>
                    <a:pt x="444" y="117"/>
                    <a:pt x="444" y="116"/>
                    <a:pt x="444" y="115"/>
                  </a:cubicBezTo>
                  <a:cubicBezTo>
                    <a:pt x="457" y="115"/>
                    <a:pt x="457" y="115"/>
                    <a:pt x="457" y="115"/>
                  </a:cubicBezTo>
                  <a:cubicBezTo>
                    <a:pt x="458" y="115"/>
                    <a:pt x="458" y="115"/>
                    <a:pt x="458" y="114"/>
                  </a:cubicBezTo>
                  <a:cubicBezTo>
                    <a:pt x="458" y="114"/>
                    <a:pt x="458" y="114"/>
                    <a:pt x="458" y="113"/>
                  </a:cubicBezTo>
                  <a:cubicBezTo>
                    <a:pt x="458" y="112"/>
                    <a:pt x="458" y="111"/>
                    <a:pt x="458" y="109"/>
                  </a:cubicBezTo>
                  <a:cubicBezTo>
                    <a:pt x="457" y="108"/>
                    <a:pt x="457" y="107"/>
                    <a:pt x="456" y="107"/>
                  </a:cubicBezTo>
                  <a:cubicBezTo>
                    <a:pt x="455" y="106"/>
                    <a:pt x="454" y="105"/>
                    <a:pt x="453" y="105"/>
                  </a:cubicBezTo>
                  <a:cubicBezTo>
                    <a:pt x="452" y="104"/>
                    <a:pt x="451" y="104"/>
                    <a:pt x="450" y="104"/>
                  </a:cubicBezTo>
                  <a:cubicBezTo>
                    <a:pt x="448" y="104"/>
                    <a:pt x="447" y="105"/>
                    <a:pt x="446" y="105"/>
                  </a:cubicBezTo>
                  <a:cubicBezTo>
                    <a:pt x="445" y="106"/>
                    <a:pt x="444" y="106"/>
                    <a:pt x="443" y="107"/>
                  </a:cubicBezTo>
                  <a:cubicBezTo>
                    <a:pt x="442" y="108"/>
                    <a:pt x="441" y="109"/>
                    <a:pt x="441" y="110"/>
                  </a:cubicBezTo>
                  <a:cubicBezTo>
                    <a:pt x="441" y="112"/>
                    <a:pt x="440" y="113"/>
                    <a:pt x="440" y="114"/>
                  </a:cubicBezTo>
                  <a:cubicBezTo>
                    <a:pt x="440" y="116"/>
                    <a:pt x="441" y="118"/>
                    <a:pt x="441" y="119"/>
                  </a:cubicBezTo>
                  <a:cubicBezTo>
                    <a:pt x="442" y="120"/>
                    <a:pt x="442" y="121"/>
                    <a:pt x="443" y="122"/>
                  </a:cubicBezTo>
                  <a:close/>
                  <a:moveTo>
                    <a:pt x="446" y="108"/>
                  </a:moveTo>
                  <a:cubicBezTo>
                    <a:pt x="447" y="107"/>
                    <a:pt x="448" y="107"/>
                    <a:pt x="450" y="107"/>
                  </a:cubicBezTo>
                  <a:cubicBezTo>
                    <a:pt x="451" y="107"/>
                    <a:pt x="451" y="107"/>
                    <a:pt x="452" y="107"/>
                  </a:cubicBezTo>
                  <a:cubicBezTo>
                    <a:pt x="453" y="108"/>
                    <a:pt x="453" y="108"/>
                    <a:pt x="454" y="108"/>
                  </a:cubicBezTo>
                  <a:cubicBezTo>
                    <a:pt x="454" y="109"/>
                    <a:pt x="454" y="110"/>
                    <a:pt x="455" y="110"/>
                  </a:cubicBezTo>
                  <a:cubicBezTo>
                    <a:pt x="455" y="111"/>
                    <a:pt x="455" y="112"/>
                    <a:pt x="455" y="113"/>
                  </a:cubicBezTo>
                  <a:cubicBezTo>
                    <a:pt x="444" y="113"/>
                    <a:pt x="444" y="113"/>
                    <a:pt x="444" y="113"/>
                  </a:cubicBezTo>
                  <a:cubicBezTo>
                    <a:pt x="444" y="111"/>
                    <a:pt x="445" y="109"/>
                    <a:pt x="446" y="108"/>
                  </a:cubicBezTo>
                  <a:close/>
                  <a:moveTo>
                    <a:pt x="97" y="159"/>
                  </a:moveTo>
                  <a:cubicBezTo>
                    <a:pt x="96" y="158"/>
                    <a:pt x="95" y="157"/>
                    <a:pt x="94" y="157"/>
                  </a:cubicBezTo>
                  <a:cubicBezTo>
                    <a:pt x="93" y="156"/>
                    <a:pt x="92" y="156"/>
                    <a:pt x="91" y="156"/>
                  </a:cubicBezTo>
                  <a:cubicBezTo>
                    <a:pt x="89" y="156"/>
                    <a:pt x="88" y="157"/>
                    <a:pt x="87" y="157"/>
                  </a:cubicBezTo>
                  <a:cubicBezTo>
                    <a:pt x="86" y="158"/>
                    <a:pt x="85" y="158"/>
                    <a:pt x="84" y="159"/>
                  </a:cubicBezTo>
                  <a:cubicBezTo>
                    <a:pt x="83" y="160"/>
                    <a:pt x="82" y="161"/>
                    <a:pt x="82" y="162"/>
                  </a:cubicBezTo>
                  <a:cubicBezTo>
                    <a:pt x="82" y="164"/>
                    <a:pt x="81" y="165"/>
                    <a:pt x="81" y="166"/>
                  </a:cubicBezTo>
                  <a:cubicBezTo>
                    <a:pt x="81" y="168"/>
                    <a:pt x="82" y="170"/>
                    <a:pt x="82" y="171"/>
                  </a:cubicBezTo>
                  <a:cubicBezTo>
                    <a:pt x="83" y="172"/>
                    <a:pt x="83" y="173"/>
                    <a:pt x="84" y="174"/>
                  </a:cubicBezTo>
                  <a:cubicBezTo>
                    <a:pt x="85" y="175"/>
                    <a:pt x="86" y="176"/>
                    <a:pt x="87" y="176"/>
                  </a:cubicBezTo>
                  <a:cubicBezTo>
                    <a:pt x="88" y="177"/>
                    <a:pt x="90" y="177"/>
                    <a:pt x="91" y="177"/>
                  </a:cubicBezTo>
                  <a:cubicBezTo>
                    <a:pt x="92" y="177"/>
                    <a:pt x="93" y="177"/>
                    <a:pt x="93" y="177"/>
                  </a:cubicBezTo>
                  <a:cubicBezTo>
                    <a:pt x="94" y="177"/>
                    <a:pt x="95" y="177"/>
                    <a:pt x="95" y="176"/>
                  </a:cubicBezTo>
                  <a:cubicBezTo>
                    <a:pt x="96" y="176"/>
                    <a:pt x="97" y="176"/>
                    <a:pt x="97" y="175"/>
                  </a:cubicBezTo>
                  <a:cubicBezTo>
                    <a:pt x="98" y="175"/>
                    <a:pt x="99" y="175"/>
                    <a:pt x="99" y="174"/>
                  </a:cubicBezTo>
                  <a:cubicBezTo>
                    <a:pt x="98" y="173"/>
                    <a:pt x="98" y="173"/>
                    <a:pt x="98" y="173"/>
                  </a:cubicBezTo>
                  <a:cubicBezTo>
                    <a:pt x="98" y="172"/>
                    <a:pt x="98" y="172"/>
                    <a:pt x="97" y="172"/>
                  </a:cubicBezTo>
                  <a:cubicBezTo>
                    <a:pt x="97" y="172"/>
                    <a:pt x="97" y="172"/>
                    <a:pt x="96" y="173"/>
                  </a:cubicBezTo>
                  <a:cubicBezTo>
                    <a:pt x="96" y="173"/>
                    <a:pt x="96" y="173"/>
                    <a:pt x="95" y="173"/>
                  </a:cubicBezTo>
                  <a:cubicBezTo>
                    <a:pt x="95" y="174"/>
                    <a:pt x="94" y="174"/>
                    <a:pt x="94" y="174"/>
                  </a:cubicBezTo>
                  <a:cubicBezTo>
                    <a:pt x="93" y="174"/>
                    <a:pt x="92" y="174"/>
                    <a:pt x="91" y="174"/>
                  </a:cubicBezTo>
                  <a:cubicBezTo>
                    <a:pt x="90" y="174"/>
                    <a:pt x="90" y="174"/>
                    <a:pt x="89" y="174"/>
                  </a:cubicBezTo>
                  <a:cubicBezTo>
                    <a:pt x="88" y="174"/>
                    <a:pt x="87" y="173"/>
                    <a:pt x="87" y="172"/>
                  </a:cubicBezTo>
                  <a:cubicBezTo>
                    <a:pt x="86" y="172"/>
                    <a:pt x="86" y="171"/>
                    <a:pt x="85" y="170"/>
                  </a:cubicBezTo>
                  <a:cubicBezTo>
                    <a:pt x="85" y="169"/>
                    <a:pt x="85" y="168"/>
                    <a:pt x="85" y="167"/>
                  </a:cubicBezTo>
                  <a:cubicBezTo>
                    <a:pt x="98" y="167"/>
                    <a:pt x="98" y="167"/>
                    <a:pt x="98" y="167"/>
                  </a:cubicBezTo>
                  <a:cubicBezTo>
                    <a:pt x="99" y="167"/>
                    <a:pt x="99" y="167"/>
                    <a:pt x="99" y="166"/>
                  </a:cubicBezTo>
                  <a:cubicBezTo>
                    <a:pt x="99" y="166"/>
                    <a:pt x="99" y="166"/>
                    <a:pt x="99" y="165"/>
                  </a:cubicBezTo>
                  <a:cubicBezTo>
                    <a:pt x="99" y="164"/>
                    <a:pt x="99" y="163"/>
                    <a:pt x="99" y="161"/>
                  </a:cubicBezTo>
                  <a:cubicBezTo>
                    <a:pt x="98" y="160"/>
                    <a:pt x="98" y="159"/>
                    <a:pt x="97" y="159"/>
                  </a:cubicBezTo>
                  <a:close/>
                  <a:moveTo>
                    <a:pt x="85" y="165"/>
                  </a:moveTo>
                  <a:cubicBezTo>
                    <a:pt x="85" y="163"/>
                    <a:pt x="86" y="161"/>
                    <a:pt x="87" y="160"/>
                  </a:cubicBezTo>
                  <a:cubicBezTo>
                    <a:pt x="88" y="159"/>
                    <a:pt x="89" y="159"/>
                    <a:pt x="91" y="159"/>
                  </a:cubicBezTo>
                  <a:cubicBezTo>
                    <a:pt x="92" y="159"/>
                    <a:pt x="92" y="159"/>
                    <a:pt x="93" y="159"/>
                  </a:cubicBezTo>
                  <a:cubicBezTo>
                    <a:pt x="94" y="160"/>
                    <a:pt x="94" y="160"/>
                    <a:pt x="95" y="160"/>
                  </a:cubicBezTo>
                  <a:cubicBezTo>
                    <a:pt x="95" y="161"/>
                    <a:pt x="96" y="162"/>
                    <a:pt x="96" y="162"/>
                  </a:cubicBezTo>
                  <a:cubicBezTo>
                    <a:pt x="96" y="163"/>
                    <a:pt x="96" y="164"/>
                    <a:pt x="96" y="165"/>
                  </a:cubicBezTo>
                  <a:lnTo>
                    <a:pt x="85" y="165"/>
                  </a:lnTo>
                  <a:close/>
                  <a:moveTo>
                    <a:pt x="56" y="164"/>
                  </a:moveTo>
                  <a:cubicBezTo>
                    <a:pt x="56" y="177"/>
                    <a:pt x="56" y="177"/>
                    <a:pt x="56" y="177"/>
                  </a:cubicBezTo>
                  <a:cubicBezTo>
                    <a:pt x="60" y="177"/>
                    <a:pt x="60" y="177"/>
                    <a:pt x="60" y="177"/>
                  </a:cubicBezTo>
                  <a:cubicBezTo>
                    <a:pt x="60" y="164"/>
                    <a:pt x="60" y="164"/>
                    <a:pt x="60" y="164"/>
                  </a:cubicBezTo>
                  <a:cubicBezTo>
                    <a:pt x="60" y="163"/>
                    <a:pt x="60" y="162"/>
                    <a:pt x="59" y="161"/>
                  </a:cubicBezTo>
                  <a:cubicBezTo>
                    <a:pt x="59" y="160"/>
                    <a:pt x="59" y="159"/>
                    <a:pt x="58" y="158"/>
                  </a:cubicBezTo>
                  <a:cubicBezTo>
                    <a:pt x="57" y="158"/>
                    <a:pt x="57" y="157"/>
                    <a:pt x="56" y="157"/>
                  </a:cubicBezTo>
                  <a:cubicBezTo>
                    <a:pt x="55" y="156"/>
                    <a:pt x="54" y="156"/>
                    <a:pt x="53" y="156"/>
                  </a:cubicBezTo>
                  <a:cubicBezTo>
                    <a:pt x="52" y="156"/>
                    <a:pt x="52" y="156"/>
                    <a:pt x="51" y="156"/>
                  </a:cubicBezTo>
                  <a:cubicBezTo>
                    <a:pt x="50" y="157"/>
                    <a:pt x="50" y="157"/>
                    <a:pt x="49" y="157"/>
                  </a:cubicBezTo>
                  <a:cubicBezTo>
                    <a:pt x="49" y="157"/>
                    <a:pt x="48" y="158"/>
                    <a:pt x="48" y="158"/>
                  </a:cubicBezTo>
                  <a:cubicBezTo>
                    <a:pt x="47" y="159"/>
                    <a:pt x="47" y="159"/>
                    <a:pt x="46" y="160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46" y="157"/>
                    <a:pt x="46" y="157"/>
                    <a:pt x="45" y="157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77"/>
                    <a:pt x="43" y="177"/>
                    <a:pt x="43" y="177"/>
                  </a:cubicBezTo>
                  <a:cubicBezTo>
                    <a:pt x="46" y="177"/>
                    <a:pt x="46" y="177"/>
                    <a:pt x="46" y="177"/>
                  </a:cubicBezTo>
                  <a:cubicBezTo>
                    <a:pt x="46" y="162"/>
                    <a:pt x="46" y="162"/>
                    <a:pt x="46" y="162"/>
                  </a:cubicBezTo>
                  <a:cubicBezTo>
                    <a:pt x="47" y="161"/>
                    <a:pt x="48" y="160"/>
                    <a:pt x="49" y="160"/>
                  </a:cubicBezTo>
                  <a:cubicBezTo>
                    <a:pt x="50" y="159"/>
                    <a:pt x="51" y="159"/>
                    <a:pt x="52" y="159"/>
                  </a:cubicBezTo>
                  <a:cubicBezTo>
                    <a:pt x="53" y="159"/>
                    <a:pt x="54" y="160"/>
                    <a:pt x="55" y="160"/>
                  </a:cubicBezTo>
                  <a:cubicBezTo>
                    <a:pt x="56" y="161"/>
                    <a:pt x="56" y="162"/>
                    <a:pt x="56" y="164"/>
                  </a:cubicBezTo>
                  <a:close/>
                  <a:moveTo>
                    <a:pt x="77" y="167"/>
                  </a:moveTo>
                  <a:cubicBezTo>
                    <a:pt x="76" y="167"/>
                    <a:pt x="75" y="166"/>
                    <a:pt x="75" y="166"/>
                  </a:cubicBezTo>
                  <a:cubicBezTo>
                    <a:pt x="74" y="166"/>
                    <a:pt x="74" y="166"/>
                    <a:pt x="73" y="165"/>
                  </a:cubicBezTo>
                  <a:cubicBezTo>
                    <a:pt x="72" y="165"/>
                    <a:pt x="72" y="165"/>
                    <a:pt x="71" y="165"/>
                  </a:cubicBezTo>
                  <a:cubicBezTo>
                    <a:pt x="70" y="165"/>
                    <a:pt x="70" y="164"/>
                    <a:pt x="69" y="164"/>
                  </a:cubicBezTo>
                  <a:cubicBezTo>
                    <a:pt x="69" y="164"/>
                    <a:pt x="68" y="164"/>
                    <a:pt x="68" y="163"/>
                  </a:cubicBezTo>
                  <a:cubicBezTo>
                    <a:pt x="68" y="163"/>
                    <a:pt x="68" y="162"/>
                    <a:pt x="68" y="162"/>
                  </a:cubicBezTo>
                  <a:cubicBezTo>
                    <a:pt x="68" y="161"/>
                    <a:pt x="68" y="161"/>
                    <a:pt x="68" y="161"/>
                  </a:cubicBezTo>
                  <a:cubicBezTo>
                    <a:pt x="68" y="160"/>
                    <a:pt x="68" y="160"/>
                    <a:pt x="69" y="160"/>
                  </a:cubicBezTo>
                  <a:cubicBezTo>
                    <a:pt x="69" y="160"/>
                    <a:pt x="69" y="159"/>
                    <a:pt x="70" y="159"/>
                  </a:cubicBezTo>
                  <a:cubicBezTo>
                    <a:pt x="70" y="159"/>
                    <a:pt x="71" y="159"/>
                    <a:pt x="72" y="159"/>
                  </a:cubicBezTo>
                  <a:cubicBezTo>
                    <a:pt x="72" y="159"/>
                    <a:pt x="73" y="159"/>
                    <a:pt x="73" y="159"/>
                  </a:cubicBezTo>
                  <a:cubicBezTo>
                    <a:pt x="74" y="159"/>
                    <a:pt x="74" y="159"/>
                    <a:pt x="75" y="160"/>
                  </a:cubicBezTo>
                  <a:cubicBezTo>
                    <a:pt x="75" y="160"/>
                    <a:pt x="75" y="160"/>
                    <a:pt x="76" y="160"/>
                  </a:cubicBezTo>
                  <a:cubicBezTo>
                    <a:pt x="76" y="160"/>
                    <a:pt x="76" y="160"/>
                    <a:pt x="76" y="160"/>
                  </a:cubicBezTo>
                  <a:cubicBezTo>
                    <a:pt x="77" y="160"/>
                    <a:pt x="77" y="160"/>
                    <a:pt x="77" y="160"/>
                  </a:cubicBezTo>
                  <a:cubicBezTo>
                    <a:pt x="78" y="159"/>
                    <a:pt x="78" y="159"/>
                    <a:pt x="78" y="159"/>
                  </a:cubicBezTo>
                  <a:cubicBezTo>
                    <a:pt x="77" y="158"/>
                    <a:pt x="76" y="157"/>
                    <a:pt x="75" y="157"/>
                  </a:cubicBezTo>
                  <a:cubicBezTo>
                    <a:pt x="74" y="156"/>
                    <a:pt x="73" y="156"/>
                    <a:pt x="71" y="156"/>
                  </a:cubicBezTo>
                  <a:cubicBezTo>
                    <a:pt x="70" y="156"/>
                    <a:pt x="69" y="156"/>
                    <a:pt x="68" y="157"/>
                  </a:cubicBezTo>
                  <a:cubicBezTo>
                    <a:pt x="68" y="157"/>
                    <a:pt x="67" y="157"/>
                    <a:pt x="66" y="158"/>
                  </a:cubicBezTo>
                  <a:cubicBezTo>
                    <a:pt x="66" y="159"/>
                    <a:pt x="65" y="159"/>
                    <a:pt x="65" y="160"/>
                  </a:cubicBezTo>
                  <a:cubicBezTo>
                    <a:pt x="64" y="161"/>
                    <a:pt x="64" y="161"/>
                    <a:pt x="64" y="162"/>
                  </a:cubicBezTo>
                  <a:cubicBezTo>
                    <a:pt x="64" y="163"/>
                    <a:pt x="64" y="164"/>
                    <a:pt x="65" y="164"/>
                  </a:cubicBezTo>
                  <a:cubicBezTo>
                    <a:pt x="65" y="165"/>
                    <a:pt x="65" y="165"/>
                    <a:pt x="66" y="166"/>
                  </a:cubicBezTo>
                  <a:cubicBezTo>
                    <a:pt x="66" y="166"/>
                    <a:pt x="67" y="167"/>
                    <a:pt x="68" y="167"/>
                  </a:cubicBezTo>
                  <a:cubicBezTo>
                    <a:pt x="68" y="167"/>
                    <a:pt x="69" y="167"/>
                    <a:pt x="70" y="168"/>
                  </a:cubicBezTo>
                  <a:cubicBezTo>
                    <a:pt x="70" y="168"/>
                    <a:pt x="71" y="168"/>
                    <a:pt x="71" y="168"/>
                  </a:cubicBezTo>
                  <a:cubicBezTo>
                    <a:pt x="72" y="168"/>
                    <a:pt x="73" y="169"/>
                    <a:pt x="73" y="169"/>
                  </a:cubicBezTo>
                  <a:cubicBezTo>
                    <a:pt x="74" y="169"/>
                    <a:pt x="74" y="170"/>
                    <a:pt x="74" y="170"/>
                  </a:cubicBezTo>
                  <a:cubicBezTo>
                    <a:pt x="75" y="170"/>
                    <a:pt x="75" y="171"/>
                    <a:pt x="75" y="171"/>
                  </a:cubicBezTo>
                  <a:cubicBezTo>
                    <a:pt x="75" y="172"/>
                    <a:pt x="75" y="172"/>
                    <a:pt x="75" y="173"/>
                  </a:cubicBezTo>
                  <a:cubicBezTo>
                    <a:pt x="74" y="173"/>
                    <a:pt x="74" y="173"/>
                    <a:pt x="74" y="174"/>
                  </a:cubicBezTo>
                  <a:cubicBezTo>
                    <a:pt x="73" y="174"/>
                    <a:pt x="73" y="174"/>
                    <a:pt x="73" y="174"/>
                  </a:cubicBezTo>
                  <a:cubicBezTo>
                    <a:pt x="72" y="175"/>
                    <a:pt x="71" y="175"/>
                    <a:pt x="71" y="175"/>
                  </a:cubicBezTo>
                  <a:cubicBezTo>
                    <a:pt x="70" y="175"/>
                    <a:pt x="69" y="175"/>
                    <a:pt x="69" y="174"/>
                  </a:cubicBezTo>
                  <a:cubicBezTo>
                    <a:pt x="68" y="174"/>
                    <a:pt x="68" y="174"/>
                    <a:pt x="67" y="174"/>
                  </a:cubicBezTo>
                  <a:cubicBezTo>
                    <a:pt x="67" y="173"/>
                    <a:pt x="67" y="173"/>
                    <a:pt x="66" y="173"/>
                  </a:cubicBezTo>
                  <a:cubicBezTo>
                    <a:pt x="66" y="173"/>
                    <a:pt x="66" y="173"/>
                    <a:pt x="66" y="173"/>
                  </a:cubicBezTo>
                  <a:cubicBezTo>
                    <a:pt x="65" y="173"/>
                    <a:pt x="65" y="173"/>
                    <a:pt x="65" y="173"/>
                  </a:cubicBezTo>
                  <a:cubicBezTo>
                    <a:pt x="65" y="173"/>
                    <a:pt x="65" y="173"/>
                    <a:pt x="65" y="173"/>
                  </a:cubicBezTo>
                  <a:cubicBezTo>
                    <a:pt x="64" y="175"/>
                    <a:pt x="64" y="175"/>
                    <a:pt x="64" y="175"/>
                  </a:cubicBezTo>
                  <a:cubicBezTo>
                    <a:pt x="65" y="175"/>
                    <a:pt x="66" y="176"/>
                    <a:pt x="67" y="176"/>
                  </a:cubicBezTo>
                  <a:cubicBezTo>
                    <a:pt x="68" y="177"/>
                    <a:pt x="69" y="177"/>
                    <a:pt x="71" y="177"/>
                  </a:cubicBezTo>
                  <a:cubicBezTo>
                    <a:pt x="72" y="177"/>
                    <a:pt x="73" y="177"/>
                    <a:pt x="74" y="177"/>
                  </a:cubicBezTo>
                  <a:cubicBezTo>
                    <a:pt x="75" y="176"/>
                    <a:pt x="76" y="176"/>
                    <a:pt x="76" y="175"/>
                  </a:cubicBezTo>
                  <a:cubicBezTo>
                    <a:pt x="77" y="175"/>
                    <a:pt x="77" y="174"/>
                    <a:pt x="78" y="173"/>
                  </a:cubicBezTo>
                  <a:cubicBezTo>
                    <a:pt x="78" y="172"/>
                    <a:pt x="78" y="172"/>
                    <a:pt x="78" y="171"/>
                  </a:cubicBezTo>
                  <a:cubicBezTo>
                    <a:pt x="78" y="170"/>
                    <a:pt x="78" y="169"/>
                    <a:pt x="78" y="169"/>
                  </a:cubicBezTo>
                  <a:cubicBezTo>
                    <a:pt x="77" y="168"/>
                    <a:pt x="77" y="167"/>
                    <a:pt x="77" y="167"/>
                  </a:cubicBezTo>
                  <a:close/>
                  <a:moveTo>
                    <a:pt x="72" y="211"/>
                  </a:moveTo>
                  <a:cubicBezTo>
                    <a:pt x="71" y="210"/>
                    <a:pt x="70" y="209"/>
                    <a:pt x="69" y="209"/>
                  </a:cubicBezTo>
                  <a:cubicBezTo>
                    <a:pt x="67" y="209"/>
                    <a:pt x="66" y="208"/>
                    <a:pt x="65" y="208"/>
                  </a:cubicBezTo>
                  <a:cubicBezTo>
                    <a:pt x="63" y="208"/>
                    <a:pt x="62" y="209"/>
                    <a:pt x="61" y="209"/>
                  </a:cubicBezTo>
                  <a:cubicBezTo>
                    <a:pt x="59" y="209"/>
                    <a:pt x="58" y="210"/>
                    <a:pt x="57" y="211"/>
                  </a:cubicBezTo>
                  <a:cubicBezTo>
                    <a:pt x="57" y="212"/>
                    <a:pt x="56" y="213"/>
                    <a:pt x="56" y="214"/>
                  </a:cubicBezTo>
                  <a:cubicBezTo>
                    <a:pt x="55" y="216"/>
                    <a:pt x="55" y="217"/>
                    <a:pt x="55" y="219"/>
                  </a:cubicBezTo>
                  <a:cubicBezTo>
                    <a:pt x="55" y="220"/>
                    <a:pt x="55" y="222"/>
                    <a:pt x="56" y="223"/>
                  </a:cubicBezTo>
                  <a:cubicBezTo>
                    <a:pt x="56" y="224"/>
                    <a:pt x="57" y="225"/>
                    <a:pt x="57" y="226"/>
                  </a:cubicBezTo>
                  <a:cubicBezTo>
                    <a:pt x="58" y="227"/>
                    <a:pt x="59" y="228"/>
                    <a:pt x="61" y="228"/>
                  </a:cubicBezTo>
                  <a:cubicBezTo>
                    <a:pt x="62" y="229"/>
                    <a:pt x="63" y="229"/>
                    <a:pt x="65" y="229"/>
                  </a:cubicBezTo>
                  <a:cubicBezTo>
                    <a:pt x="66" y="229"/>
                    <a:pt x="67" y="229"/>
                    <a:pt x="69" y="228"/>
                  </a:cubicBezTo>
                  <a:cubicBezTo>
                    <a:pt x="70" y="228"/>
                    <a:pt x="71" y="227"/>
                    <a:pt x="72" y="226"/>
                  </a:cubicBezTo>
                  <a:cubicBezTo>
                    <a:pt x="72" y="225"/>
                    <a:pt x="73" y="224"/>
                    <a:pt x="74" y="223"/>
                  </a:cubicBezTo>
                  <a:cubicBezTo>
                    <a:pt x="74" y="222"/>
                    <a:pt x="74" y="220"/>
                    <a:pt x="74" y="219"/>
                  </a:cubicBezTo>
                  <a:cubicBezTo>
                    <a:pt x="74" y="217"/>
                    <a:pt x="74" y="216"/>
                    <a:pt x="74" y="214"/>
                  </a:cubicBezTo>
                  <a:cubicBezTo>
                    <a:pt x="73" y="213"/>
                    <a:pt x="72" y="212"/>
                    <a:pt x="72" y="211"/>
                  </a:cubicBezTo>
                  <a:close/>
                  <a:moveTo>
                    <a:pt x="69" y="224"/>
                  </a:moveTo>
                  <a:cubicBezTo>
                    <a:pt x="68" y="226"/>
                    <a:pt x="67" y="226"/>
                    <a:pt x="65" y="226"/>
                  </a:cubicBezTo>
                  <a:cubicBezTo>
                    <a:pt x="63" y="226"/>
                    <a:pt x="61" y="226"/>
                    <a:pt x="60" y="224"/>
                  </a:cubicBezTo>
                  <a:cubicBezTo>
                    <a:pt x="59" y="223"/>
                    <a:pt x="59" y="221"/>
                    <a:pt x="59" y="219"/>
                  </a:cubicBezTo>
                  <a:cubicBezTo>
                    <a:pt x="59" y="218"/>
                    <a:pt x="59" y="216"/>
                    <a:pt x="59" y="215"/>
                  </a:cubicBezTo>
                  <a:cubicBezTo>
                    <a:pt x="59" y="215"/>
                    <a:pt x="60" y="214"/>
                    <a:pt x="60" y="213"/>
                  </a:cubicBezTo>
                  <a:cubicBezTo>
                    <a:pt x="61" y="212"/>
                    <a:pt x="61" y="212"/>
                    <a:pt x="62" y="212"/>
                  </a:cubicBezTo>
                  <a:cubicBezTo>
                    <a:pt x="63" y="211"/>
                    <a:pt x="64" y="211"/>
                    <a:pt x="65" y="211"/>
                  </a:cubicBezTo>
                  <a:cubicBezTo>
                    <a:pt x="67" y="211"/>
                    <a:pt x="68" y="212"/>
                    <a:pt x="69" y="213"/>
                  </a:cubicBezTo>
                  <a:cubicBezTo>
                    <a:pt x="70" y="214"/>
                    <a:pt x="71" y="216"/>
                    <a:pt x="71" y="219"/>
                  </a:cubicBezTo>
                  <a:cubicBezTo>
                    <a:pt x="71" y="221"/>
                    <a:pt x="70" y="223"/>
                    <a:pt x="69" y="224"/>
                  </a:cubicBezTo>
                  <a:close/>
                  <a:moveTo>
                    <a:pt x="88" y="208"/>
                  </a:moveTo>
                  <a:cubicBezTo>
                    <a:pt x="86" y="208"/>
                    <a:pt x="85" y="209"/>
                    <a:pt x="84" y="209"/>
                  </a:cubicBezTo>
                  <a:cubicBezTo>
                    <a:pt x="83" y="210"/>
                    <a:pt x="83" y="211"/>
                    <a:pt x="82" y="213"/>
                  </a:cubicBezTo>
                  <a:cubicBezTo>
                    <a:pt x="82" y="210"/>
                    <a:pt x="82" y="210"/>
                    <a:pt x="82" y="210"/>
                  </a:cubicBezTo>
                  <a:cubicBezTo>
                    <a:pt x="82" y="209"/>
                    <a:pt x="82" y="209"/>
                    <a:pt x="82" y="209"/>
                  </a:cubicBezTo>
                  <a:cubicBezTo>
                    <a:pt x="81" y="209"/>
                    <a:pt x="81" y="209"/>
                    <a:pt x="81" y="209"/>
                  </a:cubicBezTo>
                  <a:cubicBezTo>
                    <a:pt x="79" y="209"/>
                    <a:pt x="79" y="209"/>
                    <a:pt x="79" y="209"/>
                  </a:cubicBezTo>
                  <a:cubicBezTo>
                    <a:pt x="79" y="229"/>
                    <a:pt x="79" y="229"/>
                    <a:pt x="79" y="229"/>
                  </a:cubicBezTo>
                  <a:cubicBezTo>
                    <a:pt x="82" y="229"/>
                    <a:pt x="82" y="229"/>
                    <a:pt x="82" y="229"/>
                  </a:cubicBezTo>
                  <a:cubicBezTo>
                    <a:pt x="82" y="216"/>
                    <a:pt x="82" y="216"/>
                    <a:pt x="82" y="216"/>
                  </a:cubicBezTo>
                  <a:cubicBezTo>
                    <a:pt x="83" y="215"/>
                    <a:pt x="83" y="215"/>
                    <a:pt x="83" y="214"/>
                  </a:cubicBezTo>
                  <a:cubicBezTo>
                    <a:pt x="83" y="214"/>
                    <a:pt x="84" y="213"/>
                    <a:pt x="84" y="213"/>
                  </a:cubicBezTo>
                  <a:cubicBezTo>
                    <a:pt x="85" y="212"/>
                    <a:pt x="85" y="212"/>
                    <a:pt x="86" y="212"/>
                  </a:cubicBezTo>
                  <a:cubicBezTo>
                    <a:pt x="86" y="212"/>
                    <a:pt x="87" y="212"/>
                    <a:pt x="87" y="212"/>
                  </a:cubicBezTo>
                  <a:cubicBezTo>
                    <a:pt x="88" y="212"/>
                    <a:pt x="88" y="212"/>
                    <a:pt x="88" y="212"/>
                  </a:cubicBezTo>
                  <a:cubicBezTo>
                    <a:pt x="89" y="212"/>
                    <a:pt x="89" y="212"/>
                    <a:pt x="89" y="212"/>
                  </a:cubicBezTo>
                  <a:cubicBezTo>
                    <a:pt x="90" y="212"/>
                    <a:pt x="90" y="212"/>
                    <a:pt x="90" y="211"/>
                  </a:cubicBezTo>
                  <a:cubicBezTo>
                    <a:pt x="90" y="209"/>
                    <a:pt x="90" y="209"/>
                    <a:pt x="90" y="209"/>
                  </a:cubicBezTo>
                  <a:cubicBezTo>
                    <a:pt x="90" y="209"/>
                    <a:pt x="89" y="208"/>
                    <a:pt x="89" y="208"/>
                  </a:cubicBezTo>
                  <a:cubicBezTo>
                    <a:pt x="89" y="208"/>
                    <a:pt x="88" y="208"/>
                    <a:pt x="88" y="208"/>
                  </a:cubicBezTo>
                  <a:close/>
                  <a:moveTo>
                    <a:pt x="33" y="105"/>
                  </a:moveTo>
                  <a:cubicBezTo>
                    <a:pt x="32" y="105"/>
                    <a:pt x="31" y="104"/>
                    <a:pt x="29" y="104"/>
                  </a:cubicBezTo>
                  <a:cubicBezTo>
                    <a:pt x="28" y="104"/>
                    <a:pt x="26" y="105"/>
                    <a:pt x="25" y="105"/>
                  </a:cubicBezTo>
                  <a:cubicBezTo>
                    <a:pt x="24" y="105"/>
                    <a:pt x="23" y="106"/>
                    <a:pt x="22" y="107"/>
                  </a:cubicBezTo>
                  <a:cubicBezTo>
                    <a:pt x="21" y="108"/>
                    <a:pt x="21" y="109"/>
                    <a:pt x="20" y="110"/>
                  </a:cubicBezTo>
                  <a:cubicBezTo>
                    <a:pt x="20" y="112"/>
                    <a:pt x="19" y="113"/>
                    <a:pt x="19" y="115"/>
                  </a:cubicBezTo>
                  <a:cubicBezTo>
                    <a:pt x="19" y="116"/>
                    <a:pt x="20" y="118"/>
                    <a:pt x="20" y="119"/>
                  </a:cubicBezTo>
                  <a:cubicBezTo>
                    <a:pt x="21" y="120"/>
                    <a:pt x="21" y="121"/>
                    <a:pt x="22" y="122"/>
                  </a:cubicBezTo>
                  <a:cubicBezTo>
                    <a:pt x="23" y="123"/>
                    <a:pt x="24" y="124"/>
                    <a:pt x="25" y="124"/>
                  </a:cubicBezTo>
                  <a:cubicBezTo>
                    <a:pt x="26" y="125"/>
                    <a:pt x="28" y="125"/>
                    <a:pt x="29" y="125"/>
                  </a:cubicBezTo>
                  <a:cubicBezTo>
                    <a:pt x="31" y="125"/>
                    <a:pt x="32" y="125"/>
                    <a:pt x="33" y="124"/>
                  </a:cubicBezTo>
                  <a:cubicBezTo>
                    <a:pt x="34" y="124"/>
                    <a:pt x="35" y="123"/>
                    <a:pt x="36" y="122"/>
                  </a:cubicBezTo>
                  <a:cubicBezTo>
                    <a:pt x="37" y="121"/>
                    <a:pt x="38" y="120"/>
                    <a:pt x="38" y="119"/>
                  </a:cubicBezTo>
                  <a:cubicBezTo>
                    <a:pt x="39" y="118"/>
                    <a:pt x="39" y="116"/>
                    <a:pt x="39" y="115"/>
                  </a:cubicBezTo>
                  <a:cubicBezTo>
                    <a:pt x="39" y="113"/>
                    <a:pt x="39" y="112"/>
                    <a:pt x="38" y="110"/>
                  </a:cubicBezTo>
                  <a:cubicBezTo>
                    <a:pt x="38" y="109"/>
                    <a:pt x="37" y="108"/>
                    <a:pt x="36" y="107"/>
                  </a:cubicBezTo>
                  <a:cubicBezTo>
                    <a:pt x="35" y="106"/>
                    <a:pt x="34" y="105"/>
                    <a:pt x="33" y="105"/>
                  </a:cubicBezTo>
                  <a:close/>
                  <a:moveTo>
                    <a:pt x="34" y="120"/>
                  </a:moveTo>
                  <a:cubicBezTo>
                    <a:pt x="33" y="122"/>
                    <a:pt x="31" y="122"/>
                    <a:pt x="29" y="122"/>
                  </a:cubicBezTo>
                  <a:cubicBezTo>
                    <a:pt x="27" y="122"/>
                    <a:pt x="26" y="122"/>
                    <a:pt x="25" y="120"/>
                  </a:cubicBezTo>
                  <a:cubicBezTo>
                    <a:pt x="24" y="119"/>
                    <a:pt x="23" y="117"/>
                    <a:pt x="23" y="115"/>
                  </a:cubicBezTo>
                  <a:cubicBezTo>
                    <a:pt x="23" y="114"/>
                    <a:pt x="23" y="112"/>
                    <a:pt x="23" y="111"/>
                  </a:cubicBezTo>
                  <a:cubicBezTo>
                    <a:pt x="24" y="111"/>
                    <a:pt x="24" y="110"/>
                    <a:pt x="25" y="109"/>
                  </a:cubicBezTo>
                  <a:cubicBezTo>
                    <a:pt x="25" y="108"/>
                    <a:pt x="26" y="108"/>
                    <a:pt x="26" y="108"/>
                  </a:cubicBezTo>
                  <a:cubicBezTo>
                    <a:pt x="27" y="107"/>
                    <a:pt x="28" y="107"/>
                    <a:pt x="29" y="107"/>
                  </a:cubicBezTo>
                  <a:cubicBezTo>
                    <a:pt x="31" y="107"/>
                    <a:pt x="33" y="108"/>
                    <a:pt x="34" y="109"/>
                  </a:cubicBezTo>
                  <a:cubicBezTo>
                    <a:pt x="35" y="110"/>
                    <a:pt x="35" y="112"/>
                    <a:pt x="35" y="115"/>
                  </a:cubicBezTo>
                  <a:cubicBezTo>
                    <a:pt x="35" y="117"/>
                    <a:pt x="35" y="119"/>
                    <a:pt x="34" y="120"/>
                  </a:cubicBezTo>
                  <a:close/>
                  <a:moveTo>
                    <a:pt x="121" y="125"/>
                  </a:moveTo>
                  <a:cubicBezTo>
                    <a:pt x="125" y="125"/>
                    <a:pt x="125" y="125"/>
                    <a:pt x="125" y="125"/>
                  </a:cubicBezTo>
                  <a:cubicBezTo>
                    <a:pt x="125" y="105"/>
                    <a:pt x="125" y="105"/>
                    <a:pt x="125" y="105"/>
                  </a:cubicBezTo>
                  <a:cubicBezTo>
                    <a:pt x="121" y="105"/>
                    <a:pt x="121" y="105"/>
                    <a:pt x="121" y="105"/>
                  </a:cubicBezTo>
                  <a:lnTo>
                    <a:pt x="121" y="125"/>
                  </a:lnTo>
                  <a:close/>
                  <a:moveTo>
                    <a:pt x="211" y="166"/>
                  </a:moveTo>
                  <a:cubicBezTo>
                    <a:pt x="211" y="166"/>
                    <a:pt x="211" y="166"/>
                    <a:pt x="211" y="165"/>
                  </a:cubicBezTo>
                  <a:cubicBezTo>
                    <a:pt x="211" y="164"/>
                    <a:pt x="211" y="163"/>
                    <a:pt x="211" y="161"/>
                  </a:cubicBezTo>
                  <a:cubicBezTo>
                    <a:pt x="210" y="160"/>
                    <a:pt x="210" y="159"/>
                    <a:pt x="209" y="159"/>
                  </a:cubicBezTo>
                  <a:cubicBezTo>
                    <a:pt x="208" y="158"/>
                    <a:pt x="207" y="157"/>
                    <a:pt x="206" y="157"/>
                  </a:cubicBezTo>
                  <a:cubicBezTo>
                    <a:pt x="205" y="156"/>
                    <a:pt x="204" y="156"/>
                    <a:pt x="203" y="156"/>
                  </a:cubicBezTo>
                  <a:cubicBezTo>
                    <a:pt x="201" y="156"/>
                    <a:pt x="200" y="157"/>
                    <a:pt x="199" y="157"/>
                  </a:cubicBezTo>
                  <a:cubicBezTo>
                    <a:pt x="198" y="158"/>
                    <a:pt x="197" y="158"/>
                    <a:pt x="196" y="159"/>
                  </a:cubicBezTo>
                  <a:cubicBezTo>
                    <a:pt x="195" y="160"/>
                    <a:pt x="195" y="161"/>
                    <a:pt x="194" y="162"/>
                  </a:cubicBezTo>
                  <a:cubicBezTo>
                    <a:pt x="194" y="164"/>
                    <a:pt x="193" y="165"/>
                    <a:pt x="193" y="166"/>
                  </a:cubicBezTo>
                  <a:cubicBezTo>
                    <a:pt x="193" y="168"/>
                    <a:pt x="194" y="170"/>
                    <a:pt x="194" y="171"/>
                  </a:cubicBezTo>
                  <a:cubicBezTo>
                    <a:pt x="195" y="172"/>
                    <a:pt x="195" y="173"/>
                    <a:pt x="196" y="174"/>
                  </a:cubicBezTo>
                  <a:cubicBezTo>
                    <a:pt x="197" y="175"/>
                    <a:pt x="198" y="176"/>
                    <a:pt x="199" y="176"/>
                  </a:cubicBezTo>
                  <a:cubicBezTo>
                    <a:pt x="200" y="177"/>
                    <a:pt x="202" y="177"/>
                    <a:pt x="203" y="177"/>
                  </a:cubicBezTo>
                  <a:cubicBezTo>
                    <a:pt x="204" y="177"/>
                    <a:pt x="205" y="177"/>
                    <a:pt x="205" y="177"/>
                  </a:cubicBezTo>
                  <a:cubicBezTo>
                    <a:pt x="206" y="177"/>
                    <a:pt x="207" y="177"/>
                    <a:pt x="208" y="176"/>
                  </a:cubicBezTo>
                  <a:cubicBezTo>
                    <a:pt x="208" y="176"/>
                    <a:pt x="209" y="176"/>
                    <a:pt x="209" y="175"/>
                  </a:cubicBezTo>
                  <a:cubicBezTo>
                    <a:pt x="210" y="175"/>
                    <a:pt x="211" y="175"/>
                    <a:pt x="211" y="174"/>
                  </a:cubicBezTo>
                  <a:cubicBezTo>
                    <a:pt x="210" y="173"/>
                    <a:pt x="210" y="173"/>
                    <a:pt x="210" y="173"/>
                  </a:cubicBezTo>
                  <a:cubicBezTo>
                    <a:pt x="210" y="172"/>
                    <a:pt x="210" y="172"/>
                    <a:pt x="209" y="172"/>
                  </a:cubicBezTo>
                  <a:cubicBezTo>
                    <a:pt x="209" y="172"/>
                    <a:pt x="209" y="172"/>
                    <a:pt x="209" y="173"/>
                  </a:cubicBezTo>
                  <a:cubicBezTo>
                    <a:pt x="208" y="173"/>
                    <a:pt x="208" y="173"/>
                    <a:pt x="207" y="173"/>
                  </a:cubicBezTo>
                  <a:cubicBezTo>
                    <a:pt x="207" y="174"/>
                    <a:pt x="206" y="174"/>
                    <a:pt x="206" y="174"/>
                  </a:cubicBezTo>
                  <a:cubicBezTo>
                    <a:pt x="205" y="174"/>
                    <a:pt x="204" y="174"/>
                    <a:pt x="203" y="174"/>
                  </a:cubicBezTo>
                  <a:cubicBezTo>
                    <a:pt x="202" y="174"/>
                    <a:pt x="202" y="174"/>
                    <a:pt x="201" y="174"/>
                  </a:cubicBezTo>
                  <a:cubicBezTo>
                    <a:pt x="200" y="174"/>
                    <a:pt x="199" y="173"/>
                    <a:pt x="199" y="172"/>
                  </a:cubicBezTo>
                  <a:cubicBezTo>
                    <a:pt x="198" y="172"/>
                    <a:pt x="198" y="171"/>
                    <a:pt x="198" y="170"/>
                  </a:cubicBezTo>
                  <a:cubicBezTo>
                    <a:pt x="197" y="169"/>
                    <a:pt x="197" y="168"/>
                    <a:pt x="197" y="167"/>
                  </a:cubicBezTo>
                  <a:cubicBezTo>
                    <a:pt x="211" y="167"/>
                    <a:pt x="211" y="167"/>
                    <a:pt x="211" y="167"/>
                  </a:cubicBezTo>
                  <a:cubicBezTo>
                    <a:pt x="211" y="167"/>
                    <a:pt x="211" y="167"/>
                    <a:pt x="211" y="166"/>
                  </a:cubicBezTo>
                  <a:close/>
                  <a:moveTo>
                    <a:pt x="197" y="165"/>
                  </a:moveTo>
                  <a:cubicBezTo>
                    <a:pt x="197" y="163"/>
                    <a:pt x="198" y="161"/>
                    <a:pt x="199" y="160"/>
                  </a:cubicBezTo>
                  <a:cubicBezTo>
                    <a:pt x="200" y="159"/>
                    <a:pt x="201" y="159"/>
                    <a:pt x="203" y="159"/>
                  </a:cubicBezTo>
                  <a:cubicBezTo>
                    <a:pt x="204" y="159"/>
                    <a:pt x="205" y="159"/>
                    <a:pt x="205" y="159"/>
                  </a:cubicBezTo>
                  <a:cubicBezTo>
                    <a:pt x="206" y="160"/>
                    <a:pt x="206" y="160"/>
                    <a:pt x="207" y="160"/>
                  </a:cubicBezTo>
                  <a:cubicBezTo>
                    <a:pt x="207" y="161"/>
                    <a:pt x="208" y="162"/>
                    <a:pt x="208" y="162"/>
                  </a:cubicBezTo>
                  <a:cubicBezTo>
                    <a:pt x="208" y="163"/>
                    <a:pt x="208" y="164"/>
                    <a:pt x="208" y="165"/>
                  </a:cubicBezTo>
                  <a:lnTo>
                    <a:pt x="197" y="165"/>
                  </a:lnTo>
                  <a:close/>
                  <a:moveTo>
                    <a:pt x="175" y="121"/>
                  </a:moveTo>
                  <a:cubicBezTo>
                    <a:pt x="174" y="120"/>
                    <a:pt x="174" y="119"/>
                    <a:pt x="174" y="118"/>
                  </a:cubicBezTo>
                  <a:cubicBezTo>
                    <a:pt x="174" y="105"/>
                    <a:pt x="174" y="105"/>
                    <a:pt x="174" y="105"/>
                  </a:cubicBezTo>
                  <a:cubicBezTo>
                    <a:pt x="170" y="105"/>
                    <a:pt x="170" y="105"/>
                    <a:pt x="170" y="105"/>
                  </a:cubicBezTo>
                  <a:cubicBezTo>
                    <a:pt x="170" y="118"/>
                    <a:pt x="170" y="118"/>
                    <a:pt x="170" y="118"/>
                  </a:cubicBezTo>
                  <a:cubicBezTo>
                    <a:pt x="170" y="119"/>
                    <a:pt x="171" y="120"/>
                    <a:pt x="171" y="121"/>
                  </a:cubicBezTo>
                  <a:cubicBezTo>
                    <a:pt x="171" y="122"/>
                    <a:pt x="172" y="122"/>
                    <a:pt x="172" y="123"/>
                  </a:cubicBezTo>
                  <a:cubicBezTo>
                    <a:pt x="173" y="124"/>
                    <a:pt x="173" y="124"/>
                    <a:pt x="174" y="125"/>
                  </a:cubicBezTo>
                  <a:cubicBezTo>
                    <a:pt x="175" y="125"/>
                    <a:pt x="176" y="125"/>
                    <a:pt x="177" y="125"/>
                  </a:cubicBezTo>
                  <a:cubicBezTo>
                    <a:pt x="179" y="125"/>
                    <a:pt x="180" y="125"/>
                    <a:pt x="181" y="124"/>
                  </a:cubicBezTo>
                  <a:cubicBezTo>
                    <a:pt x="182" y="124"/>
                    <a:pt x="183" y="123"/>
                    <a:pt x="184" y="122"/>
                  </a:cubicBezTo>
                  <a:cubicBezTo>
                    <a:pt x="184" y="124"/>
                    <a:pt x="184" y="124"/>
                    <a:pt x="184" y="124"/>
                  </a:cubicBezTo>
                  <a:cubicBezTo>
                    <a:pt x="184" y="125"/>
                    <a:pt x="185" y="125"/>
                    <a:pt x="185" y="125"/>
                  </a:cubicBezTo>
                  <a:cubicBezTo>
                    <a:pt x="187" y="125"/>
                    <a:pt x="187" y="125"/>
                    <a:pt x="187" y="125"/>
                  </a:cubicBezTo>
                  <a:cubicBezTo>
                    <a:pt x="187" y="105"/>
                    <a:pt x="187" y="105"/>
                    <a:pt x="187" y="105"/>
                  </a:cubicBezTo>
                  <a:cubicBezTo>
                    <a:pt x="184" y="105"/>
                    <a:pt x="184" y="105"/>
                    <a:pt x="184" y="105"/>
                  </a:cubicBezTo>
                  <a:cubicBezTo>
                    <a:pt x="184" y="120"/>
                    <a:pt x="184" y="120"/>
                    <a:pt x="184" y="120"/>
                  </a:cubicBezTo>
                  <a:cubicBezTo>
                    <a:pt x="183" y="120"/>
                    <a:pt x="182" y="121"/>
                    <a:pt x="181" y="122"/>
                  </a:cubicBezTo>
                  <a:cubicBezTo>
                    <a:pt x="180" y="122"/>
                    <a:pt x="179" y="122"/>
                    <a:pt x="178" y="122"/>
                  </a:cubicBezTo>
                  <a:cubicBezTo>
                    <a:pt x="177" y="122"/>
                    <a:pt x="176" y="122"/>
                    <a:pt x="175" y="121"/>
                  </a:cubicBezTo>
                  <a:close/>
                  <a:moveTo>
                    <a:pt x="61" y="105"/>
                  </a:moveTo>
                  <a:cubicBezTo>
                    <a:pt x="60" y="106"/>
                    <a:pt x="59" y="106"/>
                    <a:pt x="58" y="107"/>
                  </a:cubicBezTo>
                  <a:cubicBezTo>
                    <a:pt x="58" y="108"/>
                    <a:pt x="57" y="109"/>
                    <a:pt x="56" y="110"/>
                  </a:cubicBezTo>
                  <a:cubicBezTo>
                    <a:pt x="56" y="112"/>
                    <a:pt x="56" y="113"/>
                    <a:pt x="56" y="114"/>
                  </a:cubicBezTo>
                  <a:cubicBezTo>
                    <a:pt x="56" y="116"/>
                    <a:pt x="56" y="118"/>
                    <a:pt x="57" y="119"/>
                  </a:cubicBezTo>
                  <a:cubicBezTo>
                    <a:pt x="57" y="120"/>
                    <a:pt x="58" y="121"/>
                    <a:pt x="59" y="122"/>
                  </a:cubicBezTo>
                  <a:cubicBezTo>
                    <a:pt x="59" y="123"/>
                    <a:pt x="60" y="124"/>
                    <a:pt x="62" y="124"/>
                  </a:cubicBezTo>
                  <a:cubicBezTo>
                    <a:pt x="63" y="125"/>
                    <a:pt x="64" y="125"/>
                    <a:pt x="65" y="125"/>
                  </a:cubicBezTo>
                  <a:cubicBezTo>
                    <a:pt x="66" y="125"/>
                    <a:pt x="67" y="125"/>
                    <a:pt x="68" y="125"/>
                  </a:cubicBezTo>
                  <a:cubicBezTo>
                    <a:pt x="68" y="125"/>
                    <a:pt x="69" y="125"/>
                    <a:pt x="70" y="124"/>
                  </a:cubicBezTo>
                  <a:cubicBezTo>
                    <a:pt x="71" y="124"/>
                    <a:pt x="71" y="124"/>
                    <a:pt x="72" y="123"/>
                  </a:cubicBezTo>
                  <a:cubicBezTo>
                    <a:pt x="72" y="123"/>
                    <a:pt x="73" y="123"/>
                    <a:pt x="73" y="122"/>
                  </a:cubicBezTo>
                  <a:cubicBezTo>
                    <a:pt x="72" y="121"/>
                    <a:pt x="72" y="121"/>
                    <a:pt x="72" y="121"/>
                  </a:cubicBezTo>
                  <a:cubicBezTo>
                    <a:pt x="72" y="120"/>
                    <a:pt x="72" y="120"/>
                    <a:pt x="72" y="120"/>
                  </a:cubicBezTo>
                  <a:cubicBezTo>
                    <a:pt x="72" y="120"/>
                    <a:pt x="71" y="120"/>
                    <a:pt x="71" y="121"/>
                  </a:cubicBezTo>
                  <a:cubicBezTo>
                    <a:pt x="71" y="121"/>
                    <a:pt x="70" y="121"/>
                    <a:pt x="70" y="121"/>
                  </a:cubicBezTo>
                  <a:cubicBezTo>
                    <a:pt x="69" y="122"/>
                    <a:pt x="69" y="122"/>
                    <a:pt x="68" y="122"/>
                  </a:cubicBezTo>
                  <a:cubicBezTo>
                    <a:pt x="67" y="122"/>
                    <a:pt x="67" y="122"/>
                    <a:pt x="66" y="122"/>
                  </a:cubicBezTo>
                  <a:cubicBezTo>
                    <a:pt x="65" y="122"/>
                    <a:pt x="64" y="122"/>
                    <a:pt x="63" y="122"/>
                  </a:cubicBezTo>
                  <a:cubicBezTo>
                    <a:pt x="62" y="122"/>
                    <a:pt x="62" y="121"/>
                    <a:pt x="61" y="120"/>
                  </a:cubicBezTo>
                  <a:cubicBezTo>
                    <a:pt x="61" y="120"/>
                    <a:pt x="60" y="119"/>
                    <a:pt x="60" y="118"/>
                  </a:cubicBezTo>
                  <a:cubicBezTo>
                    <a:pt x="60" y="117"/>
                    <a:pt x="59" y="116"/>
                    <a:pt x="59" y="115"/>
                  </a:cubicBezTo>
                  <a:cubicBezTo>
                    <a:pt x="73" y="115"/>
                    <a:pt x="73" y="115"/>
                    <a:pt x="73" y="115"/>
                  </a:cubicBezTo>
                  <a:cubicBezTo>
                    <a:pt x="73" y="115"/>
                    <a:pt x="73" y="115"/>
                    <a:pt x="74" y="114"/>
                  </a:cubicBezTo>
                  <a:cubicBezTo>
                    <a:pt x="74" y="114"/>
                    <a:pt x="74" y="114"/>
                    <a:pt x="74" y="113"/>
                  </a:cubicBezTo>
                  <a:cubicBezTo>
                    <a:pt x="74" y="112"/>
                    <a:pt x="74" y="111"/>
                    <a:pt x="73" y="109"/>
                  </a:cubicBezTo>
                  <a:cubicBezTo>
                    <a:pt x="73" y="108"/>
                    <a:pt x="72" y="107"/>
                    <a:pt x="71" y="107"/>
                  </a:cubicBezTo>
                  <a:cubicBezTo>
                    <a:pt x="71" y="106"/>
                    <a:pt x="70" y="105"/>
                    <a:pt x="69" y="105"/>
                  </a:cubicBezTo>
                  <a:cubicBezTo>
                    <a:pt x="68" y="104"/>
                    <a:pt x="66" y="104"/>
                    <a:pt x="65" y="104"/>
                  </a:cubicBezTo>
                  <a:cubicBezTo>
                    <a:pt x="64" y="104"/>
                    <a:pt x="62" y="105"/>
                    <a:pt x="61" y="105"/>
                  </a:cubicBezTo>
                  <a:close/>
                  <a:moveTo>
                    <a:pt x="68" y="107"/>
                  </a:moveTo>
                  <a:cubicBezTo>
                    <a:pt x="68" y="108"/>
                    <a:pt x="69" y="108"/>
                    <a:pt x="69" y="108"/>
                  </a:cubicBezTo>
                  <a:cubicBezTo>
                    <a:pt x="70" y="109"/>
                    <a:pt x="70" y="110"/>
                    <a:pt x="70" y="110"/>
                  </a:cubicBezTo>
                  <a:cubicBezTo>
                    <a:pt x="70" y="111"/>
                    <a:pt x="71" y="112"/>
                    <a:pt x="71" y="113"/>
                  </a:cubicBezTo>
                  <a:cubicBezTo>
                    <a:pt x="59" y="113"/>
                    <a:pt x="59" y="113"/>
                    <a:pt x="59" y="113"/>
                  </a:cubicBezTo>
                  <a:cubicBezTo>
                    <a:pt x="60" y="111"/>
                    <a:pt x="60" y="109"/>
                    <a:pt x="61" y="108"/>
                  </a:cubicBezTo>
                  <a:cubicBezTo>
                    <a:pt x="62" y="107"/>
                    <a:pt x="64" y="107"/>
                    <a:pt x="65" y="107"/>
                  </a:cubicBezTo>
                  <a:cubicBezTo>
                    <a:pt x="66" y="107"/>
                    <a:pt x="67" y="107"/>
                    <a:pt x="68" y="107"/>
                  </a:cubicBezTo>
                  <a:close/>
                  <a:moveTo>
                    <a:pt x="126" y="98"/>
                  </a:moveTo>
                  <a:cubicBezTo>
                    <a:pt x="126" y="98"/>
                    <a:pt x="126" y="98"/>
                    <a:pt x="126" y="97"/>
                  </a:cubicBezTo>
                  <a:cubicBezTo>
                    <a:pt x="125" y="97"/>
                    <a:pt x="125" y="97"/>
                    <a:pt x="125" y="96"/>
                  </a:cubicBezTo>
                  <a:cubicBezTo>
                    <a:pt x="125" y="96"/>
                    <a:pt x="124" y="96"/>
                    <a:pt x="124" y="96"/>
                  </a:cubicBezTo>
                  <a:cubicBezTo>
                    <a:pt x="124" y="96"/>
                    <a:pt x="124" y="96"/>
                    <a:pt x="123" y="96"/>
                  </a:cubicBezTo>
                  <a:cubicBezTo>
                    <a:pt x="123" y="96"/>
                    <a:pt x="123" y="96"/>
                    <a:pt x="122" y="96"/>
                  </a:cubicBezTo>
                  <a:cubicBezTo>
                    <a:pt x="122" y="96"/>
                    <a:pt x="122" y="96"/>
                    <a:pt x="121" y="96"/>
                  </a:cubicBezTo>
                  <a:cubicBezTo>
                    <a:pt x="121" y="97"/>
                    <a:pt x="121" y="97"/>
                    <a:pt x="121" y="97"/>
                  </a:cubicBezTo>
                  <a:cubicBezTo>
                    <a:pt x="121" y="98"/>
                    <a:pt x="121" y="98"/>
                    <a:pt x="121" y="98"/>
                  </a:cubicBezTo>
                  <a:cubicBezTo>
                    <a:pt x="121" y="99"/>
                    <a:pt x="121" y="99"/>
                    <a:pt x="121" y="99"/>
                  </a:cubicBezTo>
                  <a:cubicBezTo>
                    <a:pt x="121" y="99"/>
                    <a:pt x="121" y="100"/>
                    <a:pt x="121" y="100"/>
                  </a:cubicBezTo>
                  <a:cubicBezTo>
                    <a:pt x="122" y="100"/>
                    <a:pt x="122" y="100"/>
                    <a:pt x="122" y="101"/>
                  </a:cubicBezTo>
                  <a:cubicBezTo>
                    <a:pt x="123" y="101"/>
                    <a:pt x="123" y="101"/>
                    <a:pt x="123" y="101"/>
                  </a:cubicBezTo>
                  <a:cubicBezTo>
                    <a:pt x="124" y="101"/>
                    <a:pt x="124" y="101"/>
                    <a:pt x="124" y="101"/>
                  </a:cubicBezTo>
                  <a:cubicBezTo>
                    <a:pt x="124" y="100"/>
                    <a:pt x="125" y="100"/>
                    <a:pt x="125" y="100"/>
                  </a:cubicBezTo>
                  <a:cubicBezTo>
                    <a:pt x="125" y="100"/>
                    <a:pt x="125" y="99"/>
                    <a:pt x="126" y="99"/>
                  </a:cubicBezTo>
                  <a:cubicBezTo>
                    <a:pt x="126" y="99"/>
                    <a:pt x="126" y="99"/>
                    <a:pt x="126" y="98"/>
                  </a:cubicBezTo>
                  <a:close/>
                  <a:moveTo>
                    <a:pt x="162" y="122"/>
                  </a:moveTo>
                  <a:cubicBezTo>
                    <a:pt x="161" y="122"/>
                    <a:pt x="161" y="122"/>
                    <a:pt x="161" y="122"/>
                  </a:cubicBezTo>
                  <a:cubicBezTo>
                    <a:pt x="160" y="123"/>
                    <a:pt x="159" y="123"/>
                    <a:pt x="159" y="123"/>
                  </a:cubicBezTo>
                  <a:cubicBezTo>
                    <a:pt x="158" y="123"/>
                    <a:pt x="157" y="123"/>
                    <a:pt x="157" y="122"/>
                  </a:cubicBezTo>
                  <a:cubicBezTo>
                    <a:pt x="156" y="122"/>
                    <a:pt x="156" y="122"/>
                    <a:pt x="155" y="122"/>
                  </a:cubicBezTo>
                  <a:cubicBezTo>
                    <a:pt x="155" y="121"/>
                    <a:pt x="155" y="121"/>
                    <a:pt x="154" y="121"/>
                  </a:cubicBezTo>
                  <a:cubicBezTo>
                    <a:pt x="154" y="121"/>
                    <a:pt x="154" y="121"/>
                    <a:pt x="154" y="121"/>
                  </a:cubicBezTo>
                  <a:cubicBezTo>
                    <a:pt x="153" y="121"/>
                    <a:pt x="153" y="121"/>
                    <a:pt x="153" y="121"/>
                  </a:cubicBezTo>
                  <a:cubicBezTo>
                    <a:pt x="153" y="121"/>
                    <a:pt x="153" y="121"/>
                    <a:pt x="153" y="121"/>
                  </a:cubicBezTo>
                  <a:cubicBezTo>
                    <a:pt x="152" y="123"/>
                    <a:pt x="152" y="123"/>
                    <a:pt x="152" y="123"/>
                  </a:cubicBezTo>
                  <a:cubicBezTo>
                    <a:pt x="153" y="123"/>
                    <a:pt x="154" y="124"/>
                    <a:pt x="155" y="124"/>
                  </a:cubicBezTo>
                  <a:cubicBezTo>
                    <a:pt x="156" y="125"/>
                    <a:pt x="157" y="125"/>
                    <a:pt x="159" y="125"/>
                  </a:cubicBezTo>
                  <a:cubicBezTo>
                    <a:pt x="160" y="125"/>
                    <a:pt x="161" y="125"/>
                    <a:pt x="162" y="125"/>
                  </a:cubicBezTo>
                  <a:cubicBezTo>
                    <a:pt x="163" y="124"/>
                    <a:pt x="164" y="124"/>
                    <a:pt x="164" y="123"/>
                  </a:cubicBezTo>
                  <a:cubicBezTo>
                    <a:pt x="165" y="123"/>
                    <a:pt x="165" y="122"/>
                    <a:pt x="166" y="121"/>
                  </a:cubicBezTo>
                  <a:cubicBezTo>
                    <a:pt x="166" y="120"/>
                    <a:pt x="166" y="120"/>
                    <a:pt x="166" y="119"/>
                  </a:cubicBezTo>
                  <a:cubicBezTo>
                    <a:pt x="166" y="118"/>
                    <a:pt x="166" y="117"/>
                    <a:pt x="166" y="117"/>
                  </a:cubicBezTo>
                  <a:cubicBezTo>
                    <a:pt x="165" y="116"/>
                    <a:pt x="165" y="115"/>
                    <a:pt x="165" y="115"/>
                  </a:cubicBezTo>
                  <a:cubicBezTo>
                    <a:pt x="164" y="115"/>
                    <a:pt x="164" y="114"/>
                    <a:pt x="163" y="114"/>
                  </a:cubicBezTo>
                  <a:cubicBezTo>
                    <a:pt x="162" y="114"/>
                    <a:pt x="162" y="114"/>
                    <a:pt x="161" y="113"/>
                  </a:cubicBezTo>
                  <a:cubicBezTo>
                    <a:pt x="160" y="113"/>
                    <a:pt x="160" y="113"/>
                    <a:pt x="159" y="113"/>
                  </a:cubicBezTo>
                  <a:cubicBezTo>
                    <a:pt x="158" y="113"/>
                    <a:pt x="158" y="112"/>
                    <a:pt x="157" y="112"/>
                  </a:cubicBezTo>
                  <a:cubicBezTo>
                    <a:pt x="157" y="112"/>
                    <a:pt x="156" y="112"/>
                    <a:pt x="156" y="111"/>
                  </a:cubicBezTo>
                  <a:cubicBezTo>
                    <a:pt x="156" y="111"/>
                    <a:pt x="156" y="110"/>
                    <a:pt x="156" y="110"/>
                  </a:cubicBezTo>
                  <a:cubicBezTo>
                    <a:pt x="156" y="109"/>
                    <a:pt x="156" y="109"/>
                    <a:pt x="156" y="109"/>
                  </a:cubicBezTo>
                  <a:cubicBezTo>
                    <a:pt x="156" y="108"/>
                    <a:pt x="156" y="108"/>
                    <a:pt x="157" y="108"/>
                  </a:cubicBezTo>
                  <a:cubicBezTo>
                    <a:pt x="157" y="108"/>
                    <a:pt x="158" y="107"/>
                    <a:pt x="158" y="107"/>
                  </a:cubicBezTo>
                  <a:cubicBezTo>
                    <a:pt x="158" y="107"/>
                    <a:pt x="159" y="107"/>
                    <a:pt x="160" y="107"/>
                  </a:cubicBezTo>
                  <a:cubicBezTo>
                    <a:pt x="160" y="107"/>
                    <a:pt x="161" y="107"/>
                    <a:pt x="161" y="107"/>
                  </a:cubicBezTo>
                  <a:cubicBezTo>
                    <a:pt x="162" y="107"/>
                    <a:pt x="162" y="107"/>
                    <a:pt x="163" y="108"/>
                  </a:cubicBezTo>
                  <a:cubicBezTo>
                    <a:pt x="163" y="108"/>
                    <a:pt x="163" y="108"/>
                    <a:pt x="164" y="108"/>
                  </a:cubicBezTo>
                  <a:cubicBezTo>
                    <a:pt x="164" y="108"/>
                    <a:pt x="164" y="108"/>
                    <a:pt x="164" y="108"/>
                  </a:cubicBezTo>
                  <a:cubicBezTo>
                    <a:pt x="165" y="108"/>
                    <a:pt x="165" y="108"/>
                    <a:pt x="165" y="108"/>
                  </a:cubicBezTo>
                  <a:cubicBezTo>
                    <a:pt x="166" y="107"/>
                    <a:pt x="166" y="107"/>
                    <a:pt x="166" y="107"/>
                  </a:cubicBezTo>
                  <a:cubicBezTo>
                    <a:pt x="165" y="106"/>
                    <a:pt x="164" y="105"/>
                    <a:pt x="163" y="105"/>
                  </a:cubicBezTo>
                  <a:cubicBezTo>
                    <a:pt x="162" y="104"/>
                    <a:pt x="161" y="104"/>
                    <a:pt x="160" y="104"/>
                  </a:cubicBezTo>
                  <a:cubicBezTo>
                    <a:pt x="158" y="104"/>
                    <a:pt x="157" y="104"/>
                    <a:pt x="156" y="105"/>
                  </a:cubicBezTo>
                  <a:cubicBezTo>
                    <a:pt x="156" y="105"/>
                    <a:pt x="155" y="105"/>
                    <a:pt x="154" y="106"/>
                  </a:cubicBezTo>
                  <a:cubicBezTo>
                    <a:pt x="154" y="107"/>
                    <a:pt x="153" y="107"/>
                    <a:pt x="153" y="108"/>
                  </a:cubicBezTo>
                  <a:cubicBezTo>
                    <a:pt x="152" y="109"/>
                    <a:pt x="152" y="109"/>
                    <a:pt x="152" y="110"/>
                  </a:cubicBezTo>
                  <a:cubicBezTo>
                    <a:pt x="152" y="111"/>
                    <a:pt x="152" y="112"/>
                    <a:pt x="153" y="112"/>
                  </a:cubicBezTo>
                  <a:cubicBezTo>
                    <a:pt x="153" y="113"/>
                    <a:pt x="153" y="113"/>
                    <a:pt x="154" y="114"/>
                  </a:cubicBezTo>
                  <a:cubicBezTo>
                    <a:pt x="154" y="114"/>
                    <a:pt x="155" y="115"/>
                    <a:pt x="156" y="115"/>
                  </a:cubicBezTo>
                  <a:cubicBezTo>
                    <a:pt x="156" y="115"/>
                    <a:pt x="157" y="115"/>
                    <a:pt x="158" y="116"/>
                  </a:cubicBezTo>
                  <a:cubicBezTo>
                    <a:pt x="158" y="116"/>
                    <a:pt x="159" y="116"/>
                    <a:pt x="160" y="116"/>
                  </a:cubicBezTo>
                  <a:cubicBezTo>
                    <a:pt x="160" y="116"/>
                    <a:pt x="161" y="117"/>
                    <a:pt x="161" y="117"/>
                  </a:cubicBezTo>
                  <a:cubicBezTo>
                    <a:pt x="162" y="117"/>
                    <a:pt x="162" y="118"/>
                    <a:pt x="162" y="118"/>
                  </a:cubicBezTo>
                  <a:cubicBezTo>
                    <a:pt x="163" y="118"/>
                    <a:pt x="163" y="119"/>
                    <a:pt x="163" y="119"/>
                  </a:cubicBezTo>
                  <a:cubicBezTo>
                    <a:pt x="163" y="120"/>
                    <a:pt x="163" y="120"/>
                    <a:pt x="163" y="121"/>
                  </a:cubicBezTo>
                  <a:cubicBezTo>
                    <a:pt x="162" y="121"/>
                    <a:pt x="162" y="121"/>
                    <a:pt x="162" y="122"/>
                  </a:cubicBezTo>
                  <a:close/>
                  <a:moveTo>
                    <a:pt x="49" y="105"/>
                  </a:moveTo>
                  <a:cubicBezTo>
                    <a:pt x="48" y="106"/>
                    <a:pt x="47" y="107"/>
                    <a:pt x="47" y="109"/>
                  </a:cubicBezTo>
                  <a:cubicBezTo>
                    <a:pt x="46" y="106"/>
                    <a:pt x="46" y="106"/>
                    <a:pt x="46" y="106"/>
                  </a:cubicBezTo>
                  <a:cubicBezTo>
                    <a:pt x="46" y="105"/>
                    <a:pt x="46" y="105"/>
                    <a:pt x="46" y="105"/>
                  </a:cubicBezTo>
                  <a:cubicBezTo>
                    <a:pt x="46" y="105"/>
                    <a:pt x="46" y="105"/>
                    <a:pt x="45" y="105"/>
                  </a:cubicBezTo>
                  <a:cubicBezTo>
                    <a:pt x="43" y="105"/>
                    <a:pt x="43" y="105"/>
                    <a:pt x="43" y="105"/>
                  </a:cubicBezTo>
                  <a:cubicBezTo>
                    <a:pt x="43" y="125"/>
                    <a:pt x="43" y="125"/>
                    <a:pt x="43" y="125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7" y="112"/>
                    <a:pt x="47" y="112"/>
                    <a:pt x="47" y="112"/>
                  </a:cubicBezTo>
                  <a:cubicBezTo>
                    <a:pt x="47" y="111"/>
                    <a:pt x="47" y="111"/>
                    <a:pt x="48" y="110"/>
                  </a:cubicBezTo>
                  <a:cubicBezTo>
                    <a:pt x="48" y="110"/>
                    <a:pt x="48" y="109"/>
                    <a:pt x="49" y="109"/>
                  </a:cubicBezTo>
                  <a:cubicBezTo>
                    <a:pt x="49" y="108"/>
                    <a:pt x="50" y="108"/>
                    <a:pt x="50" y="108"/>
                  </a:cubicBezTo>
                  <a:cubicBezTo>
                    <a:pt x="51" y="108"/>
                    <a:pt x="51" y="108"/>
                    <a:pt x="52" y="108"/>
                  </a:cubicBezTo>
                  <a:cubicBezTo>
                    <a:pt x="52" y="108"/>
                    <a:pt x="53" y="108"/>
                    <a:pt x="53" y="108"/>
                  </a:cubicBezTo>
                  <a:cubicBezTo>
                    <a:pt x="53" y="108"/>
                    <a:pt x="54" y="108"/>
                    <a:pt x="54" y="108"/>
                  </a:cubicBezTo>
                  <a:cubicBezTo>
                    <a:pt x="54" y="108"/>
                    <a:pt x="54" y="108"/>
                    <a:pt x="54" y="107"/>
                  </a:cubicBezTo>
                  <a:cubicBezTo>
                    <a:pt x="55" y="105"/>
                    <a:pt x="55" y="105"/>
                    <a:pt x="55" y="105"/>
                  </a:cubicBezTo>
                  <a:cubicBezTo>
                    <a:pt x="54" y="105"/>
                    <a:pt x="54" y="104"/>
                    <a:pt x="54" y="104"/>
                  </a:cubicBezTo>
                  <a:cubicBezTo>
                    <a:pt x="53" y="104"/>
                    <a:pt x="53" y="104"/>
                    <a:pt x="52" y="104"/>
                  </a:cubicBezTo>
                  <a:cubicBezTo>
                    <a:pt x="51" y="104"/>
                    <a:pt x="50" y="105"/>
                    <a:pt x="49" y="105"/>
                  </a:cubicBezTo>
                  <a:close/>
                  <a:moveTo>
                    <a:pt x="3" y="174"/>
                  </a:moveTo>
                  <a:cubicBezTo>
                    <a:pt x="4" y="175"/>
                    <a:pt x="5" y="176"/>
                    <a:pt x="6" y="176"/>
                  </a:cubicBezTo>
                  <a:cubicBezTo>
                    <a:pt x="7" y="177"/>
                    <a:pt x="8" y="177"/>
                    <a:pt x="9" y="177"/>
                  </a:cubicBezTo>
                  <a:cubicBezTo>
                    <a:pt x="10" y="177"/>
                    <a:pt x="11" y="177"/>
                    <a:pt x="11" y="177"/>
                  </a:cubicBezTo>
                  <a:cubicBezTo>
                    <a:pt x="12" y="177"/>
                    <a:pt x="13" y="177"/>
                    <a:pt x="13" y="176"/>
                  </a:cubicBezTo>
                  <a:cubicBezTo>
                    <a:pt x="14" y="176"/>
                    <a:pt x="15" y="176"/>
                    <a:pt x="15" y="175"/>
                  </a:cubicBezTo>
                  <a:cubicBezTo>
                    <a:pt x="16" y="175"/>
                    <a:pt x="16" y="175"/>
                    <a:pt x="17" y="174"/>
                  </a:cubicBezTo>
                  <a:cubicBezTo>
                    <a:pt x="16" y="173"/>
                    <a:pt x="16" y="173"/>
                    <a:pt x="16" y="173"/>
                  </a:cubicBezTo>
                  <a:cubicBezTo>
                    <a:pt x="16" y="172"/>
                    <a:pt x="15" y="172"/>
                    <a:pt x="15" y="172"/>
                  </a:cubicBezTo>
                  <a:cubicBezTo>
                    <a:pt x="15" y="172"/>
                    <a:pt x="15" y="172"/>
                    <a:pt x="14" y="173"/>
                  </a:cubicBezTo>
                  <a:cubicBezTo>
                    <a:pt x="14" y="173"/>
                    <a:pt x="14" y="173"/>
                    <a:pt x="13" y="173"/>
                  </a:cubicBezTo>
                  <a:cubicBezTo>
                    <a:pt x="13" y="174"/>
                    <a:pt x="13" y="174"/>
                    <a:pt x="12" y="174"/>
                  </a:cubicBezTo>
                  <a:cubicBezTo>
                    <a:pt x="11" y="174"/>
                    <a:pt x="11" y="174"/>
                    <a:pt x="10" y="174"/>
                  </a:cubicBezTo>
                  <a:cubicBezTo>
                    <a:pt x="9" y="174"/>
                    <a:pt x="8" y="174"/>
                    <a:pt x="7" y="174"/>
                  </a:cubicBezTo>
                  <a:cubicBezTo>
                    <a:pt x="7" y="174"/>
                    <a:pt x="6" y="173"/>
                    <a:pt x="6" y="172"/>
                  </a:cubicBezTo>
                  <a:cubicBezTo>
                    <a:pt x="5" y="172"/>
                    <a:pt x="5" y="171"/>
                    <a:pt x="4" y="170"/>
                  </a:cubicBezTo>
                  <a:cubicBezTo>
                    <a:pt x="4" y="169"/>
                    <a:pt x="4" y="168"/>
                    <a:pt x="4" y="167"/>
                  </a:cubicBezTo>
                  <a:cubicBezTo>
                    <a:pt x="4" y="166"/>
                    <a:pt x="4" y="164"/>
                    <a:pt x="4" y="164"/>
                  </a:cubicBezTo>
                  <a:cubicBezTo>
                    <a:pt x="5" y="163"/>
                    <a:pt x="5" y="162"/>
                    <a:pt x="6" y="161"/>
                  </a:cubicBezTo>
                  <a:cubicBezTo>
                    <a:pt x="6" y="160"/>
                    <a:pt x="7" y="160"/>
                    <a:pt x="7" y="160"/>
                  </a:cubicBezTo>
                  <a:cubicBezTo>
                    <a:pt x="8" y="159"/>
                    <a:pt x="9" y="159"/>
                    <a:pt x="10" y="159"/>
                  </a:cubicBezTo>
                  <a:cubicBezTo>
                    <a:pt x="11" y="159"/>
                    <a:pt x="11" y="159"/>
                    <a:pt x="12" y="159"/>
                  </a:cubicBezTo>
                  <a:cubicBezTo>
                    <a:pt x="12" y="159"/>
                    <a:pt x="13" y="160"/>
                    <a:pt x="13" y="160"/>
                  </a:cubicBezTo>
                  <a:cubicBezTo>
                    <a:pt x="14" y="160"/>
                    <a:pt x="14" y="160"/>
                    <a:pt x="14" y="160"/>
                  </a:cubicBezTo>
                  <a:cubicBezTo>
                    <a:pt x="14" y="161"/>
                    <a:pt x="15" y="161"/>
                    <a:pt x="15" y="161"/>
                  </a:cubicBezTo>
                  <a:cubicBezTo>
                    <a:pt x="15" y="161"/>
                    <a:pt x="15" y="161"/>
                    <a:pt x="15" y="161"/>
                  </a:cubicBezTo>
                  <a:cubicBezTo>
                    <a:pt x="15" y="160"/>
                    <a:pt x="15" y="160"/>
                    <a:pt x="16" y="160"/>
                  </a:cubicBezTo>
                  <a:cubicBezTo>
                    <a:pt x="17" y="159"/>
                    <a:pt x="17" y="159"/>
                    <a:pt x="17" y="159"/>
                  </a:cubicBezTo>
                  <a:cubicBezTo>
                    <a:pt x="16" y="158"/>
                    <a:pt x="15" y="157"/>
                    <a:pt x="14" y="157"/>
                  </a:cubicBezTo>
                  <a:cubicBezTo>
                    <a:pt x="13" y="156"/>
                    <a:pt x="11" y="156"/>
                    <a:pt x="10" y="156"/>
                  </a:cubicBezTo>
                  <a:cubicBezTo>
                    <a:pt x="8" y="156"/>
                    <a:pt x="7" y="157"/>
                    <a:pt x="6" y="157"/>
                  </a:cubicBezTo>
                  <a:cubicBezTo>
                    <a:pt x="5" y="158"/>
                    <a:pt x="4" y="158"/>
                    <a:pt x="3" y="159"/>
                  </a:cubicBezTo>
                  <a:cubicBezTo>
                    <a:pt x="2" y="160"/>
                    <a:pt x="1" y="161"/>
                    <a:pt x="1" y="163"/>
                  </a:cubicBezTo>
                  <a:cubicBezTo>
                    <a:pt x="1" y="164"/>
                    <a:pt x="0" y="165"/>
                    <a:pt x="0" y="167"/>
                  </a:cubicBezTo>
                  <a:cubicBezTo>
                    <a:pt x="0" y="168"/>
                    <a:pt x="1" y="170"/>
                    <a:pt x="1" y="171"/>
                  </a:cubicBezTo>
                  <a:cubicBezTo>
                    <a:pt x="1" y="172"/>
                    <a:pt x="2" y="174"/>
                    <a:pt x="3" y="174"/>
                  </a:cubicBezTo>
                  <a:close/>
                  <a:moveTo>
                    <a:pt x="15" y="211"/>
                  </a:moveTo>
                  <a:cubicBezTo>
                    <a:pt x="14" y="210"/>
                    <a:pt x="13" y="209"/>
                    <a:pt x="12" y="209"/>
                  </a:cubicBezTo>
                  <a:cubicBezTo>
                    <a:pt x="11" y="208"/>
                    <a:pt x="10" y="208"/>
                    <a:pt x="9" y="208"/>
                  </a:cubicBezTo>
                  <a:cubicBezTo>
                    <a:pt x="8" y="208"/>
                    <a:pt x="7" y="208"/>
                    <a:pt x="5" y="209"/>
                  </a:cubicBezTo>
                  <a:cubicBezTo>
                    <a:pt x="4" y="210"/>
                    <a:pt x="3" y="210"/>
                    <a:pt x="3" y="211"/>
                  </a:cubicBezTo>
                  <a:cubicBezTo>
                    <a:pt x="2" y="212"/>
                    <a:pt x="1" y="213"/>
                    <a:pt x="1" y="215"/>
                  </a:cubicBezTo>
                  <a:cubicBezTo>
                    <a:pt x="1" y="216"/>
                    <a:pt x="0" y="217"/>
                    <a:pt x="0" y="219"/>
                  </a:cubicBezTo>
                  <a:cubicBezTo>
                    <a:pt x="0" y="220"/>
                    <a:pt x="1" y="222"/>
                    <a:pt x="1" y="223"/>
                  </a:cubicBezTo>
                  <a:cubicBezTo>
                    <a:pt x="1" y="225"/>
                    <a:pt x="2" y="226"/>
                    <a:pt x="2" y="226"/>
                  </a:cubicBezTo>
                  <a:cubicBezTo>
                    <a:pt x="3" y="227"/>
                    <a:pt x="4" y="228"/>
                    <a:pt x="5" y="228"/>
                  </a:cubicBezTo>
                  <a:cubicBezTo>
                    <a:pt x="6" y="229"/>
                    <a:pt x="7" y="229"/>
                    <a:pt x="8" y="229"/>
                  </a:cubicBezTo>
                  <a:cubicBezTo>
                    <a:pt x="9" y="229"/>
                    <a:pt x="11" y="229"/>
                    <a:pt x="12" y="228"/>
                  </a:cubicBezTo>
                  <a:cubicBezTo>
                    <a:pt x="13" y="228"/>
                    <a:pt x="14" y="227"/>
                    <a:pt x="15" y="226"/>
                  </a:cubicBezTo>
                  <a:cubicBezTo>
                    <a:pt x="15" y="228"/>
                    <a:pt x="15" y="228"/>
                    <a:pt x="15" y="228"/>
                  </a:cubicBezTo>
                  <a:cubicBezTo>
                    <a:pt x="15" y="229"/>
                    <a:pt x="16" y="229"/>
                    <a:pt x="16" y="229"/>
                  </a:cubicBezTo>
                  <a:cubicBezTo>
                    <a:pt x="18" y="229"/>
                    <a:pt x="18" y="229"/>
                    <a:pt x="18" y="22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5" y="199"/>
                    <a:pt x="15" y="199"/>
                    <a:pt x="15" y="199"/>
                  </a:cubicBezTo>
                  <a:lnTo>
                    <a:pt x="15" y="211"/>
                  </a:lnTo>
                  <a:close/>
                  <a:moveTo>
                    <a:pt x="15" y="223"/>
                  </a:moveTo>
                  <a:cubicBezTo>
                    <a:pt x="14" y="224"/>
                    <a:pt x="13" y="225"/>
                    <a:pt x="12" y="225"/>
                  </a:cubicBezTo>
                  <a:cubicBezTo>
                    <a:pt x="11" y="226"/>
                    <a:pt x="10" y="226"/>
                    <a:pt x="9" y="226"/>
                  </a:cubicBezTo>
                  <a:cubicBezTo>
                    <a:pt x="8" y="226"/>
                    <a:pt x="8" y="226"/>
                    <a:pt x="7" y="226"/>
                  </a:cubicBezTo>
                  <a:cubicBezTo>
                    <a:pt x="6" y="226"/>
                    <a:pt x="6" y="225"/>
                    <a:pt x="5" y="224"/>
                  </a:cubicBezTo>
                  <a:cubicBezTo>
                    <a:pt x="5" y="224"/>
                    <a:pt x="5" y="223"/>
                    <a:pt x="4" y="222"/>
                  </a:cubicBezTo>
                  <a:cubicBezTo>
                    <a:pt x="4" y="221"/>
                    <a:pt x="4" y="220"/>
                    <a:pt x="4" y="219"/>
                  </a:cubicBezTo>
                  <a:cubicBezTo>
                    <a:pt x="4" y="216"/>
                    <a:pt x="5" y="214"/>
                    <a:pt x="6" y="213"/>
                  </a:cubicBezTo>
                  <a:cubicBezTo>
                    <a:pt x="7" y="212"/>
                    <a:pt x="8" y="211"/>
                    <a:pt x="10" y="211"/>
                  </a:cubicBezTo>
                  <a:cubicBezTo>
                    <a:pt x="11" y="211"/>
                    <a:pt x="12" y="211"/>
                    <a:pt x="13" y="212"/>
                  </a:cubicBezTo>
                  <a:cubicBezTo>
                    <a:pt x="13" y="212"/>
                    <a:pt x="14" y="213"/>
                    <a:pt x="15" y="213"/>
                  </a:cubicBezTo>
                  <a:lnTo>
                    <a:pt x="15" y="223"/>
                  </a:lnTo>
                  <a:close/>
                  <a:moveTo>
                    <a:pt x="246" y="124"/>
                  </a:moveTo>
                  <a:cubicBezTo>
                    <a:pt x="248" y="124"/>
                    <a:pt x="249" y="123"/>
                    <a:pt x="249" y="122"/>
                  </a:cubicBezTo>
                  <a:cubicBezTo>
                    <a:pt x="250" y="124"/>
                    <a:pt x="250" y="124"/>
                    <a:pt x="250" y="124"/>
                  </a:cubicBezTo>
                  <a:cubicBezTo>
                    <a:pt x="250" y="125"/>
                    <a:pt x="250" y="125"/>
                    <a:pt x="251" y="125"/>
                  </a:cubicBezTo>
                  <a:cubicBezTo>
                    <a:pt x="253" y="125"/>
                    <a:pt x="253" y="125"/>
                    <a:pt x="253" y="125"/>
                  </a:cubicBezTo>
                  <a:cubicBezTo>
                    <a:pt x="253" y="95"/>
                    <a:pt x="253" y="95"/>
                    <a:pt x="253" y="95"/>
                  </a:cubicBezTo>
                  <a:cubicBezTo>
                    <a:pt x="249" y="95"/>
                    <a:pt x="249" y="95"/>
                    <a:pt x="249" y="95"/>
                  </a:cubicBezTo>
                  <a:cubicBezTo>
                    <a:pt x="249" y="107"/>
                    <a:pt x="249" y="107"/>
                    <a:pt x="249" y="107"/>
                  </a:cubicBezTo>
                  <a:cubicBezTo>
                    <a:pt x="249" y="106"/>
                    <a:pt x="248" y="105"/>
                    <a:pt x="247" y="105"/>
                  </a:cubicBezTo>
                  <a:cubicBezTo>
                    <a:pt x="246" y="104"/>
                    <a:pt x="245" y="104"/>
                    <a:pt x="244" y="104"/>
                  </a:cubicBezTo>
                  <a:cubicBezTo>
                    <a:pt x="242" y="104"/>
                    <a:pt x="241" y="104"/>
                    <a:pt x="240" y="105"/>
                  </a:cubicBezTo>
                  <a:cubicBezTo>
                    <a:pt x="239" y="106"/>
                    <a:pt x="238" y="106"/>
                    <a:pt x="237" y="107"/>
                  </a:cubicBezTo>
                  <a:cubicBezTo>
                    <a:pt x="236" y="108"/>
                    <a:pt x="236" y="109"/>
                    <a:pt x="236" y="111"/>
                  </a:cubicBezTo>
                  <a:cubicBezTo>
                    <a:pt x="235" y="112"/>
                    <a:pt x="235" y="113"/>
                    <a:pt x="235" y="115"/>
                  </a:cubicBezTo>
                  <a:cubicBezTo>
                    <a:pt x="235" y="116"/>
                    <a:pt x="235" y="118"/>
                    <a:pt x="235" y="119"/>
                  </a:cubicBezTo>
                  <a:cubicBezTo>
                    <a:pt x="236" y="121"/>
                    <a:pt x="236" y="122"/>
                    <a:pt x="237" y="122"/>
                  </a:cubicBezTo>
                  <a:cubicBezTo>
                    <a:pt x="238" y="123"/>
                    <a:pt x="238" y="124"/>
                    <a:pt x="239" y="124"/>
                  </a:cubicBezTo>
                  <a:cubicBezTo>
                    <a:pt x="240" y="125"/>
                    <a:pt x="241" y="125"/>
                    <a:pt x="243" y="125"/>
                  </a:cubicBezTo>
                  <a:cubicBezTo>
                    <a:pt x="244" y="125"/>
                    <a:pt x="245" y="125"/>
                    <a:pt x="246" y="124"/>
                  </a:cubicBezTo>
                  <a:close/>
                  <a:moveTo>
                    <a:pt x="240" y="120"/>
                  </a:moveTo>
                  <a:cubicBezTo>
                    <a:pt x="240" y="120"/>
                    <a:pt x="239" y="119"/>
                    <a:pt x="239" y="118"/>
                  </a:cubicBezTo>
                  <a:cubicBezTo>
                    <a:pt x="239" y="117"/>
                    <a:pt x="239" y="116"/>
                    <a:pt x="239" y="115"/>
                  </a:cubicBezTo>
                  <a:cubicBezTo>
                    <a:pt x="239" y="112"/>
                    <a:pt x="239" y="110"/>
                    <a:pt x="240" y="109"/>
                  </a:cubicBezTo>
                  <a:cubicBezTo>
                    <a:pt x="241" y="108"/>
                    <a:pt x="243" y="107"/>
                    <a:pt x="244" y="107"/>
                  </a:cubicBezTo>
                  <a:cubicBezTo>
                    <a:pt x="245" y="107"/>
                    <a:pt x="246" y="107"/>
                    <a:pt x="247" y="108"/>
                  </a:cubicBezTo>
                  <a:cubicBezTo>
                    <a:pt x="248" y="108"/>
                    <a:pt x="249" y="109"/>
                    <a:pt x="249" y="109"/>
                  </a:cubicBezTo>
                  <a:cubicBezTo>
                    <a:pt x="249" y="119"/>
                    <a:pt x="249" y="119"/>
                    <a:pt x="249" y="119"/>
                  </a:cubicBezTo>
                  <a:cubicBezTo>
                    <a:pt x="248" y="120"/>
                    <a:pt x="248" y="121"/>
                    <a:pt x="247" y="121"/>
                  </a:cubicBezTo>
                  <a:cubicBezTo>
                    <a:pt x="246" y="122"/>
                    <a:pt x="245" y="122"/>
                    <a:pt x="244" y="122"/>
                  </a:cubicBezTo>
                  <a:cubicBezTo>
                    <a:pt x="243" y="122"/>
                    <a:pt x="242" y="122"/>
                    <a:pt x="242" y="122"/>
                  </a:cubicBezTo>
                  <a:cubicBezTo>
                    <a:pt x="241" y="122"/>
                    <a:pt x="240" y="121"/>
                    <a:pt x="240" y="120"/>
                  </a:cubicBezTo>
                  <a:close/>
                  <a:moveTo>
                    <a:pt x="144" y="105"/>
                  </a:moveTo>
                  <a:cubicBezTo>
                    <a:pt x="143" y="104"/>
                    <a:pt x="142" y="104"/>
                    <a:pt x="141" y="104"/>
                  </a:cubicBezTo>
                  <a:cubicBezTo>
                    <a:pt x="140" y="104"/>
                    <a:pt x="138" y="105"/>
                    <a:pt x="137" y="105"/>
                  </a:cubicBezTo>
                  <a:cubicBezTo>
                    <a:pt x="136" y="106"/>
                    <a:pt x="135" y="107"/>
                    <a:pt x="134" y="108"/>
                  </a:cubicBezTo>
                  <a:cubicBezTo>
                    <a:pt x="134" y="105"/>
                    <a:pt x="134" y="105"/>
                    <a:pt x="134" y="105"/>
                  </a:cubicBezTo>
                  <a:cubicBezTo>
                    <a:pt x="134" y="105"/>
                    <a:pt x="133" y="105"/>
                    <a:pt x="133" y="105"/>
                  </a:cubicBezTo>
                  <a:cubicBezTo>
                    <a:pt x="131" y="105"/>
                    <a:pt x="131" y="105"/>
                    <a:pt x="131" y="105"/>
                  </a:cubicBezTo>
                  <a:cubicBezTo>
                    <a:pt x="131" y="132"/>
                    <a:pt x="131" y="132"/>
                    <a:pt x="131" y="132"/>
                  </a:cubicBezTo>
                  <a:cubicBezTo>
                    <a:pt x="134" y="132"/>
                    <a:pt x="134" y="132"/>
                    <a:pt x="134" y="132"/>
                  </a:cubicBezTo>
                  <a:cubicBezTo>
                    <a:pt x="134" y="123"/>
                    <a:pt x="134" y="123"/>
                    <a:pt x="134" y="123"/>
                  </a:cubicBezTo>
                  <a:cubicBezTo>
                    <a:pt x="135" y="123"/>
                    <a:pt x="136" y="124"/>
                    <a:pt x="137" y="124"/>
                  </a:cubicBezTo>
                  <a:cubicBezTo>
                    <a:pt x="138" y="125"/>
                    <a:pt x="139" y="125"/>
                    <a:pt x="140" y="125"/>
                  </a:cubicBezTo>
                  <a:cubicBezTo>
                    <a:pt x="141" y="125"/>
                    <a:pt x="143" y="125"/>
                    <a:pt x="144" y="124"/>
                  </a:cubicBezTo>
                  <a:cubicBezTo>
                    <a:pt x="145" y="124"/>
                    <a:pt x="146" y="123"/>
                    <a:pt x="146" y="122"/>
                  </a:cubicBezTo>
                  <a:cubicBezTo>
                    <a:pt x="147" y="121"/>
                    <a:pt x="148" y="120"/>
                    <a:pt x="148" y="119"/>
                  </a:cubicBezTo>
                  <a:cubicBezTo>
                    <a:pt x="149" y="117"/>
                    <a:pt x="149" y="116"/>
                    <a:pt x="149" y="115"/>
                  </a:cubicBezTo>
                  <a:cubicBezTo>
                    <a:pt x="149" y="113"/>
                    <a:pt x="149" y="111"/>
                    <a:pt x="148" y="110"/>
                  </a:cubicBezTo>
                  <a:cubicBezTo>
                    <a:pt x="148" y="109"/>
                    <a:pt x="147" y="108"/>
                    <a:pt x="147" y="107"/>
                  </a:cubicBezTo>
                  <a:cubicBezTo>
                    <a:pt x="146" y="106"/>
                    <a:pt x="145" y="105"/>
                    <a:pt x="144" y="105"/>
                  </a:cubicBezTo>
                  <a:close/>
                  <a:moveTo>
                    <a:pt x="144" y="120"/>
                  </a:moveTo>
                  <a:cubicBezTo>
                    <a:pt x="143" y="122"/>
                    <a:pt x="141" y="122"/>
                    <a:pt x="139" y="122"/>
                  </a:cubicBezTo>
                  <a:cubicBezTo>
                    <a:pt x="138" y="122"/>
                    <a:pt x="137" y="122"/>
                    <a:pt x="137" y="122"/>
                  </a:cubicBezTo>
                  <a:cubicBezTo>
                    <a:pt x="136" y="121"/>
                    <a:pt x="135" y="121"/>
                    <a:pt x="134" y="120"/>
                  </a:cubicBezTo>
                  <a:cubicBezTo>
                    <a:pt x="134" y="110"/>
                    <a:pt x="134" y="110"/>
                    <a:pt x="134" y="110"/>
                  </a:cubicBezTo>
                  <a:cubicBezTo>
                    <a:pt x="135" y="109"/>
                    <a:pt x="136" y="108"/>
                    <a:pt x="137" y="108"/>
                  </a:cubicBezTo>
                  <a:cubicBezTo>
                    <a:pt x="138" y="107"/>
                    <a:pt x="139" y="107"/>
                    <a:pt x="140" y="107"/>
                  </a:cubicBezTo>
                  <a:cubicBezTo>
                    <a:pt x="141" y="107"/>
                    <a:pt x="141" y="107"/>
                    <a:pt x="142" y="108"/>
                  </a:cubicBezTo>
                  <a:cubicBezTo>
                    <a:pt x="143" y="108"/>
                    <a:pt x="143" y="108"/>
                    <a:pt x="144" y="109"/>
                  </a:cubicBezTo>
                  <a:cubicBezTo>
                    <a:pt x="144" y="109"/>
                    <a:pt x="144" y="110"/>
                    <a:pt x="145" y="111"/>
                  </a:cubicBezTo>
                  <a:cubicBezTo>
                    <a:pt x="145" y="112"/>
                    <a:pt x="145" y="113"/>
                    <a:pt x="145" y="115"/>
                  </a:cubicBezTo>
                  <a:cubicBezTo>
                    <a:pt x="145" y="117"/>
                    <a:pt x="145" y="119"/>
                    <a:pt x="144" y="120"/>
                  </a:cubicBezTo>
                  <a:close/>
                  <a:moveTo>
                    <a:pt x="210" y="105"/>
                  </a:moveTo>
                  <a:cubicBezTo>
                    <a:pt x="209" y="106"/>
                    <a:pt x="209" y="106"/>
                    <a:pt x="208" y="107"/>
                  </a:cubicBezTo>
                  <a:cubicBezTo>
                    <a:pt x="208" y="107"/>
                    <a:pt x="207" y="108"/>
                    <a:pt x="207" y="108"/>
                  </a:cubicBezTo>
                  <a:cubicBezTo>
                    <a:pt x="207" y="107"/>
                    <a:pt x="206" y="106"/>
                    <a:pt x="205" y="105"/>
                  </a:cubicBezTo>
                  <a:cubicBezTo>
                    <a:pt x="204" y="105"/>
                    <a:pt x="203" y="104"/>
                    <a:pt x="202" y="104"/>
                  </a:cubicBezTo>
                  <a:cubicBezTo>
                    <a:pt x="201" y="104"/>
                    <a:pt x="200" y="105"/>
                    <a:pt x="199" y="105"/>
                  </a:cubicBezTo>
                  <a:cubicBezTo>
                    <a:pt x="198" y="106"/>
                    <a:pt x="197" y="106"/>
                    <a:pt x="196" y="107"/>
                  </a:cubicBezTo>
                  <a:cubicBezTo>
                    <a:pt x="196" y="105"/>
                    <a:pt x="196" y="105"/>
                    <a:pt x="196" y="105"/>
                  </a:cubicBezTo>
                  <a:cubicBezTo>
                    <a:pt x="196" y="105"/>
                    <a:pt x="196" y="105"/>
                    <a:pt x="195" y="105"/>
                  </a:cubicBezTo>
                  <a:cubicBezTo>
                    <a:pt x="193" y="105"/>
                    <a:pt x="193" y="105"/>
                    <a:pt x="193" y="105"/>
                  </a:cubicBezTo>
                  <a:cubicBezTo>
                    <a:pt x="193" y="125"/>
                    <a:pt x="193" y="125"/>
                    <a:pt x="193" y="125"/>
                  </a:cubicBezTo>
                  <a:cubicBezTo>
                    <a:pt x="196" y="125"/>
                    <a:pt x="196" y="125"/>
                    <a:pt x="196" y="125"/>
                  </a:cubicBezTo>
                  <a:cubicBezTo>
                    <a:pt x="196" y="110"/>
                    <a:pt x="196" y="110"/>
                    <a:pt x="196" y="110"/>
                  </a:cubicBezTo>
                  <a:cubicBezTo>
                    <a:pt x="197" y="109"/>
                    <a:pt x="198" y="108"/>
                    <a:pt x="199" y="108"/>
                  </a:cubicBezTo>
                  <a:cubicBezTo>
                    <a:pt x="199" y="107"/>
                    <a:pt x="200" y="107"/>
                    <a:pt x="201" y="107"/>
                  </a:cubicBezTo>
                  <a:cubicBezTo>
                    <a:pt x="202" y="107"/>
                    <a:pt x="203" y="108"/>
                    <a:pt x="204" y="108"/>
                  </a:cubicBezTo>
                  <a:cubicBezTo>
                    <a:pt x="204" y="109"/>
                    <a:pt x="205" y="110"/>
                    <a:pt x="205" y="112"/>
                  </a:cubicBezTo>
                  <a:cubicBezTo>
                    <a:pt x="205" y="125"/>
                    <a:pt x="205" y="125"/>
                    <a:pt x="205" y="125"/>
                  </a:cubicBezTo>
                  <a:cubicBezTo>
                    <a:pt x="208" y="125"/>
                    <a:pt x="208" y="125"/>
                    <a:pt x="208" y="125"/>
                  </a:cubicBezTo>
                  <a:cubicBezTo>
                    <a:pt x="208" y="112"/>
                    <a:pt x="208" y="112"/>
                    <a:pt x="208" y="112"/>
                  </a:cubicBezTo>
                  <a:cubicBezTo>
                    <a:pt x="208" y="111"/>
                    <a:pt x="209" y="110"/>
                    <a:pt x="209" y="110"/>
                  </a:cubicBezTo>
                  <a:cubicBezTo>
                    <a:pt x="209" y="109"/>
                    <a:pt x="209" y="109"/>
                    <a:pt x="210" y="108"/>
                  </a:cubicBezTo>
                  <a:cubicBezTo>
                    <a:pt x="210" y="108"/>
                    <a:pt x="211" y="108"/>
                    <a:pt x="211" y="107"/>
                  </a:cubicBezTo>
                  <a:cubicBezTo>
                    <a:pt x="212" y="107"/>
                    <a:pt x="212" y="107"/>
                    <a:pt x="213" y="107"/>
                  </a:cubicBezTo>
                  <a:cubicBezTo>
                    <a:pt x="214" y="107"/>
                    <a:pt x="215" y="108"/>
                    <a:pt x="216" y="108"/>
                  </a:cubicBezTo>
                  <a:cubicBezTo>
                    <a:pt x="216" y="109"/>
                    <a:pt x="217" y="110"/>
                    <a:pt x="217" y="112"/>
                  </a:cubicBezTo>
                  <a:cubicBezTo>
                    <a:pt x="217" y="125"/>
                    <a:pt x="217" y="125"/>
                    <a:pt x="217" y="125"/>
                  </a:cubicBezTo>
                  <a:cubicBezTo>
                    <a:pt x="220" y="125"/>
                    <a:pt x="220" y="125"/>
                    <a:pt x="220" y="125"/>
                  </a:cubicBezTo>
                  <a:cubicBezTo>
                    <a:pt x="220" y="112"/>
                    <a:pt x="220" y="112"/>
                    <a:pt x="220" y="112"/>
                  </a:cubicBezTo>
                  <a:cubicBezTo>
                    <a:pt x="220" y="111"/>
                    <a:pt x="220" y="110"/>
                    <a:pt x="220" y="109"/>
                  </a:cubicBezTo>
                  <a:cubicBezTo>
                    <a:pt x="220" y="108"/>
                    <a:pt x="219" y="107"/>
                    <a:pt x="219" y="106"/>
                  </a:cubicBezTo>
                  <a:cubicBezTo>
                    <a:pt x="218" y="106"/>
                    <a:pt x="217" y="105"/>
                    <a:pt x="216" y="105"/>
                  </a:cubicBezTo>
                  <a:cubicBezTo>
                    <a:pt x="216" y="104"/>
                    <a:pt x="215" y="104"/>
                    <a:pt x="214" y="104"/>
                  </a:cubicBezTo>
                  <a:cubicBezTo>
                    <a:pt x="213" y="104"/>
                    <a:pt x="212" y="104"/>
                    <a:pt x="212" y="105"/>
                  </a:cubicBezTo>
                  <a:cubicBezTo>
                    <a:pt x="211" y="105"/>
                    <a:pt x="210" y="105"/>
                    <a:pt x="210" y="105"/>
                  </a:cubicBezTo>
                  <a:close/>
                  <a:moveTo>
                    <a:pt x="6" y="96"/>
                  </a:moveTo>
                  <a:cubicBezTo>
                    <a:pt x="2" y="96"/>
                    <a:pt x="2" y="96"/>
                    <a:pt x="2" y="96"/>
                  </a:cubicBezTo>
                  <a:cubicBezTo>
                    <a:pt x="2" y="125"/>
                    <a:pt x="2" y="125"/>
                    <a:pt x="2" y="125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6" y="122"/>
                    <a:pt x="6" y="122"/>
                    <a:pt x="6" y="122"/>
                  </a:cubicBezTo>
                  <a:lnTo>
                    <a:pt x="6" y="96"/>
                  </a:lnTo>
                  <a:close/>
                  <a:moveTo>
                    <a:pt x="290" y="110"/>
                  </a:moveTo>
                  <a:cubicBezTo>
                    <a:pt x="290" y="112"/>
                    <a:pt x="289" y="113"/>
                    <a:pt x="289" y="115"/>
                  </a:cubicBezTo>
                  <a:cubicBezTo>
                    <a:pt x="289" y="116"/>
                    <a:pt x="290" y="118"/>
                    <a:pt x="290" y="119"/>
                  </a:cubicBezTo>
                  <a:cubicBezTo>
                    <a:pt x="291" y="120"/>
                    <a:pt x="291" y="121"/>
                    <a:pt x="292" y="122"/>
                  </a:cubicBezTo>
                  <a:cubicBezTo>
                    <a:pt x="293" y="123"/>
                    <a:pt x="294" y="124"/>
                    <a:pt x="295" y="124"/>
                  </a:cubicBezTo>
                  <a:cubicBezTo>
                    <a:pt x="296" y="125"/>
                    <a:pt x="298" y="125"/>
                    <a:pt x="299" y="125"/>
                  </a:cubicBezTo>
                  <a:cubicBezTo>
                    <a:pt x="301" y="125"/>
                    <a:pt x="302" y="125"/>
                    <a:pt x="303" y="124"/>
                  </a:cubicBezTo>
                  <a:cubicBezTo>
                    <a:pt x="304" y="124"/>
                    <a:pt x="305" y="123"/>
                    <a:pt x="306" y="122"/>
                  </a:cubicBezTo>
                  <a:cubicBezTo>
                    <a:pt x="307" y="121"/>
                    <a:pt x="308" y="120"/>
                    <a:pt x="308" y="119"/>
                  </a:cubicBezTo>
                  <a:cubicBezTo>
                    <a:pt x="309" y="118"/>
                    <a:pt x="309" y="116"/>
                    <a:pt x="309" y="115"/>
                  </a:cubicBezTo>
                  <a:cubicBezTo>
                    <a:pt x="309" y="113"/>
                    <a:pt x="309" y="112"/>
                    <a:pt x="308" y="110"/>
                  </a:cubicBezTo>
                  <a:cubicBezTo>
                    <a:pt x="308" y="109"/>
                    <a:pt x="307" y="108"/>
                    <a:pt x="306" y="107"/>
                  </a:cubicBezTo>
                  <a:cubicBezTo>
                    <a:pt x="305" y="106"/>
                    <a:pt x="304" y="105"/>
                    <a:pt x="303" y="105"/>
                  </a:cubicBezTo>
                  <a:cubicBezTo>
                    <a:pt x="302" y="105"/>
                    <a:pt x="301" y="104"/>
                    <a:pt x="299" y="104"/>
                  </a:cubicBezTo>
                  <a:cubicBezTo>
                    <a:pt x="298" y="104"/>
                    <a:pt x="296" y="105"/>
                    <a:pt x="295" y="105"/>
                  </a:cubicBezTo>
                  <a:cubicBezTo>
                    <a:pt x="294" y="105"/>
                    <a:pt x="293" y="106"/>
                    <a:pt x="292" y="107"/>
                  </a:cubicBezTo>
                  <a:cubicBezTo>
                    <a:pt x="291" y="108"/>
                    <a:pt x="291" y="109"/>
                    <a:pt x="290" y="110"/>
                  </a:cubicBezTo>
                  <a:close/>
                  <a:moveTo>
                    <a:pt x="293" y="111"/>
                  </a:moveTo>
                  <a:cubicBezTo>
                    <a:pt x="294" y="111"/>
                    <a:pt x="294" y="110"/>
                    <a:pt x="295" y="109"/>
                  </a:cubicBezTo>
                  <a:cubicBezTo>
                    <a:pt x="295" y="108"/>
                    <a:pt x="296" y="108"/>
                    <a:pt x="296" y="108"/>
                  </a:cubicBezTo>
                  <a:cubicBezTo>
                    <a:pt x="297" y="107"/>
                    <a:pt x="298" y="107"/>
                    <a:pt x="299" y="107"/>
                  </a:cubicBezTo>
                  <a:cubicBezTo>
                    <a:pt x="301" y="107"/>
                    <a:pt x="303" y="108"/>
                    <a:pt x="304" y="109"/>
                  </a:cubicBezTo>
                  <a:cubicBezTo>
                    <a:pt x="305" y="110"/>
                    <a:pt x="305" y="112"/>
                    <a:pt x="305" y="115"/>
                  </a:cubicBezTo>
                  <a:cubicBezTo>
                    <a:pt x="305" y="117"/>
                    <a:pt x="305" y="119"/>
                    <a:pt x="304" y="120"/>
                  </a:cubicBezTo>
                  <a:cubicBezTo>
                    <a:pt x="303" y="122"/>
                    <a:pt x="301" y="122"/>
                    <a:pt x="299" y="122"/>
                  </a:cubicBezTo>
                  <a:cubicBezTo>
                    <a:pt x="297" y="122"/>
                    <a:pt x="296" y="122"/>
                    <a:pt x="295" y="120"/>
                  </a:cubicBezTo>
                  <a:cubicBezTo>
                    <a:pt x="294" y="119"/>
                    <a:pt x="293" y="117"/>
                    <a:pt x="293" y="115"/>
                  </a:cubicBezTo>
                  <a:cubicBezTo>
                    <a:pt x="293" y="114"/>
                    <a:pt x="293" y="112"/>
                    <a:pt x="293" y="111"/>
                  </a:cubicBezTo>
                  <a:close/>
                  <a:moveTo>
                    <a:pt x="355" y="125"/>
                  </a:moveTo>
                  <a:cubicBezTo>
                    <a:pt x="358" y="125"/>
                    <a:pt x="358" y="125"/>
                    <a:pt x="358" y="125"/>
                  </a:cubicBezTo>
                  <a:cubicBezTo>
                    <a:pt x="358" y="105"/>
                    <a:pt x="358" y="105"/>
                    <a:pt x="358" y="105"/>
                  </a:cubicBezTo>
                  <a:cubicBezTo>
                    <a:pt x="355" y="105"/>
                    <a:pt x="355" y="105"/>
                    <a:pt x="355" y="105"/>
                  </a:cubicBezTo>
                  <a:lnTo>
                    <a:pt x="355" y="125"/>
                  </a:lnTo>
                  <a:close/>
                  <a:moveTo>
                    <a:pt x="359" y="97"/>
                  </a:moveTo>
                  <a:cubicBezTo>
                    <a:pt x="359" y="97"/>
                    <a:pt x="358" y="97"/>
                    <a:pt x="358" y="96"/>
                  </a:cubicBezTo>
                  <a:cubicBezTo>
                    <a:pt x="358" y="96"/>
                    <a:pt x="358" y="96"/>
                    <a:pt x="357" y="96"/>
                  </a:cubicBezTo>
                  <a:cubicBezTo>
                    <a:pt x="357" y="96"/>
                    <a:pt x="357" y="96"/>
                    <a:pt x="356" y="96"/>
                  </a:cubicBezTo>
                  <a:cubicBezTo>
                    <a:pt x="356" y="96"/>
                    <a:pt x="356" y="96"/>
                    <a:pt x="355" y="96"/>
                  </a:cubicBezTo>
                  <a:cubicBezTo>
                    <a:pt x="355" y="96"/>
                    <a:pt x="355" y="96"/>
                    <a:pt x="355" y="96"/>
                  </a:cubicBezTo>
                  <a:cubicBezTo>
                    <a:pt x="354" y="97"/>
                    <a:pt x="354" y="97"/>
                    <a:pt x="354" y="97"/>
                  </a:cubicBezTo>
                  <a:cubicBezTo>
                    <a:pt x="354" y="98"/>
                    <a:pt x="354" y="98"/>
                    <a:pt x="354" y="98"/>
                  </a:cubicBezTo>
                  <a:cubicBezTo>
                    <a:pt x="354" y="99"/>
                    <a:pt x="354" y="99"/>
                    <a:pt x="354" y="99"/>
                  </a:cubicBezTo>
                  <a:cubicBezTo>
                    <a:pt x="354" y="99"/>
                    <a:pt x="354" y="100"/>
                    <a:pt x="355" y="100"/>
                  </a:cubicBezTo>
                  <a:cubicBezTo>
                    <a:pt x="355" y="100"/>
                    <a:pt x="355" y="100"/>
                    <a:pt x="355" y="101"/>
                  </a:cubicBezTo>
                  <a:cubicBezTo>
                    <a:pt x="356" y="101"/>
                    <a:pt x="356" y="101"/>
                    <a:pt x="356" y="101"/>
                  </a:cubicBezTo>
                  <a:cubicBezTo>
                    <a:pt x="357" y="101"/>
                    <a:pt x="357" y="101"/>
                    <a:pt x="357" y="101"/>
                  </a:cubicBezTo>
                  <a:cubicBezTo>
                    <a:pt x="358" y="100"/>
                    <a:pt x="358" y="100"/>
                    <a:pt x="358" y="100"/>
                  </a:cubicBezTo>
                  <a:cubicBezTo>
                    <a:pt x="358" y="100"/>
                    <a:pt x="359" y="99"/>
                    <a:pt x="359" y="99"/>
                  </a:cubicBezTo>
                  <a:cubicBezTo>
                    <a:pt x="359" y="99"/>
                    <a:pt x="359" y="99"/>
                    <a:pt x="359" y="98"/>
                  </a:cubicBezTo>
                  <a:cubicBezTo>
                    <a:pt x="359" y="98"/>
                    <a:pt x="359" y="98"/>
                    <a:pt x="359" y="97"/>
                  </a:cubicBezTo>
                  <a:close/>
                  <a:moveTo>
                    <a:pt x="285" y="95"/>
                  </a:moveTo>
                  <a:cubicBezTo>
                    <a:pt x="281" y="95"/>
                    <a:pt x="281" y="95"/>
                    <a:pt x="281" y="95"/>
                  </a:cubicBezTo>
                  <a:cubicBezTo>
                    <a:pt x="281" y="125"/>
                    <a:pt x="281" y="125"/>
                    <a:pt x="281" y="125"/>
                  </a:cubicBezTo>
                  <a:cubicBezTo>
                    <a:pt x="285" y="125"/>
                    <a:pt x="285" y="125"/>
                    <a:pt x="285" y="125"/>
                  </a:cubicBezTo>
                  <a:lnTo>
                    <a:pt x="285" y="95"/>
                  </a:lnTo>
                  <a:close/>
                  <a:moveTo>
                    <a:pt x="360" y="177"/>
                  </a:moveTo>
                  <a:cubicBezTo>
                    <a:pt x="363" y="177"/>
                    <a:pt x="363" y="177"/>
                    <a:pt x="363" y="177"/>
                  </a:cubicBezTo>
                  <a:cubicBezTo>
                    <a:pt x="363" y="157"/>
                    <a:pt x="363" y="157"/>
                    <a:pt x="363" y="157"/>
                  </a:cubicBezTo>
                  <a:cubicBezTo>
                    <a:pt x="360" y="157"/>
                    <a:pt x="360" y="157"/>
                    <a:pt x="360" y="157"/>
                  </a:cubicBezTo>
                  <a:lnTo>
                    <a:pt x="360" y="177"/>
                  </a:lnTo>
                  <a:close/>
                  <a:moveTo>
                    <a:pt x="348" y="115"/>
                  </a:moveTo>
                  <a:cubicBezTo>
                    <a:pt x="348" y="115"/>
                    <a:pt x="347" y="114"/>
                    <a:pt x="347" y="114"/>
                  </a:cubicBezTo>
                  <a:cubicBezTo>
                    <a:pt x="346" y="114"/>
                    <a:pt x="346" y="114"/>
                    <a:pt x="345" y="113"/>
                  </a:cubicBezTo>
                  <a:cubicBezTo>
                    <a:pt x="344" y="113"/>
                    <a:pt x="344" y="113"/>
                    <a:pt x="343" y="113"/>
                  </a:cubicBezTo>
                  <a:cubicBezTo>
                    <a:pt x="342" y="113"/>
                    <a:pt x="342" y="112"/>
                    <a:pt x="341" y="112"/>
                  </a:cubicBezTo>
                  <a:cubicBezTo>
                    <a:pt x="341" y="112"/>
                    <a:pt x="340" y="112"/>
                    <a:pt x="340" y="111"/>
                  </a:cubicBezTo>
                  <a:cubicBezTo>
                    <a:pt x="340" y="111"/>
                    <a:pt x="340" y="110"/>
                    <a:pt x="340" y="110"/>
                  </a:cubicBezTo>
                  <a:cubicBezTo>
                    <a:pt x="340" y="109"/>
                    <a:pt x="340" y="109"/>
                    <a:pt x="340" y="109"/>
                  </a:cubicBezTo>
                  <a:cubicBezTo>
                    <a:pt x="340" y="108"/>
                    <a:pt x="340" y="108"/>
                    <a:pt x="341" y="108"/>
                  </a:cubicBezTo>
                  <a:cubicBezTo>
                    <a:pt x="341" y="108"/>
                    <a:pt x="341" y="107"/>
                    <a:pt x="342" y="107"/>
                  </a:cubicBezTo>
                  <a:cubicBezTo>
                    <a:pt x="342" y="107"/>
                    <a:pt x="343" y="107"/>
                    <a:pt x="344" y="107"/>
                  </a:cubicBezTo>
                  <a:cubicBezTo>
                    <a:pt x="344" y="107"/>
                    <a:pt x="345" y="107"/>
                    <a:pt x="345" y="107"/>
                  </a:cubicBezTo>
                  <a:cubicBezTo>
                    <a:pt x="346" y="107"/>
                    <a:pt x="346" y="107"/>
                    <a:pt x="347" y="108"/>
                  </a:cubicBezTo>
                  <a:cubicBezTo>
                    <a:pt x="347" y="108"/>
                    <a:pt x="347" y="108"/>
                    <a:pt x="348" y="108"/>
                  </a:cubicBezTo>
                  <a:cubicBezTo>
                    <a:pt x="348" y="108"/>
                    <a:pt x="348" y="108"/>
                    <a:pt x="348" y="108"/>
                  </a:cubicBezTo>
                  <a:cubicBezTo>
                    <a:pt x="349" y="108"/>
                    <a:pt x="349" y="108"/>
                    <a:pt x="349" y="108"/>
                  </a:cubicBezTo>
                  <a:cubicBezTo>
                    <a:pt x="350" y="107"/>
                    <a:pt x="350" y="107"/>
                    <a:pt x="350" y="107"/>
                  </a:cubicBezTo>
                  <a:cubicBezTo>
                    <a:pt x="349" y="106"/>
                    <a:pt x="348" y="105"/>
                    <a:pt x="347" y="105"/>
                  </a:cubicBezTo>
                  <a:cubicBezTo>
                    <a:pt x="346" y="104"/>
                    <a:pt x="345" y="104"/>
                    <a:pt x="343" y="104"/>
                  </a:cubicBezTo>
                  <a:cubicBezTo>
                    <a:pt x="342" y="104"/>
                    <a:pt x="341" y="104"/>
                    <a:pt x="340" y="105"/>
                  </a:cubicBezTo>
                  <a:cubicBezTo>
                    <a:pt x="339" y="105"/>
                    <a:pt x="339" y="105"/>
                    <a:pt x="338" y="106"/>
                  </a:cubicBezTo>
                  <a:cubicBezTo>
                    <a:pt x="338" y="107"/>
                    <a:pt x="337" y="107"/>
                    <a:pt x="337" y="108"/>
                  </a:cubicBezTo>
                  <a:cubicBezTo>
                    <a:pt x="336" y="109"/>
                    <a:pt x="336" y="109"/>
                    <a:pt x="336" y="110"/>
                  </a:cubicBezTo>
                  <a:cubicBezTo>
                    <a:pt x="336" y="111"/>
                    <a:pt x="336" y="112"/>
                    <a:pt x="337" y="112"/>
                  </a:cubicBezTo>
                  <a:cubicBezTo>
                    <a:pt x="337" y="113"/>
                    <a:pt x="337" y="113"/>
                    <a:pt x="338" y="114"/>
                  </a:cubicBezTo>
                  <a:cubicBezTo>
                    <a:pt x="338" y="114"/>
                    <a:pt x="339" y="115"/>
                    <a:pt x="340" y="115"/>
                  </a:cubicBezTo>
                  <a:cubicBezTo>
                    <a:pt x="340" y="115"/>
                    <a:pt x="341" y="115"/>
                    <a:pt x="342" y="116"/>
                  </a:cubicBezTo>
                  <a:cubicBezTo>
                    <a:pt x="342" y="116"/>
                    <a:pt x="343" y="116"/>
                    <a:pt x="343" y="116"/>
                  </a:cubicBezTo>
                  <a:cubicBezTo>
                    <a:pt x="344" y="116"/>
                    <a:pt x="345" y="117"/>
                    <a:pt x="345" y="117"/>
                  </a:cubicBezTo>
                  <a:cubicBezTo>
                    <a:pt x="346" y="117"/>
                    <a:pt x="346" y="118"/>
                    <a:pt x="346" y="118"/>
                  </a:cubicBezTo>
                  <a:cubicBezTo>
                    <a:pt x="347" y="118"/>
                    <a:pt x="347" y="119"/>
                    <a:pt x="347" y="119"/>
                  </a:cubicBezTo>
                  <a:cubicBezTo>
                    <a:pt x="347" y="120"/>
                    <a:pt x="347" y="120"/>
                    <a:pt x="347" y="121"/>
                  </a:cubicBezTo>
                  <a:cubicBezTo>
                    <a:pt x="346" y="121"/>
                    <a:pt x="346" y="121"/>
                    <a:pt x="346" y="122"/>
                  </a:cubicBezTo>
                  <a:cubicBezTo>
                    <a:pt x="345" y="122"/>
                    <a:pt x="345" y="122"/>
                    <a:pt x="344" y="122"/>
                  </a:cubicBezTo>
                  <a:cubicBezTo>
                    <a:pt x="344" y="123"/>
                    <a:pt x="343" y="123"/>
                    <a:pt x="343" y="123"/>
                  </a:cubicBezTo>
                  <a:cubicBezTo>
                    <a:pt x="342" y="123"/>
                    <a:pt x="341" y="123"/>
                    <a:pt x="341" y="122"/>
                  </a:cubicBezTo>
                  <a:cubicBezTo>
                    <a:pt x="340" y="122"/>
                    <a:pt x="340" y="122"/>
                    <a:pt x="339" y="122"/>
                  </a:cubicBezTo>
                  <a:cubicBezTo>
                    <a:pt x="339" y="121"/>
                    <a:pt x="339" y="121"/>
                    <a:pt x="338" y="121"/>
                  </a:cubicBezTo>
                  <a:cubicBezTo>
                    <a:pt x="338" y="121"/>
                    <a:pt x="338" y="121"/>
                    <a:pt x="337" y="121"/>
                  </a:cubicBezTo>
                  <a:cubicBezTo>
                    <a:pt x="337" y="121"/>
                    <a:pt x="337" y="121"/>
                    <a:pt x="337" y="121"/>
                  </a:cubicBezTo>
                  <a:cubicBezTo>
                    <a:pt x="337" y="121"/>
                    <a:pt x="337" y="121"/>
                    <a:pt x="337" y="121"/>
                  </a:cubicBezTo>
                  <a:cubicBezTo>
                    <a:pt x="336" y="123"/>
                    <a:pt x="336" y="123"/>
                    <a:pt x="336" y="123"/>
                  </a:cubicBezTo>
                  <a:cubicBezTo>
                    <a:pt x="337" y="123"/>
                    <a:pt x="337" y="124"/>
                    <a:pt x="339" y="124"/>
                  </a:cubicBezTo>
                  <a:cubicBezTo>
                    <a:pt x="340" y="125"/>
                    <a:pt x="341" y="125"/>
                    <a:pt x="342" y="125"/>
                  </a:cubicBezTo>
                  <a:cubicBezTo>
                    <a:pt x="344" y="125"/>
                    <a:pt x="345" y="125"/>
                    <a:pt x="346" y="125"/>
                  </a:cubicBezTo>
                  <a:cubicBezTo>
                    <a:pt x="347" y="124"/>
                    <a:pt x="347" y="124"/>
                    <a:pt x="348" y="123"/>
                  </a:cubicBezTo>
                  <a:cubicBezTo>
                    <a:pt x="349" y="123"/>
                    <a:pt x="349" y="122"/>
                    <a:pt x="350" y="121"/>
                  </a:cubicBezTo>
                  <a:cubicBezTo>
                    <a:pt x="350" y="120"/>
                    <a:pt x="350" y="120"/>
                    <a:pt x="350" y="119"/>
                  </a:cubicBezTo>
                  <a:cubicBezTo>
                    <a:pt x="350" y="118"/>
                    <a:pt x="350" y="117"/>
                    <a:pt x="350" y="117"/>
                  </a:cubicBezTo>
                  <a:cubicBezTo>
                    <a:pt x="349" y="116"/>
                    <a:pt x="349" y="115"/>
                    <a:pt x="348" y="115"/>
                  </a:cubicBezTo>
                  <a:close/>
                  <a:moveTo>
                    <a:pt x="342" y="158"/>
                  </a:moveTo>
                  <a:cubicBezTo>
                    <a:pt x="341" y="158"/>
                    <a:pt x="341" y="157"/>
                    <a:pt x="340" y="157"/>
                  </a:cubicBezTo>
                  <a:cubicBezTo>
                    <a:pt x="339" y="156"/>
                    <a:pt x="338" y="156"/>
                    <a:pt x="337" y="156"/>
                  </a:cubicBezTo>
                  <a:cubicBezTo>
                    <a:pt x="336" y="156"/>
                    <a:pt x="336" y="156"/>
                    <a:pt x="335" y="157"/>
                  </a:cubicBezTo>
                  <a:cubicBezTo>
                    <a:pt x="334" y="157"/>
                    <a:pt x="334" y="157"/>
                    <a:pt x="333" y="157"/>
                  </a:cubicBezTo>
                  <a:cubicBezTo>
                    <a:pt x="333" y="158"/>
                    <a:pt x="332" y="158"/>
                    <a:pt x="332" y="159"/>
                  </a:cubicBezTo>
                  <a:cubicBezTo>
                    <a:pt x="331" y="159"/>
                    <a:pt x="331" y="160"/>
                    <a:pt x="331" y="160"/>
                  </a:cubicBezTo>
                  <a:cubicBezTo>
                    <a:pt x="330" y="159"/>
                    <a:pt x="330" y="158"/>
                    <a:pt x="329" y="157"/>
                  </a:cubicBezTo>
                  <a:cubicBezTo>
                    <a:pt x="328" y="157"/>
                    <a:pt x="327" y="156"/>
                    <a:pt x="325" y="156"/>
                  </a:cubicBezTo>
                  <a:cubicBezTo>
                    <a:pt x="324" y="156"/>
                    <a:pt x="323" y="157"/>
                    <a:pt x="322" y="157"/>
                  </a:cubicBezTo>
                  <a:cubicBezTo>
                    <a:pt x="321" y="158"/>
                    <a:pt x="320" y="158"/>
                    <a:pt x="320" y="159"/>
                  </a:cubicBezTo>
                  <a:cubicBezTo>
                    <a:pt x="319" y="157"/>
                    <a:pt x="319" y="157"/>
                    <a:pt x="319" y="157"/>
                  </a:cubicBezTo>
                  <a:cubicBezTo>
                    <a:pt x="319" y="157"/>
                    <a:pt x="319" y="157"/>
                    <a:pt x="318" y="157"/>
                  </a:cubicBezTo>
                  <a:cubicBezTo>
                    <a:pt x="316" y="157"/>
                    <a:pt x="316" y="157"/>
                    <a:pt x="316" y="157"/>
                  </a:cubicBezTo>
                  <a:cubicBezTo>
                    <a:pt x="316" y="177"/>
                    <a:pt x="316" y="177"/>
                    <a:pt x="316" y="177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20" y="162"/>
                    <a:pt x="320" y="162"/>
                    <a:pt x="320" y="162"/>
                  </a:cubicBezTo>
                  <a:cubicBezTo>
                    <a:pt x="321" y="161"/>
                    <a:pt x="321" y="160"/>
                    <a:pt x="322" y="160"/>
                  </a:cubicBezTo>
                  <a:cubicBezTo>
                    <a:pt x="323" y="159"/>
                    <a:pt x="324" y="159"/>
                    <a:pt x="324" y="159"/>
                  </a:cubicBezTo>
                  <a:cubicBezTo>
                    <a:pt x="326" y="159"/>
                    <a:pt x="327" y="160"/>
                    <a:pt x="327" y="160"/>
                  </a:cubicBezTo>
                  <a:cubicBezTo>
                    <a:pt x="328" y="161"/>
                    <a:pt x="328" y="162"/>
                    <a:pt x="328" y="164"/>
                  </a:cubicBezTo>
                  <a:cubicBezTo>
                    <a:pt x="328" y="177"/>
                    <a:pt x="328" y="177"/>
                    <a:pt x="328" y="177"/>
                  </a:cubicBezTo>
                  <a:cubicBezTo>
                    <a:pt x="332" y="177"/>
                    <a:pt x="332" y="177"/>
                    <a:pt x="332" y="177"/>
                  </a:cubicBezTo>
                  <a:cubicBezTo>
                    <a:pt x="332" y="164"/>
                    <a:pt x="332" y="164"/>
                    <a:pt x="332" y="164"/>
                  </a:cubicBezTo>
                  <a:cubicBezTo>
                    <a:pt x="332" y="163"/>
                    <a:pt x="332" y="162"/>
                    <a:pt x="332" y="162"/>
                  </a:cubicBezTo>
                  <a:cubicBezTo>
                    <a:pt x="332" y="161"/>
                    <a:pt x="333" y="161"/>
                    <a:pt x="333" y="160"/>
                  </a:cubicBezTo>
                  <a:cubicBezTo>
                    <a:pt x="334" y="160"/>
                    <a:pt x="334" y="160"/>
                    <a:pt x="335" y="159"/>
                  </a:cubicBezTo>
                  <a:cubicBezTo>
                    <a:pt x="335" y="159"/>
                    <a:pt x="336" y="159"/>
                    <a:pt x="336" y="159"/>
                  </a:cubicBezTo>
                  <a:cubicBezTo>
                    <a:pt x="337" y="159"/>
                    <a:pt x="338" y="160"/>
                    <a:pt x="339" y="160"/>
                  </a:cubicBezTo>
                  <a:cubicBezTo>
                    <a:pt x="340" y="161"/>
                    <a:pt x="340" y="162"/>
                    <a:pt x="340" y="164"/>
                  </a:cubicBezTo>
                  <a:cubicBezTo>
                    <a:pt x="340" y="177"/>
                    <a:pt x="340" y="177"/>
                    <a:pt x="340" y="177"/>
                  </a:cubicBezTo>
                  <a:cubicBezTo>
                    <a:pt x="344" y="177"/>
                    <a:pt x="344" y="177"/>
                    <a:pt x="344" y="177"/>
                  </a:cubicBezTo>
                  <a:cubicBezTo>
                    <a:pt x="344" y="164"/>
                    <a:pt x="344" y="164"/>
                    <a:pt x="344" y="164"/>
                  </a:cubicBezTo>
                  <a:cubicBezTo>
                    <a:pt x="344" y="163"/>
                    <a:pt x="344" y="162"/>
                    <a:pt x="343" y="161"/>
                  </a:cubicBezTo>
                  <a:cubicBezTo>
                    <a:pt x="343" y="160"/>
                    <a:pt x="343" y="159"/>
                    <a:pt x="342" y="158"/>
                  </a:cubicBezTo>
                  <a:close/>
                  <a:moveTo>
                    <a:pt x="291" y="156"/>
                  </a:moveTo>
                  <a:cubicBezTo>
                    <a:pt x="289" y="156"/>
                    <a:pt x="288" y="157"/>
                    <a:pt x="287" y="157"/>
                  </a:cubicBezTo>
                  <a:cubicBezTo>
                    <a:pt x="286" y="158"/>
                    <a:pt x="285" y="159"/>
                    <a:pt x="285" y="161"/>
                  </a:cubicBezTo>
                  <a:cubicBezTo>
                    <a:pt x="285" y="158"/>
                    <a:pt x="285" y="158"/>
                    <a:pt x="285" y="158"/>
                  </a:cubicBezTo>
                  <a:cubicBezTo>
                    <a:pt x="285" y="157"/>
                    <a:pt x="284" y="157"/>
                    <a:pt x="284" y="157"/>
                  </a:cubicBezTo>
                  <a:cubicBezTo>
                    <a:pt x="284" y="157"/>
                    <a:pt x="284" y="157"/>
                    <a:pt x="284" y="157"/>
                  </a:cubicBezTo>
                  <a:cubicBezTo>
                    <a:pt x="281" y="157"/>
                    <a:pt x="281" y="157"/>
                    <a:pt x="281" y="157"/>
                  </a:cubicBezTo>
                  <a:cubicBezTo>
                    <a:pt x="281" y="177"/>
                    <a:pt x="281" y="177"/>
                    <a:pt x="281" y="177"/>
                  </a:cubicBezTo>
                  <a:cubicBezTo>
                    <a:pt x="285" y="177"/>
                    <a:pt x="285" y="177"/>
                    <a:pt x="285" y="177"/>
                  </a:cubicBezTo>
                  <a:cubicBezTo>
                    <a:pt x="285" y="164"/>
                    <a:pt x="285" y="164"/>
                    <a:pt x="285" y="164"/>
                  </a:cubicBezTo>
                  <a:cubicBezTo>
                    <a:pt x="285" y="163"/>
                    <a:pt x="286" y="163"/>
                    <a:pt x="286" y="162"/>
                  </a:cubicBezTo>
                  <a:cubicBezTo>
                    <a:pt x="286" y="162"/>
                    <a:pt x="287" y="161"/>
                    <a:pt x="287" y="161"/>
                  </a:cubicBezTo>
                  <a:cubicBezTo>
                    <a:pt x="287" y="160"/>
                    <a:pt x="288" y="160"/>
                    <a:pt x="288" y="160"/>
                  </a:cubicBezTo>
                  <a:cubicBezTo>
                    <a:pt x="289" y="160"/>
                    <a:pt x="289" y="160"/>
                    <a:pt x="290" y="160"/>
                  </a:cubicBezTo>
                  <a:cubicBezTo>
                    <a:pt x="290" y="160"/>
                    <a:pt x="291" y="160"/>
                    <a:pt x="291" y="160"/>
                  </a:cubicBezTo>
                  <a:cubicBezTo>
                    <a:pt x="292" y="160"/>
                    <a:pt x="292" y="160"/>
                    <a:pt x="292" y="160"/>
                  </a:cubicBezTo>
                  <a:cubicBezTo>
                    <a:pt x="292" y="160"/>
                    <a:pt x="293" y="160"/>
                    <a:pt x="293" y="159"/>
                  </a:cubicBezTo>
                  <a:cubicBezTo>
                    <a:pt x="293" y="157"/>
                    <a:pt x="293" y="157"/>
                    <a:pt x="293" y="157"/>
                  </a:cubicBezTo>
                  <a:cubicBezTo>
                    <a:pt x="293" y="157"/>
                    <a:pt x="292" y="156"/>
                    <a:pt x="292" y="156"/>
                  </a:cubicBezTo>
                  <a:cubicBezTo>
                    <a:pt x="291" y="156"/>
                    <a:pt x="291" y="156"/>
                    <a:pt x="291" y="156"/>
                  </a:cubicBezTo>
                  <a:close/>
                  <a:moveTo>
                    <a:pt x="102" y="125"/>
                  </a:moveTo>
                  <a:cubicBezTo>
                    <a:pt x="106" y="125"/>
                    <a:pt x="106" y="125"/>
                    <a:pt x="106" y="125"/>
                  </a:cubicBezTo>
                  <a:cubicBezTo>
                    <a:pt x="106" y="112"/>
                    <a:pt x="106" y="112"/>
                    <a:pt x="106" y="112"/>
                  </a:cubicBezTo>
                  <a:cubicBezTo>
                    <a:pt x="106" y="111"/>
                    <a:pt x="105" y="110"/>
                    <a:pt x="105" y="109"/>
                  </a:cubicBezTo>
                  <a:cubicBezTo>
                    <a:pt x="105" y="108"/>
                    <a:pt x="104" y="107"/>
                    <a:pt x="104" y="106"/>
                  </a:cubicBezTo>
                  <a:cubicBezTo>
                    <a:pt x="103" y="106"/>
                    <a:pt x="103" y="105"/>
                    <a:pt x="102" y="105"/>
                  </a:cubicBezTo>
                  <a:cubicBezTo>
                    <a:pt x="101" y="104"/>
                    <a:pt x="100" y="104"/>
                    <a:pt x="99" y="104"/>
                  </a:cubicBezTo>
                  <a:cubicBezTo>
                    <a:pt x="98" y="104"/>
                    <a:pt x="97" y="104"/>
                    <a:pt x="97" y="105"/>
                  </a:cubicBezTo>
                  <a:cubicBezTo>
                    <a:pt x="96" y="105"/>
                    <a:pt x="96" y="105"/>
                    <a:pt x="95" y="105"/>
                  </a:cubicBezTo>
                  <a:cubicBezTo>
                    <a:pt x="94" y="106"/>
                    <a:pt x="94" y="106"/>
                    <a:pt x="93" y="107"/>
                  </a:cubicBezTo>
                  <a:cubicBezTo>
                    <a:pt x="93" y="107"/>
                    <a:pt x="93" y="108"/>
                    <a:pt x="92" y="108"/>
                  </a:cubicBezTo>
                  <a:cubicBezTo>
                    <a:pt x="92" y="107"/>
                    <a:pt x="91" y="106"/>
                    <a:pt x="91" y="105"/>
                  </a:cubicBezTo>
                  <a:cubicBezTo>
                    <a:pt x="90" y="105"/>
                    <a:pt x="89" y="104"/>
                    <a:pt x="87" y="104"/>
                  </a:cubicBezTo>
                  <a:cubicBezTo>
                    <a:pt x="86" y="104"/>
                    <a:pt x="85" y="105"/>
                    <a:pt x="84" y="105"/>
                  </a:cubicBezTo>
                  <a:cubicBezTo>
                    <a:pt x="83" y="106"/>
                    <a:pt x="82" y="106"/>
                    <a:pt x="81" y="107"/>
                  </a:cubicBezTo>
                  <a:cubicBezTo>
                    <a:pt x="81" y="105"/>
                    <a:pt x="81" y="105"/>
                    <a:pt x="81" y="105"/>
                  </a:cubicBezTo>
                  <a:cubicBezTo>
                    <a:pt x="81" y="105"/>
                    <a:pt x="81" y="105"/>
                    <a:pt x="80" y="105"/>
                  </a:cubicBezTo>
                  <a:cubicBezTo>
                    <a:pt x="78" y="105"/>
                    <a:pt x="78" y="105"/>
                    <a:pt x="78" y="105"/>
                  </a:cubicBezTo>
                  <a:cubicBezTo>
                    <a:pt x="78" y="125"/>
                    <a:pt x="78" y="125"/>
                    <a:pt x="78" y="125"/>
                  </a:cubicBezTo>
                  <a:cubicBezTo>
                    <a:pt x="82" y="125"/>
                    <a:pt x="82" y="125"/>
                    <a:pt x="82" y="125"/>
                  </a:cubicBezTo>
                  <a:cubicBezTo>
                    <a:pt x="82" y="110"/>
                    <a:pt x="82" y="110"/>
                    <a:pt x="82" y="110"/>
                  </a:cubicBezTo>
                  <a:cubicBezTo>
                    <a:pt x="82" y="109"/>
                    <a:pt x="83" y="108"/>
                    <a:pt x="84" y="108"/>
                  </a:cubicBezTo>
                  <a:cubicBezTo>
                    <a:pt x="84" y="107"/>
                    <a:pt x="85" y="107"/>
                    <a:pt x="86" y="107"/>
                  </a:cubicBezTo>
                  <a:cubicBezTo>
                    <a:pt x="87" y="107"/>
                    <a:pt x="88" y="108"/>
                    <a:pt x="89" y="108"/>
                  </a:cubicBezTo>
                  <a:cubicBezTo>
                    <a:pt x="90" y="109"/>
                    <a:pt x="90" y="110"/>
                    <a:pt x="90" y="112"/>
                  </a:cubicBezTo>
                  <a:cubicBezTo>
                    <a:pt x="90" y="125"/>
                    <a:pt x="90" y="125"/>
                    <a:pt x="90" y="125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1"/>
                    <a:pt x="94" y="110"/>
                    <a:pt x="94" y="110"/>
                  </a:cubicBezTo>
                  <a:cubicBezTo>
                    <a:pt x="94" y="109"/>
                    <a:pt x="95" y="109"/>
                    <a:pt x="95" y="108"/>
                  </a:cubicBezTo>
                  <a:cubicBezTo>
                    <a:pt x="95" y="108"/>
                    <a:pt x="96" y="108"/>
                    <a:pt x="96" y="107"/>
                  </a:cubicBezTo>
                  <a:cubicBezTo>
                    <a:pt x="97" y="107"/>
                    <a:pt x="97" y="107"/>
                    <a:pt x="98" y="107"/>
                  </a:cubicBezTo>
                  <a:cubicBezTo>
                    <a:pt x="99" y="107"/>
                    <a:pt x="100" y="108"/>
                    <a:pt x="101" y="108"/>
                  </a:cubicBezTo>
                  <a:cubicBezTo>
                    <a:pt x="102" y="109"/>
                    <a:pt x="102" y="110"/>
                    <a:pt x="102" y="112"/>
                  </a:cubicBezTo>
                  <a:lnTo>
                    <a:pt x="102" y="125"/>
                  </a:lnTo>
                  <a:close/>
                  <a:moveTo>
                    <a:pt x="317" y="112"/>
                  </a:moveTo>
                  <a:cubicBezTo>
                    <a:pt x="317" y="111"/>
                    <a:pt x="317" y="111"/>
                    <a:pt x="318" y="110"/>
                  </a:cubicBezTo>
                  <a:cubicBezTo>
                    <a:pt x="318" y="110"/>
                    <a:pt x="318" y="109"/>
                    <a:pt x="319" y="109"/>
                  </a:cubicBezTo>
                  <a:cubicBezTo>
                    <a:pt x="319" y="108"/>
                    <a:pt x="320" y="108"/>
                    <a:pt x="320" y="108"/>
                  </a:cubicBezTo>
                  <a:cubicBezTo>
                    <a:pt x="321" y="108"/>
                    <a:pt x="321" y="108"/>
                    <a:pt x="322" y="108"/>
                  </a:cubicBezTo>
                  <a:cubicBezTo>
                    <a:pt x="322" y="108"/>
                    <a:pt x="323" y="108"/>
                    <a:pt x="323" y="108"/>
                  </a:cubicBezTo>
                  <a:cubicBezTo>
                    <a:pt x="323" y="108"/>
                    <a:pt x="324" y="108"/>
                    <a:pt x="324" y="108"/>
                  </a:cubicBezTo>
                  <a:cubicBezTo>
                    <a:pt x="324" y="108"/>
                    <a:pt x="324" y="108"/>
                    <a:pt x="324" y="107"/>
                  </a:cubicBezTo>
                  <a:cubicBezTo>
                    <a:pt x="325" y="105"/>
                    <a:pt x="325" y="105"/>
                    <a:pt x="325" y="105"/>
                  </a:cubicBezTo>
                  <a:cubicBezTo>
                    <a:pt x="324" y="105"/>
                    <a:pt x="324" y="104"/>
                    <a:pt x="324" y="104"/>
                  </a:cubicBezTo>
                  <a:cubicBezTo>
                    <a:pt x="323" y="104"/>
                    <a:pt x="323" y="104"/>
                    <a:pt x="322" y="104"/>
                  </a:cubicBezTo>
                  <a:cubicBezTo>
                    <a:pt x="321" y="104"/>
                    <a:pt x="320" y="105"/>
                    <a:pt x="319" y="105"/>
                  </a:cubicBezTo>
                  <a:cubicBezTo>
                    <a:pt x="318" y="106"/>
                    <a:pt x="317" y="107"/>
                    <a:pt x="317" y="109"/>
                  </a:cubicBezTo>
                  <a:cubicBezTo>
                    <a:pt x="316" y="106"/>
                    <a:pt x="316" y="106"/>
                    <a:pt x="316" y="106"/>
                  </a:cubicBezTo>
                  <a:cubicBezTo>
                    <a:pt x="316" y="105"/>
                    <a:pt x="316" y="105"/>
                    <a:pt x="316" y="105"/>
                  </a:cubicBezTo>
                  <a:cubicBezTo>
                    <a:pt x="316" y="105"/>
                    <a:pt x="316" y="105"/>
                    <a:pt x="315" y="105"/>
                  </a:cubicBezTo>
                  <a:cubicBezTo>
                    <a:pt x="313" y="105"/>
                    <a:pt x="313" y="105"/>
                    <a:pt x="313" y="105"/>
                  </a:cubicBezTo>
                  <a:cubicBezTo>
                    <a:pt x="313" y="125"/>
                    <a:pt x="313" y="125"/>
                    <a:pt x="313" y="125"/>
                  </a:cubicBezTo>
                  <a:cubicBezTo>
                    <a:pt x="317" y="125"/>
                    <a:pt x="317" y="125"/>
                    <a:pt x="317" y="125"/>
                  </a:cubicBezTo>
                  <a:lnTo>
                    <a:pt x="317" y="112"/>
                  </a:lnTo>
                  <a:close/>
                  <a:moveTo>
                    <a:pt x="363" y="148"/>
                  </a:moveTo>
                  <a:cubicBezTo>
                    <a:pt x="363" y="148"/>
                    <a:pt x="363" y="148"/>
                    <a:pt x="362" y="148"/>
                  </a:cubicBezTo>
                  <a:cubicBezTo>
                    <a:pt x="362" y="148"/>
                    <a:pt x="362" y="148"/>
                    <a:pt x="361" y="148"/>
                  </a:cubicBezTo>
                  <a:cubicBezTo>
                    <a:pt x="361" y="148"/>
                    <a:pt x="361" y="148"/>
                    <a:pt x="360" y="148"/>
                  </a:cubicBezTo>
                  <a:cubicBezTo>
                    <a:pt x="360" y="148"/>
                    <a:pt x="360" y="148"/>
                    <a:pt x="360" y="148"/>
                  </a:cubicBezTo>
                  <a:cubicBezTo>
                    <a:pt x="359" y="149"/>
                    <a:pt x="359" y="149"/>
                    <a:pt x="359" y="149"/>
                  </a:cubicBezTo>
                  <a:cubicBezTo>
                    <a:pt x="359" y="150"/>
                    <a:pt x="359" y="150"/>
                    <a:pt x="359" y="150"/>
                  </a:cubicBezTo>
                  <a:cubicBezTo>
                    <a:pt x="359" y="151"/>
                    <a:pt x="359" y="151"/>
                    <a:pt x="359" y="151"/>
                  </a:cubicBezTo>
                  <a:cubicBezTo>
                    <a:pt x="359" y="151"/>
                    <a:pt x="359" y="152"/>
                    <a:pt x="360" y="152"/>
                  </a:cubicBezTo>
                  <a:cubicBezTo>
                    <a:pt x="360" y="152"/>
                    <a:pt x="360" y="152"/>
                    <a:pt x="360" y="153"/>
                  </a:cubicBezTo>
                  <a:cubicBezTo>
                    <a:pt x="361" y="153"/>
                    <a:pt x="361" y="153"/>
                    <a:pt x="361" y="153"/>
                  </a:cubicBezTo>
                  <a:cubicBezTo>
                    <a:pt x="362" y="153"/>
                    <a:pt x="362" y="153"/>
                    <a:pt x="362" y="153"/>
                  </a:cubicBezTo>
                  <a:cubicBezTo>
                    <a:pt x="363" y="152"/>
                    <a:pt x="363" y="152"/>
                    <a:pt x="363" y="152"/>
                  </a:cubicBezTo>
                  <a:cubicBezTo>
                    <a:pt x="363" y="152"/>
                    <a:pt x="364" y="151"/>
                    <a:pt x="364" y="151"/>
                  </a:cubicBezTo>
                  <a:cubicBezTo>
                    <a:pt x="364" y="151"/>
                    <a:pt x="364" y="151"/>
                    <a:pt x="364" y="150"/>
                  </a:cubicBezTo>
                  <a:cubicBezTo>
                    <a:pt x="364" y="150"/>
                    <a:pt x="364" y="150"/>
                    <a:pt x="364" y="149"/>
                  </a:cubicBezTo>
                  <a:cubicBezTo>
                    <a:pt x="364" y="149"/>
                    <a:pt x="363" y="149"/>
                    <a:pt x="363" y="148"/>
                  </a:cubicBezTo>
                  <a:close/>
                  <a:moveTo>
                    <a:pt x="432" y="112"/>
                  </a:moveTo>
                  <a:cubicBezTo>
                    <a:pt x="432" y="125"/>
                    <a:pt x="432" y="125"/>
                    <a:pt x="432" y="125"/>
                  </a:cubicBezTo>
                  <a:cubicBezTo>
                    <a:pt x="436" y="125"/>
                    <a:pt x="436" y="125"/>
                    <a:pt x="436" y="125"/>
                  </a:cubicBezTo>
                  <a:cubicBezTo>
                    <a:pt x="436" y="112"/>
                    <a:pt x="436" y="112"/>
                    <a:pt x="436" y="112"/>
                  </a:cubicBezTo>
                  <a:cubicBezTo>
                    <a:pt x="436" y="111"/>
                    <a:pt x="436" y="110"/>
                    <a:pt x="436" y="109"/>
                  </a:cubicBezTo>
                  <a:cubicBezTo>
                    <a:pt x="435" y="108"/>
                    <a:pt x="435" y="107"/>
                    <a:pt x="434" y="106"/>
                  </a:cubicBezTo>
                  <a:cubicBezTo>
                    <a:pt x="434" y="106"/>
                    <a:pt x="433" y="105"/>
                    <a:pt x="432" y="105"/>
                  </a:cubicBezTo>
                  <a:cubicBezTo>
                    <a:pt x="431" y="104"/>
                    <a:pt x="430" y="104"/>
                    <a:pt x="429" y="104"/>
                  </a:cubicBezTo>
                  <a:cubicBezTo>
                    <a:pt x="429" y="104"/>
                    <a:pt x="428" y="104"/>
                    <a:pt x="427" y="105"/>
                  </a:cubicBezTo>
                  <a:cubicBezTo>
                    <a:pt x="427" y="105"/>
                    <a:pt x="426" y="105"/>
                    <a:pt x="425" y="105"/>
                  </a:cubicBezTo>
                  <a:cubicBezTo>
                    <a:pt x="425" y="106"/>
                    <a:pt x="424" y="106"/>
                    <a:pt x="424" y="107"/>
                  </a:cubicBezTo>
                  <a:cubicBezTo>
                    <a:pt x="423" y="107"/>
                    <a:pt x="423" y="108"/>
                    <a:pt x="423" y="108"/>
                  </a:cubicBezTo>
                  <a:cubicBezTo>
                    <a:pt x="422" y="107"/>
                    <a:pt x="422" y="106"/>
                    <a:pt x="421" y="105"/>
                  </a:cubicBezTo>
                  <a:cubicBezTo>
                    <a:pt x="420" y="105"/>
                    <a:pt x="419" y="104"/>
                    <a:pt x="418" y="104"/>
                  </a:cubicBezTo>
                  <a:cubicBezTo>
                    <a:pt x="416" y="104"/>
                    <a:pt x="415" y="105"/>
                    <a:pt x="414" y="105"/>
                  </a:cubicBezTo>
                  <a:cubicBezTo>
                    <a:pt x="413" y="106"/>
                    <a:pt x="413" y="106"/>
                    <a:pt x="412" y="107"/>
                  </a:cubicBezTo>
                  <a:cubicBezTo>
                    <a:pt x="412" y="105"/>
                    <a:pt x="412" y="105"/>
                    <a:pt x="412" y="105"/>
                  </a:cubicBezTo>
                  <a:cubicBezTo>
                    <a:pt x="412" y="105"/>
                    <a:pt x="411" y="105"/>
                    <a:pt x="411" y="105"/>
                  </a:cubicBezTo>
                  <a:cubicBezTo>
                    <a:pt x="409" y="105"/>
                    <a:pt x="409" y="105"/>
                    <a:pt x="409" y="105"/>
                  </a:cubicBezTo>
                  <a:cubicBezTo>
                    <a:pt x="409" y="125"/>
                    <a:pt x="409" y="125"/>
                    <a:pt x="409" y="125"/>
                  </a:cubicBezTo>
                  <a:cubicBezTo>
                    <a:pt x="412" y="125"/>
                    <a:pt x="412" y="125"/>
                    <a:pt x="412" y="125"/>
                  </a:cubicBezTo>
                  <a:cubicBezTo>
                    <a:pt x="412" y="110"/>
                    <a:pt x="412" y="110"/>
                    <a:pt x="412" y="110"/>
                  </a:cubicBezTo>
                  <a:cubicBezTo>
                    <a:pt x="413" y="109"/>
                    <a:pt x="413" y="108"/>
                    <a:pt x="414" y="108"/>
                  </a:cubicBezTo>
                  <a:cubicBezTo>
                    <a:pt x="415" y="107"/>
                    <a:pt x="416" y="107"/>
                    <a:pt x="417" y="107"/>
                  </a:cubicBezTo>
                  <a:cubicBezTo>
                    <a:pt x="418" y="107"/>
                    <a:pt x="419" y="108"/>
                    <a:pt x="420" y="108"/>
                  </a:cubicBezTo>
                  <a:cubicBezTo>
                    <a:pt x="420" y="109"/>
                    <a:pt x="420" y="110"/>
                    <a:pt x="420" y="112"/>
                  </a:cubicBezTo>
                  <a:cubicBezTo>
                    <a:pt x="420" y="125"/>
                    <a:pt x="420" y="125"/>
                    <a:pt x="420" y="125"/>
                  </a:cubicBezTo>
                  <a:cubicBezTo>
                    <a:pt x="424" y="125"/>
                    <a:pt x="424" y="125"/>
                    <a:pt x="424" y="125"/>
                  </a:cubicBezTo>
                  <a:cubicBezTo>
                    <a:pt x="424" y="112"/>
                    <a:pt x="424" y="112"/>
                    <a:pt x="424" y="112"/>
                  </a:cubicBezTo>
                  <a:cubicBezTo>
                    <a:pt x="424" y="111"/>
                    <a:pt x="424" y="110"/>
                    <a:pt x="424" y="110"/>
                  </a:cubicBezTo>
                  <a:cubicBezTo>
                    <a:pt x="425" y="109"/>
                    <a:pt x="425" y="109"/>
                    <a:pt x="425" y="108"/>
                  </a:cubicBezTo>
                  <a:cubicBezTo>
                    <a:pt x="426" y="108"/>
                    <a:pt x="426" y="108"/>
                    <a:pt x="427" y="107"/>
                  </a:cubicBezTo>
                  <a:cubicBezTo>
                    <a:pt x="427" y="107"/>
                    <a:pt x="428" y="107"/>
                    <a:pt x="428" y="107"/>
                  </a:cubicBezTo>
                  <a:cubicBezTo>
                    <a:pt x="430" y="107"/>
                    <a:pt x="431" y="108"/>
                    <a:pt x="431" y="108"/>
                  </a:cubicBezTo>
                  <a:cubicBezTo>
                    <a:pt x="432" y="109"/>
                    <a:pt x="432" y="110"/>
                    <a:pt x="432" y="112"/>
                  </a:cubicBezTo>
                  <a:close/>
                  <a:moveTo>
                    <a:pt x="373" y="125"/>
                  </a:moveTo>
                  <a:cubicBezTo>
                    <a:pt x="374" y="124"/>
                    <a:pt x="375" y="124"/>
                    <a:pt x="375" y="123"/>
                  </a:cubicBezTo>
                  <a:cubicBezTo>
                    <a:pt x="374" y="122"/>
                    <a:pt x="374" y="122"/>
                    <a:pt x="374" y="122"/>
                  </a:cubicBezTo>
                  <a:cubicBezTo>
                    <a:pt x="374" y="121"/>
                    <a:pt x="374" y="121"/>
                    <a:pt x="374" y="121"/>
                  </a:cubicBezTo>
                  <a:cubicBezTo>
                    <a:pt x="374" y="121"/>
                    <a:pt x="373" y="121"/>
                    <a:pt x="373" y="121"/>
                  </a:cubicBezTo>
                  <a:cubicBezTo>
                    <a:pt x="373" y="122"/>
                    <a:pt x="373" y="122"/>
                    <a:pt x="373" y="122"/>
                  </a:cubicBezTo>
                  <a:cubicBezTo>
                    <a:pt x="373" y="122"/>
                    <a:pt x="372" y="122"/>
                    <a:pt x="372" y="122"/>
                  </a:cubicBezTo>
                  <a:cubicBezTo>
                    <a:pt x="372" y="122"/>
                    <a:pt x="371" y="122"/>
                    <a:pt x="371" y="122"/>
                  </a:cubicBezTo>
                  <a:cubicBezTo>
                    <a:pt x="370" y="122"/>
                    <a:pt x="370" y="122"/>
                    <a:pt x="370" y="122"/>
                  </a:cubicBezTo>
                  <a:cubicBezTo>
                    <a:pt x="369" y="121"/>
                    <a:pt x="369" y="121"/>
                    <a:pt x="369" y="120"/>
                  </a:cubicBezTo>
                  <a:cubicBezTo>
                    <a:pt x="369" y="108"/>
                    <a:pt x="369" y="108"/>
                    <a:pt x="369" y="108"/>
                  </a:cubicBezTo>
                  <a:cubicBezTo>
                    <a:pt x="375" y="108"/>
                    <a:pt x="375" y="108"/>
                    <a:pt x="375" y="108"/>
                  </a:cubicBezTo>
                  <a:cubicBezTo>
                    <a:pt x="375" y="105"/>
                    <a:pt x="375" y="105"/>
                    <a:pt x="375" y="105"/>
                  </a:cubicBezTo>
                  <a:cubicBezTo>
                    <a:pt x="369" y="105"/>
                    <a:pt x="369" y="105"/>
                    <a:pt x="369" y="105"/>
                  </a:cubicBezTo>
                  <a:cubicBezTo>
                    <a:pt x="369" y="98"/>
                    <a:pt x="369" y="98"/>
                    <a:pt x="369" y="98"/>
                  </a:cubicBezTo>
                  <a:cubicBezTo>
                    <a:pt x="367" y="98"/>
                    <a:pt x="367" y="98"/>
                    <a:pt x="367" y="98"/>
                  </a:cubicBezTo>
                  <a:cubicBezTo>
                    <a:pt x="367" y="98"/>
                    <a:pt x="367" y="98"/>
                    <a:pt x="367" y="98"/>
                  </a:cubicBezTo>
                  <a:cubicBezTo>
                    <a:pt x="366" y="98"/>
                    <a:pt x="366" y="98"/>
                    <a:pt x="366" y="99"/>
                  </a:cubicBezTo>
                  <a:cubicBezTo>
                    <a:pt x="365" y="105"/>
                    <a:pt x="365" y="105"/>
                    <a:pt x="365" y="105"/>
                  </a:cubicBezTo>
                  <a:cubicBezTo>
                    <a:pt x="362" y="105"/>
                    <a:pt x="362" y="105"/>
                    <a:pt x="362" y="105"/>
                  </a:cubicBezTo>
                  <a:cubicBezTo>
                    <a:pt x="362" y="107"/>
                    <a:pt x="362" y="107"/>
                    <a:pt x="362" y="107"/>
                  </a:cubicBezTo>
                  <a:cubicBezTo>
                    <a:pt x="362" y="107"/>
                    <a:pt x="362" y="107"/>
                    <a:pt x="362" y="107"/>
                  </a:cubicBezTo>
                  <a:cubicBezTo>
                    <a:pt x="363" y="108"/>
                    <a:pt x="363" y="108"/>
                    <a:pt x="363" y="108"/>
                  </a:cubicBezTo>
                  <a:cubicBezTo>
                    <a:pt x="365" y="108"/>
                    <a:pt x="365" y="108"/>
                    <a:pt x="365" y="108"/>
                  </a:cubicBezTo>
                  <a:cubicBezTo>
                    <a:pt x="365" y="120"/>
                    <a:pt x="365" y="120"/>
                    <a:pt x="365" y="120"/>
                  </a:cubicBezTo>
                  <a:cubicBezTo>
                    <a:pt x="365" y="122"/>
                    <a:pt x="366" y="123"/>
                    <a:pt x="367" y="124"/>
                  </a:cubicBezTo>
                  <a:cubicBezTo>
                    <a:pt x="367" y="125"/>
                    <a:pt x="369" y="125"/>
                    <a:pt x="370" y="125"/>
                  </a:cubicBezTo>
                  <a:cubicBezTo>
                    <a:pt x="371" y="125"/>
                    <a:pt x="372" y="125"/>
                    <a:pt x="373" y="125"/>
                  </a:cubicBezTo>
                  <a:close/>
                  <a:moveTo>
                    <a:pt x="457" y="158"/>
                  </a:moveTo>
                  <a:cubicBezTo>
                    <a:pt x="456" y="158"/>
                    <a:pt x="456" y="157"/>
                    <a:pt x="455" y="157"/>
                  </a:cubicBezTo>
                  <a:cubicBezTo>
                    <a:pt x="454" y="156"/>
                    <a:pt x="453" y="156"/>
                    <a:pt x="452" y="156"/>
                  </a:cubicBezTo>
                  <a:cubicBezTo>
                    <a:pt x="451" y="156"/>
                    <a:pt x="450" y="156"/>
                    <a:pt x="450" y="157"/>
                  </a:cubicBezTo>
                  <a:cubicBezTo>
                    <a:pt x="449" y="157"/>
                    <a:pt x="449" y="157"/>
                    <a:pt x="448" y="157"/>
                  </a:cubicBezTo>
                  <a:cubicBezTo>
                    <a:pt x="447" y="158"/>
                    <a:pt x="447" y="158"/>
                    <a:pt x="446" y="159"/>
                  </a:cubicBezTo>
                  <a:cubicBezTo>
                    <a:pt x="446" y="159"/>
                    <a:pt x="446" y="160"/>
                    <a:pt x="445" y="160"/>
                  </a:cubicBezTo>
                  <a:cubicBezTo>
                    <a:pt x="445" y="159"/>
                    <a:pt x="444" y="158"/>
                    <a:pt x="444" y="157"/>
                  </a:cubicBezTo>
                  <a:cubicBezTo>
                    <a:pt x="443" y="157"/>
                    <a:pt x="442" y="156"/>
                    <a:pt x="440" y="156"/>
                  </a:cubicBezTo>
                  <a:cubicBezTo>
                    <a:pt x="439" y="156"/>
                    <a:pt x="438" y="157"/>
                    <a:pt x="437" y="157"/>
                  </a:cubicBezTo>
                  <a:cubicBezTo>
                    <a:pt x="436" y="158"/>
                    <a:pt x="435" y="158"/>
                    <a:pt x="434" y="159"/>
                  </a:cubicBezTo>
                  <a:cubicBezTo>
                    <a:pt x="434" y="157"/>
                    <a:pt x="434" y="157"/>
                    <a:pt x="434" y="157"/>
                  </a:cubicBezTo>
                  <a:cubicBezTo>
                    <a:pt x="434" y="157"/>
                    <a:pt x="434" y="157"/>
                    <a:pt x="433" y="157"/>
                  </a:cubicBezTo>
                  <a:cubicBezTo>
                    <a:pt x="431" y="157"/>
                    <a:pt x="431" y="157"/>
                    <a:pt x="431" y="157"/>
                  </a:cubicBezTo>
                  <a:cubicBezTo>
                    <a:pt x="431" y="177"/>
                    <a:pt x="431" y="177"/>
                    <a:pt x="431" y="177"/>
                  </a:cubicBezTo>
                  <a:cubicBezTo>
                    <a:pt x="435" y="177"/>
                    <a:pt x="435" y="177"/>
                    <a:pt x="435" y="177"/>
                  </a:cubicBezTo>
                  <a:cubicBezTo>
                    <a:pt x="435" y="162"/>
                    <a:pt x="435" y="162"/>
                    <a:pt x="435" y="162"/>
                  </a:cubicBezTo>
                  <a:cubicBezTo>
                    <a:pt x="435" y="161"/>
                    <a:pt x="436" y="160"/>
                    <a:pt x="437" y="160"/>
                  </a:cubicBezTo>
                  <a:cubicBezTo>
                    <a:pt x="437" y="159"/>
                    <a:pt x="438" y="159"/>
                    <a:pt x="439" y="159"/>
                  </a:cubicBezTo>
                  <a:cubicBezTo>
                    <a:pt x="440" y="159"/>
                    <a:pt x="441" y="160"/>
                    <a:pt x="442" y="160"/>
                  </a:cubicBezTo>
                  <a:cubicBezTo>
                    <a:pt x="443" y="161"/>
                    <a:pt x="443" y="162"/>
                    <a:pt x="443" y="164"/>
                  </a:cubicBezTo>
                  <a:cubicBezTo>
                    <a:pt x="443" y="177"/>
                    <a:pt x="443" y="177"/>
                    <a:pt x="443" y="177"/>
                  </a:cubicBezTo>
                  <a:cubicBezTo>
                    <a:pt x="447" y="177"/>
                    <a:pt x="447" y="177"/>
                    <a:pt x="447" y="177"/>
                  </a:cubicBezTo>
                  <a:cubicBezTo>
                    <a:pt x="447" y="164"/>
                    <a:pt x="447" y="164"/>
                    <a:pt x="447" y="164"/>
                  </a:cubicBezTo>
                  <a:cubicBezTo>
                    <a:pt x="447" y="163"/>
                    <a:pt x="447" y="162"/>
                    <a:pt x="447" y="162"/>
                  </a:cubicBezTo>
                  <a:cubicBezTo>
                    <a:pt x="447" y="161"/>
                    <a:pt x="448" y="161"/>
                    <a:pt x="448" y="160"/>
                  </a:cubicBezTo>
                  <a:cubicBezTo>
                    <a:pt x="448" y="160"/>
                    <a:pt x="449" y="160"/>
                    <a:pt x="449" y="159"/>
                  </a:cubicBezTo>
                  <a:cubicBezTo>
                    <a:pt x="450" y="159"/>
                    <a:pt x="450" y="159"/>
                    <a:pt x="451" y="159"/>
                  </a:cubicBezTo>
                  <a:cubicBezTo>
                    <a:pt x="452" y="159"/>
                    <a:pt x="453" y="160"/>
                    <a:pt x="454" y="160"/>
                  </a:cubicBezTo>
                  <a:cubicBezTo>
                    <a:pt x="455" y="161"/>
                    <a:pt x="455" y="162"/>
                    <a:pt x="455" y="164"/>
                  </a:cubicBezTo>
                  <a:cubicBezTo>
                    <a:pt x="455" y="177"/>
                    <a:pt x="455" y="177"/>
                    <a:pt x="455" y="177"/>
                  </a:cubicBezTo>
                  <a:cubicBezTo>
                    <a:pt x="459" y="177"/>
                    <a:pt x="459" y="177"/>
                    <a:pt x="459" y="177"/>
                  </a:cubicBezTo>
                  <a:cubicBezTo>
                    <a:pt x="459" y="164"/>
                    <a:pt x="459" y="164"/>
                    <a:pt x="459" y="164"/>
                  </a:cubicBezTo>
                  <a:cubicBezTo>
                    <a:pt x="459" y="163"/>
                    <a:pt x="458" y="162"/>
                    <a:pt x="458" y="161"/>
                  </a:cubicBezTo>
                  <a:cubicBezTo>
                    <a:pt x="458" y="160"/>
                    <a:pt x="457" y="159"/>
                    <a:pt x="457" y="158"/>
                  </a:cubicBezTo>
                  <a:close/>
                  <a:moveTo>
                    <a:pt x="481" y="122"/>
                  </a:moveTo>
                  <a:cubicBezTo>
                    <a:pt x="481" y="122"/>
                    <a:pt x="481" y="121"/>
                    <a:pt x="480" y="121"/>
                  </a:cubicBezTo>
                  <a:cubicBezTo>
                    <a:pt x="480" y="121"/>
                    <a:pt x="480" y="120"/>
                    <a:pt x="480" y="120"/>
                  </a:cubicBezTo>
                  <a:cubicBezTo>
                    <a:pt x="479" y="120"/>
                    <a:pt x="479" y="120"/>
                    <a:pt x="478" y="120"/>
                  </a:cubicBezTo>
                  <a:cubicBezTo>
                    <a:pt x="478" y="120"/>
                    <a:pt x="477" y="120"/>
                    <a:pt x="477" y="121"/>
                  </a:cubicBezTo>
                  <a:cubicBezTo>
                    <a:pt x="476" y="121"/>
                    <a:pt x="476" y="122"/>
                    <a:pt x="476" y="122"/>
                  </a:cubicBezTo>
                  <a:cubicBezTo>
                    <a:pt x="476" y="123"/>
                    <a:pt x="476" y="124"/>
                    <a:pt x="477" y="124"/>
                  </a:cubicBezTo>
                  <a:cubicBezTo>
                    <a:pt x="477" y="125"/>
                    <a:pt x="478" y="125"/>
                    <a:pt x="478" y="125"/>
                  </a:cubicBezTo>
                  <a:cubicBezTo>
                    <a:pt x="479" y="125"/>
                    <a:pt x="479" y="125"/>
                    <a:pt x="479" y="125"/>
                  </a:cubicBezTo>
                  <a:cubicBezTo>
                    <a:pt x="479" y="125"/>
                    <a:pt x="479" y="125"/>
                    <a:pt x="479" y="125"/>
                  </a:cubicBezTo>
                  <a:cubicBezTo>
                    <a:pt x="479" y="125"/>
                    <a:pt x="478" y="126"/>
                    <a:pt x="478" y="126"/>
                  </a:cubicBezTo>
                  <a:cubicBezTo>
                    <a:pt x="478" y="126"/>
                    <a:pt x="478" y="127"/>
                    <a:pt x="478" y="127"/>
                  </a:cubicBezTo>
                  <a:cubicBezTo>
                    <a:pt x="478" y="127"/>
                    <a:pt x="477" y="128"/>
                    <a:pt x="477" y="128"/>
                  </a:cubicBezTo>
                  <a:cubicBezTo>
                    <a:pt x="477" y="128"/>
                    <a:pt x="477" y="128"/>
                    <a:pt x="477" y="129"/>
                  </a:cubicBezTo>
                  <a:cubicBezTo>
                    <a:pt x="477" y="129"/>
                    <a:pt x="476" y="129"/>
                    <a:pt x="476" y="129"/>
                  </a:cubicBezTo>
                  <a:cubicBezTo>
                    <a:pt x="476" y="129"/>
                    <a:pt x="476" y="129"/>
                    <a:pt x="476" y="129"/>
                  </a:cubicBezTo>
                  <a:cubicBezTo>
                    <a:pt x="476" y="129"/>
                    <a:pt x="476" y="129"/>
                    <a:pt x="476" y="129"/>
                  </a:cubicBezTo>
                  <a:cubicBezTo>
                    <a:pt x="476" y="130"/>
                    <a:pt x="476" y="130"/>
                    <a:pt x="477" y="130"/>
                  </a:cubicBezTo>
                  <a:cubicBezTo>
                    <a:pt x="477" y="130"/>
                    <a:pt x="477" y="130"/>
                    <a:pt x="477" y="130"/>
                  </a:cubicBezTo>
                  <a:cubicBezTo>
                    <a:pt x="478" y="130"/>
                    <a:pt x="478" y="129"/>
                    <a:pt x="479" y="129"/>
                  </a:cubicBezTo>
                  <a:cubicBezTo>
                    <a:pt x="479" y="128"/>
                    <a:pt x="480" y="127"/>
                    <a:pt x="480" y="127"/>
                  </a:cubicBezTo>
                  <a:cubicBezTo>
                    <a:pt x="480" y="126"/>
                    <a:pt x="481" y="125"/>
                    <a:pt x="481" y="125"/>
                  </a:cubicBezTo>
                  <a:cubicBezTo>
                    <a:pt x="481" y="124"/>
                    <a:pt x="481" y="124"/>
                    <a:pt x="481" y="123"/>
                  </a:cubicBezTo>
                  <a:cubicBezTo>
                    <a:pt x="481" y="123"/>
                    <a:pt x="481" y="122"/>
                    <a:pt x="481" y="122"/>
                  </a:cubicBezTo>
                  <a:close/>
                  <a:moveTo>
                    <a:pt x="472" y="121"/>
                  </a:moveTo>
                  <a:cubicBezTo>
                    <a:pt x="472" y="121"/>
                    <a:pt x="472" y="121"/>
                    <a:pt x="472" y="121"/>
                  </a:cubicBezTo>
                  <a:cubicBezTo>
                    <a:pt x="472" y="122"/>
                    <a:pt x="471" y="122"/>
                    <a:pt x="471" y="122"/>
                  </a:cubicBezTo>
                  <a:cubicBezTo>
                    <a:pt x="471" y="122"/>
                    <a:pt x="471" y="122"/>
                    <a:pt x="470" y="122"/>
                  </a:cubicBezTo>
                  <a:cubicBezTo>
                    <a:pt x="470" y="122"/>
                    <a:pt x="470" y="122"/>
                    <a:pt x="469" y="122"/>
                  </a:cubicBezTo>
                  <a:cubicBezTo>
                    <a:pt x="469" y="122"/>
                    <a:pt x="468" y="122"/>
                    <a:pt x="468" y="122"/>
                  </a:cubicBezTo>
                  <a:cubicBezTo>
                    <a:pt x="467" y="121"/>
                    <a:pt x="467" y="121"/>
                    <a:pt x="467" y="120"/>
                  </a:cubicBezTo>
                  <a:cubicBezTo>
                    <a:pt x="467" y="108"/>
                    <a:pt x="467" y="108"/>
                    <a:pt x="467" y="108"/>
                  </a:cubicBezTo>
                  <a:cubicBezTo>
                    <a:pt x="473" y="108"/>
                    <a:pt x="473" y="108"/>
                    <a:pt x="473" y="108"/>
                  </a:cubicBezTo>
                  <a:cubicBezTo>
                    <a:pt x="473" y="105"/>
                    <a:pt x="473" y="105"/>
                    <a:pt x="473" y="105"/>
                  </a:cubicBezTo>
                  <a:cubicBezTo>
                    <a:pt x="467" y="105"/>
                    <a:pt x="467" y="105"/>
                    <a:pt x="467" y="105"/>
                  </a:cubicBezTo>
                  <a:cubicBezTo>
                    <a:pt x="467" y="98"/>
                    <a:pt x="467" y="98"/>
                    <a:pt x="467" y="98"/>
                  </a:cubicBezTo>
                  <a:cubicBezTo>
                    <a:pt x="465" y="98"/>
                    <a:pt x="465" y="98"/>
                    <a:pt x="465" y="98"/>
                  </a:cubicBezTo>
                  <a:cubicBezTo>
                    <a:pt x="465" y="98"/>
                    <a:pt x="465" y="98"/>
                    <a:pt x="465" y="98"/>
                  </a:cubicBezTo>
                  <a:cubicBezTo>
                    <a:pt x="465" y="98"/>
                    <a:pt x="465" y="98"/>
                    <a:pt x="465" y="99"/>
                  </a:cubicBezTo>
                  <a:cubicBezTo>
                    <a:pt x="464" y="105"/>
                    <a:pt x="464" y="105"/>
                    <a:pt x="464" y="105"/>
                  </a:cubicBezTo>
                  <a:cubicBezTo>
                    <a:pt x="460" y="105"/>
                    <a:pt x="460" y="105"/>
                    <a:pt x="460" y="105"/>
                  </a:cubicBezTo>
                  <a:cubicBezTo>
                    <a:pt x="460" y="107"/>
                    <a:pt x="460" y="107"/>
                    <a:pt x="460" y="107"/>
                  </a:cubicBezTo>
                  <a:cubicBezTo>
                    <a:pt x="460" y="107"/>
                    <a:pt x="461" y="107"/>
                    <a:pt x="461" y="107"/>
                  </a:cubicBezTo>
                  <a:cubicBezTo>
                    <a:pt x="461" y="108"/>
                    <a:pt x="461" y="108"/>
                    <a:pt x="461" y="108"/>
                  </a:cubicBezTo>
                  <a:cubicBezTo>
                    <a:pt x="464" y="108"/>
                    <a:pt x="464" y="108"/>
                    <a:pt x="464" y="108"/>
                  </a:cubicBezTo>
                  <a:cubicBezTo>
                    <a:pt x="464" y="120"/>
                    <a:pt x="464" y="120"/>
                    <a:pt x="464" y="120"/>
                  </a:cubicBezTo>
                  <a:cubicBezTo>
                    <a:pt x="464" y="122"/>
                    <a:pt x="464" y="123"/>
                    <a:pt x="465" y="124"/>
                  </a:cubicBezTo>
                  <a:cubicBezTo>
                    <a:pt x="466" y="125"/>
                    <a:pt x="467" y="125"/>
                    <a:pt x="469" y="125"/>
                  </a:cubicBezTo>
                  <a:cubicBezTo>
                    <a:pt x="470" y="125"/>
                    <a:pt x="470" y="125"/>
                    <a:pt x="471" y="125"/>
                  </a:cubicBezTo>
                  <a:cubicBezTo>
                    <a:pt x="472" y="124"/>
                    <a:pt x="473" y="124"/>
                    <a:pt x="474" y="123"/>
                  </a:cubicBezTo>
                  <a:cubicBezTo>
                    <a:pt x="473" y="122"/>
                    <a:pt x="473" y="122"/>
                    <a:pt x="473" y="122"/>
                  </a:cubicBezTo>
                  <a:cubicBezTo>
                    <a:pt x="472" y="121"/>
                    <a:pt x="472" y="121"/>
                    <a:pt x="472" y="121"/>
                  </a:cubicBezTo>
                  <a:close/>
                  <a:moveTo>
                    <a:pt x="393" y="125"/>
                  </a:moveTo>
                  <a:cubicBezTo>
                    <a:pt x="394" y="125"/>
                    <a:pt x="394" y="125"/>
                    <a:pt x="395" y="125"/>
                  </a:cubicBezTo>
                  <a:cubicBezTo>
                    <a:pt x="396" y="125"/>
                    <a:pt x="396" y="125"/>
                    <a:pt x="397" y="124"/>
                  </a:cubicBezTo>
                  <a:cubicBezTo>
                    <a:pt x="397" y="124"/>
                    <a:pt x="398" y="124"/>
                    <a:pt x="398" y="123"/>
                  </a:cubicBezTo>
                  <a:cubicBezTo>
                    <a:pt x="399" y="123"/>
                    <a:pt x="399" y="123"/>
                    <a:pt x="400" y="122"/>
                  </a:cubicBezTo>
                  <a:cubicBezTo>
                    <a:pt x="400" y="124"/>
                    <a:pt x="400" y="124"/>
                    <a:pt x="400" y="124"/>
                  </a:cubicBezTo>
                  <a:cubicBezTo>
                    <a:pt x="400" y="124"/>
                    <a:pt x="401" y="125"/>
                    <a:pt x="401" y="125"/>
                  </a:cubicBezTo>
                  <a:cubicBezTo>
                    <a:pt x="401" y="125"/>
                    <a:pt x="401" y="125"/>
                    <a:pt x="402" y="125"/>
                  </a:cubicBezTo>
                  <a:cubicBezTo>
                    <a:pt x="403" y="125"/>
                    <a:pt x="403" y="125"/>
                    <a:pt x="403" y="125"/>
                  </a:cubicBezTo>
                  <a:cubicBezTo>
                    <a:pt x="403" y="112"/>
                    <a:pt x="403" y="112"/>
                    <a:pt x="403" y="112"/>
                  </a:cubicBezTo>
                  <a:cubicBezTo>
                    <a:pt x="403" y="111"/>
                    <a:pt x="403" y="110"/>
                    <a:pt x="403" y="109"/>
                  </a:cubicBezTo>
                  <a:cubicBezTo>
                    <a:pt x="402" y="108"/>
                    <a:pt x="402" y="107"/>
                    <a:pt x="401" y="106"/>
                  </a:cubicBezTo>
                  <a:cubicBezTo>
                    <a:pt x="401" y="106"/>
                    <a:pt x="400" y="105"/>
                    <a:pt x="399" y="105"/>
                  </a:cubicBezTo>
                  <a:cubicBezTo>
                    <a:pt x="398" y="104"/>
                    <a:pt x="397" y="104"/>
                    <a:pt x="396" y="104"/>
                  </a:cubicBezTo>
                  <a:cubicBezTo>
                    <a:pt x="395" y="104"/>
                    <a:pt x="393" y="104"/>
                    <a:pt x="392" y="105"/>
                  </a:cubicBezTo>
                  <a:cubicBezTo>
                    <a:pt x="390" y="106"/>
                    <a:pt x="389" y="106"/>
                    <a:pt x="388" y="107"/>
                  </a:cubicBezTo>
                  <a:cubicBezTo>
                    <a:pt x="389" y="109"/>
                    <a:pt x="389" y="109"/>
                    <a:pt x="389" y="109"/>
                  </a:cubicBezTo>
                  <a:cubicBezTo>
                    <a:pt x="389" y="109"/>
                    <a:pt x="389" y="109"/>
                    <a:pt x="389" y="109"/>
                  </a:cubicBezTo>
                  <a:cubicBezTo>
                    <a:pt x="389" y="109"/>
                    <a:pt x="390" y="109"/>
                    <a:pt x="390" y="109"/>
                  </a:cubicBezTo>
                  <a:cubicBezTo>
                    <a:pt x="390" y="109"/>
                    <a:pt x="390" y="109"/>
                    <a:pt x="391" y="109"/>
                  </a:cubicBezTo>
                  <a:cubicBezTo>
                    <a:pt x="391" y="109"/>
                    <a:pt x="391" y="108"/>
                    <a:pt x="392" y="108"/>
                  </a:cubicBezTo>
                  <a:cubicBezTo>
                    <a:pt x="392" y="108"/>
                    <a:pt x="393" y="108"/>
                    <a:pt x="393" y="107"/>
                  </a:cubicBezTo>
                  <a:cubicBezTo>
                    <a:pt x="394" y="107"/>
                    <a:pt x="395" y="107"/>
                    <a:pt x="396" y="107"/>
                  </a:cubicBezTo>
                  <a:cubicBezTo>
                    <a:pt x="397" y="107"/>
                    <a:pt x="398" y="108"/>
                    <a:pt x="399" y="108"/>
                  </a:cubicBezTo>
                  <a:cubicBezTo>
                    <a:pt x="399" y="109"/>
                    <a:pt x="400" y="110"/>
                    <a:pt x="400" y="112"/>
                  </a:cubicBezTo>
                  <a:cubicBezTo>
                    <a:pt x="400" y="113"/>
                    <a:pt x="400" y="113"/>
                    <a:pt x="400" y="113"/>
                  </a:cubicBezTo>
                  <a:cubicBezTo>
                    <a:pt x="397" y="114"/>
                    <a:pt x="395" y="114"/>
                    <a:pt x="394" y="114"/>
                  </a:cubicBezTo>
                  <a:cubicBezTo>
                    <a:pt x="392" y="114"/>
                    <a:pt x="391" y="115"/>
                    <a:pt x="390" y="116"/>
                  </a:cubicBezTo>
                  <a:cubicBezTo>
                    <a:pt x="389" y="116"/>
                    <a:pt x="388" y="117"/>
                    <a:pt x="388" y="117"/>
                  </a:cubicBezTo>
                  <a:cubicBezTo>
                    <a:pt x="387" y="118"/>
                    <a:pt x="387" y="119"/>
                    <a:pt x="387" y="120"/>
                  </a:cubicBezTo>
                  <a:cubicBezTo>
                    <a:pt x="387" y="121"/>
                    <a:pt x="387" y="122"/>
                    <a:pt x="388" y="122"/>
                  </a:cubicBezTo>
                  <a:cubicBezTo>
                    <a:pt x="388" y="123"/>
                    <a:pt x="388" y="123"/>
                    <a:pt x="389" y="124"/>
                  </a:cubicBezTo>
                  <a:cubicBezTo>
                    <a:pt x="389" y="124"/>
                    <a:pt x="390" y="125"/>
                    <a:pt x="391" y="125"/>
                  </a:cubicBezTo>
                  <a:cubicBezTo>
                    <a:pt x="391" y="125"/>
                    <a:pt x="392" y="125"/>
                    <a:pt x="393" y="125"/>
                  </a:cubicBezTo>
                  <a:close/>
                  <a:moveTo>
                    <a:pt x="391" y="118"/>
                  </a:moveTo>
                  <a:cubicBezTo>
                    <a:pt x="391" y="118"/>
                    <a:pt x="392" y="117"/>
                    <a:pt x="393" y="117"/>
                  </a:cubicBezTo>
                  <a:cubicBezTo>
                    <a:pt x="393" y="117"/>
                    <a:pt x="394" y="116"/>
                    <a:pt x="395" y="116"/>
                  </a:cubicBezTo>
                  <a:cubicBezTo>
                    <a:pt x="397" y="116"/>
                    <a:pt x="398" y="116"/>
                    <a:pt x="400" y="116"/>
                  </a:cubicBezTo>
                  <a:cubicBezTo>
                    <a:pt x="400" y="120"/>
                    <a:pt x="400" y="120"/>
                    <a:pt x="400" y="120"/>
                  </a:cubicBezTo>
                  <a:cubicBezTo>
                    <a:pt x="399" y="120"/>
                    <a:pt x="399" y="121"/>
                    <a:pt x="398" y="121"/>
                  </a:cubicBezTo>
                  <a:cubicBezTo>
                    <a:pt x="398" y="121"/>
                    <a:pt x="398" y="122"/>
                    <a:pt x="397" y="122"/>
                  </a:cubicBezTo>
                  <a:cubicBezTo>
                    <a:pt x="397" y="122"/>
                    <a:pt x="396" y="122"/>
                    <a:pt x="396" y="122"/>
                  </a:cubicBezTo>
                  <a:cubicBezTo>
                    <a:pt x="395" y="123"/>
                    <a:pt x="395" y="123"/>
                    <a:pt x="394" y="123"/>
                  </a:cubicBezTo>
                  <a:cubicBezTo>
                    <a:pt x="393" y="123"/>
                    <a:pt x="393" y="123"/>
                    <a:pt x="393" y="122"/>
                  </a:cubicBezTo>
                  <a:cubicBezTo>
                    <a:pt x="392" y="122"/>
                    <a:pt x="392" y="122"/>
                    <a:pt x="392" y="122"/>
                  </a:cubicBezTo>
                  <a:cubicBezTo>
                    <a:pt x="391" y="122"/>
                    <a:pt x="391" y="121"/>
                    <a:pt x="391" y="121"/>
                  </a:cubicBezTo>
                  <a:cubicBezTo>
                    <a:pt x="391" y="121"/>
                    <a:pt x="391" y="120"/>
                    <a:pt x="391" y="120"/>
                  </a:cubicBezTo>
                  <a:cubicBezTo>
                    <a:pt x="391" y="119"/>
                    <a:pt x="391" y="119"/>
                    <a:pt x="391" y="118"/>
                  </a:cubicBezTo>
                  <a:close/>
                  <a:moveTo>
                    <a:pt x="422" y="172"/>
                  </a:moveTo>
                  <a:cubicBezTo>
                    <a:pt x="421" y="172"/>
                    <a:pt x="420" y="173"/>
                    <a:pt x="419" y="174"/>
                  </a:cubicBezTo>
                  <a:cubicBezTo>
                    <a:pt x="418" y="174"/>
                    <a:pt x="417" y="174"/>
                    <a:pt x="416" y="174"/>
                  </a:cubicBezTo>
                  <a:cubicBezTo>
                    <a:pt x="415" y="174"/>
                    <a:pt x="414" y="174"/>
                    <a:pt x="413" y="173"/>
                  </a:cubicBezTo>
                  <a:cubicBezTo>
                    <a:pt x="413" y="172"/>
                    <a:pt x="412" y="171"/>
                    <a:pt x="412" y="170"/>
                  </a:cubicBezTo>
                  <a:cubicBezTo>
                    <a:pt x="412" y="157"/>
                    <a:pt x="412" y="157"/>
                    <a:pt x="412" y="157"/>
                  </a:cubicBezTo>
                  <a:cubicBezTo>
                    <a:pt x="409" y="157"/>
                    <a:pt x="409" y="157"/>
                    <a:pt x="409" y="157"/>
                  </a:cubicBezTo>
                  <a:cubicBezTo>
                    <a:pt x="409" y="170"/>
                    <a:pt x="409" y="170"/>
                    <a:pt x="409" y="170"/>
                  </a:cubicBezTo>
                  <a:cubicBezTo>
                    <a:pt x="409" y="171"/>
                    <a:pt x="409" y="172"/>
                    <a:pt x="409" y="173"/>
                  </a:cubicBezTo>
                  <a:cubicBezTo>
                    <a:pt x="409" y="174"/>
                    <a:pt x="410" y="174"/>
                    <a:pt x="410" y="175"/>
                  </a:cubicBezTo>
                  <a:cubicBezTo>
                    <a:pt x="411" y="176"/>
                    <a:pt x="412" y="176"/>
                    <a:pt x="412" y="177"/>
                  </a:cubicBezTo>
                  <a:cubicBezTo>
                    <a:pt x="413" y="177"/>
                    <a:pt x="414" y="177"/>
                    <a:pt x="415" y="177"/>
                  </a:cubicBezTo>
                  <a:cubicBezTo>
                    <a:pt x="417" y="177"/>
                    <a:pt x="418" y="177"/>
                    <a:pt x="419" y="176"/>
                  </a:cubicBezTo>
                  <a:cubicBezTo>
                    <a:pt x="420" y="176"/>
                    <a:pt x="421" y="175"/>
                    <a:pt x="422" y="174"/>
                  </a:cubicBezTo>
                  <a:cubicBezTo>
                    <a:pt x="422" y="176"/>
                    <a:pt x="422" y="176"/>
                    <a:pt x="422" y="176"/>
                  </a:cubicBezTo>
                  <a:cubicBezTo>
                    <a:pt x="423" y="177"/>
                    <a:pt x="423" y="177"/>
                    <a:pt x="423" y="177"/>
                  </a:cubicBezTo>
                  <a:cubicBezTo>
                    <a:pt x="425" y="177"/>
                    <a:pt x="425" y="177"/>
                    <a:pt x="425" y="177"/>
                  </a:cubicBezTo>
                  <a:cubicBezTo>
                    <a:pt x="425" y="157"/>
                    <a:pt x="425" y="157"/>
                    <a:pt x="425" y="157"/>
                  </a:cubicBezTo>
                  <a:cubicBezTo>
                    <a:pt x="422" y="157"/>
                    <a:pt x="422" y="157"/>
                    <a:pt x="422" y="157"/>
                  </a:cubicBezTo>
                  <a:lnTo>
                    <a:pt x="422" y="172"/>
                  </a:lnTo>
                  <a:close/>
                  <a:moveTo>
                    <a:pt x="385" y="159"/>
                  </a:moveTo>
                  <a:cubicBezTo>
                    <a:pt x="384" y="158"/>
                    <a:pt x="383" y="157"/>
                    <a:pt x="382" y="157"/>
                  </a:cubicBezTo>
                  <a:cubicBezTo>
                    <a:pt x="381" y="156"/>
                    <a:pt x="380" y="156"/>
                    <a:pt x="379" y="156"/>
                  </a:cubicBezTo>
                  <a:cubicBezTo>
                    <a:pt x="378" y="156"/>
                    <a:pt x="377" y="157"/>
                    <a:pt x="375" y="157"/>
                  </a:cubicBezTo>
                  <a:cubicBezTo>
                    <a:pt x="374" y="158"/>
                    <a:pt x="373" y="159"/>
                    <a:pt x="372" y="160"/>
                  </a:cubicBezTo>
                  <a:cubicBezTo>
                    <a:pt x="372" y="157"/>
                    <a:pt x="372" y="157"/>
                    <a:pt x="372" y="157"/>
                  </a:cubicBezTo>
                  <a:cubicBezTo>
                    <a:pt x="372" y="157"/>
                    <a:pt x="372" y="157"/>
                    <a:pt x="371" y="157"/>
                  </a:cubicBezTo>
                  <a:cubicBezTo>
                    <a:pt x="369" y="157"/>
                    <a:pt x="369" y="157"/>
                    <a:pt x="369" y="157"/>
                  </a:cubicBezTo>
                  <a:cubicBezTo>
                    <a:pt x="369" y="184"/>
                    <a:pt x="369" y="184"/>
                    <a:pt x="369" y="184"/>
                  </a:cubicBezTo>
                  <a:cubicBezTo>
                    <a:pt x="373" y="184"/>
                    <a:pt x="373" y="184"/>
                    <a:pt x="373" y="184"/>
                  </a:cubicBezTo>
                  <a:cubicBezTo>
                    <a:pt x="373" y="175"/>
                    <a:pt x="373" y="175"/>
                    <a:pt x="373" y="175"/>
                  </a:cubicBezTo>
                  <a:cubicBezTo>
                    <a:pt x="373" y="175"/>
                    <a:pt x="374" y="176"/>
                    <a:pt x="375" y="176"/>
                  </a:cubicBezTo>
                  <a:cubicBezTo>
                    <a:pt x="376" y="177"/>
                    <a:pt x="377" y="177"/>
                    <a:pt x="378" y="177"/>
                  </a:cubicBezTo>
                  <a:cubicBezTo>
                    <a:pt x="380" y="177"/>
                    <a:pt x="381" y="177"/>
                    <a:pt x="382" y="176"/>
                  </a:cubicBezTo>
                  <a:cubicBezTo>
                    <a:pt x="383" y="176"/>
                    <a:pt x="384" y="175"/>
                    <a:pt x="385" y="174"/>
                  </a:cubicBezTo>
                  <a:cubicBezTo>
                    <a:pt x="385" y="173"/>
                    <a:pt x="386" y="172"/>
                    <a:pt x="386" y="171"/>
                  </a:cubicBezTo>
                  <a:cubicBezTo>
                    <a:pt x="387" y="169"/>
                    <a:pt x="387" y="168"/>
                    <a:pt x="387" y="167"/>
                  </a:cubicBezTo>
                  <a:cubicBezTo>
                    <a:pt x="387" y="165"/>
                    <a:pt x="387" y="163"/>
                    <a:pt x="386" y="162"/>
                  </a:cubicBezTo>
                  <a:cubicBezTo>
                    <a:pt x="386" y="161"/>
                    <a:pt x="386" y="160"/>
                    <a:pt x="385" y="159"/>
                  </a:cubicBezTo>
                  <a:close/>
                  <a:moveTo>
                    <a:pt x="382" y="172"/>
                  </a:moveTo>
                  <a:cubicBezTo>
                    <a:pt x="381" y="174"/>
                    <a:pt x="379" y="174"/>
                    <a:pt x="377" y="174"/>
                  </a:cubicBezTo>
                  <a:cubicBezTo>
                    <a:pt x="376" y="174"/>
                    <a:pt x="376" y="174"/>
                    <a:pt x="375" y="174"/>
                  </a:cubicBezTo>
                  <a:cubicBezTo>
                    <a:pt x="374" y="173"/>
                    <a:pt x="373" y="173"/>
                    <a:pt x="373" y="172"/>
                  </a:cubicBezTo>
                  <a:cubicBezTo>
                    <a:pt x="373" y="162"/>
                    <a:pt x="373" y="162"/>
                    <a:pt x="373" y="162"/>
                  </a:cubicBezTo>
                  <a:cubicBezTo>
                    <a:pt x="373" y="161"/>
                    <a:pt x="374" y="160"/>
                    <a:pt x="375" y="160"/>
                  </a:cubicBezTo>
                  <a:cubicBezTo>
                    <a:pt x="376" y="159"/>
                    <a:pt x="377" y="159"/>
                    <a:pt x="378" y="159"/>
                  </a:cubicBezTo>
                  <a:cubicBezTo>
                    <a:pt x="379" y="159"/>
                    <a:pt x="380" y="159"/>
                    <a:pt x="380" y="160"/>
                  </a:cubicBezTo>
                  <a:cubicBezTo>
                    <a:pt x="381" y="160"/>
                    <a:pt x="381" y="160"/>
                    <a:pt x="382" y="161"/>
                  </a:cubicBezTo>
                  <a:cubicBezTo>
                    <a:pt x="382" y="161"/>
                    <a:pt x="383" y="162"/>
                    <a:pt x="383" y="163"/>
                  </a:cubicBezTo>
                  <a:cubicBezTo>
                    <a:pt x="383" y="164"/>
                    <a:pt x="383" y="165"/>
                    <a:pt x="383" y="167"/>
                  </a:cubicBezTo>
                  <a:cubicBezTo>
                    <a:pt x="383" y="169"/>
                    <a:pt x="383" y="171"/>
                    <a:pt x="382" y="172"/>
                  </a:cubicBezTo>
                  <a:close/>
                  <a:moveTo>
                    <a:pt x="403" y="167"/>
                  </a:moveTo>
                  <a:cubicBezTo>
                    <a:pt x="402" y="167"/>
                    <a:pt x="402" y="166"/>
                    <a:pt x="401" y="166"/>
                  </a:cubicBezTo>
                  <a:cubicBezTo>
                    <a:pt x="400" y="166"/>
                    <a:pt x="400" y="166"/>
                    <a:pt x="399" y="165"/>
                  </a:cubicBezTo>
                  <a:cubicBezTo>
                    <a:pt x="399" y="165"/>
                    <a:pt x="398" y="165"/>
                    <a:pt x="397" y="165"/>
                  </a:cubicBezTo>
                  <a:cubicBezTo>
                    <a:pt x="397" y="165"/>
                    <a:pt x="396" y="164"/>
                    <a:pt x="396" y="164"/>
                  </a:cubicBezTo>
                  <a:cubicBezTo>
                    <a:pt x="395" y="164"/>
                    <a:pt x="395" y="164"/>
                    <a:pt x="394" y="163"/>
                  </a:cubicBezTo>
                  <a:cubicBezTo>
                    <a:pt x="394" y="163"/>
                    <a:pt x="394" y="162"/>
                    <a:pt x="394" y="162"/>
                  </a:cubicBezTo>
                  <a:cubicBezTo>
                    <a:pt x="394" y="161"/>
                    <a:pt x="394" y="161"/>
                    <a:pt x="394" y="161"/>
                  </a:cubicBezTo>
                  <a:cubicBezTo>
                    <a:pt x="394" y="160"/>
                    <a:pt x="395" y="160"/>
                    <a:pt x="395" y="160"/>
                  </a:cubicBezTo>
                  <a:cubicBezTo>
                    <a:pt x="395" y="160"/>
                    <a:pt x="396" y="159"/>
                    <a:pt x="396" y="159"/>
                  </a:cubicBezTo>
                  <a:cubicBezTo>
                    <a:pt x="397" y="159"/>
                    <a:pt x="397" y="159"/>
                    <a:pt x="398" y="159"/>
                  </a:cubicBezTo>
                  <a:cubicBezTo>
                    <a:pt x="399" y="159"/>
                    <a:pt x="399" y="159"/>
                    <a:pt x="400" y="159"/>
                  </a:cubicBezTo>
                  <a:cubicBezTo>
                    <a:pt x="400" y="159"/>
                    <a:pt x="401" y="159"/>
                    <a:pt x="401" y="160"/>
                  </a:cubicBezTo>
                  <a:cubicBezTo>
                    <a:pt x="401" y="160"/>
                    <a:pt x="402" y="160"/>
                    <a:pt x="402" y="160"/>
                  </a:cubicBezTo>
                  <a:cubicBezTo>
                    <a:pt x="402" y="160"/>
                    <a:pt x="402" y="160"/>
                    <a:pt x="403" y="160"/>
                  </a:cubicBezTo>
                  <a:cubicBezTo>
                    <a:pt x="403" y="160"/>
                    <a:pt x="403" y="160"/>
                    <a:pt x="403" y="160"/>
                  </a:cubicBezTo>
                  <a:cubicBezTo>
                    <a:pt x="404" y="159"/>
                    <a:pt x="404" y="159"/>
                    <a:pt x="404" y="159"/>
                  </a:cubicBezTo>
                  <a:cubicBezTo>
                    <a:pt x="403" y="158"/>
                    <a:pt x="402" y="157"/>
                    <a:pt x="401" y="157"/>
                  </a:cubicBezTo>
                  <a:cubicBezTo>
                    <a:pt x="400" y="156"/>
                    <a:pt x="399" y="156"/>
                    <a:pt x="398" y="156"/>
                  </a:cubicBezTo>
                  <a:cubicBezTo>
                    <a:pt x="397" y="156"/>
                    <a:pt x="396" y="156"/>
                    <a:pt x="395" y="157"/>
                  </a:cubicBezTo>
                  <a:cubicBezTo>
                    <a:pt x="394" y="157"/>
                    <a:pt x="393" y="157"/>
                    <a:pt x="392" y="158"/>
                  </a:cubicBezTo>
                  <a:cubicBezTo>
                    <a:pt x="392" y="159"/>
                    <a:pt x="391" y="159"/>
                    <a:pt x="391" y="160"/>
                  </a:cubicBezTo>
                  <a:cubicBezTo>
                    <a:pt x="391" y="161"/>
                    <a:pt x="391" y="161"/>
                    <a:pt x="391" y="162"/>
                  </a:cubicBezTo>
                  <a:cubicBezTo>
                    <a:pt x="391" y="163"/>
                    <a:pt x="391" y="164"/>
                    <a:pt x="391" y="164"/>
                  </a:cubicBezTo>
                  <a:cubicBezTo>
                    <a:pt x="391" y="165"/>
                    <a:pt x="392" y="165"/>
                    <a:pt x="392" y="166"/>
                  </a:cubicBezTo>
                  <a:cubicBezTo>
                    <a:pt x="393" y="166"/>
                    <a:pt x="393" y="167"/>
                    <a:pt x="394" y="167"/>
                  </a:cubicBezTo>
                  <a:cubicBezTo>
                    <a:pt x="395" y="167"/>
                    <a:pt x="395" y="167"/>
                    <a:pt x="396" y="168"/>
                  </a:cubicBezTo>
                  <a:cubicBezTo>
                    <a:pt x="396" y="168"/>
                    <a:pt x="397" y="168"/>
                    <a:pt x="398" y="168"/>
                  </a:cubicBezTo>
                  <a:cubicBezTo>
                    <a:pt x="398" y="168"/>
                    <a:pt x="399" y="169"/>
                    <a:pt x="399" y="169"/>
                  </a:cubicBezTo>
                  <a:cubicBezTo>
                    <a:pt x="400" y="169"/>
                    <a:pt x="400" y="170"/>
                    <a:pt x="401" y="170"/>
                  </a:cubicBezTo>
                  <a:cubicBezTo>
                    <a:pt x="401" y="170"/>
                    <a:pt x="401" y="171"/>
                    <a:pt x="401" y="171"/>
                  </a:cubicBezTo>
                  <a:cubicBezTo>
                    <a:pt x="401" y="172"/>
                    <a:pt x="401" y="172"/>
                    <a:pt x="401" y="173"/>
                  </a:cubicBezTo>
                  <a:cubicBezTo>
                    <a:pt x="401" y="173"/>
                    <a:pt x="400" y="173"/>
                    <a:pt x="400" y="174"/>
                  </a:cubicBezTo>
                  <a:cubicBezTo>
                    <a:pt x="400" y="174"/>
                    <a:pt x="399" y="174"/>
                    <a:pt x="399" y="174"/>
                  </a:cubicBezTo>
                  <a:cubicBezTo>
                    <a:pt x="398" y="175"/>
                    <a:pt x="398" y="175"/>
                    <a:pt x="397" y="175"/>
                  </a:cubicBezTo>
                  <a:cubicBezTo>
                    <a:pt x="396" y="175"/>
                    <a:pt x="395" y="175"/>
                    <a:pt x="395" y="174"/>
                  </a:cubicBezTo>
                  <a:cubicBezTo>
                    <a:pt x="394" y="174"/>
                    <a:pt x="394" y="174"/>
                    <a:pt x="394" y="174"/>
                  </a:cubicBezTo>
                  <a:cubicBezTo>
                    <a:pt x="393" y="173"/>
                    <a:pt x="393" y="173"/>
                    <a:pt x="393" y="173"/>
                  </a:cubicBezTo>
                  <a:cubicBezTo>
                    <a:pt x="392" y="173"/>
                    <a:pt x="392" y="173"/>
                    <a:pt x="392" y="173"/>
                  </a:cubicBezTo>
                  <a:cubicBezTo>
                    <a:pt x="392" y="173"/>
                    <a:pt x="391" y="173"/>
                    <a:pt x="391" y="173"/>
                  </a:cubicBezTo>
                  <a:cubicBezTo>
                    <a:pt x="391" y="173"/>
                    <a:pt x="391" y="173"/>
                    <a:pt x="391" y="173"/>
                  </a:cubicBezTo>
                  <a:cubicBezTo>
                    <a:pt x="390" y="175"/>
                    <a:pt x="390" y="175"/>
                    <a:pt x="390" y="175"/>
                  </a:cubicBezTo>
                  <a:cubicBezTo>
                    <a:pt x="391" y="175"/>
                    <a:pt x="392" y="176"/>
                    <a:pt x="393" y="176"/>
                  </a:cubicBezTo>
                  <a:cubicBezTo>
                    <a:pt x="394" y="177"/>
                    <a:pt x="395" y="177"/>
                    <a:pt x="397" y="177"/>
                  </a:cubicBezTo>
                  <a:cubicBezTo>
                    <a:pt x="398" y="177"/>
                    <a:pt x="399" y="177"/>
                    <a:pt x="400" y="177"/>
                  </a:cubicBezTo>
                  <a:cubicBezTo>
                    <a:pt x="401" y="176"/>
                    <a:pt x="402" y="176"/>
                    <a:pt x="402" y="175"/>
                  </a:cubicBezTo>
                  <a:cubicBezTo>
                    <a:pt x="403" y="175"/>
                    <a:pt x="404" y="174"/>
                    <a:pt x="404" y="173"/>
                  </a:cubicBezTo>
                  <a:cubicBezTo>
                    <a:pt x="404" y="172"/>
                    <a:pt x="404" y="172"/>
                    <a:pt x="404" y="171"/>
                  </a:cubicBezTo>
                  <a:cubicBezTo>
                    <a:pt x="404" y="170"/>
                    <a:pt x="404" y="169"/>
                    <a:pt x="404" y="169"/>
                  </a:cubicBezTo>
                  <a:cubicBezTo>
                    <a:pt x="404" y="168"/>
                    <a:pt x="403" y="167"/>
                    <a:pt x="403" y="167"/>
                  </a:cubicBezTo>
                  <a:close/>
                  <a:moveTo>
                    <a:pt x="310" y="159"/>
                  </a:moveTo>
                  <a:cubicBezTo>
                    <a:pt x="309" y="158"/>
                    <a:pt x="308" y="157"/>
                    <a:pt x="307" y="157"/>
                  </a:cubicBezTo>
                  <a:cubicBezTo>
                    <a:pt x="306" y="156"/>
                    <a:pt x="305" y="156"/>
                    <a:pt x="304" y="156"/>
                  </a:cubicBezTo>
                  <a:cubicBezTo>
                    <a:pt x="302" y="156"/>
                    <a:pt x="301" y="157"/>
                    <a:pt x="300" y="157"/>
                  </a:cubicBezTo>
                  <a:cubicBezTo>
                    <a:pt x="298" y="158"/>
                    <a:pt x="297" y="158"/>
                    <a:pt x="297" y="159"/>
                  </a:cubicBezTo>
                  <a:cubicBezTo>
                    <a:pt x="296" y="160"/>
                    <a:pt x="295" y="161"/>
                    <a:pt x="295" y="162"/>
                  </a:cubicBezTo>
                  <a:cubicBezTo>
                    <a:pt x="294" y="164"/>
                    <a:pt x="294" y="165"/>
                    <a:pt x="294" y="166"/>
                  </a:cubicBezTo>
                  <a:cubicBezTo>
                    <a:pt x="294" y="168"/>
                    <a:pt x="294" y="170"/>
                    <a:pt x="295" y="171"/>
                  </a:cubicBezTo>
                  <a:cubicBezTo>
                    <a:pt x="295" y="172"/>
                    <a:pt x="296" y="173"/>
                    <a:pt x="297" y="174"/>
                  </a:cubicBezTo>
                  <a:cubicBezTo>
                    <a:pt x="298" y="175"/>
                    <a:pt x="299" y="176"/>
                    <a:pt x="300" y="176"/>
                  </a:cubicBezTo>
                  <a:cubicBezTo>
                    <a:pt x="301" y="177"/>
                    <a:pt x="302" y="177"/>
                    <a:pt x="304" y="177"/>
                  </a:cubicBezTo>
                  <a:cubicBezTo>
                    <a:pt x="304" y="177"/>
                    <a:pt x="305" y="177"/>
                    <a:pt x="306" y="177"/>
                  </a:cubicBezTo>
                  <a:cubicBezTo>
                    <a:pt x="307" y="177"/>
                    <a:pt x="307" y="177"/>
                    <a:pt x="308" y="176"/>
                  </a:cubicBezTo>
                  <a:cubicBezTo>
                    <a:pt x="309" y="176"/>
                    <a:pt x="309" y="176"/>
                    <a:pt x="310" y="175"/>
                  </a:cubicBezTo>
                  <a:cubicBezTo>
                    <a:pt x="311" y="175"/>
                    <a:pt x="311" y="175"/>
                    <a:pt x="312" y="174"/>
                  </a:cubicBezTo>
                  <a:cubicBezTo>
                    <a:pt x="311" y="173"/>
                    <a:pt x="311" y="173"/>
                    <a:pt x="311" y="173"/>
                  </a:cubicBezTo>
                  <a:cubicBezTo>
                    <a:pt x="310" y="172"/>
                    <a:pt x="310" y="172"/>
                    <a:pt x="310" y="172"/>
                  </a:cubicBezTo>
                  <a:cubicBezTo>
                    <a:pt x="310" y="172"/>
                    <a:pt x="309" y="172"/>
                    <a:pt x="309" y="173"/>
                  </a:cubicBezTo>
                  <a:cubicBezTo>
                    <a:pt x="309" y="173"/>
                    <a:pt x="308" y="173"/>
                    <a:pt x="308" y="173"/>
                  </a:cubicBezTo>
                  <a:cubicBezTo>
                    <a:pt x="308" y="174"/>
                    <a:pt x="307" y="174"/>
                    <a:pt x="306" y="174"/>
                  </a:cubicBezTo>
                  <a:cubicBezTo>
                    <a:pt x="306" y="174"/>
                    <a:pt x="305" y="174"/>
                    <a:pt x="304" y="174"/>
                  </a:cubicBezTo>
                  <a:cubicBezTo>
                    <a:pt x="303" y="174"/>
                    <a:pt x="302" y="174"/>
                    <a:pt x="301" y="174"/>
                  </a:cubicBezTo>
                  <a:cubicBezTo>
                    <a:pt x="301" y="174"/>
                    <a:pt x="300" y="173"/>
                    <a:pt x="299" y="172"/>
                  </a:cubicBezTo>
                  <a:cubicBezTo>
                    <a:pt x="299" y="172"/>
                    <a:pt x="298" y="171"/>
                    <a:pt x="298" y="170"/>
                  </a:cubicBezTo>
                  <a:cubicBezTo>
                    <a:pt x="298" y="169"/>
                    <a:pt x="298" y="168"/>
                    <a:pt x="298" y="167"/>
                  </a:cubicBezTo>
                  <a:cubicBezTo>
                    <a:pt x="311" y="167"/>
                    <a:pt x="311" y="167"/>
                    <a:pt x="311" y="167"/>
                  </a:cubicBezTo>
                  <a:cubicBezTo>
                    <a:pt x="311" y="167"/>
                    <a:pt x="312" y="167"/>
                    <a:pt x="312" y="166"/>
                  </a:cubicBezTo>
                  <a:cubicBezTo>
                    <a:pt x="312" y="166"/>
                    <a:pt x="312" y="166"/>
                    <a:pt x="312" y="165"/>
                  </a:cubicBezTo>
                  <a:cubicBezTo>
                    <a:pt x="312" y="164"/>
                    <a:pt x="312" y="163"/>
                    <a:pt x="311" y="161"/>
                  </a:cubicBezTo>
                  <a:cubicBezTo>
                    <a:pt x="311" y="160"/>
                    <a:pt x="310" y="159"/>
                    <a:pt x="310" y="159"/>
                  </a:cubicBezTo>
                  <a:close/>
                  <a:moveTo>
                    <a:pt x="298" y="165"/>
                  </a:moveTo>
                  <a:cubicBezTo>
                    <a:pt x="298" y="163"/>
                    <a:pt x="299" y="161"/>
                    <a:pt x="300" y="160"/>
                  </a:cubicBezTo>
                  <a:cubicBezTo>
                    <a:pt x="301" y="159"/>
                    <a:pt x="302" y="159"/>
                    <a:pt x="304" y="159"/>
                  </a:cubicBezTo>
                  <a:cubicBezTo>
                    <a:pt x="304" y="159"/>
                    <a:pt x="305" y="159"/>
                    <a:pt x="306" y="159"/>
                  </a:cubicBezTo>
                  <a:cubicBezTo>
                    <a:pt x="306" y="160"/>
                    <a:pt x="307" y="160"/>
                    <a:pt x="307" y="160"/>
                  </a:cubicBezTo>
                  <a:cubicBezTo>
                    <a:pt x="308" y="161"/>
                    <a:pt x="308" y="162"/>
                    <a:pt x="308" y="162"/>
                  </a:cubicBezTo>
                  <a:cubicBezTo>
                    <a:pt x="309" y="163"/>
                    <a:pt x="309" y="164"/>
                    <a:pt x="309" y="165"/>
                  </a:cubicBezTo>
                  <a:lnTo>
                    <a:pt x="298" y="165"/>
                  </a:lnTo>
                  <a:close/>
                  <a:moveTo>
                    <a:pt x="151" y="159"/>
                  </a:moveTo>
                  <a:cubicBezTo>
                    <a:pt x="151" y="158"/>
                    <a:pt x="150" y="157"/>
                    <a:pt x="149" y="157"/>
                  </a:cubicBezTo>
                  <a:cubicBezTo>
                    <a:pt x="148" y="156"/>
                    <a:pt x="147" y="156"/>
                    <a:pt x="145" y="156"/>
                  </a:cubicBezTo>
                  <a:cubicBezTo>
                    <a:pt x="144" y="156"/>
                    <a:pt x="143" y="157"/>
                    <a:pt x="141" y="157"/>
                  </a:cubicBezTo>
                  <a:cubicBezTo>
                    <a:pt x="140" y="158"/>
                    <a:pt x="139" y="158"/>
                    <a:pt x="138" y="159"/>
                  </a:cubicBezTo>
                  <a:cubicBezTo>
                    <a:pt x="138" y="160"/>
                    <a:pt x="137" y="161"/>
                    <a:pt x="136" y="162"/>
                  </a:cubicBezTo>
                  <a:cubicBezTo>
                    <a:pt x="136" y="164"/>
                    <a:pt x="136" y="165"/>
                    <a:pt x="136" y="166"/>
                  </a:cubicBezTo>
                  <a:cubicBezTo>
                    <a:pt x="136" y="168"/>
                    <a:pt x="136" y="170"/>
                    <a:pt x="137" y="171"/>
                  </a:cubicBezTo>
                  <a:cubicBezTo>
                    <a:pt x="137" y="172"/>
                    <a:pt x="138" y="173"/>
                    <a:pt x="139" y="174"/>
                  </a:cubicBezTo>
                  <a:cubicBezTo>
                    <a:pt x="139" y="175"/>
                    <a:pt x="140" y="176"/>
                    <a:pt x="142" y="176"/>
                  </a:cubicBezTo>
                  <a:cubicBezTo>
                    <a:pt x="143" y="177"/>
                    <a:pt x="144" y="177"/>
                    <a:pt x="146" y="177"/>
                  </a:cubicBezTo>
                  <a:cubicBezTo>
                    <a:pt x="146" y="177"/>
                    <a:pt x="147" y="177"/>
                    <a:pt x="148" y="177"/>
                  </a:cubicBezTo>
                  <a:cubicBezTo>
                    <a:pt x="148" y="177"/>
                    <a:pt x="149" y="177"/>
                    <a:pt x="150" y="176"/>
                  </a:cubicBezTo>
                  <a:cubicBezTo>
                    <a:pt x="151" y="176"/>
                    <a:pt x="151" y="176"/>
                    <a:pt x="152" y="175"/>
                  </a:cubicBezTo>
                  <a:cubicBezTo>
                    <a:pt x="152" y="175"/>
                    <a:pt x="153" y="175"/>
                    <a:pt x="153" y="174"/>
                  </a:cubicBezTo>
                  <a:cubicBezTo>
                    <a:pt x="152" y="173"/>
                    <a:pt x="152" y="173"/>
                    <a:pt x="152" y="173"/>
                  </a:cubicBezTo>
                  <a:cubicBezTo>
                    <a:pt x="152" y="172"/>
                    <a:pt x="152" y="172"/>
                    <a:pt x="152" y="172"/>
                  </a:cubicBezTo>
                  <a:cubicBezTo>
                    <a:pt x="152" y="172"/>
                    <a:pt x="151" y="172"/>
                    <a:pt x="151" y="173"/>
                  </a:cubicBezTo>
                  <a:cubicBezTo>
                    <a:pt x="151" y="173"/>
                    <a:pt x="150" y="173"/>
                    <a:pt x="150" y="173"/>
                  </a:cubicBezTo>
                  <a:cubicBezTo>
                    <a:pt x="149" y="174"/>
                    <a:pt x="149" y="174"/>
                    <a:pt x="148" y="174"/>
                  </a:cubicBezTo>
                  <a:cubicBezTo>
                    <a:pt x="147" y="174"/>
                    <a:pt x="147" y="174"/>
                    <a:pt x="146" y="174"/>
                  </a:cubicBezTo>
                  <a:cubicBezTo>
                    <a:pt x="145" y="174"/>
                    <a:pt x="144" y="174"/>
                    <a:pt x="143" y="174"/>
                  </a:cubicBezTo>
                  <a:cubicBezTo>
                    <a:pt x="142" y="174"/>
                    <a:pt x="142" y="173"/>
                    <a:pt x="141" y="172"/>
                  </a:cubicBezTo>
                  <a:cubicBezTo>
                    <a:pt x="141" y="172"/>
                    <a:pt x="140" y="171"/>
                    <a:pt x="140" y="170"/>
                  </a:cubicBezTo>
                  <a:cubicBezTo>
                    <a:pt x="140" y="169"/>
                    <a:pt x="139" y="168"/>
                    <a:pt x="139" y="167"/>
                  </a:cubicBezTo>
                  <a:cubicBezTo>
                    <a:pt x="153" y="167"/>
                    <a:pt x="153" y="167"/>
                    <a:pt x="153" y="167"/>
                  </a:cubicBezTo>
                  <a:cubicBezTo>
                    <a:pt x="153" y="167"/>
                    <a:pt x="153" y="167"/>
                    <a:pt x="154" y="166"/>
                  </a:cubicBezTo>
                  <a:cubicBezTo>
                    <a:pt x="154" y="166"/>
                    <a:pt x="154" y="166"/>
                    <a:pt x="154" y="165"/>
                  </a:cubicBezTo>
                  <a:cubicBezTo>
                    <a:pt x="154" y="164"/>
                    <a:pt x="154" y="163"/>
                    <a:pt x="153" y="161"/>
                  </a:cubicBezTo>
                  <a:cubicBezTo>
                    <a:pt x="153" y="160"/>
                    <a:pt x="152" y="159"/>
                    <a:pt x="151" y="159"/>
                  </a:cubicBezTo>
                  <a:close/>
                  <a:moveTo>
                    <a:pt x="139" y="165"/>
                  </a:moveTo>
                  <a:cubicBezTo>
                    <a:pt x="140" y="163"/>
                    <a:pt x="140" y="161"/>
                    <a:pt x="141" y="160"/>
                  </a:cubicBezTo>
                  <a:cubicBezTo>
                    <a:pt x="142" y="159"/>
                    <a:pt x="144" y="159"/>
                    <a:pt x="145" y="159"/>
                  </a:cubicBezTo>
                  <a:cubicBezTo>
                    <a:pt x="146" y="159"/>
                    <a:pt x="147" y="159"/>
                    <a:pt x="148" y="159"/>
                  </a:cubicBezTo>
                  <a:cubicBezTo>
                    <a:pt x="148" y="160"/>
                    <a:pt x="149" y="160"/>
                    <a:pt x="149" y="160"/>
                  </a:cubicBezTo>
                  <a:cubicBezTo>
                    <a:pt x="150" y="161"/>
                    <a:pt x="150" y="162"/>
                    <a:pt x="150" y="162"/>
                  </a:cubicBezTo>
                  <a:cubicBezTo>
                    <a:pt x="150" y="163"/>
                    <a:pt x="151" y="164"/>
                    <a:pt x="151" y="165"/>
                  </a:cubicBezTo>
                  <a:lnTo>
                    <a:pt x="139" y="165"/>
                  </a:lnTo>
                  <a:close/>
                  <a:moveTo>
                    <a:pt x="154" y="229"/>
                  </a:moveTo>
                  <a:cubicBezTo>
                    <a:pt x="158" y="229"/>
                    <a:pt x="158" y="229"/>
                    <a:pt x="158" y="229"/>
                  </a:cubicBezTo>
                  <a:cubicBezTo>
                    <a:pt x="158" y="199"/>
                    <a:pt x="158" y="199"/>
                    <a:pt x="158" y="199"/>
                  </a:cubicBezTo>
                  <a:cubicBezTo>
                    <a:pt x="154" y="199"/>
                    <a:pt x="154" y="199"/>
                    <a:pt x="154" y="199"/>
                  </a:cubicBezTo>
                  <a:lnTo>
                    <a:pt x="154" y="229"/>
                  </a:lnTo>
                  <a:close/>
                  <a:moveTo>
                    <a:pt x="167" y="177"/>
                  </a:moveTo>
                  <a:cubicBezTo>
                    <a:pt x="168" y="176"/>
                    <a:pt x="168" y="176"/>
                    <a:pt x="169" y="175"/>
                  </a:cubicBezTo>
                  <a:cubicBezTo>
                    <a:pt x="168" y="174"/>
                    <a:pt x="168" y="174"/>
                    <a:pt x="168" y="174"/>
                  </a:cubicBezTo>
                  <a:cubicBezTo>
                    <a:pt x="168" y="173"/>
                    <a:pt x="168" y="173"/>
                    <a:pt x="168" y="173"/>
                  </a:cubicBezTo>
                  <a:cubicBezTo>
                    <a:pt x="167" y="173"/>
                    <a:pt x="167" y="173"/>
                    <a:pt x="167" y="173"/>
                  </a:cubicBezTo>
                  <a:cubicBezTo>
                    <a:pt x="167" y="174"/>
                    <a:pt x="167" y="174"/>
                    <a:pt x="167" y="174"/>
                  </a:cubicBezTo>
                  <a:cubicBezTo>
                    <a:pt x="166" y="174"/>
                    <a:pt x="166" y="174"/>
                    <a:pt x="166" y="174"/>
                  </a:cubicBezTo>
                  <a:cubicBezTo>
                    <a:pt x="166" y="174"/>
                    <a:pt x="165" y="174"/>
                    <a:pt x="165" y="174"/>
                  </a:cubicBezTo>
                  <a:cubicBezTo>
                    <a:pt x="164" y="174"/>
                    <a:pt x="164" y="174"/>
                    <a:pt x="163" y="174"/>
                  </a:cubicBezTo>
                  <a:cubicBezTo>
                    <a:pt x="163" y="173"/>
                    <a:pt x="163" y="173"/>
                    <a:pt x="163" y="172"/>
                  </a:cubicBezTo>
                  <a:cubicBezTo>
                    <a:pt x="163" y="160"/>
                    <a:pt x="163" y="160"/>
                    <a:pt x="163" y="160"/>
                  </a:cubicBezTo>
                  <a:cubicBezTo>
                    <a:pt x="169" y="160"/>
                    <a:pt x="169" y="160"/>
                    <a:pt x="169" y="160"/>
                  </a:cubicBezTo>
                  <a:cubicBezTo>
                    <a:pt x="169" y="157"/>
                    <a:pt x="169" y="157"/>
                    <a:pt x="169" y="157"/>
                  </a:cubicBezTo>
                  <a:cubicBezTo>
                    <a:pt x="163" y="157"/>
                    <a:pt x="163" y="157"/>
                    <a:pt x="163" y="157"/>
                  </a:cubicBezTo>
                  <a:cubicBezTo>
                    <a:pt x="163" y="150"/>
                    <a:pt x="163" y="150"/>
                    <a:pt x="163" y="150"/>
                  </a:cubicBezTo>
                  <a:cubicBezTo>
                    <a:pt x="161" y="150"/>
                    <a:pt x="161" y="150"/>
                    <a:pt x="161" y="150"/>
                  </a:cubicBezTo>
                  <a:cubicBezTo>
                    <a:pt x="161" y="150"/>
                    <a:pt x="161" y="150"/>
                    <a:pt x="160" y="150"/>
                  </a:cubicBezTo>
                  <a:cubicBezTo>
                    <a:pt x="160" y="150"/>
                    <a:pt x="160" y="150"/>
                    <a:pt x="160" y="151"/>
                  </a:cubicBezTo>
                  <a:cubicBezTo>
                    <a:pt x="159" y="157"/>
                    <a:pt x="159" y="157"/>
                    <a:pt x="159" y="157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56" y="159"/>
                    <a:pt x="156" y="159"/>
                    <a:pt x="156" y="159"/>
                  </a:cubicBezTo>
                  <a:cubicBezTo>
                    <a:pt x="156" y="159"/>
                    <a:pt x="156" y="159"/>
                    <a:pt x="156" y="159"/>
                  </a:cubicBezTo>
                  <a:cubicBezTo>
                    <a:pt x="156" y="160"/>
                    <a:pt x="157" y="160"/>
                    <a:pt x="157" y="160"/>
                  </a:cubicBezTo>
                  <a:cubicBezTo>
                    <a:pt x="159" y="160"/>
                    <a:pt x="159" y="160"/>
                    <a:pt x="159" y="160"/>
                  </a:cubicBezTo>
                  <a:cubicBezTo>
                    <a:pt x="159" y="172"/>
                    <a:pt x="159" y="172"/>
                    <a:pt x="159" y="172"/>
                  </a:cubicBezTo>
                  <a:cubicBezTo>
                    <a:pt x="159" y="174"/>
                    <a:pt x="160" y="175"/>
                    <a:pt x="161" y="176"/>
                  </a:cubicBezTo>
                  <a:cubicBezTo>
                    <a:pt x="161" y="177"/>
                    <a:pt x="163" y="177"/>
                    <a:pt x="164" y="177"/>
                  </a:cubicBezTo>
                  <a:cubicBezTo>
                    <a:pt x="165" y="177"/>
                    <a:pt x="166" y="177"/>
                    <a:pt x="167" y="177"/>
                  </a:cubicBezTo>
                  <a:close/>
                  <a:moveTo>
                    <a:pt x="139" y="225"/>
                  </a:moveTo>
                  <a:cubicBezTo>
                    <a:pt x="139" y="225"/>
                    <a:pt x="139" y="225"/>
                    <a:pt x="139" y="225"/>
                  </a:cubicBezTo>
                  <a:cubicBezTo>
                    <a:pt x="139" y="226"/>
                    <a:pt x="138" y="226"/>
                    <a:pt x="138" y="226"/>
                  </a:cubicBezTo>
                  <a:cubicBezTo>
                    <a:pt x="138" y="226"/>
                    <a:pt x="138" y="226"/>
                    <a:pt x="138" y="226"/>
                  </a:cubicBezTo>
                  <a:cubicBezTo>
                    <a:pt x="137" y="226"/>
                    <a:pt x="137" y="226"/>
                    <a:pt x="137" y="226"/>
                  </a:cubicBezTo>
                  <a:cubicBezTo>
                    <a:pt x="136" y="226"/>
                    <a:pt x="135" y="226"/>
                    <a:pt x="135" y="226"/>
                  </a:cubicBezTo>
                  <a:cubicBezTo>
                    <a:pt x="135" y="225"/>
                    <a:pt x="134" y="225"/>
                    <a:pt x="134" y="224"/>
                  </a:cubicBezTo>
                  <a:cubicBezTo>
                    <a:pt x="134" y="212"/>
                    <a:pt x="134" y="212"/>
                    <a:pt x="134" y="212"/>
                  </a:cubicBezTo>
                  <a:cubicBezTo>
                    <a:pt x="140" y="212"/>
                    <a:pt x="140" y="212"/>
                    <a:pt x="140" y="212"/>
                  </a:cubicBezTo>
                  <a:cubicBezTo>
                    <a:pt x="140" y="209"/>
                    <a:pt x="140" y="209"/>
                    <a:pt x="140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34" y="202"/>
                    <a:pt x="134" y="202"/>
                    <a:pt x="134" y="202"/>
                  </a:cubicBezTo>
                  <a:cubicBezTo>
                    <a:pt x="133" y="202"/>
                    <a:pt x="133" y="202"/>
                    <a:pt x="133" y="202"/>
                  </a:cubicBezTo>
                  <a:cubicBezTo>
                    <a:pt x="132" y="202"/>
                    <a:pt x="132" y="202"/>
                    <a:pt x="132" y="202"/>
                  </a:cubicBezTo>
                  <a:cubicBezTo>
                    <a:pt x="132" y="202"/>
                    <a:pt x="132" y="202"/>
                    <a:pt x="132" y="203"/>
                  </a:cubicBezTo>
                  <a:cubicBezTo>
                    <a:pt x="131" y="209"/>
                    <a:pt x="131" y="209"/>
                    <a:pt x="131" y="209"/>
                  </a:cubicBezTo>
                  <a:cubicBezTo>
                    <a:pt x="128" y="209"/>
                    <a:pt x="128" y="209"/>
                    <a:pt x="128" y="209"/>
                  </a:cubicBezTo>
                  <a:cubicBezTo>
                    <a:pt x="128" y="211"/>
                    <a:pt x="128" y="211"/>
                    <a:pt x="128" y="211"/>
                  </a:cubicBezTo>
                  <a:cubicBezTo>
                    <a:pt x="128" y="211"/>
                    <a:pt x="128" y="211"/>
                    <a:pt x="128" y="211"/>
                  </a:cubicBezTo>
                  <a:cubicBezTo>
                    <a:pt x="128" y="212"/>
                    <a:pt x="128" y="212"/>
                    <a:pt x="128" y="212"/>
                  </a:cubicBezTo>
                  <a:cubicBezTo>
                    <a:pt x="131" y="212"/>
                    <a:pt x="131" y="212"/>
                    <a:pt x="131" y="212"/>
                  </a:cubicBezTo>
                  <a:cubicBezTo>
                    <a:pt x="131" y="224"/>
                    <a:pt x="131" y="224"/>
                    <a:pt x="131" y="224"/>
                  </a:cubicBezTo>
                  <a:cubicBezTo>
                    <a:pt x="131" y="226"/>
                    <a:pt x="131" y="227"/>
                    <a:pt x="132" y="228"/>
                  </a:cubicBezTo>
                  <a:cubicBezTo>
                    <a:pt x="133" y="229"/>
                    <a:pt x="134" y="229"/>
                    <a:pt x="136" y="229"/>
                  </a:cubicBezTo>
                  <a:cubicBezTo>
                    <a:pt x="137" y="229"/>
                    <a:pt x="138" y="229"/>
                    <a:pt x="138" y="229"/>
                  </a:cubicBezTo>
                  <a:cubicBezTo>
                    <a:pt x="139" y="228"/>
                    <a:pt x="140" y="228"/>
                    <a:pt x="141" y="227"/>
                  </a:cubicBezTo>
                  <a:cubicBezTo>
                    <a:pt x="140" y="226"/>
                    <a:pt x="140" y="226"/>
                    <a:pt x="140" y="226"/>
                  </a:cubicBezTo>
                  <a:cubicBezTo>
                    <a:pt x="139" y="225"/>
                    <a:pt x="139" y="225"/>
                    <a:pt x="139" y="225"/>
                  </a:cubicBezTo>
                  <a:close/>
                  <a:moveTo>
                    <a:pt x="189" y="177"/>
                  </a:moveTo>
                  <a:cubicBezTo>
                    <a:pt x="189" y="157"/>
                    <a:pt x="189" y="157"/>
                    <a:pt x="189" y="157"/>
                  </a:cubicBezTo>
                  <a:cubicBezTo>
                    <a:pt x="185" y="157"/>
                    <a:pt x="185" y="157"/>
                    <a:pt x="185" y="157"/>
                  </a:cubicBezTo>
                  <a:cubicBezTo>
                    <a:pt x="185" y="172"/>
                    <a:pt x="185" y="172"/>
                    <a:pt x="185" y="172"/>
                  </a:cubicBezTo>
                  <a:cubicBezTo>
                    <a:pt x="185" y="172"/>
                    <a:pt x="184" y="173"/>
                    <a:pt x="183" y="174"/>
                  </a:cubicBezTo>
                  <a:cubicBezTo>
                    <a:pt x="182" y="174"/>
                    <a:pt x="181" y="174"/>
                    <a:pt x="180" y="174"/>
                  </a:cubicBezTo>
                  <a:cubicBezTo>
                    <a:pt x="179" y="174"/>
                    <a:pt x="177" y="174"/>
                    <a:pt x="177" y="173"/>
                  </a:cubicBezTo>
                  <a:cubicBezTo>
                    <a:pt x="176" y="172"/>
                    <a:pt x="176" y="171"/>
                    <a:pt x="176" y="170"/>
                  </a:cubicBezTo>
                  <a:cubicBezTo>
                    <a:pt x="176" y="157"/>
                    <a:pt x="176" y="157"/>
                    <a:pt x="176" y="157"/>
                  </a:cubicBezTo>
                  <a:cubicBezTo>
                    <a:pt x="172" y="157"/>
                    <a:pt x="172" y="157"/>
                    <a:pt x="172" y="157"/>
                  </a:cubicBezTo>
                  <a:cubicBezTo>
                    <a:pt x="172" y="170"/>
                    <a:pt x="172" y="170"/>
                    <a:pt x="172" y="170"/>
                  </a:cubicBezTo>
                  <a:cubicBezTo>
                    <a:pt x="172" y="171"/>
                    <a:pt x="172" y="172"/>
                    <a:pt x="173" y="173"/>
                  </a:cubicBezTo>
                  <a:cubicBezTo>
                    <a:pt x="173" y="174"/>
                    <a:pt x="173" y="174"/>
                    <a:pt x="174" y="175"/>
                  </a:cubicBezTo>
                  <a:cubicBezTo>
                    <a:pt x="174" y="176"/>
                    <a:pt x="175" y="176"/>
                    <a:pt x="176" y="177"/>
                  </a:cubicBezTo>
                  <a:cubicBezTo>
                    <a:pt x="177" y="177"/>
                    <a:pt x="178" y="177"/>
                    <a:pt x="179" y="177"/>
                  </a:cubicBezTo>
                  <a:cubicBezTo>
                    <a:pt x="180" y="177"/>
                    <a:pt x="182" y="177"/>
                    <a:pt x="183" y="176"/>
                  </a:cubicBezTo>
                  <a:cubicBezTo>
                    <a:pt x="184" y="176"/>
                    <a:pt x="185" y="175"/>
                    <a:pt x="186" y="174"/>
                  </a:cubicBezTo>
                  <a:cubicBezTo>
                    <a:pt x="186" y="176"/>
                    <a:pt x="186" y="176"/>
                    <a:pt x="186" y="176"/>
                  </a:cubicBezTo>
                  <a:cubicBezTo>
                    <a:pt x="186" y="177"/>
                    <a:pt x="186" y="177"/>
                    <a:pt x="187" y="177"/>
                  </a:cubicBezTo>
                  <a:lnTo>
                    <a:pt x="189" y="177"/>
                  </a:lnTo>
                  <a:close/>
                  <a:moveTo>
                    <a:pt x="179" y="211"/>
                  </a:moveTo>
                  <a:cubicBezTo>
                    <a:pt x="178" y="210"/>
                    <a:pt x="177" y="209"/>
                    <a:pt x="176" y="209"/>
                  </a:cubicBezTo>
                  <a:cubicBezTo>
                    <a:pt x="175" y="209"/>
                    <a:pt x="174" y="208"/>
                    <a:pt x="172" y="208"/>
                  </a:cubicBezTo>
                  <a:cubicBezTo>
                    <a:pt x="171" y="208"/>
                    <a:pt x="169" y="209"/>
                    <a:pt x="168" y="209"/>
                  </a:cubicBezTo>
                  <a:cubicBezTo>
                    <a:pt x="167" y="209"/>
                    <a:pt x="166" y="210"/>
                    <a:pt x="165" y="211"/>
                  </a:cubicBezTo>
                  <a:cubicBezTo>
                    <a:pt x="164" y="212"/>
                    <a:pt x="164" y="213"/>
                    <a:pt x="163" y="214"/>
                  </a:cubicBezTo>
                  <a:cubicBezTo>
                    <a:pt x="163" y="216"/>
                    <a:pt x="162" y="217"/>
                    <a:pt x="162" y="219"/>
                  </a:cubicBezTo>
                  <a:cubicBezTo>
                    <a:pt x="162" y="220"/>
                    <a:pt x="163" y="222"/>
                    <a:pt x="163" y="223"/>
                  </a:cubicBezTo>
                  <a:cubicBezTo>
                    <a:pt x="164" y="224"/>
                    <a:pt x="164" y="225"/>
                    <a:pt x="165" y="226"/>
                  </a:cubicBezTo>
                  <a:cubicBezTo>
                    <a:pt x="166" y="227"/>
                    <a:pt x="167" y="228"/>
                    <a:pt x="168" y="228"/>
                  </a:cubicBezTo>
                  <a:cubicBezTo>
                    <a:pt x="169" y="229"/>
                    <a:pt x="171" y="229"/>
                    <a:pt x="172" y="229"/>
                  </a:cubicBezTo>
                  <a:cubicBezTo>
                    <a:pt x="174" y="229"/>
                    <a:pt x="175" y="229"/>
                    <a:pt x="176" y="228"/>
                  </a:cubicBezTo>
                  <a:cubicBezTo>
                    <a:pt x="177" y="228"/>
                    <a:pt x="178" y="227"/>
                    <a:pt x="179" y="226"/>
                  </a:cubicBezTo>
                  <a:cubicBezTo>
                    <a:pt x="180" y="225"/>
                    <a:pt x="181" y="224"/>
                    <a:pt x="181" y="223"/>
                  </a:cubicBezTo>
                  <a:cubicBezTo>
                    <a:pt x="182" y="222"/>
                    <a:pt x="182" y="220"/>
                    <a:pt x="182" y="219"/>
                  </a:cubicBezTo>
                  <a:cubicBezTo>
                    <a:pt x="182" y="217"/>
                    <a:pt x="182" y="216"/>
                    <a:pt x="181" y="214"/>
                  </a:cubicBezTo>
                  <a:cubicBezTo>
                    <a:pt x="181" y="213"/>
                    <a:pt x="180" y="212"/>
                    <a:pt x="179" y="211"/>
                  </a:cubicBezTo>
                  <a:close/>
                  <a:moveTo>
                    <a:pt x="177" y="224"/>
                  </a:moveTo>
                  <a:cubicBezTo>
                    <a:pt x="176" y="226"/>
                    <a:pt x="174" y="226"/>
                    <a:pt x="172" y="226"/>
                  </a:cubicBezTo>
                  <a:cubicBezTo>
                    <a:pt x="170" y="226"/>
                    <a:pt x="169" y="226"/>
                    <a:pt x="168" y="224"/>
                  </a:cubicBezTo>
                  <a:cubicBezTo>
                    <a:pt x="167" y="223"/>
                    <a:pt x="166" y="221"/>
                    <a:pt x="166" y="219"/>
                  </a:cubicBezTo>
                  <a:cubicBezTo>
                    <a:pt x="166" y="218"/>
                    <a:pt x="166" y="216"/>
                    <a:pt x="166" y="215"/>
                  </a:cubicBezTo>
                  <a:cubicBezTo>
                    <a:pt x="167" y="215"/>
                    <a:pt x="167" y="214"/>
                    <a:pt x="168" y="213"/>
                  </a:cubicBezTo>
                  <a:cubicBezTo>
                    <a:pt x="168" y="212"/>
                    <a:pt x="169" y="212"/>
                    <a:pt x="169" y="212"/>
                  </a:cubicBezTo>
                  <a:cubicBezTo>
                    <a:pt x="170" y="211"/>
                    <a:pt x="171" y="211"/>
                    <a:pt x="172" y="211"/>
                  </a:cubicBezTo>
                  <a:cubicBezTo>
                    <a:pt x="174" y="211"/>
                    <a:pt x="176" y="212"/>
                    <a:pt x="177" y="213"/>
                  </a:cubicBezTo>
                  <a:cubicBezTo>
                    <a:pt x="178" y="214"/>
                    <a:pt x="178" y="216"/>
                    <a:pt x="178" y="219"/>
                  </a:cubicBezTo>
                  <a:cubicBezTo>
                    <a:pt x="178" y="221"/>
                    <a:pt x="178" y="223"/>
                    <a:pt x="177" y="224"/>
                  </a:cubicBezTo>
                  <a:close/>
                  <a:moveTo>
                    <a:pt x="114" y="219"/>
                  </a:moveTo>
                  <a:cubicBezTo>
                    <a:pt x="113" y="219"/>
                    <a:pt x="113" y="218"/>
                    <a:pt x="112" y="218"/>
                  </a:cubicBezTo>
                  <a:cubicBezTo>
                    <a:pt x="112" y="218"/>
                    <a:pt x="111" y="218"/>
                    <a:pt x="110" y="217"/>
                  </a:cubicBezTo>
                  <a:cubicBezTo>
                    <a:pt x="110" y="217"/>
                    <a:pt x="109" y="217"/>
                    <a:pt x="108" y="217"/>
                  </a:cubicBezTo>
                  <a:cubicBezTo>
                    <a:pt x="108" y="217"/>
                    <a:pt x="107" y="216"/>
                    <a:pt x="107" y="216"/>
                  </a:cubicBezTo>
                  <a:cubicBezTo>
                    <a:pt x="106" y="216"/>
                    <a:pt x="106" y="216"/>
                    <a:pt x="106" y="215"/>
                  </a:cubicBezTo>
                  <a:cubicBezTo>
                    <a:pt x="105" y="215"/>
                    <a:pt x="105" y="214"/>
                    <a:pt x="105" y="214"/>
                  </a:cubicBezTo>
                  <a:cubicBezTo>
                    <a:pt x="105" y="213"/>
                    <a:pt x="105" y="213"/>
                    <a:pt x="105" y="213"/>
                  </a:cubicBezTo>
                  <a:cubicBezTo>
                    <a:pt x="106" y="212"/>
                    <a:pt x="106" y="212"/>
                    <a:pt x="106" y="212"/>
                  </a:cubicBezTo>
                  <a:cubicBezTo>
                    <a:pt x="106" y="212"/>
                    <a:pt x="107" y="211"/>
                    <a:pt x="107" y="211"/>
                  </a:cubicBezTo>
                  <a:cubicBezTo>
                    <a:pt x="108" y="211"/>
                    <a:pt x="108" y="211"/>
                    <a:pt x="109" y="211"/>
                  </a:cubicBezTo>
                  <a:cubicBezTo>
                    <a:pt x="110" y="211"/>
                    <a:pt x="110" y="211"/>
                    <a:pt x="111" y="211"/>
                  </a:cubicBezTo>
                  <a:cubicBezTo>
                    <a:pt x="111" y="211"/>
                    <a:pt x="112" y="211"/>
                    <a:pt x="112" y="212"/>
                  </a:cubicBezTo>
                  <a:cubicBezTo>
                    <a:pt x="112" y="212"/>
                    <a:pt x="113" y="212"/>
                    <a:pt x="113" y="212"/>
                  </a:cubicBezTo>
                  <a:cubicBezTo>
                    <a:pt x="113" y="212"/>
                    <a:pt x="114" y="212"/>
                    <a:pt x="114" y="212"/>
                  </a:cubicBezTo>
                  <a:cubicBezTo>
                    <a:pt x="114" y="212"/>
                    <a:pt x="114" y="212"/>
                    <a:pt x="114" y="212"/>
                  </a:cubicBezTo>
                  <a:cubicBezTo>
                    <a:pt x="115" y="211"/>
                    <a:pt x="115" y="211"/>
                    <a:pt x="115" y="211"/>
                  </a:cubicBezTo>
                  <a:cubicBezTo>
                    <a:pt x="114" y="210"/>
                    <a:pt x="114" y="209"/>
                    <a:pt x="112" y="209"/>
                  </a:cubicBezTo>
                  <a:cubicBezTo>
                    <a:pt x="111" y="208"/>
                    <a:pt x="110" y="208"/>
                    <a:pt x="109" y="208"/>
                  </a:cubicBezTo>
                  <a:cubicBezTo>
                    <a:pt x="108" y="208"/>
                    <a:pt x="107" y="208"/>
                    <a:pt x="106" y="209"/>
                  </a:cubicBezTo>
                  <a:cubicBezTo>
                    <a:pt x="105" y="209"/>
                    <a:pt x="104" y="209"/>
                    <a:pt x="104" y="210"/>
                  </a:cubicBezTo>
                  <a:cubicBezTo>
                    <a:pt x="103" y="211"/>
                    <a:pt x="103" y="211"/>
                    <a:pt x="102" y="212"/>
                  </a:cubicBezTo>
                  <a:cubicBezTo>
                    <a:pt x="102" y="213"/>
                    <a:pt x="102" y="213"/>
                    <a:pt x="102" y="214"/>
                  </a:cubicBezTo>
                  <a:cubicBezTo>
                    <a:pt x="102" y="215"/>
                    <a:pt x="102" y="216"/>
                    <a:pt x="102" y="216"/>
                  </a:cubicBezTo>
                  <a:cubicBezTo>
                    <a:pt x="102" y="217"/>
                    <a:pt x="103" y="217"/>
                    <a:pt x="103" y="218"/>
                  </a:cubicBezTo>
                  <a:cubicBezTo>
                    <a:pt x="104" y="218"/>
                    <a:pt x="104" y="219"/>
                    <a:pt x="105" y="219"/>
                  </a:cubicBezTo>
                  <a:cubicBezTo>
                    <a:pt x="106" y="219"/>
                    <a:pt x="106" y="219"/>
                    <a:pt x="107" y="220"/>
                  </a:cubicBezTo>
                  <a:cubicBezTo>
                    <a:pt x="108" y="220"/>
                    <a:pt x="108" y="220"/>
                    <a:pt x="109" y="220"/>
                  </a:cubicBezTo>
                  <a:cubicBezTo>
                    <a:pt x="110" y="220"/>
                    <a:pt x="110" y="221"/>
                    <a:pt x="111" y="221"/>
                  </a:cubicBezTo>
                  <a:cubicBezTo>
                    <a:pt x="111" y="221"/>
                    <a:pt x="111" y="222"/>
                    <a:pt x="112" y="222"/>
                  </a:cubicBezTo>
                  <a:cubicBezTo>
                    <a:pt x="112" y="222"/>
                    <a:pt x="112" y="223"/>
                    <a:pt x="112" y="223"/>
                  </a:cubicBezTo>
                  <a:cubicBezTo>
                    <a:pt x="112" y="224"/>
                    <a:pt x="112" y="224"/>
                    <a:pt x="112" y="225"/>
                  </a:cubicBezTo>
                  <a:cubicBezTo>
                    <a:pt x="112" y="225"/>
                    <a:pt x="112" y="225"/>
                    <a:pt x="111" y="226"/>
                  </a:cubicBezTo>
                  <a:cubicBezTo>
                    <a:pt x="111" y="226"/>
                    <a:pt x="110" y="226"/>
                    <a:pt x="110" y="226"/>
                  </a:cubicBezTo>
                  <a:cubicBezTo>
                    <a:pt x="109" y="227"/>
                    <a:pt x="109" y="227"/>
                    <a:pt x="108" y="227"/>
                  </a:cubicBezTo>
                  <a:cubicBezTo>
                    <a:pt x="107" y="227"/>
                    <a:pt x="107" y="227"/>
                    <a:pt x="106" y="226"/>
                  </a:cubicBezTo>
                  <a:cubicBezTo>
                    <a:pt x="106" y="226"/>
                    <a:pt x="105" y="226"/>
                    <a:pt x="105" y="226"/>
                  </a:cubicBezTo>
                  <a:cubicBezTo>
                    <a:pt x="104" y="225"/>
                    <a:pt x="104" y="225"/>
                    <a:pt x="104" y="225"/>
                  </a:cubicBezTo>
                  <a:cubicBezTo>
                    <a:pt x="103" y="225"/>
                    <a:pt x="103" y="225"/>
                    <a:pt x="103" y="225"/>
                  </a:cubicBezTo>
                  <a:cubicBezTo>
                    <a:pt x="103" y="225"/>
                    <a:pt x="103" y="225"/>
                    <a:pt x="102" y="225"/>
                  </a:cubicBezTo>
                  <a:cubicBezTo>
                    <a:pt x="102" y="225"/>
                    <a:pt x="102" y="225"/>
                    <a:pt x="102" y="225"/>
                  </a:cubicBezTo>
                  <a:cubicBezTo>
                    <a:pt x="101" y="227"/>
                    <a:pt x="101" y="227"/>
                    <a:pt x="101" y="227"/>
                  </a:cubicBezTo>
                  <a:cubicBezTo>
                    <a:pt x="102" y="227"/>
                    <a:pt x="103" y="228"/>
                    <a:pt x="104" y="228"/>
                  </a:cubicBezTo>
                  <a:cubicBezTo>
                    <a:pt x="105" y="229"/>
                    <a:pt x="107" y="229"/>
                    <a:pt x="108" y="229"/>
                  </a:cubicBezTo>
                  <a:cubicBezTo>
                    <a:pt x="109" y="229"/>
                    <a:pt x="110" y="229"/>
                    <a:pt x="111" y="229"/>
                  </a:cubicBezTo>
                  <a:cubicBezTo>
                    <a:pt x="112" y="228"/>
                    <a:pt x="113" y="228"/>
                    <a:pt x="114" y="227"/>
                  </a:cubicBezTo>
                  <a:cubicBezTo>
                    <a:pt x="114" y="227"/>
                    <a:pt x="115" y="226"/>
                    <a:pt x="115" y="225"/>
                  </a:cubicBezTo>
                  <a:cubicBezTo>
                    <a:pt x="115" y="224"/>
                    <a:pt x="116" y="224"/>
                    <a:pt x="116" y="223"/>
                  </a:cubicBezTo>
                  <a:cubicBezTo>
                    <a:pt x="116" y="222"/>
                    <a:pt x="115" y="221"/>
                    <a:pt x="115" y="221"/>
                  </a:cubicBezTo>
                  <a:cubicBezTo>
                    <a:pt x="115" y="220"/>
                    <a:pt x="114" y="219"/>
                    <a:pt x="114" y="219"/>
                  </a:cubicBezTo>
                  <a:close/>
                  <a:moveTo>
                    <a:pt x="132" y="177"/>
                  </a:moveTo>
                  <a:cubicBezTo>
                    <a:pt x="133" y="176"/>
                    <a:pt x="133" y="176"/>
                    <a:pt x="134" y="175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33" y="173"/>
                    <a:pt x="133" y="173"/>
                    <a:pt x="132" y="173"/>
                  </a:cubicBezTo>
                  <a:cubicBezTo>
                    <a:pt x="132" y="173"/>
                    <a:pt x="132" y="173"/>
                    <a:pt x="132" y="173"/>
                  </a:cubicBezTo>
                  <a:cubicBezTo>
                    <a:pt x="132" y="174"/>
                    <a:pt x="132" y="174"/>
                    <a:pt x="131" y="174"/>
                  </a:cubicBezTo>
                  <a:cubicBezTo>
                    <a:pt x="131" y="174"/>
                    <a:pt x="131" y="174"/>
                    <a:pt x="131" y="174"/>
                  </a:cubicBezTo>
                  <a:cubicBezTo>
                    <a:pt x="130" y="174"/>
                    <a:pt x="130" y="174"/>
                    <a:pt x="130" y="174"/>
                  </a:cubicBezTo>
                  <a:cubicBezTo>
                    <a:pt x="129" y="174"/>
                    <a:pt x="129" y="174"/>
                    <a:pt x="128" y="174"/>
                  </a:cubicBezTo>
                  <a:cubicBezTo>
                    <a:pt x="128" y="173"/>
                    <a:pt x="128" y="173"/>
                    <a:pt x="128" y="172"/>
                  </a:cubicBezTo>
                  <a:cubicBezTo>
                    <a:pt x="128" y="160"/>
                    <a:pt x="128" y="160"/>
                    <a:pt x="128" y="160"/>
                  </a:cubicBezTo>
                  <a:cubicBezTo>
                    <a:pt x="133" y="160"/>
                    <a:pt x="133" y="160"/>
                    <a:pt x="133" y="160"/>
                  </a:cubicBezTo>
                  <a:cubicBezTo>
                    <a:pt x="133" y="157"/>
                    <a:pt x="133" y="157"/>
                    <a:pt x="133" y="157"/>
                  </a:cubicBezTo>
                  <a:cubicBezTo>
                    <a:pt x="128" y="157"/>
                    <a:pt x="128" y="157"/>
                    <a:pt x="128" y="157"/>
                  </a:cubicBezTo>
                  <a:cubicBezTo>
                    <a:pt x="128" y="150"/>
                    <a:pt x="128" y="150"/>
                    <a:pt x="128" y="150"/>
                  </a:cubicBezTo>
                  <a:cubicBezTo>
                    <a:pt x="126" y="150"/>
                    <a:pt x="126" y="150"/>
                    <a:pt x="126" y="150"/>
                  </a:cubicBezTo>
                  <a:cubicBezTo>
                    <a:pt x="126" y="150"/>
                    <a:pt x="125" y="150"/>
                    <a:pt x="125" y="150"/>
                  </a:cubicBezTo>
                  <a:cubicBezTo>
                    <a:pt x="125" y="150"/>
                    <a:pt x="125" y="150"/>
                    <a:pt x="125" y="151"/>
                  </a:cubicBezTo>
                  <a:cubicBezTo>
                    <a:pt x="124" y="157"/>
                    <a:pt x="124" y="157"/>
                    <a:pt x="124" y="157"/>
                  </a:cubicBezTo>
                  <a:cubicBezTo>
                    <a:pt x="121" y="157"/>
                    <a:pt x="121" y="157"/>
                    <a:pt x="121" y="157"/>
                  </a:cubicBezTo>
                  <a:cubicBezTo>
                    <a:pt x="121" y="159"/>
                    <a:pt x="121" y="159"/>
                    <a:pt x="121" y="159"/>
                  </a:cubicBezTo>
                  <a:cubicBezTo>
                    <a:pt x="121" y="159"/>
                    <a:pt x="121" y="159"/>
                    <a:pt x="121" y="159"/>
                  </a:cubicBezTo>
                  <a:cubicBezTo>
                    <a:pt x="121" y="160"/>
                    <a:pt x="121" y="160"/>
                    <a:pt x="122" y="160"/>
                  </a:cubicBezTo>
                  <a:cubicBezTo>
                    <a:pt x="124" y="160"/>
                    <a:pt x="124" y="160"/>
                    <a:pt x="124" y="160"/>
                  </a:cubicBezTo>
                  <a:cubicBezTo>
                    <a:pt x="124" y="172"/>
                    <a:pt x="124" y="172"/>
                    <a:pt x="124" y="172"/>
                  </a:cubicBezTo>
                  <a:cubicBezTo>
                    <a:pt x="124" y="174"/>
                    <a:pt x="124" y="175"/>
                    <a:pt x="125" y="176"/>
                  </a:cubicBezTo>
                  <a:cubicBezTo>
                    <a:pt x="126" y="177"/>
                    <a:pt x="127" y="177"/>
                    <a:pt x="129" y="177"/>
                  </a:cubicBezTo>
                  <a:cubicBezTo>
                    <a:pt x="130" y="177"/>
                    <a:pt x="131" y="177"/>
                    <a:pt x="132" y="177"/>
                  </a:cubicBezTo>
                  <a:close/>
                  <a:moveTo>
                    <a:pt x="117" y="172"/>
                  </a:moveTo>
                  <a:cubicBezTo>
                    <a:pt x="117" y="172"/>
                    <a:pt x="117" y="172"/>
                    <a:pt x="117" y="173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115" y="174"/>
                    <a:pt x="115" y="174"/>
                    <a:pt x="114" y="174"/>
                  </a:cubicBezTo>
                  <a:cubicBezTo>
                    <a:pt x="114" y="174"/>
                    <a:pt x="113" y="174"/>
                    <a:pt x="112" y="174"/>
                  </a:cubicBezTo>
                  <a:cubicBezTo>
                    <a:pt x="111" y="174"/>
                    <a:pt x="110" y="174"/>
                    <a:pt x="110" y="174"/>
                  </a:cubicBezTo>
                  <a:cubicBezTo>
                    <a:pt x="109" y="174"/>
                    <a:pt x="108" y="173"/>
                    <a:pt x="108" y="172"/>
                  </a:cubicBezTo>
                  <a:cubicBezTo>
                    <a:pt x="107" y="172"/>
                    <a:pt x="107" y="171"/>
                    <a:pt x="107" y="170"/>
                  </a:cubicBezTo>
                  <a:cubicBezTo>
                    <a:pt x="106" y="169"/>
                    <a:pt x="106" y="168"/>
                    <a:pt x="106" y="167"/>
                  </a:cubicBezTo>
                  <a:cubicBezTo>
                    <a:pt x="106" y="166"/>
                    <a:pt x="106" y="164"/>
                    <a:pt x="107" y="164"/>
                  </a:cubicBezTo>
                  <a:cubicBezTo>
                    <a:pt x="107" y="163"/>
                    <a:pt x="107" y="162"/>
                    <a:pt x="108" y="161"/>
                  </a:cubicBezTo>
                  <a:cubicBezTo>
                    <a:pt x="108" y="160"/>
                    <a:pt x="109" y="160"/>
                    <a:pt x="110" y="160"/>
                  </a:cubicBezTo>
                  <a:cubicBezTo>
                    <a:pt x="110" y="159"/>
                    <a:pt x="111" y="159"/>
                    <a:pt x="112" y="159"/>
                  </a:cubicBezTo>
                  <a:cubicBezTo>
                    <a:pt x="113" y="159"/>
                    <a:pt x="114" y="159"/>
                    <a:pt x="114" y="159"/>
                  </a:cubicBezTo>
                  <a:cubicBezTo>
                    <a:pt x="115" y="159"/>
                    <a:pt x="115" y="160"/>
                    <a:pt x="115" y="160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7" y="161"/>
                    <a:pt x="117" y="161"/>
                    <a:pt x="117" y="161"/>
                  </a:cubicBezTo>
                  <a:cubicBezTo>
                    <a:pt x="117" y="161"/>
                    <a:pt x="117" y="161"/>
                    <a:pt x="117" y="161"/>
                  </a:cubicBezTo>
                  <a:cubicBezTo>
                    <a:pt x="118" y="160"/>
                    <a:pt x="118" y="160"/>
                    <a:pt x="118" y="160"/>
                  </a:cubicBezTo>
                  <a:cubicBezTo>
                    <a:pt x="119" y="159"/>
                    <a:pt x="119" y="159"/>
                    <a:pt x="119" y="159"/>
                  </a:cubicBezTo>
                  <a:cubicBezTo>
                    <a:pt x="118" y="158"/>
                    <a:pt x="117" y="157"/>
                    <a:pt x="116" y="157"/>
                  </a:cubicBezTo>
                  <a:cubicBezTo>
                    <a:pt x="115" y="156"/>
                    <a:pt x="113" y="156"/>
                    <a:pt x="112" y="156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8"/>
                    <a:pt x="106" y="158"/>
                    <a:pt x="105" y="159"/>
                  </a:cubicBezTo>
                  <a:cubicBezTo>
                    <a:pt x="104" y="160"/>
                    <a:pt x="104" y="161"/>
                    <a:pt x="103" y="163"/>
                  </a:cubicBezTo>
                  <a:cubicBezTo>
                    <a:pt x="103" y="164"/>
                    <a:pt x="103" y="165"/>
                    <a:pt x="103" y="167"/>
                  </a:cubicBezTo>
                  <a:cubicBezTo>
                    <a:pt x="103" y="168"/>
                    <a:pt x="103" y="170"/>
                    <a:pt x="103" y="171"/>
                  </a:cubicBezTo>
                  <a:cubicBezTo>
                    <a:pt x="104" y="172"/>
                    <a:pt x="104" y="174"/>
                    <a:pt x="105" y="174"/>
                  </a:cubicBezTo>
                  <a:cubicBezTo>
                    <a:pt x="106" y="175"/>
                    <a:pt x="107" y="176"/>
                    <a:pt x="108" y="176"/>
                  </a:cubicBezTo>
                  <a:cubicBezTo>
                    <a:pt x="109" y="177"/>
                    <a:pt x="110" y="177"/>
                    <a:pt x="111" y="177"/>
                  </a:cubicBezTo>
                  <a:cubicBezTo>
                    <a:pt x="112" y="177"/>
                    <a:pt x="113" y="177"/>
                    <a:pt x="114" y="177"/>
                  </a:cubicBezTo>
                  <a:cubicBezTo>
                    <a:pt x="114" y="177"/>
                    <a:pt x="115" y="177"/>
                    <a:pt x="116" y="176"/>
                  </a:cubicBezTo>
                  <a:cubicBezTo>
                    <a:pt x="116" y="176"/>
                    <a:pt x="117" y="176"/>
                    <a:pt x="117" y="175"/>
                  </a:cubicBezTo>
                  <a:cubicBezTo>
                    <a:pt x="118" y="175"/>
                    <a:pt x="119" y="175"/>
                    <a:pt x="119" y="174"/>
                  </a:cubicBezTo>
                  <a:cubicBezTo>
                    <a:pt x="118" y="173"/>
                    <a:pt x="118" y="173"/>
                    <a:pt x="118" y="173"/>
                  </a:cubicBezTo>
                  <a:cubicBezTo>
                    <a:pt x="118" y="172"/>
                    <a:pt x="118" y="172"/>
                    <a:pt x="117" y="172"/>
                  </a:cubicBezTo>
                  <a:close/>
                  <a:moveTo>
                    <a:pt x="124" y="200"/>
                  </a:moveTo>
                  <a:cubicBezTo>
                    <a:pt x="123" y="200"/>
                    <a:pt x="123" y="200"/>
                    <a:pt x="123" y="200"/>
                  </a:cubicBezTo>
                  <a:cubicBezTo>
                    <a:pt x="123" y="200"/>
                    <a:pt x="122" y="200"/>
                    <a:pt x="122" y="200"/>
                  </a:cubicBezTo>
                  <a:cubicBezTo>
                    <a:pt x="122" y="200"/>
                    <a:pt x="121" y="200"/>
                    <a:pt x="121" y="200"/>
                  </a:cubicBezTo>
                  <a:cubicBezTo>
                    <a:pt x="121" y="200"/>
                    <a:pt x="120" y="200"/>
                    <a:pt x="120" y="200"/>
                  </a:cubicBezTo>
                  <a:cubicBezTo>
                    <a:pt x="120" y="201"/>
                    <a:pt x="120" y="201"/>
                    <a:pt x="120" y="201"/>
                  </a:cubicBezTo>
                  <a:cubicBezTo>
                    <a:pt x="119" y="202"/>
                    <a:pt x="119" y="202"/>
                    <a:pt x="119" y="202"/>
                  </a:cubicBezTo>
                  <a:cubicBezTo>
                    <a:pt x="119" y="203"/>
                    <a:pt x="119" y="203"/>
                    <a:pt x="120" y="203"/>
                  </a:cubicBezTo>
                  <a:cubicBezTo>
                    <a:pt x="120" y="203"/>
                    <a:pt x="120" y="204"/>
                    <a:pt x="120" y="204"/>
                  </a:cubicBezTo>
                  <a:cubicBezTo>
                    <a:pt x="120" y="204"/>
                    <a:pt x="121" y="204"/>
                    <a:pt x="121" y="205"/>
                  </a:cubicBezTo>
                  <a:cubicBezTo>
                    <a:pt x="121" y="205"/>
                    <a:pt x="122" y="205"/>
                    <a:pt x="122" y="205"/>
                  </a:cubicBezTo>
                  <a:cubicBezTo>
                    <a:pt x="122" y="205"/>
                    <a:pt x="123" y="205"/>
                    <a:pt x="123" y="205"/>
                  </a:cubicBezTo>
                  <a:cubicBezTo>
                    <a:pt x="123" y="204"/>
                    <a:pt x="123" y="204"/>
                    <a:pt x="124" y="204"/>
                  </a:cubicBezTo>
                  <a:cubicBezTo>
                    <a:pt x="124" y="204"/>
                    <a:pt x="124" y="203"/>
                    <a:pt x="124" y="203"/>
                  </a:cubicBezTo>
                  <a:cubicBezTo>
                    <a:pt x="124" y="203"/>
                    <a:pt x="124" y="203"/>
                    <a:pt x="124" y="202"/>
                  </a:cubicBezTo>
                  <a:cubicBezTo>
                    <a:pt x="124" y="202"/>
                    <a:pt x="124" y="202"/>
                    <a:pt x="124" y="201"/>
                  </a:cubicBezTo>
                  <a:cubicBezTo>
                    <a:pt x="124" y="201"/>
                    <a:pt x="124" y="201"/>
                    <a:pt x="124" y="200"/>
                  </a:cubicBezTo>
                  <a:close/>
                  <a:moveTo>
                    <a:pt x="120" y="229"/>
                  </a:moveTo>
                  <a:cubicBezTo>
                    <a:pt x="124" y="229"/>
                    <a:pt x="124" y="229"/>
                    <a:pt x="124" y="229"/>
                  </a:cubicBezTo>
                  <a:cubicBezTo>
                    <a:pt x="124" y="209"/>
                    <a:pt x="124" y="209"/>
                    <a:pt x="124" y="209"/>
                  </a:cubicBezTo>
                  <a:cubicBezTo>
                    <a:pt x="120" y="209"/>
                    <a:pt x="120" y="209"/>
                    <a:pt x="120" y="209"/>
                  </a:cubicBezTo>
                  <a:lnTo>
                    <a:pt x="120" y="229"/>
                  </a:lnTo>
                  <a:close/>
                  <a:moveTo>
                    <a:pt x="260" y="122"/>
                  </a:moveTo>
                  <a:cubicBezTo>
                    <a:pt x="261" y="123"/>
                    <a:pt x="262" y="124"/>
                    <a:pt x="263" y="124"/>
                  </a:cubicBezTo>
                  <a:cubicBezTo>
                    <a:pt x="264" y="125"/>
                    <a:pt x="265" y="125"/>
                    <a:pt x="267" y="125"/>
                  </a:cubicBezTo>
                  <a:cubicBezTo>
                    <a:pt x="268" y="125"/>
                    <a:pt x="270" y="125"/>
                    <a:pt x="271" y="124"/>
                  </a:cubicBezTo>
                  <a:cubicBezTo>
                    <a:pt x="272" y="124"/>
                    <a:pt x="273" y="123"/>
                    <a:pt x="274" y="122"/>
                  </a:cubicBezTo>
                  <a:cubicBezTo>
                    <a:pt x="275" y="121"/>
                    <a:pt x="275" y="120"/>
                    <a:pt x="276" y="119"/>
                  </a:cubicBezTo>
                  <a:cubicBezTo>
                    <a:pt x="276" y="118"/>
                    <a:pt x="277" y="116"/>
                    <a:pt x="277" y="115"/>
                  </a:cubicBezTo>
                  <a:cubicBezTo>
                    <a:pt x="277" y="113"/>
                    <a:pt x="276" y="112"/>
                    <a:pt x="276" y="110"/>
                  </a:cubicBezTo>
                  <a:cubicBezTo>
                    <a:pt x="275" y="109"/>
                    <a:pt x="275" y="108"/>
                    <a:pt x="274" y="107"/>
                  </a:cubicBezTo>
                  <a:cubicBezTo>
                    <a:pt x="273" y="106"/>
                    <a:pt x="272" y="105"/>
                    <a:pt x="271" y="105"/>
                  </a:cubicBezTo>
                  <a:cubicBezTo>
                    <a:pt x="270" y="105"/>
                    <a:pt x="268" y="104"/>
                    <a:pt x="267" y="104"/>
                  </a:cubicBezTo>
                  <a:cubicBezTo>
                    <a:pt x="265" y="104"/>
                    <a:pt x="264" y="105"/>
                    <a:pt x="263" y="105"/>
                  </a:cubicBezTo>
                  <a:cubicBezTo>
                    <a:pt x="262" y="105"/>
                    <a:pt x="261" y="106"/>
                    <a:pt x="260" y="107"/>
                  </a:cubicBezTo>
                  <a:cubicBezTo>
                    <a:pt x="259" y="108"/>
                    <a:pt x="258" y="109"/>
                    <a:pt x="258" y="110"/>
                  </a:cubicBezTo>
                  <a:cubicBezTo>
                    <a:pt x="258" y="112"/>
                    <a:pt x="257" y="113"/>
                    <a:pt x="257" y="115"/>
                  </a:cubicBezTo>
                  <a:cubicBezTo>
                    <a:pt x="257" y="116"/>
                    <a:pt x="258" y="118"/>
                    <a:pt x="258" y="119"/>
                  </a:cubicBezTo>
                  <a:cubicBezTo>
                    <a:pt x="258" y="120"/>
                    <a:pt x="259" y="121"/>
                    <a:pt x="260" y="122"/>
                  </a:cubicBezTo>
                  <a:close/>
                  <a:moveTo>
                    <a:pt x="261" y="111"/>
                  </a:moveTo>
                  <a:cubicBezTo>
                    <a:pt x="262" y="111"/>
                    <a:pt x="262" y="110"/>
                    <a:pt x="262" y="109"/>
                  </a:cubicBezTo>
                  <a:cubicBezTo>
                    <a:pt x="263" y="108"/>
                    <a:pt x="264" y="108"/>
                    <a:pt x="264" y="108"/>
                  </a:cubicBezTo>
                  <a:cubicBezTo>
                    <a:pt x="265" y="107"/>
                    <a:pt x="266" y="107"/>
                    <a:pt x="267" y="107"/>
                  </a:cubicBezTo>
                  <a:cubicBezTo>
                    <a:pt x="269" y="107"/>
                    <a:pt x="270" y="108"/>
                    <a:pt x="271" y="109"/>
                  </a:cubicBezTo>
                  <a:cubicBezTo>
                    <a:pt x="272" y="110"/>
                    <a:pt x="273" y="112"/>
                    <a:pt x="273" y="115"/>
                  </a:cubicBezTo>
                  <a:cubicBezTo>
                    <a:pt x="273" y="117"/>
                    <a:pt x="272" y="119"/>
                    <a:pt x="271" y="120"/>
                  </a:cubicBezTo>
                  <a:cubicBezTo>
                    <a:pt x="270" y="122"/>
                    <a:pt x="269" y="122"/>
                    <a:pt x="267" y="122"/>
                  </a:cubicBezTo>
                  <a:cubicBezTo>
                    <a:pt x="265" y="122"/>
                    <a:pt x="263" y="122"/>
                    <a:pt x="262" y="120"/>
                  </a:cubicBezTo>
                  <a:cubicBezTo>
                    <a:pt x="261" y="119"/>
                    <a:pt x="261" y="117"/>
                    <a:pt x="261" y="115"/>
                  </a:cubicBezTo>
                  <a:cubicBezTo>
                    <a:pt x="261" y="114"/>
                    <a:pt x="261" y="112"/>
                    <a:pt x="261" y="111"/>
                  </a:cubicBezTo>
                  <a:close/>
                  <a:moveTo>
                    <a:pt x="223" y="160"/>
                  </a:moveTo>
                  <a:cubicBezTo>
                    <a:pt x="223" y="160"/>
                    <a:pt x="224" y="160"/>
                    <a:pt x="224" y="160"/>
                  </a:cubicBezTo>
                  <a:cubicBezTo>
                    <a:pt x="225" y="160"/>
                    <a:pt x="225" y="160"/>
                    <a:pt x="226" y="160"/>
                  </a:cubicBezTo>
                  <a:cubicBezTo>
                    <a:pt x="226" y="160"/>
                    <a:pt x="226" y="160"/>
                    <a:pt x="226" y="160"/>
                  </a:cubicBezTo>
                  <a:cubicBezTo>
                    <a:pt x="227" y="160"/>
                    <a:pt x="227" y="160"/>
                    <a:pt x="227" y="159"/>
                  </a:cubicBezTo>
                  <a:cubicBezTo>
                    <a:pt x="227" y="157"/>
                    <a:pt x="227" y="157"/>
                    <a:pt x="227" y="157"/>
                  </a:cubicBezTo>
                  <a:cubicBezTo>
                    <a:pt x="227" y="157"/>
                    <a:pt x="227" y="156"/>
                    <a:pt x="226" y="156"/>
                  </a:cubicBezTo>
                  <a:cubicBezTo>
                    <a:pt x="226" y="156"/>
                    <a:pt x="225" y="156"/>
                    <a:pt x="225" y="156"/>
                  </a:cubicBezTo>
                  <a:cubicBezTo>
                    <a:pt x="224" y="156"/>
                    <a:pt x="222" y="157"/>
                    <a:pt x="221" y="157"/>
                  </a:cubicBezTo>
                  <a:cubicBezTo>
                    <a:pt x="221" y="158"/>
                    <a:pt x="220" y="159"/>
                    <a:pt x="219" y="161"/>
                  </a:cubicBezTo>
                  <a:cubicBezTo>
                    <a:pt x="219" y="158"/>
                    <a:pt x="219" y="158"/>
                    <a:pt x="219" y="158"/>
                  </a:cubicBezTo>
                  <a:cubicBezTo>
                    <a:pt x="219" y="157"/>
                    <a:pt x="219" y="157"/>
                    <a:pt x="219" y="157"/>
                  </a:cubicBezTo>
                  <a:cubicBezTo>
                    <a:pt x="218" y="157"/>
                    <a:pt x="218" y="157"/>
                    <a:pt x="218" y="157"/>
                  </a:cubicBezTo>
                  <a:cubicBezTo>
                    <a:pt x="216" y="157"/>
                    <a:pt x="216" y="157"/>
                    <a:pt x="216" y="157"/>
                  </a:cubicBezTo>
                  <a:cubicBezTo>
                    <a:pt x="216" y="177"/>
                    <a:pt x="216" y="177"/>
                    <a:pt x="216" y="177"/>
                  </a:cubicBezTo>
                  <a:cubicBezTo>
                    <a:pt x="219" y="177"/>
                    <a:pt x="219" y="177"/>
                    <a:pt x="219" y="177"/>
                  </a:cubicBezTo>
                  <a:cubicBezTo>
                    <a:pt x="219" y="164"/>
                    <a:pt x="219" y="164"/>
                    <a:pt x="219" y="164"/>
                  </a:cubicBezTo>
                  <a:cubicBezTo>
                    <a:pt x="220" y="163"/>
                    <a:pt x="220" y="163"/>
                    <a:pt x="220" y="162"/>
                  </a:cubicBezTo>
                  <a:cubicBezTo>
                    <a:pt x="220" y="162"/>
                    <a:pt x="221" y="161"/>
                    <a:pt x="221" y="161"/>
                  </a:cubicBezTo>
                  <a:cubicBezTo>
                    <a:pt x="222" y="160"/>
                    <a:pt x="222" y="160"/>
                    <a:pt x="223" y="160"/>
                  </a:cubicBezTo>
                  <a:close/>
                  <a:moveTo>
                    <a:pt x="247" y="210"/>
                  </a:moveTo>
                  <a:cubicBezTo>
                    <a:pt x="246" y="210"/>
                    <a:pt x="246" y="209"/>
                    <a:pt x="245" y="209"/>
                  </a:cubicBezTo>
                  <a:cubicBezTo>
                    <a:pt x="244" y="208"/>
                    <a:pt x="243" y="208"/>
                    <a:pt x="242" y="208"/>
                  </a:cubicBezTo>
                  <a:cubicBezTo>
                    <a:pt x="241" y="208"/>
                    <a:pt x="241" y="208"/>
                    <a:pt x="240" y="209"/>
                  </a:cubicBezTo>
                  <a:cubicBezTo>
                    <a:pt x="239" y="209"/>
                    <a:pt x="239" y="209"/>
                    <a:pt x="238" y="209"/>
                  </a:cubicBezTo>
                  <a:cubicBezTo>
                    <a:pt x="237" y="210"/>
                    <a:pt x="237" y="210"/>
                    <a:pt x="236" y="211"/>
                  </a:cubicBezTo>
                  <a:cubicBezTo>
                    <a:pt x="236" y="211"/>
                    <a:pt x="236" y="212"/>
                    <a:pt x="235" y="212"/>
                  </a:cubicBezTo>
                  <a:cubicBezTo>
                    <a:pt x="235" y="211"/>
                    <a:pt x="234" y="210"/>
                    <a:pt x="234" y="209"/>
                  </a:cubicBezTo>
                  <a:cubicBezTo>
                    <a:pt x="233" y="209"/>
                    <a:pt x="232" y="208"/>
                    <a:pt x="230" y="208"/>
                  </a:cubicBezTo>
                  <a:cubicBezTo>
                    <a:pt x="229" y="208"/>
                    <a:pt x="228" y="209"/>
                    <a:pt x="227" y="209"/>
                  </a:cubicBezTo>
                  <a:cubicBezTo>
                    <a:pt x="226" y="210"/>
                    <a:pt x="225" y="210"/>
                    <a:pt x="224" y="211"/>
                  </a:cubicBezTo>
                  <a:cubicBezTo>
                    <a:pt x="224" y="209"/>
                    <a:pt x="224" y="209"/>
                    <a:pt x="224" y="209"/>
                  </a:cubicBezTo>
                  <a:cubicBezTo>
                    <a:pt x="224" y="209"/>
                    <a:pt x="224" y="209"/>
                    <a:pt x="223" y="209"/>
                  </a:cubicBezTo>
                  <a:cubicBezTo>
                    <a:pt x="221" y="209"/>
                    <a:pt x="221" y="209"/>
                    <a:pt x="221" y="209"/>
                  </a:cubicBezTo>
                  <a:cubicBezTo>
                    <a:pt x="221" y="229"/>
                    <a:pt x="221" y="229"/>
                    <a:pt x="221" y="229"/>
                  </a:cubicBezTo>
                  <a:cubicBezTo>
                    <a:pt x="225" y="229"/>
                    <a:pt x="225" y="229"/>
                    <a:pt x="225" y="229"/>
                  </a:cubicBezTo>
                  <a:cubicBezTo>
                    <a:pt x="225" y="214"/>
                    <a:pt x="225" y="214"/>
                    <a:pt x="225" y="214"/>
                  </a:cubicBezTo>
                  <a:cubicBezTo>
                    <a:pt x="225" y="213"/>
                    <a:pt x="226" y="212"/>
                    <a:pt x="227" y="212"/>
                  </a:cubicBezTo>
                  <a:cubicBezTo>
                    <a:pt x="228" y="211"/>
                    <a:pt x="228" y="211"/>
                    <a:pt x="229" y="211"/>
                  </a:cubicBezTo>
                  <a:cubicBezTo>
                    <a:pt x="230" y="211"/>
                    <a:pt x="231" y="212"/>
                    <a:pt x="232" y="212"/>
                  </a:cubicBezTo>
                  <a:cubicBezTo>
                    <a:pt x="233" y="213"/>
                    <a:pt x="233" y="214"/>
                    <a:pt x="233" y="216"/>
                  </a:cubicBezTo>
                  <a:cubicBezTo>
                    <a:pt x="233" y="229"/>
                    <a:pt x="233" y="229"/>
                    <a:pt x="233" y="229"/>
                  </a:cubicBezTo>
                  <a:cubicBezTo>
                    <a:pt x="237" y="229"/>
                    <a:pt x="237" y="229"/>
                    <a:pt x="237" y="229"/>
                  </a:cubicBezTo>
                  <a:cubicBezTo>
                    <a:pt x="237" y="216"/>
                    <a:pt x="237" y="216"/>
                    <a:pt x="237" y="216"/>
                  </a:cubicBezTo>
                  <a:cubicBezTo>
                    <a:pt x="237" y="215"/>
                    <a:pt x="237" y="214"/>
                    <a:pt x="237" y="214"/>
                  </a:cubicBezTo>
                  <a:cubicBezTo>
                    <a:pt x="237" y="213"/>
                    <a:pt x="238" y="213"/>
                    <a:pt x="238" y="212"/>
                  </a:cubicBezTo>
                  <a:cubicBezTo>
                    <a:pt x="238" y="212"/>
                    <a:pt x="239" y="212"/>
                    <a:pt x="239" y="211"/>
                  </a:cubicBezTo>
                  <a:cubicBezTo>
                    <a:pt x="240" y="211"/>
                    <a:pt x="240" y="211"/>
                    <a:pt x="241" y="211"/>
                  </a:cubicBezTo>
                  <a:cubicBezTo>
                    <a:pt x="242" y="211"/>
                    <a:pt x="243" y="212"/>
                    <a:pt x="244" y="212"/>
                  </a:cubicBezTo>
                  <a:cubicBezTo>
                    <a:pt x="245" y="213"/>
                    <a:pt x="245" y="214"/>
                    <a:pt x="245" y="216"/>
                  </a:cubicBezTo>
                  <a:cubicBezTo>
                    <a:pt x="245" y="229"/>
                    <a:pt x="245" y="229"/>
                    <a:pt x="245" y="229"/>
                  </a:cubicBezTo>
                  <a:cubicBezTo>
                    <a:pt x="249" y="229"/>
                    <a:pt x="249" y="229"/>
                    <a:pt x="249" y="229"/>
                  </a:cubicBezTo>
                  <a:cubicBezTo>
                    <a:pt x="249" y="216"/>
                    <a:pt x="249" y="216"/>
                    <a:pt x="249" y="216"/>
                  </a:cubicBezTo>
                  <a:cubicBezTo>
                    <a:pt x="249" y="215"/>
                    <a:pt x="248" y="214"/>
                    <a:pt x="248" y="213"/>
                  </a:cubicBezTo>
                  <a:cubicBezTo>
                    <a:pt x="248" y="212"/>
                    <a:pt x="247" y="211"/>
                    <a:pt x="247" y="210"/>
                  </a:cubicBezTo>
                  <a:close/>
                  <a:moveTo>
                    <a:pt x="274" y="159"/>
                  </a:moveTo>
                  <a:cubicBezTo>
                    <a:pt x="274" y="158"/>
                    <a:pt x="273" y="157"/>
                    <a:pt x="271" y="157"/>
                  </a:cubicBezTo>
                  <a:cubicBezTo>
                    <a:pt x="270" y="157"/>
                    <a:pt x="269" y="156"/>
                    <a:pt x="267" y="156"/>
                  </a:cubicBezTo>
                  <a:cubicBezTo>
                    <a:pt x="266" y="156"/>
                    <a:pt x="264" y="157"/>
                    <a:pt x="263" y="157"/>
                  </a:cubicBezTo>
                  <a:cubicBezTo>
                    <a:pt x="262" y="157"/>
                    <a:pt x="261" y="158"/>
                    <a:pt x="260" y="159"/>
                  </a:cubicBezTo>
                  <a:cubicBezTo>
                    <a:pt x="259" y="160"/>
                    <a:pt x="259" y="161"/>
                    <a:pt x="258" y="162"/>
                  </a:cubicBezTo>
                  <a:cubicBezTo>
                    <a:pt x="258" y="164"/>
                    <a:pt x="258" y="165"/>
                    <a:pt x="258" y="167"/>
                  </a:cubicBezTo>
                  <a:cubicBezTo>
                    <a:pt x="258" y="168"/>
                    <a:pt x="258" y="170"/>
                    <a:pt x="258" y="171"/>
                  </a:cubicBezTo>
                  <a:cubicBezTo>
                    <a:pt x="259" y="172"/>
                    <a:pt x="259" y="173"/>
                    <a:pt x="260" y="174"/>
                  </a:cubicBezTo>
                  <a:cubicBezTo>
                    <a:pt x="261" y="175"/>
                    <a:pt x="262" y="176"/>
                    <a:pt x="263" y="176"/>
                  </a:cubicBezTo>
                  <a:cubicBezTo>
                    <a:pt x="264" y="177"/>
                    <a:pt x="266" y="177"/>
                    <a:pt x="267" y="177"/>
                  </a:cubicBezTo>
                  <a:cubicBezTo>
                    <a:pt x="269" y="177"/>
                    <a:pt x="270" y="177"/>
                    <a:pt x="271" y="176"/>
                  </a:cubicBezTo>
                  <a:cubicBezTo>
                    <a:pt x="273" y="176"/>
                    <a:pt x="274" y="175"/>
                    <a:pt x="274" y="174"/>
                  </a:cubicBezTo>
                  <a:cubicBezTo>
                    <a:pt x="275" y="173"/>
                    <a:pt x="276" y="172"/>
                    <a:pt x="276" y="171"/>
                  </a:cubicBezTo>
                  <a:cubicBezTo>
                    <a:pt x="277" y="170"/>
                    <a:pt x="277" y="168"/>
                    <a:pt x="277" y="167"/>
                  </a:cubicBezTo>
                  <a:cubicBezTo>
                    <a:pt x="277" y="165"/>
                    <a:pt x="277" y="164"/>
                    <a:pt x="276" y="162"/>
                  </a:cubicBezTo>
                  <a:cubicBezTo>
                    <a:pt x="276" y="161"/>
                    <a:pt x="275" y="160"/>
                    <a:pt x="274" y="159"/>
                  </a:cubicBezTo>
                  <a:close/>
                  <a:moveTo>
                    <a:pt x="272" y="172"/>
                  </a:moveTo>
                  <a:cubicBezTo>
                    <a:pt x="271" y="174"/>
                    <a:pt x="269" y="174"/>
                    <a:pt x="267" y="174"/>
                  </a:cubicBezTo>
                  <a:cubicBezTo>
                    <a:pt x="265" y="174"/>
                    <a:pt x="264" y="174"/>
                    <a:pt x="263" y="172"/>
                  </a:cubicBezTo>
                  <a:cubicBezTo>
                    <a:pt x="262" y="171"/>
                    <a:pt x="261" y="169"/>
                    <a:pt x="261" y="167"/>
                  </a:cubicBezTo>
                  <a:cubicBezTo>
                    <a:pt x="261" y="166"/>
                    <a:pt x="261" y="164"/>
                    <a:pt x="262" y="163"/>
                  </a:cubicBezTo>
                  <a:cubicBezTo>
                    <a:pt x="262" y="163"/>
                    <a:pt x="262" y="162"/>
                    <a:pt x="263" y="161"/>
                  </a:cubicBezTo>
                  <a:cubicBezTo>
                    <a:pt x="263" y="160"/>
                    <a:pt x="264" y="160"/>
                    <a:pt x="265" y="160"/>
                  </a:cubicBezTo>
                  <a:cubicBezTo>
                    <a:pt x="265" y="159"/>
                    <a:pt x="266" y="159"/>
                    <a:pt x="267" y="159"/>
                  </a:cubicBezTo>
                  <a:cubicBezTo>
                    <a:pt x="269" y="159"/>
                    <a:pt x="271" y="160"/>
                    <a:pt x="272" y="161"/>
                  </a:cubicBezTo>
                  <a:cubicBezTo>
                    <a:pt x="273" y="162"/>
                    <a:pt x="273" y="164"/>
                    <a:pt x="273" y="167"/>
                  </a:cubicBezTo>
                  <a:cubicBezTo>
                    <a:pt x="273" y="169"/>
                    <a:pt x="273" y="171"/>
                    <a:pt x="272" y="172"/>
                  </a:cubicBezTo>
                  <a:close/>
                  <a:moveTo>
                    <a:pt x="214" y="211"/>
                  </a:moveTo>
                  <a:cubicBezTo>
                    <a:pt x="214" y="210"/>
                    <a:pt x="213" y="209"/>
                    <a:pt x="212" y="209"/>
                  </a:cubicBezTo>
                  <a:cubicBezTo>
                    <a:pt x="211" y="208"/>
                    <a:pt x="210" y="208"/>
                    <a:pt x="208" y="208"/>
                  </a:cubicBezTo>
                  <a:cubicBezTo>
                    <a:pt x="207" y="208"/>
                    <a:pt x="206" y="209"/>
                    <a:pt x="204" y="209"/>
                  </a:cubicBezTo>
                  <a:cubicBezTo>
                    <a:pt x="203" y="210"/>
                    <a:pt x="202" y="210"/>
                    <a:pt x="201" y="211"/>
                  </a:cubicBezTo>
                  <a:cubicBezTo>
                    <a:pt x="201" y="212"/>
                    <a:pt x="200" y="213"/>
                    <a:pt x="199" y="214"/>
                  </a:cubicBezTo>
                  <a:cubicBezTo>
                    <a:pt x="199" y="216"/>
                    <a:pt x="199" y="217"/>
                    <a:pt x="199" y="218"/>
                  </a:cubicBezTo>
                  <a:cubicBezTo>
                    <a:pt x="199" y="220"/>
                    <a:pt x="199" y="222"/>
                    <a:pt x="200" y="223"/>
                  </a:cubicBezTo>
                  <a:cubicBezTo>
                    <a:pt x="200" y="224"/>
                    <a:pt x="201" y="225"/>
                    <a:pt x="202" y="226"/>
                  </a:cubicBezTo>
                  <a:cubicBezTo>
                    <a:pt x="202" y="227"/>
                    <a:pt x="203" y="228"/>
                    <a:pt x="205" y="228"/>
                  </a:cubicBezTo>
                  <a:cubicBezTo>
                    <a:pt x="206" y="229"/>
                    <a:pt x="207" y="229"/>
                    <a:pt x="209" y="229"/>
                  </a:cubicBezTo>
                  <a:cubicBezTo>
                    <a:pt x="209" y="229"/>
                    <a:pt x="210" y="229"/>
                    <a:pt x="211" y="229"/>
                  </a:cubicBezTo>
                  <a:cubicBezTo>
                    <a:pt x="211" y="229"/>
                    <a:pt x="212" y="229"/>
                    <a:pt x="213" y="228"/>
                  </a:cubicBezTo>
                  <a:cubicBezTo>
                    <a:pt x="214" y="228"/>
                    <a:pt x="214" y="228"/>
                    <a:pt x="215" y="227"/>
                  </a:cubicBezTo>
                  <a:cubicBezTo>
                    <a:pt x="215" y="227"/>
                    <a:pt x="216" y="227"/>
                    <a:pt x="216" y="226"/>
                  </a:cubicBezTo>
                  <a:cubicBezTo>
                    <a:pt x="215" y="225"/>
                    <a:pt x="215" y="225"/>
                    <a:pt x="215" y="225"/>
                  </a:cubicBezTo>
                  <a:cubicBezTo>
                    <a:pt x="215" y="224"/>
                    <a:pt x="215" y="224"/>
                    <a:pt x="215" y="224"/>
                  </a:cubicBezTo>
                  <a:cubicBezTo>
                    <a:pt x="215" y="224"/>
                    <a:pt x="214" y="224"/>
                    <a:pt x="214" y="225"/>
                  </a:cubicBezTo>
                  <a:cubicBezTo>
                    <a:pt x="214" y="225"/>
                    <a:pt x="213" y="225"/>
                    <a:pt x="213" y="225"/>
                  </a:cubicBezTo>
                  <a:cubicBezTo>
                    <a:pt x="212" y="226"/>
                    <a:pt x="212" y="226"/>
                    <a:pt x="211" y="226"/>
                  </a:cubicBezTo>
                  <a:cubicBezTo>
                    <a:pt x="210" y="226"/>
                    <a:pt x="210" y="226"/>
                    <a:pt x="209" y="226"/>
                  </a:cubicBezTo>
                  <a:cubicBezTo>
                    <a:pt x="208" y="226"/>
                    <a:pt x="207" y="226"/>
                    <a:pt x="206" y="226"/>
                  </a:cubicBezTo>
                  <a:cubicBezTo>
                    <a:pt x="205" y="226"/>
                    <a:pt x="205" y="225"/>
                    <a:pt x="204" y="224"/>
                  </a:cubicBezTo>
                  <a:cubicBezTo>
                    <a:pt x="204" y="224"/>
                    <a:pt x="203" y="223"/>
                    <a:pt x="203" y="222"/>
                  </a:cubicBezTo>
                  <a:cubicBezTo>
                    <a:pt x="203" y="221"/>
                    <a:pt x="202" y="220"/>
                    <a:pt x="202" y="219"/>
                  </a:cubicBezTo>
                  <a:cubicBezTo>
                    <a:pt x="216" y="219"/>
                    <a:pt x="216" y="219"/>
                    <a:pt x="216" y="219"/>
                  </a:cubicBezTo>
                  <a:cubicBezTo>
                    <a:pt x="216" y="219"/>
                    <a:pt x="216" y="219"/>
                    <a:pt x="217" y="218"/>
                  </a:cubicBezTo>
                  <a:cubicBezTo>
                    <a:pt x="217" y="218"/>
                    <a:pt x="217" y="218"/>
                    <a:pt x="217" y="217"/>
                  </a:cubicBezTo>
                  <a:cubicBezTo>
                    <a:pt x="217" y="216"/>
                    <a:pt x="217" y="215"/>
                    <a:pt x="216" y="213"/>
                  </a:cubicBezTo>
                  <a:cubicBezTo>
                    <a:pt x="216" y="212"/>
                    <a:pt x="215" y="211"/>
                    <a:pt x="214" y="211"/>
                  </a:cubicBezTo>
                  <a:close/>
                  <a:moveTo>
                    <a:pt x="202" y="217"/>
                  </a:moveTo>
                  <a:cubicBezTo>
                    <a:pt x="203" y="215"/>
                    <a:pt x="203" y="213"/>
                    <a:pt x="204" y="212"/>
                  </a:cubicBezTo>
                  <a:cubicBezTo>
                    <a:pt x="205" y="211"/>
                    <a:pt x="207" y="211"/>
                    <a:pt x="208" y="211"/>
                  </a:cubicBezTo>
                  <a:cubicBezTo>
                    <a:pt x="209" y="211"/>
                    <a:pt x="210" y="211"/>
                    <a:pt x="211" y="211"/>
                  </a:cubicBezTo>
                  <a:cubicBezTo>
                    <a:pt x="211" y="212"/>
                    <a:pt x="212" y="212"/>
                    <a:pt x="212" y="212"/>
                  </a:cubicBezTo>
                  <a:cubicBezTo>
                    <a:pt x="213" y="213"/>
                    <a:pt x="213" y="214"/>
                    <a:pt x="213" y="214"/>
                  </a:cubicBezTo>
                  <a:cubicBezTo>
                    <a:pt x="213" y="215"/>
                    <a:pt x="214" y="216"/>
                    <a:pt x="214" y="217"/>
                  </a:cubicBezTo>
                  <a:lnTo>
                    <a:pt x="202" y="217"/>
                  </a:lnTo>
                  <a:close/>
                  <a:moveTo>
                    <a:pt x="258" y="225"/>
                  </a:moveTo>
                  <a:cubicBezTo>
                    <a:pt x="257" y="225"/>
                    <a:pt x="257" y="224"/>
                    <a:pt x="257" y="224"/>
                  </a:cubicBezTo>
                  <a:cubicBezTo>
                    <a:pt x="257" y="224"/>
                    <a:pt x="256" y="224"/>
                    <a:pt x="256" y="224"/>
                  </a:cubicBezTo>
                  <a:cubicBezTo>
                    <a:pt x="256" y="224"/>
                    <a:pt x="255" y="224"/>
                    <a:pt x="255" y="224"/>
                  </a:cubicBezTo>
                  <a:cubicBezTo>
                    <a:pt x="255" y="224"/>
                    <a:pt x="254" y="225"/>
                    <a:pt x="254" y="225"/>
                  </a:cubicBezTo>
                  <a:cubicBezTo>
                    <a:pt x="254" y="225"/>
                    <a:pt x="254" y="225"/>
                    <a:pt x="254" y="226"/>
                  </a:cubicBezTo>
                  <a:cubicBezTo>
                    <a:pt x="253" y="226"/>
                    <a:pt x="253" y="226"/>
                    <a:pt x="253" y="227"/>
                  </a:cubicBezTo>
                  <a:cubicBezTo>
                    <a:pt x="253" y="227"/>
                    <a:pt x="253" y="227"/>
                    <a:pt x="254" y="228"/>
                  </a:cubicBezTo>
                  <a:cubicBezTo>
                    <a:pt x="254" y="228"/>
                    <a:pt x="254" y="228"/>
                    <a:pt x="254" y="228"/>
                  </a:cubicBezTo>
                  <a:cubicBezTo>
                    <a:pt x="254" y="229"/>
                    <a:pt x="255" y="229"/>
                    <a:pt x="255" y="229"/>
                  </a:cubicBezTo>
                  <a:cubicBezTo>
                    <a:pt x="255" y="229"/>
                    <a:pt x="256" y="229"/>
                    <a:pt x="256" y="229"/>
                  </a:cubicBezTo>
                  <a:cubicBezTo>
                    <a:pt x="256" y="229"/>
                    <a:pt x="257" y="229"/>
                    <a:pt x="257" y="229"/>
                  </a:cubicBezTo>
                  <a:cubicBezTo>
                    <a:pt x="257" y="229"/>
                    <a:pt x="257" y="229"/>
                    <a:pt x="258" y="228"/>
                  </a:cubicBezTo>
                  <a:cubicBezTo>
                    <a:pt x="258" y="228"/>
                    <a:pt x="258" y="228"/>
                    <a:pt x="258" y="228"/>
                  </a:cubicBezTo>
                  <a:cubicBezTo>
                    <a:pt x="258" y="227"/>
                    <a:pt x="258" y="227"/>
                    <a:pt x="258" y="227"/>
                  </a:cubicBezTo>
                  <a:cubicBezTo>
                    <a:pt x="258" y="226"/>
                    <a:pt x="258" y="226"/>
                    <a:pt x="258" y="226"/>
                  </a:cubicBezTo>
                  <a:cubicBezTo>
                    <a:pt x="258" y="225"/>
                    <a:pt x="258" y="225"/>
                    <a:pt x="258" y="225"/>
                  </a:cubicBezTo>
                  <a:close/>
                  <a:moveTo>
                    <a:pt x="195" y="208"/>
                  </a:moveTo>
                  <a:cubicBezTo>
                    <a:pt x="194" y="208"/>
                    <a:pt x="193" y="209"/>
                    <a:pt x="192" y="209"/>
                  </a:cubicBezTo>
                  <a:cubicBezTo>
                    <a:pt x="191" y="210"/>
                    <a:pt x="190" y="211"/>
                    <a:pt x="190" y="213"/>
                  </a:cubicBezTo>
                  <a:cubicBezTo>
                    <a:pt x="189" y="210"/>
                    <a:pt x="189" y="210"/>
                    <a:pt x="189" y="210"/>
                  </a:cubicBezTo>
                  <a:cubicBezTo>
                    <a:pt x="189" y="209"/>
                    <a:pt x="189" y="209"/>
                    <a:pt x="189" y="209"/>
                  </a:cubicBezTo>
                  <a:cubicBezTo>
                    <a:pt x="189" y="209"/>
                    <a:pt x="189" y="209"/>
                    <a:pt x="188" y="209"/>
                  </a:cubicBezTo>
                  <a:cubicBezTo>
                    <a:pt x="186" y="209"/>
                    <a:pt x="186" y="209"/>
                    <a:pt x="186" y="209"/>
                  </a:cubicBezTo>
                  <a:cubicBezTo>
                    <a:pt x="186" y="229"/>
                    <a:pt x="186" y="229"/>
                    <a:pt x="186" y="229"/>
                  </a:cubicBezTo>
                  <a:cubicBezTo>
                    <a:pt x="190" y="229"/>
                    <a:pt x="190" y="229"/>
                    <a:pt x="190" y="229"/>
                  </a:cubicBezTo>
                  <a:cubicBezTo>
                    <a:pt x="190" y="216"/>
                    <a:pt x="190" y="216"/>
                    <a:pt x="190" y="216"/>
                  </a:cubicBezTo>
                  <a:cubicBezTo>
                    <a:pt x="190" y="215"/>
                    <a:pt x="190" y="215"/>
                    <a:pt x="191" y="214"/>
                  </a:cubicBezTo>
                  <a:cubicBezTo>
                    <a:pt x="191" y="214"/>
                    <a:pt x="191" y="213"/>
                    <a:pt x="192" y="213"/>
                  </a:cubicBezTo>
                  <a:cubicBezTo>
                    <a:pt x="192" y="212"/>
                    <a:pt x="193" y="212"/>
                    <a:pt x="193" y="212"/>
                  </a:cubicBezTo>
                  <a:cubicBezTo>
                    <a:pt x="194" y="212"/>
                    <a:pt x="194" y="212"/>
                    <a:pt x="195" y="212"/>
                  </a:cubicBezTo>
                  <a:cubicBezTo>
                    <a:pt x="195" y="212"/>
                    <a:pt x="196" y="212"/>
                    <a:pt x="196" y="212"/>
                  </a:cubicBezTo>
                  <a:cubicBezTo>
                    <a:pt x="196" y="212"/>
                    <a:pt x="197" y="212"/>
                    <a:pt x="197" y="212"/>
                  </a:cubicBezTo>
                  <a:cubicBezTo>
                    <a:pt x="197" y="212"/>
                    <a:pt x="197" y="212"/>
                    <a:pt x="197" y="211"/>
                  </a:cubicBezTo>
                  <a:cubicBezTo>
                    <a:pt x="198" y="209"/>
                    <a:pt x="198" y="209"/>
                    <a:pt x="198" y="209"/>
                  </a:cubicBezTo>
                  <a:cubicBezTo>
                    <a:pt x="197" y="209"/>
                    <a:pt x="197" y="208"/>
                    <a:pt x="197" y="208"/>
                  </a:cubicBezTo>
                  <a:cubicBezTo>
                    <a:pt x="196" y="208"/>
                    <a:pt x="196" y="208"/>
                    <a:pt x="195" y="208"/>
                  </a:cubicBezTo>
                  <a:close/>
                  <a:moveTo>
                    <a:pt x="46" y="44"/>
                  </a:moveTo>
                  <a:cubicBezTo>
                    <a:pt x="54" y="44"/>
                    <a:pt x="54" y="44"/>
                    <a:pt x="54" y="44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7" y="1"/>
                    <a:pt x="67" y="1"/>
                    <a:pt x="67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46" y="7"/>
                    <a:pt x="46" y="7"/>
                    <a:pt x="46" y="7"/>
                  </a:cubicBezTo>
                  <a:lnTo>
                    <a:pt x="46" y="44"/>
                  </a:lnTo>
                  <a:close/>
                  <a:moveTo>
                    <a:pt x="288" y="1"/>
                  </a:moveTo>
                  <a:cubicBezTo>
                    <a:pt x="287" y="1"/>
                    <a:pt x="286" y="1"/>
                    <a:pt x="286" y="1"/>
                  </a:cubicBezTo>
                  <a:cubicBezTo>
                    <a:pt x="286" y="2"/>
                    <a:pt x="285" y="2"/>
                    <a:pt x="285" y="2"/>
                  </a:cubicBezTo>
                  <a:cubicBezTo>
                    <a:pt x="277" y="17"/>
                    <a:pt x="277" y="17"/>
                    <a:pt x="277" y="17"/>
                  </a:cubicBezTo>
                  <a:cubicBezTo>
                    <a:pt x="277" y="18"/>
                    <a:pt x="276" y="19"/>
                    <a:pt x="276" y="19"/>
                  </a:cubicBezTo>
                  <a:cubicBezTo>
                    <a:pt x="276" y="20"/>
                    <a:pt x="275" y="21"/>
                    <a:pt x="275" y="22"/>
                  </a:cubicBezTo>
                  <a:cubicBezTo>
                    <a:pt x="275" y="21"/>
                    <a:pt x="274" y="20"/>
                    <a:pt x="274" y="19"/>
                  </a:cubicBezTo>
                  <a:cubicBezTo>
                    <a:pt x="274" y="19"/>
                    <a:pt x="273" y="18"/>
                    <a:pt x="273" y="17"/>
                  </a:cubicBezTo>
                  <a:cubicBezTo>
                    <a:pt x="265" y="2"/>
                    <a:pt x="265" y="2"/>
                    <a:pt x="265" y="2"/>
                  </a:cubicBezTo>
                  <a:cubicBezTo>
                    <a:pt x="265" y="2"/>
                    <a:pt x="264" y="2"/>
                    <a:pt x="264" y="1"/>
                  </a:cubicBezTo>
                  <a:cubicBezTo>
                    <a:pt x="264" y="1"/>
                    <a:pt x="263" y="1"/>
                    <a:pt x="262" y="1"/>
                  </a:cubicBezTo>
                  <a:cubicBezTo>
                    <a:pt x="255" y="1"/>
                    <a:pt x="255" y="1"/>
                    <a:pt x="255" y="1"/>
                  </a:cubicBezTo>
                  <a:cubicBezTo>
                    <a:pt x="271" y="27"/>
                    <a:pt x="271" y="27"/>
                    <a:pt x="271" y="27"/>
                  </a:cubicBezTo>
                  <a:cubicBezTo>
                    <a:pt x="271" y="44"/>
                    <a:pt x="271" y="44"/>
                    <a:pt x="271" y="44"/>
                  </a:cubicBezTo>
                  <a:cubicBezTo>
                    <a:pt x="279" y="44"/>
                    <a:pt x="279" y="44"/>
                    <a:pt x="279" y="44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95" y="1"/>
                    <a:pt x="295" y="1"/>
                    <a:pt x="295" y="1"/>
                  </a:cubicBezTo>
                  <a:lnTo>
                    <a:pt x="288" y="1"/>
                  </a:lnTo>
                  <a:close/>
                  <a:moveTo>
                    <a:pt x="80" y="27"/>
                  </a:moveTo>
                  <a:cubicBezTo>
                    <a:pt x="84" y="27"/>
                    <a:pt x="84" y="27"/>
                    <a:pt x="84" y="27"/>
                  </a:cubicBezTo>
                  <a:cubicBezTo>
                    <a:pt x="85" y="27"/>
                    <a:pt x="85" y="27"/>
                    <a:pt x="86" y="27"/>
                  </a:cubicBezTo>
                  <a:cubicBezTo>
                    <a:pt x="86" y="28"/>
                    <a:pt x="87" y="28"/>
                    <a:pt x="87" y="29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3"/>
                    <a:pt x="98" y="44"/>
                    <a:pt x="99" y="44"/>
                  </a:cubicBezTo>
                  <a:cubicBezTo>
                    <a:pt x="112" y="44"/>
                    <a:pt x="112" y="44"/>
                    <a:pt x="112" y="44"/>
                  </a:cubicBezTo>
                  <a:cubicBezTo>
                    <a:pt x="113" y="44"/>
                    <a:pt x="113" y="44"/>
                    <a:pt x="114" y="43"/>
                  </a:cubicBezTo>
                  <a:cubicBezTo>
                    <a:pt x="114" y="43"/>
                    <a:pt x="115" y="43"/>
                    <a:pt x="115" y="42"/>
                  </a:cubicBezTo>
                  <a:cubicBezTo>
                    <a:pt x="118" y="33"/>
                    <a:pt x="118" y="33"/>
                    <a:pt x="118" y="33"/>
                  </a:cubicBezTo>
                  <a:cubicBezTo>
                    <a:pt x="136" y="33"/>
                    <a:pt x="136" y="33"/>
                    <a:pt x="136" y="33"/>
                  </a:cubicBezTo>
                  <a:cubicBezTo>
                    <a:pt x="139" y="42"/>
                    <a:pt x="139" y="42"/>
                    <a:pt x="139" y="42"/>
                  </a:cubicBezTo>
                  <a:cubicBezTo>
                    <a:pt x="139" y="43"/>
                    <a:pt x="140" y="43"/>
                    <a:pt x="140" y="44"/>
                  </a:cubicBezTo>
                  <a:cubicBezTo>
                    <a:pt x="141" y="44"/>
                    <a:pt x="141" y="44"/>
                    <a:pt x="142" y="44"/>
                  </a:cubicBezTo>
                  <a:cubicBezTo>
                    <a:pt x="148" y="44"/>
                    <a:pt x="148" y="44"/>
                    <a:pt x="148" y="44"/>
                  </a:cubicBezTo>
                  <a:cubicBezTo>
                    <a:pt x="131" y="1"/>
                    <a:pt x="131" y="1"/>
                    <a:pt x="131" y="1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06" y="44"/>
                    <a:pt x="106" y="44"/>
                    <a:pt x="106" y="44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5" y="27"/>
                    <a:pt x="95" y="27"/>
                    <a:pt x="94" y="27"/>
                  </a:cubicBezTo>
                  <a:cubicBezTo>
                    <a:pt x="94" y="26"/>
                    <a:pt x="93" y="26"/>
                    <a:pt x="93" y="25"/>
                  </a:cubicBezTo>
                  <a:cubicBezTo>
                    <a:pt x="94" y="25"/>
                    <a:pt x="96" y="24"/>
                    <a:pt x="97" y="24"/>
                  </a:cubicBezTo>
                  <a:cubicBezTo>
                    <a:pt x="98" y="23"/>
                    <a:pt x="99" y="22"/>
                    <a:pt x="100" y="21"/>
                  </a:cubicBezTo>
                  <a:cubicBezTo>
                    <a:pt x="101" y="20"/>
                    <a:pt x="101" y="19"/>
                    <a:pt x="102" y="17"/>
                  </a:cubicBezTo>
                  <a:cubicBezTo>
                    <a:pt x="102" y="16"/>
                    <a:pt x="102" y="15"/>
                    <a:pt x="102" y="13"/>
                  </a:cubicBezTo>
                  <a:cubicBezTo>
                    <a:pt x="102" y="11"/>
                    <a:pt x="102" y="10"/>
                    <a:pt x="101" y="8"/>
                  </a:cubicBezTo>
                  <a:cubicBezTo>
                    <a:pt x="101" y="7"/>
                    <a:pt x="100" y="5"/>
                    <a:pt x="98" y="4"/>
                  </a:cubicBezTo>
                  <a:cubicBezTo>
                    <a:pt x="97" y="3"/>
                    <a:pt x="95" y="2"/>
                    <a:pt x="93" y="2"/>
                  </a:cubicBezTo>
                  <a:cubicBezTo>
                    <a:pt x="91" y="1"/>
                    <a:pt x="89" y="1"/>
                    <a:pt x="86" y="1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80" y="44"/>
                    <a:pt x="80" y="44"/>
                    <a:pt x="80" y="44"/>
                  </a:cubicBezTo>
                  <a:lnTo>
                    <a:pt x="80" y="27"/>
                  </a:lnTo>
                  <a:close/>
                  <a:moveTo>
                    <a:pt x="125" y="13"/>
                  </a:moveTo>
                  <a:cubicBezTo>
                    <a:pt x="126" y="13"/>
                    <a:pt x="126" y="12"/>
                    <a:pt x="126" y="11"/>
                  </a:cubicBezTo>
                  <a:cubicBezTo>
                    <a:pt x="126" y="10"/>
                    <a:pt x="127" y="9"/>
                    <a:pt x="127" y="8"/>
                  </a:cubicBezTo>
                  <a:cubicBezTo>
                    <a:pt x="127" y="9"/>
                    <a:pt x="128" y="10"/>
                    <a:pt x="128" y="11"/>
                  </a:cubicBezTo>
                  <a:cubicBezTo>
                    <a:pt x="128" y="12"/>
                    <a:pt x="128" y="13"/>
                    <a:pt x="129" y="13"/>
                  </a:cubicBezTo>
                  <a:cubicBezTo>
                    <a:pt x="134" y="28"/>
                    <a:pt x="134" y="28"/>
                    <a:pt x="134" y="28"/>
                  </a:cubicBezTo>
                  <a:cubicBezTo>
                    <a:pt x="120" y="28"/>
                    <a:pt x="120" y="28"/>
                    <a:pt x="120" y="28"/>
                  </a:cubicBezTo>
                  <a:lnTo>
                    <a:pt x="125" y="13"/>
                  </a:lnTo>
                  <a:close/>
                  <a:moveTo>
                    <a:pt x="80" y="7"/>
                  </a:moveTo>
                  <a:cubicBezTo>
                    <a:pt x="86" y="7"/>
                    <a:pt x="86" y="7"/>
                    <a:pt x="86" y="7"/>
                  </a:cubicBezTo>
                  <a:cubicBezTo>
                    <a:pt x="89" y="7"/>
                    <a:pt x="91" y="7"/>
                    <a:pt x="92" y="9"/>
                  </a:cubicBezTo>
                  <a:cubicBezTo>
                    <a:pt x="94" y="10"/>
                    <a:pt x="94" y="12"/>
                    <a:pt x="94" y="14"/>
                  </a:cubicBezTo>
                  <a:cubicBezTo>
                    <a:pt x="94" y="15"/>
                    <a:pt x="94" y="16"/>
                    <a:pt x="94" y="17"/>
                  </a:cubicBezTo>
                  <a:cubicBezTo>
                    <a:pt x="94" y="18"/>
                    <a:pt x="93" y="18"/>
                    <a:pt x="92" y="19"/>
                  </a:cubicBezTo>
                  <a:cubicBezTo>
                    <a:pt x="92" y="20"/>
                    <a:pt x="91" y="20"/>
                    <a:pt x="89" y="21"/>
                  </a:cubicBezTo>
                  <a:cubicBezTo>
                    <a:pt x="88" y="21"/>
                    <a:pt x="87" y="21"/>
                    <a:pt x="86" y="21"/>
                  </a:cubicBezTo>
                  <a:cubicBezTo>
                    <a:pt x="80" y="21"/>
                    <a:pt x="80" y="21"/>
                    <a:pt x="80" y="21"/>
                  </a:cubicBezTo>
                  <a:lnTo>
                    <a:pt x="80" y="7"/>
                  </a:lnTo>
                  <a:close/>
                  <a:moveTo>
                    <a:pt x="212" y="38"/>
                  </a:moveTo>
                  <a:cubicBezTo>
                    <a:pt x="193" y="38"/>
                    <a:pt x="193" y="38"/>
                    <a:pt x="193" y="38"/>
                  </a:cubicBezTo>
                  <a:cubicBezTo>
                    <a:pt x="193" y="25"/>
                    <a:pt x="193" y="25"/>
                    <a:pt x="193" y="25"/>
                  </a:cubicBezTo>
                  <a:cubicBezTo>
                    <a:pt x="208" y="25"/>
                    <a:pt x="208" y="25"/>
                    <a:pt x="208" y="25"/>
                  </a:cubicBezTo>
                  <a:cubicBezTo>
                    <a:pt x="208" y="19"/>
                    <a:pt x="208" y="19"/>
                    <a:pt x="208" y="19"/>
                  </a:cubicBezTo>
                  <a:cubicBezTo>
                    <a:pt x="193" y="19"/>
                    <a:pt x="193" y="19"/>
                    <a:pt x="193" y="19"/>
                  </a:cubicBezTo>
                  <a:cubicBezTo>
                    <a:pt x="193" y="7"/>
                    <a:pt x="193" y="7"/>
                    <a:pt x="193" y="7"/>
                  </a:cubicBezTo>
                  <a:cubicBezTo>
                    <a:pt x="212" y="7"/>
                    <a:pt x="212" y="7"/>
                    <a:pt x="212" y="7"/>
                  </a:cubicBezTo>
                  <a:cubicBezTo>
                    <a:pt x="212" y="1"/>
                    <a:pt x="212" y="1"/>
                    <a:pt x="212" y="1"/>
                  </a:cubicBezTo>
                  <a:cubicBezTo>
                    <a:pt x="184" y="1"/>
                    <a:pt x="184" y="1"/>
                    <a:pt x="184" y="1"/>
                  </a:cubicBezTo>
                  <a:cubicBezTo>
                    <a:pt x="184" y="44"/>
                    <a:pt x="184" y="44"/>
                    <a:pt x="184" y="44"/>
                  </a:cubicBezTo>
                  <a:cubicBezTo>
                    <a:pt x="212" y="44"/>
                    <a:pt x="212" y="44"/>
                    <a:pt x="212" y="44"/>
                  </a:cubicBezTo>
                  <a:lnTo>
                    <a:pt x="212" y="38"/>
                  </a:lnTo>
                  <a:close/>
                  <a:moveTo>
                    <a:pt x="222" y="38"/>
                  </a:moveTo>
                  <a:cubicBezTo>
                    <a:pt x="224" y="40"/>
                    <a:pt x="226" y="42"/>
                    <a:pt x="229" y="43"/>
                  </a:cubicBezTo>
                  <a:cubicBezTo>
                    <a:pt x="232" y="44"/>
                    <a:pt x="235" y="45"/>
                    <a:pt x="239" y="45"/>
                  </a:cubicBezTo>
                  <a:cubicBezTo>
                    <a:pt x="242" y="45"/>
                    <a:pt x="244" y="44"/>
                    <a:pt x="247" y="43"/>
                  </a:cubicBezTo>
                  <a:cubicBezTo>
                    <a:pt x="249" y="43"/>
                    <a:pt x="252" y="41"/>
                    <a:pt x="254" y="40"/>
                  </a:cubicBezTo>
                  <a:cubicBezTo>
                    <a:pt x="254" y="22"/>
                    <a:pt x="254" y="22"/>
                    <a:pt x="254" y="22"/>
                  </a:cubicBezTo>
                  <a:cubicBezTo>
                    <a:pt x="239" y="22"/>
                    <a:pt x="239" y="22"/>
                    <a:pt x="239" y="22"/>
                  </a:cubicBezTo>
                  <a:cubicBezTo>
                    <a:pt x="239" y="27"/>
                    <a:pt x="239" y="27"/>
                    <a:pt x="239" y="27"/>
                  </a:cubicBezTo>
                  <a:cubicBezTo>
                    <a:pt x="239" y="27"/>
                    <a:pt x="239" y="28"/>
                    <a:pt x="240" y="28"/>
                  </a:cubicBezTo>
                  <a:cubicBezTo>
                    <a:pt x="240" y="28"/>
                    <a:pt x="240" y="28"/>
                    <a:pt x="241" y="28"/>
                  </a:cubicBezTo>
                  <a:cubicBezTo>
                    <a:pt x="246" y="28"/>
                    <a:pt x="246" y="28"/>
                    <a:pt x="246" y="28"/>
                  </a:cubicBezTo>
                  <a:cubicBezTo>
                    <a:pt x="246" y="36"/>
                    <a:pt x="246" y="36"/>
                    <a:pt x="246" y="36"/>
                  </a:cubicBezTo>
                  <a:cubicBezTo>
                    <a:pt x="245" y="37"/>
                    <a:pt x="244" y="37"/>
                    <a:pt x="243" y="38"/>
                  </a:cubicBezTo>
                  <a:cubicBezTo>
                    <a:pt x="242" y="38"/>
                    <a:pt x="240" y="38"/>
                    <a:pt x="238" y="38"/>
                  </a:cubicBezTo>
                  <a:cubicBezTo>
                    <a:pt x="236" y="38"/>
                    <a:pt x="234" y="38"/>
                    <a:pt x="232" y="37"/>
                  </a:cubicBezTo>
                  <a:cubicBezTo>
                    <a:pt x="231" y="36"/>
                    <a:pt x="229" y="35"/>
                    <a:pt x="228" y="34"/>
                  </a:cubicBezTo>
                  <a:cubicBezTo>
                    <a:pt x="226" y="33"/>
                    <a:pt x="225" y="31"/>
                    <a:pt x="225" y="29"/>
                  </a:cubicBezTo>
                  <a:cubicBezTo>
                    <a:pt x="224" y="27"/>
                    <a:pt x="224" y="25"/>
                    <a:pt x="224" y="22"/>
                  </a:cubicBezTo>
                  <a:cubicBezTo>
                    <a:pt x="224" y="20"/>
                    <a:pt x="224" y="18"/>
                    <a:pt x="225" y="16"/>
                  </a:cubicBezTo>
                  <a:cubicBezTo>
                    <a:pt x="225" y="14"/>
                    <a:pt x="226" y="13"/>
                    <a:pt x="227" y="11"/>
                  </a:cubicBezTo>
                  <a:cubicBezTo>
                    <a:pt x="229" y="10"/>
                    <a:pt x="230" y="9"/>
                    <a:pt x="232" y="8"/>
                  </a:cubicBezTo>
                  <a:cubicBezTo>
                    <a:pt x="234" y="7"/>
                    <a:pt x="236" y="7"/>
                    <a:pt x="238" y="7"/>
                  </a:cubicBezTo>
                  <a:cubicBezTo>
                    <a:pt x="239" y="7"/>
                    <a:pt x="240" y="7"/>
                    <a:pt x="241" y="7"/>
                  </a:cubicBezTo>
                  <a:cubicBezTo>
                    <a:pt x="242" y="7"/>
                    <a:pt x="243" y="8"/>
                    <a:pt x="244" y="8"/>
                  </a:cubicBezTo>
                  <a:cubicBezTo>
                    <a:pt x="245" y="8"/>
                    <a:pt x="245" y="9"/>
                    <a:pt x="246" y="9"/>
                  </a:cubicBezTo>
                  <a:cubicBezTo>
                    <a:pt x="247" y="9"/>
                    <a:pt x="247" y="10"/>
                    <a:pt x="248" y="10"/>
                  </a:cubicBezTo>
                  <a:cubicBezTo>
                    <a:pt x="249" y="11"/>
                    <a:pt x="249" y="11"/>
                    <a:pt x="250" y="11"/>
                  </a:cubicBezTo>
                  <a:cubicBezTo>
                    <a:pt x="251" y="10"/>
                    <a:pt x="251" y="10"/>
                    <a:pt x="251" y="10"/>
                  </a:cubicBezTo>
                  <a:cubicBezTo>
                    <a:pt x="254" y="6"/>
                    <a:pt x="254" y="6"/>
                    <a:pt x="254" y="6"/>
                  </a:cubicBezTo>
                  <a:cubicBezTo>
                    <a:pt x="253" y="5"/>
                    <a:pt x="252" y="4"/>
                    <a:pt x="251" y="4"/>
                  </a:cubicBezTo>
                  <a:cubicBezTo>
                    <a:pt x="250" y="3"/>
                    <a:pt x="248" y="2"/>
                    <a:pt x="247" y="2"/>
                  </a:cubicBezTo>
                  <a:cubicBezTo>
                    <a:pt x="246" y="1"/>
                    <a:pt x="244" y="1"/>
                    <a:pt x="243" y="1"/>
                  </a:cubicBezTo>
                  <a:cubicBezTo>
                    <a:pt x="241" y="0"/>
                    <a:pt x="240" y="0"/>
                    <a:pt x="238" y="0"/>
                  </a:cubicBezTo>
                  <a:cubicBezTo>
                    <a:pt x="235" y="0"/>
                    <a:pt x="231" y="1"/>
                    <a:pt x="229" y="2"/>
                  </a:cubicBezTo>
                  <a:cubicBezTo>
                    <a:pt x="226" y="3"/>
                    <a:pt x="223" y="4"/>
                    <a:pt x="222" y="6"/>
                  </a:cubicBezTo>
                  <a:cubicBezTo>
                    <a:pt x="220" y="8"/>
                    <a:pt x="218" y="11"/>
                    <a:pt x="217" y="13"/>
                  </a:cubicBezTo>
                  <a:cubicBezTo>
                    <a:pt x="216" y="16"/>
                    <a:pt x="215" y="19"/>
                    <a:pt x="215" y="22"/>
                  </a:cubicBezTo>
                  <a:cubicBezTo>
                    <a:pt x="215" y="26"/>
                    <a:pt x="216" y="29"/>
                    <a:pt x="217" y="31"/>
                  </a:cubicBezTo>
                  <a:cubicBezTo>
                    <a:pt x="218" y="34"/>
                    <a:pt x="220" y="36"/>
                    <a:pt x="222" y="38"/>
                  </a:cubicBezTo>
                  <a:close/>
                  <a:moveTo>
                    <a:pt x="15" y="38"/>
                  </a:moveTo>
                  <a:cubicBezTo>
                    <a:pt x="13" y="38"/>
                    <a:pt x="12" y="38"/>
                    <a:pt x="11" y="37"/>
                  </a:cubicBezTo>
                  <a:cubicBezTo>
                    <a:pt x="10" y="37"/>
                    <a:pt x="9" y="36"/>
                    <a:pt x="8" y="36"/>
                  </a:cubicBezTo>
                  <a:cubicBezTo>
                    <a:pt x="7" y="35"/>
                    <a:pt x="6" y="35"/>
                    <a:pt x="6" y="35"/>
                  </a:cubicBezTo>
                  <a:cubicBezTo>
                    <a:pt x="5" y="34"/>
                    <a:pt x="5" y="34"/>
                    <a:pt x="4" y="34"/>
                  </a:cubicBezTo>
                  <a:cubicBezTo>
                    <a:pt x="4" y="34"/>
                    <a:pt x="4" y="34"/>
                    <a:pt x="3" y="34"/>
                  </a:cubicBezTo>
                  <a:cubicBezTo>
                    <a:pt x="3" y="34"/>
                    <a:pt x="3" y="35"/>
                    <a:pt x="2" y="35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" y="40"/>
                    <a:pt x="2" y="40"/>
                    <a:pt x="3" y="41"/>
                  </a:cubicBezTo>
                  <a:cubicBezTo>
                    <a:pt x="4" y="42"/>
                    <a:pt x="5" y="42"/>
                    <a:pt x="6" y="43"/>
                  </a:cubicBezTo>
                  <a:cubicBezTo>
                    <a:pt x="8" y="43"/>
                    <a:pt x="9" y="44"/>
                    <a:pt x="10" y="44"/>
                  </a:cubicBezTo>
                  <a:cubicBezTo>
                    <a:pt x="12" y="44"/>
                    <a:pt x="13" y="45"/>
                    <a:pt x="14" y="45"/>
                  </a:cubicBezTo>
                  <a:cubicBezTo>
                    <a:pt x="17" y="45"/>
                    <a:pt x="19" y="44"/>
                    <a:pt x="21" y="43"/>
                  </a:cubicBezTo>
                  <a:cubicBezTo>
                    <a:pt x="23" y="43"/>
                    <a:pt x="24" y="42"/>
                    <a:pt x="25" y="40"/>
                  </a:cubicBezTo>
                  <a:cubicBezTo>
                    <a:pt x="27" y="39"/>
                    <a:pt x="28" y="38"/>
                    <a:pt x="28" y="36"/>
                  </a:cubicBezTo>
                  <a:cubicBezTo>
                    <a:pt x="29" y="34"/>
                    <a:pt x="29" y="32"/>
                    <a:pt x="29" y="30"/>
                  </a:cubicBezTo>
                  <a:cubicBezTo>
                    <a:pt x="29" y="29"/>
                    <a:pt x="29" y="27"/>
                    <a:pt x="29" y="26"/>
                  </a:cubicBezTo>
                  <a:cubicBezTo>
                    <a:pt x="28" y="25"/>
                    <a:pt x="27" y="24"/>
                    <a:pt x="26" y="23"/>
                  </a:cubicBezTo>
                  <a:cubicBezTo>
                    <a:pt x="25" y="22"/>
                    <a:pt x="24" y="21"/>
                    <a:pt x="23" y="21"/>
                  </a:cubicBezTo>
                  <a:cubicBezTo>
                    <a:pt x="22" y="20"/>
                    <a:pt x="21" y="19"/>
                    <a:pt x="19" y="19"/>
                  </a:cubicBezTo>
                  <a:cubicBezTo>
                    <a:pt x="18" y="19"/>
                    <a:pt x="17" y="18"/>
                    <a:pt x="16" y="18"/>
                  </a:cubicBezTo>
                  <a:cubicBezTo>
                    <a:pt x="14" y="17"/>
                    <a:pt x="13" y="17"/>
                    <a:pt x="12" y="16"/>
                  </a:cubicBezTo>
                  <a:cubicBezTo>
                    <a:pt x="12" y="16"/>
                    <a:pt x="11" y="15"/>
                    <a:pt x="10" y="15"/>
                  </a:cubicBezTo>
                  <a:cubicBezTo>
                    <a:pt x="10" y="14"/>
                    <a:pt x="9" y="13"/>
                    <a:pt x="9" y="12"/>
                  </a:cubicBezTo>
                  <a:cubicBezTo>
                    <a:pt x="9" y="11"/>
                    <a:pt x="9" y="11"/>
                    <a:pt x="10" y="10"/>
                  </a:cubicBezTo>
                  <a:cubicBezTo>
                    <a:pt x="10" y="9"/>
                    <a:pt x="10" y="9"/>
                    <a:pt x="11" y="8"/>
                  </a:cubicBezTo>
                  <a:cubicBezTo>
                    <a:pt x="12" y="8"/>
                    <a:pt x="12" y="7"/>
                    <a:pt x="13" y="7"/>
                  </a:cubicBezTo>
                  <a:cubicBezTo>
                    <a:pt x="14" y="7"/>
                    <a:pt x="15" y="7"/>
                    <a:pt x="16" y="7"/>
                  </a:cubicBezTo>
                  <a:cubicBezTo>
                    <a:pt x="17" y="7"/>
                    <a:pt x="18" y="7"/>
                    <a:pt x="19" y="7"/>
                  </a:cubicBezTo>
                  <a:cubicBezTo>
                    <a:pt x="20" y="8"/>
                    <a:pt x="21" y="8"/>
                    <a:pt x="22" y="8"/>
                  </a:cubicBezTo>
                  <a:cubicBezTo>
                    <a:pt x="22" y="9"/>
                    <a:pt x="23" y="9"/>
                    <a:pt x="23" y="9"/>
                  </a:cubicBezTo>
                  <a:cubicBezTo>
                    <a:pt x="24" y="10"/>
                    <a:pt x="24" y="10"/>
                    <a:pt x="25" y="10"/>
                  </a:cubicBezTo>
                  <a:cubicBezTo>
                    <a:pt x="25" y="10"/>
                    <a:pt x="26" y="10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7" y="3"/>
                    <a:pt x="25" y="2"/>
                    <a:pt x="23" y="1"/>
                  </a:cubicBezTo>
                  <a:cubicBezTo>
                    <a:pt x="21" y="1"/>
                    <a:pt x="19" y="0"/>
                    <a:pt x="16" y="0"/>
                  </a:cubicBezTo>
                  <a:cubicBezTo>
                    <a:pt x="14" y="0"/>
                    <a:pt x="12" y="1"/>
                    <a:pt x="10" y="1"/>
                  </a:cubicBezTo>
                  <a:cubicBezTo>
                    <a:pt x="8" y="2"/>
                    <a:pt x="7" y="3"/>
                    <a:pt x="6" y="4"/>
                  </a:cubicBezTo>
                  <a:cubicBezTo>
                    <a:pt x="4" y="5"/>
                    <a:pt x="3" y="7"/>
                    <a:pt x="3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5"/>
                    <a:pt x="2" y="16"/>
                    <a:pt x="3" y="18"/>
                  </a:cubicBezTo>
                  <a:cubicBezTo>
                    <a:pt x="3" y="19"/>
                    <a:pt x="4" y="20"/>
                    <a:pt x="5" y="21"/>
                  </a:cubicBezTo>
                  <a:cubicBezTo>
                    <a:pt x="6" y="22"/>
                    <a:pt x="7" y="23"/>
                    <a:pt x="8" y="23"/>
                  </a:cubicBezTo>
                  <a:cubicBezTo>
                    <a:pt x="9" y="24"/>
                    <a:pt x="11" y="24"/>
                    <a:pt x="12" y="25"/>
                  </a:cubicBezTo>
                  <a:cubicBezTo>
                    <a:pt x="13" y="25"/>
                    <a:pt x="14" y="25"/>
                    <a:pt x="15" y="26"/>
                  </a:cubicBezTo>
                  <a:cubicBezTo>
                    <a:pt x="17" y="26"/>
                    <a:pt x="18" y="26"/>
                    <a:pt x="19" y="27"/>
                  </a:cubicBezTo>
                  <a:cubicBezTo>
                    <a:pt x="20" y="27"/>
                    <a:pt x="20" y="28"/>
                    <a:pt x="21" y="29"/>
                  </a:cubicBezTo>
                  <a:cubicBezTo>
                    <a:pt x="22" y="30"/>
                    <a:pt x="22" y="30"/>
                    <a:pt x="22" y="32"/>
                  </a:cubicBezTo>
                  <a:cubicBezTo>
                    <a:pt x="22" y="34"/>
                    <a:pt x="21" y="35"/>
                    <a:pt x="20" y="36"/>
                  </a:cubicBezTo>
                  <a:cubicBezTo>
                    <a:pt x="19" y="37"/>
                    <a:pt x="17" y="38"/>
                    <a:pt x="15" y="38"/>
                  </a:cubicBezTo>
                  <a:close/>
                  <a:moveTo>
                    <a:pt x="158" y="44"/>
                  </a:moveTo>
                  <a:cubicBezTo>
                    <a:pt x="166" y="44"/>
                    <a:pt x="166" y="44"/>
                    <a:pt x="166" y="44"/>
                  </a:cubicBezTo>
                  <a:cubicBezTo>
                    <a:pt x="166" y="7"/>
                    <a:pt x="166" y="7"/>
                    <a:pt x="166" y="7"/>
                  </a:cubicBezTo>
                  <a:cubicBezTo>
                    <a:pt x="179" y="7"/>
                    <a:pt x="179" y="7"/>
                    <a:pt x="179" y="7"/>
                  </a:cubicBezTo>
                  <a:cubicBezTo>
                    <a:pt x="179" y="1"/>
                    <a:pt x="179" y="1"/>
                    <a:pt x="179" y="1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44" y="7"/>
                    <a:pt x="144" y="7"/>
                    <a:pt x="144" y="7"/>
                  </a:cubicBezTo>
                  <a:cubicBezTo>
                    <a:pt x="158" y="7"/>
                    <a:pt x="158" y="7"/>
                    <a:pt x="158" y="7"/>
                  </a:cubicBezTo>
                  <a:lnTo>
                    <a:pt x="158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49D76422-516B-4784-88CB-0559E946E795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53" t="9946" r="13024" b="21939"/>
          <a:stretch/>
        </p:blipFill>
        <p:spPr>
          <a:xfrm>
            <a:off x="6523407" y="4178423"/>
            <a:ext cx="1695451" cy="1695450"/>
          </a:xfrm>
        </p:spPr>
      </p:pic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DCD080EC-A4B9-4A78-80D6-057160282802}"/>
              </a:ext>
            </a:extLst>
          </p:cNvPr>
          <p:cNvPicPr>
            <a:picLocks noGrp="1" noChangeAspect="1"/>
          </p:cNvPicPr>
          <p:nvPr>
            <p:ph type="pic" sz="quarter" idx="23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01" t="24416" r="16610" b="15719"/>
          <a:stretch/>
        </p:blipFill>
        <p:spPr>
          <a:xfrm>
            <a:off x="3973142" y="4178423"/>
            <a:ext cx="1695451" cy="1695450"/>
          </a:xfrm>
        </p:spPr>
      </p:pic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D39F649-5793-481D-90F0-8BEA349B05FF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E59862D0-E6BE-462E-B4ED-3636610357E5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05" t="11120" r="40582" b="32073"/>
          <a:stretch/>
        </p:blipFill>
        <p:spPr>
          <a:xfrm>
            <a:off x="6523408" y="1805099"/>
            <a:ext cx="1695450" cy="1695450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6C927741-3379-4C05-B850-106B958AFB9F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0" t="27485" r="11567" b="24635"/>
          <a:stretch/>
        </p:blipFill>
        <p:spPr>
          <a:xfrm>
            <a:off x="3973142" y="1805099"/>
            <a:ext cx="1695451" cy="169545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6A9C4D-FA0B-471D-9138-B2C89F97345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</a:t>
            </a:r>
            <a:r>
              <a:rPr lang="en-US" dirty="0"/>
              <a:t> Team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D37072E7-ECAF-4218-B772-0634D40DB80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A variation of the ordinary lorem ipsum text has been used lorem ipsum text has 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31905F1-8C6F-4B14-A512-707D047D3D9B}"/>
              </a:ext>
            </a:extLst>
          </p:cNvPr>
          <p:cNvSpPr txBox="1"/>
          <p:nvPr/>
        </p:nvSpPr>
        <p:spPr>
          <a:xfrm>
            <a:off x="1606169" y="1805099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David </a:t>
            </a:r>
            <a:r>
              <a:rPr lang="en-US" sz="20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Jame</a:t>
            </a:r>
            <a:endParaRPr lang="en-US" sz="20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82E1C6CB-984D-457F-948E-7C11AAC9A332}"/>
              </a:ext>
            </a:extLst>
          </p:cNvPr>
          <p:cNvSpPr/>
          <p:nvPr/>
        </p:nvSpPr>
        <p:spPr>
          <a:xfrm>
            <a:off x="1143234" y="2194026"/>
            <a:ext cx="23286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ever since the 1500s, when an make a survived not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6F53E45A-455A-4014-9788-696C307E2AD5}"/>
              </a:ext>
            </a:extLst>
          </p:cNvPr>
          <p:cNvGrpSpPr/>
          <p:nvPr/>
        </p:nvGrpSpPr>
        <p:grpSpPr>
          <a:xfrm>
            <a:off x="2665973" y="3046707"/>
            <a:ext cx="805918" cy="257084"/>
            <a:chOff x="1435781" y="5952990"/>
            <a:chExt cx="805918" cy="257084"/>
          </a:xfrm>
        </p:grpSpPr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385CA0FC-2B33-4E39-B4CD-3F679C1F59D9}"/>
                </a:ext>
              </a:extLst>
            </p:cNvPr>
            <p:cNvSpPr/>
            <p:nvPr/>
          </p:nvSpPr>
          <p:spPr>
            <a:xfrm>
              <a:off x="1435781" y="5952991"/>
              <a:ext cx="257083" cy="25708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9" name="AutoShape 1">
              <a:extLst>
                <a:ext uri="{FF2B5EF4-FFF2-40B4-BE49-F238E27FC236}">
                  <a16:creationId xmlns:a16="http://schemas.microsoft.com/office/drawing/2014/main" id="{99AB992A-0750-4B79-B05B-E9CA76BD9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7877" y="6027532"/>
              <a:ext cx="132891" cy="10800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556"/>
                  </a:moveTo>
                  <a:cubicBezTo>
                    <a:pt x="20805" y="2990"/>
                    <a:pt x="19951" y="3284"/>
                    <a:pt x="19055" y="3415"/>
                  </a:cubicBezTo>
                  <a:cubicBezTo>
                    <a:pt x="19970" y="2740"/>
                    <a:pt x="20673" y="1672"/>
                    <a:pt x="21003" y="399"/>
                  </a:cubicBezTo>
                  <a:cubicBezTo>
                    <a:pt x="20147" y="1023"/>
                    <a:pt x="19199" y="1477"/>
                    <a:pt x="18189" y="1721"/>
                  </a:cubicBezTo>
                  <a:cubicBezTo>
                    <a:pt x="17381" y="662"/>
                    <a:pt x="16229" y="0"/>
                    <a:pt x="14954" y="0"/>
                  </a:cubicBezTo>
                  <a:cubicBezTo>
                    <a:pt x="12507" y="0"/>
                    <a:pt x="10523" y="2441"/>
                    <a:pt x="10523" y="5453"/>
                  </a:cubicBezTo>
                  <a:cubicBezTo>
                    <a:pt x="10523" y="5880"/>
                    <a:pt x="10562" y="6296"/>
                    <a:pt x="10638" y="6695"/>
                  </a:cubicBezTo>
                  <a:cubicBezTo>
                    <a:pt x="6955" y="6468"/>
                    <a:pt x="3690" y="4297"/>
                    <a:pt x="1504" y="998"/>
                  </a:cubicBezTo>
                  <a:cubicBezTo>
                    <a:pt x="1122" y="1803"/>
                    <a:pt x="904" y="2739"/>
                    <a:pt x="904" y="3739"/>
                  </a:cubicBezTo>
                  <a:cubicBezTo>
                    <a:pt x="904" y="5631"/>
                    <a:pt x="1686" y="7300"/>
                    <a:pt x="2876" y="8278"/>
                  </a:cubicBezTo>
                  <a:cubicBezTo>
                    <a:pt x="2149" y="8250"/>
                    <a:pt x="1466" y="8004"/>
                    <a:pt x="868" y="7596"/>
                  </a:cubicBezTo>
                  <a:cubicBezTo>
                    <a:pt x="867" y="7619"/>
                    <a:pt x="867" y="7642"/>
                    <a:pt x="867" y="7665"/>
                  </a:cubicBezTo>
                  <a:cubicBezTo>
                    <a:pt x="867" y="10307"/>
                    <a:pt x="2395" y="12510"/>
                    <a:pt x="4423" y="13011"/>
                  </a:cubicBezTo>
                  <a:cubicBezTo>
                    <a:pt x="4051" y="13136"/>
                    <a:pt x="3659" y="13203"/>
                    <a:pt x="3255" y="13203"/>
                  </a:cubicBezTo>
                  <a:cubicBezTo>
                    <a:pt x="2969" y="13203"/>
                    <a:pt x="2692" y="13169"/>
                    <a:pt x="2421" y="13105"/>
                  </a:cubicBezTo>
                  <a:cubicBezTo>
                    <a:pt x="2985" y="15271"/>
                    <a:pt x="4622" y="16848"/>
                    <a:pt x="6561" y="16892"/>
                  </a:cubicBezTo>
                  <a:cubicBezTo>
                    <a:pt x="5044" y="18355"/>
                    <a:pt x="3134" y="19226"/>
                    <a:pt x="1057" y="19226"/>
                  </a:cubicBezTo>
                  <a:cubicBezTo>
                    <a:pt x="699" y="19226"/>
                    <a:pt x="347" y="19201"/>
                    <a:pt x="0" y="19149"/>
                  </a:cubicBezTo>
                  <a:cubicBezTo>
                    <a:pt x="1961" y="20698"/>
                    <a:pt x="4291" y="21600"/>
                    <a:pt x="6793" y="21600"/>
                  </a:cubicBezTo>
                  <a:cubicBezTo>
                    <a:pt x="14944" y="21600"/>
                    <a:pt x="19401" y="13291"/>
                    <a:pt x="19401" y="6085"/>
                  </a:cubicBezTo>
                  <a:cubicBezTo>
                    <a:pt x="19401" y="5848"/>
                    <a:pt x="19397" y="5613"/>
                    <a:pt x="19389" y="5380"/>
                  </a:cubicBezTo>
                  <a:cubicBezTo>
                    <a:pt x="20255" y="4610"/>
                    <a:pt x="21006" y="3650"/>
                    <a:pt x="21600" y="2556"/>
                  </a:cubicBezTo>
                  <a:cubicBezTo>
                    <a:pt x="21600" y="2556"/>
                    <a:pt x="21600" y="2556"/>
                    <a:pt x="21600" y="2556"/>
                  </a:cubicBezTo>
                  <a:close/>
                  <a:moveTo>
                    <a:pt x="21600" y="255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3792A605-3302-4061-9D24-01EB39B9718E}"/>
                </a:ext>
              </a:extLst>
            </p:cNvPr>
            <p:cNvSpPr/>
            <p:nvPr/>
          </p:nvSpPr>
          <p:spPr>
            <a:xfrm>
              <a:off x="1710198" y="5952991"/>
              <a:ext cx="257083" cy="25708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7" name="AutoShape 21">
              <a:extLst>
                <a:ext uri="{FF2B5EF4-FFF2-40B4-BE49-F238E27FC236}">
                  <a16:creationId xmlns:a16="http://schemas.microsoft.com/office/drawing/2014/main" id="{D6BCD3DA-3CB1-437C-8E95-4464D847FE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9880" y="6032674"/>
              <a:ext cx="97717" cy="9771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362" y="2163"/>
                  </a:moveTo>
                  <a:lnTo>
                    <a:pt x="18362" y="5400"/>
                  </a:lnTo>
                  <a:lnTo>
                    <a:pt x="16200" y="5400"/>
                  </a:lnTo>
                  <a:cubicBezTo>
                    <a:pt x="15551" y="5400"/>
                    <a:pt x="15119" y="5832"/>
                    <a:pt x="15119" y="6482"/>
                  </a:cubicBezTo>
                  <a:lnTo>
                    <a:pt x="15119" y="8638"/>
                  </a:lnTo>
                  <a:lnTo>
                    <a:pt x="18362" y="8638"/>
                  </a:lnTo>
                  <a:lnTo>
                    <a:pt x="18362" y="11881"/>
                  </a:lnTo>
                  <a:lnTo>
                    <a:pt x="15119" y="11881"/>
                  </a:lnTo>
                  <a:lnTo>
                    <a:pt x="15119" y="19438"/>
                  </a:lnTo>
                  <a:lnTo>
                    <a:pt x="11881" y="19438"/>
                  </a:lnTo>
                  <a:lnTo>
                    <a:pt x="11881" y="11881"/>
                  </a:lnTo>
                  <a:lnTo>
                    <a:pt x="9719" y="11881"/>
                  </a:lnTo>
                  <a:lnTo>
                    <a:pt x="9719" y="8638"/>
                  </a:lnTo>
                  <a:lnTo>
                    <a:pt x="11881" y="8638"/>
                  </a:lnTo>
                  <a:lnTo>
                    <a:pt x="11881" y="5938"/>
                  </a:lnTo>
                  <a:cubicBezTo>
                    <a:pt x="11881" y="3888"/>
                    <a:pt x="13606" y="2163"/>
                    <a:pt x="15662" y="2163"/>
                  </a:cubicBezTo>
                  <a:cubicBezTo>
                    <a:pt x="15662" y="2163"/>
                    <a:pt x="18362" y="2163"/>
                    <a:pt x="18362" y="2163"/>
                  </a:cubicBezTo>
                  <a:close/>
                  <a:moveTo>
                    <a:pt x="19438" y="0"/>
                  </a:moveTo>
                  <a:lnTo>
                    <a:pt x="2163" y="0"/>
                  </a:lnTo>
                  <a:cubicBezTo>
                    <a:pt x="971" y="0"/>
                    <a:pt x="0" y="971"/>
                    <a:pt x="0" y="2163"/>
                  </a:cubicBezTo>
                  <a:lnTo>
                    <a:pt x="0" y="19438"/>
                  </a:lnTo>
                  <a:cubicBezTo>
                    <a:pt x="0" y="20630"/>
                    <a:pt x="971" y="21600"/>
                    <a:pt x="2163" y="21600"/>
                  </a:cubicBezTo>
                  <a:lnTo>
                    <a:pt x="19438" y="21600"/>
                  </a:lnTo>
                  <a:cubicBezTo>
                    <a:pt x="20630" y="21600"/>
                    <a:pt x="21600" y="20630"/>
                    <a:pt x="21600" y="19438"/>
                  </a:cubicBezTo>
                  <a:lnTo>
                    <a:pt x="21600" y="2163"/>
                  </a:lnTo>
                  <a:cubicBezTo>
                    <a:pt x="21600" y="971"/>
                    <a:pt x="20630" y="0"/>
                    <a:pt x="19438" y="0"/>
                  </a:cubicBezTo>
                  <a:cubicBezTo>
                    <a:pt x="19438" y="0"/>
                    <a:pt x="19438" y="0"/>
                    <a:pt x="19438" y="0"/>
                  </a:cubicBezTo>
                  <a:close/>
                  <a:moveTo>
                    <a:pt x="19438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81234A9E-C394-4FD6-80C8-A6B4FD12FAB2}"/>
                </a:ext>
              </a:extLst>
            </p:cNvPr>
            <p:cNvSpPr/>
            <p:nvPr/>
          </p:nvSpPr>
          <p:spPr>
            <a:xfrm>
              <a:off x="1984616" y="5952990"/>
              <a:ext cx="257083" cy="25708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5" name="AutoShape 18">
              <a:extLst>
                <a:ext uri="{FF2B5EF4-FFF2-40B4-BE49-F238E27FC236}">
                  <a16:creationId xmlns:a16="http://schemas.microsoft.com/office/drawing/2014/main" id="{6D6D75AE-8511-4DCD-9466-753A756A29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0407" y="6035058"/>
              <a:ext cx="145501" cy="92947"/>
            </a:xfrm>
            <a:custGeom>
              <a:avLst/>
              <a:gdLst/>
              <a:ahLst/>
              <a:cxnLst/>
              <a:rect l="0" t="0" r="r" b="b"/>
              <a:pathLst>
                <a:path w="21574" h="21486">
                  <a:moveTo>
                    <a:pt x="21169" y="9121"/>
                  </a:moveTo>
                  <a:lnTo>
                    <a:pt x="19513" y="9121"/>
                  </a:lnTo>
                  <a:lnTo>
                    <a:pt x="19513" y="6544"/>
                  </a:lnTo>
                  <a:cubicBezTo>
                    <a:pt x="19513" y="6195"/>
                    <a:pt x="19331" y="5914"/>
                    <a:pt x="19108" y="5914"/>
                  </a:cubicBezTo>
                  <a:lnTo>
                    <a:pt x="17714" y="5914"/>
                  </a:lnTo>
                  <a:cubicBezTo>
                    <a:pt x="17491" y="5914"/>
                    <a:pt x="17309" y="6195"/>
                    <a:pt x="17309" y="6544"/>
                  </a:cubicBezTo>
                  <a:lnTo>
                    <a:pt x="17309" y="9121"/>
                  </a:lnTo>
                  <a:lnTo>
                    <a:pt x="15653" y="9121"/>
                  </a:lnTo>
                  <a:cubicBezTo>
                    <a:pt x="15428" y="9121"/>
                    <a:pt x="15247" y="9404"/>
                    <a:pt x="15247" y="9753"/>
                  </a:cubicBezTo>
                  <a:lnTo>
                    <a:pt x="15247" y="11921"/>
                  </a:lnTo>
                  <a:cubicBezTo>
                    <a:pt x="15247" y="12270"/>
                    <a:pt x="15428" y="12553"/>
                    <a:pt x="15653" y="12553"/>
                  </a:cubicBezTo>
                  <a:lnTo>
                    <a:pt x="17309" y="12553"/>
                  </a:lnTo>
                  <a:lnTo>
                    <a:pt x="17309" y="15130"/>
                  </a:lnTo>
                  <a:cubicBezTo>
                    <a:pt x="17309" y="15479"/>
                    <a:pt x="17491" y="15762"/>
                    <a:pt x="17714" y="15762"/>
                  </a:cubicBezTo>
                  <a:lnTo>
                    <a:pt x="19108" y="15762"/>
                  </a:lnTo>
                  <a:cubicBezTo>
                    <a:pt x="19331" y="15762"/>
                    <a:pt x="19513" y="15479"/>
                    <a:pt x="19513" y="15130"/>
                  </a:cubicBezTo>
                  <a:lnTo>
                    <a:pt x="19513" y="12553"/>
                  </a:lnTo>
                  <a:lnTo>
                    <a:pt x="21169" y="12553"/>
                  </a:lnTo>
                  <a:cubicBezTo>
                    <a:pt x="21393" y="12553"/>
                    <a:pt x="21574" y="12270"/>
                    <a:pt x="21574" y="11921"/>
                  </a:cubicBezTo>
                  <a:lnTo>
                    <a:pt x="21574" y="9753"/>
                  </a:lnTo>
                  <a:cubicBezTo>
                    <a:pt x="21574" y="9404"/>
                    <a:pt x="21393" y="9121"/>
                    <a:pt x="21169" y="9121"/>
                  </a:cubicBezTo>
                  <a:close/>
                  <a:moveTo>
                    <a:pt x="7107" y="9603"/>
                  </a:moveTo>
                  <a:lnTo>
                    <a:pt x="7107" y="12241"/>
                  </a:lnTo>
                  <a:cubicBezTo>
                    <a:pt x="7107" y="12637"/>
                    <a:pt x="7314" y="12960"/>
                    <a:pt x="7569" y="12960"/>
                  </a:cubicBezTo>
                  <a:lnTo>
                    <a:pt x="10940" y="12960"/>
                  </a:lnTo>
                  <a:cubicBezTo>
                    <a:pt x="10349" y="15563"/>
                    <a:pt x="8746" y="17430"/>
                    <a:pt x="6870" y="17408"/>
                  </a:cubicBezTo>
                  <a:cubicBezTo>
                    <a:pt x="4594" y="17382"/>
                    <a:pt x="2712" y="14548"/>
                    <a:pt x="2623" y="11008"/>
                  </a:cubicBezTo>
                  <a:cubicBezTo>
                    <a:pt x="2529" y="7212"/>
                    <a:pt x="4485" y="4078"/>
                    <a:pt x="6902" y="4078"/>
                  </a:cubicBezTo>
                  <a:cubicBezTo>
                    <a:pt x="8007" y="4078"/>
                    <a:pt x="9016" y="4733"/>
                    <a:pt x="9776" y="5808"/>
                  </a:cubicBezTo>
                  <a:cubicBezTo>
                    <a:pt x="9957" y="6063"/>
                    <a:pt x="10231" y="6064"/>
                    <a:pt x="10409" y="5804"/>
                  </a:cubicBezTo>
                  <a:lnTo>
                    <a:pt x="11647" y="3991"/>
                  </a:lnTo>
                  <a:cubicBezTo>
                    <a:pt x="11840" y="3707"/>
                    <a:pt x="11840" y="3228"/>
                    <a:pt x="11648" y="2944"/>
                  </a:cubicBezTo>
                  <a:cubicBezTo>
                    <a:pt x="10442" y="1165"/>
                    <a:pt x="8824" y="57"/>
                    <a:pt x="7040" y="2"/>
                  </a:cubicBezTo>
                  <a:cubicBezTo>
                    <a:pt x="3235" y="-114"/>
                    <a:pt x="27" y="4743"/>
                    <a:pt x="0" y="10667"/>
                  </a:cubicBezTo>
                  <a:cubicBezTo>
                    <a:pt x="-26" y="16636"/>
                    <a:pt x="3074" y="21486"/>
                    <a:pt x="6902" y="21486"/>
                  </a:cubicBezTo>
                  <a:cubicBezTo>
                    <a:pt x="10584" y="21486"/>
                    <a:pt x="13591" y="16999"/>
                    <a:pt x="13793" y="11347"/>
                  </a:cubicBezTo>
                  <a:cubicBezTo>
                    <a:pt x="13798" y="11277"/>
                    <a:pt x="13802" y="8882"/>
                    <a:pt x="13802" y="8882"/>
                  </a:cubicBezTo>
                  <a:lnTo>
                    <a:pt x="7569" y="8882"/>
                  </a:lnTo>
                  <a:cubicBezTo>
                    <a:pt x="7314" y="8882"/>
                    <a:pt x="7107" y="9205"/>
                    <a:pt x="7107" y="9603"/>
                  </a:cubicBezTo>
                  <a:close/>
                  <a:moveTo>
                    <a:pt x="7107" y="9603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576878F-1948-4CA4-A7EB-6F3D2AAB138B}"/>
              </a:ext>
            </a:extLst>
          </p:cNvPr>
          <p:cNvGrpSpPr/>
          <p:nvPr/>
        </p:nvGrpSpPr>
        <p:grpSpPr>
          <a:xfrm>
            <a:off x="2665973" y="5420031"/>
            <a:ext cx="805918" cy="257084"/>
            <a:chOff x="4083454" y="8658090"/>
            <a:chExt cx="805918" cy="257084"/>
          </a:xfrm>
        </p:grpSpPr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C0F19DD8-58F1-4145-B9BF-E5DAEAA27265}"/>
                </a:ext>
              </a:extLst>
            </p:cNvPr>
            <p:cNvSpPr/>
            <p:nvPr/>
          </p:nvSpPr>
          <p:spPr>
            <a:xfrm>
              <a:off x="4083454" y="8658091"/>
              <a:ext cx="257083" cy="25708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2" name="AutoShape 1">
              <a:extLst>
                <a:ext uri="{FF2B5EF4-FFF2-40B4-BE49-F238E27FC236}">
                  <a16:creationId xmlns:a16="http://schemas.microsoft.com/office/drawing/2014/main" id="{B3E87ADA-466E-450B-8CBB-2C49BD9487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550" y="8732632"/>
              <a:ext cx="132891" cy="10800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556"/>
                  </a:moveTo>
                  <a:cubicBezTo>
                    <a:pt x="20805" y="2990"/>
                    <a:pt x="19951" y="3284"/>
                    <a:pt x="19055" y="3415"/>
                  </a:cubicBezTo>
                  <a:cubicBezTo>
                    <a:pt x="19970" y="2740"/>
                    <a:pt x="20673" y="1672"/>
                    <a:pt x="21003" y="399"/>
                  </a:cubicBezTo>
                  <a:cubicBezTo>
                    <a:pt x="20147" y="1023"/>
                    <a:pt x="19199" y="1477"/>
                    <a:pt x="18189" y="1721"/>
                  </a:cubicBezTo>
                  <a:cubicBezTo>
                    <a:pt x="17381" y="662"/>
                    <a:pt x="16229" y="0"/>
                    <a:pt x="14954" y="0"/>
                  </a:cubicBezTo>
                  <a:cubicBezTo>
                    <a:pt x="12507" y="0"/>
                    <a:pt x="10523" y="2441"/>
                    <a:pt x="10523" y="5453"/>
                  </a:cubicBezTo>
                  <a:cubicBezTo>
                    <a:pt x="10523" y="5880"/>
                    <a:pt x="10562" y="6296"/>
                    <a:pt x="10638" y="6695"/>
                  </a:cubicBezTo>
                  <a:cubicBezTo>
                    <a:pt x="6955" y="6468"/>
                    <a:pt x="3690" y="4297"/>
                    <a:pt x="1504" y="998"/>
                  </a:cubicBezTo>
                  <a:cubicBezTo>
                    <a:pt x="1122" y="1803"/>
                    <a:pt x="904" y="2739"/>
                    <a:pt x="904" y="3739"/>
                  </a:cubicBezTo>
                  <a:cubicBezTo>
                    <a:pt x="904" y="5631"/>
                    <a:pt x="1686" y="7300"/>
                    <a:pt x="2876" y="8278"/>
                  </a:cubicBezTo>
                  <a:cubicBezTo>
                    <a:pt x="2149" y="8250"/>
                    <a:pt x="1466" y="8004"/>
                    <a:pt x="868" y="7596"/>
                  </a:cubicBezTo>
                  <a:cubicBezTo>
                    <a:pt x="867" y="7619"/>
                    <a:pt x="867" y="7642"/>
                    <a:pt x="867" y="7665"/>
                  </a:cubicBezTo>
                  <a:cubicBezTo>
                    <a:pt x="867" y="10307"/>
                    <a:pt x="2395" y="12510"/>
                    <a:pt x="4423" y="13011"/>
                  </a:cubicBezTo>
                  <a:cubicBezTo>
                    <a:pt x="4051" y="13136"/>
                    <a:pt x="3659" y="13203"/>
                    <a:pt x="3255" y="13203"/>
                  </a:cubicBezTo>
                  <a:cubicBezTo>
                    <a:pt x="2969" y="13203"/>
                    <a:pt x="2692" y="13169"/>
                    <a:pt x="2421" y="13105"/>
                  </a:cubicBezTo>
                  <a:cubicBezTo>
                    <a:pt x="2985" y="15271"/>
                    <a:pt x="4622" y="16848"/>
                    <a:pt x="6561" y="16892"/>
                  </a:cubicBezTo>
                  <a:cubicBezTo>
                    <a:pt x="5044" y="18355"/>
                    <a:pt x="3134" y="19226"/>
                    <a:pt x="1057" y="19226"/>
                  </a:cubicBezTo>
                  <a:cubicBezTo>
                    <a:pt x="699" y="19226"/>
                    <a:pt x="347" y="19201"/>
                    <a:pt x="0" y="19149"/>
                  </a:cubicBezTo>
                  <a:cubicBezTo>
                    <a:pt x="1961" y="20698"/>
                    <a:pt x="4291" y="21600"/>
                    <a:pt x="6793" y="21600"/>
                  </a:cubicBezTo>
                  <a:cubicBezTo>
                    <a:pt x="14944" y="21600"/>
                    <a:pt x="19401" y="13291"/>
                    <a:pt x="19401" y="6085"/>
                  </a:cubicBezTo>
                  <a:cubicBezTo>
                    <a:pt x="19401" y="5848"/>
                    <a:pt x="19397" y="5613"/>
                    <a:pt x="19389" y="5380"/>
                  </a:cubicBezTo>
                  <a:cubicBezTo>
                    <a:pt x="20255" y="4610"/>
                    <a:pt x="21006" y="3650"/>
                    <a:pt x="21600" y="2556"/>
                  </a:cubicBezTo>
                  <a:cubicBezTo>
                    <a:pt x="21600" y="2556"/>
                    <a:pt x="21600" y="2556"/>
                    <a:pt x="21600" y="2556"/>
                  </a:cubicBezTo>
                  <a:close/>
                  <a:moveTo>
                    <a:pt x="21600" y="255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CE91912A-2BE6-4FFE-8F07-7FCB77F21C4C}"/>
                </a:ext>
              </a:extLst>
            </p:cNvPr>
            <p:cNvSpPr/>
            <p:nvPr/>
          </p:nvSpPr>
          <p:spPr>
            <a:xfrm>
              <a:off x="4357871" y="8658091"/>
              <a:ext cx="257083" cy="25708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4" name="AutoShape 21">
              <a:extLst>
                <a:ext uri="{FF2B5EF4-FFF2-40B4-BE49-F238E27FC236}">
                  <a16:creationId xmlns:a16="http://schemas.microsoft.com/office/drawing/2014/main" id="{4C801891-9D7A-400E-BA1F-9815DD2C5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7553" y="8737774"/>
              <a:ext cx="97717" cy="9771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362" y="2163"/>
                  </a:moveTo>
                  <a:lnTo>
                    <a:pt x="18362" y="5400"/>
                  </a:lnTo>
                  <a:lnTo>
                    <a:pt x="16200" y="5400"/>
                  </a:lnTo>
                  <a:cubicBezTo>
                    <a:pt x="15551" y="5400"/>
                    <a:pt x="15119" y="5832"/>
                    <a:pt x="15119" y="6482"/>
                  </a:cubicBezTo>
                  <a:lnTo>
                    <a:pt x="15119" y="8638"/>
                  </a:lnTo>
                  <a:lnTo>
                    <a:pt x="18362" y="8638"/>
                  </a:lnTo>
                  <a:lnTo>
                    <a:pt x="18362" y="11881"/>
                  </a:lnTo>
                  <a:lnTo>
                    <a:pt x="15119" y="11881"/>
                  </a:lnTo>
                  <a:lnTo>
                    <a:pt x="15119" y="19438"/>
                  </a:lnTo>
                  <a:lnTo>
                    <a:pt x="11881" y="19438"/>
                  </a:lnTo>
                  <a:lnTo>
                    <a:pt x="11881" y="11881"/>
                  </a:lnTo>
                  <a:lnTo>
                    <a:pt x="9719" y="11881"/>
                  </a:lnTo>
                  <a:lnTo>
                    <a:pt x="9719" y="8638"/>
                  </a:lnTo>
                  <a:lnTo>
                    <a:pt x="11881" y="8638"/>
                  </a:lnTo>
                  <a:lnTo>
                    <a:pt x="11881" y="5938"/>
                  </a:lnTo>
                  <a:cubicBezTo>
                    <a:pt x="11881" y="3888"/>
                    <a:pt x="13606" y="2163"/>
                    <a:pt x="15662" y="2163"/>
                  </a:cubicBezTo>
                  <a:cubicBezTo>
                    <a:pt x="15662" y="2163"/>
                    <a:pt x="18362" y="2163"/>
                    <a:pt x="18362" y="2163"/>
                  </a:cubicBezTo>
                  <a:close/>
                  <a:moveTo>
                    <a:pt x="19438" y="0"/>
                  </a:moveTo>
                  <a:lnTo>
                    <a:pt x="2163" y="0"/>
                  </a:lnTo>
                  <a:cubicBezTo>
                    <a:pt x="971" y="0"/>
                    <a:pt x="0" y="971"/>
                    <a:pt x="0" y="2163"/>
                  </a:cubicBezTo>
                  <a:lnTo>
                    <a:pt x="0" y="19438"/>
                  </a:lnTo>
                  <a:cubicBezTo>
                    <a:pt x="0" y="20630"/>
                    <a:pt x="971" y="21600"/>
                    <a:pt x="2163" y="21600"/>
                  </a:cubicBezTo>
                  <a:lnTo>
                    <a:pt x="19438" y="21600"/>
                  </a:lnTo>
                  <a:cubicBezTo>
                    <a:pt x="20630" y="21600"/>
                    <a:pt x="21600" y="20630"/>
                    <a:pt x="21600" y="19438"/>
                  </a:cubicBezTo>
                  <a:lnTo>
                    <a:pt x="21600" y="2163"/>
                  </a:lnTo>
                  <a:cubicBezTo>
                    <a:pt x="21600" y="971"/>
                    <a:pt x="20630" y="0"/>
                    <a:pt x="19438" y="0"/>
                  </a:cubicBezTo>
                  <a:cubicBezTo>
                    <a:pt x="19438" y="0"/>
                    <a:pt x="19438" y="0"/>
                    <a:pt x="19438" y="0"/>
                  </a:cubicBezTo>
                  <a:close/>
                  <a:moveTo>
                    <a:pt x="19438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1D6A6B7E-4824-4094-8D07-1FA8689E02BE}"/>
                </a:ext>
              </a:extLst>
            </p:cNvPr>
            <p:cNvSpPr/>
            <p:nvPr/>
          </p:nvSpPr>
          <p:spPr>
            <a:xfrm>
              <a:off x="4632289" y="8658090"/>
              <a:ext cx="257083" cy="25708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6" name="AutoShape 18">
              <a:extLst>
                <a:ext uri="{FF2B5EF4-FFF2-40B4-BE49-F238E27FC236}">
                  <a16:creationId xmlns:a16="http://schemas.microsoft.com/office/drawing/2014/main" id="{C34D30A3-D22A-4D63-B381-5B851EC57F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8080" y="8740158"/>
              <a:ext cx="145501" cy="92947"/>
            </a:xfrm>
            <a:custGeom>
              <a:avLst/>
              <a:gdLst/>
              <a:ahLst/>
              <a:cxnLst/>
              <a:rect l="0" t="0" r="r" b="b"/>
              <a:pathLst>
                <a:path w="21574" h="21486">
                  <a:moveTo>
                    <a:pt x="21169" y="9121"/>
                  </a:moveTo>
                  <a:lnTo>
                    <a:pt x="19513" y="9121"/>
                  </a:lnTo>
                  <a:lnTo>
                    <a:pt x="19513" y="6544"/>
                  </a:lnTo>
                  <a:cubicBezTo>
                    <a:pt x="19513" y="6195"/>
                    <a:pt x="19331" y="5914"/>
                    <a:pt x="19108" y="5914"/>
                  </a:cubicBezTo>
                  <a:lnTo>
                    <a:pt x="17714" y="5914"/>
                  </a:lnTo>
                  <a:cubicBezTo>
                    <a:pt x="17491" y="5914"/>
                    <a:pt x="17309" y="6195"/>
                    <a:pt x="17309" y="6544"/>
                  </a:cubicBezTo>
                  <a:lnTo>
                    <a:pt x="17309" y="9121"/>
                  </a:lnTo>
                  <a:lnTo>
                    <a:pt x="15653" y="9121"/>
                  </a:lnTo>
                  <a:cubicBezTo>
                    <a:pt x="15428" y="9121"/>
                    <a:pt x="15247" y="9404"/>
                    <a:pt x="15247" y="9753"/>
                  </a:cubicBezTo>
                  <a:lnTo>
                    <a:pt x="15247" y="11921"/>
                  </a:lnTo>
                  <a:cubicBezTo>
                    <a:pt x="15247" y="12270"/>
                    <a:pt x="15428" y="12553"/>
                    <a:pt x="15653" y="12553"/>
                  </a:cubicBezTo>
                  <a:lnTo>
                    <a:pt x="17309" y="12553"/>
                  </a:lnTo>
                  <a:lnTo>
                    <a:pt x="17309" y="15130"/>
                  </a:lnTo>
                  <a:cubicBezTo>
                    <a:pt x="17309" y="15479"/>
                    <a:pt x="17491" y="15762"/>
                    <a:pt x="17714" y="15762"/>
                  </a:cubicBezTo>
                  <a:lnTo>
                    <a:pt x="19108" y="15762"/>
                  </a:lnTo>
                  <a:cubicBezTo>
                    <a:pt x="19331" y="15762"/>
                    <a:pt x="19513" y="15479"/>
                    <a:pt x="19513" y="15130"/>
                  </a:cubicBezTo>
                  <a:lnTo>
                    <a:pt x="19513" y="12553"/>
                  </a:lnTo>
                  <a:lnTo>
                    <a:pt x="21169" y="12553"/>
                  </a:lnTo>
                  <a:cubicBezTo>
                    <a:pt x="21393" y="12553"/>
                    <a:pt x="21574" y="12270"/>
                    <a:pt x="21574" y="11921"/>
                  </a:cubicBezTo>
                  <a:lnTo>
                    <a:pt x="21574" y="9753"/>
                  </a:lnTo>
                  <a:cubicBezTo>
                    <a:pt x="21574" y="9404"/>
                    <a:pt x="21393" y="9121"/>
                    <a:pt x="21169" y="9121"/>
                  </a:cubicBezTo>
                  <a:close/>
                  <a:moveTo>
                    <a:pt x="7107" y="9603"/>
                  </a:moveTo>
                  <a:lnTo>
                    <a:pt x="7107" y="12241"/>
                  </a:lnTo>
                  <a:cubicBezTo>
                    <a:pt x="7107" y="12637"/>
                    <a:pt x="7314" y="12960"/>
                    <a:pt x="7569" y="12960"/>
                  </a:cubicBezTo>
                  <a:lnTo>
                    <a:pt x="10940" y="12960"/>
                  </a:lnTo>
                  <a:cubicBezTo>
                    <a:pt x="10349" y="15563"/>
                    <a:pt x="8746" y="17430"/>
                    <a:pt x="6870" y="17408"/>
                  </a:cubicBezTo>
                  <a:cubicBezTo>
                    <a:pt x="4594" y="17382"/>
                    <a:pt x="2712" y="14548"/>
                    <a:pt x="2623" y="11008"/>
                  </a:cubicBezTo>
                  <a:cubicBezTo>
                    <a:pt x="2529" y="7212"/>
                    <a:pt x="4485" y="4078"/>
                    <a:pt x="6902" y="4078"/>
                  </a:cubicBezTo>
                  <a:cubicBezTo>
                    <a:pt x="8007" y="4078"/>
                    <a:pt x="9016" y="4733"/>
                    <a:pt x="9776" y="5808"/>
                  </a:cubicBezTo>
                  <a:cubicBezTo>
                    <a:pt x="9957" y="6063"/>
                    <a:pt x="10231" y="6064"/>
                    <a:pt x="10409" y="5804"/>
                  </a:cubicBezTo>
                  <a:lnTo>
                    <a:pt x="11647" y="3991"/>
                  </a:lnTo>
                  <a:cubicBezTo>
                    <a:pt x="11840" y="3707"/>
                    <a:pt x="11840" y="3228"/>
                    <a:pt x="11648" y="2944"/>
                  </a:cubicBezTo>
                  <a:cubicBezTo>
                    <a:pt x="10442" y="1165"/>
                    <a:pt x="8824" y="57"/>
                    <a:pt x="7040" y="2"/>
                  </a:cubicBezTo>
                  <a:cubicBezTo>
                    <a:pt x="3235" y="-114"/>
                    <a:pt x="27" y="4743"/>
                    <a:pt x="0" y="10667"/>
                  </a:cubicBezTo>
                  <a:cubicBezTo>
                    <a:pt x="-26" y="16636"/>
                    <a:pt x="3074" y="21486"/>
                    <a:pt x="6902" y="21486"/>
                  </a:cubicBezTo>
                  <a:cubicBezTo>
                    <a:pt x="10584" y="21486"/>
                    <a:pt x="13591" y="16999"/>
                    <a:pt x="13793" y="11347"/>
                  </a:cubicBezTo>
                  <a:cubicBezTo>
                    <a:pt x="13798" y="11277"/>
                    <a:pt x="13802" y="8882"/>
                    <a:pt x="13802" y="8882"/>
                  </a:cubicBezTo>
                  <a:lnTo>
                    <a:pt x="7569" y="8882"/>
                  </a:lnTo>
                  <a:cubicBezTo>
                    <a:pt x="7314" y="8882"/>
                    <a:pt x="7107" y="9205"/>
                    <a:pt x="7107" y="9603"/>
                  </a:cubicBezTo>
                  <a:close/>
                  <a:moveTo>
                    <a:pt x="7107" y="9603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C4E4637F-2201-4DCB-9BEE-F5F7125A085C}"/>
              </a:ext>
            </a:extLst>
          </p:cNvPr>
          <p:cNvSpPr txBox="1"/>
          <p:nvPr/>
        </p:nvSpPr>
        <p:spPr>
          <a:xfrm>
            <a:off x="1606169" y="4178423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lang="en-US" sz="20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Selela</a:t>
            </a:r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Gomez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1C7EE5FE-B199-41EE-9648-71A5C0835F2B}"/>
              </a:ext>
            </a:extLst>
          </p:cNvPr>
          <p:cNvSpPr/>
          <p:nvPr/>
        </p:nvSpPr>
        <p:spPr>
          <a:xfrm>
            <a:off x="1143234" y="4567350"/>
            <a:ext cx="23286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ever since the 1500s, when an make a survived not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2CFE2BB-A8BA-4494-BDD3-A48A46538AFE}"/>
              </a:ext>
            </a:extLst>
          </p:cNvPr>
          <p:cNvSpPr txBox="1"/>
          <p:nvPr/>
        </p:nvSpPr>
        <p:spPr>
          <a:xfrm>
            <a:off x="8630285" y="1805099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David </a:t>
            </a:r>
            <a:r>
              <a:rPr lang="en-US" sz="20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Jame</a:t>
            </a:r>
            <a:endParaRPr lang="en-US" sz="20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A95770F9-587E-4FAC-9203-E631CE32DF3C}"/>
              </a:ext>
            </a:extLst>
          </p:cNvPr>
          <p:cNvSpPr/>
          <p:nvPr/>
        </p:nvSpPr>
        <p:spPr>
          <a:xfrm>
            <a:off x="8630285" y="2194026"/>
            <a:ext cx="23286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ever since the 1500s, when an make a survived not</a:t>
            </a: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5C6DE85C-50C1-4A41-BE0E-5AE29EC206F5}"/>
              </a:ext>
            </a:extLst>
          </p:cNvPr>
          <p:cNvSpPr/>
          <p:nvPr/>
        </p:nvSpPr>
        <p:spPr>
          <a:xfrm>
            <a:off x="8630285" y="3046708"/>
            <a:ext cx="257083" cy="25708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9" name="AutoShape 1">
            <a:extLst>
              <a:ext uri="{FF2B5EF4-FFF2-40B4-BE49-F238E27FC236}">
                <a16:creationId xmlns:a16="http://schemas.microsoft.com/office/drawing/2014/main" id="{112888A2-178E-4D48-B554-12CA085E7851}"/>
              </a:ext>
            </a:extLst>
          </p:cNvPr>
          <p:cNvSpPr>
            <a:spLocks/>
          </p:cNvSpPr>
          <p:nvPr/>
        </p:nvSpPr>
        <p:spPr bwMode="auto">
          <a:xfrm>
            <a:off x="8692381" y="3121249"/>
            <a:ext cx="132891" cy="108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556"/>
                </a:moveTo>
                <a:cubicBezTo>
                  <a:pt x="20805" y="2990"/>
                  <a:pt x="19951" y="3284"/>
                  <a:pt x="19055" y="3415"/>
                </a:cubicBezTo>
                <a:cubicBezTo>
                  <a:pt x="19970" y="2740"/>
                  <a:pt x="20673" y="1672"/>
                  <a:pt x="21003" y="399"/>
                </a:cubicBezTo>
                <a:cubicBezTo>
                  <a:pt x="20147" y="1023"/>
                  <a:pt x="19199" y="1477"/>
                  <a:pt x="18189" y="1721"/>
                </a:cubicBezTo>
                <a:cubicBezTo>
                  <a:pt x="17381" y="662"/>
                  <a:pt x="16229" y="0"/>
                  <a:pt x="14954" y="0"/>
                </a:cubicBezTo>
                <a:cubicBezTo>
                  <a:pt x="12507" y="0"/>
                  <a:pt x="10523" y="2441"/>
                  <a:pt x="10523" y="5453"/>
                </a:cubicBezTo>
                <a:cubicBezTo>
                  <a:pt x="10523" y="5880"/>
                  <a:pt x="10562" y="6296"/>
                  <a:pt x="10638" y="6695"/>
                </a:cubicBezTo>
                <a:cubicBezTo>
                  <a:pt x="6955" y="6468"/>
                  <a:pt x="3690" y="4297"/>
                  <a:pt x="1504" y="998"/>
                </a:cubicBezTo>
                <a:cubicBezTo>
                  <a:pt x="1122" y="1803"/>
                  <a:pt x="904" y="2739"/>
                  <a:pt x="904" y="3739"/>
                </a:cubicBezTo>
                <a:cubicBezTo>
                  <a:pt x="904" y="5631"/>
                  <a:pt x="1686" y="7300"/>
                  <a:pt x="2876" y="8278"/>
                </a:cubicBezTo>
                <a:cubicBezTo>
                  <a:pt x="2149" y="8250"/>
                  <a:pt x="1466" y="8004"/>
                  <a:pt x="868" y="7596"/>
                </a:cubicBezTo>
                <a:cubicBezTo>
                  <a:pt x="867" y="7619"/>
                  <a:pt x="867" y="7642"/>
                  <a:pt x="867" y="7665"/>
                </a:cubicBezTo>
                <a:cubicBezTo>
                  <a:pt x="867" y="10307"/>
                  <a:pt x="2395" y="12510"/>
                  <a:pt x="4423" y="13011"/>
                </a:cubicBezTo>
                <a:cubicBezTo>
                  <a:pt x="4051" y="13136"/>
                  <a:pt x="3659" y="13203"/>
                  <a:pt x="3255" y="13203"/>
                </a:cubicBezTo>
                <a:cubicBezTo>
                  <a:pt x="2969" y="13203"/>
                  <a:pt x="2692" y="13169"/>
                  <a:pt x="2421" y="13105"/>
                </a:cubicBezTo>
                <a:cubicBezTo>
                  <a:pt x="2985" y="15271"/>
                  <a:pt x="4622" y="16848"/>
                  <a:pt x="6561" y="16892"/>
                </a:cubicBezTo>
                <a:cubicBezTo>
                  <a:pt x="5044" y="18355"/>
                  <a:pt x="3134" y="19226"/>
                  <a:pt x="1057" y="19226"/>
                </a:cubicBezTo>
                <a:cubicBezTo>
                  <a:pt x="699" y="19226"/>
                  <a:pt x="347" y="19201"/>
                  <a:pt x="0" y="19149"/>
                </a:cubicBezTo>
                <a:cubicBezTo>
                  <a:pt x="1961" y="20698"/>
                  <a:pt x="4291" y="21600"/>
                  <a:pt x="6793" y="21600"/>
                </a:cubicBezTo>
                <a:cubicBezTo>
                  <a:pt x="14944" y="21600"/>
                  <a:pt x="19401" y="13291"/>
                  <a:pt x="19401" y="6085"/>
                </a:cubicBezTo>
                <a:cubicBezTo>
                  <a:pt x="19401" y="5848"/>
                  <a:pt x="19397" y="5613"/>
                  <a:pt x="19389" y="5380"/>
                </a:cubicBezTo>
                <a:cubicBezTo>
                  <a:pt x="20255" y="4610"/>
                  <a:pt x="21006" y="3650"/>
                  <a:pt x="21600" y="2556"/>
                </a:cubicBezTo>
                <a:cubicBezTo>
                  <a:pt x="21600" y="2556"/>
                  <a:pt x="21600" y="2556"/>
                  <a:pt x="21600" y="2556"/>
                </a:cubicBezTo>
                <a:close/>
                <a:moveTo>
                  <a:pt x="21600" y="2556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0D93D8ED-FCE3-44C8-B894-97911F8E2E49}"/>
              </a:ext>
            </a:extLst>
          </p:cNvPr>
          <p:cNvSpPr/>
          <p:nvPr/>
        </p:nvSpPr>
        <p:spPr>
          <a:xfrm>
            <a:off x="8904702" y="3046708"/>
            <a:ext cx="257083" cy="25708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AutoShape 21">
            <a:extLst>
              <a:ext uri="{FF2B5EF4-FFF2-40B4-BE49-F238E27FC236}">
                <a16:creationId xmlns:a16="http://schemas.microsoft.com/office/drawing/2014/main" id="{16A4B6C6-A86D-444B-97D9-7A9C5EC5E360}"/>
              </a:ext>
            </a:extLst>
          </p:cNvPr>
          <p:cNvSpPr>
            <a:spLocks/>
          </p:cNvSpPr>
          <p:nvPr/>
        </p:nvSpPr>
        <p:spPr bwMode="auto">
          <a:xfrm>
            <a:off x="8984384" y="3126391"/>
            <a:ext cx="97717" cy="9771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362" y="2163"/>
                </a:moveTo>
                <a:lnTo>
                  <a:pt x="18362" y="5400"/>
                </a:lnTo>
                <a:lnTo>
                  <a:pt x="16200" y="5400"/>
                </a:lnTo>
                <a:cubicBezTo>
                  <a:pt x="15551" y="5400"/>
                  <a:pt x="15119" y="5832"/>
                  <a:pt x="15119" y="6482"/>
                </a:cubicBezTo>
                <a:lnTo>
                  <a:pt x="15119" y="8638"/>
                </a:lnTo>
                <a:lnTo>
                  <a:pt x="18362" y="8638"/>
                </a:lnTo>
                <a:lnTo>
                  <a:pt x="18362" y="11881"/>
                </a:lnTo>
                <a:lnTo>
                  <a:pt x="15119" y="11881"/>
                </a:lnTo>
                <a:lnTo>
                  <a:pt x="15119" y="19438"/>
                </a:lnTo>
                <a:lnTo>
                  <a:pt x="11881" y="19438"/>
                </a:lnTo>
                <a:lnTo>
                  <a:pt x="11881" y="11881"/>
                </a:lnTo>
                <a:lnTo>
                  <a:pt x="9719" y="11881"/>
                </a:lnTo>
                <a:lnTo>
                  <a:pt x="9719" y="8638"/>
                </a:lnTo>
                <a:lnTo>
                  <a:pt x="11881" y="8638"/>
                </a:lnTo>
                <a:lnTo>
                  <a:pt x="11881" y="5938"/>
                </a:lnTo>
                <a:cubicBezTo>
                  <a:pt x="11881" y="3888"/>
                  <a:pt x="13606" y="2163"/>
                  <a:pt x="15662" y="2163"/>
                </a:cubicBezTo>
                <a:cubicBezTo>
                  <a:pt x="15662" y="2163"/>
                  <a:pt x="18362" y="2163"/>
                  <a:pt x="18362" y="2163"/>
                </a:cubicBezTo>
                <a:close/>
                <a:moveTo>
                  <a:pt x="19438" y="0"/>
                </a:moveTo>
                <a:lnTo>
                  <a:pt x="2163" y="0"/>
                </a:lnTo>
                <a:cubicBezTo>
                  <a:pt x="971" y="0"/>
                  <a:pt x="0" y="971"/>
                  <a:pt x="0" y="2163"/>
                </a:cubicBezTo>
                <a:lnTo>
                  <a:pt x="0" y="19438"/>
                </a:lnTo>
                <a:cubicBezTo>
                  <a:pt x="0" y="20630"/>
                  <a:pt x="971" y="21600"/>
                  <a:pt x="2163" y="21600"/>
                </a:cubicBezTo>
                <a:lnTo>
                  <a:pt x="19438" y="21600"/>
                </a:lnTo>
                <a:cubicBezTo>
                  <a:pt x="20630" y="21600"/>
                  <a:pt x="21600" y="20630"/>
                  <a:pt x="21600" y="19438"/>
                </a:cubicBezTo>
                <a:lnTo>
                  <a:pt x="21600" y="2163"/>
                </a:lnTo>
                <a:cubicBezTo>
                  <a:pt x="21600" y="971"/>
                  <a:pt x="20630" y="0"/>
                  <a:pt x="19438" y="0"/>
                </a:cubicBezTo>
                <a:cubicBezTo>
                  <a:pt x="19438" y="0"/>
                  <a:pt x="19438" y="0"/>
                  <a:pt x="19438" y="0"/>
                </a:cubicBezTo>
                <a:close/>
                <a:moveTo>
                  <a:pt x="19438" y="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9CC7FD5F-49E2-4FA8-89BE-7C9E2B2639FA}"/>
              </a:ext>
            </a:extLst>
          </p:cNvPr>
          <p:cNvSpPr/>
          <p:nvPr/>
        </p:nvSpPr>
        <p:spPr>
          <a:xfrm>
            <a:off x="9179120" y="3046707"/>
            <a:ext cx="257083" cy="25708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" name="AutoShape 18">
            <a:extLst>
              <a:ext uri="{FF2B5EF4-FFF2-40B4-BE49-F238E27FC236}">
                <a16:creationId xmlns:a16="http://schemas.microsoft.com/office/drawing/2014/main" id="{A9DFA610-ADC2-49F4-B058-0304D2F61BD7}"/>
              </a:ext>
            </a:extLst>
          </p:cNvPr>
          <p:cNvSpPr>
            <a:spLocks/>
          </p:cNvSpPr>
          <p:nvPr/>
        </p:nvSpPr>
        <p:spPr bwMode="auto">
          <a:xfrm>
            <a:off x="9234911" y="3128775"/>
            <a:ext cx="145501" cy="92947"/>
          </a:xfrm>
          <a:custGeom>
            <a:avLst/>
            <a:gdLst/>
            <a:ahLst/>
            <a:cxnLst/>
            <a:rect l="0" t="0" r="r" b="b"/>
            <a:pathLst>
              <a:path w="21574" h="21486">
                <a:moveTo>
                  <a:pt x="21169" y="9121"/>
                </a:moveTo>
                <a:lnTo>
                  <a:pt x="19513" y="9121"/>
                </a:lnTo>
                <a:lnTo>
                  <a:pt x="19513" y="6544"/>
                </a:lnTo>
                <a:cubicBezTo>
                  <a:pt x="19513" y="6195"/>
                  <a:pt x="19331" y="5914"/>
                  <a:pt x="19108" y="5914"/>
                </a:cubicBezTo>
                <a:lnTo>
                  <a:pt x="17714" y="5914"/>
                </a:lnTo>
                <a:cubicBezTo>
                  <a:pt x="17491" y="5914"/>
                  <a:pt x="17309" y="6195"/>
                  <a:pt x="17309" y="6544"/>
                </a:cubicBezTo>
                <a:lnTo>
                  <a:pt x="17309" y="9121"/>
                </a:lnTo>
                <a:lnTo>
                  <a:pt x="15653" y="9121"/>
                </a:lnTo>
                <a:cubicBezTo>
                  <a:pt x="15428" y="9121"/>
                  <a:pt x="15247" y="9404"/>
                  <a:pt x="15247" y="9753"/>
                </a:cubicBezTo>
                <a:lnTo>
                  <a:pt x="15247" y="11921"/>
                </a:lnTo>
                <a:cubicBezTo>
                  <a:pt x="15247" y="12270"/>
                  <a:pt x="15428" y="12553"/>
                  <a:pt x="15653" y="12553"/>
                </a:cubicBezTo>
                <a:lnTo>
                  <a:pt x="17309" y="12553"/>
                </a:lnTo>
                <a:lnTo>
                  <a:pt x="17309" y="15130"/>
                </a:lnTo>
                <a:cubicBezTo>
                  <a:pt x="17309" y="15479"/>
                  <a:pt x="17491" y="15762"/>
                  <a:pt x="17714" y="15762"/>
                </a:cubicBezTo>
                <a:lnTo>
                  <a:pt x="19108" y="15762"/>
                </a:lnTo>
                <a:cubicBezTo>
                  <a:pt x="19331" y="15762"/>
                  <a:pt x="19513" y="15479"/>
                  <a:pt x="19513" y="15130"/>
                </a:cubicBezTo>
                <a:lnTo>
                  <a:pt x="19513" y="12553"/>
                </a:lnTo>
                <a:lnTo>
                  <a:pt x="21169" y="12553"/>
                </a:lnTo>
                <a:cubicBezTo>
                  <a:pt x="21393" y="12553"/>
                  <a:pt x="21574" y="12270"/>
                  <a:pt x="21574" y="11921"/>
                </a:cubicBezTo>
                <a:lnTo>
                  <a:pt x="21574" y="9753"/>
                </a:lnTo>
                <a:cubicBezTo>
                  <a:pt x="21574" y="9404"/>
                  <a:pt x="21393" y="9121"/>
                  <a:pt x="21169" y="9121"/>
                </a:cubicBezTo>
                <a:close/>
                <a:moveTo>
                  <a:pt x="7107" y="9603"/>
                </a:moveTo>
                <a:lnTo>
                  <a:pt x="7107" y="12241"/>
                </a:lnTo>
                <a:cubicBezTo>
                  <a:pt x="7107" y="12637"/>
                  <a:pt x="7314" y="12960"/>
                  <a:pt x="7569" y="12960"/>
                </a:cubicBezTo>
                <a:lnTo>
                  <a:pt x="10940" y="12960"/>
                </a:lnTo>
                <a:cubicBezTo>
                  <a:pt x="10349" y="15563"/>
                  <a:pt x="8746" y="17430"/>
                  <a:pt x="6870" y="17408"/>
                </a:cubicBezTo>
                <a:cubicBezTo>
                  <a:pt x="4594" y="17382"/>
                  <a:pt x="2712" y="14548"/>
                  <a:pt x="2623" y="11008"/>
                </a:cubicBezTo>
                <a:cubicBezTo>
                  <a:pt x="2529" y="7212"/>
                  <a:pt x="4485" y="4078"/>
                  <a:pt x="6902" y="4078"/>
                </a:cubicBezTo>
                <a:cubicBezTo>
                  <a:pt x="8007" y="4078"/>
                  <a:pt x="9016" y="4733"/>
                  <a:pt x="9776" y="5808"/>
                </a:cubicBezTo>
                <a:cubicBezTo>
                  <a:pt x="9957" y="6063"/>
                  <a:pt x="10231" y="6064"/>
                  <a:pt x="10409" y="5804"/>
                </a:cubicBezTo>
                <a:lnTo>
                  <a:pt x="11647" y="3991"/>
                </a:lnTo>
                <a:cubicBezTo>
                  <a:pt x="11840" y="3707"/>
                  <a:pt x="11840" y="3228"/>
                  <a:pt x="11648" y="2944"/>
                </a:cubicBezTo>
                <a:cubicBezTo>
                  <a:pt x="10442" y="1165"/>
                  <a:pt x="8824" y="57"/>
                  <a:pt x="7040" y="2"/>
                </a:cubicBezTo>
                <a:cubicBezTo>
                  <a:pt x="3235" y="-114"/>
                  <a:pt x="27" y="4743"/>
                  <a:pt x="0" y="10667"/>
                </a:cubicBezTo>
                <a:cubicBezTo>
                  <a:pt x="-26" y="16636"/>
                  <a:pt x="3074" y="21486"/>
                  <a:pt x="6902" y="21486"/>
                </a:cubicBezTo>
                <a:cubicBezTo>
                  <a:pt x="10584" y="21486"/>
                  <a:pt x="13591" y="16999"/>
                  <a:pt x="13793" y="11347"/>
                </a:cubicBezTo>
                <a:cubicBezTo>
                  <a:pt x="13798" y="11277"/>
                  <a:pt x="13802" y="8882"/>
                  <a:pt x="13802" y="8882"/>
                </a:cubicBezTo>
                <a:lnTo>
                  <a:pt x="7569" y="8882"/>
                </a:lnTo>
                <a:cubicBezTo>
                  <a:pt x="7314" y="8882"/>
                  <a:pt x="7107" y="9205"/>
                  <a:pt x="7107" y="9603"/>
                </a:cubicBezTo>
                <a:close/>
                <a:moveTo>
                  <a:pt x="7107" y="9603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32B32AF1-EA04-4DA1-BBAA-D43A55FC506E}"/>
              </a:ext>
            </a:extLst>
          </p:cNvPr>
          <p:cNvSpPr/>
          <p:nvPr/>
        </p:nvSpPr>
        <p:spPr>
          <a:xfrm>
            <a:off x="8630285" y="5420032"/>
            <a:ext cx="257083" cy="2570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6" name="AutoShape 1">
            <a:extLst>
              <a:ext uri="{FF2B5EF4-FFF2-40B4-BE49-F238E27FC236}">
                <a16:creationId xmlns:a16="http://schemas.microsoft.com/office/drawing/2014/main" id="{5EC475F0-F3B0-4D78-831B-6E0A49C7FB9B}"/>
              </a:ext>
            </a:extLst>
          </p:cNvPr>
          <p:cNvSpPr>
            <a:spLocks/>
          </p:cNvSpPr>
          <p:nvPr/>
        </p:nvSpPr>
        <p:spPr bwMode="auto">
          <a:xfrm>
            <a:off x="8692381" y="5494573"/>
            <a:ext cx="132891" cy="108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556"/>
                </a:moveTo>
                <a:cubicBezTo>
                  <a:pt x="20805" y="2990"/>
                  <a:pt x="19951" y="3284"/>
                  <a:pt x="19055" y="3415"/>
                </a:cubicBezTo>
                <a:cubicBezTo>
                  <a:pt x="19970" y="2740"/>
                  <a:pt x="20673" y="1672"/>
                  <a:pt x="21003" y="399"/>
                </a:cubicBezTo>
                <a:cubicBezTo>
                  <a:pt x="20147" y="1023"/>
                  <a:pt x="19199" y="1477"/>
                  <a:pt x="18189" y="1721"/>
                </a:cubicBezTo>
                <a:cubicBezTo>
                  <a:pt x="17381" y="662"/>
                  <a:pt x="16229" y="0"/>
                  <a:pt x="14954" y="0"/>
                </a:cubicBezTo>
                <a:cubicBezTo>
                  <a:pt x="12507" y="0"/>
                  <a:pt x="10523" y="2441"/>
                  <a:pt x="10523" y="5453"/>
                </a:cubicBezTo>
                <a:cubicBezTo>
                  <a:pt x="10523" y="5880"/>
                  <a:pt x="10562" y="6296"/>
                  <a:pt x="10638" y="6695"/>
                </a:cubicBezTo>
                <a:cubicBezTo>
                  <a:pt x="6955" y="6468"/>
                  <a:pt x="3690" y="4297"/>
                  <a:pt x="1504" y="998"/>
                </a:cubicBezTo>
                <a:cubicBezTo>
                  <a:pt x="1122" y="1803"/>
                  <a:pt x="904" y="2739"/>
                  <a:pt x="904" y="3739"/>
                </a:cubicBezTo>
                <a:cubicBezTo>
                  <a:pt x="904" y="5631"/>
                  <a:pt x="1686" y="7300"/>
                  <a:pt x="2876" y="8278"/>
                </a:cubicBezTo>
                <a:cubicBezTo>
                  <a:pt x="2149" y="8250"/>
                  <a:pt x="1466" y="8004"/>
                  <a:pt x="868" y="7596"/>
                </a:cubicBezTo>
                <a:cubicBezTo>
                  <a:pt x="867" y="7619"/>
                  <a:pt x="867" y="7642"/>
                  <a:pt x="867" y="7665"/>
                </a:cubicBezTo>
                <a:cubicBezTo>
                  <a:pt x="867" y="10307"/>
                  <a:pt x="2395" y="12510"/>
                  <a:pt x="4423" y="13011"/>
                </a:cubicBezTo>
                <a:cubicBezTo>
                  <a:pt x="4051" y="13136"/>
                  <a:pt x="3659" y="13203"/>
                  <a:pt x="3255" y="13203"/>
                </a:cubicBezTo>
                <a:cubicBezTo>
                  <a:pt x="2969" y="13203"/>
                  <a:pt x="2692" y="13169"/>
                  <a:pt x="2421" y="13105"/>
                </a:cubicBezTo>
                <a:cubicBezTo>
                  <a:pt x="2985" y="15271"/>
                  <a:pt x="4622" y="16848"/>
                  <a:pt x="6561" y="16892"/>
                </a:cubicBezTo>
                <a:cubicBezTo>
                  <a:pt x="5044" y="18355"/>
                  <a:pt x="3134" y="19226"/>
                  <a:pt x="1057" y="19226"/>
                </a:cubicBezTo>
                <a:cubicBezTo>
                  <a:pt x="699" y="19226"/>
                  <a:pt x="347" y="19201"/>
                  <a:pt x="0" y="19149"/>
                </a:cubicBezTo>
                <a:cubicBezTo>
                  <a:pt x="1961" y="20698"/>
                  <a:pt x="4291" y="21600"/>
                  <a:pt x="6793" y="21600"/>
                </a:cubicBezTo>
                <a:cubicBezTo>
                  <a:pt x="14944" y="21600"/>
                  <a:pt x="19401" y="13291"/>
                  <a:pt x="19401" y="6085"/>
                </a:cubicBezTo>
                <a:cubicBezTo>
                  <a:pt x="19401" y="5848"/>
                  <a:pt x="19397" y="5613"/>
                  <a:pt x="19389" y="5380"/>
                </a:cubicBezTo>
                <a:cubicBezTo>
                  <a:pt x="20255" y="4610"/>
                  <a:pt x="21006" y="3650"/>
                  <a:pt x="21600" y="2556"/>
                </a:cubicBezTo>
                <a:cubicBezTo>
                  <a:pt x="21600" y="2556"/>
                  <a:pt x="21600" y="2556"/>
                  <a:pt x="21600" y="2556"/>
                </a:cubicBezTo>
                <a:close/>
                <a:moveTo>
                  <a:pt x="21600" y="2556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04B2EB7E-8A01-4AEB-A66F-F45F4A857097}"/>
              </a:ext>
            </a:extLst>
          </p:cNvPr>
          <p:cNvSpPr/>
          <p:nvPr/>
        </p:nvSpPr>
        <p:spPr>
          <a:xfrm>
            <a:off x="8904702" y="5420032"/>
            <a:ext cx="257083" cy="2570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8" name="AutoShape 21">
            <a:extLst>
              <a:ext uri="{FF2B5EF4-FFF2-40B4-BE49-F238E27FC236}">
                <a16:creationId xmlns:a16="http://schemas.microsoft.com/office/drawing/2014/main" id="{9783DFC1-56A9-4184-80E9-BD2B11E79F8C}"/>
              </a:ext>
            </a:extLst>
          </p:cNvPr>
          <p:cNvSpPr>
            <a:spLocks/>
          </p:cNvSpPr>
          <p:nvPr/>
        </p:nvSpPr>
        <p:spPr bwMode="auto">
          <a:xfrm>
            <a:off x="8984384" y="5499715"/>
            <a:ext cx="97717" cy="9771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362" y="2163"/>
                </a:moveTo>
                <a:lnTo>
                  <a:pt x="18362" y="5400"/>
                </a:lnTo>
                <a:lnTo>
                  <a:pt x="16200" y="5400"/>
                </a:lnTo>
                <a:cubicBezTo>
                  <a:pt x="15551" y="5400"/>
                  <a:pt x="15119" y="5832"/>
                  <a:pt x="15119" y="6482"/>
                </a:cubicBezTo>
                <a:lnTo>
                  <a:pt x="15119" y="8638"/>
                </a:lnTo>
                <a:lnTo>
                  <a:pt x="18362" y="8638"/>
                </a:lnTo>
                <a:lnTo>
                  <a:pt x="18362" y="11881"/>
                </a:lnTo>
                <a:lnTo>
                  <a:pt x="15119" y="11881"/>
                </a:lnTo>
                <a:lnTo>
                  <a:pt x="15119" y="19438"/>
                </a:lnTo>
                <a:lnTo>
                  <a:pt x="11881" y="19438"/>
                </a:lnTo>
                <a:lnTo>
                  <a:pt x="11881" y="11881"/>
                </a:lnTo>
                <a:lnTo>
                  <a:pt x="9719" y="11881"/>
                </a:lnTo>
                <a:lnTo>
                  <a:pt x="9719" y="8638"/>
                </a:lnTo>
                <a:lnTo>
                  <a:pt x="11881" y="8638"/>
                </a:lnTo>
                <a:lnTo>
                  <a:pt x="11881" y="5938"/>
                </a:lnTo>
                <a:cubicBezTo>
                  <a:pt x="11881" y="3888"/>
                  <a:pt x="13606" y="2163"/>
                  <a:pt x="15662" y="2163"/>
                </a:cubicBezTo>
                <a:cubicBezTo>
                  <a:pt x="15662" y="2163"/>
                  <a:pt x="18362" y="2163"/>
                  <a:pt x="18362" y="2163"/>
                </a:cubicBezTo>
                <a:close/>
                <a:moveTo>
                  <a:pt x="19438" y="0"/>
                </a:moveTo>
                <a:lnTo>
                  <a:pt x="2163" y="0"/>
                </a:lnTo>
                <a:cubicBezTo>
                  <a:pt x="971" y="0"/>
                  <a:pt x="0" y="971"/>
                  <a:pt x="0" y="2163"/>
                </a:cubicBezTo>
                <a:lnTo>
                  <a:pt x="0" y="19438"/>
                </a:lnTo>
                <a:cubicBezTo>
                  <a:pt x="0" y="20630"/>
                  <a:pt x="971" y="21600"/>
                  <a:pt x="2163" y="21600"/>
                </a:cubicBezTo>
                <a:lnTo>
                  <a:pt x="19438" y="21600"/>
                </a:lnTo>
                <a:cubicBezTo>
                  <a:pt x="20630" y="21600"/>
                  <a:pt x="21600" y="20630"/>
                  <a:pt x="21600" y="19438"/>
                </a:cubicBezTo>
                <a:lnTo>
                  <a:pt x="21600" y="2163"/>
                </a:lnTo>
                <a:cubicBezTo>
                  <a:pt x="21600" y="971"/>
                  <a:pt x="20630" y="0"/>
                  <a:pt x="19438" y="0"/>
                </a:cubicBezTo>
                <a:cubicBezTo>
                  <a:pt x="19438" y="0"/>
                  <a:pt x="19438" y="0"/>
                  <a:pt x="19438" y="0"/>
                </a:cubicBezTo>
                <a:close/>
                <a:moveTo>
                  <a:pt x="19438" y="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7CBB7A59-6B02-4F03-BA31-3CCADB91B6A9}"/>
              </a:ext>
            </a:extLst>
          </p:cNvPr>
          <p:cNvSpPr/>
          <p:nvPr/>
        </p:nvSpPr>
        <p:spPr>
          <a:xfrm>
            <a:off x="9179120" y="5420031"/>
            <a:ext cx="257083" cy="2570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0" name="AutoShape 18">
            <a:extLst>
              <a:ext uri="{FF2B5EF4-FFF2-40B4-BE49-F238E27FC236}">
                <a16:creationId xmlns:a16="http://schemas.microsoft.com/office/drawing/2014/main" id="{88B6FA12-06F2-4D4A-85BF-B28A8EDA33BE}"/>
              </a:ext>
            </a:extLst>
          </p:cNvPr>
          <p:cNvSpPr>
            <a:spLocks/>
          </p:cNvSpPr>
          <p:nvPr/>
        </p:nvSpPr>
        <p:spPr bwMode="auto">
          <a:xfrm>
            <a:off x="9234911" y="5502099"/>
            <a:ext cx="145501" cy="92947"/>
          </a:xfrm>
          <a:custGeom>
            <a:avLst/>
            <a:gdLst/>
            <a:ahLst/>
            <a:cxnLst/>
            <a:rect l="0" t="0" r="r" b="b"/>
            <a:pathLst>
              <a:path w="21574" h="21486">
                <a:moveTo>
                  <a:pt x="21169" y="9121"/>
                </a:moveTo>
                <a:lnTo>
                  <a:pt x="19513" y="9121"/>
                </a:lnTo>
                <a:lnTo>
                  <a:pt x="19513" y="6544"/>
                </a:lnTo>
                <a:cubicBezTo>
                  <a:pt x="19513" y="6195"/>
                  <a:pt x="19331" y="5914"/>
                  <a:pt x="19108" y="5914"/>
                </a:cubicBezTo>
                <a:lnTo>
                  <a:pt x="17714" y="5914"/>
                </a:lnTo>
                <a:cubicBezTo>
                  <a:pt x="17491" y="5914"/>
                  <a:pt x="17309" y="6195"/>
                  <a:pt x="17309" y="6544"/>
                </a:cubicBezTo>
                <a:lnTo>
                  <a:pt x="17309" y="9121"/>
                </a:lnTo>
                <a:lnTo>
                  <a:pt x="15653" y="9121"/>
                </a:lnTo>
                <a:cubicBezTo>
                  <a:pt x="15428" y="9121"/>
                  <a:pt x="15247" y="9404"/>
                  <a:pt x="15247" y="9753"/>
                </a:cubicBezTo>
                <a:lnTo>
                  <a:pt x="15247" y="11921"/>
                </a:lnTo>
                <a:cubicBezTo>
                  <a:pt x="15247" y="12270"/>
                  <a:pt x="15428" y="12553"/>
                  <a:pt x="15653" y="12553"/>
                </a:cubicBezTo>
                <a:lnTo>
                  <a:pt x="17309" y="12553"/>
                </a:lnTo>
                <a:lnTo>
                  <a:pt x="17309" y="15130"/>
                </a:lnTo>
                <a:cubicBezTo>
                  <a:pt x="17309" y="15479"/>
                  <a:pt x="17491" y="15762"/>
                  <a:pt x="17714" y="15762"/>
                </a:cubicBezTo>
                <a:lnTo>
                  <a:pt x="19108" y="15762"/>
                </a:lnTo>
                <a:cubicBezTo>
                  <a:pt x="19331" y="15762"/>
                  <a:pt x="19513" y="15479"/>
                  <a:pt x="19513" y="15130"/>
                </a:cubicBezTo>
                <a:lnTo>
                  <a:pt x="19513" y="12553"/>
                </a:lnTo>
                <a:lnTo>
                  <a:pt x="21169" y="12553"/>
                </a:lnTo>
                <a:cubicBezTo>
                  <a:pt x="21393" y="12553"/>
                  <a:pt x="21574" y="12270"/>
                  <a:pt x="21574" y="11921"/>
                </a:cubicBezTo>
                <a:lnTo>
                  <a:pt x="21574" y="9753"/>
                </a:lnTo>
                <a:cubicBezTo>
                  <a:pt x="21574" y="9404"/>
                  <a:pt x="21393" y="9121"/>
                  <a:pt x="21169" y="9121"/>
                </a:cubicBezTo>
                <a:close/>
                <a:moveTo>
                  <a:pt x="7107" y="9603"/>
                </a:moveTo>
                <a:lnTo>
                  <a:pt x="7107" y="12241"/>
                </a:lnTo>
                <a:cubicBezTo>
                  <a:pt x="7107" y="12637"/>
                  <a:pt x="7314" y="12960"/>
                  <a:pt x="7569" y="12960"/>
                </a:cubicBezTo>
                <a:lnTo>
                  <a:pt x="10940" y="12960"/>
                </a:lnTo>
                <a:cubicBezTo>
                  <a:pt x="10349" y="15563"/>
                  <a:pt x="8746" y="17430"/>
                  <a:pt x="6870" y="17408"/>
                </a:cubicBezTo>
                <a:cubicBezTo>
                  <a:pt x="4594" y="17382"/>
                  <a:pt x="2712" y="14548"/>
                  <a:pt x="2623" y="11008"/>
                </a:cubicBezTo>
                <a:cubicBezTo>
                  <a:pt x="2529" y="7212"/>
                  <a:pt x="4485" y="4078"/>
                  <a:pt x="6902" y="4078"/>
                </a:cubicBezTo>
                <a:cubicBezTo>
                  <a:pt x="8007" y="4078"/>
                  <a:pt x="9016" y="4733"/>
                  <a:pt x="9776" y="5808"/>
                </a:cubicBezTo>
                <a:cubicBezTo>
                  <a:pt x="9957" y="6063"/>
                  <a:pt x="10231" y="6064"/>
                  <a:pt x="10409" y="5804"/>
                </a:cubicBezTo>
                <a:lnTo>
                  <a:pt x="11647" y="3991"/>
                </a:lnTo>
                <a:cubicBezTo>
                  <a:pt x="11840" y="3707"/>
                  <a:pt x="11840" y="3228"/>
                  <a:pt x="11648" y="2944"/>
                </a:cubicBezTo>
                <a:cubicBezTo>
                  <a:pt x="10442" y="1165"/>
                  <a:pt x="8824" y="57"/>
                  <a:pt x="7040" y="2"/>
                </a:cubicBezTo>
                <a:cubicBezTo>
                  <a:pt x="3235" y="-114"/>
                  <a:pt x="27" y="4743"/>
                  <a:pt x="0" y="10667"/>
                </a:cubicBezTo>
                <a:cubicBezTo>
                  <a:pt x="-26" y="16636"/>
                  <a:pt x="3074" y="21486"/>
                  <a:pt x="6902" y="21486"/>
                </a:cubicBezTo>
                <a:cubicBezTo>
                  <a:pt x="10584" y="21486"/>
                  <a:pt x="13591" y="16999"/>
                  <a:pt x="13793" y="11347"/>
                </a:cubicBezTo>
                <a:cubicBezTo>
                  <a:pt x="13798" y="11277"/>
                  <a:pt x="13802" y="8882"/>
                  <a:pt x="13802" y="8882"/>
                </a:cubicBezTo>
                <a:lnTo>
                  <a:pt x="7569" y="8882"/>
                </a:lnTo>
                <a:cubicBezTo>
                  <a:pt x="7314" y="8882"/>
                  <a:pt x="7107" y="9205"/>
                  <a:pt x="7107" y="9603"/>
                </a:cubicBezTo>
                <a:close/>
                <a:moveTo>
                  <a:pt x="7107" y="9603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5F765C66-967A-4768-B058-5458988EE696}"/>
              </a:ext>
            </a:extLst>
          </p:cNvPr>
          <p:cNvSpPr txBox="1"/>
          <p:nvPr/>
        </p:nvSpPr>
        <p:spPr>
          <a:xfrm>
            <a:off x="8630285" y="4178423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Selela</a:t>
            </a:r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Gomez</a:t>
            </a: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63DAC315-777B-4C25-8AD0-1ABA1AE9FCAB}"/>
              </a:ext>
            </a:extLst>
          </p:cNvPr>
          <p:cNvSpPr/>
          <p:nvPr/>
        </p:nvSpPr>
        <p:spPr>
          <a:xfrm>
            <a:off x="8630285" y="4567350"/>
            <a:ext cx="23286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ever since the 1500s, when an make a survived not</a:t>
            </a:r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7FBACDE6-1D68-4F3E-B292-138237465286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6" r="1246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CFE13531-4B9A-4A16-9466-015BAA55B7B6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8" r="6568"/>
          <a:stretch>
            <a:fillRect/>
          </a:stretch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D27C28CB-6B0F-409D-AF41-D6177A888341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18" t="28452" r="33517" b="6608"/>
          <a:stretch/>
        </p:blipFill>
        <p:spPr>
          <a:xfrm>
            <a:off x="838199" y="1931985"/>
            <a:ext cx="2587171" cy="1986872"/>
          </a:xfrm>
        </p:spPr>
      </p:pic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Port folio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7C7AD3DD-23EF-4AF5-9D99-F891D468758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 variation of the ordinary lorem ipsum text has been used lorem ipsum text has </a:t>
            </a:r>
          </a:p>
          <a:p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1049272-9AC6-4228-88DD-2973D2ADC44C}"/>
              </a:ext>
            </a:extLst>
          </p:cNvPr>
          <p:cNvSpPr/>
          <p:nvPr/>
        </p:nvSpPr>
        <p:spPr>
          <a:xfrm>
            <a:off x="838198" y="4022043"/>
            <a:ext cx="2587171" cy="198687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C4B33CD-4B5E-4032-B846-BFD5BCA960EB}"/>
              </a:ext>
            </a:extLst>
          </p:cNvPr>
          <p:cNvSpPr/>
          <p:nvPr/>
        </p:nvSpPr>
        <p:spPr>
          <a:xfrm>
            <a:off x="3534110" y="1931986"/>
            <a:ext cx="2587171" cy="19868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EDD9984-956D-45EF-8CDB-4B823983EF80}"/>
              </a:ext>
            </a:extLst>
          </p:cNvPr>
          <p:cNvSpPr/>
          <p:nvPr/>
        </p:nvSpPr>
        <p:spPr>
          <a:xfrm>
            <a:off x="3663367" y="2494534"/>
            <a:ext cx="232865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ever since the 1500s, when an make a survived not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5B21E70-C7C6-489A-8286-2F2B2BB745E6}"/>
              </a:ext>
            </a:extLst>
          </p:cNvPr>
          <p:cNvSpPr/>
          <p:nvPr/>
        </p:nvSpPr>
        <p:spPr>
          <a:xfrm>
            <a:off x="967455" y="4584591"/>
            <a:ext cx="232865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ever since the 1500s, when an make a survived not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Timeline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F32F01AC-DE81-4822-BBF9-76721234276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 variation of the ordinary lorem ipsum text has been used lorem ipsum text has </a:t>
            </a:r>
          </a:p>
          <a:p>
            <a:endParaRPr lang="en-US" dirty="0"/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96A737E3-280C-4A51-AD58-3AF965C1275C}"/>
              </a:ext>
            </a:extLst>
          </p:cNvPr>
          <p:cNvGrpSpPr/>
          <p:nvPr/>
        </p:nvGrpSpPr>
        <p:grpSpPr>
          <a:xfrm>
            <a:off x="1224762" y="4263813"/>
            <a:ext cx="1697372" cy="834350"/>
            <a:chOff x="2126253" y="3896702"/>
            <a:chExt cx="1697372" cy="834350"/>
          </a:xfrm>
        </p:grpSpPr>
        <p:sp>
          <p:nvSpPr>
            <p:cNvPr id="99" name="Rectangle 17">
              <a:extLst>
                <a:ext uri="{FF2B5EF4-FFF2-40B4-BE49-F238E27FC236}">
                  <a16:creationId xmlns:a16="http://schemas.microsoft.com/office/drawing/2014/main" id="{ED361970-6D74-4713-BF98-793A439AA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253" y="430925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CCDF74F1-35D7-4480-AE5F-28FC81658273}"/>
                </a:ext>
              </a:extLst>
            </p:cNvPr>
            <p:cNvSpPr txBox="1"/>
            <p:nvPr/>
          </p:nvSpPr>
          <p:spPr>
            <a:xfrm>
              <a:off x="2222896" y="3896702"/>
              <a:ext cx="1504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32B02955-3C94-495F-98DA-09CA8D5C2F21}"/>
              </a:ext>
            </a:extLst>
          </p:cNvPr>
          <p:cNvGrpSpPr/>
          <p:nvPr/>
        </p:nvGrpSpPr>
        <p:grpSpPr>
          <a:xfrm>
            <a:off x="5487907" y="4263813"/>
            <a:ext cx="1697372" cy="834350"/>
            <a:chOff x="2126253" y="3896702"/>
            <a:chExt cx="1697372" cy="834350"/>
          </a:xfrm>
        </p:grpSpPr>
        <p:sp>
          <p:nvSpPr>
            <p:cNvPr id="59" name="Rectangle 17">
              <a:extLst>
                <a:ext uri="{FF2B5EF4-FFF2-40B4-BE49-F238E27FC236}">
                  <a16:creationId xmlns:a16="http://schemas.microsoft.com/office/drawing/2014/main" id="{634A6DAA-C224-456B-A6C5-3C7DFBC83C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253" y="430925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B38A22E-8F41-46B6-AD18-9DA08F0A31C0}"/>
                </a:ext>
              </a:extLst>
            </p:cNvPr>
            <p:cNvSpPr txBox="1"/>
            <p:nvPr/>
          </p:nvSpPr>
          <p:spPr>
            <a:xfrm>
              <a:off x="2222896" y="3896702"/>
              <a:ext cx="1504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DC51584-8BB6-4934-8F44-7E4CE30DB422}"/>
              </a:ext>
            </a:extLst>
          </p:cNvPr>
          <p:cNvGrpSpPr/>
          <p:nvPr/>
        </p:nvGrpSpPr>
        <p:grpSpPr>
          <a:xfrm>
            <a:off x="9751052" y="4263813"/>
            <a:ext cx="1697372" cy="834350"/>
            <a:chOff x="2126253" y="3896702"/>
            <a:chExt cx="1697372" cy="834350"/>
          </a:xfrm>
        </p:grpSpPr>
        <p:sp>
          <p:nvSpPr>
            <p:cNvPr id="64" name="Rectangle 17">
              <a:extLst>
                <a:ext uri="{FF2B5EF4-FFF2-40B4-BE49-F238E27FC236}">
                  <a16:creationId xmlns:a16="http://schemas.microsoft.com/office/drawing/2014/main" id="{73E8242F-6FB7-4755-A877-B547C34DBF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253" y="430925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FA7EABAE-1C07-42A5-9027-4804C2AE5D78}"/>
                </a:ext>
              </a:extLst>
            </p:cNvPr>
            <p:cNvSpPr txBox="1"/>
            <p:nvPr/>
          </p:nvSpPr>
          <p:spPr>
            <a:xfrm>
              <a:off x="2222896" y="3896702"/>
              <a:ext cx="1504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sp>
        <p:nvSpPr>
          <p:cNvPr id="25" name="Oval 24">
            <a:extLst>
              <a:ext uri="{FF2B5EF4-FFF2-40B4-BE49-F238E27FC236}">
                <a16:creationId xmlns:a16="http://schemas.microsoft.com/office/drawing/2014/main" id="{A4C2AFD5-4D07-45FD-832A-72BB31FB7412}"/>
              </a:ext>
            </a:extLst>
          </p:cNvPr>
          <p:cNvSpPr/>
          <p:nvPr/>
        </p:nvSpPr>
        <p:spPr>
          <a:xfrm>
            <a:off x="1610066" y="5469767"/>
            <a:ext cx="859739" cy="85973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15530A5-A743-438E-93EE-57FAFB0FD9C7}"/>
              </a:ext>
            </a:extLst>
          </p:cNvPr>
          <p:cNvSpPr txBox="1"/>
          <p:nvPr/>
        </p:nvSpPr>
        <p:spPr>
          <a:xfrm>
            <a:off x="1645269" y="5714970"/>
            <a:ext cx="789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2015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9C819BA6-E7C3-4EE1-95BA-771113C2A9B8}"/>
              </a:ext>
            </a:extLst>
          </p:cNvPr>
          <p:cNvSpPr/>
          <p:nvPr/>
        </p:nvSpPr>
        <p:spPr>
          <a:xfrm>
            <a:off x="5913980" y="5469767"/>
            <a:ext cx="859739" cy="859739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31837FA-609C-4DD3-A53F-69E9C40E6C1C}"/>
              </a:ext>
            </a:extLst>
          </p:cNvPr>
          <p:cNvSpPr txBox="1"/>
          <p:nvPr/>
        </p:nvSpPr>
        <p:spPr>
          <a:xfrm>
            <a:off x="5949183" y="5714970"/>
            <a:ext cx="789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2016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2A875017-DA28-4456-99C8-AA1EF84E5119}"/>
              </a:ext>
            </a:extLst>
          </p:cNvPr>
          <p:cNvSpPr/>
          <p:nvPr/>
        </p:nvSpPr>
        <p:spPr>
          <a:xfrm>
            <a:off x="10217894" y="5469767"/>
            <a:ext cx="859739" cy="859739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E3C1DCF-6BF5-4149-A56B-DC8207C3F479}"/>
              </a:ext>
            </a:extLst>
          </p:cNvPr>
          <p:cNvSpPr txBox="1"/>
          <p:nvPr/>
        </p:nvSpPr>
        <p:spPr>
          <a:xfrm>
            <a:off x="10253097" y="5714970"/>
            <a:ext cx="789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2017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2E636F4-119D-4377-A5D5-91FE7F8558FA}"/>
              </a:ext>
            </a:extLst>
          </p:cNvPr>
          <p:cNvGrpSpPr/>
          <p:nvPr/>
        </p:nvGrpSpPr>
        <p:grpSpPr>
          <a:xfrm>
            <a:off x="1584325" y="1890713"/>
            <a:ext cx="974725" cy="974725"/>
            <a:chOff x="1584325" y="1890713"/>
            <a:chExt cx="974725" cy="974725"/>
          </a:xfrm>
        </p:grpSpPr>
        <p:sp>
          <p:nvSpPr>
            <p:cNvPr id="98" name="AutoShape 62">
              <a:extLst>
                <a:ext uri="{FF2B5EF4-FFF2-40B4-BE49-F238E27FC236}">
                  <a16:creationId xmlns:a16="http://schemas.microsoft.com/office/drawing/2014/main" id="{E2DC0410-51BD-4238-96C5-F85B4C1AC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5220" y="2181608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65D5ABD2-A62B-44E5-8DCB-D9396575D8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84325" y="1890713"/>
              <a:ext cx="974725" cy="974725"/>
            </a:xfrm>
            <a:custGeom>
              <a:avLst/>
              <a:gdLst>
                <a:gd name="T0" fmla="*/ 160 w 320"/>
                <a:gd name="T1" fmla="*/ 320 h 320"/>
                <a:gd name="T2" fmla="*/ 0 w 320"/>
                <a:gd name="T3" fmla="*/ 160 h 320"/>
                <a:gd name="T4" fmla="*/ 160 w 320"/>
                <a:gd name="T5" fmla="*/ 0 h 320"/>
                <a:gd name="T6" fmla="*/ 320 w 320"/>
                <a:gd name="T7" fmla="*/ 160 h 320"/>
                <a:gd name="T8" fmla="*/ 160 w 320"/>
                <a:gd name="T9" fmla="*/ 320 h 320"/>
                <a:gd name="T10" fmla="*/ 160 w 320"/>
                <a:gd name="T11" fmla="*/ 16 h 320"/>
                <a:gd name="T12" fmla="*/ 16 w 320"/>
                <a:gd name="T13" fmla="*/ 160 h 320"/>
                <a:gd name="T14" fmla="*/ 160 w 320"/>
                <a:gd name="T15" fmla="*/ 304 h 320"/>
                <a:gd name="T16" fmla="*/ 304 w 320"/>
                <a:gd name="T17" fmla="*/ 160 h 320"/>
                <a:gd name="T18" fmla="*/ 160 w 320"/>
                <a:gd name="T19" fmla="*/ 16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0" h="320">
                  <a:moveTo>
                    <a:pt x="160" y="320"/>
                  </a:moveTo>
                  <a:cubicBezTo>
                    <a:pt x="72" y="320"/>
                    <a:pt x="0" y="248"/>
                    <a:pt x="0" y="160"/>
                  </a:cubicBezTo>
                  <a:cubicBezTo>
                    <a:pt x="0" y="72"/>
                    <a:pt x="72" y="0"/>
                    <a:pt x="160" y="0"/>
                  </a:cubicBezTo>
                  <a:cubicBezTo>
                    <a:pt x="248" y="0"/>
                    <a:pt x="320" y="72"/>
                    <a:pt x="320" y="160"/>
                  </a:cubicBezTo>
                  <a:cubicBezTo>
                    <a:pt x="320" y="248"/>
                    <a:pt x="248" y="320"/>
                    <a:pt x="160" y="320"/>
                  </a:cubicBezTo>
                  <a:close/>
                  <a:moveTo>
                    <a:pt x="160" y="16"/>
                  </a:moveTo>
                  <a:cubicBezTo>
                    <a:pt x="81" y="16"/>
                    <a:pt x="16" y="81"/>
                    <a:pt x="16" y="160"/>
                  </a:cubicBezTo>
                  <a:cubicBezTo>
                    <a:pt x="16" y="240"/>
                    <a:pt x="81" y="304"/>
                    <a:pt x="160" y="304"/>
                  </a:cubicBezTo>
                  <a:cubicBezTo>
                    <a:pt x="240" y="304"/>
                    <a:pt x="304" y="240"/>
                    <a:pt x="304" y="160"/>
                  </a:cubicBezTo>
                  <a:cubicBezTo>
                    <a:pt x="304" y="81"/>
                    <a:pt x="240" y="16"/>
                    <a:pt x="160" y="1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365F2DC-298C-4286-B74B-D590763FCFE5}"/>
              </a:ext>
            </a:extLst>
          </p:cNvPr>
          <p:cNvGrpSpPr/>
          <p:nvPr/>
        </p:nvGrpSpPr>
        <p:grpSpPr>
          <a:xfrm>
            <a:off x="5856486" y="1890713"/>
            <a:ext cx="974725" cy="974725"/>
            <a:chOff x="5856486" y="1957313"/>
            <a:chExt cx="974725" cy="974725"/>
          </a:xfrm>
        </p:grpSpPr>
        <p:sp>
          <p:nvSpPr>
            <p:cNvPr id="57" name="AutoShape 62">
              <a:extLst>
                <a:ext uri="{FF2B5EF4-FFF2-40B4-BE49-F238E27FC236}">
                  <a16:creationId xmlns:a16="http://schemas.microsoft.com/office/drawing/2014/main" id="{CBD4B02E-82E6-4CB5-AD53-87BEA87E5D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7381" y="2248208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40" name="Freeform 5">
              <a:extLst>
                <a:ext uri="{FF2B5EF4-FFF2-40B4-BE49-F238E27FC236}">
                  <a16:creationId xmlns:a16="http://schemas.microsoft.com/office/drawing/2014/main" id="{94FF705C-A4EF-46B0-8471-5ED001AF8E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56486" y="1957313"/>
              <a:ext cx="974725" cy="974725"/>
            </a:xfrm>
            <a:custGeom>
              <a:avLst/>
              <a:gdLst>
                <a:gd name="T0" fmla="*/ 160 w 320"/>
                <a:gd name="T1" fmla="*/ 320 h 320"/>
                <a:gd name="T2" fmla="*/ 0 w 320"/>
                <a:gd name="T3" fmla="*/ 160 h 320"/>
                <a:gd name="T4" fmla="*/ 160 w 320"/>
                <a:gd name="T5" fmla="*/ 0 h 320"/>
                <a:gd name="T6" fmla="*/ 320 w 320"/>
                <a:gd name="T7" fmla="*/ 160 h 320"/>
                <a:gd name="T8" fmla="*/ 160 w 320"/>
                <a:gd name="T9" fmla="*/ 320 h 320"/>
                <a:gd name="T10" fmla="*/ 160 w 320"/>
                <a:gd name="T11" fmla="*/ 16 h 320"/>
                <a:gd name="T12" fmla="*/ 16 w 320"/>
                <a:gd name="T13" fmla="*/ 160 h 320"/>
                <a:gd name="T14" fmla="*/ 160 w 320"/>
                <a:gd name="T15" fmla="*/ 304 h 320"/>
                <a:gd name="T16" fmla="*/ 304 w 320"/>
                <a:gd name="T17" fmla="*/ 160 h 320"/>
                <a:gd name="T18" fmla="*/ 160 w 320"/>
                <a:gd name="T19" fmla="*/ 16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0" h="320">
                  <a:moveTo>
                    <a:pt x="160" y="320"/>
                  </a:moveTo>
                  <a:cubicBezTo>
                    <a:pt x="72" y="320"/>
                    <a:pt x="0" y="248"/>
                    <a:pt x="0" y="160"/>
                  </a:cubicBezTo>
                  <a:cubicBezTo>
                    <a:pt x="0" y="72"/>
                    <a:pt x="72" y="0"/>
                    <a:pt x="160" y="0"/>
                  </a:cubicBezTo>
                  <a:cubicBezTo>
                    <a:pt x="248" y="0"/>
                    <a:pt x="320" y="72"/>
                    <a:pt x="320" y="160"/>
                  </a:cubicBezTo>
                  <a:cubicBezTo>
                    <a:pt x="320" y="248"/>
                    <a:pt x="248" y="320"/>
                    <a:pt x="160" y="320"/>
                  </a:cubicBezTo>
                  <a:close/>
                  <a:moveTo>
                    <a:pt x="160" y="16"/>
                  </a:moveTo>
                  <a:cubicBezTo>
                    <a:pt x="81" y="16"/>
                    <a:pt x="16" y="81"/>
                    <a:pt x="16" y="160"/>
                  </a:cubicBezTo>
                  <a:cubicBezTo>
                    <a:pt x="16" y="240"/>
                    <a:pt x="81" y="304"/>
                    <a:pt x="160" y="304"/>
                  </a:cubicBezTo>
                  <a:cubicBezTo>
                    <a:pt x="240" y="304"/>
                    <a:pt x="304" y="240"/>
                    <a:pt x="304" y="160"/>
                  </a:cubicBezTo>
                  <a:cubicBezTo>
                    <a:pt x="304" y="81"/>
                    <a:pt x="240" y="16"/>
                    <a:pt x="160" y="1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284D3FC-7ADE-43F3-BA5D-57C4FDD2C43E}"/>
              </a:ext>
            </a:extLst>
          </p:cNvPr>
          <p:cNvGrpSpPr/>
          <p:nvPr/>
        </p:nvGrpSpPr>
        <p:grpSpPr>
          <a:xfrm>
            <a:off x="10128448" y="1890713"/>
            <a:ext cx="974725" cy="974725"/>
            <a:chOff x="10128448" y="1931288"/>
            <a:chExt cx="974725" cy="974725"/>
          </a:xfrm>
        </p:grpSpPr>
        <p:sp>
          <p:nvSpPr>
            <p:cNvPr id="62" name="AutoShape 62">
              <a:extLst>
                <a:ext uri="{FF2B5EF4-FFF2-40B4-BE49-F238E27FC236}">
                  <a16:creationId xmlns:a16="http://schemas.microsoft.com/office/drawing/2014/main" id="{5E6070FE-891B-4A49-92C2-06B1B6D8A7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9343" y="2222183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41" name="Freeform 5">
              <a:extLst>
                <a:ext uri="{FF2B5EF4-FFF2-40B4-BE49-F238E27FC236}">
                  <a16:creationId xmlns:a16="http://schemas.microsoft.com/office/drawing/2014/main" id="{1341A798-4298-4418-A2B4-44806F4ABB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28448" y="1931288"/>
              <a:ext cx="974725" cy="974725"/>
            </a:xfrm>
            <a:custGeom>
              <a:avLst/>
              <a:gdLst>
                <a:gd name="T0" fmla="*/ 160 w 320"/>
                <a:gd name="T1" fmla="*/ 320 h 320"/>
                <a:gd name="T2" fmla="*/ 0 w 320"/>
                <a:gd name="T3" fmla="*/ 160 h 320"/>
                <a:gd name="T4" fmla="*/ 160 w 320"/>
                <a:gd name="T5" fmla="*/ 0 h 320"/>
                <a:gd name="T6" fmla="*/ 320 w 320"/>
                <a:gd name="T7" fmla="*/ 160 h 320"/>
                <a:gd name="T8" fmla="*/ 160 w 320"/>
                <a:gd name="T9" fmla="*/ 320 h 320"/>
                <a:gd name="T10" fmla="*/ 160 w 320"/>
                <a:gd name="T11" fmla="*/ 16 h 320"/>
                <a:gd name="T12" fmla="*/ 16 w 320"/>
                <a:gd name="T13" fmla="*/ 160 h 320"/>
                <a:gd name="T14" fmla="*/ 160 w 320"/>
                <a:gd name="T15" fmla="*/ 304 h 320"/>
                <a:gd name="T16" fmla="*/ 304 w 320"/>
                <a:gd name="T17" fmla="*/ 160 h 320"/>
                <a:gd name="T18" fmla="*/ 160 w 320"/>
                <a:gd name="T19" fmla="*/ 16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0" h="320">
                  <a:moveTo>
                    <a:pt x="160" y="320"/>
                  </a:moveTo>
                  <a:cubicBezTo>
                    <a:pt x="72" y="320"/>
                    <a:pt x="0" y="248"/>
                    <a:pt x="0" y="160"/>
                  </a:cubicBezTo>
                  <a:cubicBezTo>
                    <a:pt x="0" y="72"/>
                    <a:pt x="72" y="0"/>
                    <a:pt x="160" y="0"/>
                  </a:cubicBezTo>
                  <a:cubicBezTo>
                    <a:pt x="248" y="0"/>
                    <a:pt x="320" y="72"/>
                    <a:pt x="320" y="160"/>
                  </a:cubicBezTo>
                  <a:cubicBezTo>
                    <a:pt x="320" y="248"/>
                    <a:pt x="248" y="320"/>
                    <a:pt x="160" y="320"/>
                  </a:cubicBezTo>
                  <a:close/>
                  <a:moveTo>
                    <a:pt x="160" y="16"/>
                  </a:moveTo>
                  <a:cubicBezTo>
                    <a:pt x="81" y="16"/>
                    <a:pt x="16" y="81"/>
                    <a:pt x="16" y="160"/>
                  </a:cubicBezTo>
                  <a:cubicBezTo>
                    <a:pt x="16" y="240"/>
                    <a:pt x="81" y="304"/>
                    <a:pt x="160" y="304"/>
                  </a:cubicBezTo>
                  <a:cubicBezTo>
                    <a:pt x="240" y="304"/>
                    <a:pt x="304" y="240"/>
                    <a:pt x="304" y="160"/>
                  </a:cubicBezTo>
                  <a:cubicBezTo>
                    <a:pt x="304" y="81"/>
                    <a:pt x="240" y="16"/>
                    <a:pt x="160" y="1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E985144-130E-4298-8600-4A356BA642F4}"/>
              </a:ext>
            </a:extLst>
          </p:cNvPr>
          <p:cNvCxnSpPr>
            <a:stCxn id="11" idx="0"/>
          </p:cNvCxnSpPr>
          <p:nvPr/>
        </p:nvCxnSpPr>
        <p:spPr>
          <a:xfrm flipH="1">
            <a:off x="2071687" y="2865438"/>
            <a:ext cx="1" cy="938765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56CFEDCD-7DEE-4518-A6A8-09CE256DBA47}"/>
              </a:ext>
            </a:extLst>
          </p:cNvPr>
          <p:cNvCxnSpPr/>
          <p:nvPr/>
        </p:nvCxnSpPr>
        <p:spPr>
          <a:xfrm flipH="1">
            <a:off x="6335692" y="2865437"/>
            <a:ext cx="1" cy="93876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8DF2305A-EB23-408A-9B6D-B5BDC6AC0859}"/>
              </a:ext>
            </a:extLst>
          </p:cNvPr>
          <p:cNvCxnSpPr/>
          <p:nvPr/>
        </p:nvCxnSpPr>
        <p:spPr>
          <a:xfrm flipH="1">
            <a:off x="10615810" y="2858839"/>
            <a:ext cx="1" cy="938765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708DB0C-CEA8-49E9-93BA-94E79D9721A7}"/>
              </a:ext>
            </a:extLst>
          </p:cNvPr>
          <p:cNvCxnSpPr/>
          <p:nvPr/>
        </p:nvCxnSpPr>
        <p:spPr>
          <a:xfrm>
            <a:off x="0" y="3804203"/>
            <a:ext cx="1219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>
          <a:xfrm>
            <a:off x="10915650" y="6356351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A variation of the ordinary lorem ipsum text has been used lorem ipsum text has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53D934C-34A3-4EDD-8F1A-A920A2AB1F01}"/>
              </a:ext>
            </a:extLst>
          </p:cNvPr>
          <p:cNvSpPr/>
          <p:nvPr/>
        </p:nvSpPr>
        <p:spPr>
          <a:xfrm>
            <a:off x="5631543" y="1498597"/>
            <a:ext cx="928915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572D0521-7CCA-47A7-AB24-69DCB84BC6DC}"/>
              </a:ext>
            </a:extLst>
          </p:cNvPr>
          <p:cNvSpPr>
            <a:spLocks noEditPoints="1"/>
          </p:cNvSpPr>
          <p:nvPr/>
        </p:nvSpPr>
        <p:spPr bwMode="auto">
          <a:xfrm>
            <a:off x="838200" y="2243608"/>
            <a:ext cx="2127763" cy="1949727"/>
          </a:xfrm>
          <a:custGeom>
            <a:avLst/>
            <a:gdLst>
              <a:gd name="T0" fmla="*/ 535 w 769"/>
              <a:gd name="T1" fmla="*/ 11 h 706"/>
              <a:gd name="T2" fmla="*/ 207 w 769"/>
              <a:gd name="T3" fmla="*/ 86 h 706"/>
              <a:gd name="T4" fmla="*/ 171 w 769"/>
              <a:gd name="T5" fmla="*/ 200 h 706"/>
              <a:gd name="T6" fmla="*/ 10 w 769"/>
              <a:gd name="T7" fmla="*/ 368 h 706"/>
              <a:gd name="T8" fmla="*/ 274 w 769"/>
              <a:gd name="T9" fmla="*/ 465 h 706"/>
              <a:gd name="T10" fmla="*/ 323 w 769"/>
              <a:gd name="T11" fmla="*/ 651 h 706"/>
              <a:gd name="T12" fmla="*/ 341 w 769"/>
              <a:gd name="T13" fmla="*/ 703 h 706"/>
              <a:gd name="T14" fmla="*/ 353 w 769"/>
              <a:gd name="T15" fmla="*/ 660 h 706"/>
              <a:gd name="T16" fmla="*/ 385 w 769"/>
              <a:gd name="T17" fmla="*/ 436 h 706"/>
              <a:gd name="T18" fmla="*/ 512 w 769"/>
              <a:gd name="T19" fmla="*/ 422 h 706"/>
              <a:gd name="T20" fmla="*/ 624 w 769"/>
              <a:gd name="T21" fmla="*/ 475 h 706"/>
              <a:gd name="T22" fmla="*/ 623 w 769"/>
              <a:gd name="T23" fmla="*/ 313 h 706"/>
              <a:gd name="T24" fmla="*/ 595 w 769"/>
              <a:gd name="T25" fmla="*/ 201 h 706"/>
              <a:gd name="T26" fmla="*/ 530 w 769"/>
              <a:gd name="T27" fmla="*/ 314 h 706"/>
              <a:gd name="T28" fmla="*/ 509 w 769"/>
              <a:gd name="T29" fmla="*/ 409 h 706"/>
              <a:gd name="T30" fmla="*/ 419 w 769"/>
              <a:gd name="T31" fmla="*/ 412 h 706"/>
              <a:gd name="T32" fmla="*/ 551 w 769"/>
              <a:gd name="T33" fmla="*/ 310 h 706"/>
              <a:gd name="T34" fmla="*/ 551 w 769"/>
              <a:gd name="T35" fmla="*/ 178 h 706"/>
              <a:gd name="T36" fmla="*/ 425 w 769"/>
              <a:gd name="T37" fmla="*/ 397 h 706"/>
              <a:gd name="T38" fmla="*/ 460 w 769"/>
              <a:gd name="T39" fmla="*/ 350 h 706"/>
              <a:gd name="T40" fmla="*/ 338 w 769"/>
              <a:gd name="T41" fmla="*/ 385 h 706"/>
              <a:gd name="T42" fmla="*/ 342 w 769"/>
              <a:gd name="T43" fmla="*/ 529 h 706"/>
              <a:gd name="T44" fmla="*/ 277 w 769"/>
              <a:gd name="T45" fmla="*/ 419 h 706"/>
              <a:gd name="T46" fmla="*/ 310 w 769"/>
              <a:gd name="T47" fmla="*/ 193 h 706"/>
              <a:gd name="T48" fmla="*/ 309 w 769"/>
              <a:gd name="T49" fmla="*/ 192 h 706"/>
              <a:gd name="T50" fmla="*/ 530 w 769"/>
              <a:gd name="T51" fmla="*/ 184 h 706"/>
              <a:gd name="T52" fmla="*/ 315 w 769"/>
              <a:gd name="T53" fmla="*/ 315 h 706"/>
              <a:gd name="T54" fmla="*/ 382 w 769"/>
              <a:gd name="T55" fmla="*/ 327 h 706"/>
              <a:gd name="T56" fmla="*/ 407 w 769"/>
              <a:gd name="T57" fmla="*/ 357 h 706"/>
              <a:gd name="T58" fmla="*/ 324 w 769"/>
              <a:gd name="T59" fmla="*/ 306 h 706"/>
              <a:gd name="T60" fmla="*/ 329 w 769"/>
              <a:gd name="T61" fmla="*/ 239 h 706"/>
              <a:gd name="T62" fmla="*/ 334 w 769"/>
              <a:gd name="T63" fmla="*/ 343 h 706"/>
              <a:gd name="T64" fmla="*/ 344 w 769"/>
              <a:gd name="T65" fmla="*/ 389 h 706"/>
              <a:gd name="T66" fmla="*/ 506 w 769"/>
              <a:gd name="T67" fmla="*/ 201 h 706"/>
              <a:gd name="T68" fmla="*/ 390 w 769"/>
              <a:gd name="T69" fmla="*/ 311 h 706"/>
              <a:gd name="T70" fmla="*/ 373 w 769"/>
              <a:gd name="T71" fmla="*/ 342 h 706"/>
              <a:gd name="T72" fmla="*/ 309 w 769"/>
              <a:gd name="T73" fmla="*/ 307 h 706"/>
              <a:gd name="T74" fmla="*/ 383 w 769"/>
              <a:gd name="T75" fmla="*/ 396 h 706"/>
              <a:gd name="T76" fmla="*/ 414 w 769"/>
              <a:gd name="T77" fmla="*/ 286 h 706"/>
              <a:gd name="T78" fmla="*/ 309 w 769"/>
              <a:gd name="T79" fmla="*/ 356 h 706"/>
              <a:gd name="T80" fmla="*/ 333 w 769"/>
              <a:gd name="T81" fmla="*/ 376 h 706"/>
              <a:gd name="T82" fmla="*/ 403 w 769"/>
              <a:gd name="T83" fmla="*/ 372 h 706"/>
              <a:gd name="T84" fmla="*/ 536 w 769"/>
              <a:gd name="T85" fmla="*/ 190 h 706"/>
              <a:gd name="T86" fmla="*/ 312 w 769"/>
              <a:gd name="T87" fmla="*/ 165 h 706"/>
              <a:gd name="T88" fmla="*/ 252 w 769"/>
              <a:gd name="T89" fmla="*/ 415 h 706"/>
              <a:gd name="T90" fmla="*/ 318 w 769"/>
              <a:gd name="T91" fmla="*/ 216 h 706"/>
              <a:gd name="T92" fmla="*/ 310 w 769"/>
              <a:gd name="T93" fmla="*/ 166 h 706"/>
              <a:gd name="T94" fmla="*/ 265 w 769"/>
              <a:gd name="T95" fmla="*/ 207 h 706"/>
              <a:gd name="T96" fmla="*/ 284 w 769"/>
              <a:gd name="T97" fmla="*/ 481 h 706"/>
              <a:gd name="T98" fmla="*/ 575 w 769"/>
              <a:gd name="T99" fmla="*/ 179 h 706"/>
              <a:gd name="T100" fmla="*/ 318 w 769"/>
              <a:gd name="T101" fmla="*/ 212 h 706"/>
              <a:gd name="T102" fmla="*/ 187 w 769"/>
              <a:gd name="T103" fmla="*/ 197 h 706"/>
              <a:gd name="T104" fmla="*/ 381 w 769"/>
              <a:gd name="T105" fmla="*/ 506 h 706"/>
              <a:gd name="T106" fmla="*/ 565 w 769"/>
              <a:gd name="T107" fmla="*/ 297 h 706"/>
              <a:gd name="T108" fmla="*/ 328 w 769"/>
              <a:gd name="T109" fmla="*/ 139 h 706"/>
              <a:gd name="T110" fmla="*/ 314 w 769"/>
              <a:gd name="T111" fmla="*/ 145 h 706"/>
              <a:gd name="T112" fmla="*/ 148 w 769"/>
              <a:gd name="T113" fmla="*/ 193 h 706"/>
              <a:gd name="T114" fmla="*/ 240 w 769"/>
              <a:gd name="T115" fmla="*/ 407 h 706"/>
              <a:gd name="T116" fmla="*/ 435 w 769"/>
              <a:gd name="T117" fmla="*/ 399 h 706"/>
              <a:gd name="T118" fmla="*/ 513 w 769"/>
              <a:gd name="T119" fmla="*/ 421 h 706"/>
              <a:gd name="T120" fmla="*/ 584 w 769"/>
              <a:gd name="T121" fmla="*/ 455 h 706"/>
              <a:gd name="T122" fmla="*/ 575 w 769"/>
              <a:gd name="T123" fmla="*/ 305 h 7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69" h="706">
                <a:moveTo>
                  <a:pt x="765" y="186"/>
                </a:moveTo>
                <a:cubicBezTo>
                  <a:pt x="764" y="181"/>
                  <a:pt x="762" y="177"/>
                  <a:pt x="758" y="174"/>
                </a:cubicBezTo>
                <a:cubicBezTo>
                  <a:pt x="752" y="170"/>
                  <a:pt x="746" y="175"/>
                  <a:pt x="741" y="168"/>
                </a:cubicBezTo>
                <a:cubicBezTo>
                  <a:pt x="740" y="165"/>
                  <a:pt x="738" y="162"/>
                  <a:pt x="735" y="161"/>
                </a:cubicBezTo>
                <a:cubicBezTo>
                  <a:pt x="731" y="161"/>
                  <a:pt x="728" y="161"/>
                  <a:pt x="724" y="161"/>
                </a:cubicBezTo>
                <a:cubicBezTo>
                  <a:pt x="721" y="160"/>
                  <a:pt x="717" y="158"/>
                  <a:pt x="714" y="156"/>
                </a:cubicBezTo>
                <a:cubicBezTo>
                  <a:pt x="708" y="152"/>
                  <a:pt x="709" y="141"/>
                  <a:pt x="702" y="138"/>
                </a:cubicBezTo>
                <a:cubicBezTo>
                  <a:pt x="700" y="141"/>
                  <a:pt x="698" y="146"/>
                  <a:pt x="694" y="147"/>
                </a:cubicBezTo>
                <a:cubicBezTo>
                  <a:pt x="690" y="149"/>
                  <a:pt x="690" y="147"/>
                  <a:pt x="687" y="144"/>
                </a:cubicBezTo>
                <a:cubicBezTo>
                  <a:pt x="686" y="144"/>
                  <a:pt x="684" y="143"/>
                  <a:pt x="684" y="142"/>
                </a:cubicBezTo>
                <a:cubicBezTo>
                  <a:pt x="681" y="139"/>
                  <a:pt x="681" y="135"/>
                  <a:pt x="679" y="132"/>
                </a:cubicBezTo>
                <a:cubicBezTo>
                  <a:pt x="676" y="128"/>
                  <a:pt x="674" y="128"/>
                  <a:pt x="673" y="121"/>
                </a:cubicBezTo>
                <a:cubicBezTo>
                  <a:pt x="673" y="116"/>
                  <a:pt x="675" y="110"/>
                  <a:pt x="672" y="105"/>
                </a:cubicBezTo>
                <a:cubicBezTo>
                  <a:pt x="670" y="101"/>
                  <a:pt x="666" y="99"/>
                  <a:pt x="661" y="97"/>
                </a:cubicBezTo>
                <a:cubicBezTo>
                  <a:pt x="660" y="95"/>
                  <a:pt x="659" y="94"/>
                  <a:pt x="657" y="93"/>
                </a:cubicBezTo>
                <a:cubicBezTo>
                  <a:pt x="657" y="92"/>
                  <a:pt x="656" y="92"/>
                  <a:pt x="655" y="91"/>
                </a:cubicBezTo>
                <a:cubicBezTo>
                  <a:pt x="659" y="91"/>
                  <a:pt x="662" y="92"/>
                  <a:pt x="665" y="91"/>
                </a:cubicBezTo>
                <a:cubicBezTo>
                  <a:pt x="668" y="86"/>
                  <a:pt x="661" y="85"/>
                  <a:pt x="658" y="83"/>
                </a:cubicBezTo>
                <a:cubicBezTo>
                  <a:pt x="656" y="82"/>
                  <a:pt x="655" y="81"/>
                  <a:pt x="653" y="79"/>
                </a:cubicBezTo>
                <a:cubicBezTo>
                  <a:pt x="651" y="78"/>
                  <a:pt x="649" y="78"/>
                  <a:pt x="646" y="77"/>
                </a:cubicBezTo>
                <a:cubicBezTo>
                  <a:pt x="645" y="77"/>
                  <a:pt x="645" y="76"/>
                  <a:pt x="645" y="75"/>
                </a:cubicBezTo>
                <a:cubicBezTo>
                  <a:pt x="643" y="72"/>
                  <a:pt x="643" y="71"/>
                  <a:pt x="643" y="67"/>
                </a:cubicBezTo>
                <a:cubicBezTo>
                  <a:pt x="643" y="62"/>
                  <a:pt x="644" y="56"/>
                  <a:pt x="641" y="51"/>
                </a:cubicBezTo>
                <a:cubicBezTo>
                  <a:pt x="639" y="48"/>
                  <a:pt x="634" y="43"/>
                  <a:pt x="630" y="44"/>
                </a:cubicBezTo>
                <a:cubicBezTo>
                  <a:pt x="628" y="45"/>
                  <a:pt x="626" y="48"/>
                  <a:pt x="624" y="50"/>
                </a:cubicBezTo>
                <a:cubicBezTo>
                  <a:pt x="622" y="51"/>
                  <a:pt x="620" y="52"/>
                  <a:pt x="617" y="52"/>
                </a:cubicBezTo>
                <a:cubicBezTo>
                  <a:pt x="615" y="52"/>
                  <a:pt x="614" y="52"/>
                  <a:pt x="613" y="51"/>
                </a:cubicBezTo>
                <a:cubicBezTo>
                  <a:pt x="614" y="50"/>
                  <a:pt x="615" y="50"/>
                  <a:pt x="617" y="49"/>
                </a:cubicBezTo>
                <a:cubicBezTo>
                  <a:pt x="613" y="49"/>
                  <a:pt x="613" y="46"/>
                  <a:pt x="613" y="43"/>
                </a:cubicBezTo>
                <a:cubicBezTo>
                  <a:pt x="612" y="39"/>
                  <a:pt x="611" y="39"/>
                  <a:pt x="609" y="34"/>
                </a:cubicBezTo>
                <a:cubicBezTo>
                  <a:pt x="607" y="30"/>
                  <a:pt x="607" y="26"/>
                  <a:pt x="602" y="25"/>
                </a:cubicBezTo>
                <a:cubicBezTo>
                  <a:pt x="599" y="24"/>
                  <a:pt x="595" y="25"/>
                  <a:pt x="592" y="24"/>
                </a:cubicBezTo>
                <a:cubicBezTo>
                  <a:pt x="586" y="24"/>
                  <a:pt x="582" y="22"/>
                  <a:pt x="576" y="20"/>
                </a:cubicBezTo>
                <a:cubicBezTo>
                  <a:pt x="571" y="18"/>
                  <a:pt x="569" y="12"/>
                  <a:pt x="565" y="10"/>
                </a:cubicBezTo>
                <a:cubicBezTo>
                  <a:pt x="560" y="9"/>
                  <a:pt x="555" y="9"/>
                  <a:pt x="549" y="10"/>
                </a:cubicBezTo>
                <a:cubicBezTo>
                  <a:pt x="544" y="10"/>
                  <a:pt x="540" y="11"/>
                  <a:pt x="535" y="11"/>
                </a:cubicBezTo>
                <a:cubicBezTo>
                  <a:pt x="534" y="0"/>
                  <a:pt x="522" y="15"/>
                  <a:pt x="519" y="16"/>
                </a:cubicBezTo>
                <a:cubicBezTo>
                  <a:pt x="517" y="17"/>
                  <a:pt x="516" y="16"/>
                  <a:pt x="513" y="17"/>
                </a:cubicBezTo>
                <a:cubicBezTo>
                  <a:pt x="509" y="19"/>
                  <a:pt x="508" y="20"/>
                  <a:pt x="504" y="20"/>
                </a:cubicBezTo>
                <a:cubicBezTo>
                  <a:pt x="502" y="20"/>
                  <a:pt x="501" y="20"/>
                  <a:pt x="499" y="20"/>
                </a:cubicBezTo>
                <a:cubicBezTo>
                  <a:pt x="499" y="19"/>
                  <a:pt x="498" y="18"/>
                  <a:pt x="497" y="18"/>
                </a:cubicBezTo>
                <a:cubicBezTo>
                  <a:pt x="496" y="19"/>
                  <a:pt x="495" y="20"/>
                  <a:pt x="495" y="21"/>
                </a:cubicBezTo>
                <a:cubicBezTo>
                  <a:pt x="491" y="23"/>
                  <a:pt x="486" y="24"/>
                  <a:pt x="482" y="24"/>
                </a:cubicBezTo>
                <a:cubicBezTo>
                  <a:pt x="482" y="29"/>
                  <a:pt x="473" y="34"/>
                  <a:pt x="470" y="28"/>
                </a:cubicBezTo>
                <a:cubicBezTo>
                  <a:pt x="467" y="30"/>
                  <a:pt x="462" y="31"/>
                  <a:pt x="461" y="34"/>
                </a:cubicBezTo>
                <a:cubicBezTo>
                  <a:pt x="461" y="36"/>
                  <a:pt x="461" y="38"/>
                  <a:pt x="461" y="40"/>
                </a:cubicBezTo>
                <a:cubicBezTo>
                  <a:pt x="460" y="43"/>
                  <a:pt x="457" y="49"/>
                  <a:pt x="455" y="51"/>
                </a:cubicBezTo>
                <a:cubicBezTo>
                  <a:pt x="452" y="53"/>
                  <a:pt x="449" y="53"/>
                  <a:pt x="446" y="54"/>
                </a:cubicBezTo>
                <a:cubicBezTo>
                  <a:pt x="439" y="57"/>
                  <a:pt x="436" y="63"/>
                  <a:pt x="431" y="69"/>
                </a:cubicBezTo>
                <a:cubicBezTo>
                  <a:pt x="429" y="72"/>
                  <a:pt x="428" y="70"/>
                  <a:pt x="424" y="71"/>
                </a:cubicBezTo>
                <a:cubicBezTo>
                  <a:pt x="421" y="77"/>
                  <a:pt x="424" y="86"/>
                  <a:pt x="423" y="93"/>
                </a:cubicBezTo>
                <a:cubicBezTo>
                  <a:pt x="413" y="95"/>
                  <a:pt x="403" y="87"/>
                  <a:pt x="393" y="86"/>
                </a:cubicBezTo>
                <a:cubicBezTo>
                  <a:pt x="388" y="85"/>
                  <a:pt x="383" y="83"/>
                  <a:pt x="379" y="82"/>
                </a:cubicBezTo>
                <a:cubicBezTo>
                  <a:pt x="378" y="84"/>
                  <a:pt x="375" y="87"/>
                  <a:pt x="372" y="90"/>
                </a:cubicBezTo>
                <a:cubicBezTo>
                  <a:pt x="370" y="88"/>
                  <a:pt x="366" y="86"/>
                  <a:pt x="363" y="84"/>
                </a:cubicBezTo>
                <a:cubicBezTo>
                  <a:pt x="361" y="81"/>
                  <a:pt x="362" y="76"/>
                  <a:pt x="359" y="73"/>
                </a:cubicBezTo>
                <a:cubicBezTo>
                  <a:pt x="356" y="68"/>
                  <a:pt x="352" y="69"/>
                  <a:pt x="347" y="66"/>
                </a:cubicBezTo>
                <a:cubicBezTo>
                  <a:pt x="342" y="63"/>
                  <a:pt x="341" y="59"/>
                  <a:pt x="338" y="55"/>
                </a:cubicBezTo>
                <a:cubicBezTo>
                  <a:pt x="334" y="50"/>
                  <a:pt x="331" y="51"/>
                  <a:pt x="326" y="49"/>
                </a:cubicBezTo>
                <a:cubicBezTo>
                  <a:pt x="324" y="48"/>
                  <a:pt x="320" y="47"/>
                  <a:pt x="318" y="45"/>
                </a:cubicBezTo>
                <a:cubicBezTo>
                  <a:pt x="318" y="43"/>
                  <a:pt x="318" y="41"/>
                  <a:pt x="318" y="40"/>
                </a:cubicBezTo>
                <a:cubicBezTo>
                  <a:pt x="313" y="48"/>
                  <a:pt x="307" y="46"/>
                  <a:pt x="299" y="44"/>
                </a:cubicBezTo>
                <a:cubicBezTo>
                  <a:pt x="295" y="43"/>
                  <a:pt x="292" y="39"/>
                  <a:pt x="288" y="39"/>
                </a:cubicBezTo>
                <a:cubicBezTo>
                  <a:pt x="284" y="39"/>
                  <a:pt x="282" y="44"/>
                  <a:pt x="279" y="46"/>
                </a:cubicBezTo>
                <a:cubicBezTo>
                  <a:pt x="276" y="50"/>
                  <a:pt x="273" y="51"/>
                  <a:pt x="270" y="55"/>
                </a:cubicBezTo>
                <a:cubicBezTo>
                  <a:pt x="267" y="59"/>
                  <a:pt x="265" y="63"/>
                  <a:pt x="260" y="63"/>
                </a:cubicBezTo>
                <a:cubicBezTo>
                  <a:pt x="253" y="65"/>
                  <a:pt x="244" y="63"/>
                  <a:pt x="237" y="63"/>
                </a:cubicBezTo>
                <a:cubicBezTo>
                  <a:pt x="220" y="64"/>
                  <a:pt x="217" y="88"/>
                  <a:pt x="232" y="93"/>
                </a:cubicBezTo>
                <a:cubicBezTo>
                  <a:pt x="235" y="94"/>
                  <a:pt x="238" y="94"/>
                  <a:pt x="241" y="95"/>
                </a:cubicBezTo>
                <a:cubicBezTo>
                  <a:pt x="238" y="98"/>
                  <a:pt x="236" y="100"/>
                  <a:pt x="233" y="101"/>
                </a:cubicBezTo>
                <a:cubicBezTo>
                  <a:pt x="228" y="102"/>
                  <a:pt x="224" y="96"/>
                  <a:pt x="221" y="93"/>
                </a:cubicBezTo>
                <a:cubicBezTo>
                  <a:pt x="217" y="89"/>
                  <a:pt x="213" y="88"/>
                  <a:pt x="207" y="86"/>
                </a:cubicBezTo>
                <a:cubicBezTo>
                  <a:pt x="202" y="84"/>
                  <a:pt x="196" y="79"/>
                  <a:pt x="191" y="85"/>
                </a:cubicBezTo>
                <a:cubicBezTo>
                  <a:pt x="189" y="88"/>
                  <a:pt x="187" y="92"/>
                  <a:pt x="186" y="95"/>
                </a:cubicBezTo>
                <a:cubicBezTo>
                  <a:pt x="185" y="99"/>
                  <a:pt x="186" y="103"/>
                  <a:pt x="185" y="106"/>
                </a:cubicBezTo>
                <a:cubicBezTo>
                  <a:pt x="181" y="105"/>
                  <a:pt x="180" y="99"/>
                  <a:pt x="175" y="99"/>
                </a:cubicBezTo>
                <a:cubicBezTo>
                  <a:pt x="172" y="99"/>
                  <a:pt x="170" y="102"/>
                  <a:pt x="168" y="105"/>
                </a:cubicBezTo>
                <a:cubicBezTo>
                  <a:pt x="164" y="110"/>
                  <a:pt x="164" y="111"/>
                  <a:pt x="158" y="110"/>
                </a:cubicBezTo>
                <a:cubicBezTo>
                  <a:pt x="153" y="110"/>
                  <a:pt x="152" y="107"/>
                  <a:pt x="147" y="106"/>
                </a:cubicBezTo>
                <a:cubicBezTo>
                  <a:pt x="145" y="106"/>
                  <a:pt x="143" y="107"/>
                  <a:pt x="140" y="107"/>
                </a:cubicBezTo>
                <a:cubicBezTo>
                  <a:pt x="139" y="106"/>
                  <a:pt x="137" y="105"/>
                  <a:pt x="136" y="105"/>
                </a:cubicBezTo>
                <a:cubicBezTo>
                  <a:pt x="128" y="103"/>
                  <a:pt x="125" y="108"/>
                  <a:pt x="119" y="112"/>
                </a:cubicBezTo>
                <a:cubicBezTo>
                  <a:pt x="113" y="116"/>
                  <a:pt x="112" y="109"/>
                  <a:pt x="106" y="110"/>
                </a:cubicBezTo>
                <a:cubicBezTo>
                  <a:pt x="103" y="111"/>
                  <a:pt x="100" y="117"/>
                  <a:pt x="97" y="119"/>
                </a:cubicBezTo>
                <a:cubicBezTo>
                  <a:pt x="94" y="121"/>
                  <a:pt x="90" y="121"/>
                  <a:pt x="88" y="123"/>
                </a:cubicBezTo>
                <a:cubicBezTo>
                  <a:pt x="86" y="125"/>
                  <a:pt x="81" y="132"/>
                  <a:pt x="80" y="135"/>
                </a:cubicBezTo>
                <a:cubicBezTo>
                  <a:pt x="79" y="139"/>
                  <a:pt x="80" y="140"/>
                  <a:pt x="82" y="143"/>
                </a:cubicBezTo>
                <a:cubicBezTo>
                  <a:pt x="86" y="148"/>
                  <a:pt x="89" y="153"/>
                  <a:pt x="89" y="159"/>
                </a:cubicBezTo>
                <a:cubicBezTo>
                  <a:pt x="90" y="162"/>
                  <a:pt x="89" y="164"/>
                  <a:pt x="87" y="167"/>
                </a:cubicBezTo>
                <a:cubicBezTo>
                  <a:pt x="86" y="168"/>
                  <a:pt x="83" y="169"/>
                  <a:pt x="82" y="170"/>
                </a:cubicBezTo>
                <a:cubicBezTo>
                  <a:pt x="80" y="174"/>
                  <a:pt x="83" y="181"/>
                  <a:pt x="84" y="184"/>
                </a:cubicBezTo>
                <a:cubicBezTo>
                  <a:pt x="87" y="193"/>
                  <a:pt x="92" y="197"/>
                  <a:pt x="100" y="193"/>
                </a:cubicBezTo>
                <a:cubicBezTo>
                  <a:pt x="105" y="192"/>
                  <a:pt x="109" y="190"/>
                  <a:pt x="113" y="189"/>
                </a:cubicBezTo>
                <a:cubicBezTo>
                  <a:pt x="116" y="188"/>
                  <a:pt x="119" y="187"/>
                  <a:pt x="122" y="187"/>
                </a:cubicBezTo>
                <a:cubicBezTo>
                  <a:pt x="124" y="187"/>
                  <a:pt x="127" y="188"/>
                  <a:pt x="129" y="187"/>
                </a:cubicBezTo>
                <a:cubicBezTo>
                  <a:pt x="131" y="186"/>
                  <a:pt x="130" y="184"/>
                  <a:pt x="130" y="182"/>
                </a:cubicBezTo>
                <a:cubicBezTo>
                  <a:pt x="130" y="182"/>
                  <a:pt x="130" y="182"/>
                  <a:pt x="130" y="181"/>
                </a:cubicBezTo>
                <a:cubicBezTo>
                  <a:pt x="131" y="184"/>
                  <a:pt x="132" y="188"/>
                  <a:pt x="134" y="191"/>
                </a:cubicBezTo>
                <a:cubicBezTo>
                  <a:pt x="135" y="192"/>
                  <a:pt x="136" y="193"/>
                  <a:pt x="138" y="194"/>
                </a:cubicBezTo>
                <a:cubicBezTo>
                  <a:pt x="139" y="195"/>
                  <a:pt x="141" y="195"/>
                  <a:pt x="143" y="195"/>
                </a:cubicBezTo>
                <a:cubicBezTo>
                  <a:pt x="145" y="195"/>
                  <a:pt x="146" y="195"/>
                  <a:pt x="148" y="195"/>
                </a:cubicBezTo>
                <a:cubicBezTo>
                  <a:pt x="150" y="195"/>
                  <a:pt x="152" y="194"/>
                  <a:pt x="153" y="193"/>
                </a:cubicBezTo>
                <a:cubicBezTo>
                  <a:pt x="154" y="193"/>
                  <a:pt x="154" y="193"/>
                  <a:pt x="155" y="193"/>
                </a:cubicBezTo>
                <a:cubicBezTo>
                  <a:pt x="156" y="193"/>
                  <a:pt x="157" y="192"/>
                  <a:pt x="158" y="192"/>
                </a:cubicBezTo>
                <a:cubicBezTo>
                  <a:pt x="159" y="192"/>
                  <a:pt x="161" y="192"/>
                  <a:pt x="163" y="193"/>
                </a:cubicBezTo>
                <a:cubicBezTo>
                  <a:pt x="164" y="193"/>
                  <a:pt x="165" y="194"/>
                  <a:pt x="166" y="195"/>
                </a:cubicBezTo>
                <a:cubicBezTo>
                  <a:pt x="168" y="196"/>
                  <a:pt x="169" y="197"/>
                  <a:pt x="170" y="198"/>
                </a:cubicBezTo>
                <a:cubicBezTo>
                  <a:pt x="170" y="199"/>
                  <a:pt x="171" y="199"/>
                  <a:pt x="171" y="200"/>
                </a:cubicBezTo>
                <a:cubicBezTo>
                  <a:pt x="171" y="200"/>
                  <a:pt x="171" y="200"/>
                  <a:pt x="171" y="201"/>
                </a:cubicBezTo>
                <a:cubicBezTo>
                  <a:pt x="167" y="200"/>
                  <a:pt x="165" y="207"/>
                  <a:pt x="161" y="208"/>
                </a:cubicBezTo>
                <a:cubicBezTo>
                  <a:pt x="158" y="209"/>
                  <a:pt x="156" y="207"/>
                  <a:pt x="153" y="206"/>
                </a:cubicBezTo>
                <a:cubicBezTo>
                  <a:pt x="149" y="203"/>
                  <a:pt x="148" y="203"/>
                  <a:pt x="144" y="202"/>
                </a:cubicBezTo>
                <a:cubicBezTo>
                  <a:pt x="140" y="202"/>
                  <a:pt x="138" y="199"/>
                  <a:pt x="134" y="198"/>
                </a:cubicBezTo>
                <a:cubicBezTo>
                  <a:pt x="131" y="198"/>
                  <a:pt x="128" y="198"/>
                  <a:pt x="125" y="199"/>
                </a:cubicBezTo>
                <a:cubicBezTo>
                  <a:pt x="121" y="199"/>
                  <a:pt x="120" y="201"/>
                  <a:pt x="117" y="202"/>
                </a:cubicBezTo>
                <a:cubicBezTo>
                  <a:pt x="115" y="203"/>
                  <a:pt x="111" y="202"/>
                  <a:pt x="108" y="202"/>
                </a:cubicBezTo>
                <a:cubicBezTo>
                  <a:pt x="104" y="202"/>
                  <a:pt x="103" y="201"/>
                  <a:pt x="100" y="200"/>
                </a:cubicBezTo>
                <a:cubicBezTo>
                  <a:pt x="98" y="199"/>
                  <a:pt x="95" y="198"/>
                  <a:pt x="92" y="198"/>
                </a:cubicBezTo>
                <a:cubicBezTo>
                  <a:pt x="87" y="198"/>
                  <a:pt x="86" y="201"/>
                  <a:pt x="81" y="202"/>
                </a:cubicBezTo>
                <a:cubicBezTo>
                  <a:pt x="75" y="204"/>
                  <a:pt x="63" y="199"/>
                  <a:pt x="58" y="205"/>
                </a:cubicBezTo>
                <a:cubicBezTo>
                  <a:pt x="60" y="208"/>
                  <a:pt x="64" y="212"/>
                  <a:pt x="68" y="214"/>
                </a:cubicBezTo>
                <a:cubicBezTo>
                  <a:pt x="70" y="217"/>
                  <a:pt x="71" y="218"/>
                  <a:pt x="73" y="221"/>
                </a:cubicBezTo>
                <a:cubicBezTo>
                  <a:pt x="75" y="225"/>
                  <a:pt x="80" y="236"/>
                  <a:pt x="71" y="236"/>
                </a:cubicBezTo>
                <a:cubicBezTo>
                  <a:pt x="74" y="239"/>
                  <a:pt x="83" y="244"/>
                  <a:pt x="83" y="249"/>
                </a:cubicBezTo>
                <a:cubicBezTo>
                  <a:pt x="80" y="251"/>
                  <a:pt x="81" y="256"/>
                  <a:pt x="80" y="260"/>
                </a:cubicBezTo>
                <a:cubicBezTo>
                  <a:pt x="79" y="262"/>
                  <a:pt x="76" y="264"/>
                  <a:pt x="76" y="266"/>
                </a:cubicBezTo>
                <a:cubicBezTo>
                  <a:pt x="76" y="268"/>
                  <a:pt x="79" y="270"/>
                  <a:pt x="78" y="272"/>
                </a:cubicBezTo>
                <a:cubicBezTo>
                  <a:pt x="77" y="274"/>
                  <a:pt x="76" y="274"/>
                  <a:pt x="74" y="275"/>
                </a:cubicBezTo>
                <a:cubicBezTo>
                  <a:pt x="72" y="276"/>
                  <a:pt x="71" y="281"/>
                  <a:pt x="70" y="283"/>
                </a:cubicBezTo>
                <a:cubicBezTo>
                  <a:pt x="70" y="285"/>
                  <a:pt x="69" y="293"/>
                  <a:pt x="71" y="294"/>
                </a:cubicBezTo>
                <a:cubicBezTo>
                  <a:pt x="73" y="296"/>
                  <a:pt x="79" y="293"/>
                  <a:pt x="81" y="292"/>
                </a:cubicBezTo>
                <a:cubicBezTo>
                  <a:pt x="89" y="289"/>
                  <a:pt x="94" y="291"/>
                  <a:pt x="102" y="294"/>
                </a:cubicBezTo>
                <a:cubicBezTo>
                  <a:pt x="100" y="296"/>
                  <a:pt x="97" y="298"/>
                  <a:pt x="96" y="300"/>
                </a:cubicBezTo>
                <a:cubicBezTo>
                  <a:pt x="94" y="299"/>
                  <a:pt x="92" y="299"/>
                  <a:pt x="91" y="300"/>
                </a:cubicBezTo>
                <a:cubicBezTo>
                  <a:pt x="89" y="301"/>
                  <a:pt x="87" y="305"/>
                  <a:pt x="87" y="307"/>
                </a:cubicBezTo>
                <a:cubicBezTo>
                  <a:pt x="86" y="312"/>
                  <a:pt x="88" y="313"/>
                  <a:pt x="84" y="315"/>
                </a:cubicBezTo>
                <a:cubicBezTo>
                  <a:pt x="77" y="319"/>
                  <a:pt x="63" y="317"/>
                  <a:pt x="55" y="316"/>
                </a:cubicBezTo>
                <a:cubicBezTo>
                  <a:pt x="48" y="314"/>
                  <a:pt x="38" y="314"/>
                  <a:pt x="31" y="317"/>
                </a:cubicBezTo>
                <a:cubicBezTo>
                  <a:pt x="29" y="313"/>
                  <a:pt x="22" y="317"/>
                  <a:pt x="20" y="319"/>
                </a:cubicBezTo>
                <a:cubicBezTo>
                  <a:pt x="15" y="322"/>
                  <a:pt x="14" y="328"/>
                  <a:pt x="14" y="333"/>
                </a:cubicBezTo>
                <a:cubicBezTo>
                  <a:pt x="14" y="336"/>
                  <a:pt x="18" y="350"/>
                  <a:pt x="23" y="349"/>
                </a:cubicBezTo>
                <a:cubicBezTo>
                  <a:pt x="16" y="352"/>
                  <a:pt x="9" y="353"/>
                  <a:pt x="4" y="359"/>
                </a:cubicBezTo>
                <a:cubicBezTo>
                  <a:pt x="1" y="362"/>
                  <a:pt x="0" y="363"/>
                  <a:pt x="3" y="366"/>
                </a:cubicBezTo>
                <a:cubicBezTo>
                  <a:pt x="5" y="368"/>
                  <a:pt x="6" y="367"/>
                  <a:pt x="10" y="368"/>
                </a:cubicBezTo>
                <a:cubicBezTo>
                  <a:pt x="11" y="374"/>
                  <a:pt x="12" y="374"/>
                  <a:pt x="18" y="375"/>
                </a:cubicBezTo>
                <a:cubicBezTo>
                  <a:pt x="21" y="376"/>
                  <a:pt x="22" y="377"/>
                  <a:pt x="25" y="379"/>
                </a:cubicBezTo>
                <a:cubicBezTo>
                  <a:pt x="29" y="384"/>
                  <a:pt x="36" y="388"/>
                  <a:pt x="42" y="388"/>
                </a:cubicBezTo>
                <a:cubicBezTo>
                  <a:pt x="46" y="388"/>
                  <a:pt x="48" y="390"/>
                  <a:pt x="52" y="390"/>
                </a:cubicBezTo>
                <a:cubicBezTo>
                  <a:pt x="56" y="391"/>
                  <a:pt x="61" y="390"/>
                  <a:pt x="65" y="390"/>
                </a:cubicBezTo>
                <a:cubicBezTo>
                  <a:pt x="70" y="390"/>
                  <a:pt x="72" y="392"/>
                  <a:pt x="76" y="394"/>
                </a:cubicBezTo>
                <a:cubicBezTo>
                  <a:pt x="82" y="395"/>
                  <a:pt x="86" y="390"/>
                  <a:pt x="90" y="387"/>
                </a:cubicBezTo>
                <a:cubicBezTo>
                  <a:pt x="91" y="387"/>
                  <a:pt x="92" y="389"/>
                  <a:pt x="94" y="388"/>
                </a:cubicBezTo>
                <a:cubicBezTo>
                  <a:pt x="96" y="387"/>
                  <a:pt x="94" y="385"/>
                  <a:pt x="96" y="384"/>
                </a:cubicBezTo>
                <a:cubicBezTo>
                  <a:pt x="100" y="383"/>
                  <a:pt x="107" y="390"/>
                  <a:pt x="110" y="392"/>
                </a:cubicBezTo>
                <a:cubicBezTo>
                  <a:pt x="114" y="394"/>
                  <a:pt x="120" y="397"/>
                  <a:pt x="125" y="395"/>
                </a:cubicBezTo>
                <a:cubicBezTo>
                  <a:pt x="127" y="394"/>
                  <a:pt x="128" y="392"/>
                  <a:pt x="130" y="390"/>
                </a:cubicBezTo>
                <a:cubicBezTo>
                  <a:pt x="132" y="388"/>
                  <a:pt x="133" y="389"/>
                  <a:pt x="136" y="388"/>
                </a:cubicBezTo>
                <a:cubicBezTo>
                  <a:pt x="140" y="386"/>
                  <a:pt x="143" y="381"/>
                  <a:pt x="148" y="383"/>
                </a:cubicBezTo>
                <a:cubicBezTo>
                  <a:pt x="153" y="384"/>
                  <a:pt x="153" y="390"/>
                  <a:pt x="157" y="392"/>
                </a:cubicBezTo>
                <a:cubicBezTo>
                  <a:pt x="161" y="394"/>
                  <a:pt x="165" y="389"/>
                  <a:pt x="168" y="387"/>
                </a:cubicBezTo>
                <a:cubicBezTo>
                  <a:pt x="172" y="384"/>
                  <a:pt x="175" y="384"/>
                  <a:pt x="179" y="383"/>
                </a:cubicBezTo>
                <a:cubicBezTo>
                  <a:pt x="183" y="381"/>
                  <a:pt x="189" y="381"/>
                  <a:pt x="191" y="377"/>
                </a:cubicBezTo>
                <a:cubicBezTo>
                  <a:pt x="192" y="374"/>
                  <a:pt x="191" y="367"/>
                  <a:pt x="191" y="363"/>
                </a:cubicBezTo>
                <a:cubicBezTo>
                  <a:pt x="191" y="362"/>
                  <a:pt x="191" y="361"/>
                  <a:pt x="191" y="359"/>
                </a:cubicBezTo>
                <a:cubicBezTo>
                  <a:pt x="199" y="364"/>
                  <a:pt x="207" y="369"/>
                  <a:pt x="215" y="369"/>
                </a:cubicBezTo>
                <a:cubicBezTo>
                  <a:pt x="216" y="370"/>
                  <a:pt x="218" y="370"/>
                  <a:pt x="219" y="370"/>
                </a:cubicBezTo>
                <a:cubicBezTo>
                  <a:pt x="221" y="378"/>
                  <a:pt x="225" y="386"/>
                  <a:pt x="230" y="393"/>
                </a:cubicBezTo>
                <a:cubicBezTo>
                  <a:pt x="231" y="395"/>
                  <a:pt x="232" y="397"/>
                  <a:pt x="234" y="399"/>
                </a:cubicBezTo>
                <a:cubicBezTo>
                  <a:pt x="235" y="403"/>
                  <a:pt x="236" y="406"/>
                  <a:pt x="239" y="410"/>
                </a:cubicBezTo>
                <a:cubicBezTo>
                  <a:pt x="239" y="411"/>
                  <a:pt x="240" y="412"/>
                  <a:pt x="241" y="412"/>
                </a:cubicBezTo>
                <a:cubicBezTo>
                  <a:pt x="242" y="416"/>
                  <a:pt x="243" y="419"/>
                  <a:pt x="245" y="422"/>
                </a:cubicBezTo>
                <a:cubicBezTo>
                  <a:pt x="246" y="422"/>
                  <a:pt x="247" y="423"/>
                  <a:pt x="247" y="424"/>
                </a:cubicBezTo>
                <a:cubicBezTo>
                  <a:pt x="248" y="424"/>
                  <a:pt x="248" y="425"/>
                  <a:pt x="249" y="425"/>
                </a:cubicBezTo>
                <a:cubicBezTo>
                  <a:pt x="250" y="426"/>
                  <a:pt x="250" y="426"/>
                  <a:pt x="251" y="426"/>
                </a:cubicBezTo>
                <a:cubicBezTo>
                  <a:pt x="251" y="426"/>
                  <a:pt x="251" y="426"/>
                  <a:pt x="251" y="426"/>
                </a:cubicBezTo>
                <a:cubicBezTo>
                  <a:pt x="253" y="428"/>
                  <a:pt x="254" y="430"/>
                  <a:pt x="255" y="432"/>
                </a:cubicBezTo>
                <a:cubicBezTo>
                  <a:pt x="258" y="441"/>
                  <a:pt x="263" y="449"/>
                  <a:pt x="269" y="455"/>
                </a:cubicBezTo>
                <a:cubicBezTo>
                  <a:pt x="270" y="455"/>
                  <a:pt x="270" y="456"/>
                  <a:pt x="271" y="457"/>
                </a:cubicBezTo>
                <a:cubicBezTo>
                  <a:pt x="271" y="457"/>
                  <a:pt x="271" y="457"/>
                  <a:pt x="271" y="457"/>
                </a:cubicBezTo>
                <a:cubicBezTo>
                  <a:pt x="273" y="460"/>
                  <a:pt x="274" y="462"/>
                  <a:pt x="274" y="465"/>
                </a:cubicBezTo>
                <a:cubicBezTo>
                  <a:pt x="275" y="467"/>
                  <a:pt x="276" y="469"/>
                  <a:pt x="276" y="472"/>
                </a:cubicBezTo>
                <a:cubicBezTo>
                  <a:pt x="278" y="477"/>
                  <a:pt x="279" y="482"/>
                  <a:pt x="282" y="488"/>
                </a:cubicBezTo>
                <a:cubicBezTo>
                  <a:pt x="284" y="492"/>
                  <a:pt x="286" y="495"/>
                  <a:pt x="289" y="499"/>
                </a:cubicBezTo>
                <a:cubicBezTo>
                  <a:pt x="289" y="500"/>
                  <a:pt x="290" y="502"/>
                  <a:pt x="291" y="503"/>
                </a:cubicBezTo>
                <a:cubicBezTo>
                  <a:pt x="292" y="506"/>
                  <a:pt x="293" y="509"/>
                  <a:pt x="294" y="512"/>
                </a:cubicBezTo>
                <a:cubicBezTo>
                  <a:pt x="296" y="516"/>
                  <a:pt x="297" y="520"/>
                  <a:pt x="299" y="524"/>
                </a:cubicBezTo>
                <a:cubicBezTo>
                  <a:pt x="299" y="525"/>
                  <a:pt x="299" y="525"/>
                  <a:pt x="299" y="525"/>
                </a:cubicBezTo>
                <a:cubicBezTo>
                  <a:pt x="299" y="527"/>
                  <a:pt x="299" y="527"/>
                  <a:pt x="299" y="527"/>
                </a:cubicBezTo>
                <a:cubicBezTo>
                  <a:pt x="299" y="532"/>
                  <a:pt x="299" y="532"/>
                  <a:pt x="299" y="532"/>
                </a:cubicBezTo>
                <a:cubicBezTo>
                  <a:pt x="298" y="536"/>
                  <a:pt x="298" y="540"/>
                  <a:pt x="299" y="544"/>
                </a:cubicBezTo>
                <a:cubicBezTo>
                  <a:pt x="299" y="545"/>
                  <a:pt x="299" y="546"/>
                  <a:pt x="299" y="547"/>
                </a:cubicBezTo>
                <a:cubicBezTo>
                  <a:pt x="299" y="548"/>
                  <a:pt x="299" y="549"/>
                  <a:pt x="300" y="549"/>
                </a:cubicBezTo>
                <a:cubicBezTo>
                  <a:pt x="300" y="551"/>
                  <a:pt x="300" y="553"/>
                  <a:pt x="301" y="555"/>
                </a:cubicBezTo>
                <a:cubicBezTo>
                  <a:pt x="302" y="558"/>
                  <a:pt x="303" y="562"/>
                  <a:pt x="304" y="565"/>
                </a:cubicBezTo>
                <a:cubicBezTo>
                  <a:pt x="305" y="570"/>
                  <a:pt x="305" y="570"/>
                  <a:pt x="305" y="570"/>
                </a:cubicBezTo>
                <a:cubicBezTo>
                  <a:pt x="305" y="571"/>
                  <a:pt x="305" y="571"/>
                  <a:pt x="305" y="571"/>
                </a:cubicBezTo>
                <a:cubicBezTo>
                  <a:pt x="306" y="572"/>
                  <a:pt x="306" y="572"/>
                  <a:pt x="306" y="573"/>
                </a:cubicBezTo>
                <a:cubicBezTo>
                  <a:pt x="306" y="574"/>
                  <a:pt x="307" y="574"/>
                  <a:pt x="307" y="575"/>
                </a:cubicBezTo>
                <a:cubicBezTo>
                  <a:pt x="308" y="579"/>
                  <a:pt x="310" y="582"/>
                  <a:pt x="311" y="585"/>
                </a:cubicBezTo>
                <a:cubicBezTo>
                  <a:pt x="311" y="587"/>
                  <a:pt x="312" y="589"/>
                  <a:pt x="313" y="591"/>
                </a:cubicBezTo>
                <a:cubicBezTo>
                  <a:pt x="313" y="592"/>
                  <a:pt x="313" y="593"/>
                  <a:pt x="313" y="594"/>
                </a:cubicBezTo>
                <a:cubicBezTo>
                  <a:pt x="313" y="597"/>
                  <a:pt x="314" y="601"/>
                  <a:pt x="316" y="605"/>
                </a:cubicBezTo>
                <a:cubicBezTo>
                  <a:pt x="316" y="606"/>
                  <a:pt x="317" y="607"/>
                  <a:pt x="317" y="608"/>
                </a:cubicBezTo>
                <a:cubicBezTo>
                  <a:pt x="318" y="610"/>
                  <a:pt x="318" y="610"/>
                  <a:pt x="318" y="610"/>
                </a:cubicBezTo>
                <a:cubicBezTo>
                  <a:pt x="318" y="610"/>
                  <a:pt x="318" y="611"/>
                  <a:pt x="319" y="611"/>
                </a:cubicBezTo>
                <a:cubicBezTo>
                  <a:pt x="319" y="612"/>
                  <a:pt x="320" y="613"/>
                  <a:pt x="320" y="613"/>
                </a:cubicBezTo>
                <a:cubicBezTo>
                  <a:pt x="321" y="616"/>
                  <a:pt x="322" y="618"/>
                  <a:pt x="322" y="619"/>
                </a:cubicBezTo>
                <a:cubicBezTo>
                  <a:pt x="322" y="620"/>
                  <a:pt x="323" y="620"/>
                  <a:pt x="323" y="620"/>
                </a:cubicBezTo>
                <a:cubicBezTo>
                  <a:pt x="323" y="623"/>
                  <a:pt x="323" y="623"/>
                  <a:pt x="323" y="623"/>
                </a:cubicBezTo>
                <a:cubicBezTo>
                  <a:pt x="323" y="625"/>
                  <a:pt x="323" y="628"/>
                  <a:pt x="324" y="631"/>
                </a:cubicBezTo>
                <a:cubicBezTo>
                  <a:pt x="324" y="633"/>
                  <a:pt x="324" y="634"/>
                  <a:pt x="324" y="636"/>
                </a:cubicBezTo>
                <a:cubicBezTo>
                  <a:pt x="324" y="637"/>
                  <a:pt x="324" y="637"/>
                  <a:pt x="324" y="637"/>
                </a:cubicBezTo>
                <a:cubicBezTo>
                  <a:pt x="324" y="637"/>
                  <a:pt x="323" y="638"/>
                  <a:pt x="323" y="638"/>
                </a:cubicBezTo>
                <a:cubicBezTo>
                  <a:pt x="323" y="639"/>
                  <a:pt x="323" y="641"/>
                  <a:pt x="323" y="642"/>
                </a:cubicBezTo>
                <a:cubicBezTo>
                  <a:pt x="323" y="644"/>
                  <a:pt x="323" y="647"/>
                  <a:pt x="323" y="648"/>
                </a:cubicBezTo>
                <a:cubicBezTo>
                  <a:pt x="323" y="649"/>
                  <a:pt x="323" y="650"/>
                  <a:pt x="323" y="651"/>
                </a:cubicBezTo>
                <a:cubicBezTo>
                  <a:pt x="323" y="654"/>
                  <a:pt x="323" y="654"/>
                  <a:pt x="323" y="654"/>
                </a:cubicBezTo>
                <a:cubicBezTo>
                  <a:pt x="323" y="660"/>
                  <a:pt x="323" y="660"/>
                  <a:pt x="323" y="660"/>
                </a:cubicBezTo>
                <a:cubicBezTo>
                  <a:pt x="323" y="660"/>
                  <a:pt x="323" y="660"/>
                  <a:pt x="323" y="661"/>
                </a:cubicBezTo>
                <a:cubicBezTo>
                  <a:pt x="322" y="662"/>
                  <a:pt x="322" y="664"/>
                  <a:pt x="322" y="666"/>
                </a:cubicBezTo>
                <a:cubicBezTo>
                  <a:pt x="323" y="666"/>
                  <a:pt x="323" y="666"/>
                  <a:pt x="323" y="666"/>
                </a:cubicBezTo>
                <a:cubicBezTo>
                  <a:pt x="323" y="703"/>
                  <a:pt x="323" y="703"/>
                  <a:pt x="323" y="703"/>
                </a:cubicBezTo>
                <a:cubicBezTo>
                  <a:pt x="323" y="704"/>
                  <a:pt x="323" y="702"/>
                  <a:pt x="322" y="703"/>
                </a:cubicBezTo>
                <a:cubicBezTo>
                  <a:pt x="323" y="703"/>
                  <a:pt x="323" y="703"/>
                  <a:pt x="323" y="703"/>
                </a:cubicBezTo>
                <a:cubicBezTo>
                  <a:pt x="322" y="705"/>
                  <a:pt x="322" y="701"/>
                  <a:pt x="321" y="703"/>
                </a:cubicBezTo>
                <a:cubicBezTo>
                  <a:pt x="327" y="703"/>
                  <a:pt x="327" y="703"/>
                  <a:pt x="327" y="703"/>
                </a:cubicBezTo>
                <a:cubicBezTo>
                  <a:pt x="327" y="704"/>
                  <a:pt x="327" y="702"/>
                  <a:pt x="327" y="703"/>
                </a:cubicBezTo>
                <a:cubicBezTo>
                  <a:pt x="328" y="703"/>
                  <a:pt x="328" y="703"/>
                  <a:pt x="328" y="703"/>
                </a:cubicBezTo>
                <a:cubicBezTo>
                  <a:pt x="328" y="702"/>
                  <a:pt x="329" y="704"/>
                  <a:pt x="329" y="703"/>
                </a:cubicBezTo>
                <a:cubicBezTo>
                  <a:pt x="329" y="703"/>
                  <a:pt x="329" y="703"/>
                  <a:pt x="329" y="703"/>
                </a:cubicBezTo>
                <a:cubicBezTo>
                  <a:pt x="328" y="706"/>
                  <a:pt x="328" y="700"/>
                  <a:pt x="327" y="703"/>
                </a:cubicBezTo>
                <a:cubicBezTo>
                  <a:pt x="332" y="703"/>
                  <a:pt x="332" y="703"/>
                  <a:pt x="332" y="703"/>
                </a:cubicBezTo>
                <a:cubicBezTo>
                  <a:pt x="333" y="700"/>
                  <a:pt x="333" y="706"/>
                  <a:pt x="334" y="703"/>
                </a:cubicBezTo>
                <a:cubicBezTo>
                  <a:pt x="336" y="703"/>
                  <a:pt x="336" y="703"/>
                  <a:pt x="336" y="703"/>
                </a:cubicBezTo>
                <a:cubicBezTo>
                  <a:pt x="336" y="703"/>
                  <a:pt x="336" y="703"/>
                  <a:pt x="336" y="703"/>
                </a:cubicBezTo>
                <a:cubicBezTo>
                  <a:pt x="337" y="703"/>
                  <a:pt x="337" y="703"/>
                  <a:pt x="337" y="703"/>
                </a:cubicBezTo>
                <a:cubicBezTo>
                  <a:pt x="337" y="703"/>
                  <a:pt x="337" y="703"/>
                  <a:pt x="337" y="703"/>
                </a:cubicBezTo>
                <a:cubicBezTo>
                  <a:pt x="337" y="704"/>
                  <a:pt x="337" y="702"/>
                  <a:pt x="337" y="703"/>
                </a:cubicBezTo>
                <a:cubicBezTo>
                  <a:pt x="337" y="703"/>
                  <a:pt x="337" y="703"/>
                  <a:pt x="337" y="703"/>
                </a:cubicBezTo>
                <a:cubicBezTo>
                  <a:pt x="337" y="703"/>
                  <a:pt x="337" y="703"/>
                  <a:pt x="337" y="703"/>
                </a:cubicBezTo>
                <a:cubicBezTo>
                  <a:pt x="337" y="703"/>
                  <a:pt x="337" y="703"/>
                  <a:pt x="337" y="703"/>
                </a:cubicBezTo>
                <a:cubicBezTo>
                  <a:pt x="337" y="702"/>
                  <a:pt x="339" y="703"/>
                  <a:pt x="339" y="703"/>
                </a:cubicBezTo>
                <a:cubicBezTo>
                  <a:pt x="339" y="703"/>
                  <a:pt x="339" y="703"/>
                  <a:pt x="339" y="703"/>
                </a:cubicBezTo>
                <a:cubicBezTo>
                  <a:pt x="339" y="703"/>
                  <a:pt x="339" y="704"/>
                  <a:pt x="339" y="703"/>
                </a:cubicBezTo>
                <a:cubicBezTo>
                  <a:pt x="339" y="705"/>
                  <a:pt x="340" y="703"/>
                  <a:pt x="342" y="703"/>
                </a:cubicBezTo>
                <a:cubicBezTo>
                  <a:pt x="342" y="703"/>
                  <a:pt x="342" y="703"/>
                  <a:pt x="342" y="703"/>
                </a:cubicBezTo>
                <a:cubicBezTo>
                  <a:pt x="341" y="703"/>
                  <a:pt x="340" y="703"/>
                  <a:pt x="340" y="703"/>
                </a:cubicBezTo>
                <a:cubicBezTo>
                  <a:pt x="341" y="703"/>
                  <a:pt x="341" y="703"/>
                  <a:pt x="341" y="703"/>
                </a:cubicBezTo>
                <a:cubicBezTo>
                  <a:pt x="341" y="703"/>
                  <a:pt x="341" y="703"/>
                  <a:pt x="341" y="703"/>
                </a:cubicBezTo>
                <a:cubicBezTo>
                  <a:pt x="341" y="702"/>
                  <a:pt x="340" y="704"/>
                  <a:pt x="340" y="703"/>
                </a:cubicBezTo>
                <a:cubicBezTo>
                  <a:pt x="341" y="704"/>
                  <a:pt x="341" y="703"/>
                  <a:pt x="341" y="703"/>
                </a:cubicBezTo>
                <a:cubicBezTo>
                  <a:pt x="341" y="703"/>
                  <a:pt x="341" y="703"/>
                  <a:pt x="341" y="703"/>
                </a:cubicBezTo>
                <a:cubicBezTo>
                  <a:pt x="342" y="703"/>
                  <a:pt x="342" y="703"/>
                  <a:pt x="342" y="703"/>
                </a:cubicBezTo>
                <a:cubicBezTo>
                  <a:pt x="343" y="702"/>
                  <a:pt x="342" y="704"/>
                  <a:pt x="342" y="703"/>
                </a:cubicBezTo>
                <a:cubicBezTo>
                  <a:pt x="343" y="703"/>
                  <a:pt x="343" y="703"/>
                  <a:pt x="343" y="703"/>
                </a:cubicBezTo>
                <a:cubicBezTo>
                  <a:pt x="343" y="701"/>
                  <a:pt x="343" y="705"/>
                  <a:pt x="342" y="703"/>
                </a:cubicBezTo>
                <a:cubicBezTo>
                  <a:pt x="343" y="703"/>
                  <a:pt x="343" y="703"/>
                  <a:pt x="343" y="703"/>
                </a:cubicBezTo>
                <a:cubicBezTo>
                  <a:pt x="343" y="703"/>
                  <a:pt x="343" y="703"/>
                  <a:pt x="343" y="703"/>
                </a:cubicBezTo>
                <a:cubicBezTo>
                  <a:pt x="343" y="703"/>
                  <a:pt x="343" y="703"/>
                  <a:pt x="343" y="703"/>
                </a:cubicBezTo>
                <a:cubicBezTo>
                  <a:pt x="343" y="703"/>
                  <a:pt x="343" y="703"/>
                  <a:pt x="343" y="703"/>
                </a:cubicBezTo>
                <a:cubicBezTo>
                  <a:pt x="343" y="703"/>
                  <a:pt x="343" y="703"/>
                  <a:pt x="343" y="703"/>
                </a:cubicBezTo>
                <a:cubicBezTo>
                  <a:pt x="343" y="703"/>
                  <a:pt x="343" y="703"/>
                  <a:pt x="343" y="703"/>
                </a:cubicBezTo>
                <a:cubicBezTo>
                  <a:pt x="344" y="704"/>
                  <a:pt x="344" y="703"/>
                  <a:pt x="345" y="703"/>
                </a:cubicBezTo>
                <a:cubicBezTo>
                  <a:pt x="345" y="703"/>
                  <a:pt x="345" y="703"/>
                  <a:pt x="345" y="703"/>
                </a:cubicBezTo>
                <a:cubicBezTo>
                  <a:pt x="346" y="703"/>
                  <a:pt x="346" y="703"/>
                  <a:pt x="346" y="703"/>
                </a:cubicBezTo>
                <a:cubicBezTo>
                  <a:pt x="346" y="703"/>
                  <a:pt x="346" y="703"/>
                  <a:pt x="346" y="703"/>
                </a:cubicBezTo>
                <a:cubicBezTo>
                  <a:pt x="349" y="703"/>
                  <a:pt x="349" y="703"/>
                  <a:pt x="349" y="703"/>
                </a:cubicBezTo>
                <a:cubicBezTo>
                  <a:pt x="350" y="703"/>
                  <a:pt x="350" y="703"/>
                  <a:pt x="350" y="703"/>
                </a:cubicBezTo>
                <a:cubicBezTo>
                  <a:pt x="350" y="704"/>
                  <a:pt x="350" y="702"/>
                  <a:pt x="350" y="703"/>
                </a:cubicBezTo>
                <a:cubicBezTo>
                  <a:pt x="350" y="704"/>
                  <a:pt x="350" y="702"/>
                  <a:pt x="349" y="703"/>
                </a:cubicBezTo>
                <a:cubicBezTo>
                  <a:pt x="351" y="703"/>
                  <a:pt x="351" y="703"/>
                  <a:pt x="351" y="703"/>
                </a:cubicBezTo>
                <a:cubicBezTo>
                  <a:pt x="351" y="702"/>
                  <a:pt x="351" y="704"/>
                  <a:pt x="351" y="703"/>
                </a:cubicBezTo>
                <a:cubicBezTo>
                  <a:pt x="351" y="702"/>
                  <a:pt x="351" y="704"/>
                  <a:pt x="351" y="703"/>
                </a:cubicBezTo>
                <a:cubicBezTo>
                  <a:pt x="357" y="703"/>
                  <a:pt x="357" y="703"/>
                  <a:pt x="357" y="703"/>
                </a:cubicBezTo>
                <a:cubicBezTo>
                  <a:pt x="357" y="703"/>
                  <a:pt x="357" y="704"/>
                  <a:pt x="357" y="703"/>
                </a:cubicBezTo>
                <a:cubicBezTo>
                  <a:pt x="357" y="703"/>
                  <a:pt x="357" y="703"/>
                  <a:pt x="357" y="703"/>
                </a:cubicBezTo>
                <a:cubicBezTo>
                  <a:pt x="357" y="703"/>
                  <a:pt x="357" y="703"/>
                  <a:pt x="357" y="703"/>
                </a:cubicBezTo>
                <a:cubicBezTo>
                  <a:pt x="357" y="702"/>
                  <a:pt x="357" y="704"/>
                  <a:pt x="357" y="703"/>
                </a:cubicBezTo>
                <a:cubicBezTo>
                  <a:pt x="357" y="702"/>
                  <a:pt x="357" y="704"/>
                  <a:pt x="356" y="703"/>
                </a:cubicBezTo>
                <a:cubicBezTo>
                  <a:pt x="356" y="702"/>
                  <a:pt x="356" y="704"/>
                  <a:pt x="356" y="703"/>
                </a:cubicBezTo>
                <a:cubicBezTo>
                  <a:pt x="358" y="703"/>
                  <a:pt x="358" y="703"/>
                  <a:pt x="358" y="703"/>
                </a:cubicBezTo>
                <a:cubicBezTo>
                  <a:pt x="357" y="703"/>
                  <a:pt x="357" y="704"/>
                  <a:pt x="357" y="703"/>
                </a:cubicBezTo>
                <a:cubicBezTo>
                  <a:pt x="356" y="703"/>
                  <a:pt x="356" y="671"/>
                  <a:pt x="356" y="670"/>
                </a:cubicBezTo>
                <a:cubicBezTo>
                  <a:pt x="356" y="670"/>
                  <a:pt x="356" y="670"/>
                  <a:pt x="356" y="670"/>
                </a:cubicBezTo>
                <a:cubicBezTo>
                  <a:pt x="355" y="668"/>
                  <a:pt x="355" y="668"/>
                  <a:pt x="355" y="668"/>
                </a:cubicBezTo>
                <a:cubicBezTo>
                  <a:pt x="355" y="668"/>
                  <a:pt x="354" y="667"/>
                  <a:pt x="354" y="667"/>
                </a:cubicBezTo>
                <a:cubicBezTo>
                  <a:pt x="353" y="665"/>
                  <a:pt x="353" y="664"/>
                  <a:pt x="353" y="663"/>
                </a:cubicBezTo>
                <a:cubicBezTo>
                  <a:pt x="353" y="660"/>
                  <a:pt x="353" y="660"/>
                  <a:pt x="353" y="660"/>
                </a:cubicBezTo>
                <a:cubicBezTo>
                  <a:pt x="353" y="660"/>
                  <a:pt x="353" y="660"/>
                  <a:pt x="353" y="660"/>
                </a:cubicBezTo>
                <a:cubicBezTo>
                  <a:pt x="353" y="660"/>
                  <a:pt x="353" y="660"/>
                  <a:pt x="353" y="660"/>
                </a:cubicBezTo>
                <a:cubicBezTo>
                  <a:pt x="353" y="656"/>
                  <a:pt x="354" y="653"/>
                  <a:pt x="355" y="649"/>
                </a:cubicBezTo>
                <a:cubicBezTo>
                  <a:pt x="356" y="644"/>
                  <a:pt x="356" y="644"/>
                  <a:pt x="356" y="644"/>
                </a:cubicBezTo>
                <a:cubicBezTo>
                  <a:pt x="356" y="642"/>
                  <a:pt x="357" y="640"/>
                  <a:pt x="357" y="638"/>
                </a:cubicBezTo>
                <a:cubicBezTo>
                  <a:pt x="357" y="636"/>
                  <a:pt x="358" y="633"/>
                  <a:pt x="357" y="631"/>
                </a:cubicBezTo>
                <a:cubicBezTo>
                  <a:pt x="357" y="628"/>
                  <a:pt x="357" y="625"/>
                  <a:pt x="356" y="623"/>
                </a:cubicBezTo>
                <a:cubicBezTo>
                  <a:pt x="355" y="622"/>
                  <a:pt x="355" y="622"/>
                  <a:pt x="355" y="621"/>
                </a:cubicBezTo>
                <a:cubicBezTo>
                  <a:pt x="354" y="620"/>
                  <a:pt x="354" y="620"/>
                  <a:pt x="354" y="620"/>
                </a:cubicBezTo>
                <a:cubicBezTo>
                  <a:pt x="353" y="617"/>
                  <a:pt x="353" y="617"/>
                  <a:pt x="353" y="617"/>
                </a:cubicBezTo>
                <a:cubicBezTo>
                  <a:pt x="352" y="617"/>
                  <a:pt x="352" y="616"/>
                  <a:pt x="352" y="616"/>
                </a:cubicBezTo>
                <a:cubicBezTo>
                  <a:pt x="352" y="614"/>
                  <a:pt x="351" y="612"/>
                  <a:pt x="351" y="610"/>
                </a:cubicBezTo>
                <a:cubicBezTo>
                  <a:pt x="351" y="609"/>
                  <a:pt x="351" y="608"/>
                  <a:pt x="351" y="608"/>
                </a:cubicBezTo>
                <a:cubicBezTo>
                  <a:pt x="351" y="606"/>
                  <a:pt x="351" y="605"/>
                  <a:pt x="351" y="604"/>
                </a:cubicBezTo>
                <a:cubicBezTo>
                  <a:pt x="352" y="602"/>
                  <a:pt x="352" y="602"/>
                  <a:pt x="352" y="602"/>
                </a:cubicBezTo>
                <a:cubicBezTo>
                  <a:pt x="352" y="601"/>
                  <a:pt x="352" y="601"/>
                  <a:pt x="352" y="601"/>
                </a:cubicBezTo>
                <a:cubicBezTo>
                  <a:pt x="352" y="600"/>
                  <a:pt x="352" y="599"/>
                  <a:pt x="353" y="598"/>
                </a:cubicBezTo>
                <a:cubicBezTo>
                  <a:pt x="353" y="594"/>
                  <a:pt x="354" y="590"/>
                  <a:pt x="355" y="587"/>
                </a:cubicBezTo>
                <a:cubicBezTo>
                  <a:pt x="356" y="586"/>
                  <a:pt x="356" y="585"/>
                  <a:pt x="356" y="584"/>
                </a:cubicBezTo>
                <a:cubicBezTo>
                  <a:pt x="357" y="581"/>
                  <a:pt x="357" y="581"/>
                  <a:pt x="357" y="581"/>
                </a:cubicBezTo>
                <a:cubicBezTo>
                  <a:pt x="359" y="575"/>
                  <a:pt x="359" y="575"/>
                  <a:pt x="359" y="575"/>
                </a:cubicBezTo>
                <a:cubicBezTo>
                  <a:pt x="362" y="567"/>
                  <a:pt x="364" y="560"/>
                  <a:pt x="368" y="553"/>
                </a:cubicBezTo>
                <a:cubicBezTo>
                  <a:pt x="368" y="552"/>
                  <a:pt x="370" y="550"/>
                  <a:pt x="371" y="548"/>
                </a:cubicBezTo>
                <a:cubicBezTo>
                  <a:pt x="372" y="547"/>
                  <a:pt x="373" y="544"/>
                  <a:pt x="374" y="542"/>
                </a:cubicBezTo>
                <a:cubicBezTo>
                  <a:pt x="375" y="540"/>
                  <a:pt x="375" y="539"/>
                  <a:pt x="376" y="538"/>
                </a:cubicBezTo>
                <a:cubicBezTo>
                  <a:pt x="376" y="537"/>
                  <a:pt x="376" y="536"/>
                  <a:pt x="376" y="535"/>
                </a:cubicBezTo>
                <a:cubicBezTo>
                  <a:pt x="383" y="521"/>
                  <a:pt x="386" y="507"/>
                  <a:pt x="387" y="494"/>
                </a:cubicBezTo>
                <a:cubicBezTo>
                  <a:pt x="387" y="494"/>
                  <a:pt x="386" y="494"/>
                  <a:pt x="386" y="494"/>
                </a:cubicBezTo>
                <a:cubicBezTo>
                  <a:pt x="388" y="484"/>
                  <a:pt x="388" y="475"/>
                  <a:pt x="384" y="467"/>
                </a:cubicBezTo>
                <a:cubicBezTo>
                  <a:pt x="384" y="466"/>
                  <a:pt x="384" y="466"/>
                  <a:pt x="384" y="466"/>
                </a:cubicBezTo>
                <a:cubicBezTo>
                  <a:pt x="384" y="466"/>
                  <a:pt x="385" y="466"/>
                  <a:pt x="385" y="466"/>
                </a:cubicBezTo>
                <a:cubicBezTo>
                  <a:pt x="385" y="464"/>
                  <a:pt x="385" y="462"/>
                  <a:pt x="385" y="460"/>
                </a:cubicBezTo>
                <a:cubicBezTo>
                  <a:pt x="385" y="458"/>
                  <a:pt x="385" y="456"/>
                  <a:pt x="386" y="455"/>
                </a:cubicBezTo>
                <a:cubicBezTo>
                  <a:pt x="386" y="450"/>
                  <a:pt x="386" y="450"/>
                  <a:pt x="386" y="450"/>
                </a:cubicBezTo>
                <a:cubicBezTo>
                  <a:pt x="386" y="449"/>
                  <a:pt x="386" y="447"/>
                  <a:pt x="386" y="446"/>
                </a:cubicBezTo>
                <a:cubicBezTo>
                  <a:pt x="386" y="442"/>
                  <a:pt x="386" y="439"/>
                  <a:pt x="385" y="436"/>
                </a:cubicBezTo>
                <a:cubicBezTo>
                  <a:pt x="384" y="435"/>
                  <a:pt x="384" y="434"/>
                  <a:pt x="384" y="433"/>
                </a:cubicBezTo>
                <a:cubicBezTo>
                  <a:pt x="383" y="432"/>
                  <a:pt x="383" y="432"/>
                  <a:pt x="383" y="431"/>
                </a:cubicBezTo>
                <a:cubicBezTo>
                  <a:pt x="382" y="430"/>
                  <a:pt x="382" y="430"/>
                  <a:pt x="382" y="430"/>
                </a:cubicBezTo>
                <a:cubicBezTo>
                  <a:pt x="382" y="428"/>
                  <a:pt x="381" y="426"/>
                  <a:pt x="380" y="424"/>
                </a:cubicBezTo>
                <a:cubicBezTo>
                  <a:pt x="381" y="418"/>
                  <a:pt x="382" y="413"/>
                  <a:pt x="383" y="408"/>
                </a:cubicBezTo>
                <a:cubicBezTo>
                  <a:pt x="383" y="408"/>
                  <a:pt x="383" y="408"/>
                  <a:pt x="383" y="408"/>
                </a:cubicBezTo>
                <a:cubicBezTo>
                  <a:pt x="384" y="407"/>
                  <a:pt x="386" y="406"/>
                  <a:pt x="388" y="406"/>
                </a:cubicBezTo>
                <a:cubicBezTo>
                  <a:pt x="388" y="406"/>
                  <a:pt x="389" y="407"/>
                  <a:pt x="389" y="407"/>
                </a:cubicBezTo>
                <a:cubicBezTo>
                  <a:pt x="391" y="407"/>
                  <a:pt x="392" y="407"/>
                  <a:pt x="393" y="408"/>
                </a:cubicBezTo>
                <a:cubicBezTo>
                  <a:pt x="393" y="408"/>
                  <a:pt x="394" y="408"/>
                  <a:pt x="394" y="408"/>
                </a:cubicBezTo>
                <a:cubicBezTo>
                  <a:pt x="395" y="409"/>
                  <a:pt x="396" y="409"/>
                  <a:pt x="397" y="409"/>
                </a:cubicBezTo>
                <a:cubicBezTo>
                  <a:pt x="398" y="410"/>
                  <a:pt x="400" y="410"/>
                  <a:pt x="402" y="410"/>
                </a:cubicBezTo>
                <a:cubicBezTo>
                  <a:pt x="404" y="410"/>
                  <a:pt x="405" y="411"/>
                  <a:pt x="407" y="411"/>
                </a:cubicBezTo>
                <a:cubicBezTo>
                  <a:pt x="408" y="411"/>
                  <a:pt x="408" y="411"/>
                  <a:pt x="409" y="411"/>
                </a:cubicBezTo>
                <a:cubicBezTo>
                  <a:pt x="409" y="411"/>
                  <a:pt x="410" y="411"/>
                  <a:pt x="410" y="412"/>
                </a:cubicBezTo>
                <a:cubicBezTo>
                  <a:pt x="412" y="413"/>
                  <a:pt x="415" y="414"/>
                  <a:pt x="418" y="414"/>
                </a:cubicBezTo>
                <a:cubicBezTo>
                  <a:pt x="418" y="414"/>
                  <a:pt x="418" y="414"/>
                  <a:pt x="418" y="414"/>
                </a:cubicBezTo>
                <a:cubicBezTo>
                  <a:pt x="419" y="414"/>
                  <a:pt x="420" y="414"/>
                  <a:pt x="421" y="413"/>
                </a:cubicBezTo>
                <a:cubicBezTo>
                  <a:pt x="424" y="411"/>
                  <a:pt x="427" y="408"/>
                  <a:pt x="429" y="405"/>
                </a:cubicBezTo>
                <a:cubicBezTo>
                  <a:pt x="429" y="405"/>
                  <a:pt x="429" y="404"/>
                  <a:pt x="430" y="404"/>
                </a:cubicBezTo>
                <a:cubicBezTo>
                  <a:pt x="430" y="403"/>
                  <a:pt x="430" y="403"/>
                  <a:pt x="430" y="403"/>
                </a:cubicBezTo>
                <a:cubicBezTo>
                  <a:pt x="431" y="402"/>
                  <a:pt x="432" y="401"/>
                  <a:pt x="433" y="401"/>
                </a:cubicBezTo>
                <a:cubicBezTo>
                  <a:pt x="434" y="400"/>
                  <a:pt x="434" y="400"/>
                  <a:pt x="435" y="400"/>
                </a:cubicBezTo>
                <a:cubicBezTo>
                  <a:pt x="436" y="400"/>
                  <a:pt x="438" y="400"/>
                  <a:pt x="440" y="399"/>
                </a:cubicBezTo>
                <a:cubicBezTo>
                  <a:pt x="444" y="398"/>
                  <a:pt x="448" y="398"/>
                  <a:pt x="453" y="399"/>
                </a:cubicBezTo>
                <a:cubicBezTo>
                  <a:pt x="454" y="399"/>
                  <a:pt x="455" y="399"/>
                  <a:pt x="456" y="399"/>
                </a:cubicBezTo>
                <a:cubicBezTo>
                  <a:pt x="457" y="399"/>
                  <a:pt x="459" y="400"/>
                  <a:pt x="461" y="401"/>
                </a:cubicBezTo>
                <a:cubicBezTo>
                  <a:pt x="462" y="402"/>
                  <a:pt x="463" y="403"/>
                  <a:pt x="464" y="404"/>
                </a:cubicBezTo>
                <a:cubicBezTo>
                  <a:pt x="465" y="405"/>
                  <a:pt x="467" y="406"/>
                  <a:pt x="469" y="407"/>
                </a:cubicBezTo>
                <a:cubicBezTo>
                  <a:pt x="475" y="410"/>
                  <a:pt x="480" y="411"/>
                  <a:pt x="487" y="411"/>
                </a:cubicBezTo>
                <a:cubicBezTo>
                  <a:pt x="489" y="412"/>
                  <a:pt x="491" y="413"/>
                  <a:pt x="494" y="413"/>
                </a:cubicBezTo>
                <a:cubicBezTo>
                  <a:pt x="496" y="414"/>
                  <a:pt x="498" y="414"/>
                  <a:pt x="500" y="414"/>
                </a:cubicBezTo>
                <a:cubicBezTo>
                  <a:pt x="502" y="414"/>
                  <a:pt x="504" y="414"/>
                  <a:pt x="506" y="415"/>
                </a:cubicBezTo>
                <a:cubicBezTo>
                  <a:pt x="507" y="415"/>
                  <a:pt x="507" y="415"/>
                  <a:pt x="508" y="415"/>
                </a:cubicBezTo>
                <a:cubicBezTo>
                  <a:pt x="510" y="416"/>
                  <a:pt x="511" y="418"/>
                  <a:pt x="511" y="420"/>
                </a:cubicBezTo>
                <a:cubicBezTo>
                  <a:pt x="512" y="420"/>
                  <a:pt x="512" y="421"/>
                  <a:pt x="512" y="422"/>
                </a:cubicBezTo>
                <a:cubicBezTo>
                  <a:pt x="515" y="427"/>
                  <a:pt x="517" y="433"/>
                  <a:pt x="524" y="434"/>
                </a:cubicBezTo>
                <a:cubicBezTo>
                  <a:pt x="525" y="434"/>
                  <a:pt x="526" y="434"/>
                  <a:pt x="527" y="434"/>
                </a:cubicBezTo>
                <a:cubicBezTo>
                  <a:pt x="528" y="434"/>
                  <a:pt x="529" y="434"/>
                  <a:pt x="530" y="434"/>
                </a:cubicBezTo>
                <a:cubicBezTo>
                  <a:pt x="531" y="434"/>
                  <a:pt x="532" y="434"/>
                  <a:pt x="532" y="434"/>
                </a:cubicBezTo>
                <a:cubicBezTo>
                  <a:pt x="534" y="435"/>
                  <a:pt x="535" y="435"/>
                  <a:pt x="536" y="435"/>
                </a:cubicBezTo>
                <a:cubicBezTo>
                  <a:pt x="539" y="435"/>
                  <a:pt x="542" y="435"/>
                  <a:pt x="544" y="435"/>
                </a:cubicBezTo>
                <a:cubicBezTo>
                  <a:pt x="546" y="435"/>
                  <a:pt x="547" y="435"/>
                  <a:pt x="548" y="435"/>
                </a:cubicBezTo>
                <a:cubicBezTo>
                  <a:pt x="549" y="435"/>
                  <a:pt x="549" y="435"/>
                  <a:pt x="550" y="435"/>
                </a:cubicBezTo>
                <a:cubicBezTo>
                  <a:pt x="553" y="435"/>
                  <a:pt x="556" y="435"/>
                  <a:pt x="559" y="436"/>
                </a:cubicBezTo>
                <a:cubicBezTo>
                  <a:pt x="561" y="438"/>
                  <a:pt x="563" y="440"/>
                  <a:pt x="565" y="442"/>
                </a:cubicBezTo>
                <a:cubicBezTo>
                  <a:pt x="566" y="442"/>
                  <a:pt x="566" y="443"/>
                  <a:pt x="567" y="443"/>
                </a:cubicBezTo>
                <a:cubicBezTo>
                  <a:pt x="568" y="444"/>
                  <a:pt x="568" y="444"/>
                  <a:pt x="568" y="444"/>
                </a:cubicBezTo>
                <a:cubicBezTo>
                  <a:pt x="571" y="447"/>
                  <a:pt x="573" y="449"/>
                  <a:pt x="577" y="451"/>
                </a:cubicBezTo>
                <a:cubicBezTo>
                  <a:pt x="578" y="453"/>
                  <a:pt x="581" y="455"/>
                  <a:pt x="583" y="456"/>
                </a:cubicBezTo>
                <a:cubicBezTo>
                  <a:pt x="583" y="457"/>
                  <a:pt x="584" y="457"/>
                  <a:pt x="584" y="457"/>
                </a:cubicBezTo>
                <a:cubicBezTo>
                  <a:pt x="584" y="457"/>
                  <a:pt x="584" y="458"/>
                  <a:pt x="585" y="458"/>
                </a:cubicBezTo>
                <a:cubicBezTo>
                  <a:pt x="585" y="459"/>
                  <a:pt x="586" y="460"/>
                  <a:pt x="587" y="461"/>
                </a:cubicBezTo>
                <a:cubicBezTo>
                  <a:pt x="587" y="463"/>
                  <a:pt x="587" y="464"/>
                  <a:pt x="587" y="465"/>
                </a:cubicBezTo>
                <a:cubicBezTo>
                  <a:pt x="587" y="469"/>
                  <a:pt x="587" y="473"/>
                  <a:pt x="590" y="476"/>
                </a:cubicBezTo>
                <a:cubicBezTo>
                  <a:pt x="590" y="477"/>
                  <a:pt x="591" y="477"/>
                  <a:pt x="591" y="477"/>
                </a:cubicBezTo>
                <a:cubicBezTo>
                  <a:pt x="591" y="477"/>
                  <a:pt x="591" y="478"/>
                  <a:pt x="591" y="478"/>
                </a:cubicBezTo>
                <a:cubicBezTo>
                  <a:pt x="591" y="481"/>
                  <a:pt x="592" y="485"/>
                  <a:pt x="593" y="489"/>
                </a:cubicBezTo>
                <a:cubicBezTo>
                  <a:pt x="595" y="498"/>
                  <a:pt x="601" y="507"/>
                  <a:pt x="612" y="505"/>
                </a:cubicBezTo>
                <a:cubicBezTo>
                  <a:pt x="618" y="504"/>
                  <a:pt x="619" y="501"/>
                  <a:pt x="619" y="497"/>
                </a:cubicBezTo>
                <a:cubicBezTo>
                  <a:pt x="619" y="497"/>
                  <a:pt x="619" y="497"/>
                  <a:pt x="619" y="497"/>
                </a:cubicBezTo>
                <a:cubicBezTo>
                  <a:pt x="619" y="498"/>
                  <a:pt x="620" y="499"/>
                  <a:pt x="620" y="500"/>
                </a:cubicBezTo>
                <a:cubicBezTo>
                  <a:pt x="620" y="501"/>
                  <a:pt x="620" y="501"/>
                  <a:pt x="620" y="502"/>
                </a:cubicBezTo>
                <a:cubicBezTo>
                  <a:pt x="620" y="503"/>
                  <a:pt x="620" y="505"/>
                  <a:pt x="622" y="506"/>
                </a:cubicBezTo>
                <a:cubicBezTo>
                  <a:pt x="623" y="505"/>
                  <a:pt x="623" y="505"/>
                  <a:pt x="623" y="505"/>
                </a:cubicBezTo>
                <a:cubicBezTo>
                  <a:pt x="622" y="505"/>
                  <a:pt x="621" y="503"/>
                  <a:pt x="621" y="502"/>
                </a:cubicBezTo>
                <a:cubicBezTo>
                  <a:pt x="621" y="501"/>
                  <a:pt x="621" y="500"/>
                  <a:pt x="621" y="500"/>
                </a:cubicBezTo>
                <a:cubicBezTo>
                  <a:pt x="621" y="499"/>
                  <a:pt x="620" y="497"/>
                  <a:pt x="620" y="496"/>
                </a:cubicBezTo>
                <a:cubicBezTo>
                  <a:pt x="620" y="496"/>
                  <a:pt x="619" y="496"/>
                  <a:pt x="619" y="495"/>
                </a:cubicBezTo>
                <a:cubicBezTo>
                  <a:pt x="619" y="495"/>
                  <a:pt x="619" y="495"/>
                  <a:pt x="619" y="494"/>
                </a:cubicBezTo>
                <a:cubicBezTo>
                  <a:pt x="619" y="493"/>
                  <a:pt x="619" y="492"/>
                  <a:pt x="619" y="490"/>
                </a:cubicBezTo>
                <a:cubicBezTo>
                  <a:pt x="620" y="485"/>
                  <a:pt x="622" y="479"/>
                  <a:pt x="624" y="475"/>
                </a:cubicBezTo>
                <a:cubicBezTo>
                  <a:pt x="626" y="472"/>
                  <a:pt x="631" y="470"/>
                  <a:pt x="630" y="466"/>
                </a:cubicBezTo>
                <a:cubicBezTo>
                  <a:pt x="630" y="459"/>
                  <a:pt x="621" y="454"/>
                  <a:pt x="618" y="449"/>
                </a:cubicBezTo>
                <a:cubicBezTo>
                  <a:pt x="614" y="442"/>
                  <a:pt x="620" y="441"/>
                  <a:pt x="621" y="436"/>
                </a:cubicBezTo>
                <a:cubicBezTo>
                  <a:pt x="623" y="429"/>
                  <a:pt x="620" y="426"/>
                  <a:pt x="615" y="421"/>
                </a:cubicBezTo>
                <a:cubicBezTo>
                  <a:pt x="611" y="416"/>
                  <a:pt x="609" y="414"/>
                  <a:pt x="602" y="414"/>
                </a:cubicBezTo>
                <a:cubicBezTo>
                  <a:pt x="594" y="414"/>
                  <a:pt x="587" y="413"/>
                  <a:pt x="579" y="409"/>
                </a:cubicBezTo>
                <a:cubicBezTo>
                  <a:pt x="574" y="406"/>
                  <a:pt x="569" y="400"/>
                  <a:pt x="563" y="399"/>
                </a:cubicBezTo>
                <a:cubicBezTo>
                  <a:pt x="558" y="399"/>
                  <a:pt x="553" y="401"/>
                  <a:pt x="548" y="402"/>
                </a:cubicBezTo>
                <a:cubicBezTo>
                  <a:pt x="543" y="402"/>
                  <a:pt x="528" y="403"/>
                  <a:pt x="527" y="396"/>
                </a:cubicBezTo>
                <a:cubicBezTo>
                  <a:pt x="527" y="392"/>
                  <a:pt x="532" y="385"/>
                  <a:pt x="534" y="382"/>
                </a:cubicBezTo>
                <a:cubicBezTo>
                  <a:pt x="540" y="383"/>
                  <a:pt x="548" y="398"/>
                  <a:pt x="555" y="393"/>
                </a:cubicBezTo>
                <a:cubicBezTo>
                  <a:pt x="558" y="391"/>
                  <a:pt x="552" y="382"/>
                  <a:pt x="555" y="378"/>
                </a:cubicBezTo>
                <a:cubicBezTo>
                  <a:pt x="560" y="374"/>
                  <a:pt x="573" y="378"/>
                  <a:pt x="580" y="377"/>
                </a:cubicBezTo>
                <a:cubicBezTo>
                  <a:pt x="578" y="371"/>
                  <a:pt x="576" y="365"/>
                  <a:pt x="578" y="359"/>
                </a:cubicBezTo>
                <a:cubicBezTo>
                  <a:pt x="579" y="353"/>
                  <a:pt x="581" y="354"/>
                  <a:pt x="585" y="354"/>
                </a:cubicBezTo>
                <a:cubicBezTo>
                  <a:pt x="598" y="355"/>
                  <a:pt x="611" y="359"/>
                  <a:pt x="624" y="354"/>
                </a:cubicBezTo>
                <a:cubicBezTo>
                  <a:pt x="629" y="352"/>
                  <a:pt x="636" y="346"/>
                  <a:pt x="630" y="340"/>
                </a:cubicBezTo>
                <a:cubicBezTo>
                  <a:pt x="626" y="335"/>
                  <a:pt x="619" y="342"/>
                  <a:pt x="613" y="340"/>
                </a:cubicBezTo>
                <a:cubicBezTo>
                  <a:pt x="607" y="337"/>
                  <a:pt x="605" y="329"/>
                  <a:pt x="599" y="326"/>
                </a:cubicBezTo>
                <a:cubicBezTo>
                  <a:pt x="597" y="325"/>
                  <a:pt x="594" y="324"/>
                  <a:pt x="592" y="324"/>
                </a:cubicBezTo>
                <a:cubicBezTo>
                  <a:pt x="592" y="324"/>
                  <a:pt x="592" y="324"/>
                  <a:pt x="593" y="323"/>
                </a:cubicBezTo>
                <a:cubicBezTo>
                  <a:pt x="594" y="322"/>
                  <a:pt x="595" y="321"/>
                  <a:pt x="596" y="320"/>
                </a:cubicBezTo>
                <a:cubicBezTo>
                  <a:pt x="597" y="319"/>
                  <a:pt x="598" y="318"/>
                  <a:pt x="598" y="317"/>
                </a:cubicBezTo>
                <a:cubicBezTo>
                  <a:pt x="598" y="318"/>
                  <a:pt x="597" y="319"/>
                  <a:pt x="596" y="320"/>
                </a:cubicBezTo>
                <a:cubicBezTo>
                  <a:pt x="595" y="321"/>
                  <a:pt x="593" y="322"/>
                  <a:pt x="592" y="323"/>
                </a:cubicBezTo>
                <a:cubicBezTo>
                  <a:pt x="592" y="323"/>
                  <a:pt x="592" y="324"/>
                  <a:pt x="592" y="324"/>
                </a:cubicBezTo>
                <a:cubicBezTo>
                  <a:pt x="589" y="324"/>
                  <a:pt x="586" y="325"/>
                  <a:pt x="583" y="327"/>
                </a:cubicBezTo>
                <a:cubicBezTo>
                  <a:pt x="577" y="329"/>
                  <a:pt x="573" y="330"/>
                  <a:pt x="569" y="327"/>
                </a:cubicBezTo>
                <a:cubicBezTo>
                  <a:pt x="570" y="326"/>
                  <a:pt x="572" y="325"/>
                  <a:pt x="573" y="324"/>
                </a:cubicBezTo>
                <a:cubicBezTo>
                  <a:pt x="574" y="322"/>
                  <a:pt x="575" y="321"/>
                  <a:pt x="577" y="320"/>
                </a:cubicBezTo>
                <a:cubicBezTo>
                  <a:pt x="579" y="319"/>
                  <a:pt x="581" y="317"/>
                  <a:pt x="583" y="316"/>
                </a:cubicBezTo>
                <a:cubicBezTo>
                  <a:pt x="585" y="316"/>
                  <a:pt x="587" y="315"/>
                  <a:pt x="589" y="315"/>
                </a:cubicBezTo>
                <a:cubicBezTo>
                  <a:pt x="590" y="314"/>
                  <a:pt x="591" y="314"/>
                  <a:pt x="592" y="314"/>
                </a:cubicBezTo>
                <a:cubicBezTo>
                  <a:pt x="593" y="313"/>
                  <a:pt x="594" y="313"/>
                  <a:pt x="594" y="313"/>
                </a:cubicBezTo>
                <a:cubicBezTo>
                  <a:pt x="599" y="313"/>
                  <a:pt x="604" y="314"/>
                  <a:pt x="609" y="313"/>
                </a:cubicBezTo>
                <a:cubicBezTo>
                  <a:pt x="614" y="314"/>
                  <a:pt x="618" y="313"/>
                  <a:pt x="623" y="313"/>
                </a:cubicBezTo>
                <a:cubicBezTo>
                  <a:pt x="622" y="306"/>
                  <a:pt x="623" y="302"/>
                  <a:pt x="628" y="296"/>
                </a:cubicBezTo>
                <a:cubicBezTo>
                  <a:pt x="631" y="292"/>
                  <a:pt x="633" y="290"/>
                  <a:pt x="639" y="290"/>
                </a:cubicBezTo>
                <a:cubicBezTo>
                  <a:pt x="643" y="291"/>
                  <a:pt x="646" y="291"/>
                  <a:pt x="650" y="290"/>
                </a:cubicBezTo>
                <a:cubicBezTo>
                  <a:pt x="651" y="285"/>
                  <a:pt x="651" y="281"/>
                  <a:pt x="651" y="276"/>
                </a:cubicBezTo>
                <a:cubicBezTo>
                  <a:pt x="651" y="273"/>
                  <a:pt x="650" y="271"/>
                  <a:pt x="650" y="268"/>
                </a:cubicBezTo>
                <a:cubicBezTo>
                  <a:pt x="650" y="262"/>
                  <a:pt x="654" y="260"/>
                  <a:pt x="651" y="254"/>
                </a:cubicBezTo>
                <a:cubicBezTo>
                  <a:pt x="649" y="248"/>
                  <a:pt x="643" y="247"/>
                  <a:pt x="638" y="247"/>
                </a:cubicBezTo>
                <a:cubicBezTo>
                  <a:pt x="631" y="246"/>
                  <a:pt x="627" y="250"/>
                  <a:pt x="621" y="253"/>
                </a:cubicBezTo>
                <a:cubicBezTo>
                  <a:pt x="615" y="249"/>
                  <a:pt x="612" y="239"/>
                  <a:pt x="603" y="242"/>
                </a:cubicBezTo>
                <a:cubicBezTo>
                  <a:pt x="599" y="244"/>
                  <a:pt x="597" y="251"/>
                  <a:pt x="592" y="253"/>
                </a:cubicBezTo>
                <a:cubicBezTo>
                  <a:pt x="591" y="253"/>
                  <a:pt x="587" y="255"/>
                  <a:pt x="587" y="255"/>
                </a:cubicBezTo>
                <a:cubicBezTo>
                  <a:pt x="580" y="255"/>
                  <a:pt x="580" y="247"/>
                  <a:pt x="575" y="246"/>
                </a:cubicBezTo>
                <a:cubicBezTo>
                  <a:pt x="572" y="245"/>
                  <a:pt x="570" y="245"/>
                  <a:pt x="568" y="247"/>
                </a:cubicBezTo>
                <a:cubicBezTo>
                  <a:pt x="564" y="249"/>
                  <a:pt x="560" y="249"/>
                  <a:pt x="556" y="248"/>
                </a:cubicBezTo>
                <a:cubicBezTo>
                  <a:pt x="549" y="245"/>
                  <a:pt x="551" y="242"/>
                  <a:pt x="547" y="236"/>
                </a:cubicBezTo>
                <a:cubicBezTo>
                  <a:pt x="543" y="232"/>
                  <a:pt x="536" y="230"/>
                  <a:pt x="530" y="229"/>
                </a:cubicBezTo>
                <a:cubicBezTo>
                  <a:pt x="525" y="228"/>
                  <a:pt x="518" y="230"/>
                  <a:pt x="513" y="229"/>
                </a:cubicBezTo>
                <a:cubicBezTo>
                  <a:pt x="514" y="228"/>
                  <a:pt x="514" y="228"/>
                  <a:pt x="515" y="227"/>
                </a:cubicBezTo>
                <a:cubicBezTo>
                  <a:pt x="516" y="226"/>
                  <a:pt x="518" y="225"/>
                  <a:pt x="519" y="224"/>
                </a:cubicBezTo>
                <a:cubicBezTo>
                  <a:pt x="520" y="223"/>
                  <a:pt x="521" y="222"/>
                  <a:pt x="522" y="222"/>
                </a:cubicBezTo>
                <a:cubicBezTo>
                  <a:pt x="523" y="221"/>
                  <a:pt x="524" y="221"/>
                  <a:pt x="525" y="220"/>
                </a:cubicBezTo>
                <a:cubicBezTo>
                  <a:pt x="526" y="220"/>
                  <a:pt x="527" y="219"/>
                  <a:pt x="528" y="219"/>
                </a:cubicBezTo>
                <a:cubicBezTo>
                  <a:pt x="529" y="218"/>
                  <a:pt x="530" y="217"/>
                  <a:pt x="531" y="216"/>
                </a:cubicBezTo>
                <a:cubicBezTo>
                  <a:pt x="539" y="212"/>
                  <a:pt x="539" y="212"/>
                  <a:pt x="539" y="212"/>
                </a:cubicBezTo>
                <a:cubicBezTo>
                  <a:pt x="542" y="210"/>
                  <a:pt x="545" y="209"/>
                  <a:pt x="549" y="207"/>
                </a:cubicBezTo>
                <a:cubicBezTo>
                  <a:pt x="551" y="206"/>
                  <a:pt x="552" y="206"/>
                  <a:pt x="554" y="205"/>
                </a:cubicBezTo>
                <a:cubicBezTo>
                  <a:pt x="556" y="204"/>
                  <a:pt x="558" y="203"/>
                  <a:pt x="559" y="203"/>
                </a:cubicBezTo>
                <a:cubicBezTo>
                  <a:pt x="561" y="202"/>
                  <a:pt x="562" y="202"/>
                  <a:pt x="564" y="202"/>
                </a:cubicBezTo>
                <a:cubicBezTo>
                  <a:pt x="565" y="202"/>
                  <a:pt x="566" y="202"/>
                  <a:pt x="568" y="202"/>
                </a:cubicBezTo>
                <a:cubicBezTo>
                  <a:pt x="569" y="202"/>
                  <a:pt x="570" y="202"/>
                  <a:pt x="571" y="201"/>
                </a:cubicBezTo>
                <a:cubicBezTo>
                  <a:pt x="572" y="201"/>
                  <a:pt x="573" y="201"/>
                  <a:pt x="575" y="200"/>
                </a:cubicBezTo>
                <a:cubicBezTo>
                  <a:pt x="575" y="200"/>
                  <a:pt x="576" y="200"/>
                  <a:pt x="577" y="200"/>
                </a:cubicBezTo>
                <a:cubicBezTo>
                  <a:pt x="579" y="200"/>
                  <a:pt x="581" y="200"/>
                  <a:pt x="583" y="200"/>
                </a:cubicBezTo>
                <a:cubicBezTo>
                  <a:pt x="584" y="200"/>
                  <a:pt x="585" y="200"/>
                  <a:pt x="586" y="200"/>
                </a:cubicBezTo>
                <a:cubicBezTo>
                  <a:pt x="589" y="201"/>
                  <a:pt x="589" y="201"/>
                  <a:pt x="589" y="201"/>
                </a:cubicBezTo>
                <a:cubicBezTo>
                  <a:pt x="591" y="201"/>
                  <a:pt x="593" y="201"/>
                  <a:pt x="595" y="201"/>
                </a:cubicBezTo>
                <a:cubicBezTo>
                  <a:pt x="598" y="201"/>
                  <a:pt x="600" y="200"/>
                  <a:pt x="602" y="199"/>
                </a:cubicBezTo>
                <a:cubicBezTo>
                  <a:pt x="602" y="204"/>
                  <a:pt x="602" y="214"/>
                  <a:pt x="607" y="216"/>
                </a:cubicBezTo>
                <a:cubicBezTo>
                  <a:pt x="613" y="218"/>
                  <a:pt x="626" y="207"/>
                  <a:pt x="630" y="204"/>
                </a:cubicBezTo>
                <a:cubicBezTo>
                  <a:pt x="637" y="200"/>
                  <a:pt x="635" y="204"/>
                  <a:pt x="639" y="208"/>
                </a:cubicBezTo>
                <a:cubicBezTo>
                  <a:pt x="645" y="212"/>
                  <a:pt x="653" y="208"/>
                  <a:pt x="658" y="211"/>
                </a:cubicBezTo>
                <a:cubicBezTo>
                  <a:pt x="660" y="214"/>
                  <a:pt x="662" y="216"/>
                  <a:pt x="664" y="217"/>
                </a:cubicBezTo>
                <a:cubicBezTo>
                  <a:pt x="667" y="220"/>
                  <a:pt x="672" y="222"/>
                  <a:pt x="676" y="222"/>
                </a:cubicBezTo>
                <a:cubicBezTo>
                  <a:pt x="680" y="223"/>
                  <a:pt x="684" y="223"/>
                  <a:pt x="688" y="221"/>
                </a:cubicBezTo>
                <a:cubicBezTo>
                  <a:pt x="690" y="218"/>
                  <a:pt x="692" y="216"/>
                  <a:pt x="693" y="212"/>
                </a:cubicBezTo>
                <a:cubicBezTo>
                  <a:pt x="698" y="203"/>
                  <a:pt x="700" y="202"/>
                  <a:pt x="710" y="202"/>
                </a:cubicBezTo>
                <a:cubicBezTo>
                  <a:pt x="716" y="202"/>
                  <a:pt x="723" y="202"/>
                  <a:pt x="730" y="203"/>
                </a:cubicBezTo>
                <a:cubicBezTo>
                  <a:pt x="736" y="206"/>
                  <a:pt x="742" y="209"/>
                  <a:pt x="748" y="214"/>
                </a:cubicBezTo>
                <a:cubicBezTo>
                  <a:pt x="754" y="216"/>
                  <a:pt x="758" y="214"/>
                  <a:pt x="760" y="208"/>
                </a:cubicBezTo>
                <a:cubicBezTo>
                  <a:pt x="764" y="203"/>
                  <a:pt x="767" y="198"/>
                  <a:pt x="769" y="192"/>
                </a:cubicBezTo>
                <a:cubicBezTo>
                  <a:pt x="767" y="190"/>
                  <a:pt x="766" y="188"/>
                  <a:pt x="765" y="186"/>
                </a:cubicBezTo>
                <a:close/>
                <a:moveTo>
                  <a:pt x="580" y="194"/>
                </a:moveTo>
                <a:cubicBezTo>
                  <a:pt x="579" y="194"/>
                  <a:pt x="578" y="195"/>
                  <a:pt x="577" y="195"/>
                </a:cubicBezTo>
                <a:cubicBezTo>
                  <a:pt x="577" y="195"/>
                  <a:pt x="577" y="195"/>
                  <a:pt x="577" y="195"/>
                </a:cubicBezTo>
                <a:cubicBezTo>
                  <a:pt x="574" y="195"/>
                  <a:pt x="572" y="195"/>
                  <a:pt x="570" y="195"/>
                </a:cubicBezTo>
                <a:cubicBezTo>
                  <a:pt x="568" y="195"/>
                  <a:pt x="566" y="195"/>
                  <a:pt x="564" y="196"/>
                </a:cubicBezTo>
                <a:cubicBezTo>
                  <a:pt x="566" y="195"/>
                  <a:pt x="568" y="194"/>
                  <a:pt x="569" y="193"/>
                </a:cubicBezTo>
                <a:cubicBezTo>
                  <a:pt x="574" y="191"/>
                  <a:pt x="574" y="188"/>
                  <a:pt x="574" y="184"/>
                </a:cubicBezTo>
                <a:cubicBezTo>
                  <a:pt x="574" y="184"/>
                  <a:pt x="574" y="184"/>
                  <a:pt x="574" y="184"/>
                </a:cubicBezTo>
                <a:cubicBezTo>
                  <a:pt x="575" y="183"/>
                  <a:pt x="576" y="183"/>
                  <a:pt x="577" y="182"/>
                </a:cubicBezTo>
                <a:cubicBezTo>
                  <a:pt x="578" y="183"/>
                  <a:pt x="578" y="184"/>
                  <a:pt x="579" y="184"/>
                </a:cubicBezTo>
                <a:cubicBezTo>
                  <a:pt x="584" y="184"/>
                  <a:pt x="597" y="178"/>
                  <a:pt x="602" y="182"/>
                </a:cubicBezTo>
                <a:cubicBezTo>
                  <a:pt x="603" y="183"/>
                  <a:pt x="603" y="185"/>
                  <a:pt x="603" y="187"/>
                </a:cubicBezTo>
                <a:cubicBezTo>
                  <a:pt x="603" y="187"/>
                  <a:pt x="603" y="187"/>
                  <a:pt x="603" y="187"/>
                </a:cubicBezTo>
                <a:cubicBezTo>
                  <a:pt x="601" y="187"/>
                  <a:pt x="598" y="186"/>
                  <a:pt x="596" y="186"/>
                </a:cubicBezTo>
                <a:cubicBezTo>
                  <a:pt x="594" y="186"/>
                  <a:pt x="592" y="187"/>
                  <a:pt x="590" y="188"/>
                </a:cubicBezTo>
                <a:cubicBezTo>
                  <a:pt x="588" y="189"/>
                  <a:pt x="587" y="190"/>
                  <a:pt x="585" y="191"/>
                </a:cubicBezTo>
                <a:cubicBezTo>
                  <a:pt x="583" y="192"/>
                  <a:pt x="582" y="193"/>
                  <a:pt x="580" y="194"/>
                </a:cubicBezTo>
                <a:close/>
                <a:moveTo>
                  <a:pt x="532" y="319"/>
                </a:moveTo>
                <a:cubicBezTo>
                  <a:pt x="531" y="318"/>
                  <a:pt x="531" y="318"/>
                  <a:pt x="530" y="317"/>
                </a:cubicBezTo>
                <a:cubicBezTo>
                  <a:pt x="530" y="317"/>
                  <a:pt x="530" y="316"/>
                  <a:pt x="530" y="316"/>
                </a:cubicBezTo>
                <a:cubicBezTo>
                  <a:pt x="530" y="315"/>
                  <a:pt x="530" y="314"/>
                  <a:pt x="530" y="314"/>
                </a:cubicBezTo>
                <a:cubicBezTo>
                  <a:pt x="530" y="313"/>
                  <a:pt x="530" y="313"/>
                  <a:pt x="531" y="312"/>
                </a:cubicBezTo>
                <a:cubicBezTo>
                  <a:pt x="531" y="312"/>
                  <a:pt x="533" y="311"/>
                  <a:pt x="534" y="311"/>
                </a:cubicBezTo>
                <a:cubicBezTo>
                  <a:pt x="535" y="310"/>
                  <a:pt x="537" y="310"/>
                  <a:pt x="538" y="310"/>
                </a:cubicBezTo>
                <a:cubicBezTo>
                  <a:pt x="537" y="310"/>
                  <a:pt x="536" y="310"/>
                  <a:pt x="535" y="311"/>
                </a:cubicBezTo>
                <a:cubicBezTo>
                  <a:pt x="534" y="312"/>
                  <a:pt x="534" y="313"/>
                  <a:pt x="534" y="314"/>
                </a:cubicBezTo>
                <a:cubicBezTo>
                  <a:pt x="534" y="314"/>
                  <a:pt x="534" y="315"/>
                  <a:pt x="534" y="315"/>
                </a:cubicBezTo>
                <a:cubicBezTo>
                  <a:pt x="533" y="316"/>
                  <a:pt x="533" y="318"/>
                  <a:pt x="532" y="319"/>
                </a:cubicBezTo>
                <a:close/>
                <a:moveTo>
                  <a:pt x="578" y="450"/>
                </a:moveTo>
                <a:cubicBezTo>
                  <a:pt x="577" y="450"/>
                  <a:pt x="577" y="449"/>
                  <a:pt x="577" y="449"/>
                </a:cubicBezTo>
                <a:cubicBezTo>
                  <a:pt x="577" y="449"/>
                  <a:pt x="576" y="448"/>
                  <a:pt x="576" y="447"/>
                </a:cubicBezTo>
                <a:cubicBezTo>
                  <a:pt x="575" y="446"/>
                  <a:pt x="575" y="445"/>
                  <a:pt x="574" y="444"/>
                </a:cubicBezTo>
                <a:cubicBezTo>
                  <a:pt x="573" y="443"/>
                  <a:pt x="572" y="442"/>
                  <a:pt x="572" y="441"/>
                </a:cubicBezTo>
                <a:cubicBezTo>
                  <a:pt x="571" y="441"/>
                  <a:pt x="571" y="440"/>
                  <a:pt x="570" y="440"/>
                </a:cubicBezTo>
                <a:cubicBezTo>
                  <a:pt x="569" y="438"/>
                  <a:pt x="566" y="437"/>
                  <a:pt x="564" y="436"/>
                </a:cubicBezTo>
                <a:cubicBezTo>
                  <a:pt x="563" y="436"/>
                  <a:pt x="562" y="435"/>
                  <a:pt x="562" y="435"/>
                </a:cubicBezTo>
                <a:cubicBezTo>
                  <a:pt x="559" y="434"/>
                  <a:pt x="556" y="433"/>
                  <a:pt x="553" y="433"/>
                </a:cubicBezTo>
                <a:cubicBezTo>
                  <a:pt x="552" y="433"/>
                  <a:pt x="552" y="433"/>
                  <a:pt x="552" y="433"/>
                </a:cubicBezTo>
                <a:cubicBezTo>
                  <a:pt x="551" y="432"/>
                  <a:pt x="550" y="432"/>
                  <a:pt x="549" y="432"/>
                </a:cubicBezTo>
                <a:cubicBezTo>
                  <a:pt x="548" y="433"/>
                  <a:pt x="547" y="433"/>
                  <a:pt x="546" y="432"/>
                </a:cubicBezTo>
                <a:cubicBezTo>
                  <a:pt x="546" y="432"/>
                  <a:pt x="545" y="432"/>
                  <a:pt x="545" y="432"/>
                </a:cubicBezTo>
                <a:cubicBezTo>
                  <a:pt x="545" y="432"/>
                  <a:pt x="545" y="432"/>
                  <a:pt x="544" y="431"/>
                </a:cubicBezTo>
                <a:cubicBezTo>
                  <a:pt x="544" y="431"/>
                  <a:pt x="543" y="431"/>
                  <a:pt x="543" y="431"/>
                </a:cubicBezTo>
                <a:cubicBezTo>
                  <a:pt x="542" y="431"/>
                  <a:pt x="541" y="431"/>
                  <a:pt x="540" y="430"/>
                </a:cubicBezTo>
                <a:cubicBezTo>
                  <a:pt x="537" y="429"/>
                  <a:pt x="535" y="428"/>
                  <a:pt x="534" y="426"/>
                </a:cubicBezTo>
                <a:cubicBezTo>
                  <a:pt x="533" y="425"/>
                  <a:pt x="533" y="424"/>
                  <a:pt x="533" y="424"/>
                </a:cubicBezTo>
                <a:cubicBezTo>
                  <a:pt x="532" y="423"/>
                  <a:pt x="532" y="422"/>
                  <a:pt x="532" y="421"/>
                </a:cubicBezTo>
                <a:cubicBezTo>
                  <a:pt x="536" y="421"/>
                  <a:pt x="542" y="417"/>
                  <a:pt x="545" y="416"/>
                </a:cubicBezTo>
                <a:cubicBezTo>
                  <a:pt x="553" y="415"/>
                  <a:pt x="566" y="409"/>
                  <a:pt x="571" y="417"/>
                </a:cubicBezTo>
                <a:cubicBezTo>
                  <a:pt x="572" y="420"/>
                  <a:pt x="572" y="423"/>
                  <a:pt x="574" y="425"/>
                </a:cubicBezTo>
                <a:cubicBezTo>
                  <a:pt x="577" y="429"/>
                  <a:pt x="585" y="428"/>
                  <a:pt x="588" y="431"/>
                </a:cubicBezTo>
                <a:cubicBezTo>
                  <a:pt x="592" y="436"/>
                  <a:pt x="586" y="445"/>
                  <a:pt x="584" y="453"/>
                </a:cubicBezTo>
                <a:cubicBezTo>
                  <a:pt x="583" y="452"/>
                  <a:pt x="582" y="452"/>
                  <a:pt x="581" y="451"/>
                </a:cubicBezTo>
                <a:cubicBezTo>
                  <a:pt x="580" y="451"/>
                  <a:pt x="579" y="451"/>
                  <a:pt x="578" y="450"/>
                </a:cubicBezTo>
                <a:close/>
                <a:moveTo>
                  <a:pt x="509" y="414"/>
                </a:moveTo>
                <a:cubicBezTo>
                  <a:pt x="508" y="413"/>
                  <a:pt x="507" y="412"/>
                  <a:pt x="505" y="411"/>
                </a:cubicBezTo>
                <a:cubicBezTo>
                  <a:pt x="506" y="410"/>
                  <a:pt x="507" y="409"/>
                  <a:pt x="509" y="409"/>
                </a:cubicBezTo>
                <a:cubicBezTo>
                  <a:pt x="511" y="408"/>
                  <a:pt x="516" y="408"/>
                  <a:pt x="519" y="409"/>
                </a:cubicBezTo>
                <a:cubicBezTo>
                  <a:pt x="520" y="409"/>
                  <a:pt x="520" y="409"/>
                  <a:pt x="520" y="410"/>
                </a:cubicBezTo>
                <a:cubicBezTo>
                  <a:pt x="521" y="411"/>
                  <a:pt x="522" y="413"/>
                  <a:pt x="524" y="414"/>
                </a:cubicBezTo>
                <a:cubicBezTo>
                  <a:pt x="525" y="415"/>
                  <a:pt x="526" y="415"/>
                  <a:pt x="526" y="415"/>
                </a:cubicBezTo>
                <a:cubicBezTo>
                  <a:pt x="527" y="416"/>
                  <a:pt x="527" y="417"/>
                  <a:pt x="527" y="418"/>
                </a:cubicBezTo>
                <a:cubicBezTo>
                  <a:pt x="524" y="416"/>
                  <a:pt x="522" y="415"/>
                  <a:pt x="518" y="414"/>
                </a:cubicBezTo>
                <a:cubicBezTo>
                  <a:pt x="516" y="414"/>
                  <a:pt x="514" y="414"/>
                  <a:pt x="512" y="414"/>
                </a:cubicBezTo>
                <a:cubicBezTo>
                  <a:pt x="511" y="414"/>
                  <a:pt x="510" y="414"/>
                  <a:pt x="509" y="414"/>
                </a:cubicBezTo>
                <a:close/>
                <a:moveTo>
                  <a:pt x="487" y="410"/>
                </a:moveTo>
                <a:cubicBezTo>
                  <a:pt x="486" y="410"/>
                  <a:pt x="485" y="409"/>
                  <a:pt x="483" y="409"/>
                </a:cubicBezTo>
                <a:cubicBezTo>
                  <a:pt x="481" y="407"/>
                  <a:pt x="480" y="406"/>
                  <a:pt x="478" y="404"/>
                </a:cubicBezTo>
                <a:cubicBezTo>
                  <a:pt x="477" y="403"/>
                  <a:pt x="477" y="403"/>
                  <a:pt x="476" y="402"/>
                </a:cubicBezTo>
                <a:cubicBezTo>
                  <a:pt x="472" y="398"/>
                  <a:pt x="464" y="398"/>
                  <a:pt x="458" y="398"/>
                </a:cubicBezTo>
                <a:cubicBezTo>
                  <a:pt x="457" y="398"/>
                  <a:pt x="457" y="398"/>
                  <a:pt x="456" y="397"/>
                </a:cubicBezTo>
                <a:cubicBezTo>
                  <a:pt x="455" y="397"/>
                  <a:pt x="454" y="397"/>
                  <a:pt x="453" y="397"/>
                </a:cubicBezTo>
                <a:cubicBezTo>
                  <a:pt x="450" y="396"/>
                  <a:pt x="447" y="395"/>
                  <a:pt x="444" y="395"/>
                </a:cubicBezTo>
                <a:cubicBezTo>
                  <a:pt x="445" y="394"/>
                  <a:pt x="447" y="394"/>
                  <a:pt x="448" y="393"/>
                </a:cubicBezTo>
                <a:cubicBezTo>
                  <a:pt x="449" y="393"/>
                  <a:pt x="450" y="392"/>
                  <a:pt x="452" y="392"/>
                </a:cubicBezTo>
                <a:cubicBezTo>
                  <a:pt x="452" y="391"/>
                  <a:pt x="453" y="391"/>
                  <a:pt x="453" y="391"/>
                </a:cubicBezTo>
                <a:cubicBezTo>
                  <a:pt x="453" y="392"/>
                  <a:pt x="454" y="392"/>
                  <a:pt x="454" y="392"/>
                </a:cubicBezTo>
                <a:cubicBezTo>
                  <a:pt x="456" y="394"/>
                  <a:pt x="459" y="395"/>
                  <a:pt x="460" y="395"/>
                </a:cubicBezTo>
                <a:cubicBezTo>
                  <a:pt x="463" y="397"/>
                  <a:pt x="465" y="397"/>
                  <a:pt x="467" y="397"/>
                </a:cubicBezTo>
                <a:cubicBezTo>
                  <a:pt x="469" y="397"/>
                  <a:pt x="470" y="397"/>
                  <a:pt x="472" y="398"/>
                </a:cubicBezTo>
                <a:cubicBezTo>
                  <a:pt x="472" y="398"/>
                  <a:pt x="473" y="398"/>
                  <a:pt x="473" y="398"/>
                </a:cubicBezTo>
                <a:cubicBezTo>
                  <a:pt x="474" y="398"/>
                  <a:pt x="475" y="399"/>
                  <a:pt x="476" y="399"/>
                </a:cubicBezTo>
                <a:cubicBezTo>
                  <a:pt x="477" y="399"/>
                  <a:pt x="478" y="399"/>
                  <a:pt x="478" y="399"/>
                </a:cubicBezTo>
                <a:cubicBezTo>
                  <a:pt x="479" y="399"/>
                  <a:pt x="480" y="399"/>
                  <a:pt x="481" y="399"/>
                </a:cubicBezTo>
                <a:cubicBezTo>
                  <a:pt x="482" y="399"/>
                  <a:pt x="482" y="399"/>
                  <a:pt x="483" y="400"/>
                </a:cubicBezTo>
                <a:cubicBezTo>
                  <a:pt x="484" y="400"/>
                  <a:pt x="484" y="400"/>
                  <a:pt x="485" y="401"/>
                </a:cubicBezTo>
                <a:cubicBezTo>
                  <a:pt x="485" y="401"/>
                  <a:pt x="486" y="401"/>
                  <a:pt x="486" y="401"/>
                </a:cubicBezTo>
                <a:cubicBezTo>
                  <a:pt x="489" y="404"/>
                  <a:pt x="491" y="406"/>
                  <a:pt x="494" y="409"/>
                </a:cubicBezTo>
                <a:cubicBezTo>
                  <a:pt x="494" y="409"/>
                  <a:pt x="494" y="410"/>
                  <a:pt x="495" y="410"/>
                </a:cubicBezTo>
                <a:cubicBezTo>
                  <a:pt x="495" y="410"/>
                  <a:pt x="494" y="410"/>
                  <a:pt x="494" y="410"/>
                </a:cubicBezTo>
                <a:cubicBezTo>
                  <a:pt x="493" y="410"/>
                  <a:pt x="492" y="410"/>
                  <a:pt x="491" y="410"/>
                </a:cubicBezTo>
                <a:cubicBezTo>
                  <a:pt x="489" y="410"/>
                  <a:pt x="488" y="410"/>
                  <a:pt x="487" y="410"/>
                </a:cubicBezTo>
                <a:close/>
                <a:moveTo>
                  <a:pt x="419" y="412"/>
                </a:moveTo>
                <a:cubicBezTo>
                  <a:pt x="419" y="412"/>
                  <a:pt x="418" y="413"/>
                  <a:pt x="418" y="413"/>
                </a:cubicBezTo>
                <a:cubicBezTo>
                  <a:pt x="417" y="412"/>
                  <a:pt x="417" y="412"/>
                  <a:pt x="416" y="412"/>
                </a:cubicBezTo>
                <a:cubicBezTo>
                  <a:pt x="416" y="412"/>
                  <a:pt x="415" y="411"/>
                  <a:pt x="415" y="411"/>
                </a:cubicBezTo>
                <a:cubicBezTo>
                  <a:pt x="415" y="411"/>
                  <a:pt x="415" y="411"/>
                  <a:pt x="414" y="411"/>
                </a:cubicBezTo>
                <a:cubicBezTo>
                  <a:pt x="415" y="411"/>
                  <a:pt x="416" y="411"/>
                  <a:pt x="417" y="411"/>
                </a:cubicBezTo>
                <a:cubicBezTo>
                  <a:pt x="418" y="411"/>
                  <a:pt x="418" y="410"/>
                  <a:pt x="419" y="410"/>
                </a:cubicBezTo>
                <a:cubicBezTo>
                  <a:pt x="420" y="410"/>
                  <a:pt x="420" y="410"/>
                  <a:pt x="420" y="410"/>
                </a:cubicBezTo>
                <a:cubicBezTo>
                  <a:pt x="421" y="410"/>
                  <a:pt x="421" y="410"/>
                  <a:pt x="421" y="410"/>
                </a:cubicBezTo>
                <a:cubicBezTo>
                  <a:pt x="421" y="411"/>
                  <a:pt x="421" y="411"/>
                  <a:pt x="420" y="412"/>
                </a:cubicBezTo>
                <a:cubicBezTo>
                  <a:pt x="420" y="412"/>
                  <a:pt x="419" y="412"/>
                  <a:pt x="419" y="412"/>
                </a:cubicBezTo>
                <a:close/>
                <a:moveTo>
                  <a:pt x="183" y="204"/>
                </a:moveTo>
                <a:cubicBezTo>
                  <a:pt x="182" y="202"/>
                  <a:pt x="181" y="200"/>
                  <a:pt x="181" y="198"/>
                </a:cubicBezTo>
                <a:cubicBezTo>
                  <a:pt x="180" y="196"/>
                  <a:pt x="180" y="195"/>
                  <a:pt x="179" y="193"/>
                </a:cubicBezTo>
                <a:cubicBezTo>
                  <a:pt x="178" y="191"/>
                  <a:pt x="177" y="189"/>
                  <a:pt x="177" y="187"/>
                </a:cubicBezTo>
                <a:cubicBezTo>
                  <a:pt x="177" y="186"/>
                  <a:pt x="177" y="186"/>
                  <a:pt x="177" y="185"/>
                </a:cubicBezTo>
                <a:cubicBezTo>
                  <a:pt x="179" y="190"/>
                  <a:pt x="181" y="195"/>
                  <a:pt x="184" y="200"/>
                </a:cubicBezTo>
                <a:cubicBezTo>
                  <a:pt x="185" y="201"/>
                  <a:pt x="185" y="201"/>
                  <a:pt x="185" y="202"/>
                </a:cubicBezTo>
                <a:cubicBezTo>
                  <a:pt x="186" y="202"/>
                  <a:pt x="186" y="203"/>
                  <a:pt x="186" y="204"/>
                </a:cubicBezTo>
                <a:cubicBezTo>
                  <a:pt x="187" y="205"/>
                  <a:pt x="187" y="205"/>
                  <a:pt x="187" y="206"/>
                </a:cubicBezTo>
                <a:cubicBezTo>
                  <a:pt x="187" y="206"/>
                  <a:pt x="187" y="206"/>
                  <a:pt x="187" y="206"/>
                </a:cubicBezTo>
                <a:cubicBezTo>
                  <a:pt x="186" y="206"/>
                  <a:pt x="186" y="206"/>
                  <a:pt x="185" y="206"/>
                </a:cubicBezTo>
                <a:cubicBezTo>
                  <a:pt x="184" y="205"/>
                  <a:pt x="184" y="205"/>
                  <a:pt x="183" y="204"/>
                </a:cubicBezTo>
                <a:close/>
                <a:moveTo>
                  <a:pt x="314" y="147"/>
                </a:moveTo>
                <a:cubicBezTo>
                  <a:pt x="315" y="151"/>
                  <a:pt x="316" y="155"/>
                  <a:pt x="316" y="159"/>
                </a:cubicBezTo>
                <a:cubicBezTo>
                  <a:pt x="316" y="158"/>
                  <a:pt x="315" y="156"/>
                  <a:pt x="315" y="155"/>
                </a:cubicBezTo>
                <a:cubicBezTo>
                  <a:pt x="315" y="153"/>
                  <a:pt x="314" y="152"/>
                  <a:pt x="313" y="150"/>
                </a:cubicBezTo>
                <a:cubicBezTo>
                  <a:pt x="313" y="150"/>
                  <a:pt x="313" y="150"/>
                  <a:pt x="313" y="150"/>
                </a:cubicBezTo>
                <a:cubicBezTo>
                  <a:pt x="313" y="149"/>
                  <a:pt x="313" y="148"/>
                  <a:pt x="314" y="147"/>
                </a:cubicBezTo>
                <a:cubicBezTo>
                  <a:pt x="314" y="147"/>
                  <a:pt x="314" y="147"/>
                  <a:pt x="314" y="147"/>
                </a:cubicBezTo>
                <a:close/>
                <a:moveTo>
                  <a:pt x="572" y="302"/>
                </a:moveTo>
                <a:cubicBezTo>
                  <a:pt x="572" y="302"/>
                  <a:pt x="572" y="302"/>
                  <a:pt x="572" y="303"/>
                </a:cubicBezTo>
                <a:cubicBezTo>
                  <a:pt x="569" y="305"/>
                  <a:pt x="569" y="305"/>
                  <a:pt x="569" y="305"/>
                </a:cubicBezTo>
                <a:cubicBezTo>
                  <a:pt x="569" y="304"/>
                  <a:pt x="569" y="304"/>
                  <a:pt x="570" y="304"/>
                </a:cubicBezTo>
                <a:cubicBezTo>
                  <a:pt x="570" y="303"/>
                  <a:pt x="571" y="303"/>
                  <a:pt x="572" y="302"/>
                </a:cubicBezTo>
                <a:close/>
                <a:moveTo>
                  <a:pt x="552" y="311"/>
                </a:moveTo>
                <a:cubicBezTo>
                  <a:pt x="552" y="310"/>
                  <a:pt x="551" y="310"/>
                  <a:pt x="551" y="310"/>
                </a:cubicBezTo>
                <a:cubicBezTo>
                  <a:pt x="551" y="310"/>
                  <a:pt x="551" y="310"/>
                  <a:pt x="551" y="310"/>
                </a:cubicBezTo>
                <a:cubicBezTo>
                  <a:pt x="552" y="310"/>
                  <a:pt x="554" y="310"/>
                  <a:pt x="555" y="310"/>
                </a:cubicBezTo>
                <a:cubicBezTo>
                  <a:pt x="555" y="310"/>
                  <a:pt x="555" y="310"/>
                  <a:pt x="555" y="310"/>
                </a:cubicBezTo>
                <a:cubicBezTo>
                  <a:pt x="557" y="310"/>
                  <a:pt x="559" y="310"/>
                  <a:pt x="560" y="309"/>
                </a:cubicBezTo>
                <a:cubicBezTo>
                  <a:pt x="560" y="309"/>
                  <a:pt x="560" y="309"/>
                  <a:pt x="560" y="309"/>
                </a:cubicBezTo>
                <a:cubicBezTo>
                  <a:pt x="559" y="310"/>
                  <a:pt x="557" y="311"/>
                  <a:pt x="556" y="311"/>
                </a:cubicBezTo>
                <a:cubicBezTo>
                  <a:pt x="554" y="312"/>
                  <a:pt x="553" y="311"/>
                  <a:pt x="552" y="311"/>
                </a:cubicBezTo>
                <a:close/>
                <a:moveTo>
                  <a:pt x="419" y="403"/>
                </a:moveTo>
                <a:cubicBezTo>
                  <a:pt x="419" y="403"/>
                  <a:pt x="419" y="403"/>
                  <a:pt x="419" y="403"/>
                </a:cubicBezTo>
                <a:cubicBezTo>
                  <a:pt x="419" y="403"/>
                  <a:pt x="418" y="403"/>
                  <a:pt x="418" y="403"/>
                </a:cubicBezTo>
                <a:cubicBezTo>
                  <a:pt x="421" y="402"/>
                  <a:pt x="423" y="400"/>
                  <a:pt x="426" y="398"/>
                </a:cubicBezTo>
                <a:cubicBezTo>
                  <a:pt x="426" y="397"/>
                  <a:pt x="427" y="397"/>
                  <a:pt x="427" y="397"/>
                </a:cubicBezTo>
                <a:cubicBezTo>
                  <a:pt x="425" y="399"/>
                  <a:pt x="424" y="400"/>
                  <a:pt x="422" y="401"/>
                </a:cubicBezTo>
                <a:cubicBezTo>
                  <a:pt x="421" y="402"/>
                  <a:pt x="420" y="403"/>
                  <a:pt x="419" y="403"/>
                </a:cubicBezTo>
                <a:close/>
                <a:moveTo>
                  <a:pt x="335" y="209"/>
                </a:moveTo>
                <a:cubicBezTo>
                  <a:pt x="336" y="210"/>
                  <a:pt x="337" y="211"/>
                  <a:pt x="337" y="213"/>
                </a:cubicBezTo>
                <a:cubicBezTo>
                  <a:pt x="337" y="214"/>
                  <a:pt x="337" y="215"/>
                  <a:pt x="337" y="216"/>
                </a:cubicBezTo>
                <a:cubicBezTo>
                  <a:pt x="335" y="214"/>
                  <a:pt x="334" y="212"/>
                  <a:pt x="335" y="209"/>
                </a:cubicBezTo>
                <a:close/>
                <a:moveTo>
                  <a:pt x="573" y="181"/>
                </a:moveTo>
                <a:cubicBezTo>
                  <a:pt x="569" y="183"/>
                  <a:pt x="566" y="185"/>
                  <a:pt x="563" y="188"/>
                </a:cubicBezTo>
                <a:cubicBezTo>
                  <a:pt x="560" y="190"/>
                  <a:pt x="558" y="193"/>
                  <a:pt x="555" y="195"/>
                </a:cubicBezTo>
                <a:cubicBezTo>
                  <a:pt x="553" y="196"/>
                  <a:pt x="552" y="197"/>
                  <a:pt x="550" y="198"/>
                </a:cubicBezTo>
                <a:cubicBezTo>
                  <a:pt x="548" y="198"/>
                  <a:pt x="547" y="199"/>
                  <a:pt x="545" y="199"/>
                </a:cubicBezTo>
                <a:cubicBezTo>
                  <a:pt x="543" y="199"/>
                  <a:pt x="541" y="199"/>
                  <a:pt x="539" y="200"/>
                </a:cubicBezTo>
                <a:cubicBezTo>
                  <a:pt x="539" y="199"/>
                  <a:pt x="539" y="199"/>
                  <a:pt x="539" y="199"/>
                </a:cubicBezTo>
                <a:cubicBezTo>
                  <a:pt x="540" y="195"/>
                  <a:pt x="539" y="191"/>
                  <a:pt x="537" y="187"/>
                </a:cubicBezTo>
                <a:cubicBezTo>
                  <a:pt x="537" y="186"/>
                  <a:pt x="537" y="186"/>
                  <a:pt x="536" y="185"/>
                </a:cubicBezTo>
                <a:cubicBezTo>
                  <a:pt x="536" y="185"/>
                  <a:pt x="536" y="184"/>
                  <a:pt x="535" y="183"/>
                </a:cubicBezTo>
                <a:cubicBezTo>
                  <a:pt x="535" y="183"/>
                  <a:pt x="535" y="183"/>
                  <a:pt x="535" y="183"/>
                </a:cubicBezTo>
                <a:cubicBezTo>
                  <a:pt x="535" y="182"/>
                  <a:pt x="535" y="182"/>
                  <a:pt x="535" y="181"/>
                </a:cubicBezTo>
                <a:cubicBezTo>
                  <a:pt x="536" y="181"/>
                  <a:pt x="536" y="180"/>
                  <a:pt x="537" y="180"/>
                </a:cubicBezTo>
                <a:cubicBezTo>
                  <a:pt x="538" y="180"/>
                  <a:pt x="538" y="180"/>
                  <a:pt x="538" y="179"/>
                </a:cubicBezTo>
                <a:cubicBezTo>
                  <a:pt x="540" y="178"/>
                  <a:pt x="543" y="177"/>
                  <a:pt x="545" y="178"/>
                </a:cubicBezTo>
                <a:cubicBezTo>
                  <a:pt x="546" y="178"/>
                  <a:pt x="547" y="178"/>
                  <a:pt x="548" y="178"/>
                </a:cubicBezTo>
                <a:cubicBezTo>
                  <a:pt x="549" y="179"/>
                  <a:pt x="550" y="179"/>
                  <a:pt x="551" y="179"/>
                </a:cubicBezTo>
                <a:cubicBezTo>
                  <a:pt x="551" y="178"/>
                  <a:pt x="551" y="178"/>
                  <a:pt x="551" y="178"/>
                </a:cubicBezTo>
                <a:cubicBezTo>
                  <a:pt x="550" y="178"/>
                  <a:pt x="549" y="178"/>
                  <a:pt x="548" y="177"/>
                </a:cubicBezTo>
                <a:cubicBezTo>
                  <a:pt x="547" y="177"/>
                  <a:pt x="546" y="176"/>
                  <a:pt x="545" y="176"/>
                </a:cubicBezTo>
                <a:cubicBezTo>
                  <a:pt x="543" y="176"/>
                  <a:pt x="539" y="177"/>
                  <a:pt x="538" y="178"/>
                </a:cubicBezTo>
                <a:cubicBezTo>
                  <a:pt x="537" y="179"/>
                  <a:pt x="537" y="179"/>
                  <a:pt x="537" y="179"/>
                </a:cubicBezTo>
                <a:cubicBezTo>
                  <a:pt x="536" y="179"/>
                  <a:pt x="536" y="179"/>
                  <a:pt x="536" y="179"/>
                </a:cubicBezTo>
                <a:cubicBezTo>
                  <a:pt x="536" y="178"/>
                  <a:pt x="537" y="177"/>
                  <a:pt x="537" y="176"/>
                </a:cubicBezTo>
                <a:cubicBezTo>
                  <a:pt x="538" y="173"/>
                  <a:pt x="540" y="171"/>
                  <a:pt x="541" y="169"/>
                </a:cubicBezTo>
                <a:cubicBezTo>
                  <a:pt x="553" y="167"/>
                  <a:pt x="566" y="170"/>
                  <a:pt x="574" y="178"/>
                </a:cubicBezTo>
                <a:cubicBezTo>
                  <a:pt x="574" y="178"/>
                  <a:pt x="574" y="179"/>
                  <a:pt x="573" y="180"/>
                </a:cubicBezTo>
                <a:cubicBezTo>
                  <a:pt x="573" y="180"/>
                  <a:pt x="573" y="181"/>
                  <a:pt x="573" y="181"/>
                </a:cubicBezTo>
                <a:close/>
                <a:moveTo>
                  <a:pt x="545" y="200"/>
                </a:moveTo>
                <a:cubicBezTo>
                  <a:pt x="544" y="201"/>
                  <a:pt x="543" y="201"/>
                  <a:pt x="542" y="202"/>
                </a:cubicBezTo>
                <a:cubicBezTo>
                  <a:pt x="542" y="202"/>
                  <a:pt x="541" y="203"/>
                  <a:pt x="540" y="203"/>
                </a:cubicBezTo>
                <a:cubicBezTo>
                  <a:pt x="539" y="203"/>
                  <a:pt x="539" y="203"/>
                  <a:pt x="539" y="203"/>
                </a:cubicBezTo>
                <a:cubicBezTo>
                  <a:pt x="539" y="203"/>
                  <a:pt x="539" y="202"/>
                  <a:pt x="539" y="202"/>
                </a:cubicBezTo>
                <a:cubicBezTo>
                  <a:pt x="539" y="201"/>
                  <a:pt x="539" y="201"/>
                  <a:pt x="539" y="201"/>
                </a:cubicBezTo>
                <a:cubicBezTo>
                  <a:pt x="541" y="201"/>
                  <a:pt x="543" y="200"/>
                  <a:pt x="545" y="200"/>
                </a:cubicBezTo>
                <a:cubicBezTo>
                  <a:pt x="545" y="200"/>
                  <a:pt x="546" y="200"/>
                  <a:pt x="546" y="200"/>
                </a:cubicBezTo>
                <a:cubicBezTo>
                  <a:pt x="546" y="200"/>
                  <a:pt x="546" y="200"/>
                  <a:pt x="545" y="200"/>
                </a:cubicBezTo>
                <a:close/>
                <a:moveTo>
                  <a:pt x="482" y="373"/>
                </a:moveTo>
                <a:cubicBezTo>
                  <a:pt x="482" y="373"/>
                  <a:pt x="481" y="373"/>
                  <a:pt x="481" y="374"/>
                </a:cubicBezTo>
                <a:cubicBezTo>
                  <a:pt x="480" y="374"/>
                  <a:pt x="480" y="374"/>
                  <a:pt x="480" y="374"/>
                </a:cubicBezTo>
                <a:cubicBezTo>
                  <a:pt x="479" y="374"/>
                  <a:pt x="478" y="375"/>
                  <a:pt x="477" y="375"/>
                </a:cubicBezTo>
                <a:cubicBezTo>
                  <a:pt x="475" y="377"/>
                  <a:pt x="473" y="379"/>
                  <a:pt x="470" y="380"/>
                </a:cubicBezTo>
                <a:cubicBezTo>
                  <a:pt x="468" y="382"/>
                  <a:pt x="466" y="383"/>
                  <a:pt x="463" y="383"/>
                </a:cubicBezTo>
                <a:cubicBezTo>
                  <a:pt x="460" y="384"/>
                  <a:pt x="457" y="384"/>
                  <a:pt x="454" y="385"/>
                </a:cubicBezTo>
                <a:cubicBezTo>
                  <a:pt x="453" y="385"/>
                  <a:pt x="451" y="385"/>
                  <a:pt x="450" y="386"/>
                </a:cubicBezTo>
                <a:cubicBezTo>
                  <a:pt x="448" y="386"/>
                  <a:pt x="447" y="387"/>
                  <a:pt x="445" y="388"/>
                </a:cubicBezTo>
                <a:cubicBezTo>
                  <a:pt x="444" y="388"/>
                  <a:pt x="443" y="389"/>
                  <a:pt x="441" y="389"/>
                </a:cubicBezTo>
                <a:cubicBezTo>
                  <a:pt x="441" y="389"/>
                  <a:pt x="441" y="389"/>
                  <a:pt x="441" y="389"/>
                </a:cubicBezTo>
                <a:cubicBezTo>
                  <a:pt x="439" y="390"/>
                  <a:pt x="439" y="390"/>
                  <a:pt x="439" y="390"/>
                </a:cubicBezTo>
                <a:cubicBezTo>
                  <a:pt x="439" y="390"/>
                  <a:pt x="438" y="390"/>
                  <a:pt x="437" y="391"/>
                </a:cubicBezTo>
                <a:cubicBezTo>
                  <a:pt x="437" y="391"/>
                  <a:pt x="436" y="391"/>
                  <a:pt x="436" y="391"/>
                </a:cubicBezTo>
                <a:cubicBezTo>
                  <a:pt x="435" y="392"/>
                  <a:pt x="434" y="392"/>
                  <a:pt x="433" y="393"/>
                </a:cubicBezTo>
                <a:cubicBezTo>
                  <a:pt x="432" y="393"/>
                  <a:pt x="431" y="393"/>
                  <a:pt x="431" y="394"/>
                </a:cubicBezTo>
                <a:cubicBezTo>
                  <a:pt x="429" y="394"/>
                  <a:pt x="427" y="395"/>
                  <a:pt x="425" y="397"/>
                </a:cubicBezTo>
                <a:cubicBezTo>
                  <a:pt x="422" y="399"/>
                  <a:pt x="419" y="401"/>
                  <a:pt x="415" y="404"/>
                </a:cubicBezTo>
                <a:cubicBezTo>
                  <a:pt x="415" y="404"/>
                  <a:pt x="415" y="404"/>
                  <a:pt x="415" y="404"/>
                </a:cubicBezTo>
                <a:cubicBezTo>
                  <a:pt x="411" y="404"/>
                  <a:pt x="407" y="404"/>
                  <a:pt x="403" y="403"/>
                </a:cubicBezTo>
                <a:cubicBezTo>
                  <a:pt x="401" y="401"/>
                  <a:pt x="400" y="399"/>
                  <a:pt x="398" y="399"/>
                </a:cubicBezTo>
                <a:cubicBezTo>
                  <a:pt x="396" y="399"/>
                  <a:pt x="394" y="399"/>
                  <a:pt x="392" y="399"/>
                </a:cubicBezTo>
                <a:cubicBezTo>
                  <a:pt x="392" y="399"/>
                  <a:pt x="392" y="399"/>
                  <a:pt x="391" y="399"/>
                </a:cubicBezTo>
                <a:cubicBezTo>
                  <a:pt x="391" y="399"/>
                  <a:pt x="390" y="399"/>
                  <a:pt x="390" y="399"/>
                </a:cubicBezTo>
                <a:cubicBezTo>
                  <a:pt x="389" y="398"/>
                  <a:pt x="389" y="398"/>
                  <a:pt x="388" y="398"/>
                </a:cubicBezTo>
                <a:cubicBezTo>
                  <a:pt x="388" y="397"/>
                  <a:pt x="387" y="397"/>
                  <a:pt x="386" y="397"/>
                </a:cubicBezTo>
                <a:cubicBezTo>
                  <a:pt x="386" y="397"/>
                  <a:pt x="385" y="397"/>
                  <a:pt x="385" y="397"/>
                </a:cubicBezTo>
                <a:cubicBezTo>
                  <a:pt x="384" y="397"/>
                  <a:pt x="384" y="397"/>
                  <a:pt x="384" y="396"/>
                </a:cubicBezTo>
                <a:cubicBezTo>
                  <a:pt x="384" y="396"/>
                  <a:pt x="384" y="396"/>
                  <a:pt x="384" y="396"/>
                </a:cubicBezTo>
                <a:cubicBezTo>
                  <a:pt x="384" y="395"/>
                  <a:pt x="385" y="394"/>
                  <a:pt x="385" y="392"/>
                </a:cubicBezTo>
                <a:cubicBezTo>
                  <a:pt x="386" y="389"/>
                  <a:pt x="387" y="386"/>
                  <a:pt x="388" y="382"/>
                </a:cubicBezTo>
                <a:cubicBezTo>
                  <a:pt x="390" y="380"/>
                  <a:pt x="393" y="378"/>
                  <a:pt x="397" y="376"/>
                </a:cubicBezTo>
                <a:cubicBezTo>
                  <a:pt x="399" y="375"/>
                  <a:pt x="401" y="374"/>
                  <a:pt x="403" y="374"/>
                </a:cubicBezTo>
                <a:cubicBezTo>
                  <a:pt x="403" y="374"/>
                  <a:pt x="404" y="374"/>
                  <a:pt x="404" y="373"/>
                </a:cubicBezTo>
                <a:cubicBezTo>
                  <a:pt x="405" y="373"/>
                  <a:pt x="405" y="373"/>
                  <a:pt x="406" y="373"/>
                </a:cubicBezTo>
                <a:cubicBezTo>
                  <a:pt x="407" y="373"/>
                  <a:pt x="407" y="372"/>
                  <a:pt x="408" y="372"/>
                </a:cubicBezTo>
                <a:cubicBezTo>
                  <a:pt x="409" y="372"/>
                  <a:pt x="409" y="372"/>
                  <a:pt x="410" y="373"/>
                </a:cubicBezTo>
                <a:cubicBezTo>
                  <a:pt x="411" y="373"/>
                  <a:pt x="412" y="373"/>
                  <a:pt x="413" y="373"/>
                </a:cubicBezTo>
                <a:cubicBezTo>
                  <a:pt x="415" y="372"/>
                  <a:pt x="417" y="371"/>
                  <a:pt x="420" y="369"/>
                </a:cubicBezTo>
                <a:cubicBezTo>
                  <a:pt x="420" y="369"/>
                  <a:pt x="420" y="369"/>
                  <a:pt x="421" y="369"/>
                </a:cubicBezTo>
                <a:cubicBezTo>
                  <a:pt x="424" y="367"/>
                  <a:pt x="427" y="365"/>
                  <a:pt x="430" y="362"/>
                </a:cubicBezTo>
                <a:cubicBezTo>
                  <a:pt x="431" y="362"/>
                  <a:pt x="431" y="362"/>
                  <a:pt x="431" y="362"/>
                </a:cubicBezTo>
                <a:cubicBezTo>
                  <a:pt x="433" y="361"/>
                  <a:pt x="435" y="359"/>
                  <a:pt x="436" y="358"/>
                </a:cubicBezTo>
                <a:cubicBezTo>
                  <a:pt x="439" y="358"/>
                  <a:pt x="442" y="358"/>
                  <a:pt x="445" y="357"/>
                </a:cubicBezTo>
                <a:cubicBezTo>
                  <a:pt x="446" y="356"/>
                  <a:pt x="447" y="355"/>
                  <a:pt x="449" y="355"/>
                </a:cubicBezTo>
                <a:cubicBezTo>
                  <a:pt x="449" y="354"/>
                  <a:pt x="450" y="354"/>
                  <a:pt x="450" y="354"/>
                </a:cubicBezTo>
                <a:cubicBezTo>
                  <a:pt x="451" y="353"/>
                  <a:pt x="452" y="353"/>
                  <a:pt x="452" y="352"/>
                </a:cubicBezTo>
                <a:cubicBezTo>
                  <a:pt x="453" y="352"/>
                  <a:pt x="453" y="351"/>
                  <a:pt x="454" y="351"/>
                </a:cubicBezTo>
                <a:cubicBezTo>
                  <a:pt x="454" y="350"/>
                  <a:pt x="454" y="350"/>
                  <a:pt x="454" y="350"/>
                </a:cubicBezTo>
                <a:cubicBezTo>
                  <a:pt x="455" y="350"/>
                  <a:pt x="455" y="350"/>
                  <a:pt x="455" y="349"/>
                </a:cubicBezTo>
                <a:cubicBezTo>
                  <a:pt x="455" y="350"/>
                  <a:pt x="455" y="350"/>
                  <a:pt x="456" y="350"/>
                </a:cubicBezTo>
                <a:cubicBezTo>
                  <a:pt x="457" y="350"/>
                  <a:pt x="458" y="350"/>
                  <a:pt x="459" y="350"/>
                </a:cubicBezTo>
                <a:cubicBezTo>
                  <a:pt x="459" y="350"/>
                  <a:pt x="460" y="350"/>
                  <a:pt x="460" y="350"/>
                </a:cubicBezTo>
                <a:cubicBezTo>
                  <a:pt x="461" y="353"/>
                  <a:pt x="459" y="357"/>
                  <a:pt x="459" y="360"/>
                </a:cubicBezTo>
                <a:cubicBezTo>
                  <a:pt x="466" y="361"/>
                  <a:pt x="481" y="363"/>
                  <a:pt x="483" y="372"/>
                </a:cubicBezTo>
                <a:cubicBezTo>
                  <a:pt x="483" y="372"/>
                  <a:pt x="483" y="373"/>
                  <a:pt x="483" y="373"/>
                </a:cubicBezTo>
                <a:cubicBezTo>
                  <a:pt x="483" y="373"/>
                  <a:pt x="482" y="373"/>
                  <a:pt x="482" y="373"/>
                </a:cubicBezTo>
                <a:close/>
                <a:moveTo>
                  <a:pt x="397" y="401"/>
                </a:moveTo>
                <a:cubicBezTo>
                  <a:pt x="397" y="401"/>
                  <a:pt x="397" y="401"/>
                  <a:pt x="397" y="401"/>
                </a:cubicBezTo>
                <a:cubicBezTo>
                  <a:pt x="396" y="400"/>
                  <a:pt x="396" y="400"/>
                  <a:pt x="396" y="400"/>
                </a:cubicBezTo>
                <a:cubicBezTo>
                  <a:pt x="396" y="400"/>
                  <a:pt x="395" y="400"/>
                  <a:pt x="395" y="400"/>
                </a:cubicBezTo>
                <a:cubicBezTo>
                  <a:pt x="396" y="400"/>
                  <a:pt x="397" y="400"/>
                  <a:pt x="397" y="400"/>
                </a:cubicBezTo>
                <a:cubicBezTo>
                  <a:pt x="399" y="400"/>
                  <a:pt x="400" y="401"/>
                  <a:pt x="401" y="402"/>
                </a:cubicBezTo>
                <a:cubicBezTo>
                  <a:pt x="400" y="402"/>
                  <a:pt x="400" y="402"/>
                  <a:pt x="400" y="402"/>
                </a:cubicBezTo>
                <a:cubicBezTo>
                  <a:pt x="399" y="402"/>
                  <a:pt x="399" y="401"/>
                  <a:pt x="398" y="401"/>
                </a:cubicBezTo>
                <a:lnTo>
                  <a:pt x="397" y="401"/>
                </a:lnTo>
                <a:close/>
                <a:moveTo>
                  <a:pt x="283" y="476"/>
                </a:moveTo>
                <a:cubicBezTo>
                  <a:pt x="283" y="475"/>
                  <a:pt x="283" y="474"/>
                  <a:pt x="283" y="473"/>
                </a:cubicBezTo>
                <a:cubicBezTo>
                  <a:pt x="283" y="474"/>
                  <a:pt x="284" y="474"/>
                  <a:pt x="284" y="475"/>
                </a:cubicBezTo>
                <a:cubicBezTo>
                  <a:pt x="284" y="475"/>
                  <a:pt x="284" y="476"/>
                  <a:pt x="284" y="476"/>
                </a:cubicBezTo>
                <a:cubicBezTo>
                  <a:pt x="285" y="477"/>
                  <a:pt x="285" y="478"/>
                  <a:pt x="285" y="479"/>
                </a:cubicBezTo>
                <a:cubicBezTo>
                  <a:pt x="285" y="479"/>
                  <a:pt x="284" y="478"/>
                  <a:pt x="284" y="478"/>
                </a:cubicBezTo>
                <a:cubicBezTo>
                  <a:pt x="284" y="477"/>
                  <a:pt x="284" y="477"/>
                  <a:pt x="283" y="476"/>
                </a:cubicBezTo>
                <a:close/>
                <a:moveTo>
                  <a:pt x="259" y="343"/>
                </a:moveTo>
                <a:cubicBezTo>
                  <a:pt x="262" y="345"/>
                  <a:pt x="268" y="345"/>
                  <a:pt x="271" y="348"/>
                </a:cubicBezTo>
                <a:cubicBezTo>
                  <a:pt x="275" y="351"/>
                  <a:pt x="272" y="355"/>
                  <a:pt x="273" y="359"/>
                </a:cubicBezTo>
                <a:cubicBezTo>
                  <a:pt x="274" y="365"/>
                  <a:pt x="277" y="367"/>
                  <a:pt x="283" y="368"/>
                </a:cubicBezTo>
                <a:cubicBezTo>
                  <a:pt x="289" y="368"/>
                  <a:pt x="299" y="365"/>
                  <a:pt x="304" y="362"/>
                </a:cubicBezTo>
                <a:cubicBezTo>
                  <a:pt x="306" y="360"/>
                  <a:pt x="308" y="359"/>
                  <a:pt x="308" y="357"/>
                </a:cubicBezTo>
                <a:cubicBezTo>
                  <a:pt x="309" y="358"/>
                  <a:pt x="310" y="358"/>
                  <a:pt x="311" y="359"/>
                </a:cubicBezTo>
                <a:cubicBezTo>
                  <a:pt x="312" y="359"/>
                  <a:pt x="312" y="359"/>
                  <a:pt x="313" y="359"/>
                </a:cubicBezTo>
                <a:cubicBezTo>
                  <a:pt x="313" y="360"/>
                  <a:pt x="314" y="361"/>
                  <a:pt x="314" y="363"/>
                </a:cubicBezTo>
                <a:cubicBezTo>
                  <a:pt x="315" y="365"/>
                  <a:pt x="317" y="367"/>
                  <a:pt x="319" y="368"/>
                </a:cubicBezTo>
                <a:cubicBezTo>
                  <a:pt x="320" y="369"/>
                  <a:pt x="321" y="370"/>
                  <a:pt x="321" y="370"/>
                </a:cubicBezTo>
                <a:cubicBezTo>
                  <a:pt x="323" y="372"/>
                  <a:pt x="325" y="373"/>
                  <a:pt x="328" y="374"/>
                </a:cubicBezTo>
                <a:cubicBezTo>
                  <a:pt x="329" y="375"/>
                  <a:pt x="331" y="376"/>
                  <a:pt x="332" y="377"/>
                </a:cubicBezTo>
                <a:cubicBezTo>
                  <a:pt x="333" y="378"/>
                  <a:pt x="334" y="380"/>
                  <a:pt x="335" y="382"/>
                </a:cubicBezTo>
                <a:cubicBezTo>
                  <a:pt x="336" y="383"/>
                  <a:pt x="337" y="384"/>
                  <a:pt x="338" y="385"/>
                </a:cubicBezTo>
                <a:cubicBezTo>
                  <a:pt x="338" y="385"/>
                  <a:pt x="338" y="385"/>
                  <a:pt x="338" y="385"/>
                </a:cubicBezTo>
                <a:cubicBezTo>
                  <a:pt x="338" y="387"/>
                  <a:pt x="339" y="388"/>
                  <a:pt x="339" y="389"/>
                </a:cubicBezTo>
                <a:cubicBezTo>
                  <a:pt x="340" y="389"/>
                  <a:pt x="340" y="390"/>
                  <a:pt x="340" y="390"/>
                </a:cubicBezTo>
                <a:cubicBezTo>
                  <a:pt x="341" y="392"/>
                  <a:pt x="342" y="395"/>
                  <a:pt x="343" y="396"/>
                </a:cubicBezTo>
                <a:cubicBezTo>
                  <a:pt x="344" y="397"/>
                  <a:pt x="344" y="397"/>
                  <a:pt x="344" y="398"/>
                </a:cubicBezTo>
                <a:cubicBezTo>
                  <a:pt x="346" y="400"/>
                  <a:pt x="347" y="401"/>
                  <a:pt x="348" y="403"/>
                </a:cubicBezTo>
                <a:cubicBezTo>
                  <a:pt x="348" y="404"/>
                  <a:pt x="349" y="404"/>
                  <a:pt x="349" y="405"/>
                </a:cubicBezTo>
                <a:cubicBezTo>
                  <a:pt x="351" y="407"/>
                  <a:pt x="352" y="409"/>
                  <a:pt x="354" y="411"/>
                </a:cubicBezTo>
                <a:cubicBezTo>
                  <a:pt x="354" y="411"/>
                  <a:pt x="354" y="411"/>
                  <a:pt x="354" y="411"/>
                </a:cubicBezTo>
                <a:cubicBezTo>
                  <a:pt x="355" y="414"/>
                  <a:pt x="355" y="414"/>
                  <a:pt x="355" y="414"/>
                </a:cubicBezTo>
                <a:cubicBezTo>
                  <a:pt x="356" y="415"/>
                  <a:pt x="356" y="417"/>
                  <a:pt x="357" y="419"/>
                </a:cubicBezTo>
                <a:cubicBezTo>
                  <a:pt x="357" y="420"/>
                  <a:pt x="358" y="421"/>
                  <a:pt x="358" y="423"/>
                </a:cubicBezTo>
                <a:cubicBezTo>
                  <a:pt x="358" y="423"/>
                  <a:pt x="358" y="423"/>
                  <a:pt x="358" y="423"/>
                </a:cubicBezTo>
                <a:cubicBezTo>
                  <a:pt x="358" y="424"/>
                  <a:pt x="358" y="424"/>
                  <a:pt x="358" y="424"/>
                </a:cubicBezTo>
                <a:cubicBezTo>
                  <a:pt x="358" y="425"/>
                  <a:pt x="359" y="425"/>
                  <a:pt x="359" y="426"/>
                </a:cubicBezTo>
                <a:cubicBezTo>
                  <a:pt x="359" y="428"/>
                  <a:pt x="360" y="430"/>
                  <a:pt x="360" y="432"/>
                </a:cubicBezTo>
                <a:cubicBezTo>
                  <a:pt x="360" y="432"/>
                  <a:pt x="360" y="432"/>
                  <a:pt x="360" y="433"/>
                </a:cubicBezTo>
                <a:cubicBezTo>
                  <a:pt x="360" y="437"/>
                  <a:pt x="361" y="442"/>
                  <a:pt x="362" y="446"/>
                </a:cubicBezTo>
                <a:cubicBezTo>
                  <a:pt x="361" y="449"/>
                  <a:pt x="361" y="452"/>
                  <a:pt x="360" y="456"/>
                </a:cubicBezTo>
                <a:cubicBezTo>
                  <a:pt x="360" y="457"/>
                  <a:pt x="360" y="458"/>
                  <a:pt x="360" y="459"/>
                </a:cubicBezTo>
                <a:cubicBezTo>
                  <a:pt x="359" y="463"/>
                  <a:pt x="358" y="468"/>
                  <a:pt x="359" y="472"/>
                </a:cubicBezTo>
                <a:cubicBezTo>
                  <a:pt x="359" y="474"/>
                  <a:pt x="359" y="477"/>
                  <a:pt x="359" y="479"/>
                </a:cubicBezTo>
                <a:cubicBezTo>
                  <a:pt x="359" y="480"/>
                  <a:pt x="359" y="481"/>
                  <a:pt x="359" y="481"/>
                </a:cubicBezTo>
                <a:cubicBezTo>
                  <a:pt x="359" y="484"/>
                  <a:pt x="358" y="487"/>
                  <a:pt x="358" y="490"/>
                </a:cubicBezTo>
                <a:cubicBezTo>
                  <a:pt x="358" y="490"/>
                  <a:pt x="358" y="490"/>
                  <a:pt x="358" y="490"/>
                </a:cubicBezTo>
                <a:cubicBezTo>
                  <a:pt x="358" y="491"/>
                  <a:pt x="358" y="491"/>
                  <a:pt x="358" y="492"/>
                </a:cubicBezTo>
                <a:cubicBezTo>
                  <a:pt x="357" y="492"/>
                  <a:pt x="357" y="492"/>
                  <a:pt x="357" y="492"/>
                </a:cubicBezTo>
                <a:cubicBezTo>
                  <a:pt x="357" y="492"/>
                  <a:pt x="357" y="493"/>
                  <a:pt x="357" y="493"/>
                </a:cubicBezTo>
                <a:cubicBezTo>
                  <a:pt x="356" y="494"/>
                  <a:pt x="356" y="495"/>
                  <a:pt x="355" y="496"/>
                </a:cubicBezTo>
                <a:cubicBezTo>
                  <a:pt x="355" y="497"/>
                  <a:pt x="355" y="497"/>
                  <a:pt x="354" y="498"/>
                </a:cubicBezTo>
                <a:cubicBezTo>
                  <a:pt x="354" y="499"/>
                  <a:pt x="354" y="500"/>
                  <a:pt x="353" y="501"/>
                </a:cubicBezTo>
                <a:cubicBezTo>
                  <a:pt x="350" y="505"/>
                  <a:pt x="350" y="505"/>
                  <a:pt x="350" y="505"/>
                </a:cubicBezTo>
                <a:cubicBezTo>
                  <a:pt x="350" y="505"/>
                  <a:pt x="350" y="506"/>
                  <a:pt x="349" y="507"/>
                </a:cubicBezTo>
                <a:cubicBezTo>
                  <a:pt x="349" y="508"/>
                  <a:pt x="348" y="508"/>
                  <a:pt x="348" y="509"/>
                </a:cubicBezTo>
                <a:cubicBezTo>
                  <a:pt x="347" y="512"/>
                  <a:pt x="346" y="515"/>
                  <a:pt x="345" y="518"/>
                </a:cubicBezTo>
                <a:cubicBezTo>
                  <a:pt x="344" y="521"/>
                  <a:pt x="343" y="525"/>
                  <a:pt x="343" y="528"/>
                </a:cubicBezTo>
                <a:cubicBezTo>
                  <a:pt x="342" y="528"/>
                  <a:pt x="342" y="529"/>
                  <a:pt x="342" y="529"/>
                </a:cubicBezTo>
                <a:cubicBezTo>
                  <a:pt x="342" y="529"/>
                  <a:pt x="342" y="530"/>
                  <a:pt x="342" y="530"/>
                </a:cubicBezTo>
                <a:cubicBezTo>
                  <a:pt x="341" y="532"/>
                  <a:pt x="339" y="533"/>
                  <a:pt x="338" y="535"/>
                </a:cubicBezTo>
                <a:cubicBezTo>
                  <a:pt x="336" y="539"/>
                  <a:pt x="333" y="543"/>
                  <a:pt x="331" y="547"/>
                </a:cubicBezTo>
                <a:cubicBezTo>
                  <a:pt x="331" y="546"/>
                  <a:pt x="331" y="546"/>
                  <a:pt x="330" y="545"/>
                </a:cubicBezTo>
                <a:cubicBezTo>
                  <a:pt x="330" y="544"/>
                  <a:pt x="329" y="542"/>
                  <a:pt x="329" y="541"/>
                </a:cubicBezTo>
                <a:cubicBezTo>
                  <a:pt x="329" y="540"/>
                  <a:pt x="329" y="540"/>
                  <a:pt x="329" y="540"/>
                </a:cubicBezTo>
                <a:cubicBezTo>
                  <a:pt x="329" y="540"/>
                  <a:pt x="329" y="540"/>
                  <a:pt x="329" y="539"/>
                </a:cubicBezTo>
                <a:cubicBezTo>
                  <a:pt x="328" y="538"/>
                  <a:pt x="328" y="538"/>
                  <a:pt x="328" y="537"/>
                </a:cubicBezTo>
                <a:cubicBezTo>
                  <a:pt x="328" y="536"/>
                  <a:pt x="328" y="535"/>
                  <a:pt x="328" y="534"/>
                </a:cubicBezTo>
                <a:cubicBezTo>
                  <a:pt x="328" y="533"/>
                  <a:pt x="327" y="531"/>
                  <a:pt x="327" y="531"/>
                </a:cubicBezTo>
                <a:cubicBezTo>
                  <a:pt x="327" y="531"/>
                  <a:pt x="327" y="530"/>
                  <a:pt x="327" y="529"/>
                </a:cubicBezTo>
                <a:cubicBezTo>
                  <a:pt x="327" y="528"/>
                  <a:pt x="327" y="527"/>
                  <a:pt x="326" y="526"/>
                </a:cubicBezTo>
                <a:cubicBezTo>
                  <a:pt x="326" y="525"/>
                  <a:pt x="326" y="525"/>
                  <a:pt x="326" y="524"/>
                </a:cubicBezTo>
                <a:cubicBezTo>
                  <a:pt x="325" y="523"/>
                  <a:pt x="325" y="523"/>
                  <a:pt x="325" y="523"/>
                </a:cubicBezTo>
                <a:cubicBezTo>
                  <a:pt x="325" y="522"/>
                  <a:pt x="325" y="522"/>
                  <a:pt x="325" y="522"/>
                </a:cubicBezTo>
                <a:cubicBezTo>
                  <a:pt x="324" y="522"/>
                  <a:pt x="324" y="521"/>
                  <a:pt x="324" y="520"/>
                </a:cubicBezTo>
                <a:cubicBezTo>
                  <a:pt x="323" y="518"/>
                  <a:pt x="322" y="517"/>
                  <a:pt x="322" y="516"/>
                </a:cubicBezTo>
                <a:cubicBezTo>
                  <a:pt x="321" y="514"/>
                  <a:pt x="320" y="513"/>
                  <a:pt x="320" y="511"/>
                </a:cubicBezTo>
                <a:cubicBezTo>
                  <a:pt x="318" y="509"/>
                  <a:pt x="317" y="506"/>
                  <a:pt x="316" y="504"/>
                </a:cubicBezTo>
                <a:cubicBezTo>
                  <a:pt x="316" y="502"/>
                  <a:pt x="315" y="501"/>
                  <a:pt x="315" y="499"/>
                </a:cubicBezTo>
                <a:cubicBezTo>
                  <a:pt x="311" y="481"/>
                  <a:pt x="311" y="481"/>
                  <a:pt x="311" y="481"/>
                </a:cubicBezTo>
                <a:cubicBezTo>
                  <a:pt x="311" y="478"/>
                  <a:pt x="310" y="475"/>
                  <a:pt x="309" y="472"/>
                </a:cubicBezTo>
                <a:cubicBezTo>
                  <a:pt x="309" y="471"/>
                  <a:pt x="308" y="469"/>
                  <a:pt x="308" y="468"/>
                </a:cubicBezTo>
                <a:cubicBezTo>
                  <a:pt x="308" y="467"/>
                  <a:pt x="307" y="466"/>
                  <a:pt x="307" y="466"/>
                </a:cubicBezTo>
                <a:cubicBezTo>
                  <a:pt x="307" y="465"/>
                  <a:pt x="307" y="464"/>
                  <a:pt x="306" y="463"/>
                </a:cubicBezTo>
                <a:cubicBezTo>
                  <a:pt x="305" y="460"/>
                  <a:pt x="303" y="457"/>
                  <a:pt x="302" y="455"/>
                </a:cubicBezTo>
                <a:cubicBezTo>
                  <a:pt x="302" y="454"/>
                  <a:pt x="301" y="453"/>
                  <a:pt x="301" y="453"/>
                </a:cubicBezTo>
                <a:cubicBezTo>
                  <a:pt x="301" y="452"/>
                  <a:pt x="301" y="452"/>
                  <a:pt x="301" y="452"/>
                </a:cubicBezTo>
                <a:cubicBezTo>
                  <a:pt x="300" y="451"/>
                  <a:pt x="300" y="451"/>
                  <a:pt x="300" y="451"/>
                </a:cubicBezTo>
                <a:cubicBezTo>
                  <a:pt x="299" y="449"/>
                  <a:pt x="299" y="448"/>
                  <a:pt x="298" y="447"/>
                </a:cubicBezTo>
                <a:cubicBezTo>
                  <a:pt x="296" y="444"/>
                  <a:pt x="295" y="441"/>
                  <a:pt x="293" y="439"/>
                </a:cubicBezTo>
                <a:cubicBezTo>
                  <a:pt x="291" y="436"/>
                  <a:pt x="289" y="434"/>
                  <a:pt x="287" y="431"/>
                </a:cubicBezTo>
                <a:cubicBezTo>
                  <a:pt x="286" y="430"/>
                  <a:pt x="286" y="429"/>
                  <a:pt x="285" y="428"/>
                </a:cubicBezTo>
                <a:cubicBezTo>
                  <a:pt x="284" y="427"/>
                  <a:pt x="283" y="425"/>
                  <a:pt x="281" y="424"/>
                </a:cubicBezTo>
                <a:cubicBezTo>
                  <a:pt x="281" y="423"/>
                  <a:pt x="280" y="423"/>
                  <a:pt x="280" y="422"/>
                </a:cubicBezTo>
                <a:cubicBezTo>
                  <a:pt x="279" y="421"/>
                  <a:pt x="278" y="420"/>
                  <a:pt x="277" y="419"/>
                </a:cubicBezTo>
                <a:cubicBezTo>
                  <a:pt x="276" y="418"/>
                  <a:pt x="276" y="418"/>
                  <a:pt x="275" y="417"/>
                </a:cubicBezTo>
                <a:cubicBezTo>
                  <a:pt x="272" y="414"/>
                  <a:pt x="269" y="411"/>
                  <a:pt x="267" y="408"/>
                </a:cubicBezTo>
                <a:cubicBezTo>
                  <a:pt x="266" y="407"/>
                  <a:pt x="265" y="406"/>
                  <a:pt x="265" y="406"/>
                </a:cubicBezTo>
                <a:cubicBezTo>
                  <a:pt x="264" y="404"/>
                  <a:pt x="263" y="403"/>
                  <a:pt x="262" y="402"/>
                </a:cubicBezTo>
                <a:cubicBezTo>
                  <a:pt x="261" y="401"/>
                  <a:pt x="260" y="399"/>
                  <a:pt x="259" y="398"/>
                </a:cubicBezTo>
                <a:cubicBezTo>
                  <a:pt x="258" y="397"/>
                  <a:pt x="257" y="396"/>
                  <a:pt x="256" y="395"/>
                </a:cubicBezTo>
                <a:cubicBezTo>
                  <a:pt x="255" y="392"/>
                  <a:pt x="253" y="388"/>
                  <a:pt x="252" y="385"/>
                </a:cubicBezTo>
                <a:cubicBezTo>
                  <a:pt x="250" y="382"/>
                  <a:pt x="249" y="379"/>
                  <a:pt x="247" y="377"/>
                </a:cubicBezTo>
                <a:cubicBezTo>
                  <a:pt x="247" y="376"/>
                  <a:pt x="246" y="375"/>
                  <a:pt x="246" y="375"/>
                </a:cubicBezTo>
                <a:cubicBezTo>
                  <a:pt x="245" y="373"/>
                  <a:pt x="244" y="371"/>
                  <a:pt x="242" y="370"/>
                </a:cubicBezTo>
                <a:cubicBezTo>
                  <a:pt x="253" y="367"/>
                  <a:pt x="263" y="352"/>
                  <a:pt x="258" y="343"/>
                </a:cubicBezTo>
                <a:cubicBezTo>
                  <a:pt x="257" y="341"/>
                  <a:pt x="254" y="334"/>
                  <a:pt x="253" y="329"/>
                </a:cubicBezTo>
                <a:cubicBezTo>
                  <a:pt x="253" y="329"/>
                  <a:pt x="253" y="328"/>
                  <a:pt x="253" y="328"/>
                </a:cubicBezTo>
                <a:cubicBezTo>
                  <a:pt x="253" y="328"/>
                  <a:pt x="253" y="328"/>
                  <a:pt x="253" y="328"/>
                </a:cubicBezTo>
                <a:cubicBezTo>
                  <a:pt x="254" y="328"/>
                  <a:pt x="254" y="328"/>
                  <a:pt x="254" y="327"/>
                </a:cubicBezTo>
                <a:cubicBezTo>
                  <a:pt x="254" y="325"/>
                  <a:pt x="255" y="323"/>
                  <a:pt x="257" y="324"/>
                </a:cubicBezTo>
                <a:cubicBezTo>
                  <a:pt x="257" y="322"/>
                  <a:pt x="257" y="322"/>
                  <a:pt x="257" y="322"/>
                </a:cubicBezTo>
                <a:cubicBezTo>
                  <a:pt x="255" y="322"/>
                  <a:pt x="254" y="323"/>
                  <a:pt x="253" y="325"/>
                </a:cubicBezTo>
                <a:cubicBezTo>
                  <a:pt x="254" y="323"/>
                  <a:pt x="255" y="321"/>
                  <a:pt x="257" y="320"/>
                </a:cubicBezTo>
                <a:cubicBezTo>
                  <a:pt x="260" y="320"/>
                  <a:pt x="266" y="323"/>
                  <a:pt x="269" y="324"/>
                </a:cubicBezTo>
                <a:cubicBezTo>
                  <a:pt x="269" y="328"/>
                  <a:pt x="268" y="330"/>
                  <a:pt x="264" y="332"/>
                </a:cubicBezTo>
                <a:cubicBezTo>
                  <a:pt x="259" y="334"/>
                  <a:pt x="258" y="338"/>
                  <a:pt x="259" y="343"/>
                </a:cubicBezTo>
                <a:close/>
                <a:moveTo>
                  <a:pt x="308" y="149"/>
                </a:moveTo>
                <a:cubicBezTo>
                  <a:pt x="309" y="150"/>
                  <a:pt x="309" y="150"/>
                  <a:pt x="309" y="150"/>
                </a:cubicBezTo>
                <a:cubicBezTo>
                  <a:pt x="310" y="151"/>
                  <a:pt x="311" y="151"/>
                  <a:pt x="311" y="152"/>
                </a:cubicBezTo>
                <a:cubicBezTo>
                  <a:pt x="311" y="152"/>
                  <a:pt x="311" y="152"/>
                  <a:pt x="311" y="152"/>
                </a:cubicBezTo>
                <a:cubicBezTo>
                  <a:pt x="311" y="153"/>
                  <a:pt x="311" y="154"/>
                  <a:pt x="311" y="154"/>
                </a:cubicBezTo>
                <a:cubicBezTo>
                  <a:pt x="311" y="155"/>
                  <a:pt x="311" y="155"/>
                  <a:pt x="311" y="156"/>
                </a:cubicBezTo>
                <a:cubicBezTo>
                  <a:pt x="310" y="154"/>
                  <a:pt x="309" y="152"/>
                  <a:pt x="308" y="150"/>
                </a:cubicBezTo>
                <a:cubicBezTo>
                  <a:pt x="308" y="149"/>
                  <a:pt x="307" y="149"/>
                  <a:pt x="307" y="148"/>
                </a:cubicBezTo>
                <a:cubicBezTo>
                  <a:pt x="307" y="148"/>
                  <a:pt x="307" y="148"/>
                  <a:pt x="307" y="148"/>
                </a:cubicBezTo>
                <a:cubicBezTo>
                  <a:pt x="307" y="148"/>
                  <a:pt x="307" y="148"/>
                  <a:pt x="308" y="149"/>
                </a:cubicBezTo>
                <a:close/>
                <a:moveTo>
                  <a:pt x="312" y="191"/>
                </a:moveTo>
                <a:cubicBezTo>
                  <a:pt x="311" y="192"/>
                  <a:pt x="311" y="192"/>
                  <a:pt x="311" y="193"/>
                </a:cubicBezTo>
                <a:cubicBezTo>
                  <a:pt x="311" y="193"/>
                  <a:pt x="311" y="193"/>
                  <a:pt x="310" y="193"/>
                </a:cubicBezTo>
                <a:cubicBezTo>
                  <a:pt x="310" y="193"/>
                  <a:pt x="310" y="193"/>
                  <a:pt x="310" y="193"/>
                </a:cubicBezTo>
                <a:cubicBezTo>
                  <a:pt x="310" y="193"/>
                  <a:pt x="311" y="192"/>
                  <a:pt x="311" y="192"/>
                </a:cubicBezTo>
                <a:cubicBezTo>
                  <a:pt x="311" y="192"/>
                  <a:pt x="311" y="191"/>
                  <a:pt x="312" y="190"/>
                </a:cubicBezTo>
                <a:cubicBezTo>
                  <a:pt x="312" y="191"/>
                  <a:pt x="312" y="191"/>
                  <a:pt x="312" y="191"/>
                </a:cubicBezTo>
                <a:close/>
                <a:moveTo>
                  <a:pt x="317" y="219"/>
                </a:moveTo>
                <a:cubicBezTo>
                  <a:pt x="315" y="219"/>
                  <a:pt x="314" y="218"/>
                  <a:pt x="314" y="217"/>
                </a:cubicBezTo>
                <a:cubicBezTo>
                  <a:pt x="312" y="217"/>
                  <a:pt x="311" y="216"/>
                  <a:pt x="310" y="215"/>
                </a:cubicBezTo>
                <a:cubicBezTo>
                  <a:pt x="310" y="214"/>
                  <a:pt x="309" y="213"/>
                  <a:pt x="309" y="212"/>
                </a:cubicBezTo>
                <a:cubicBezTo>
                  <a:pt x="310" y="213"/>
                  <a:pt x="310" y="214"/>
                  <a:pt x="311" y="215"/>
                </a:cubicBezTo>
                <a:cubicBezTo>
                  <a:pt x="313" y="217"/>
                  <a:pt x="315" y="217"/>
                  <a:pt x="317" y="218"/>
                </a:cubicBezTo>
                <a:cubicBezTo>
                  <a:pt x="317" y="218"/>
                  <a:pt x="317" y="219"/>
                  <a:pt x="317" y="219"/>
                </a:cubicBezTo>
                <a:close/>
                <a:moveTo>
                  <a:pt x="279" y="464"/>
                </a:moveTo>
                <a:cubicBezTo>
                  <a:pt x="279" y="464"/>
                  <a:pt x="280" y="464"/>
                  <a:pt x="280" y="465"/>
                </a:cubicBezTo>
                <a:cubicBezTo>
                  <a:pt x="280" y="464"/>
                  <a:pt x="280" y="464"/>
                  <a:pt x="279" y="464"/>
                </a:cubicBezTo>
                <a:cubicBezTo>
                  <a:pt x="279" y="464"/>
                  <a:pt x="279" y="464"/>
                  <a:pt x="279" y="464"/>
                </a:cubicBezTo>
                <a:close/>
                <a:moveTo>
                  <a:pt x="360" y="472"/>
                </a:moveTo>
                <a:cubicBezTo>
                  <a:pt x="360" y="468"/>
                  <a:pt x="360" y="463"/>
                  <a:pt x="361" y="459"/>
                </a:cubicBezTo>
                <a:cubicBezTo>
                  <a:pt x="361" y="458"/>
                  <a:pt x="361" y="457"/>
                  <a:pt x="361" y="456"/>
                </a:cubicBezTo>
                <a:cubicBezTo>
                  <a:pt x="362" y="454"/>
                  <a:pt x="362" y="451"/>
                  <a:pt x="362" y="449"/>
                </a:cubicBezTo>
                <a:cubicBezTo>
                  <a:pt x="363" y="449"/>
                  <a:pt x="363" y="450"/>
                  <a:pt x="363" y="450"/>
                </a:cubicBezTo>
                <a:cubicBezTo>
                  <a:pt x="363" y="451"/>
                  <a:pt x="363" y="452"/>
                  <a:pt x="363" y="453"/>
                </a:cubicBezTo>
                <a:cubicBezTo>
                  <a:pt x="363" y="453"/>
                  <a:pt x="363" y="453"/>
                  <a:pt x="363" y="454"/>
                </a:cubicBezTo>
                <a:cubicBezTo>
                  <a:pt x="362" y="460"/>
                  <a:pt x="361" y="465"/>
                  <a:pt x="361" y="471"/>
                </a:cubicBezTo>
                <a:cubicBezTo>
                  <a:pt x="360" y="472"/>
                  <a:pt x="360" y="473"/>
                  <a:pt x="360" y="474"/>
                </a:cubicBezTo>
                <a:cubicBezTo>
                  <a:pt x="360" y="473"/>
                  <a:pt x="360" y="473"/>
                  <a:pt x="360" y="472"/>
                </a:cubicBezTo>
                <a:close/>
                <a:moveTo>
                  <a:pt x="305" y="212"/>
                </a:moveTo>
                <a:cubicBezTo>
                  <a:pt x="305" y="210"/>
                  <a:pt x="305" y="210"/>
                  <a:pt x="305" y="210"/>
                </a:cubicBezTo>
                <a:cubicBezTo>
                  <a:pt x="305" y="210"/>
                  <a:pt x="304" y="209"/>
                  <a:pt x="304" y="208"/>
                </a:cubicBezTo>
                <a:cubicBezTo>
                  <a:pt x="304" y="205"/>
                  <a:pt x="305" y="203"/>
                  <a:pt x="305" y="202"/>
                </a:cubicBezTo>
                <a:cubicBezTo>
                  <a:pt x="305" y="204"/>
                  <a:pt x="304" y="206"/>
                  <a:pt x="304" y="209"/>
                </a:cubicBezTo>
                <a:cubicBezTo>
                  <a:pt x="304" y="209"/>
                  <a:pt x="304" y="210"/>
                  <a:pt x="304" y="210"/>
                </a:cubicBezTo>
                <a:cubicBezTo>
                  <a:pt x="304" y="211"/>
                  <a:pt x="304" y="212"/>
                  <a:pt x="304" y="213"/>
                </a:cubicBezTo>
                <a:cubicBezTo>
                  <a:pt x="304" y="213"/>
                  <a:pt x="305" y="212"/>
                  <a:pt x="304" y="212"/>
                </a:cubicBezTo>
                <a:cubicBezTo>
                  <a:pt x="304" y="212"/>
                  <a:pt x="305" y="212"/>
                  <a:pt x="305" y="212"/>
                </a:cubicBezTo>
                <a:close/>
                <a:moveTo>
                  <a:pt x="310" y="192"/>
                </a:moveTo>
                <a:cubicBezTo>
                  <a:pt x="309" y="192"/>
                  <a:pt x="309" y="192"/>
                  <a:pt x="309" y="192"/>
                </a:cubicBezTo>
                <a:cubicBezTo>
                  <a:pt x="309" y="192"/>
                  <a:pt x="309" y="192"/>
                  <a:pt x="309" y="192"/>
                </a:cubicBezTo>
                <a:cubicBezTo>
                  <a:pt x="310" y="191"/>
                  <a:pt x="310" y="191"/>
                  <a:pt x="310" y="191"/>
                </a:cubicBezTo>
                <a:cubicBezTo>
                  <a:pt x="310" y="191"/>
                  <a:pt x="310" y="191"/>
                  <a:pt x="310" y="192"/>
                </a:cubicBezTo>
                <a:close/>
                <a:moveTo>
                  <a:pt x="534" y="206"/>
                </a:moveTo>
                <a:cubicBezTo>
                  <a:pt x="534" y="206"/>
                  <a:pt x="533" y="206"/>
                  <a:pt x="533" y="206"/>
                </a:cubicBezTo>
                <a:cubicBezTo>
                  <a:pt x="531" y="207"/>
                  <a:pt x="528" y="208"/>
                  <a:pt x="525" y="209"/>
                </a:cubicBezTo>
                <a:cubicBezTo>
                  <a:pt x="525" y="209"/>
                  <a:pt x="524" y="209"/>
                  <a:pt x="524" y="209"/>
                </a:cubicBezTo>
                <a:cubicBezTo>
                  <a:pt x="523" y="209"/>
                  <a:pt x="523" y="209"/>
                  <a:pt x="523" y="209"/>
                </a:cubicBezTo>
                <a:cubicBezTo>
                  <a:pt x="523" y="209"/>
                  <a:pt x="523" y="209"/>
                  <a:pt x="522" y="209"/>
                </a:cubicBezTo>
                <a:cubicBezTo>
                  <a:pt x="523" y="209"/>
                  <a:pt x="523" y="209"/>
                  <a:pt x="524" y="208"/>
                </a:cubicBezTo>
                <a:cubicBezTo>
                  <a:pt x="525" y="208"/>
                  <a:pt x="527" y="206"/>
                  <a:pt x="528" y="205"/>
                </a:cubicBezTo>
                <a:cubicBezTo>
                  <a:pt x="528" y="205"/>
                  <a:pt x="528" y="204"/>
                  <a:pt x="528" y="204"/>
                </a:cubicBezTo>
                <a:cubicBezTo>
                  <a:pt x="530" y="203"/>
                  <a:pt x="532" y="203"/>
                  <a:pt x="534" y="202"/>
                </a:cubicBezTo>
                <a:cubicBezTo>
                  <a:pt x="534" y="202"/>
                  <a:pt x="534" y="202"/>
                  <a:pt x="535" y="202"/>
                </a:cubicBezTo>
                <a:cubicBezTo>
                  <a:pt x="535" y="203"/>
                  <a:pt x="534" y="205"/>
                  <a:pt x="534" y="206"/>
                </a:cubicBezTo>
                <a:close/>
                <a:moveTo>
                  <a:pt x="324" y="358"/>
                </a:moveTo>
                <a:cubicBezTo>
                  <a:pt x="321" y="353"/>
                  <a:pt x="318" y="347"/>
                  <a:pt x="317" y="341"/>
                </a:cubicBezTo>
                <a:cubicBezTo>
                  <a:pt x="317" y="337"/>
                  <a:pt x="317" y="333"/>
                  <a:pt x="317" y="329"/>
                </a:cubicBezTo>
                <a:cubicBezTo>
                  <a:pt x="317" y="328"/>
                  <a:pt x="317" y="328"/>
                  <a:pt x="317" y="328"/>
                </a:cubicBezTo>
                <a:cubicBezTo>
                  <a:pt x="317" y="328"/>
                  <a:pt x="317" y="329"/>
                  <a:pt x="317" y="329"/>
                </a:cubicBezTo>
                <a:cubicBezTo>
                  <a:pt x="318" y="330"/>
                  <a:pt x="318" y="331"/>
                  <a:pt x="319" y="333"/>
                </a:cubicBezTo>
                <a:cubicBezTo>
                  <a:pt x="319" y="333"/>
                  <a:pt x="319" y="334"/>
                  <a:pt x="320" y="335"/>
                </a:cubicBezTo>
                <a:cubicBezTo>
                  <a:pt x="321" y="337"/>
                  <a:pt x="321" y="340"/>
                  <a:pt x="322" y="342"/>
                </a:cubicBezTo>
                <a:cubicBezTo>
                  <a:pt x="322" y="344"/>
                  <a:pt x="323" y="347"/>
                  <a:pt x="324" y="350"/>
                </a:cubicBezTo>
                <a:cubicBezTo>
                  <a:pt x="325" y="351"/>
                  <a:pt x="325" y="352"/>
                  <a:pt x="326" y="353"/>
                </a:cubicBezTo>
                <a:cubicBezTo>
                  <a:pt x="326" y="354"/>
                  <a:pt x="326" y="354"/>
                  <a:pt x="326" y="355"/>
                </a:cubicBezTo>
                <a:cubicBezTo>
                  <a:pt x="326" y="355"/>
                  <a:pt x="326" y="355"/>
                  <a:pt x="326" y="355"/>
                </a:cubicBezTo>
                <a:cubicBezTo>
                  <a:pt x="326" y="356"/>
                  <a:pt x="326" y="356"/>
                  <a:pt x="326" y="356"/>
                </a:cubicBezTo>
                <a:cubicBezTo>
                  <a:pt x="326" y="357"/>
                  <a:pt x="327" y="357"/>
                  <a:pt x="327" y="358"/>
                </a:cubicBezTo>
                <a:cubicBezTo>
                  <a:pt x="327" y="359"/>
                  <a:pt x="327" y="360"/>
                  <a:pt x="327" y="360"/>
                </a:cubicBezTo>
                <a:cubicBezTo>
                  <a:pt x="327" y="360"/>
                  <a:pt x="327" y="360"/>
                  <a:pt x="327" y="360"/>
                </a:cubicBezTo>
                <a:cubicBezTo>
                  <a:pt x="327" y="359"/>
                  <a:pt x="326" y="359"/>
                  <a:pt x="325" y="359"/>
                </a:cubicBezTo>
                <a:cubicBezTo>
                  <a:pt x="324" y="359"/>
                  <a:pt x="324" y="358"/>
                  <a:pt x="324" y="358"/>
                </a:cubicBezTo>
                <a:close/>
                <a:moveTo>
                  <a:pt x="531" y="180"/>
                </a:moveTo>
                <a:cubicBezTo>
                  <a:pt x="531" y="180"/>
                  <a:pt x="531" y="181"/>
                  <a:pt x="531" y="182"/>
                </a:cubicBezTo>
                <a:cubicBezTo>
                  <a:pt x="531" y="182"/>
                  <a:pt x="531" y="182"/>
                  <a:pt x="531" y="182"/>
                </a:cubicBezTo>
                <a:cubicBezTo>
                  <a:pt x="531" y="183"/>
                  <a:pt x="530" y="183"/>
                  <a:pt x="530" y="184"/>
                </a:cubicBezTo>
                <a:cubicBezTo>
                  <a:pt x="530" y="184"/>
                  <a:pt x="529" y="185"/>
                  <a:pt x="529" y="186"/>
                </a:cubicBezTo>
                <a:cubicBezTo>
                  <a:pt x="526" y="188"/>
                  <a:pt x="524" y="191"/>
                  <a:pt x="522" y="194"/>
                </a:cubicBezTo>
                <a:cubicBezTo>
                  <a:pt x="522" y="193"/>
                  <a:pt x="522" y="192"/>
                  <a:pt x="522" y="192"/>
                </a:cubicBezTo>
                <a:cubicBezTo>
                  <a:pt x="524" y="185"/>
                  <a:pt x="526" y="179"/>
                  <a:pt x="530" y="175"/>
                </a:cubicBezTo>
                <a:cubicBezTo>
                  <a:pt x="530" y="176"/>
                  <a:pt x="530" y="176"/>
                  <a:pt x="530" y="177"/>
                </a:cubicBezTo>
                <a:cubicBezTo>
                  <a:pt x="530" y="178"/>
                  <a:pt x="530" y="179"/>
                  <a:pt x="531" y="180"/>
                </a:cubicBezTo>
                <a:close/>
                <a:moveTo>
                  <a:pt x="532" y="193"/>
                </a:moveTo>
                <a:cubicBezTo>
                  <a:pt x="532" y="194"/>
                  <a:pt x="532" y="195"/>
                  <a:pt x="532" y="196"/>
                </a:cubicBezTo>
                <a:cubicBezTo>
                  <a:pt x="532" y="197"/>
                  <a:pt x="532" y="198"/>
                  <a:pt x="531" y="198"/>
                </a:cubicBezTo>
                <a:cubicBezTo>
                  <a:pt x="531" y="199"/>
                  <a:pt x="530" y="199"/>
                  <a:pt x="530" y="199"/>
                </a:cubicBezTo>
                <a:cubicBezTo>
                  <a:pt x="530" y="200"/>
                  <a:pt x="530" y="200"/>
                  <a:pt x="530" y="200"/>
                </a:cubicBezTo>
                <a:cubicBezTo>
                  <a:pt x="529" y="201"/>
                  <a:pt x="528" y="202"/>
                  <a:pt x="528" y="203"/>
                </a:cubicBezTo>
                <a:cubicBezTo>
                  <a:pt x="528" y="203"/>
                  <a:pt x="528" y="203"/>
                  <a:pt x="528" y="203"/>
                </a:cubicBezTo>
                <a:cubicBezTo>
                  <a:pt x="526" y="204"/>
                  <a:pt x="525" y="205"/>
                  <a:pt x="524" y="206"/>
                </a:cubicBezTo>
                <a:cubicBezTo>
                  <a:pt x="524" y="207"/>
                  <a:pt x="523" y="207"/>
                  <a:pt x="523" y="207"/>
                </a:cubicBezTo>
                <a:cubicBezTo>
                  <a:pt x="522" y="207"/>
                  <a:pt x="521" y="207"/>
                  <a:pt x="520" y="207"/>
                </a:cubicBezTo>
                <a:cubicBezTo>
                  <a:pt x="519" y="207"/>
                  <a:pt x="518" y="207"/>
                  <a:pt x="517" y="207"/>
                </a:cubicBezTo>
                <a:cubicBezTo>
                  <a:pt x="518" y="206"/>
                  <a:pt x="519" y="205"/>
                  <a:pt x="519" y="204"/>
                </a:cubicBezTo>
                <a:cubicBezTo>
                  <a:pt x="519" y="203"/>
                  <a:pt x="519" y="203"/>
                  <a:pt x="519" y="203"/>
                </a:cubicBezTo>
                <a:cubicBezTo>
                  <a:pt x="520" y="201"/>
                  <a:pt x="521" y="198"/>
                  <a:pt x="521" y="196"/>
                </a:cubicBezTo>
                <a:cubicBezTo>
                  <a:pt x="524" y="193"/>
                  <a:pt x="527" y="190"/>
                  <a:pt x="530" y="186"/>
                </a:cubicBezTo>
                <a:cubicBezTo>
                  <a:pt x="530" y="186"/>
                  <a:pt x="530" y="185"/>
                  <a:pt x="531" y="185"/>
                </a:cubicBezTo>
                <a:cubicBezTo>
                  <a:pt x="531" y="185"/>
                  <a:pt x="531" y="185"/>
                  <a:pt x="531" y="186"/>
                </a:cubicBezTo>
                <a:cubicBezTo>
                  <a:pt x="531" y="186"/>
                  <a:pt x="531" y="187"/>
                  <a:pt x="531" y="187"/>
                </a:cubicBezTo>
                <a:cubicBezTo>
                  <a:pt x="531" y="188"/>
                  <a:pt x="531" y="188"/>
                  <a:pt x="531" y="189"/>
                </a:cubicBezTo>
                <a:cubicBezTo>
                  <a:pt x="531" y="190"/>
                  <a:pt x="531" y="191"/>
                  <a:pt x="532" y="192"/>
                </a:cubicBezTo>
                <a:cubicBezTo>
                  <a:pt x="532" y="192"/>
                  <a:pt x="532" y="193"/>
                  <a:pt x="532" y="193"/>
                </a:cubicBezTo>
                <a:cubicBezTo>
                  <a:pt x="532" y="193"/>
                  <a:pt x="532" y="193"/>
                  <a:pt x="532" y="193"/>
                </a:cubicBezTo>
                <a:close/>
                <a:moveTo>
                  <a:pt x="311" y="311"/>
                </a:moveTo>
                <a:cubicBezTo>
                  <a:pt x="311" y="310"/>
                  <a:pt x="311" y="308"/>
                  <a:pt x="310" y="307"/>
                </a:cubicBezTo>
                <a:cubicBezTo>
                  <a:pt x="310" y="307"/>
                  <a:pt x="310" y="306"/>
                  <a:pt x="310" y="306"/>
                </a:cubicBezTo>
                <a:cubicBezTo>
                  <a:pt x="311" y="307"/>
                  <a:pt x="312" y="307"/>
                  <a:pt x="313" y="308"/>
                </a:cubicBezTo>
                <a:cubicBezTo>
                  <a:pt x="313" y="308"/>
                  <a:pt x="313" y="308"/>
                  <a:pt x="313" y="308"/>
                </a:cubicBezTo>
                <a:cubicBezTo>
                  <a:pt x="313" y="309"/>
                  <a:pt x="314" y="310"/>
                  <a:pt x="314" y="311"/>
                </a:cubicBezTo>
                <a:cubicBezTo>
                  <a:pt x="314" y="311"/>
                  <a:pt x="314" y="312"/>
                  <a:pt x="314" y="313"/>
                </a:cubicBezTo>
                <a:cubicBezTo>
                  <a:pt x="315" y="315"/>
                  <a:pt x="315" y="315"/>
                  <a:pt x="315" y="315"/>
                </a:cubicBezTo>
                <a:cubicBezTo>
                  <a:pt x="313" y="314"/>
                  <a:pt x="312" y="313"/>
                  <a:pt x="311" y="312"/>
                </a:cubicBezTo>
                <a:cubicBezTo>
                  <a:pt x="311" y="311"/>
                  <a:pt x="311" y="311"/>
                  <a:pt x="311" y="311"/>
                </a:cubicBezTo>
                <a:close/>
                <a:moveTo>
                  <a:pt x="311" y="228"/>
                </a:moveTo>
                <a:cubicBezTo>
                  <a:pt x="312" y="229"/>
                  <a:pt x="313" y="229"/>
                  <a:pt x="314" y="230"/>
                </a:cubicBezTo>
                <a:cubicBezTo>
                  <a:pt x="316" y="231"/>
                  <a:pt x="318" y="232"/>
                  <a:pt x="320" y="233"/>
                </a:cubicBezTo>
                <a:cubicBezTo>
                  <a:pt x="321" y="233"/>
                  <a:pt x="322" y="234"/>
                  <a:pt x="323" y="235"/>
                </a:cubicBezTo>
                <a:cubicBezTo>
                  <a:pt x="323" y="235"/>
                  <a:pt x="324" y="236"/>
                  <a:pt x="325" y="236"/>
                </a:cubicBezTo>
                <a:cubicBezTo>
                  <a:pt x="326" y="237"/>
                  <a:pt x="327" y="237"/>
                  <a:pt x="328" y="238"/>
                </a:cubicBezTo>
                <a:cubicBezTo>
                  <a:pt x="328" y="238"/>
                  <a:pt x="328" y="238"/>
                  <a:pt x="328" y="238"/>
                </a:cubicBezTo>
                <a:cubicBezTo>
                  <a:pt x="328" y="239"/>
                  <a:pt x="328" y="240"/>
                  <a:pt x="328" y="241"/>
                </a:cubicBezTo>
                <a:cubicBezTo>
                  <a:pt x="327" y="243"/>
                  <a:pt x="326" y="246"/>
                  <a:pt x="326" y="248"/>
                </a:cubicBezTo>
                <a:cubicBezTo>
                  <a:pt x="326" y="248"/>
                  <a:pt x="326" y="248"/>
                  <a:pt x="326" y="249"/>
                </a:cubicBezTo>
                <a:cubicBezTo>
                  <a:pt x="325" y="249"/>
                  <a:pt x="325" y="249"/>
                  <a:pt x="324" y="249"/>
                </a:cubicBezTo>
                <a:cubicBezTo>
                  <a:pt x="322" y="247"/>
                  <a:pt x="320" y="245"/>
                  <a:pt x="318" y="243"/>
                </a:cubicBezTo>
                <a:cubicBezTo>
                  <a:pt x="317" y="243"/>
                  <a:pt x="317" y="243"/>
                  <a:pt x="316" y="243"/>
                </a:cubicBezTo>
                <a:cubicBezTo>
                  <a:pt x="314" y="242"/>
                  <a:pt x="312" y="241"/>
                  <a:pt x="311" y="239"/>
                </a:cubicBezTo>
                <a:cubicBezTo>
                  <a:pt x="310" y="238"/>
                  <a:pt x="310" y="238"/>
                  <a:pt x="310" y="238"/>
                </a:cubicBezTo>
                <a:cubicBezTo>
                  <a:pt x="310" y="238"/>
                  <a:pt x="309" y="238"/>
                  <a:pt x="309" y="237"/>
                </a:cubicBezTo>
                <a:cubicBezTo>
                  <a:pt x="310" y="235"/>
                  <a:pt x="311" y="233"/>
                  <a:pt x="311" y="232"/>
                </a:cubicBezTo>
                <a:cubicBezTo>
                  <a:pt x="311" y="231"/>
                  <a:pt x="311" y="229"/>
                  <a:pt x="311" y="228"/>
                </a:cubicBezTo>
                <a:close/>
                <a:moveTo>
                  <a:pt x="309" y="224"/>
                </a:moveTo>
                <a:cubicBezTo>
                  <a:pt x="312" y="226"/>
                  <a:pt x="316" y="227"/>
                  <a:pt x="319" y="228"/>
                </a:cubicBezTo>
                <a:cubicBezTo>
                  <a:pt x="322" y="229"/>
                  <a:pt x="325" y="230"/>
                  <a:pt x="327" y="231"/>
                </a:cubicBezTo>
                <a:cubicBezTo>
                  <a:pt x="328" y="231"/>
                  <a:pt x="328" y="231"/>
                  <a:pt x="329" y="231"/>
                </a:cubicBezTo>
                <a:cubicBezTo>
                  <a:pt x="329" y="233"/>
                  <a:pt x="328" y="235"/>
                  <a:pt x="328" y="237"/>
                </a:cubicBezTo>
                <a:cubicBezTo>
                  <a:pt x="327" y="236"/>
                  <a:pt x="326" y="236"/>
                  <a:pt x="325" y="235"/>
                </a:cubicBezTo>
                <a:cubicBezTo>
                  <a:pt x="325" y="235"/>
                  <a:pt x="324" y="234"/>
                  <a:pt x="323" y="234"/>
                </a:cubicBezTo>
                <a:cubicBezTo>
                  <a:pt x="323" y="233"/>
                  <a:pt x="322" y="232"/>
                  <a:pt x="320" y="232"/>
                </a:cubicBezTo>
                <a:cubicBezTo>
                  <a:pt x="318" y="231"/>
                  <a:pt x="317" y="230"/>
                  <a:pt x="315" y="229"/>
                </a:cubicBezTo>
                <a:cubicBezTo>
                  <a:pt x="314" y="228"/>
                  <a:pt x="312" y="227"/>
                  <a:pt x="311" y="227"/>
                </a:cubicBezTo>
                <a:cubicBezTo>
                  <a:pt x="311" y="227"/>
                  <a:pt x="311" y="226"/>
                  <a:pt x="311" y="226"/>
                </a:cubicBezTo>
                <a:cubicBezTo>
                  <a:pt x="310" y="225"/>
                  <a:pt x="310" y="225"/>
                  <a:pt x="309" y="224"/>
                </a:cubicBezTo>
                <a:close/>
                <a:moveTo>
                  <a:pt x="383" y="326"/>
                </a:moveTo>
                <a:cubicBezTo>
                  <a:pt x="383" y="327"/>
                  <a:pt x="383" y="327"/>
                  <a:pt x="383" y="328"/>
                </a:cubicBezTo>
                <a:cubicBezTo>
                  <a:pt x="383" y="328"/>
                  <a:pt x="383" y="327"/>
                  <a:pt x="383" y="327"/>
                </a:cubicBezTo>
                <a:cubicBezTo>
                  <a:pt x="383" y="327"/>
                  <a:pt x="382" y="327"/>
                  <a:pt x="382" y="327"/>
                </a:cubicBezTo>
                <a:cubicBezTo>
                  <a:pt x="382" y="326"/>
                  <a:pt x="382" y="326"/>
                  <a:pt x="382" y="326"/>
                </a:cubicBezTo>
                <a:cubicBezTo>
                  <a:pt x="382" y="326"/>
                  <a:pt x="382" y="325"/>
                  <a:pt x="383" y="325"/>
                </a:cubicBezTo>
                <a:cubicBezTo>
                  <a:pt x="383" y="325"/>
                  <a:pt x="383" y="326"/>
                  <a:pt x="383" y="326"/>
                </a:cubicBezTo>
                <a:close/>
                <a:moveTo>
                  <a:pt x="391" y="365"/>
                </a:moveTo>
                <a:cubicBezTo>
                  <a:pt x="391" y="365"/>
                  <a:pt x="391" y="366"/>
                  <a:pt x="390" y="366"/>
                </a:cubicBezTo>
                <a:cubicBezTo>
                  <a:pt x="391" y="365"/>
                  <a:pt x="391" y="364"/>
                  <a:pt x="392" y="363"/>
                </a:cubicBezTo>
                <a:cubicBezTo>
                  <a:pt x="392" y="363"/>
                  <a:pt x="393" y="363"/>
                  <a:pt x="393" y="363"/>
                </a:cubicBezTo>
                <a:cubicBezTo>
                  <a:pt x="393" y="364"/>
                  <a:pt x="393" y="364"/>
                  <a:pt x="393" y="365"/>
                </a:cubicBezTo>
                <a:cubicBezTo>
                  <a:pt x="392" y="365"/>
                  <a:pt x="392" y="365"/>
                  <a:pt x="391" y="365"/>
                </a:cubicBezTo>
                <a:close/>
                <a:moveTo>
                  <a:pt x="396" y="357"/>
                </a:moveTo>
                <a:cubicBezTo>
                  <a:pt x="395" y="357"/>
                  <a:pt x="395" y="357"/>
                  <a:pt x="395" y="356"/>
                </a:cubicBezTo>
                <a:cubicBezTo>
                  <a:pt x="395" y="356"/>
                  <a:pt x="395" y="355"/>
                  <a:pt x="395" y="354"/>
                </a:cubicBezTo>
                <a:cubicBezTo>
                  <a:pt x="396" y="353"/>
                  <a:pt x="397" y="352"/>
                  <a:pt x="398" y="351"/>
                </a:cubicBezTo>
                <a:cubicBezTo>
                  <a:pt x="399" y="351"/>
                  <a:pt x="399" y="350"/>
                  <a:pt x="399" y="350"/>
                </a:cubicBezTo>
                <a:cubicBezTo>
                  <a:pt x="398" y="352"/>
                  <a:pt x="397" y="355"/>
                  <a:pt x="396" y="357"/>
                </a:cubicBezTo>
                <a:cubicBezTo>
                  <a:pt x="396" y="357"/>
                  <a:pt x="396" y="357"/>
                  <a:pt x="396" y="357"/>
                </a:cubicBezTo>
                <a:close/>
                <a:moveTo>
                  <a:pt x="419" y="323"/>
                </a:moveTo>
                <a:cubicBezTo>
                  <a:pt x="420" y="323"/>
                  <a:pt x="420" y="322"/>
                  <a:pt x="421" y="322"/>
                </a:cubicBezTo>
                <a:cubicBezTo>
                  <a:pt x="421" y="321"/>
                  <a:pt x="421" y="321"/>
                  <a:pt x="421" y="321"/>
                </a:cubicBezTo>
                <a:cubicBezTo>
                  <a:pt x="422" y="321"/>
                  <a:pt x="422" y="321"/>
                  <a:pt x="422" y="321"/>
                </a:cubicBezTo>
                <a:cubicBezTo>
                  <a:pt x="421" y="322"/>
                  <a:pt x="420" y="323"/>
                  <a:pt x="418" y="324"/>
                </a:cubicBezTo>
                <a:cubicBezTo>
                  <a:pt x="419" y="324"/>
                  <a:pt x="419" y="324"/>
                  <a:pt x="419" y="323"/>
                </a:cubicBezTo>
                <a:close/>
                <a:moveTo>
                  <a:pt x="388" y="367"/>
                </a:moveTo>
                <a:cubicBezTo>
                  <a:pt x="389" y="365"/>
                  <a:pt x="390" y="364"/>
                  <a:pt x="391" y="363"/>
                </a:cubicBezTo>
                <a:cubicBezTo>
                  <a:pt x="390" y="364"/>
                  <a:pt x="389" y="365"/>
                  <a:pt x="389" y="367"/>
                </a:cubicBezTo>
                <a:cubicBezTo>
                  <a:pt x="389" y="367"/>
                  <a:pt x="388" y="367"/>
                  <a:pt x="388" y="367"/>
                </a:cubicBezTo>
                <a:close/>
                <a:moveTo>
                  <a:pt x="427" y="346"/>
                </a:moveTo>
                <a:cubicBezTo>
                  <a:pt x="427" y="346"/>
                  <a:pt x="426" y="347"/>
                  <a:pt x="426" y="347"/>
                </a:cubicBezTo>
                <a:cubicBezTo>
                  <a:pt x="425" y="348"/>
                  <a:pt x="425" y="348"/>
                  <a:pt x="425" y="348"/>
                </a:cubicBezTo>
                <a:cubicBezTo>
                  <a:pt x="425" y="348"/>
                  <a:pt x="425" y="348"/>
                  <a:pt x="425" y="349"/>
                </a:cubicBezTo>
                <a:cubicBezTo>
                  <a:pt x="425" y="349"/>
                  <a:pt x="424" y="350"/>
                  <a:pt x="424" y="350"/>
                </a:cubicBezTo>
                <a:cubicBezTo>
                  <a:pt x="424" y="350"/>
                  <a:pt x="423" y="350"/>
                  <a:pt x="422" y="350"/>
                </a:cubicBezTo>
                <a:cubicBezTo>
                  <a:pt x="421" y="351"/>
                  <a:pt x="420" y="351"/>
                  <a:pt x="420" y="351"/>
                </a:cubicBezTo>
                <a:cubicBezTo>
                  <a:pt x="417" y="352"/>
                  <a:pt x="414" y="354"/>
                  <a:pt x="412" y="355"/>
                </a:cubicBezTo>
                <a:cubicBezTo>
                  <a:pt x="411" y="355"/>
                  <a:pt x="411" y="356"/>
                  <a:pt x="410" y="356"/>
                </a:cubicBezTo>
                <a:cubicBezTo>
                  <a:pt x="409" y="356"/>
                  <a:pt x="408" y="357"/>
                  <a:pt x="407" y="357"/>
                </a:cubicBezTo>
                <a:cubicBezTo>
                  <a:pt x="407" y="357"/>
                  <a:pt x="406" y="357"/>
                  <a:pt x="406" y="357"/>
                </a:cubicBezTo>
                <a:cubicBezTo>
                  <a:pt x="403" y="358"/>
                  <a:pt x="401" y="358"/>
                  <a:pt x="399" y="357"/>
                </a:cubicBezTo>
                <a:cubicBezTo>
                  <a:pt x="398" y="357"/>
                  <a:pt x="398" y="357"/>
                  <a:pt x="397" y="357"/>
                </a:cubicBezTo>
                <a:cubicBezTo>
                  <a:pt x="398" y="355"/>
                  <a:pt x="399" y="353"/>
                  <a:pt x="400" y="350"/>
                </a:cubicBezTo>
                <a:cubicBezTo>
                  <a:pt x="401" y="350"/>
                  <a:pt x="401" y="350"/>
                  <a:pt x="401" y="350"/>
                </a:cubicBezTo>
                <a:cubicBezTo>
                  <a:pt x="402" y="348"/>
                  <a:pt x="402" y="347"/>
                  <a:pt x="403" y="345"/>
                </a:cubicBezTo>
                <a:cubicBezTo>
                  <a:pt x="404" y="344"/>
                  <a:pt x="405" y="342"/>
                  <a:pt x="406" y="341"/>
                </a:cubicBezTo>
                <a:cubicBezTo>
                  <a:pt x="409" y="338"/>
                  <a:pt x="412" y="334"/>
                  <a:pt x="414" y="331"/>
                </a:cubicBezTo>
                <a:cubicBezTo>
                  <a:pt x="415" y="330"/>
                  <a:pt x="415" y="330"/>
                  <a:pt x="415" y="329"/>
                </a:cubicBezTo>
                <a:cubicBezTo>
                  <a:pt x="418" y="326"/>
                  <a:pt x="421" y="324"/>
                  <a:pt x="424" y="321"/>
                </a:cubicBezTo>
                <a:cubicBezTo>
                  <a:pt x="424" y="321"/>
                  <a:pt x="425" y="322"/>
                  <a:pt x="426" y="323"/>
                </a:cubicBezTo>
                <a:cubicBezTo>
                  <a:pt x="429" y="325"/>
                  <a:pt x="430" y="331"/>
                  <a:pt x="433" y="332"/>
                </a:cubicBezTo>
                <a:cubicBezTo>
                  <a:pt x="436" y="333"/>
                  <a:pt x="439" y="330"/>
                  <a:pt x="441" y="334"/>
                </a:cubicBezTo>
                <a:cubicBezTo>
                  <a:pt x="442" y="336"/>
                  <a:pt x="442" y="338"/>
                  <a:pt x="442" y="339"/>
                </a:cubicBezTo>
                <a:cubicBezTo>
                  <a:pt x="442" y="340"/>
                  <a:pt x="442" y="340"/>
                  <a:pt x="442" y="340"/>
                </a:cubicBezTo>
                <a:cubicBezTo>
                  <a:pt x="438" y="339"/>
                  <a:pt x="434" y="340"/>
                  <a:pt x="431" y="342"/>
                </a:cubicBezTo>
                <a:cubicBezTo>
                  <a:pt x="430" y="343"/>
                  <a:pt x="428" y="344"/>
                  <a:pt x="427" y="346"/>
                </a:cubicBezTo>
                <a:close/>
                <a:moveTo>
                  <a:pt x="434" y="349"/>
                </a:moveTo>
                <a:cubicBezTo>
                  <a:pt x="434" y="349"/>
                  <a:pt x="435" y="348"/>
                  <a:pt x="435" y="348"/>
                </a:cubicBezTo>
                <a:cubicBezTo>
                  <a:pt x="436" y="347"/>
                  <a:pt x="438" y="347"/>
                  <a:pt x="439" y="346"/>
                </a:cubicBezTo>
                <a:cubicBezTo>
                  <a:pt x="438" y="347"/>
                  <a:pt x="438" y="347"/>
                  <a:pt x="437" y="347"/>
                </a:cubicBezTo>
                <a:cubicBezTo>
                  <a:pt x="436" y="348"/>
                  <a:pt x="435" y="348"/>
                  <a:pt x="434" y="349"/>
                </a:cubicBezTo>
                <a:cubicBezTo>
                  <a:pt x="434" y="349"/>
                  <a:pt x="434" y="349"/>
                  <a:pt x="434" y="349"/>
                </a:cubicBezTo>
                <a:close/>
                <a:moveTo>
                  <a:pt x="442" y="348"/>
                </a:moveTo>
                <a:cubicBezTo>
                  <a:pt x="441" y="348"/>
                  <a:pt x="440" y="348"/>
                  <a:pt x="440" y="349"/>
                </a:cubicBezTo>
                <a:cubicBezTo>
                  <a:pt x="438" y="349"/>
                  <a:pt x="437" y="349"/>
                  <a:pt x="435" y="350"/>
                </a:cubicBezTo>
                <a:cubicBezTo>
                  <a:pt x="436" y="349"/>
                  <a:pt x="437" y="349"/>
                  <a:pt x="438" y="349"/>
                </a:cubicBezTo>
                <a:cubicBezTo>
                  <a:pt x="440" y="349"/>
                  <a:pt x="441" y="348"/>
                  <a:pt x="442" y="348"/>
                </a:cubicBezTo>
                <a:cubicBezTo>
                  <a:pt x="442" y="348"/>
                  <a:pt x="442" y="348"/>
                  <a:pt x="442" y="348"/>
                </a:cubicBezTo>
                <a:cubicBezTo>
                  <a:pt x="442" y="348"/>
                  <a:pt x="442" y="348"/>
                  <a:pt x="442" y="348"/>
                </a:cubicBezTo>
                <a:close/>
                <a:moveTo>
                  <a:pt x="325" y="311"/>
                </a:moveTo>
                <a:cubicBezTo>
                  <a:pt x="325" y="310"/>
                  <a:pt x="325" y="310"/>
                  <a:pt x="324" y="310"/>
                </a:cubicBezTo>
                <a:cubicBezTo>
                  <a:pt x="324" y="310"/>
                  <a:pt x="324" y="309"/>
                  <a:pt x="324" y="309"/>
                </a:cubicBezTo>
                <a:cubicBezTo>
                  <a:pt x="324" y="310"/>
                  <a:pt x="325" y="310"/>
                  <a:pt x="325" y="310"/>
                </a:cubicBezTo>
                <a:cubicBezTo>
                  <a:pt x="325" y="310"/>
                  <a:pt x="325" y="311"/>
                  <a:pt x="325" y="311"/>
                </a:cubicBezTo>
                <a:close/>
                <a:moveTo>
                  <a:pt x="324" y="306"/>
                </a:moveTo>
                <a:cubicBezTo>
                  <a:pt x="323" y="306"/>
                  <a:pt x="323" y="306"/>
                  <a:pt x="323" y="305"/>
                </a:cubicBezTo>
                <a:cubicBezTo>
                  <a:pt x="324" y="306"/>
                  <a:pt x="324" y="306"/>
                  <a:pt x="324" y="306"/>
                </a:cubicBezTo>
                <a:cubicBezTo>
                  <a:pt x="324" y="306"/>
                  <a:pt x="324" y="306"/>
                  <a:pt x="324" y="306"/>
                </a:cubicBezTo>
                <a:close/>
                <a:moveTo>
                  <a:pt x="324" y="298"/>
                </a:moveTo>
                <a:cubicBezTo>
                  <a:pt x="325" y="301"/>
                  <a:pt x="325" y="305"/>
                  <a:pt x="326" y="308"/>
                </a:cubicBezTo>
                <a:cubicBezTo>
                  <a:pt x="326" y="308"/>
                  <a:pt x="326" y="308"/>
                  <a:pt x="326" y="308"/>
                </a:cubicBezTo>
                <a:cubicBezTo>
                  <a:pt x="326" y="308"/>
                  <a:pt x="326" y="307"/>
                  <a:pt x="325" y="307"/>
                </a:cubicBezTo>
                <a:cubicBezTo>
                  <a:pt x="325" y="304"/>
                  <a:pt x="324" y="302"/>
                  <a:pt x="323" y="299"/>
                </a:cubicBezTo>
                <a:cubicBezTo>
                  <a:pt x="323" y="299"/>
                  <a:pt x="323" y="299"/>
                  <a:pt x="323" y="299"/>
                </a:cubicBezTo>
                <a:cubicBezTo>
                  <a:pt x="323" y="298"/>
                  <a:pt x="323" y="298"/>
                  <a:pt x="323" y="297"/>
                </a:cubicBezTo>
                <a:cubicBezTo>
                  <a:pt x="323" y="297"/>
                  <a:pt x="323" y="297"/>
                  <a:pt x="324" y="297"/>
                </a:cubicBezTo>
                <a:cubicBezTo>
                  <a:pt x="324" y="297"/>
                  <a:pt x="324" y="297"/>
                  <a:pt x="324" y="298"/>
                </a:cubicBezTo>
                <a:cubicBezTo>
                  <a:pt x="324" y="298"/>
                  <a:pt x="324" y="298"/>
                  <a:pt x="324" y="298"/>
                </a:cubicBezTo>
                <a:close/>
                <a:moveTo>
                  <a:pt x="348" y="378"/>
                </a:moveTo>
                <a:cubicBezTo>
                  <a:pt x="348" y="378"/>
                  <a:pt x="349" y="378"/>
                  <a:pt x="349" y="378"/>
                </a:cubicBezTo>
                <a:cubicBezTo>
                  <a:pt x="349" y="379"/>
                  <a:pt x="349" y="379"/>
                  <a:pt x="350" y="380"/>
                </a:cubicBezTo>
                <a:cubicBezTo>
                  <a:pt x="349" y="379"/>
                  <a:pt x="349" y="379"/>
                  <a:pt x="348" y="378"/>
                </a:cubicBezTo>
                <a:close/>
                <a:moveTo>
                  <a:pt x="328" y="313"/>
                </a:moveTo>
                <a:cubicBezTo>
                  <a:pt x="327" y="313"/>
                  <a:pt x="327" y="313"/>
                  <a:pt x="327" y="312"/>
                </a:cubicBezTo>
                <a:cubicBezTo>
                  <a:pt x="327" y="312"/>
                  <a:pt x="327" y="311"/>
                  <a:pt x="327" y="310"/>
                </a:cubicBezTo>
                <a:cubicBezTo>
                  <a:pt x="327" y="309"/>
                  <a:pt x="327" y="308"/>
                  <a:pt x="327" y="308"/>
                </a:cubicBezTo>
                <a:cubicBezTo>
                  <a:pt x="328" y="312"/>
                  <a:pt x="329" y="316"/>
                  <a:pt x="329" y="320"/>
                </a:cubicBezTo>
                <a:cubicBezTo>
                  <a:pt x="329" y="320"/>
                  <a:pt x="329" y="320"/>
                  <a:pt x="329" y="320"/>
                </a:cubicBezTo>
                <a:cubicBezTo>
                  <a:pt x="329" y="317"/>
                  <a:pt x="328" y="315"/>
                  <a:pt x="328" y="313"/>
                </a:cubicBezTo>
                <a:close/>
                <a:moveTo>
                  <a:pt x="332" y="234"/>
                </a:moveTo>
                <a:cubicBezTo>
                  <a:pt x="332" y="235"/>
                  <a:pt x="331" y="237"/>
                  <a:pt x="331" y="239"/>
                </a:cubicBezTo>
                <a:cubicBezTo>
                  <a:pt x="330" y="239"/>
                  <a:pt x="330" y="238"/>
                  <a:pt x="329" y="238"/>
                </a:cubicBezTo>
                <a:cubicBezTo>
                  <a:pt x="330" y="236"/>
                  <a:pt x="330" y="234"/>
                  <a:pt x="330" y="232"/>
                </a:cubicBezTo>
                <a:cubicBezTo>
                  <a:pt x="330" y="232"/>
                  <a:pt x="331" y="233"/>
                  <a:pt x="331" y="233"/>
                </a:cubicBezTo>
                <a:cubicBezTo>
                  <a:pt x="331" y="233"/>
                  <a:pt x="332" y="234"/>
                  <a:pt x="332" y="234"/>
                </a:cubicBezTo>
                <a:cubicBezTo>
                  <a:pt x="332" y="234"/>
                  <a:pt x="332" y="234"/>
                  <a:pt x="332" y="234"/>
                </a:cubicBezTo>
                <a:close/>
                <a:moveTo>
                  <a:pt x="329" y="239"/>
                </a:moveTo>
                <a:cubicBezTo>
                  <a:pt x="330" y="240"/>
                  <a:pt x="330" y="240"/>
                  <a:pt x="331" y="241"/>
                </a:cubicBezTo>
                <a:cubicBezTo>
                  <a:pt x="330" y="243"/>
                  <a:pt x="329" y="246"/>
                  <a:pt x="327" y="248"/>
                </a:cubicBezTo>
                <a:cubicBezTo>
                  <a:pt x="328" y="245"/>
                  <a:pt x="328" y="243"/>
                  <a:pt x="329" y="241"/>
                </a:cubicBezTo>
                <a:cubicBezTo>
                  <a:pt x="329" y="241"/>
                  <a:pt x="329" y="240"/>
                  <a:pt x="329" y="239"/>
                </a:cubicBezTo>
                <a:close/>
                <a:moveTo>
                  <a:pt x="313" y="302"/>
                </a:moveTo>
                <a:cubicBezTo>
                  <a:pt x="313" y="303"/>
                  <a:pt x="313" y="304"/>
                  <a:pt x="313" y="305"/>
                </a:cubicBezTo>
                <a:cubicBezTo>
                  <a:pt x="313" y="306"/>
                  <a:pt x="313" y="306"/>
                  <a:pt x="313" y="306"/>
                </a:cubicBezTo>
                <a:cubicBezTo>
                  <a:pt x="312" y="306"/>
                  <a:pt x="310" y="305"/>
                  <a:pt x="309" y="304"/>
                </a:cubicBezTo>
                <a:cubicBezTo>
                  <a:pt x="310" y="304"/>
                  <a:pt x="311" y="303"/>
                  <a:pt x="313" y="302"/>
                </a:cubicBezTo>
                <a:close/>
                <a:moveTo>
                  <a:pt x="389" y="279"/>
                </a:moveTo>
                <a:cubicBezTo>
                  <a:pt x="388" y="280"/>
                  <a:pt x="388" y="280"/>
                  <a:pt x="388" y="281"/>
                </a:cubicBezTo>
                <a:cubicBezTo>
                  <a:pt x="388" y="281"/>
                  <a:pt x="387" y="282"/>
                  <a:pt x="387" y="282"/>
                </a:cubicBezTo>
                <a:cubicBezTo>
                  <a:pt x="388" y="281"/>
                  <a:pt x="388" y="280"/>
                  <a:pt x="389" y="279"/>
                </a:cubicBezTo>
                <a:cubicBezTo>
                  <a:pt x="389" y="279"/>
                  <a:pt x="389" y="279"/>
                  <a:pt x="389" y="279"/>
                </a:cubicBezTo>
                <a:cubicBezTo>
                  <a:pt x="389" y="279"/>
                  <a:pt x="389" y="279"/>
                  <a:pt x="389" y="279"/>
                </a:cubicBezTo>
                <a:close/>
                <a:moveTo>
                  <a:pt x="357" y="390"/>
                </a:moveTo>
                <a:cubicBezTo>
                  <a:pt x="357" y="390"/>
                  <a:pt x="357" y="390"/>
                  <a:pt x="356" y="389"/>
                </a:cubicBezTo>
                <a:cubicBezTo>
                  <a:pt x="356" y="389"/>
                  <a:pt x="356" y="389"/>
                  <a:pt x="356" y="388"/>
                </a:cubicBezTo>
                <a:cubicBezTo>
                  <a:pt x="355" y="387"/>
                  <a:pt x="354" y="385"/>
                  <a:pt x="354" y="384"/>
                </a:cubicBezTo>
                <a:cubicBezTo>
                  <a:pt x="353" y="383"/>
                  <a:pt x="352" y="382"/>
                  <a:pt x="351" y="381"/>
                </a:cubicBezTo>
                <a:cubicBezTo>
                  <a:pt x="351" y="380"/>
                  <a:pt x="351" y="379"/>
                  <a:pt x="350" y="379"/>
                </a:cubicBezTo>
                <a:cubicBezTo>
                  <a:pt x="350" y="379"/>
                  <a:pt x="350" y="379"/>
                  <a:pt x="351" y="379"/>
                </a:cubicBezTo>
                <a:cubicBezTo>
                  <a:pt x="351" y="379"/>
                  <a:pt x="352" y="379"/>
                  <a:pt x="353" y="380"/>
                </a:cubicBezTo>
                <a:cubicBezTo>
                  <a:pt x="353" y="380"/>
                  <a:pt x="354" y="381"/>
                  <a:pt x="355" y="382"/>
                </a:cubicBezTo>
                <a:cubicBezTo>
                  <a:pt x="356" y="383"/>
                  <a:pt x="356" y="383"/>
                  <a:pt x="357" y="384"/>
                </a:cubicBezTo>
                <a:cubicBezTo>
                  <a:pt x="357" y="385"/>
                  <a:pt x="357" y="385"/>
                  <a:pt x="357" y="386"/>
                </a:cubicBezTo>
                <a:cubicBezTo>
                  <a:pt x="357" y="387"/>
                  <a:pt x="357" y="388"/>
                  <a:pt x="357" y="390"/>
                </a:cubicBezTo>
                <a:close/>
                <a:moveTo>
                  <a:pt x="341" y="364"/>
                </a:moveTo>
                <a:cubicBezTo>
                  <a:pt x="340" y="363"/>
                  <a:pt x="339" y="361"/>
                  <a:pt x="338" y="359"/>
                </a:cubicBezTo>
                <a:cubicBezTo>
                  <a:pt x="338" y="358"/>
                  <a:pt x="338" y="358"/>
                  <a:pt x="338" y="357"/>
                </a:cubicBezTo>
                <a:cubicBezTo>
                  <a:pt x="337" y="356"/>
                  <a:pt x="337" y="355"/>
                  <a:pt x="337" y="355"/>
                </a:cubicBezTo>
                <a:cubicBezTo>
                  <a:pt x="336" y="354"/>
                  <a:pt x="336" y="353"/>
                  <a:pt x="336" y="352"/>
                </a:cubicBezTo>
                <a:cubicBezTo>
                  <a:pt x="336" y="353"/>
                  <a:pt x="337" y="354"/>
                  <a:pt x="337" y="355"/>
                </a:cubicBezTo>
                <a:cubicBezTo>
                  <a:pt x="338" y="357"/>
                  <a:pt x="338" y="357"/>
                  <a:pt x="338" y="357"/>
                </a:cubicBezTo>
                <a:cubicBezTo>
                  <a:pt x="340" y="360"/>
                  <a:pt x="341" y="362"/>
                  <a:pt x="342" y="365"/>
                </a:cubicBezTo>
                <a:cubicBezTo>
                  <a:pt x="342" y="365"/>
                  <a:pt x="342" y="364"/>
                  <a:pt x="341" y="364"/>
                </a:cubicBezTo>
                <a:close/>
                <a:moveTo>
                  <a:pt x="334" y="342"/>
                </a:moveTo>
                <a:cubicBezTo>
                  <a:pt x="334" y="342"/>
                  <a:pt x="334" y="341"/>
                  <a:pt x="334" y="340"/>
                </a:cubicBezTo>
                <a:cubicBezTo>
                  <a:pt x="334" y="340"/>
                  <a:pt x="334" y="340"/>
                  <a:pt x="334" y="341"/>
                </a:cubicBezTo>
                <a:cubicBezTo>
                  <a:pt x="334" y="341"/>
                  <a:pt x="334" y="342"/>
                  <a:pt x="334" y="343"/>
                </a:cubicBezTo>
                <a:cubicBezTo>
                  <a:pt x="334" y="343"/>
                  <a:pt x="334" y="343"/>
                  <a:pt x="334" y="342"/>
                </a:cubicBezTo>
                <a:close/>
                <a:moveTo>
                  <a:pt x="333" y="330"/>
                </a:moveTo>
                <a:cubicBezTo>
                  <a:pt x="333" y="329"/>
                  <a:pt x="333" y="329"/>
                  <a:pt x="333" y="328"/>
                </a:cubicBezTo>
                <a:cubicBezTo>
                  <a:pt x="333" y="326"/>
                  <a:pt x="332" y="325"/>
                  <a:pt x="331" y="323"/>
                </a:cubicBezTo>
                <a:cubicBezTo>
                  <a:pt x="331" y="323"/>
                  <a:pt x="331" y="323"/>
                  <a:pt x="331" y="323"/>
                </a:cubicBezTo>
                <a:cubicBezTo>
                  <a:pt x="331" y="321"/>
                  <a:pt x="331" y="320"/>
                  <a:pt x="330" y="319"/>
                </a:cubicBezTo>
                <a:cubicBezTo>
                  <a:pt x="330" y="313"/>
                  <a:pt x="328" y="307"/>
                  <a:pt x="327" y="301"/>
                </a:cubicBezTo>
                <a:cubicBezTo>
                  <a:pt x="326" y="299"/>
                  <a:pt x="326" y="299"/>
                  <a:pt x="326" y="299"/>
                </a:cubicBezTo>
                <a:cubicBezTo>
                  <a:pt x="329" y="301"/>
                  <a:pt x="330" y="305"/>
                  <a:pt x="331" y="309"/>
                </a:cubicBezTo>
                <a:cubicBezTo>
                  <a:pt x="331" y="310"/>
                  <a:pt x="331" y="310"/>
                  <a:pt x="332" y="310"/>
                </a:cubicBezTo>
                <a:cubicBezTo>
                  <a:pt x="332" y="311"/>
                  <a:pt x="332" y="311"/>
                  <a:pt x="332" y="311"/>
                </a:cubicBezTo>
                <a:cubicBezTo>
                  <a:pt x="332" y="313"/>
                  <a:pt x="333" y="314"/>
                  <a:pt x="333" y="315"/>
                </a:cubicBezTo>
                <a:cubicBezTo>
                  <a:pt x="334" y="319"/>
                  <a:pt x="335" y="323"/>
                  <a:pt x="334" y="327"/>
                </a:cubicBezTo>
                <a:cubicBezTo>
                  <a:pt x="334" y="328"/>
                  <a:pt x="334" y="329"/>
                  <a:pt x="333" y="330"/>
                </a:cubicBezTo>
                <a:close/>
                <a:moveTo>
                  <a:pt x="309" y="239"/>
                </a:moveTo>
                <a:cubicBezTo>
                  <a:pt x="309" y="239"/>
                  <a:pt x="309" y="239"/>
                  <a:pt x="309" y="239"/>
                </a:cubicBezTo>
                <a:cubicBezTo>
                  <a:pt x="310" y="240"/>
                  <a:pt x="310" y="240"/>
                  <a:pt x="310" y="240"/>
                </a:cubicBezTo>
                <a:cubicBezTo>
                  <a:pt x="312" y="242"/>
                  <a:pt x="314" y="243"/>
                  <a:pt x="316" y="244"/>
                </a:cubicBezTo>
                <a:cubicBezTo>
                  <a:pt x="316" y="244"/>
                  <a:pt x="317" y="244"/>
                  <a:pt x="317" y="244"/>
                </a:cubicBezTo>
                <a:cubicBezTo>
                  <a:pt x="319" y="245"/>
                  <a:pt x="321" y="247"/>
                  <a:pt x="322" y="248"/>
                </a:cubicBezTo>
                <a:cubicBezTo>
                  <a:pt x="321" y="248"/>
                  <a:pt x="321" y="248"/>
                  <a:pt x="320" y="247"/>
                </a:cubicBezTo>
                <a:cubicBezTo>
                  <a:pt x="319" y="247"/>
                  <a:pt x="316" y="245"/>
                  <a:pt x="315" y="244"/>
                </a:cubicBezTo>
                <a:cubicBezTo>
                  <a:pt x="312" y="243"/>
                  <a:pt x="310" y="244"/>
                  <a:pt x="308" y="243"/>
                </a:cubicBezTo>
                <a:cubicBezTo>
                  <a:pt x="307" y="243"/>
                  <a:pt x="308" y="241"/>
                  <a:pt x="309" y="239"/>
                </a:cubicBezTo>
                <a:close/>
                <a:moveTo>
                  <a:pt x="322" y="337"/>
                </a:moveTo>
                <a:cubicBezTo>
                  <a:pt x="322" y="338"/>
                  <a:pt x="322" y="338"/>
                  <a:pt x="322" y="338"/>
                </a:cubicBezTo>
                <a:cubicBezTo>
                  <a:pt x="323" y="339"/>
                  <a:pt x="323" y="339"/>
                  <a:pt x="323" y="339"/>
                </a:cubicBezTo>
                <a:cubicBezTo>
                  <a:pt x="323" y="341"/>
                  <a:pt x="324" y="342"/>
                  <a:pt x="324" y="344"/>
                </a:cubicBezTo>
                <a:cubicBezTo>
                  <a:pt x="324" y="345"/>
                  <a:pt x="324" y="345"/>
                  <a:pt x="324" y="346"/>
                </a:cubicBezTo>
                <a:cubicBezTo>
                  <a:pt x="324" y="346"/>
                  <a:pt x="324" y="346"/>
                  <a:pt x="324" y="346"/>
                </a:cubicBezTo>
                <a:cubicBezTo>
                  <a:pt x="324" y="345"/>
                  <a:pt x="323" y="343"/>
                  <a:pt x="323" y="342"/>
                </a:cubicBezTo>
                <a:cubicBezTo>
                  <a:pt x="323" y="340"/>
                  <a:pt x="322" y="338"/>
                  <a:pt x="322" y="336"/>
                </a:cubicBezTo>
                <a:cubicBezTo>
                  <a:pt x="322" y="337"/>
                  <a:pt x="322" y="337"/>
                  <a:pt x="322" y="337"/>
                </a:cubicBezTo>
                <a:close/>
                <a:moveTo>
                  <a:pt x="340" y="385"/>
                </a:moveTo>
                <a:cubicBezTo>
                  <a:pt x="340" y="385"/>
                  <a:pt x="340" y="384"/>
                  <a:pt x="340" y="384"/>
                </a:cubicBezTo>
                <a:cubicBezTo>
                  <a:pt x="341" y="386"/>
                  <a:pt x="343" y="387"/>
                  <a:pt x="344" y="389"/>
                </a:cubicBezTo>
                <a:cubicBezTo>
                  <a:pt x="344" y="389"/>
                  <a:pt x="344" y="389"/>
                  <a:pt x="345" y="389"/>
                </a:cubicBezTo>
                <a:cubicBezTo>
                  <a:pt x="345" y="390"/>
                  <a:pt x="346" y="391"/>
                  <a:pt x="347" y="392"/>
                </a:cubicBezTo>
                <a:cubicBezTo>
                  <a:pt x="348" y="394"/>
                  <a:pt x="348" y="395"/>
                  <a:pt x="349" y="396"/>
                </a:cubicBezTo>
                <a:cubicBezTo>
                  <a:pt x="350" y="397"/>
                  <a:pt x="350" y="398"/>
                  <a:pt x="350" y="398"/>
                </a:cubicBezTo>
                <a:cubicBezTo>
                  <a:pt x="351" y="399"/>
                  <a:pt x="351" y="399"/>
                  <a:pt x="351" y="399"/>
                </a:cubicBezTo>
                <a:cubicBezTo>
                  <a:pt x="351" y="399"/>
                  <a:pt x="351" y="400"/>
                  <a:pt x="351" y="400"/>
                </a:cubicBezTo>
                <a:cubicBezTo>
                  <a:pt x="349" y="398"/>
                  <a:pt x="347" y="396"/>
                  <a:pt x="346" y="394"/>
                </a:cubicBezTo>
                <a:cubicBezTo>
                  <a:pt x="344" y="391"/>
                  <a:pt x="342" y="388"/>
                  <a:pt x="340" y="385"/>
                </a:cubicBezTo>
                <a:cubicBezTo>
                  <a:pt x="340" y="385"/>
                  <a:pt x="340" y="385"/>
                  <a:pt x="340" y="385"/>
                </a:cubicBezTo>
                <a:close/>
                <a:moveTo>
                  <a:pt x="282" y="465"/>
                </a:moveTo>
                <a:cubicBezTo>
                  <a:pt x="282" y="465"/>
                  <a:pt x="282" y="465"/>
                  <a:pt x="282" y="465"/>
                </a:cubicBezTo>
                <a:cubicBezTo>
                  <a:pt x="282" y="465"/>
                  <a:pt x="282" y="465"/>
                  <a:pt x="282" y="465"/>
                </a:cubicBezTo>
                <a:cubicBezTo>
                  <a:pt x="282" y="467"/>
                  <a:pt x="283" y="468"/>
                  <a:pt x="283" y="469"/>
                </a:cubicBezTo>
                <a:cubicBezTo>
                  <a:pt x="283" y="468"/>
                  <a:pt x="282" y="468"/>
                  <a:pt x="282" y="467"/>
                </a:cubicBezTo>
                <a:cubicBezTo>
                  <a:pt x="282" y="467"/>
                  <a:pt x="282" y="467"/>
                  <a:pt x="282" y="467"/>
                </a:cubicBezTo>
                <a:cubicBezTo>
                  <a:pt x="282" y="466"/>
                  <a:pt x="282" y="466"/>
                  <a:pt x="282" y="465"/>
                </a:cubicBezTo>
                <a:close/>
                <a:moveTo>
                  <a:pt x="389" y="379"/>
                </a:moveTo>
                <a:cubicBezTo>
                  <a:pt x="390" y="378"/>
                  <a:pt x="390" y="377"/>
                  <a:pt x="391" y="376"/>
                </a:cubicBezTo>
                <a:cubicBezTo>
                  <a:pt x="392" y="375"/>
                  <a:pt x="393" y="375"/>
                  <a:pt x="394" y="375"/>
                </a:cubicBezTo>
                <a:cubicBezTo>
                  <a:pt x="394" y="375"/>
                  <a:pt x="394" y="375"/>
                  <a:pt x="393" y="376"/>
                </a:cubicBezTo>
                <a:cubicBezTo>
                  <a:pt x="393" y="376"/>
                  <a:pt x="392" y="377"/>
                  <a:pt x="391" y="377"/>
                </a:cubicBezTo>
                <a:cubicBezTo>
                  <a:pt x="390" y="378"/>
                  <a:pt x="390" y="378"/>
                  <a:pt x="389" y="379"/>
                </a:cubicBezTo>
                <a:close/>
                <a:moveTo>
                  <a:pt x="428" y="357"/>
                </a:moveTo>
                <a:cubicBezTo>
                  <a:pt x="428" y="357"/>
                  <a:pt x="428" y="357"/>
                  <a:pt x="428" y="357"/>
                </a:cubicBezTo>
                <a:cubicBezTo>
                  <a:pt x="428" y="357"/>
                  <a:pt x="428" y="358"/>
                  <a:pt x="428" y="358"/>
                </a:cubicBezTo>
                <a:lnTo>
                  <a:pt x="428" y="357"/>
                </a:lnTo>
                <a:close/>
                <a:moveTo>
                  <a:pt x="514" y="210"/>
                </a:moveTo>
                <a:cubicBezTo>
                  <a:pt x="514" y="210"/>
                  <a:pt x="514" y="210"/>
                  <a:pt x="515" y="210"/>
                </a:cubicBezTo>
                <a:cubicBezTo>
                  <a:pt x="515" y="210"/>
                  <a:pt x="515" y="210"/>
                  <a:pt x="515" y="210"/>
                </a:cubicBezTo>
                <a:cubicBezTo>
                  <a:pt x="514" y="210"/>
                  <a:pt x="514" y="210"/>
                  <a:pt x="514" y="210"/>
                </a:cubicBezTo>
                <a:close/>
                <a:moveTo>
                  <a:pt x="516" y="208"/>
                </a:moveTo>
                <a:cubicBezTo>
                  <a:pt x="513" y="209"/>
                  <a:pt x="512" y="210"/>
                  <a:pt x="510" y="211"/>
                </a:cubicBezTo>
                <a:cubicBezTo>
                  <a:pt x="509" y="212"/>
                  <a:pt x="508" y="213"/>
                  <a:pt x="507" y="213"/>
                </a:cubicBezTo>
                <a:cubicBezTo>
                  <a:pt x="505" y="211"/>
                  <a:pt x="503" y="209"/>
                  <a:pt x="504" y="203"/>
                </a:cubicBezTo>
                <a:cubicBezTo>
                  <a:pt x="505" y="202"/>
                  <a:pt x="505" y="201"/>
                  <a:pt x="506" y="200"/>
                </a:cubicBezTo>
                <a:cubicBezTo>
                  <a:pt x="506" y="200"/>
                  <a:pt x="506" y="200"/>
                  <a:pt x="506" y="201"/>
                </a:cubicBezTo>
                <a:cubicBezTo>
                  <a:pt x="506" y="201"/>
                  <a:pt x="506" y="201"/>
                  <a:pt x="506" y="201"/>
                </a:cubicBezTo>
                <a:cubicBezTo>
                  <a:pt x="507" y="203"/>
                  <a:pt x="508" y="204"/>
                  <a:pt x="509" y="204"/>
                </a:cubicBezTo>
                <a:cubicBezTo>
                  <a:pt x="510" y="205"/>
                  <a:pt x="511" y="205"/>
                  <a:pt x="513" y="204"/>
                </a:cubicBezTo>
                <a:cubicBezTo>
                  <a:pt x="515" y="203"/>
                  <a:pt x="517" y="201"/>
                  <a:pt x="518" y="199"/>
                </a:cubicBezTo>
                <a:cubicBezTo>
                  <a:pt x="519" y="198"/>
                  <a:pt x="519" y="198"/>
                  <a:pt x="520" y="198"/>
                </a:cubicBezTo>
                <a:cubicBezTo>
                  <a:pt x="519" y="199"/>
                  <a:pt x="518" y="201"/>
                  <a:pt x="518" y="203"/>
                </a:cubicBezTo>
                <a:cubicBezTo>
                  <a:pt x="518" y="203"/>
                  <a:pt x="518" y="203"/>
                  <a:pt x="518" y="203"/>
                </a:cubicBezTo>
                <a:cubicBezTo>
                  <a:pt x="517" y="205"/>
                  <a:pt x="517" y="206"/>
                  <a:pt x="516" y="208"/>
                </a:cubicBezTo>
                <a:cubicBezTo>
                  <a:pt x="516" y="208"/>
                  <a:pt x="516" y="208"/>
                  <a:pt x="516" y="208"/>
                </a:cubicBezTo>
                <a:close/>
                <a:moveTo>
                  <a:pt x="531" y="172"/>
                </a:moveTo>
                <a:cubicBezTo>
                  <a:pt x="531" y="172"/>
                  <a:pt x="531" y="172"/>
                  <a:pt x="531" y="173"/>
                </a:cubicBezTo>
                <a:cubicBezTo>
                  <a:pt x="525" y="177"/>
                  <a:pt x="523" y="185"/>
                  <a:pt x="521" y="191"/>
                </a:cubicBezTo>
                <a:cubicBezTo>
                  <a:pt x="521" y="193"/>
                  <a:pt x="521" y="194"/>
                  <a:pt x="520" y="195"/>
                </a:cubicBezTo>
                <a:cubicBezTo>
                  <a:pt x="519" y="196"/>
                  <a:pt x="518" y="197"/>
                  <a:pt x="518" y="198"/>
                </a:cubicBezTo>
                <a:cubicBezTo>
                  <a:pt x="516" y="200"/>
                  <a:pt x="514" y="201"/>
                  <a:pt x="512" y="203"/>
                </a:cubicBezTo>
                <a:cubicBezTo>
                  <a:pt x="511" y="203"/>
                  <a:pt x="510" y="203"/>
                  <a:pt x="509" y="203"/>
                </a:cubicBezTo>
                <a:cubicBezTo>
                  <a:pt x="509" y="203"/>
                  <a:pt x="508" y="202"/>
                  <a:pt x="507" y="200"/>
                </a:cubicBezTo>
                <a:cubicBezTo>
                  <a:pt x="507" y="200"/>
                  <a:pt x="507" y="200"/>
                  <a:pt x="507" y="200"/>
                </a:cubicBezTo>
                <a:cubicBezTo>
                  <a:pt x="507" y="200"/>
                  <a:pt x="507" y="199"/>
                  <a:pt x="507" y="199"/>
                </a:cubicBezTo>
                <a:cubicBezTo>
                  <a:pt x="509" y="196"/>
                  <a:pt x="511" y="193"/>
                  <a:pt x="513" y="190"/>
                </a:cubicBezTo>
                <a:cubicBezTo>
                  <a:pt x="514" y="189"/>
                  <a:pt x="515" y="188"/>
                  <a:pt x="516" y="188"/>
                </a:cubicBezTo>
                <a:cubicBezTo>
                  <a:pt x="516" y="187"/>
                  <a:pt x="516" y="187"/>
                  <a:pt x="516" y="187"/>
                </a:cubicBezTo>
                <a:cubicBezTo>
                  <a:pt x="517" y="186"/>
                  <a:pt x="518" y="185"/>
                  <a:pt x="518" y="185"/>
                </a:cubicBezTo>
                <a:cubicBezTo>
                  <a:pt x="519" y="184"/>
                  <a:pt x="519" y="183"/>
                  <a:pt x="519" y="182"/>
                </a:cubicBezTo>
                <a:cubicBezTo>
                  <a:pt x="519" y="182"/>
                  <a:pt x="519" y="181"/>
                  <a:pt x="519" y="181"/>
                </a:cubicBezTo>
                <a:cubicBezTo>
                  <a:pt x="521" y="179"/>
                  <a:pt x="523" y="177"/>
                  <a:pt x="526" y="174"/>
                </a:cubicBezTo>
                <a:cubicBezTo>
                  <a:pt x="528" y="173"/>
                  <a:pt x="530" y="172"/>
                  <a:pt x="531" y="172"/>
                </a:cubicBezTo>
                <a:close/>
                <a:moveTo>
                  <a:pt x="388" y="315"/>
                </a:moveTo>
                <a:cubicBezTo>
                  <a:pt x="387" y="318"/>
                  <a:pt x="385" y="321"/>
                  <a:pt x="384" y="325"/>
                </a:cubicBezTo>
                <a:cubicBezTo>
                  <a:pt x="384" y="324"/>
                  <a:pt x="384" y="324"/>
                  <a:pt x="384" y="324"/>
                </a:cubicBezTo>
                <a:cubicBezTo>
                  <a:pt x="383" y="323"/>
                  <a:pt x="383" y="323"/>
                  <a:pt x="383" y="323"/>
                </a:cubicBezTo>
                <a:cubicBezTo>
                  <a:pt x="384" y="322"/>
                  <a:pt x="384" y="320"/>
                  <a:pt x="385" y="319"/>
                </a:cubicBezTo>
                <a:cubicBezTo>
                  <a:pt x="385" y="318"/>
                  <a:pt x="385" y="318"/>
                  <a:pt x="386" y="317"/>
                </a:cubicBezTo>
                <a:cubicBezTo>
                  <a:pt x="386" y="317"/>
                  <a:pt x="386" y="317"/>
                  <a:pt x="386" y="316"/>
                </a:cubicBezTo>
                <a:cubicBezTo>
                  <a:pt x="387" y="315"/>
                  <a:pt x="387" y="315"/>
                  <a:pt x="387" y="315"/>
                </a:cubicBezTo>
                <a:cubicBezTo>
                  <a:pt x="388" y="314"/>
                  <a:pt x="389" y="312"/>
                  <a:pt x="390" y="311"/>
                </a:cubicBezTo>
                <a:cubicBezTo>
                  <a:pt x="390" y="310"/>
                  <a:pt x="391" y="310"/>
                  <a:pt x="391" y="310"/>
                </a:cubicBezTo>
                <a:cubicBezTo>
                  <a:pt x="391" y="310"/>
                  <a:pt x="391" y="309"/>
                  <a:pt x="391" y="309"/>
                </a:cubicBezTo>
                <a:cubicBezTo>
                  <a:pt x="391" y="309"/>
                  <a:pt x="391" y="309"/>
                  <a:pt x="392" y="309"/>
                </a:cubicBezTo>
                <a:cubicBezTo>
                  <a:pt x="390" y="311"/>
                  <a:pt x="389" y="313"/>
                  <a:pt x="388" y="315"/>
                </a:cubicBezTo>
                <a:close/>
                <a:moveTo>
                  <a:pt x="378" y="316"/>
                </a:moveTo>
                <a:cubicBezTo>
                  <a:pt x="378" y="314"/>
                  <a:pt x="378" y="313"/>
                  <a:pt x="378" y="312"/>
                </a:cubicBezTo>
                <a:cubicBezTo>
                  <a:pt x="378" y="313"/>
                  <a:pt x="378" y="314"/>
                  <a:pt x="379" y="315"/>
                </a:cubicBezTo>
                <a:cubicBezTo>
                  <a:pt x="378" y="315"/>
                  <a:pt x="378" y="315"/>
                  <a:pt x="378" y="316"/>
                </a:cubicBezTo>
                <a:close/>
                <a:moveTo>
                  <a:pt x="377" y="284"/>
                </a:moveTo>
                <a:cubicBezTo>
                  <a:pt x="379" y="284"/>
                  <a:pt x="381" y="283"/>
                  <a:pt x="383" y="283"/>
                </a:cubicBezTo>
                <a:cubicBezTo>
                  <a:pt x="385" y="281"/>
                  <a:pt x="386" y="279"/>
                  <a:pt x="388" y="277"/>
                </a:cubicBezTo>
                <a:cubicBezTo>
                  <a:pt x="389" y="275"/>
                  <a:pt x="390" y="274"/>
                  <a:pt x="392" y="274"/>
                </a:cubicBezTo>
                <a:cubicBezTo>
                  <a:pt x="391" y="275"/>
                  <a:pt x="389" y="277"/>
                  <a:pt x="388" y="278"/>
                </a:cubicBezTo>
                <a:cubicBezTo>
                  <a:pt x="388" y="278"/>
                  <a:pt x="388" y="278"/>
                  <a:pt x="388" y="278"/>
                </a:cubicBezTo>
                <a:cubicBezTo>
                  <a:pt x="387" y="280"/>
                  <a:pt x="386" y="281"/>
                  <a:pt x="385" y="283"/>
                </a:cubicBezTo>
                <a:cubicBezTo>
                  <a:pt x="385" y="284"/>
                  <a:pt x="384" y="285"/>
                  <a:pt x="384" y="286"/>
                </a:cubicBezTo>
                <a:cubicBezTo>
                  <a:pt x="382" y="288"/>
                  <a:pt x="380" y="291"/>
                  <a:pt x="378" y="295"/>
                </a:cubicBezTo>
                <a:cubicBezTo>
                  <a:pt x="377" y="297"/>
                  <a:pt x="377" y="297"/>
                  <a:pt x="377" y="297"/>
                </a:cubicBezTo>
                <a:cubicBezTo>
                  <a:pt x="376" y="299"/>
                  <a:pt x="376" y="299"/>
                  <a:pt x="376" y="299"/>
                </a:cubicBezTo>
                <a:cubicBezTo>
                  <a:pt x="376" y="299"/>
                  <a:pt x="375" y="299"/>
                  <a:pt x="375" y="300"/>
                </a:cubicBezTo>
                <a:cubicBezTo>
                  <a:pt x="374" y="300"/>
                  <a:pt x="374" y="301"/>
                  <a:pt x="373" y="302"/>
                </a:cubicBezTo>
                <a:cubicBezTo>
                  <a:pt x="373" y="302"/>
                  <a:pt x="372" y="302"/>
                  <a:pt x="372" y="302"/>
                </a:cubicBezTo>
                <a:cubicBezTo>
                  <a:pt x="372" y="303"/>
                  <a:pt x="372" y="303"/>
                  <a:pt x="372" y="303"/>
                </a:cubicBezTo>
                <a:cubicBezTo>
                  <a:pt x="371" y="304"/>
                  <a:pt x="371" y="305"/>
                  <a:pt x="371" y="305"/>
                </a:cubicBezTo>
                <a:cubicBezTo>
                  <a:pt x="371" y="306"/>
                  <a:pt x="371" y="307"/>
                  <a:pt x="371" y="308"/>
                </a:cubicBezTo>
                <a:cubicBezTo>
                  <a:pt x="371" y="308"/>
                  <a:pt x="371" y="308"/>
                  <a:pt x="371" y="309"/>
                </a:cubicBezTo>
                <a:cubicBezTo>
                  <a:pt x="371" y="310"/>
                  <a:pt x="371" y="310"/>
                  <a:pt x="371" y="310"/>
                </a:cubicBezTo>
                <a:cubicBezTo>
                  <a:pt x="371" y="314"/>
                  <a:pt x="371" y="314"/>
                  <a:pt x="371" y="314"/>
                </a:cubicBezTo>
                <a:cubicBezTo>
                  <a:pt x="371" y="316"/>
                  <a:pt x="371" y="317"/>
                  <a:pt x="371" y="319"/>
                </a:cubicBezTo>
                <a:cubicBezTo>
                  <a:pt x="371" y="321"/>
                  <a:pt x="372" y="323"/>
                  <a:pt x="373" y="324"/>
                </a:cubicBezTo>
                <a:cubicBezTo>
                  <a:pt x="374" y="326"/>
                  <a:pt x="374" y="326"/>
                  <a:pt x="374" y="326"/>
                </a:cubicBezTo>
                <a:cubicBezTo>
                  <a:pt x="374" y="326"/>
                  <a:pt x="374" y="326"/>
                  <a:pt x="374" y="326"/>
                </a:cubicBezTo>
                <a:cubicBezTo>
                  <a:pt x="374" y="328"/>
                  <a:pt x="374" y="328"/>
                  <a:pt x="374" y="328"/>
                </a:cubicBezTo>
                <a:cubicBezTo>
                  <a:pt x="373" y="330"/>
                  <a:pt x="373" y="330"/>
                  <a:pt x="373" y="330"/>
                </a:cubicBezTo>
                <a:cubicBezTo>
                  <a:pt x="373" y="330"/>
                  <a:pt x="373" y="331"/>
                  <a:pt x="373" y="331"/>
                </a:cubicBezTo>
                <a:cubicBezTo>
                  <a:pt x="372" y="335"/>
                  <a:pt x="372" y="339"/>
                  <a:pt x="373" y="342"/>
                </a:cubicBezTo>
                <a:cubicBezTo>
                  <a:pt x="373" y="343"/>
                  <a:pt x="373" y="344"/>
                  <a:pt x="373" y="345"/>
                </a:cubicBezTo>
                <a:cubicBezTo>
                  <a:pt x="372" y="346"/>
                  <a:pt x="372" y="346"/>
                  <a:pt x="372" y="346"/>
                </a:cubicBezTo>
                <a:cubicBezTo>
                  <a:pt x="371" y="348"/>
                  <a:pt x="371" y="348"/>
                  <a:pt x="371" y="348"/>
                </a:cubicBezTo>
                <a:cubicBezTo>
                  <a:pt x="370" y="349"/>
                  <a:pt x="370" y="351"/>
                  <a:pt x="369" y="352"/>
                </a:cubicBezTo>
                <a:cubicBezTo>
                  <a:pt x="368" y="353"/>
                  <a:pt x="367" y="355"/>
                  <a:pt x="367" y="356"/>
                </a:cubicBezTo>
                <a:cubicBezTo>
                  <a:pt x="365" y="359"/>
                  <a:pt x="364" y="362"/>
                  <a:pt x="363" y="365"/>
                </a:cubicBezTo>
                <a:cubicBezTo>
                  <a:pt x="363" y="367"/>
                  <a:pt x="362" y="370"/>
                  <a:pt x="361" y="373"/>
                </a:cubicBezTo>
                <a:cubicBezTo>
                  <a:pt x="361" y="372"/>
                  <a:pt x="360" y="371"/>
                  <a:pt x="359" y="371"/>
                </a:cubicBezTo>
                <a:cubicBezTo>
                  <a:pt x="357" y="370"/>
                  <a:pt x="355" y="369"/>
                  <a:pt x="354" y="369"/>
                </a:cubicBezTo>
                <a:cubicBezTo>
                  <a:pt x="352" y="368"/>
                  <a:pt x="351" y="368"/>
                  <a:pt x="350" y="367"/>
                </a:cubicBezTo>
                <a:cubicBezTo>
                  <a:pt x="348" y="367"/>
                  <a:pt x="347" y="367"/>
                  <a:pt x="346" y="367"/>
                </a:cubicBezTo>
                <a:cubicBezTo>
                  <a:pt x="346" y="367"/>
                  <a:pt x="345" y="366"/>
                  <a:pt x="345" y="366"/>
                </a:cubicBezTo>
                <a:cubicBezTo>
                  <a:pt x="343" y="363"/>
                  <a:pt x="341" y="360"/>
                  <a:pt x="340" y="357"/>
                </a:cubicBezTo>
                <a:cubicBezTo>
                  <a:pt x="339" y="354"/>
                  <a:pt x="339" y="354"/>
                  <a:pt x="339" y="354"/>
                </a:cubicBezTo>
                <a:cubicBezTo>
                  <a:pt x="337" y="352"/>
                  <a:pt x="336" y="350"/>
                  <a:pt x="335" y="348"/>
                </a:cubicBezTo>
                <a:cubicBezTo>
                  <a:pt x="335" y="347"/>
                  <a:pt x="335" y="347"/>
                  <a:pt x="335" y="347"/>
                </a:cubicBezTo>
                <a:cubicBezTo>
                  <a:pt x="335" y="346"/>
                  <a:pt x="335" y="346"/>
                  <a:pt x="335" y="346"/>
                </a:cubicBezTo>
                <a:cubicBezTo>
                  <a:pt x="335" y="344"/>
                  <a:pt x="335" y="342"/>
                  <a:pt x="335" y="340"/>
                </a:cubicBezTo>
                <a:cubicBezTo>
                  <a:pt x="335" y="339"/>
                  <a:pt x="334" y="337"/>
                  <a:pt x="334" y="335"/>
                </a:cubicBezTo>
                <a:cubicBezTo>
                  <a:pt x="334" y="335"/>
                  <a:pt x="334" y="334"/>
                  <a:pt x="334" y="334"/>
                </a:cubicBezTo>
                <a:cubicBezTo>
                  <a:pt x="334" y="331"/>
                  <a:pt x="335" y="329"/>
                  <a:pt x="335" y="327"/>
                </a:cubicBezTo>
                <a:cubicBezTo>
                  <a:pt x="336" y="323"/>
                  <a:pt x="335" y="319"/>
                  <a:pt x="334" y="315"/>
                </a:cubicBezTo>
                <a:cubicBezTo>
                  <a:pt x="334" y="315"/>
                  <a:pt x="334" y="315"/>
                  <a:pt x="334" y="315"/>
                </a:cubicBezTo>
                <a:cubicBezTo>
                  <a:pt x="338" y="319"/>
                  <a:pt x="345" y="322"/>
                  <a:pt x="351" y="322"/>
                </a:cubicBezTo>
                <a:cubicBezTo>
                  <a:pt x="357" y="322"/>
                  <a:pt x="360" y="317"/>
                  <a:pt x="365" y="315"/>
                </a:cubicBezTo>
                <a:cubicBezTo>
                  <a:pt x="365" y="309"/>
                  <a:pt x="363" y="304"/>
                  <a:pt x="363" y="298"/>
                </a:cubicBezTo>
                <a:cubicBezTo>
                  <a:pt x="364" y="288"/>
                  <a:pt x="368" y="286"/>
                  <a:pt x="377" y="284"/>
                </a:cubicBezTo>
                <a:close/>
                <a:moveTo>
                  <a:pt x="308" y="223"/>
                </a:moveTo>
                <a:cubicBezTo>
                  <a:pt x="308" y="223"/>
                  <a:pt x="307" y="223"/>
                  <a:pt x="307" y="223"/>
                </a:cubicBezTo>
                <a:cubicBezTo>
                  <a:pt x="307" y="223"/>
                  <a:pt x="307" y="223"/>
                  <a:pt x="307" y="223"/>
                </a:cubicBezTo>
                <a:cubicBezTo>
                  <a:pt x="307" y="223"/>
                  <a:pt x="307" y="222"/>
                  <a:pt x="306" y="222"/>
                </a:cubicBezTo>
                <a:cubicBezTo>
                  <a:pt x="307" y="222"/>
                  <a:pt x="308" y="223"/>
                  <a:pt x="308" y="223"/>
                </a:cubicBezTo>
                <a:close/>
                <a:moveTo>
                  <a:pt x="308" y="306"/>
                </a:moveTo>
                <a:cubicBezTo>
                  <a:pt x="308" y="306"/>
                  <a:pt x="308" y="306"/>
                  <a:pt x="308" y="305"/>
                </a:cubicBezTo>
                <a:cubicBezTo>
                  <a:pt x="308" y="305"/>
                  <a:pt x="308" y="305"/>
                  <a:pt x="308" y="305"/>
                </a:cubicBezTo>
                <a:cubicBezTo>
                  <a:pt x="309" y="306"/>
                  <a:pt x="309" y="307"/>
                  <a:pt x="309" y="307"/>
                </a:cubicBezTo>
                <a:cubicBezTo>
                  <a:pt x="310" y="308"/>
                  <a:pt x="310" y="309"/>
                  <a:pt x="310" y="310"/>
                </a:cubicBezTo>
                <a:cubicBezTo>
                  <a:pt x="309" y="309"/>
                  <a:pt x="308" y="307"/>
                  <a:pt x="308" y="306"/>
                </a:cubicBezTo>
                <a:close/>
                <a:moveTo>
                  <a:pt x="352" y="405"/>
                </a:moveTo>
                <a:cubicBezTo>
                  <a:pt x="352" y="405"/>
                  <a:pt x="353" y="405"/>
                  <a:pt x="353" y="405"/>
                </a:cubicBezTo>
                <a:cubicBezTo>
                  <a:pt x="353" y="405"/>
                  <a:pt x="353" y="406"/>
                  <a:pt x="353" y="406"/>
                </a:cubicBezTo>
                <a:cubicBezTo>
                  <a:pt x="353" y="406"/>
                  <a:pt x="352" y="405"/>
                  <a:pt x="352" y="405"/>
                </a:cubicBezTo>
                <a:cubicBezTo>
                  <a:pt x="352" y="405"/>
                  <a:pt x="351" y="404"/>
                  <a:pt x="351" y="404"/>
                </a:cubicBezTo>
                <a:cubicBezTo>
                  <a:pt x="350" y="403"/>
                  <a:pt x="350" y="403"/>
                  <a:pt x="350" y="402"/>
                </a:cubicBezTo>
                <a:cubicBezTo>
                  <a:pt x="350" y="402"/>
                  <a:pt x="350" y="402"/>
                  <a:pt x="349" y="401"/>
                </a:cubicBezTo>
                <a:cubicBezTo>
                  <a:pt x="350" y="403"/>
                  <a:pt x="351" y="404"/>
                  <a:pt x="352" y="405"/>
                </a:cubicBezTo>
                <a:close/>
                <a:moveTo>
                  <a:pt x="363" y="458"/>
                </a:moveTo>
                <a:cubicBezTo>
                  <a:pt x="363" y="458"/>
                  <a:pt x="363" y="459"/>
                  <a:pt x="364" y="459"/>
                </a:cubicBezTo>
                <a:cubicBezTo>
                  <a:pt x="363" y="460"/>
                  <a:pt x="363" y="460"/>
                  <a:pt x="363" y="460"/>
                </a:cubicBezTo>
                <a:cubicBezTo>
                  <a:pt x="363" y="461"/>
                  <a:pt x="363" y="461"/>
                  <a:pt x="363" y="462"/>
                </a:cubicBezTo>
                <a:cubicBezTo>
                  <a:pt x="363" y="461"/>
                  <a:pt x="363" y="459"/>
                  <a:pt x="363" y="458"/>
                </a:cubicBezTo>
                <a:close/>
                <a:moveTo>
                  <a:pt x="331" y="553"/>
                </a:moveTo>
                <a:cubicBezTo>
                  <a:pt x="331" y="553"/>
                  <a:pt x="331" y="553"/>
                  <a:pt x="331" y="553"/>
                </a:cubicBezTo>
                <a:cubicBezTo>
                  <a:pt x="331" y="552"/>
                  <a:pt x="331" y="552"/>
                  <a:pt x="331" y="552"/>
                </a:cubicBezTo>
                <a:cubicBezTo>
                  <a:pt x="331" y="552"/>
                  <a:pt x="331" y="552"/>
                  <a:pt x="331" y="552"/>
                </a:cubicBezTo>
                <a:cubicBezTo>
                  <a:pt x="331" y="552"/>
                  <a:pt x="331" y="553"/>
                  <a:pt x="331" y="553"/>
                </a:cubicBezTo>
                <a:close/>
                <a:moveTo>
                  <a:pt x="277" y="455"/>
                </a:moveTo>
                <a:cubicBezTo>
                  <a:pt x="277" y="455"/>
                  <a:pt x="277" y="455"/>
                  <a:pt x="277" y="455"/>
                </a:cubicBezTo>
                <a:cubicBezTo>
                  <a:pt x="277" y="455"/>
                  <a:pt x="278" y="455"/>
                  <a:pt x="278" y="456"/>
                </a:cubicBezTo>
                <a:cubicBezTo>
                  <a:pt x="279" y="456"/>
                  <a:pt x="279" y="456"/>
                  <a:pt x="279" y="457"/>
                </a:cubicBezTo>
                <a:cubicBezTo>
                  <a:pt x="279" y="457"/>
                  <a:pt x="279" y="457"/>
                  <a:pt x="280" y="457"/>
                </a:cubicBezTo>
                <a:cubicBezTo>
                  <a:pt x="280" y="457"/>
                  <a:pt x="280" y="458"/>
                  <a:pt x="280" y="458"/>
                </a:cubicBezTo>
                <a:cubicBezTo>
                  <a:pt x="279" y="458"/>
                  <a:pt x="278" y="457"/>
                  <a:pt x="277" y="456"/>
                </a:cubicBezTo>
                <a:cubicBezTo>
                  <a:pt x="277" y="455"/>
                  <a:pt x="277" y="455"/>
                  <a:pt x="277" y="455"/>
                </a:cubicBezTo>
                <a:close/>
                <a:moveTo>
                  <a:pt x="280" y="461"/>
                </a:moveTo>
                <a:cubicBezTo>
                  <a:pt x="281" y="462"/>
                  <a:pt x="281" y="463"/>
                  <a:pt x="281" y="464"/>
                </a:cubicBezTo>
                <a:cubicBezTo>
                  <a:pt x="280" y="462"/>
                  <a:pt x="279" y="460"/>
                  <a:pt x="278" y="459"/>
                </a:cubicBezTo>
                <a:cubicBezTo>
                  <a:pt x="279" y="459"/>
                  <a:pt x="280" y="460"/>
                  <a:pt x="280" y="461"/>
                </a:cubicBezTo>
                <a:close/>
                <a:moveTo>
                  <a:pt x="383" y="396"/>
                </a:moveTo>
                <a:cubicBezTo>
                  <a:pt x="383" y="395"/>
                  <a:pt x="383" y="395"/>
                  <a:pt x="383" y="395"/>
                </a:cubicBezTo>
                <a:cubicBezTo>
                  <a:pt x="383" y="395"/>
                  <a:pt x="383" y="395"/>
                  <a:pt x="383" y="395"/>
                </a:cubicBezTo>
                <a:cubicBezTo>
                  <a:pt x="383" y="395"/>
                  <a:pt x="383" y="395"/>
                  <a:pt x="383" y="396"/>
                </a:cubicBezTo>
                <a:cubicBezTo>
                  <a:pt x="383" y="396"/>
                  <a:pt x="383" y="396"/>
                  <a:pt x="383" y="396"/>
                </a:cubicBezTo>
                <a:close/>
                <a:moveTo>
                  <a:pt x="520" y="209"/>
                </a:moveTo>
                <a:cubicBezTo>
                  <a:pt x="519" y="209"/>
                  <a:pt x="518" y="209"/>
                  <a:pt x="517" y="209"/>
                </a:cubicBezTo>
                <a:cubicBezTo>
                  <a:pt x="517" y="209"/>
                  <a:pt x="516" y="209"/>
                  <a:pt x="516" y="209"/>
                </a:cubicBezTo>
                <a:cubicBezTo>
                  <a:pt x="516" y="209"/>
                  <a:pt x="516" y="209"/>
                  <a:pt x="516" y="209"/>
                </a:cubicBezTo>
                <a:cubicBezTo>
                  <a:pt x="516" y="209"/>
                  <a:pt x="516" y="209"/>
                  <a:pt x="516" y="209"/>
                </a:cubicBezTo>
                <a:cubicBezTo>
                  <a:pt x="518" y="209"/>
                  <a:pt x="519" y="209"/>
                  <a:pt x="520" y="209"/>
                </a:cubicBezTo>
                <a:cubicBezTo>
                  <a:pt x="521" y="209"/>
                  <a:pt x="521" y="209"/>
                  <a:pt x="522" y="209"/>
                </a:cubicBezTo>
                <a:cubicBezTo>
                  <a:pt x="521" y="209"/>
                  <a:pt x="521" y="209"/>
                  <a:pt x="521" y="209"/>
                </a:cubicBezTo>
                <a:cubicBezTo>
                  <a:pt x="521" y="209"/>
                  <a:pt x="520" y="209"/>
                  <a:pt x="520" y="209"/>
                </a:cubicBezTo>
                <a:close/>
                <a:moveTo>
                  <a:pt x="534" y="201"/>
                </a:moveTo>
                <a:cubicBezTo>
                  <a:pt x="532" y="201"/>
                  <a:pt x="531" y="202"/>
                  <a:pt x="530" y="202"/>
                </a:cubicBezTo>
                <a:cubicBezTo>
                  <a:pt x="530" y="202"/>
                  <a:pt x="531" y="201"/>
                  <a:pt x="531" y="201"/>
                </a:cubicBezTo>
                <a:cubicBezTo>
                  <a:pt x="531" y="201"/>
                  <a:pt x="531" y="200"/>
                  <a:pt x="531" y="200"/>
                </a:cubicBezTo>
                <a:cubicBezTo>
                  <a:pt x="532" y="200"/>
                  <a:pt x="532" y="199"/>
                  <a:pt x="532" y="199"/>
                </a:cubicBezTo>
                <a:cubicBezTo>
                  <a:pt x="532" y="198"/>
                  <a:pt x="533" y="198"/>
                  <a:pt x="533" y="197"/>
                </a:cubicBezTo>
                <a:cubicBezTo>
                  <a:pt x="533" y="197"/>
                  <a:pt x="533" y="197"/>
                  <a:pt x="533" y="197"/>
                </a:cubicBezTo>
                <a:cubicBezTo>
                  <a:pt x="534" y="198"/>
                  <a:pt x="534" y="199"/>
                  <a:pt x="534" y="200"/>
                </a:cubicBezTo>
                <a:cubicBezTo>
                  <a:pt x="534" y="200"/>
                  <a:pt x="534" y="200"/>
                  <a:pt x="534" y="201"/>
                </a:cubicBezTo>
                <a:cubicBezTo>
                  <a:pt x="534" y="201"/>
                  <a:pt x="534" y="201"/>
                  <a:pt x="534" y="201"/>
                </a:cubicBezTo>
                <a:close/>
                <a:moveTo>
                  <a:pt x="532" y="179"/>
                </a:moveTo>
                <a:cubicBezTo>
                  <a:pt x="532" y="178"/>
                  <a:pt x="531" y="178"/>
                  <a:pt x="531" y="177"/>
                </a:cubicBezTo>
                <a:cubicBezTo>
                  <a:pt x="531" y="176"/>
                  <a:pt x="532" y="175"/>
                  <a:pt x="532" y="173"/>
                </a:cubicBezTo>
                <a:cubicBezTo>
                  <a:pt x="532" y="173"/>
                  <a:pt x="532" y="173"/>
                  <a:pt x="532" y="173"/>
                </a:cubicBezTo>
                <a:cubicBezTo>
                  <a:pt x="533" y="174"/>
                  <a:pt x="533" y="175"/>
                  <a:pt x="533" y="176"/>
                </a:cubicBezTo>
                <a:cubicBezTo>
                  <a:pt x="532" y="177"/>
                  <a:pt x="532" y="178"/>
                  <a:pt x="532" y="179"/>
                </a:cubicBezTo>
                <a:close/>
                <a:moveTo>
                  <a:pt x="533" y="171"/>
                </a:moveTo>
                <a:cubicBezTo>
                  <a:pt x="533" y="171"/>
                  <a:pt x="533" y="171"/>
                  <a:pt x="533" y="171"/>
                </a:cubicBezTo>
                <a:cubicBezTo>
                  <a:pt x="533" y="171"/>
                  <a:pt x="533" y="171"/>
                  <a:pt x="533" y="171"/>
                </a:cubicBezTo>
                <a:cubicBezTo>
                  <a:pt x="533" y="171"/>
                  <a:pt x="533" y="171"/>
                  <a:pt x="534" y="171"/>
                </a:cubicBezTo>
                <a:cubicBezTo>
                  <a:pt x="533" y="171"/>
                  <a:pt x="533" y="171"/>
                  <a:pt x="533" y="171"/>
                </a:cubicBezTo>
                <a:close/>
                <a:moveTo>
                  <a:pt x="422" y="274"/>
                </a:moveTo>
                <a:cubicBezTo>
                  <a:pt x="421" y="276"/>
                  <a:pt x="420" y="278"/>
                  <a:pt x="419" y="279"/>
                </a:cubicBezTo>
                <a:cubicBezTo>
                  <a:pt x="419" y="280"/>
                  <a:pt x="419" y="280"/>
                  <a:pt x="418" y="281"/>
                </a:cubicBezTo>
                <a:cubicBezTo>
                  <a:pt x="418" y="282"/>
                  <a:pt x="417" y="283"/>
                  <a:pt x="417" y="284"/>
                </a:cubicBezTo>
                <a:cubicBezTo>
                  <a:pt x="416" y="285"/>
                  <a:pt x="415" y="286"/>
                  <a:pt x="414" y="286"/>
                </a:cubicBezTo>
                <a:cubicBezTo>
                  <a:pt x="414" y="287"/>
                  <a:pt x="413" y="287"/>
                  <a:pt x="413" y="288"/>
                </a:cubicBezTo>
                <a:cubicBezTo>
                  <a:pt x="412" y="288"/>
                  <a:pt x="411" y="289"/>
                  <a:pt x="410" y="289"/>
                </a:cubicBezTo>
                <a:cubicBezTo>
                  <a:pt x="409" y="291"/>
                  <a:pt x="408" y="292"/>
                  <a:pt x="407" y="293"/>
                </a:cubicBezTo>
                <a:cubicBezTo>
                  <a:pt x="406" y="293"/>
                  <a:pt x="405" y="293"/>
                  <a:pt x="405" y="294"/>
                </a:cubicBezTo>
                <a:cubicBezTo>
                  <a:pt x="404" y="294"/>
                  <a:pt x="403" y="294"/>
                  <a:pt x="403" y="295"/>
                </a:cubicBezTo>
                <a:cubicBezTo>
                  <a:pt x="401" y="295"/>
                  <a:pt x="399" y="296"/>
                  <a:pt x="398" y="297"/>
                </a:cubicBezTo>
                <a:cubicBezTo>
                  <a:pt x="394" y="299"/>
                  <a:pt x="392" y="302"/>
                  <a:pt x="390" y="302"/>
                </a:cubicBezTo>
                <a:cubicBezTo>
                  <a:pt x="389" y="303"/>
                  <a:pt x="389" y="303"/>
                  <a:pt x="388" y="303"/>
                </a:cubicBezTo>
                <a:cubicBezTo>
                  <a:pt x="388" y="303"/>
                  <a:pt x="388" y="303"/>
                  <a:pt x="387" y="304"/>
                </a:cubicBezTo>
                <a:cubicBezTo>
                  <a:pt x="387" y="304"/>
                  <a:pt x="387" y="304"/>
                  <a:pt x="387" y="304"/>
                </a:cubicBezTo>
                <a:cubicBezTo>
                  <a:pt x="386" y="305"/>
                  <a:pt x="385" y="306"/>
                  <a:pt x="384" y="307"/>
                </a:cubicBezTo>
                <a:cubicBezTo>
                  <a:pt x="383" y="308"/>
                  <a:pt x="382" y="310"/>
                  <a:pt x="381" y="311"/>
                </a:cubicBezTo>
                <a:cubicBezTo>
                  <a:pt x="381" y="312"/>
                  <a:pt x="381" y="312"/>
                  <a:pt x="381" y="312"/>
                </a:cubicBezTo>
                <a:cubicBezTo>
                  <a:pt x="380" y="312"/>
                  <a:pt x="380" y="313"/>
                  <a:pt x="380" y="313"/>
                </a:cubicBezTo>
                <a:cubicBezTo>
                  <a:pt x="380" y="313"/>
                  <a:pt x="380" y="313"/>
                  <a:pt x="380" y="313"/>
                </a:cubicBezTo>
                <a:cubicBezTo>
                  <a:pt x="379" y="312"/>
                  <a:pt x="379" y="310"/>
                  <a:pt x="379" y="309"/>
                </a:cubicBezTo>
                <a:cubicBezTo>
                  <a:pt x="379" y="308"/>
                  <a:pt x="379" y="307"/>
                  <a:pt x="379" y="307"/>
                </a:cubicBezTo>
                <a:cubicBezTo>
                  <a:pt x="379" y="306"/>
                  <a:pt x="379" y="305"/>
                  <a:pt x="379" y="305"/>
                </a:cubicBezTo>
                <a:cubicBezTo>
                  <a:pt x="379" y="304"/>
                  <a:pt x="379" y="304"/>
                  <a:pt x="379" y="303"/>
                </a:cubicBezTo>
                <a:cubicBezTo>
                  <a:pt x="380" y="303"/>
                  <a:pt x="380" y="303"/>
                  <a:pt x="380" y="302"/>
                </a:cubicBezTo>
                <a:cubicBezTo>
                  <a:pt x="382" y="300"/>
                  <a:pt x="382" y="300"/>
                  <a:pt x="382" y="300"/>
                </a:cubicBezTo>
                <a:cubicBezTo>
                  <a:pt x="384" y="297"/>
                  <a:pt x="384" y="297"/>
                  <a:pt x="384" y="297"/>
                </a:cubicBezTo>
                <a:cubicBezTo>
                  <a:pt x="386" y="293"/>
                  <a:pt x="386" y="293"/>
                  <a:pt x="386" y="293"/>
                </a:cubicBezTo>
                <a:cubicBezTo>
                  <a:pt x="387" y="292"/>
                  <a:pt x="388" y="291"/>
                  <a:pt x="389" y="289"/>
                </a:cubicBezTo>
                <a:cubicBezTo>
                  <a:pt x="390" y="287"/>
                  <a:pt x="392" y="284"/>
                  <a:pt x="393" y="282"/>
                </a:cubicBezTo>
                <a:cubicBezTo>
                  <a:pt x="395" y="279"/>
                  <a:pt x="396" y="276"/>
                  <a:pt x="397" y="273"/>
                </a:cubicBezTo>
                <a:cubicBezTo>
                  <a:pt x="397" y="273"/>
                  <a:pt x="397" y="273"/>
                  <a:pt x="397" y="273"/>
                </a:cubicBezTo>
                <a:cubicBezTo>
                  <a:pt x="401" y="272"/>
                  <a:pt x="402" y="268"/>
                  <a:pt x="405" y="266"/>
                </a:cubicBezTo>
                <a:cubicBezTo>
                  <a:pt x="410" y="263"/>
                  <a:pt x="415" y="265"/>
                  <a:pt x="419" y="268"/>
                </a:cubicBezTo>
                <a:cubicBezTo>
                  <a:pt x="421" y="270"/>
                  <a:pt x="422" y="272"/>
                  <a:pt x="422" y="274"/>
                </a:cubicBezTo>
                <a:close/>
                <a:moveTo>
                  <a:pt x="310" y="348"/>
                </a:moveTo>
                <a:cubicBezTo>
                  <a:pt x="310" y="349"/>
                  <a:pt x="311" y="350"/>
                  <a:pt x="311" y="352"/>
                </a:cubicBezTo>
                <a:cubicBezTo>
                  <a:pt x="311" y="353"/>
                  <a:pt x="312" y="354"/>
                  <a:pt x="312" y="355"/>
                </a:cubicBezTo>
                <a:cubicBezTo>
                  <a:pt x="312" y="356"/>
                  <a:pt x="312" y="357"/>
                  <a:pt x="313" y="358"/>
                </a:cubicBezTo>
                <a:cubicBezTo>
                  <a:pt x="312" y="358"/>
                  <a:pt x="312" y="358"/>
                  <a:pt x="312" y="358"/>
                </a:cubicBezTo>
                <a:cubicBezTo>
                  <a:pt x="311" y="357"/>
                  <a:pt x="310" y="357"/>
                  <a:pt x="309" y="356"/>
                </a:cubicBezTo>
                <a:cubicBezTo>
                  <a:pt x="310" y="354"/>
                  <a:pt x="310" y="351"/>
                  <a:pt x="310" y="348"/>
                </a:cubicBezTo>
                <a:close/>
                <a:moveTo>
                  <a:pt x="313" y="355"/>
                </a:moveTo>
                <a:cubicBezTo>
                  <a:pt x="313" y="354"/>
                  <a:pt x="312" y="352"/>
                  <a:pt x="312" y="351"/>
                </a:cubicBezTo>
                <a:cubicBezTo>
                  <a:pt x="311" y="348"/>
                  <a:pt x="310" y="346"/>
                  <a:pt x="309" y="344"/>
                </a:cubicBezTo>
                <a:cubicBezTo>
                  <a:pt x="310" y="339"/>
                  <a:pt x="313" y="335"/>
                  <a:pt x="315" y="330"/>
                </a:cubicBezTo>
                <a:cubicBezTo>
                  <a:pt x="315" y="334"/>
                  <a:pt x="316" y="338"/>
                  <a:pt x="316" y="341"/>
                </a:cubicBezTo>
                <a:cubicBezTo>
                  <a:pt x="317" y="347"/>
                  <a:pt x="320" y="352"/>
                  <a:pt x="323" y="358"/>
                </a:cubicBezTo>
                <a:cubicBezTo>
                  <a:pt x="322" y="358"/>
                  <a:pt x="322" y="357"/>
                  <a:pt x="321" y="357"/>
                </a:cubicBezTo>
                <a:cubicBezTo>
                  <a:pt x="321" y="357"/>
                  <a:pt x="321" y="357"/>
                  <a:pt x="321" y="357"/>
                </a:cubicBezTo>
                <a:cubicBezTo>
                  <a:pt x="320" y="357"/>
                  <a:pt x="319" y="358"/>
                  <a:pt x="319" y="358"/>
                </a:cubicBezTo>
                <a:cubicBezTo>
                  <a:pt x="317" y="358"/>
                  <a:pt x="316" y="358"/>
                  <a:pt x="314" y="358"/>
                </a:cubicBezTo>
                <a:cubicBezTo>
                  <a:pt x="314" y="357"/>
                  <a:pt x="313" y="356"/>
                  <a:pt x="313" y="355"/>
                </a:cubicBezTo>
                <a:close/>
                <a:moveTo>
                  <a:pt x="319" y="360"/>
                </a:moveTo>
                <a:cubicBezTo>
                  <a:pt x="319" y="360"/>
                  <a:pt x="320" y="360"/>
                  <a:pt x="321" y="360"/>
                </a:cubicBezTo>
                <a:cubicBezTo>
                  <a:pt x="321" y="360"/>
                  <a:pt x="322" y="360"/>
                  <a:pt x="324" y="360"/>
                </a:cubicBezTo>
                <a:cubicBezTo>
                  <a:pt x="324" y="361"/>
                  <a:pt x="324" y="361"/>
                  <a:pt x="325" y="362"/>
                </a:cubicBezTo>
                <a:cubicBezTo>
                  <a:pt x="326" y="364"/>
                  <a:pt x="326" y="365"/>
                  <a:pt x="327" y="367"/>
                </a:cubicBezTo>
                <a:cubicBezTo>
                  <a:pt x="328" y="369"/>
                  <a:pt x="330" y="372"/>
                  <a:pt x="331" y="374"/>
                </a:cubicBezTo>
                <a:cubicBezTo>
                  <a:pt x="330" y="374"/>
                  <a:pt x="329" y="373"/>
                  <a:pt x="328" y="373"/>
                </a:cubicBezTo>
                <a:cubicBezTo>
                  <a:pt x="326" y="372"/>
                  <a:pt x="324" y="371"/>
                  <a:pt x="322" y="369"/>
                </a:cubicBezTo>
                <a:cubicBezTo>
                  <a:pt x="321" y="369"/>
                  <a:pt x="321" y="368"/>
                  <a:pt x="320" y="368"/>
                </a:cubicBezTo>
                <a:cubicBezTo>
                  <a:pt x="318" y="366"/>
                  <a:pt x="317" y="364"/>
                  <a:pt x="315" y="362"/>
                </a:cubicBezTo>
                <a:cubicBezTo>
                  <a:pt x="315" y="361"/>
                  <a:pt x="315" y="360"/>
                  <a:pt x="314" y="360"/>
                </a:cubicBezTo>
                <a:cubicBezTo>
                  <a:pt x="316" y="360"/>
                  <a:pt x="317" y="360"/>
                  <a:pt x="319" y="360"/>
                </a:cubicBezTo>
                <a:close/>
                <a:moveTo>
                  <a:pt x="328" y="366"/>
                </a:moveTo>
                <a:cubicBezTo>
                  <a:pt x="328" y="365"/>
                  <a:pt x="327" y="363"/>
                  <a:pt x="326" y="362"/>
                </a:cubicBezTo>
                <a:cubicBezTo>
                  <a:pt x="326" y="361"/>
                  <a:pt x="326" y="361"/>
                  <a:pt x="325" y="360"/>
                </a:cubicBezTo>
                <a:cubicBezTo>
                  <a:pt x="326" y="361"/>
                  <a:pt x="327" y="361"/>
                  <a:pt x="328" y="362"/>
                </a:cubicBezTo>
                <a:cubicBezTo>
                  <a:pt x="328" y="362"/>
                  <a:pt x="328" y="362"/>
                  <a:pt x="328" y="362"/>
                </a:cubicBezTo>
                <a:cubicBezTo>
                  <a:pt x="328" y="363"/>
                  <a:pt x="328" y="364"/>
                  <a:pt x="328" y="365"/>
                </a:cubicBezTo>
                <a:cubicBezTo>
                  <a:pt x="329" y="366"/>
                  <a:pt x="329" y="367"/>
                  <a:pt x="329" y="368"/>
                </a:cubicBezTo>
                <a:cubicBezTo>
                  <a:pt x="330" y="370"/>
                  <a:pt x="331" y="371"/>
                  <a:pt x="332" y="373"/>
                </a:cubicBezTo>
                <a:cubicBezTo>
                  <a:pt x="333" y="374"/>
                  <a:pt x="334" y="375"/>
                  <a:pt x="335" y="376"/>
                </a:cubicBezTo>
                <a:cubicBezTo>
                  <a:pt x="335" y="376"/>
                  <a:pt x="335" y="377"/>
                  <a:pt x="335" y="377"/>
                </a:cubicBezTo>
                <a:cubicBezTo>
                  <a:pt x="334" y="377"/>
                  <a:pt x="334" y="376"/>
                  <a:pt x="334" y="376"/>
                </a:cubicBezTo>
                <a:cubicBezTo>
                  <a:pt x="333" y="376"/>
                  <a:pt x="333" y="376"/>
                  <a:pt x="333" y="376"/>
                </a:cubicBezTo>
                <a:cubicBezTo>
                  <a:pt x="332" y="373"/>
                  <a:pt x="330" y="369"/>
                  <a:pt x="328" y="366"/>
                </a:cubicBezTo>
                <a:close/>
                <a:moveTo>
                  <a:pt x="335" y="379"/>
                </a:moveTo>
                <a:cubicBezTo>
                  <a:pt x="335" y="379"/>
                  <a:pt x="335" y="379"/>
                  <a:pt x="336" y="380"/>
                </a:cubicBezTo>
                <a:cubicBezTo>
                  <a:pt x="335" y="379"/>
                  <a:pt x="335" y="379"/>
                  <a:pt x="335" y="379"/>
                </a:cubicBezTo>
                <a:cubicBezTo>
                  <a:pt x="335" y="379"/>
                  <a:pt x="335" y="379"/>
                  <a:pt x="335" y="379"/>
                </a:cubicBezTo>
                <a:close/>
                <a:moveTo>
                  <a:pt x="344" y="394"/>
                </a:moveTo>
                <a:cubicBezTo>
                  <a:pt x="345" y="396"/>
                  <a:pt x="346" y="398"/>
                  <a:pt x="348" y="400"/>
                </a:cubicBezTo>
                <a:cubicBezTo>
                  <a:pt x="348" y="399"/>
                  <a:pt x="347" y="399"/>
                  <a:pt x="347" y="399"/>
                </a:cubicBezTo>
                <a:cubicBezTo>
                  <a:pt x="346" y="398"/>
                  <a:pt x="346" y="398"/>
                  <a:pt x="345" y="397"/>
                </a:cubicBezTo>
                <a:cubicBezTo>
                  <a:pt x="345" y="396"/>
                  <a:pt x="344" y="395"/>
                  <a:pt x="344" y="394"/>
                </a:cubicBezTo>
                <a:close/>
                <a:moveTo>
                  <a:pt x="362" y="439"/>
                </a:moveTo>
                <a:cubicBezTo>
                  <a:pt x="363" y="441"/>
                  <a:pt x="363" y="441"/>
                  <a:pt x="363" y="441"/>
                </a:cubicBezTo>
                <a:cubicBezTo>
                  <a:pt x="363" y="442"/>
                  <a:pt x="363" y="442"/>
                  <a:pt x="363" y="442"/>
                </a:cubicBezTo>
                <a:cubicBezTo>
                  <a:pt x="363" y="442"/>
                  <a:pt x="363" y="442"/>
                  <a:pt x="363" y="442"/>
                </a:cubicBezTo>
                <a:cubicBezTo>
                  <a:pt x="363" y="443"/>
                  <a:pt x="363" y="443"/>
                  <a:pt x="363" y="443"/>
                </a:cubicBezTo>
                <a:cubicBezTo>
                  <a:pt x="362" y="441"/>
                  <a:pt x="362" y="440"/>
                  <a:pt x="362" y="438"/>
                </a:cubicBezTo>
                <a:cubicBezTo>
                  <a:pt x="362" y="438"/>
                  <a:pt x="362" y="439"/>
                  <a:pt x="362" y="439"/>
                </a:cubicBezTo>
                <a:close/>
                <a:moveTo>
                  <a:pt x="342" y="532"/>
                </a:moveTo>
                <a:cubicBezTo>
                  <a:pt x="339" y="538"/>
                  <a:pt x="336" y="543"/>
                  <a:pt x="333" y="549"/>
                </a:cubicBezTo>
                <a:cubicBezTo>
                  <a:pt x="333" y="549"/>
                  <a:pt x="333" y="550"/>
                  <a:pt x="333" y="550"/>
                </a:cubicBezTo>
                <a:cubicBezTo>
                  <a:pt x="332" y="550"/>
                  <a:pt x="332" y="549"/>
                  <a:pt x="332" y="549"/>
                </a:cubicBezTo>
                <a:cubicBezTo>
                  <a:pt x="334" y="544"/>
                  <a:pt x="336" y="540"/>
                  <a:pt x="339" y="536"/>
                </a:cubicBezTo>
                <a:cubicBezTo>
                  <a:pt x="340" y="535"/>
                  <a:pt x="341" y="533"/>
                  <a:pt x="342" y="532"/>
                </a:cubicBezTo>
                <a:cubicBezTo>
                  <a:pt x="342" y="532"/>
                  <a:pt x="342" y="532"/>
                  <a:pt x="342" y="532"/>
                </a:cubicBezTo>
                <a:close/>
                <a:moveTo>
                  <a:pt x="330" y="550"/>
                </a:moveTo>
                <a:cubicBezTo>
                  <a:pt x="330" y="550"/>
                  <a:pt x="330" y="550"/>
                  <a:pt x="330" y="550"/>
                </a:cubicBezTo>
                <a:cubicBezTo>
                  <a:pt x="330" y="549"/>
                  <a:pt x="330" y="549"/>
                  <a:pt x="330" y="549"/>
                </a:cubicBezTo>
                <a:cubicBezTo>
                  <a:pt x="329" y="548"/>
                  <a:pt x="329" y="547"/>
                  <a:pt x="329" y="546"/>
                </a:cubicBezTo>
                <a:cubicBezTo>
                  <a:pt x="329" y="546"/>
                  <a:pt x="329" y="545"/>
                  <a:pt x="329" y="545"/>
                </a:cubicBezTo>
                <a:cubicBezTo>
                  <a:pt x="329" y="545"/>
                  <a:pt x="329" y="545"/>
                  <a:pt x="329" y="546"/>
                </a:cubicBezTo>
                <a:cubicBezTo>
                  <a:pt x="329" y="547"/>
                  <a:pt x="330" y="548"/>
                  <a:pt x="330" y="550"/>
                </a:cubicBezTo>
                <a:close/>
                <a:moveTo>
                  <a:pt x="241" y="397"/>
                </a:moveTo>
                <a:cubicBezTo>
                  <a:pt x="241" y="398"/>
                  <a:pt x="241" y="398"/>
                  <a:pt x="241" y="398"/>
                </a:cubicBezTo>
                <a:cubicBezTo>
                  <a:pt x="241" y="397"/>
                  <a:pt x="241" y="397"/>
                  <a:pt x="240" y="396"/>
                </a:cubicBezTo>
                <a:cubicBezTo>
                  <a:pt x="241" y="397"/>
                  <a:pt x="241" y="397"/>
                  <a:pt x="241" y="397"/>
                </a:cubicBezTo>
                <a:close/>
                <a:moveTo>
                  <a:pt x="403" y="372"/>
                </a:moveTo>
                <a:cubicBezTo>
                  <a:pt x="403" y="372"/>
                  <a:pt x="403" y="372"/>
                  <a:pt x="403" y="372"/>
                </a:cubicBezTo>
                <a:cubicBezTo>
                  <a:pt x="404" y="372"/>
                  <a:pt x="403" y="372"/>
                  <a:pt x="404" y="372"/>
                </a:cubicBezTo>
                <a:cubicBezTo>
                  <a:pt x="404" y="372"/>
                  <a:pt x="404" y="372"/>
                  <a:pt x="405" y="372"/>
                </a:cubicBezTo>
                <a:cubicBezTo>
                  <a:pt x="406" y="371"/>
                  <a:pt x="408" y="371"/>
                  <a:pt x="409" y="370"/>
                </a:cubicBezTo>
                <a:cubicBezTo>
                  <a:pt x="411" y="369"/>
                  <a:pt x="412" y="369"/>
                  <a:pt x="414" y="368"/>
                </a:cubicBezTo>
                <a:cubicBezTo>
                  <a:pt x="415" y="368"/>
                  <a:pt x="416" y="368"/>
                  <a:pt x="417" y="367"/>
                </a:cubicBezTo>
                <a:cubicBezTo>
                  <a:pt x="419" y="367"/>
                  <a:pt x="422" y="366"/>
                  <a:pt x="424" y="365"/>
                </a:cubicBezTo>
                <a:cubicBezTo>
                  <a:pt x="423" y="366"/>
                  <a:pt x="422" y="367"/>
                  <a:pt x="420" y="368"/>
                </a:cubicBezTo>
                <a:cubicBezTo>
                  <a:pt x="420" y="368"/>
                  <a:pt x="419" y="368"/>
                  <a:pt x="419" y="368"/>
                </a:cubicBezTo>
                <a:cubicBezTo>
                  <a:pt x="417" y="370"/>
                  <a:pt x="415" y="371"/>
                  <a:pt x="412" y="371"/>
                </a:cubicBezTo>
                <a:cubicBezTo>
                  <a:pt x="412" y="371"/>
                  <a:pt x="411" y="371"/>
                  <a:pt x="410" y="371"/>
                </a:cubicBezTo>
                <a:cubicBezTo>
                  <a:pt x="409" y="371"/>
                  <a:pt x="409" y="371"/>
                  <a:pt x="408" y="371"/>
                </a:cubicBezTo>
                <a:cubicBezTo>
                  <a:pt x="407" y="371"/>
                  <a:pt x="406" y="372"/>
                  <a:pt x="405" y="372"/>
                </a:cubicBezTo>
                <a:cubicBezTo>
                  <a:pt x="405" y="372"/>
                  <a:pt x="405" y="372"/>
                  <a:pt x="404" y="372"/>
                </a:cubicBezTo>
                <a:cubicBezTo>
                  <a:pt x="404" y="372"/>
                  <a:pt x="403" y="372"/>
                  <a:pt x="403" y="373"/>
                </a:cubicBezTo>
                <a:cubicBezTo>
                  <a:pt x="403" y="372"/>
                  <a:pt x="403" y="372"/>
                  <a:pt x="403" y="372"/>
                </a:cubicBezTo>
                <a:close/>
                <a:moveTo>
                  <a:pt x="417" y="366"/>
                </a:moveTo>
                <a:cubicBezTo>
                  <a:pt x="417" y="366"/>
                  <a:pt x="417" y="366"/>
                  <a:pt x="417" y="366"/>
                </a:cubicBezTo>
                <a:cubicBezTo>
                  <a:pt x="419" y="365"/>
                  <a:pt x="420" y="364"/>
                  <a:pt x="422" y="362"/>
                </a:cubicBezTo>
                <a:cubicBezTo>
                  <a:pt x="423" y="362"/>
                  <a:pt x="423" y="362"/>
                  <a:pt x="424" y="362"/>
                </a:cubicBezTo>
                <a:cubicBezTo>
                  <a:pt x="424" y="361"/>
                  <a:pt x="425" y="361"/>
                  <a:pt x="425" y="361"/>
                </a:cubicBezTo>
                <a:cubicBezTo>
                  <a:pt x="427" y="360"/>
                  <a:pt x="429" y="359"/>
                  <a:pt x="431" y="358"/>
                </a:cubicBezTo>
                <a:cubicBezTo>
                  <a:pt x="431" y="358"/>
                  <a:pt x="431" y="358"/>
                  <a:pt x="432" y="358"/>
                </a:cubicBezTo>
                <a:cubicBezTo>
                  <a:pt x="432" y="358"/>
                  <a:pt x="433" y="358"/>
                  <a:pt x="433" y="358"/>
                </a:cubicBezTo>
                <a:cubicBezTo>
                  <a:pt x="432" y="359"/>
                  <a:pt x="432" y="360"/>
                  <a:pt x="431" y="360"/>
                </a:cubicBezTo>
                <a:cubicBezTo>
                  <a:pt x="426" y="363"/>
                  <a:pt x="422" y="365"/>
                  <a:pt x="417" y="366"/>
                </a:cubicBezTo>
                <a:close/>
                <a:moveTo>
                  <a:pt x="518" y="214"/>
                </a:moveTo>
                <a:cubicBezTo>
                  <a:pt x="518" y="214"/>
                  <a:pt x="518" y="214"/>
                  <a:pt x="518" y="214"/>
                </a:cubicBezTo>
                <a:cubicBezTo>
                  <a:pt x="518" y="214"/>
                  <a:pt x="517" y="214"/>
                  <a:pt x="517" y="214"/>
                </a:cubicBezTo>
                <a:cubicBezTo>
                  <a:pt x="517" y="214"/>
                  <a:pt x="517" y="214"/>
                  <a:pt x="518" y="214"/>
                </a:cubicBezTo>
                <a:close/>
                <a:moveTo>
                  <a:pt x="538" y="196"/>
                </a:moveTo>
                <a:cubicBezTo>
                  <a:pt x="538" y="196"/>
                  <a:pt x="538" y="196"/>
                  <a:pt x="538" y="196"/>
                </a:cubicBezTo>
                <a:cubicBezTo>
                  <a:pt x="538" y="195"/>
                  <a:pt x="537" y="195"/>
                  <a:pt x="537" y="194"/>
                </a:cubicBezTo>
                <a:cubicBezTo>
                  <a:pt x="537" y="194"/>
                  <a:pt x="537" y="194"/>
                  <a:pt x="537" y="194"/>
                </a:cubicBezTo>
                <a:cubicBezTo>
                  <a:pt x="537" y="193"/>
                  <a:pt x="537" y="193"/>
                  <a:pt x="537" y="193"/>
                </a:cubicBezTo>
                <a:cubicBezTo>
                  <a:pt x="537" y="192"/>
                  <a:pt x="536" y="191"/>
                  <a:pt x="536" y="190"/>
                </a:cubicBezTo>
                <a:cubicBezTo>
                  <a:pt x="536" y="189"/>
                  <a:pt x="535" y="189"/>
                  <a:pt x="535" y="188"/>
                </a:cubicBezTo>
                <a:cubicBezTo>
                  <a:pt x="535" y="188"/>
                  <a:pt x="536" y="187"/>
                  <a:pt x="536" y="187"/>
                </a:cubicBezTo>
                <a:cubicBezTo>
                  <a:pt x="536" y="186"/>
                  <a:pt x="536" y="186"/>
                  <a:pt x="536" y="186"/>
                </a:cubicBezTo>
                <a:cubicBezTo>
                  <a:pt x="536" y="186"/>
                  <a:pt x="536" y="186"/>
                  <a:pt x="536" y="185"/>
                </a:cubicBezTo>
                <a:cubicBezTo>
                  <a:pt x="536" y="186"/>
                  <a:pt x="536" y="186"/>
                  <a:pt x="536" y="186"/>
                </a:cubicBezTo>
                <a:cubicBezTo>
                  <a:pt x="536" y="186"/>
                  <a:pt x="536" y="187"/>
                  <a:pt x="537" y="187"/>
                </a:cubicBezTo>
                <a:cubicBezTo>
                  <a:pt x="538" y="191"/>
                  <a:pt x="538" y="193"/>
                  <a:pt x="538" y="196"/>
                </a:cubicBezTo>
                <a:close/>
                <a:moveTo>
                  <a:pt x="534" y="174"/>
                </a:moveTo>
                <a:cubicBezTo>
                  <a:pt x="534" y="173"/>
                  <a:pt x="533" y="173"/>
                  <a:pt x="533" y="173"/>
                </a:cubicBezTo>
                <a:cubicBezTo>
                  <a:pt x="534" y="172"/>
                  <a:pt x="534" y="172"/>
                  <a:pt x="535" y="172"/>
                </a:cubicBezTo>
                <a:cubicBezTo>
                  <a:pt x="534" y="172"/>
                  <a:pt x="534" y="173"/>
                  <a:pt x="534" y="174"/>
                </a:cubicBezTo>
                <a:close/>
                <a:moveTo>
                  <a:pt x="594" y="116"/>
                </a:moveTo>
                <a:cubicBezTo>
                  <a:pt x="594" y="116"/>
                  <a:pt x="594" y="116"/>
                  <a:pt x="594" y="116"/>
                </a:cubicBezTo>
                <a:cubicBezTo>
                  <a:pt x="595" y="118"/>
                  <a:pt x="596" y="120"/>
                  <a:pt x="596" y="122"/>
                </a:cubicBezTo>
                <a:cubicBezTo>
                  <a:pt x="593" y="122"/>
                  <a:pt x="589" y="122"/>
                  <a:pt x="586" y="122"/>
                </a:cubicBezTo>
                <a:cubicBezTo>
                  <a:pt x="586" y="121"/>
                  <a:pt x="587" y="120"/>
                  <a:pt x="588" y="119"/>
                </a:cubicBezTo>
                <a:cubicBezTo>
                  <a:pt x="588" y="119"/>
                  <a:pt x="589" y="119"/>
                  <a:pt x="590" y="118"/>
                </a:cubicBezTo>
                <a:cubicBezTo>
                  <a:pt x="591" y="118"/>
                  <a:pt x="592" y="117"/>
                  <a:pt x="592" y="117"/>
                </a:cubicBezTo>
                <a:cubicBezTo>
                  <a:pt x="593" y="116"/>
                  <a:pt x="594" y="116"/>
                  <a:pt x="594" y="116"/>
                </a:cubicBezTo>
                <a:close/>
                <a:moveTo>
                  <a:pt x="313" y="182"/>
                </a:moveTo>
                <a:cubicBezTo>
                  <a:pt x="313" y="184"/>
                  <a:pt x="313" y="185"/>
                  <a:pt x="312" y="187"/>
                </a:cubicBezTo>
                <a:cubicBezTo>
                  <a:pt x="312" y="185"/>
                  <a:pt x="313" y="183"/>
                  <a:pt x="313" y="181"/>
                </a:cubicBezTo>
                <a:cubicBezTo>
                  <a:pt x="313" y="179"/>
                  <a:pt x="314" y="177"/>
                  <a:pt x="314" y="175"/>
                </a:cubicBezTo>
                <a:cubicBezTo>
                  <a:pt x="314" y="174"/>
                  <a:pt x="314" y="173"/>
                  <a:pt x="314" y="173"/>
                </a:cubicBezTo>
                <a:cubicBezTo>
                  <a:pt x="314" y="176"/>
                  <a:pt x="314" y="178"/>
                  <a:pt x="314" y="181"/>
                </a:cubicBezTo>
                <a:lnTo>
                  <a:pt x="313" y="182"/>
                </a:lnTo>
                <a:close/>
                <a:moveTo>
                  <a:pt x="305" y="149"/>
                </a:moveTo>
                <a:cubicBezTo>
                  <a:pt x="306" y="149"/>
                  <a:pt x="307" y="150"/>
                  <a:pt x="307" y="151"/>
                </a:cubicBezTo>
                <a:cubicBezTo>
                  <a:pt x="309" y="153"/>
                  <a:pt x="310" y="157"/>
                  <a:pt x="312" y="161"/>
                </a:cubicBezTo>
                <a:cubicBezTo>
                  <a:pt x="312" y="161"/>
                  <a:pt x="312" y="161"/>
                  <a:pt x="312" y="161"/>
                </a:cubicBezTo>
                <a:cubicBezTo>
                  <a:pt x="312" y="162"/>
                  <a:pt x="312" y="162"/>
                  <a:pt x="312" y="163"/>
                </a:cubicBezTo>
                <a:cubicBezTo>
                  <a:pt x="313" y="164"/>
                  <a:pt x="313" y="165"/>
                  <a:pt x="313" y="166"/>
                </a:cubicBezTo>
                <a:cubicBezTo>
                  <a:pt x="314" y="166"/>
                  <a:pt x="314" y="167"/>
                  <a:pt x="314" y="167"/>
                </a:cubicBezTo>
                <a:cubicBezTo>
                  <a:pt x="314" y="168"/>
                  <a:pt x="313" y="169"/>
                  <a:pt x="313" y="170"/>
                </a:cubicBezTo>
                <a:cubicBezTo>
                  <a:pt x="313" y="169"/>
                  <a:pt x="313" y="168"/>
                  <a:pt x="313" y="168"/>
                </a:cubicBezTo>
                <a:cubicBezTo>
                  <a:pt x="313" y="167"/>
                  <a:pt x="312" y="166"/>
                  <a:pt x="312" y="165"/>
                </a:cubicBezTo>
                <a:cubicBezTo>
                  <a:pt x="311" y="165"/>
                  <a:pt x="311" y="164"/>
                  <a:pt x="310" y="163"/>
                </a:cubicBezTo>
                <a:cubicBezTo>
                  <a:pt x="310" y="162"/>
                  <a:pt x="309" y="161"/>
                  <a:pt x="308" y="160"/>
                </a:cubicBezTo>
                <a:cubicBezTo>
                  <a:pt x="307" y="159"/>
                  <a:pt x="307" y="158"/>
                  <a:pt x="306" y="157"/>
                </a:cubicBezTo>
                <a:cubicBezTo>
                  <a:pt x="305" y="156"/>
                  <a:pt x="304" y="154"/>
                  <a:pt x="304" y="152"/>
                </a:cubicBezTo>
                <a:cubicBezTo>
                  <a:pt x="303" y="151"/>
                  <a:pt x="303" y="151"/>
                  <a:pt x="303" y="151"/>
                </a:cubicBezTo>
                <a:cubicBezTo>
                  <a:pt x="303" y="151"/>
                  <a:pt x="303" y="150"/>
                  <a:pt x="303" y="150"/>
                </a:cubicBezTo>
                <a:cubicBezTo>
                  <a:pt x="303" y="149"/>
                  <a:pt x="304" y="149"/>
                  <a:pt x="305" y="149"/>
                </a:cubicBezTo>
                <a:close/>
                <a:moveTo>
                  <a:pt x="312" y="178"/>
                </a:moveTo>
                <a:cubicBezTo>
                  <a:pt x="312" y="180"/>
                  <a:pt x="311" y="181"/>
                  <a:pt x="311" y="183"/>
                </a:cubicBezTo>
                <a:cubicBezTo>
                  <a:pt x="310" y="184"/>
                  <a:pt x="310" y="186"/>
                  <a:pt x="309" y="187"/>
                </a:cubicBezTo>
                <a:cubicBezTo>
                  <a:pt x="309" y="189"/>
                  <a:pt x="309" y="190"/>
                  <a:pt x="308" y="191"/>
                </a:cubicBezTo>
                <a:cubicBezTo>
                  <a:pt x="308" y="192"/>
                  <a:pt x="308" y="193"/>
                  <a:pt x="307" y="194"/>
                </a:cubicBezTo>
                <a:cubicBezTo>
                  <a:pt x="307" y="190"/>
                  <a:pt x="308" y="186"/>
                  <a:pt x="310" y="181"/>
                </a:cubicBezTo>
                <a:cubicBezTo>
                  <a:pt x="310" y="181"/>
                  <a:pt x="311" y="180"/>
                  <a:pt x="311" y="179"/>
                </a:cubicBezTo>
                <a:cubicBezTo>
                  <a:pt x="311" y="179"/>
                  <a:pt x="312" y="178"/>
                  <a:pt x="312" y="178"/>
                </a:cubicBezTo>
                <a:cubicBezTo>
                  <a:pt x="312" y="178"/>
                  <a:pt x="312" y="178"/>
                  <a:pt x="312" y="178"/>
                </a:cubicBezTo>
                <a:close/>
                <a:moveTo>
                  <a:pt x="305" y="199"/>
                </a:moveTo>
                <a:cubicBezTo>
                  <a:pt x="305" y="199"/>
                  <a:pt x="305" y="199"/>
                  <a:pt x="305" y="199"/>
                </a:cubicBezTo>
                <a:cubicBezTo>
                  <a:pt x="305" y="200"/>
                  <a:pt x="305" y="200"/>
                  <a:pt x="305" y="200"/>
                </a:cubicBezTo>
                <a:cubicBezTo>
                  <a:pt x="304" y="201"/>
                  <a:pt x="304" y="201"/>
                  <a:pt x="304" y="202"/>
                </a:cubicBezTo>
                <a:cubicBezTo>
                  <a:pt x="303" y="203"/>
                  <a:pt x="303" y="205"/>
                  <a:pt x="303" y="208"/>
                </a:cubicBezTo>
                <a:cubicBezTo>
                  <a:pt x="303" y="208"/>
                  <a:pt x="303" y="209"/>
                  <a:pt x="303" y="210"/>
                </a:cubicBezTo>
                <a:cubicBezTo>
                  <a:pt x="302" y="208"/>
                  <a:pt x="301" y="206"/>
                  <a:pt x="301" y="204"/>
                </a:cubicBezTo>
                <a:cubicBezTo>
                  <a:pt x="301" y="203"/>
                  <a:pt x="301" y="202"/>
                  <a:pt x="301" y="201"/>
                </a:cubicBezTo>
                <a:cubicBezTo>
                  <a:pt x="302" y="200"/>
                  <a:pt x="302" y="200"/>
                  <a:pt x="303" y="199"/>
                </a:cubicBezTo>
                <a:cubicBezTo>
                  <a:pt x="303" y="199"/>
                  <a:pt x="305" y="198"/>
                  <a:pt x="305" y="198"/>
                </a:cubicBezTo>
                <a:cubicBezTo>
                  <a:pt x="305" y="199"/>
                  <a:pt x="305" y="199"/>
                  <a:pt x="305" y="199"/>
                </a:cubicBezTo>
                <a:cubicBezTo>
                  <a:pt x="305" y="199"/>
                  <a:pt x="305" y="199"/>
                  <a:pt x="305" y="199"/>
                </a:cubicBezTo>
                <a:close/>
                <a:moveTo>
                  <a:pt x="304" y="219"/>
                </a:moveTo>
                <a:cubicBezTo>
                  <a:pt x="304" y="220"/>
                  <a:pt x="304" y="220"/>
                  <a:pt x="304" y="221"/>
                </a:cubicBezTo>
                <a:cubicBezTo>
                  <a:pt x="305" y="221"/>
                  <a:pt x="305" y="222"/>
                  <a:pt x="305" y="223"/>
                </a:cubicBezTo>
                <a:cubicBezTo>
                  <a:pt x="304" y="223"/>
                  <a:pt x="304" y="223"/>
                  <a:pt x="302" y="222"/>
                </a:cubicBezTo>
                <a:cubicBezTo>
                  <a:pt x="300" y="220"/>
                  <a:pt x="301" y="216"/>
                  <a:pt x="300" y="213"/>
                </a:cubicBezTo>
                <a:cubicBezTo>
                  <a:pt x="301" y="216"/>
                  <a:pt x="302" y="218"/>
                  <a:pt x="304" y="219"/>
                </a:cubicBezTo>
                <a:close/>
                <a:moveTo>
                  <a:pt x="253" y="416"/>
                </a:moveTo>
                <a:cubicBezTo>
                  <a:pt x="252" y="415"/>
                  <a:pt x="252" y="415"/>
                  <a:pt x="252" y="415"/>
                </a:cubicBezTo>
                <a:cubicBezTo>
                  <a:pt x="253" y="415"/>
                  <a:pt x="253" y="416"/>
                  <a:pt x="253" y="416"/>
                </a:cubicBezTo>
                <a:cubicBezTo>
                  <a:pt x="253" y="416"/>
                  <a:pt x="253" y="416"/>
                  <a:pt x="253" y="416"/>
                </a:cubicBezTo>
                <a:close/>
                <a:moveTo>
                  <a:pt x="273" y="449"/>
                </a:moveTo>
                <a:cubicBezTo>
                  <a:pt x="273" y="449"/>
                  <a:pt x="273" y="449"/>
                  <a:pt x="273" y="449"/>
                </a:cubicBezTo>
                <a:cubicBezTo>
                  <a:pt x="273" y="449"/>
                  <a:pt x="273" y="449"/>
                  <a:pt x="273" y="449"/>
                </a:cubicBezTo>
                <a:cubicBezTo>
                  <a:pt x="273" y="450"/>
                  <a:pt x="273" y="450"/>
                  <a:pt x="273" y="450"/>
                </a:cubicBezTo>
                <a:cubicBezTo>
                  <a:pt x="273" y="450"/>
                  <a:pt x="273" y="450"/>
                  <a:pt x="273" y="450"/>
                </a:cubicBezTo>
                <a:cubicBezTo>
                  <a:pt x="273" y="449"/>
                  <a:pt x="273" y="449"/>
                  <a:pt x="273" y="449"/>
                </a:cubicBezTo>
                <a:close/>
                <a:moveTo>
                  <a:pt x="582" y="110"/>
                </a:moveTo>
                <a:cubicBezTo>
                  <a:pt x="584" y="111"/>
                  <a:pt x="586" y="110"/>
                  <a:pt x="589" y="112"/>
                </a:cubicBezTo>
                <a:cubicBezTo>
                  <a:pt x="590" y="112"/>
                  <a:pt x="592" y="113"/>
                  <a:pt x="593" y="114"/>
                </a:cubicBezTo>
                <a:cubicBezTo>
                  <a:pt x="592" y="114"/>
                  <a:pt x="592" y="115"/>
                  <a:pt x="591" y="115"/>
                </a:cubicBezTo>
                <a:cubicBezTo>
                  <a:pt x="591" y="116"/>
                  <a:pt x="590" y="116"/>
                  <a:pt x="589" y="116"/>
                </a:cubicBezTo>
                <a:cubicBezTo>
                  <a:pt x="588" y="117"/>
                  <a:pt x="587" y="117"/>
                  <a:pt x="586" y="118"/>
                </a:cubicBezTo>
                <a:cubicBezTo>
                  <a:pt x="585" y="119"/>
                  <a:pt x="584" y="121"/>
                  <a:pt x="583" y="123"/>
                </a:cubicBezTo>
                <a:cubicBezTo>
                  <a:pt x="582" y="123"/>
                  <a:pt x="581" y="123"/>
                  <a:pt x="580" y="123"/>
                </a:cubicBezTo>
                <a:cubicBezTo>
                  <a:pt x="573" y="124"/>
                  <a:pt x="575" y="124"/>
                  <a:pt x="570" y="129"/>
                </a:cubicBezTo>
                <a:cubicBezTo>
                  <a:pt x="569" y="129"/>
                  <a:pt x="568" y="130"/>
                  <a:pt x="568" y="130"/>
                </a:cubicBezTo>
                <a:cubicBezTo>
                  <a:pt x="568" y="127"/>
                  <a:pt x="568" y="124"/>
                  <a:pt x="570" y="120"/>
                </a:cubicBezTo>
                <a:cubicBezTo>
                  <a:pt x="571" y="118"/>
                  <a:pt x="573" y="117"/>
                  <a:pt x="576" y="115"/>
                </a:cubicBezTo>
                <a:cubicBezTo>
                  <a:pt x="577" y="114"/>
                  <a:pt x="579" y="113"/>
                  <a:pt x="580" y="112"/>
                </a:cubicBezTo>
                <a:cubicBezTo>
                  <a:pt x="581" y="111"/>
                  <a:pt x="581" y="111"/>
                  <a:pt x="582" y="110"/>
                </a:cubicBezTo>
                <a:close/>
                <a:moveTo>
                  <a:pt x="387" y="129"/>
                </a:moveTo>
                <a:cubicBezTo>
                  <a:pt x="387" y="132"/>
                  <a:pt x="386" y="133"/>
                  <a:pt x="385" y="133"/>
                </a:cubicBezTo>
                <a:cubicBezTo>
                  <a:pt x="385" y="133"/>
                  <a:pt x="385" y="132"/>
                  <a:pt x="385" y="132"/>
                </a:cubicBezTo>
                <a:cubicBezTo>
                  <a:pt x="386" y="130"/>
                  <a:pt x="387" y="128"/>
                  <a:pt x="387" y="126"/>
                </a:cubicBezTo>
                <a:cubicBezTo>
                  <a:pt x="387" y="127"/>
                  <a:pt x="387" y="128"/>
                  <a:pt x="387" y="129"/>
                </a:cubicBezTo>
                <a:close/>
                <a:moveTo>
                  <a:pt x="326" y="223"/>
                </a:moveTo>
                <a:cubicBezTo>
                  <a:pt x="325" y="223"/>
                  <a:pt x="324" y="222"/>
                  <a:pt x="322" y="221"/>
                </a:cubicBezTo>
                <a:cubicBezTo>
                  <a:pt x="321" y="221"/>
                  <a:pt x="319" y="220"/>
                  <a:pt x="318" y="220"/>
                </a:cubicBezTo>
                <a:cubicBezTo>
                  <a:pt x="318" y="219"/>
                  <a:pt x="318" y="219"/>
                  <a:pt x="318" y="218"/>
                </a:cubicBezTo>
                <a:cubicBezTo>
                  <a:pt x="319" y="218"/>
                  <a:pt x="320" y="219"/>
                  <a:pt x="320" y="219"/>
                </a:cubicBezTo>
                <a:cubicBezTo>
                  <a:pt x="322" y="220"/>
                  <a:pt x="324" y="221"/>
                  <a:pt x="325" y="222"/>
                </a:cubicBezTo>
                <a:cubicBezTo>
                  <a:pt x="326" y="223"/>
                  <a:pt x="326" y="223"/>
                  <a:pt x="326" y="223"/>
                </a:cubicBezTo>
                <a:close/>
                <a:moveTo>
                  <a:pt x="318" y="217"/>
                </a:moveTo>
                <a:cubicBezTo>
                  <a:pt x="318" y="217"/>
                  <a:pt x="318" y="216"/>
                  <a:pt x="318" y="216"/>
                </a:cubicBezTo>
                <a:cubicBezTo>
                  <a:pt x="318" y="216"/>
                  <a:pt x="318" y="216"/>
                  <a:pt x="318" y="215"/>
                </a:cubicBezTo>
                <a:cubicBezTo>
                  <a:pt x="319" y="216"/>
                  <a:pt x="319" y="217"/>
                  <a:pt x="320" y="217"/>
                </a:cubicBezTo>
                <a:cubicBezTo>
                  <a:pt x="320" y="217"/>
                  <a:pt x="320" y="218"/>
                  <a:pt x="321" y="218"/>
                </a:cubicBezTo>
                <a:cubicBezTo>
                  <a:pt x="320" y="217"/>
                  <a:pt x="319" y="217"/>
                  <a:pt x="318" y="217"/>
                </a:cubicBezTo>
                <a:close/>
                <a:moveTo>
                  <a:pt x="317" y="216"/>
                </a:moveTo>
                <a:cubicBezTo>
                  <a:pt x="317" y="216"/>
                  <a:pt x="317" y="216"/>
                  <a:pt x="317" y="217"/>
                </a:cubicBezTo>
                <a:cubicBezTo>
                  <a:pt x="315" y="216"/>
                  <a:pt x="313" y="215"/>
                  <a:pt x="312" y="214"/>
                </a:cubicBezTo>
                <a:cubicBezTo>
                  <a:pt x="310" y="212"/>
                  <a:pt x="309" y="210"/>
                  <a:pt x="309" y="207"/>
                </a:cubicBezTo>
                <a:cubicBezTo>
                  <a:pt x="310" y="209"/>
                  <a:pt x="312" y="210"/>
                  <a:pt x="313" y="211"/>
                </a:cubicBezTo>
                <a:cubicBezTo>
                  <a:pt x="314" y="212"/>
                  <a:pt x="314" y="212"/>
                  <a:pt x="315" y="212"/>
                </a:cubicBezTo>
                <a:cubicBezTo>
                  <a:pt x="316" y="213"/>
                  <a:pt x="316" y="214"/>
                  <a:pt x="317" y="214"/>
                </a:cubicBezTo>
                <a:cubicBezTo>
                  <a:pt x="317" y="215"/>
                  <a:pt x="317" y="215"/>
                  <a:pt x="317" y="216"/>
                </a:cubicBezTo>
                <a:close/>
                <a:moveTo>
                  <a:pt x="315" y="166"/>
                </a:moveTo>
                <a:cubicBezTo>
                  <a:pt x="315" y="166"/>
                  <a:pt x="315" y="166"/>
                  <a:pt x="315" y="166"/>
                </a:cubicBezTo>
                <a:cubicBezTo>
                  <a:pt x="315" y="166"/>
                  <a:pt x="315" y="166"/>
                  <a:pt x="315" y="166"/>
                </a:cubicBezTo>
                <a:cubicBezTo>
                  <a:pt x="315" y="164"/>
                  <a:pt x="314" y="162"/>
                  <a:pt x="313" y="160"/>
                </a:cubicBezTo>
                <a:cubicBezTo>
                  <a:pt x="313" y="158"/>
                  <a:pt x="312" y="156"/>
                  <a:pt x="312" y="154"/>
                </a:cubicBezTo>
                <a:cubicBezTo>
                  <a:pt x="312" y="154"/>
                  <a:pt x="312" y="154"/>
                  <a:pt x="312" y="154"/>
                </a:cubicBezTo>
                <a:cubicBezTo>
                  <a:pt x="312" y="155"/>
                  <a:pt x="312" y="155"/>
                  <a:pt x="313" y="156"/>
                </a:cubicBezTo>
                <a:cubicBezTo>
                  <a:pt x="313" y="159"/>
                  <a:pt x="314" y="162"/>
                  <a:pt x="315" y="165"/>
                </a:cubicBezTo>
                <a:cubicBezTo>
                  <a:pt x="315" y="165"/>
                  <a:pt x="315" y="165"/>
                  <a:pt x="315" y="165"/>
                </a:cubicBezTo>
                <a:cubicBezTo>
                  <a:pt x="315" y="166"/>
                  <a:pt x="315" y="166"/>
                  <a:pt x="315" y="166"/>
                </a:cubicBezTo>
                <a:close/>
                <a:moveTo>
                  <a:pt x="312" y="149"/>
                </a:moveTo>
                <a:cubicBezTo>
                  <a:pt x="311" y="149"/>
                  <a:pt x="311" y="149"/>
                  <a:pt x="311" y="148"/>
                </a:cubicBezTo>
                <a:cubicBezTo>
                  <a:pt x="309" y="147"/>
                  <a:pt x="309" y="147"/>
                  <a:pt x="309" y="147"/>
                </a:cubicBezTo>
                <a:cubicBezTo>
                  <a:pt x="310" y="147"/>
                  <a:pt x="311" y="146"/>
                  <a:pt x="313" y="145"/>
                </a:cubicBezTo>
                <a:cubicBezTo>
                  <a:pt x="312" y="147"/>
                  <a:pt x="312" y="148"/>
                  <a:pt x="312" y="149"/>
                </a:cubicBezTo>
                <a:close/>
                <a:moveTo>
                  <a:pt x="287" y="152"/>
                </a:moveTo>
                <a:cubicBezTo>
                  <a:pt x="291" y="152"/>
                  <a:pt x="296" y="152"/>
                  <a:pt x="299" y="151"/>
                </a:cubicBezTo>
                <a:cubicBezTo>
                  <a:pt x="300" y="151"/>
                  <a:pt x="301" y="150"/>
                  <a:pt x="301" y="150"/>
                </a:cubicBezTo>
                <a:cubicBezTo>
                  <a:pt x="302" y="151"/>
                  <a:pt x="302" y="151"/>
                  <a:pt x="302" y="152"/>
                </a:cubicBezTo>
                <a:cubicBezTo>
                  <a:pt x="302" y="152"/>
                  <a:pt x="302" y="152"/>
                  <a:pt x="302" y="152"/>
                </a:cubicBezTo>
                <a:cubicBezTo>
                  <a:pt x="303" y="154"/>
                  <a:pt x="304" y="156"/>
                  <a:pt x="305" y="158"/>
                </a:cubicBezTo>
                <a:cubicBezTo>
                  <a:pt x="306" y="159"/>
                  <a:pt x="306" y="160"/>
                  <a:pt x="307" y="160"/>
                </a:cubicBezTo>
                <a:cubicBezTo>
                  <a:pt x="308" y="162"/>
                  <a:pt x="309" y="163"/>
                  <a:pt x="309" y="164"/>
                </a:cubicBezTo>
                <a:cubicBezTo>
                  <a:pt x="310" y="165"/>
                  <a:pt x="310" y="165"/>
                  <a:pt x="310" y="166"/>
                </a:cubicBezTo>
                <a:cubicBezTo>
                  <a:pt x="311" y="167"/>
                  <a:pt x="312" y="167"/>
                  <a:pt x="312" y="168"/>
                </a:cubicBezTo>
                <a:cubicBezTo>
                  <a:pt x="312" y="169"/>
                  <a:pt x="312" y="169"/>
                  <a:pt x="312" y="170"/>
                </a:cubicBezTo>
                <a:cubicBezTo>
                  <a:pt x="312" y="171"/>
                  <a:pt x="312" y="171"/>
                  <a:pt x="312" y="171"/>
                </a:cubicBezTo>
                <a:cubicBezTo>
                  <a:pt x="312" y="172"/>
                  <a:pt x="312" y="173"/>
                  <a:pt x="312" y="174"/>
                </a:cubicBezTo>
                <a:cubicBezTo>
                  <a:pt x="312" y="174"/>
                  <a:pt x="312" y="174"/>
                  <a:pt x="312" y="175"/>
                </a:cubicBezTo>
                <a:cubicBezTo>
                  <a:pt x="312" y="176"/>
                  <a:pt x="311" y="177"/>
                  <a:pt x="310" y="179"/>
                </a:cubicBezTo>
                <a:cubicBezTo>
                  <a:pt x="310" y="179"/>
                  <a:pt x="309" y="180"/>
                  <a:pt x="309" y="181"/>
                </a:cubicBezTo>
                <a:cubicBezTo>
                  <a:pt x="306" y="186"/>
                  <a:pt x="306" y="190"/>
                  <a:pt x="306" y="195"/>
                </a:cubicBezTo>
                <a:cubicBezTo>
                  <a:pt x="306" y="195"/>
                  <a:pt x="306" y="195"/>
                  <a:pt x="306" y="195"/>
                </a:cubicBezTo>
                <a:cubicBezTo>
                  <a:pt x="305" y="195"/>
                  <a:pt x="305" y="195"/>
                  <a:pt x="304" y="195"/>
                </a:cubicBezTo>
                <a:cubicBezTo>
                  <a:pt x="303" y="195"/>
                  <a:pt x="302" y="196"/>
                  <a:pt x="301" y="196"/>
                </a:cubicBezTo>
                <a:cubicBezTo>
                  <a:pt x="300" y="197"/>
                  <a:pt x="299" y="198"/>
                  <a:pt x="298" y="200"/>
                </a:cubicBezTo>
                <a:cubicBezTo>
                  <a:pt x="297" y="201"/>
                  <a:pt x="297" y="203"/>
                  <a:pt x="297" y="205"/>
                </a:cubicBezTo>
                <a:cubicBezTo>
                  <a:pt x="297" y="208"/>
                  <a:pt x="298" y="210"/>
                  <a:pt x="299" y="213"/>
                </a:cubicBezTo>
                <a:cubicBezTo>
                  <a:pt x="299" y="212"/>
                  <a:pt x="299" y="212"/>
                  <a:pt x="299" y="212"/>
                </a:cubicBezTo>
                <a:cubicBezTo>
                  <a:pt x="296" y="210"/>
                  <a:pt x="290" y="212"/>
                  <a:pt x="287" y="212"/>
                </a:cubicBezTo>
                <a:cubicBezTo>
                  <a:pt x="286" y="212"/>
                  <a:pt x="286" y="212"/>
                  <a:pt x="285" y="212"/>
                </a:cubicBezTo>
                <a:cubicBezTo>
                  <a:pt x="285" y="211"/>
                  <a:pt x="285" y="210"/>
                  <a:pt x="285" y="210"/>
                </a:cubicBezTo>
                <a:cubicBezTo>
                  <a:pt x="285" y="208"/>
                  <a:pt x="285" y="206"/>
                  <a:pt x="284" y="204"/>
                </a:cubicBezTo>
                <a:cubicBezTo>
                  <a:pt x="284" y="203"/>
                  <a:pt x="284" y="202"/>
                  <a:pt x="283" y="202"/>
                </a:cubicBezTo>
                <a:cubicBezTo>
                  <a:pt x="283" y="201"/>
                  <a:pt x="283" y="200"/>
                  <a:pt x="283" y="200"/>
                </a:cubicBezTo>
                <a:cubicBezTo>
                  <a:pt x="284" y="199"/>
                  <a:pt x="285" y="198"/>
                  <a:pt x="286" y="197"/>
                </a:cubicBezTo>
                <a:cubicBezTo>
                  <a:pt x="289" y="195"/>
                  <a:pt x="293" y="194"/>
                  <a:pt x="295" y="191"/>
                </a:cubicBezTo>
                <a:cubicBezTo>
                  <a:pt x="293" y="190"/>
                  <a:pt x="289" y="192"/>
                  <a:pt x="286" y="191"/>
                </a:cubicBezTo>
                <a:cubicBezTo>
                  <a:pt x="284" y="184"/>
                  <a:pt x="292" y="179"/>
                  <a:pt x="290" y="172"/>
                </a:cubicBezTo>
                <a:cubicBezTo>
                  <a:pt x="289" y="169"/>
                  <a:pt x="285" y="169"/>
                  <a:pt x="283" y="165"/>
                </a:cubicBezTo>
                <a:cubicBezTo>
                  <a:pt x="282" y="162"/>
                  <a:pt x="281" y="154"/>
                  <a:pt x="282" y="150"/>
                </a:cubicBezTo>
                <a:cubicBezTo>
                  <a:pt x="284" y="150"/>
                  <a:pt x="285" y="151"/>
                  <a:pt x="287" y="152"/>
                </a:cubicBezTo>
                <a:close/>
                <a:moveTo>
                  <a:pt x="281" y="201"/>
                </a:moveTo>
                <a:cubicBezTo>
                  <a:pt x="281" y="201"/>
                  <a:pt x="281" y="201"/>
                  <a:pt x="282" y="201"/>
                </a:cubicBezTo>
                <a:cubicBezTo>
                  <a:pt x="282" y="201"/>
                  <a:pt x="282" y="201"/>
                  <a:pt x="282" y="202"/>
                </a:cubicBezTo>
                <a:cubicBezTo>
                  <a:pt x="282" y="203"/>
                  <a:pt x="283" y="204"/>
                  <a:pt x="283" y="205"/>
                </a:cubicBezTo>
                <a:cubicBezTo>
                  <a:pt x="283" y="206"/>
                  <a:pt x="284" y="208"/>
                  <a:pt x="283" y="210"/>
                </a:cubicBezTo>
                <a:cubicBezTo>
                  <a:pt x="283" y="210"/>
                  <a:pt x="283" y="211"/>
                  <a:pt x="283" y="212"/>
                </a:cubicBezTo>
                <a:cubicBezTo>
                  <a:pt x="277" y="212"/>
                  <a:pt x="269" y="211"/>
                  <a:pt x="265" y="207"/>
                </a:cubicBezTo>
                <a:cubicBezTo>
                  <a:pt x="265" y="207"/>
                  <a:pt x="265" y="207"/>
                  <a:pt x="265" y="207"/>
                </a:cubicBezTo>
                <a:cubicBezTo>
                  <a:pt x="265" y="207"/>
                  <a:pt x="266" y="206"/>
                  <a:pt x="265" y="205"/>
                </a:cubicBezTo>
                <a:cubicBezTo>
                  <a:pt x="265" y="205"/>
                  <a:pt x="265" y="204"/>
                  <a:pt x="265" y="204"/>
                </a:cubicBezTo>
                <a:cubicBezTo>
                  <a:pt x="265" y="203"/>
                  <a:pt x="266" y="202"/>
                  <a:pt x="266" y="200"/>
                </a:cubicBezTo>
                <a:cubicBezTo>
                  <a:pt x="270" y="192"/>
                  <a:pt x="275" y="201"/>
                  <a:pt x="281" y="201"/>
                </a:cubicBezTo>
                <a:close/>
                <a:moveTo>
                  <a:pt x="235" y="391"/>
                </a:moveTo>
                <a:cubicBezTo>
                  <a:pt x="234" y="390"/>
                  <a:pt x="234" y="389"/>
                  <a:pt x="234" y="387"/>
                </a:cubicBezTo>
                <a:cubicBezTo>
                  <a:pt x="234" y="388"/>
                  <a:pt x="235" y="388"/>
                  <a:pt x="235" y="388"/>
                </a:cubicBezTo>
                <a:cubicBezTo>
                  <a:pt x="235" y="389"/>
                  <a:pt x="235" y="389"/>
                  <a:pt x="236" y="389"/>
                </a:cubicBezTo>
                <a:cubicBezTo>
                  <a:pt x="236" y="389"/>
                  <a:pt x="236" y="390"/>
                  <a:pt x="237" y="390"/>
                </a:cubicBezTo>
                <a:cubicBezTo>
                  <a:pt x="237" y="391"/>
                  <a:pt x="237" y="391"/>
                  <a:pt x="237" y="391"/>
                </a:cubicBezTo>
                <a:cubicBezTo>
                  <a:pt x="237" y="393"/>
                  <a:pt x="238" y="395"/>
                  <a:pt x="239" y="396"/>
                </a:cubicBezTo>
                <a:cubicBezTo>
                  <a:pt x="239" y="398"/>
                  <a:pt x="240" y="399"/>
                  <a:pt x="241" y="400"/>
                </a:cubicBezTo>
                <a:cubicBezTo>
                  <a:pt x="241" y="400"/>
                  <a:pt x="241" y="400"/>
                  <a:pt x="241" y="400"/>
                </a:cubicBezTo>
                <a:cubicBezTo>
                  <a:pt x="240" y="399"/>
                  <a:pt x="239" y="397"/>
                  <a:pt x="238" y="396"/>
                </a:cubicBezTo>
                <a:cubicBezTo>
                  <a:pt x="237" y="394"/>
                  <a:pt x="236" y="393"/>
                  <a:pt x="235" y="392"/>
                </a:cubicBezTo>
                <a:cubicBezTo>
                  <a:pt x="235" y="391"/>
                  <a:pt x="235" y="391"/>
                  <a:pt x="235" y="391"/>
                </a:cubicBezTo>
                <a:close/>
                <a:moveTo>
                  <a:pt x="265" y="435"/>
                </a:moveTo>
                <a:cubicBezTo>
                  <a:pt x="265" y="435"/>
                  <a:pt x="265" y="435"/>
                  <a:pt x="265" y="435"/>
                </a:cubicBezTo>
                <a:cubicBezTo>
                  <a:pt x="265" y="435"/>
                  <a:pt x="265" y="436"/>
                  <a:pt x="265" y="436"/>
                </a:cubicBezTo>
                <a:cubicBezTo>
                  <a:pt x="266" y="436"/>
                  <a:pt x="266" y="436"/>
                  <a:pt x="266" y="437"/>
                </a:cubicBezTo>
                <a:cubicBezTo>
                  <a:pt x="266" y="437"/>
                  <a:pt x="266" y="437"/>
                  <a:pt x="266" y="437"/>
                </a:cubicBezTo>
                <a:cubicBezTo>
                  <a:pt x="266" y="437"/>
                  <a:pt x="266" y="437"/>
                  <a:pt x="266" y="437"/>
                </a:cubicBezTo>
                <a:cubicBezTo>
                  <a:pt x="267" y="438"/>
                  <a:pt x="268" y="439"/>
                  <a:pt x="268" y="440"/>
                </a:cubicBezTo>
                <a:cubicBezTo>
                  <a:pt x="269" y="441"/>
                  <a:pt x="269" y="441"/>
                  <a:pt x="269" y="442"/>
                </a:cubicBezTo>
                <a:cubicBezTo>
                  <a:pt x="270" y="442"/>
                  <a:pt x="270" y="443"/>
                  <a:pt x="270" y="444"/>
                </a:cubicBezTo>
                <a:cubicBezTo>
                  <a:pt x="270" y="444"/>
                  <a:pt x="271" y="445"/>
                  <a:pt x="271" y="446"/>
                </a:cubicBezTo>
                <a:cubicBezTo>
                  <a:pt x="269" y="444"/>
                  <a:pt x="268" y="442"/>
                  <a:pt x="266" y="440"/>
                </a:cubicBezTo>
                <a:cubicBezTo>
                  <a:pt x="266" y="438"/>
                  <a:pt x="265" y="437"/>
                  <a:pt x="265" y="435"/>
                </a:cubicBezTo>
                <a:close/>
                <a:moveTo>
                  <a:pt x="281" y="470"/>
                </a:moveTo>
                <a:cubicBezTo>
                  <a:pt x="281" y="470"/>
                  <a:pt x="281" y="470"/>
                  <a:pt x="281" y="470"/>
                </a:cubicBezTo>
                <a:cubicBezTo>
                  <a:pt x="281" y="470"/>
                  <a:pt x="281" y="470"/>
                  <a:pt x="281" y="470"/>
                </a:cubicBezTo>
                <a:cubicBezTo>
                  <a:pt x="281" y="470"/>
                  <a:pt x="281" y="470"/>
                  <a:pt x="281" y="470"/>
                </a:cubicBezTo>
                <a:close/>
                <a:moveTo>
                  <a:pt x="285" y="483"/>
                </a:moveTo>
                <a:cubicBezTo>
                  <a:pt x="285" y="483"/>
                  <a:pt x="285" y="483"/>
                  <a:pt x="285" y="484"/>
                </a:cubicBezTo>
                <a:cubicBezTo>
                  <a:pt x="285" y="484"/>
                  <a:pt x="285" y="484"/>
                  <a:pt x="285" y="484"/>
                </a:cubicBezTo>
                <a:cubicBezTo>
                  <a:pt x="285" y="483"/>
                  <a:pt x="285" y="482"/>
                  <a:pt x="284" y="481"/>
                </a:cubicBezTo>
                <a:cubicBezTo>
                  <a:pt x="285" y="482"/>
                  <a:pt x="285" y="483"/>
                  <a:pt x="285" y="483"/>
                </a:cubicBezTo>
                <a:close/>
                <a:moveTo>
                  <a:pt x="381" y="405"/>
                </a:moveTo>
                <a:cubicBezTo>
                  <a:pt x="381" y="405"/>
                  <a:pt x="382" y="405"/>
                  <a:pt x="382" y="405"/>
                </a:cubicBezTo>
                <a:cubicBezTo>
                  <a:pt x="382" y="405"/>
                  <a:pt x="382" y="405"/>
                  <a:pt x="382" y="405"/>
                </a:cubicBezTo>
                <a:cubicBezTo>
                  <a:pt x="382" y="405"/>
                  <a:pt x="382" y="405"/>
                  <a:pt x="382" y="405"/>
                </a:cubicBezTo>
                <a:cubicBezTo>
                  <a:pt x="382" y="405"/>
                  <a:pt x="382" y="405"/>
                  <a:pt x="381" y="405"/>
                </a:cubicBezTo>
                <a:close/>
                <a:moveTo>
                  <a:pt x="456" y="390"/>
                </a:moveTo>
                <a:cubicBezTo>
                  <a:pt x="458" y="390"/>
                  <a:pt x="461" y="389"/>
                  <a:pt x="464" y="388"/>
                </a:cubicBezTo>
                <a:cubicBezTo>
                  <a:pt x="467" y="388"/>
                  <a:pt x="470" y="387"/>
                  <a:pt x="473" y="385"/>
                </a:cubicBezTo>
                <a:cubicBezTo>
                  <a:pt x="476" y="383"/>
                  <a:pt x="478" y="381"/>
                  <a:pt x="480" y="379"/>
                </a:cubicBezTo>
                <a:cubicBezTo>
                  <a:pt x="480" y="379"/>
                  <a:pt x="481" y="379"/>
                  <a:pt x="481" y="379"/>
                </a:cubicBezTo>
                <a:cubicBezTo>
                  <a:pt x="480" y="381"/>
                  <a:pt x="479" y="382"/>
                  <a:pt x="479" y="384"/>
                </a:cubicBezTo>
                <a:cubicBezTo>
                  <a:pt x="479" y="391"/>
                  <a:pt x="481" y="395"/>
                  <a:pt x="484" y="399"/>
                </a:cubicBezTo>
                <a:cubicBezTo>
                  <a:pt x="484" y="399"/>
                  <a:pt x="484" y="399"/>
                  <a:pt x="484" y="399"/>
                </a:cubicBezTo>
                <a:cubicBezTo>
                  <a:pt x="483" y="398"/>
                  <a:pt x="482" y="398"/>
                  <a:pt x="481" y="397"/>
                </a:cubicBezTo>
                <a:cubicBezTo>
                  <a:pt x="480" y="397"/>
                  <a:pt x="479" y="397"/>
                  <a:pt x="478" y="397"/>
                </a:cubicBezTo>
                <a:cubicBezTo>
                  <a:pt x="477" y="398"/>
                  <a:pt x="477" y="398"/>
                  <a:pt x="476" y="398"/>
                </a:cubicBezTo>
                <a:cubicBezTo>
                  <a:pt x="475" y="397"/>
                  <a:pt x="474" y="397"/>
                  <a:pt x="473" y="397"/>
                </a:cubicBezTo>
                <a:cubicBezTo>
                  <a:pt x="473" y="397"/>
                  <a:pt x="473" y="397"/>
                  <a:pt x="472" y="397"/>
                </a:cubicBezTo>
                <a:cubicBezTo>
                  <a:pt x="470" y="396"/>
                  <a:pt x="469" y="396"/>
                  <a:pt x="467" y="396"/>
                </a:cubicBezTo>
                <a:cubicBezTo>
                  <a:pt x="465" y="396"/>
                  <a:pt x="463" y="395"/>
                  <a:pt x="461" y="394"/>
                </a:cubicBezTo>
                <a:cubicBezTo>
                  <a:pt x="459" y="394"/>
                  <a:pt x="457" y="392"/>
                  <a:pt x="455" y="391"/>
                </a:cubicBezTo>
                <a:cubicBezTo>
                  <a:pt x="455" y="391"/>
                  <a:pt x="454" y="391"/>
                  <a:pt x="454" y="391"/>
                </a:cubicBezTo>
                <a:cubicBezTo>
                  <a:pt x="455" y="391"/>
                  <a:pt x="455" y="391"/>
                  <a:pt x="456" y="390"/>
                </a:cubicBezTo>
                <a:close/>
                <a:moveTo>
                  <a:pt x="530" y="308"/>
                </a:moveTo>
                <a:cubicBezTo>
                  <a:pt x="530" y="308"/>
                  <a:pt x="531" y="308"/>
                  <a:pt x="531" y="308"/>
                </a:cubicBezTo>
                <a:cubicBezTo>
                  <a:pt x="531" y="308"/>
                  <a:pt x="530" y="308"/>
                  <a:pt x="530" y="309"/>
                </a:cubicBezTo>
                <a:cubicBezTo>
                  <a:pt x="530" y="309"/>
                  <a:pt x="530" y="309"/>
                  <a:pt x="530" y="308"/>
                </a:cubicBezTo>
                <a:close/>
                <a:moveTo>
                  <a:pt x="561" y="195"/>
                </a:moveTo>
                <a:cubicBezTo>
                  <a:pt x="560" y="195"/>
                  <a:pt x="560" y="196"/>
                  <a:pt x="559" y="196"/>
                </a:cubicBezTo>
                <a:cubicBezTo>
                  <a:pt x="561" y="194"/>
                  <a:pt x="563" y="192"/>
                  <a:pt x="565" y="190"/>
                </a:cubicBezTo>
                <a:cubicBezTo>
                  <a:pt x="568" y="188"/>
                  <a:pt x="570" y="186"/>
                  <a:pt x="573" y="185"/>
                </a:cubicBezTo>
                <a:cubicBezTo>
                  <a:pt x="573" y="188"/>
                  <a:pt x="572" y="190"/>
                  <a:pt x="569" y="192"/>
                </a:cubicBezTo>
                <a:cubicBezTo>
                  <a:pt x="566" y="194"/>
                  <a:pt x="564" y="195"/>
                  <a:pt x="561" y="195"/>
                </a:cubicBezTo>
                <a:close/>
                <a:moveTo>
                  <a:pt x="575" y="180"/>
                </a:moveTo>
                <a:cubicBezTo>
                  <a:pt x="575" y="180"/>
                  <a:pt x="575" y="179"/>
                  <a:pt x="575" y="179"/>
                </a:cubicBezTo>
                <a:cubicBezTo>
                  <a:pt x="575" y="179"/>
                  <a:pt x="575" y="180"/>
                  <a:pt x="576" y="180"/>
                </a:cubicBezTo>
                <a:cubicBezTo>
                  <a:pt x="575" y="180"/>
                  <a:pt x="575" y="180"/>
                  <a:pt x="574" y="181"/>
                </a:cubicBezTo>
                <a:cubicBezTo>
                  <a:pt x="574" y="180"/>
                  <a:pt x="575" y="180"/>
                  <a:pt x="575" y="180"/>
                </a:cubicBezTo>
                <a:close/>
                <a:moveTo>
                  <a:pt x="580" y="110"/>
                </a:moveTo>
                <a:cubicBezTo>
                  <a:pt x="580" y="110"/>
                  <a:pt x="580" y="111"/>
                  <a:pt x="579" y="111"/>
                </a:cubicBezTo>
                <a:cubicBezTo>
                  <a:pt x="578" y="112"/>
                  <a:pt x="576" y="113"/>
                  <a:pt x="575" y="114"/>
                </a:cubicBezTo>
                <a:cubicBezTo>
                  <a:pt x="573" y="116"/>
                  <a:pt x="570" y="117"/>
                  <a:pt x="569" y="120"/>
                </a:cubicBezTo>
                <a:cubicBezTo>
                  <a:pt x="567" y="123"/>
                  <a:pt x="566" y="127"/>
                  <a:pt x="566" y="131"/>
                </a:cubicBezTo>
                <a:cubicBezTo>
                  <a:pt x="555" y="137"/>
                  <a:pt x="542" y="124"/>
                  <a:pt x="545" y="111"/>
                </a:cubicBezTo>
                <a:cubicBezTo>
                  <a:pt x="547" y="101"/>
                  <a:pt x="562" y="99"/>
                  <a:pt x="571" y="101"/>
                </a:cubicBezTo>
                <a:cubicBezTo>
                  <a:pt x="572" y="101"/>
                  <a:pt x="574" y="102"/>
                  <a:pt x="575" y="102"/>
                </a:cubicBezTo>
                <a:cubicBezTo>
                  <a:pt x="576" y="105"/>
                  <a:pt x="577" y="109"/>
                  <a:pt x="580" y="110"/>
                </a:cubicBezTo>
                <a:close/>
                <a:moveTo>
                  <a:pt x="348" y="195"/>
                </a:moveTo>
                <a:cubicBezTo>
                  <a:pt x="346" y="198"/>
                  <a:pt x="341" y="196"/>
                  <a:pt x="337" y="195"/>
                </a:cubicBezTo>
                <a:cubicBezTo>
                  <a:pt x="337" y="195"/>
                  <a:pt x="338" y="195"/>
                  <a:pt x="338" y="195"/>
                </a:cubicBezTo>
                <a:cubicBezTo>
                  <a:pt x="339" y="194"/>
                  <a:pt x="341" y="193"/>
                  <a:pt x="342" y="192"/>
                </a:cubicBezTo>
                <a:cubicBezTo>
                  <a:pt x="342" y="192"/>
                  <a:pt x="343" y="191"/>
                  <a:pt x="343" y="191"/>
                </a:cubicBezTo>
                <a:cubicBezTo>
                  <a:pt x="343" y="191"/>
                  <a:pt x="343" y="190"/>
                  <a:pt x="344" y="190"/>
                </a:cubicBezTo>
                <a:cubicBezTo>
                  <a:pt x="344" y="190"/>
                  <a:pt x="344" y="190"/>
                  <a:pt x="344" y="190"/>
                </a:cubicBezTo>
                <a:cubicBezTo>
                  <a:pt x="345" y="189"/>
                  <a:pt x="345" y="189"/>
                  <a:pt x="346" y="189"/>
                </a:cubicBezTo>
                <a:cubicBezTo>
                  <a:pt x="346" y="189"/>
                  <a:pt x="347" y="189"/>
                  <a:pt x="348" y="188"/>
                </a:cubicBezTo>
                <a:cubicBezTo>
                  <a:pt x="349" y="187"/>
                  <a:pt x="350" y="186"/>
                  <a:pt x="351" y="185"/>
                </a:cubicBezTo>
                <a:cubicBezTo>
                  <a:pt x="351" y="189"/>
                  <a:pt x="350" y="193"/>
                  <a:pt x="348" y="195"/>
                </a:cubicBezTo>
                <a:close/>
                <a:moveTo>
                  <a:pt x="325" y="205"/>
                </a:moveTo>
                <a:cubicBezTo>
                  <a:pt x="327" y="207"/>
                  <a:pt x="330" y="206"/>
                  <a:pt x="332" y="207"/>
                </a:cubicBezTo>
                <a:cubicBezTo>
                  <a:pt x="333" y="207"/>
                  <a:pt x="333" y="208"/>
                  <a:pt x="334" y="208"/>
                </a:cubicBezTo>
                <a:cubicBezTo>
                  <a:pt x="333" y="212"/>
                  <a:pt x="334" y="215"/>
                  <a:pt x="337" y="218"/>
                </a:cubicBezTo>
                <a:cubicBezTo>
                  <a:pt x="336" y="219"/>
                  <a:pt x="335" y="220"/>
                  <a:pt x="334" y="222"/>
                </a:cubicBezTo>
                <a:cubicBezTo>
                  <a:pt x="332" y="223"/>
                  <a:pt x="332" y="224"/>
                  <a:pt x="331" y="226"/>
                </a:cubicBezTo>
                <a:cubicBezTo>
                  <a:pt x="331" y="226"/>
                  <a:pt x="331" y="226"/>
                  <a:pt x="331" y="226"/>
                </a:cubicBezTo>
                <a:cubicBezTo>
                  <a:pt x="330" y="224"/>
                  <a:pt x="328" y="223"/>
                  <a:pt x="326" y="222"/>
                </a:cubicBezTo>
                <a:cubicBezTo>
                  <a:pt x="326" y="221"/>
                  <a:pt x="325" y="221"/>
                  <a:pt x="325" y="220"/>
                </a:cubicBezTo>
                <a:cubicBezTo>
                  <a:pt x="323" y="219"/>
                  <a:pt x="322" y="218"/>
                  <a:pt x="321" y="216"/>
                </a:cubicBezTo>
                <a:cubicBezTo>
                  <a:pt x="320" y="215"/>
                  <a:pt x="319" y="215"/>
                  <a:pt x="318" y="214"/>
                </a:cubicBezTo>
                <a:cubicBezTo>
                  <a:pt x="318" y="214"/>
                  <a:pt x="318" y="214"/>
                  <a:pt x="318" y="213"/>
                </a:cubicBezTo>
                <a:cubicBezTo>
                  <a:pt x="318" y="213"/>
                  <a:pt x="318" y="213"/>
                  <a:pt x="318" y="212"/>
                </a:cubicBezTo>
                <a:cubicBezTo>
                  <a:pt x="318" y="211"/>
                  <a:pt x="318" y="211"/>
                  <a:pt x="318" y="210"/>
                </a:cubicBezTo>
                <a:cubicBezTo>
                  <a:pt x="318" y="210"/>
                  <a:pt x="318" y="209"/>
                  <a:pt x="319" y="209"/>
                </a:cubicBezTo>
                <a:cubicBezTo>
                  <a:pt x="319" y="209"/>
                  <a:pt x="319" y="208"/>
                  <a:pt x="319" y="208"/>
                </a:cubicBezTo>
                <a:cubicBezTo>
                  <a:pt x="319" y="208"/>
                  <a:pt x="319" y="208"/>
                  <a:pt x="319" y="208"/>
                </a:cubicBezTo>
                <a:cubicBezTo>
                  <a:pt x="319" y="206"/>
                  <a:pt x="319" y="206"/>
                  <a:pt x="319" y="206"/>
                </a:cubicBezTo>
                <a:cubicBezTo>
                  <a:pt x="318" y="207"/>
                  <a:pt x="318" y="207"/>
                  <a:pt x="318" y="207"/>
                </a:cubicBezTo>
                <a:cubicBezTo>
                  <a:pt x="318" y="207"/>
                  <a:pt x="318" y="207"/>
                  <a:pt x="318" y="207"/>
                </a:cubicBezTo>
                <a:cubicBezTo>
                  <a:pt x="318" y="208"/>
                  <a:pt x="318" y="208"/>
                  <a:pt x="317" y="208"/>
                </a:cubicBezTo>
                <a:cubicBezTo>
                  <a:pt x="317" y="209"/>
                  <a:pt x="317" y="209"/>
                  <a:pt x="317" y="210"/>
                </a:cubicBezTo>
                <a:cubicBezTo>
                  <a:pt x="317" y="211"/>
                  <a:pt x="317" y="211"/>
                  <a:pt x="317" y="212"/>
                </a:cubicBezTo>
                <a:cubicBezTo>
                  <a:pt x="317" y="212"/>
                  <a:pt x="317" y="212"/>
                  <a:pt x="317" y="213"/>
                </a:cubicBezTo>
                <a:cubicBezTo>
                  <a:pt x="316" y="212"/>
                  <a:pt x="316" y="212"/>
                  <a:pt x="316" y="211"/>
                </a:cubicBezTo>
                <a:cubicBezTo>
                  <a:pt x="315" y="211"/>
                  <a:pt x="315" y="211"/>
                  <a:pt x="314" y="210"/>
                </a:cubicBezTo>
                <a:cubicBezTo>
                  <a:pt x="312" y="209"/>
                  <a:pt x="311" y="208"/>
                  <a:pt x="309" y="206"/>
                </a:cubicBezTo>
                <a:cubicBezTo>
                  <a:pt x="309" y="206"/>
                  <a:pt x="309" y="206"/>
                  <a:pt x="309" y="205"/>
                </a:cubicBezTo>
                <a:cubicBezTo>
                  <a:pt x="309" y="205"/>
                  <a:pt x="309" y="205"/>
                  <a:pt x="309" y="204"/>
                </a:cubicBezTo>
                <a:cubicBezTo>
                  <a:pt x="309" y="204"/>
                  <a:pt x="309" y="203"/>
                  <a:pt x="309" y="202"/>
                </a:cubicBezTo>
                <a:cubicBezTo>
                  <a:pt x="309" y="200"/>
                  <a:pt x="311" y="198"/>
                  <a:pt x="313" y="196"/>
                </a:cubicBezTo>
                <a:cubicBezTo>
                  <a:pt x="313" y="196"/>
                  <a:pt x="314" y="196"/>
                  <a:pt x="314" y="196"/>
                </a:cubicBezTo>
                <a:cubicBezTo>
                  <a:pt x="315" y="196"/>
                  <a:pt x="316" y="196"/>
                  <a:pt x="318" y="196"/>
                </a:cubicBezTo>
                <a:cubicBezTo>
                  <a:pt x="319" y="196"/>
                  <a:pt x="321" y="196"/>
                  <a:pt x="322" y="195"/>
                </a:cubicBezTo>
                <a:cubicBezTo>
                  <a:pt x="324" y="195"/>
                  <a:pt x="325" y="194"/>
                  <a:pt x="326" y="194"/>
                </a:cubicBezTo>
                <a:cubicBezTo>
                  <a:pt x="326" y="194"/>
                  <a:pt x="326" y="194"/>
                  <a:pt x="327" y="194"/>
                </a:cubicBezTo>
                <a:cubicBezTo>
                  <a:pt x="327" y="194"/>
                  <a:pt x="327" y="194"/>
                  <a:pt x="327" y="194"/>
                </a:cubicBezTo>
                <a:cubicBezTo>
                  <a:pt x="328" y="194"/>
                  <a:pt x="329" y="194"/>
                  <a:pt x="329" y="194"/>
                </a:cubicBezTo>
                <a:cubicBezTo>
                  <a:pt x="330" y="195"/>
                  <a:pt x="330" y="195"/>
                  <a:pt x="331" y="195"/>
                </a:cubicBezTo>
                <a:cubicBezTo>
                  <a:pt x="331" y="195"/>
                  <a:pt x="332" y="195"/>
                  <a:pt x="332" y="195"/>
                </a:cubicBezTo>
                <a:cubicBezTo>
                  <a:pt x="332" y="195"/>
                  <a:pt x="332" y="195"/>
                  <a:pt x="333" y="195"/>
                </a:cubicBezTo>
                <a:cubicBezTo>
                  <a:pt x="328" y="197"/>
                  <a:pt x="320" y="201"/>
                  <a:pt x="325" y="205"/>
                </a:cubicBezTo>
                <a:close/>
                <a:moveTo>
                  <a:pt x="188" y="200"/>
                </a:moveTo>
                <a:cubicBezTo>
                  <a:pt x="187" y="200"/>
                  <a:pt x="187" y="199"/>
                  <a:pt x="186" y="198"/>
                </a:cubicBezTo>
                <a:cubicBezTo>
                  <a:pt x="184" y="194"/>
                  <a:pt x="182" y="190"/>
                  <a:pt x="180" y="186"/>
                </a:cubicBezTo>
                <a:cubicBezTo>
                  <a:pt x="180" y="186"/>
                  <a:pt x="181" y="187"/>
                  <a:pt x="182" y="188"/>
                </a:cubicBezTo>
                <a:cubicBezTo>
                  <a:pt x="183" y="189"/>
                  <a:pt x="183" y="190"/>
                  <a:pt x="184" y="192"/>
                </a:cubicBezTo>
                <a:cubicBezTo>
                  <a:pt x="184" y="193"/>
                  <a:pt x="185" y="194"/>
                  <a:pt x="186" y="195"/>
                </a:cubicBezTo>
                <a:cubicBezTo>
                  <a:pt x="186" y="195"/>
                  <a:pt x="187" y="196"/>
                  <a:pt x="187" y="197"/>
                </a:cubicBezTo>
                <a:cubicBezTo>
                  <a:pt x="188" y="198"/>
                  <a:pt x="188" y="200"/>
                  <a:pt x="189" y="202"/>
                </a:cubicBezTo>
                <a:cubicBezTo>
                  <a:pt x="188" y="201"/>
                  <a:pt x="188" y="201"/>
                  <a:pt x="188" y="200"/>
                </a:cubicBezTo>
                <a:close/>
                <a:moveTo>
                  <a:pt x="174" y="176"/>
                </a:moveTo>
                <a:cubicBezTo>
                  <a:pt x="173" y="176"/>
                  <a:pt x="173" y="175"/>
                  <a:pt x="173" y="175"/>
                </a:cubicBezTo>
                <a:cubicBezTo>
                  <a:pt x="173" y="175"/>
                  <a:pt x="173" y="175"/>
                  <a:pt x="173" y="175"/>
                </a:cubicBezTo>
                <a:cubicBezTo>
                  <a:pt x="173" y="175"/>
                  <a:pt x="174" y="176"/>
                  <a:pt x="174" y="176"/>
                </a:cubicBezTo>
                <a:close/>
                <a:moveTo>
                  <a:pt x="156" y="166"/>
                </a:moveTo>
                <a:cubicBezTo>
                  <a:pt x="156" y="167"/>
                  <a:pt x="156" y="167"/>
                  <a:pt x="156" y="168"/>
                </a:cubicBezTo>
                <a:cubicBezTo>
                  <a:pt x="155" y="168"/>
                  <a:pt x="154" y="167"/>
                  <a:pt x="153" y="166"/>
                </a:cubicBezTo>
                <a:cubicBezTo>
                  <a:pt x="152" y="165"/>
                  <a:pt x="151" y="164"/>
                  <a:pt x="151" y="163"/>
                </a:cubicBezTo>
                <a:cubicBezTo>
                  <a:pt x="151" y="163"/>
                  <a:pt x="151" y="163"/>
                  <a:pt x="151" y="163"/>
                </a:cubicBezTo>
                <a:cubicBezTo>
                  <a:pt x="153" y="163"/>
                  <a:pt x="154" y="164"/>
                  <a:pt x="156" y="166"/>
                </a:cubicBezTo>
                <a:close/>
                <a:moveTo>
                  <a:pt x="171" y="174"/>
                </a:moveTo>
                <a:cubicBezTo>
                  <a:pt x="171" y="175"/>
                  <a:pt x="172" y="176"/>
                  <a:pt x="172" y="176"/>
                </a:cubicBezTo>
                <a:cubicBezTo>
                  <a:pt x="171" y="176"/>
                  <a:pt x="170" y="175"/>
                  <a:pt x="168" y="174"/>
                </a:cubicBezTo>
                <a:cubicBezTo>
                  <a:pt x="168" y="174"/>
                  <a:pt x="168" y="174"/>
                  <a:pt x="168" y="174"/>
                </a:cubicBezTo>
                <a:cubicBezTo>
                  <a:pt x="169" y="174"/>
                  <a:pt x="170" y="174"/>
                  <a:pt x="171" y="174"/>
                </a:cubicBezTo>
                <a:close/>
                <a:moveTo>
                  <a:pt x="227" y="378"/>
                </a:moveTo>
                <a:cubicBezTo>
                  <a:pt x="227" y="378"/>
                  <a:pt x="228" y="379"/>
                  <a:pt x="228" y="379"/>
                </a:cubicBezTo>
                <a:cubicBezTo>
                  <a:pt x="228" y="380"/>
                  <a:pt x="228" y="381"/>
                  <a:pt x="229" y="382"/>
                </a:cubicBezTo>
                <a:cubicBezTo>
                  <a:pt x="228" y="380"/>
                  <a:pt x="227" y="379"/>
                  <a:pt x="227" y="377"/>
                </a:cubicBezTo>
                <a:cubicBezTo>
                  <a:pt x="227" y="377"/>
                  <a:pt x="227" y="378"/>
                  <a:pt x="227" y="378"/>
                </a:cubicBezTo>
                <a:close/>
                <a:moveTo>
                  <a:pt x="263" y="434"/>
                </a:moveTo>
                <a:cubicBezTo>
                  <a:pt x="263" y="434"/>
                  <a:pt x="263" y="435"/>
                  <a:pt x="263" y="436"/>
                </a:cubicBezTo>
                <a:cubicBezTo>
                  <a:pt x="263" y="435"/>
                  <a:pt x="262" y="434"/>
                  <a:pt x="261" y="433"/>
                </a:cubicBezTo>
                <a:cubicBezTo>
                  <a:pt x="262" y="433"/>
                  <a:pt x="262" y="433"/>
                  <a:pt x="263" y="434"/>
                </a:cubicBezTo>
                <a:close/>
                <a:moveTo>
                  <a:pt x="381" y="506"/>
                </a:moveTo>
                <a:cubicBezTo>
                  <a:pt x="382" y="503"/>
                  <a:pt x="382" y="503"/>
                  <a:pt x="382" y="503"/>
                </a:cubicBezTo>
                <a:cubicBezTo>
                  <a:pt x="382" y="502"/>
                  <a:pt x="382" y="500"/>
                  <a:pt x="383" y="499"/>
                </a:cubicBezTo>
                <a:cubicBezTo>
                  <a:pt x="384" y="496"/>
                  <a:pt x="384" y="494"/>
                  <a:pt x="385" y="491"/>
                </a:cubicBezTo>
                <a:cubicBezTo>
                  <a:pt x="385" y="489"/>
                  <a:pt x="385" y="486"/>
                  <a:pt x="385" y="484"/>
                </a:cubicBezTo>
                <a:cubicBezTo>
                  <a:pt x="385" y="484"/>
                  <a:pt x="385" y="483"/>
                  <a:pt x="385" y="483"/>
                </a:cubicBezTo>
                <a:cubicBezTo>
                  <a:pt x="385" y="483"/>
                  <a:pt x="385" y="482"/>
                  <a:pt x="385" y="482"/>
                </a:cubicBezTo>
                <a:cubicBezTo>
                  <a:pt x="385" y="486"/>
                  <a:pt x="385" y="490"/>
                  <a:pt x="385" y="494"/>
                </a:cubicBezTo>
                <a:cubicBezTo>
                  <a:pt x="384" y="499"/>
                  <a:pt x="383" y="504"/>
                  <a:pt x="381" y="509"/>
                </a:cubicBezTo>
                <a:cubicBezTo>
                  <a:pt x="381" y="508"/>
                  <a:pt x="381" y="507"/>
                  <a:pt x="381" y="506"/>
                </a:cubicBezTo>
                <a:close/>
                <a:moveTo>
                  <a:pt x="385" y="473"/>
                </a:moveTo>
                <a:cubicBezTo>
                  <a:pt x="385" y="472"/>
                  <a:pt x="385" y="472"/>
                  <a:pt x="385" y="472"/>
                </a:cubicBezTo>
                <a:cubicBezTo>
                  <a:pt x="386" y="475"/>
                  <a:pt x="386" y="478"/>
                  <a:pt x="386" y="481"/>
                </a:cubicBezTo>
                <a:cubicBezTo>
                  <a:pt x="386" y="478"/>
                  <a:pt x="385" y="476"/>
                  <a:pt x="385" y="473"/>
                </a:cubicBezTo>
                <a:close/>
                <a:moveTo>
                  <a:pt x="379" y="419"/>
                </a:moveTo>
                <a:cubicBezTo>
                  <a:pt x="379" y="418"/>
                  <a:pt x="379" y="418"/>
                  <a:pt x="379" y="417"/>
                </a:cubicBezTo>
                <a:cubicBezTo>
                  <a:pt x="379" y="415"/>
                  <a:pt x="380" y="413"/>
                  <a:pt x="380" y="410"/>
                </a:cubicBezTo>
                <a:cubicBezTo>
                  <a:pt x="381" y="409"/>
                  <a:pt x="381" y="409"/>
                  <a:pt x="381" y="409"/>
                </a:cubicBezTo>
                <a:cubicBezTo>
                  <a:pt x="381" y="409"/>
                  <a:pt x="381" y="409"/>
                  <a:pt x="381" y="409"/>
                </a:cubicBezTo>
                <a:cubicBezTo>
                  <a:pt x="381" y="413"/>
                  <a:pt x="380" y="417"/>
                  <a:pt x="379" y="421"/>
                </a:cubicBezTo>
                <a:cubicBezTo>
                  <a:pt x="379" y="420"/>
                  <a:pt x="379" y="420"/>
                  <a:pt x="379" y="419"/>
                </a:cubicBezTo>
                <a:close/>
                <a:moveTo>
                  <a:pt x="525" y="413"/>
                </a:moveTo>
                <a:cubicBezTo>
                  <a:pt x="523" y="412"/>
                  <a:pt x="522" y="411"/>
                  <a:pt x="521" y="409"/>
                </a:cubicBezTo>
                <a:cubicBezTo>
                  <a:pt x="521" y="409"/>
                  <a:pt x="521" y="409"/>
                  <a:pt x="521" y="409"/>
                </a:cubicBezTo>
                <a:cubicBezTo>
                  <a:pt x="523" y="409"/>
                  <a:pt x="524" y="410"/>
                  <a:pt x="525" y="411"/>
                </a:cubicBezTo>
                <a:cubicBezTo>
                  <a:pt x="526" y="412"/>
                  <a:pt x="526" y="413"/>
                  <a:pt x="526" y="414"/>
                </a:cubicBezTo>
                <a:cubicBezTo>
                  <a:pt x="526" y="413"/>
                  <a:pt x="525" y="413"/>
                  <a:pt x="525" y="413"/>
                </a:cubicBezTo>
                <a:close/>
                <a:moveTo>
                  <a:pt x="546" y="310"/>
                </a:moveTo>
                <a:cubicBezTo>
                  <a:pt x="546" y="310"/>
                  <a:pt x="546" y="310"/>
                  <a:pt x="547" y="310"/>
                </a:cubicBezTo>
                <a:cubicBezTo>
                  <a:pt x="547" y="310"/>
                  <a:pt x="547" y="310"/>
                  <a:pt x="547" y="310"/>
                </a:cubicBezTo>
                <a:cubicBezTo>
                  <a:pt x="546" y="310"/>
                  <a:pt x="546" y="310"/>
                  <a:pt x="546" y="310"/>
                </a:cubicBezTo>
                <a:cubicBezTo>
                  <a:pt x="546" y="310"/>
                  <a:pt x="546" y="310"/>
                  <a:pt x="546" y="310"/>
                </a:cubicBezTo>
                <a:close/>
                <a:moveTo>
                  <a:pt x="563" y="311"/>
                </a:moveTo>
                <a:cubicBezTo>
                  <a:pt x="563" y="311"/>
                  <a:pt x="563" y="311"/>
                  <a:pt x="563" y="311"/>
                </a:cubicBezTo>
                <a:cubicBezTo>
                  <a:pt x="562" y="311"/>
                  <a:pt x="562" y="311"/>
                  <a:pt x="561" y="312"/>
                </a:cubicBezTo>
                <a:cubicBezTo>
                  <a:pt x="562" y="311"/>
                  <a:pt x="562" y="311"/>
                  <a:pt x="563" y="311"/>
                </a:cubicBezTo>
                <a:close/>
                <a:moveTo>
                  <a:pt x="570" y="307"/>
                </a:moveTo>
                <a:cubicBezTo>
                  <a:pt x="574" y="304"/>
                  <a:pt x="574" y="304"/>
                  <a:pt x="574" y="304"/>
                </a:cubicBezTo>
                <a:cubicBezTo>
                  <a:pt x="574" y="304"/>
                  <a:pt x="574" y="304"/>
                  <a:pt x="574" y="304"/>
                </a:cubicBezTo>
                <a:cubicBezTo>
                  <a:pt x="574" y="304"/>
                  <a:pt x="574" y="304"/>
                  <a:pt x="574" y="304"/>
                </a:cubicBezTo>
                <a:cubicBezTo>
                  <a:pt x="573" y="305"/>
                  <a:pt x="573" y="305"/>
                  <a:pt x="573" y="305"/>
                </a:cubicBezTo>
                <a:cubicBezTo>
                  <a:pt x="572" y="306"/>
                  <a:pt x="570" y="307"/>
                  <a:pt x="569" y="307"/>
                </a:cubicBezTo>
                <a:cubicBezTo>
                  <a:pt x="568" y="308"/>
                  <a:pt x="567" y="308"/>
                  <a:pt x="566" y="309"/>
                </a:cubicBezTo>
                <a:cubicBezTo>
                  <a:pt x="566" y="309"/>
                  <a:pt x="566" y="309"/>
                  <a:pt x="565" y="309"/>
                </a:cubicBezTo>
                <a:cubicBezTo>
                  <a:pt x="567" y="308"/>
                  <a:pt x="568" y="308"/>
                  <a:pt x="570" y="307"/>
                </a:cubicBezTo>
                <a:close/>
                <a:moveTo>
                  <a:pt x="565" y="297"/>
                </a:moveTo>
                <a:cubicBezTo>
                  <a:pt x="567" y="298"/>
                  <a:pt x="569" y="299"/>
                  <a:pt x="571" y="301"/>
                </a:cubicBezTo>
                <a:cubicBezTo>
                  <a:pt x="570" y="302"/>
                  <a:pt x="569" y="302"/>
                  <a:pt x="569" y="303"/>
                </a:cubicBezTo>
                <a:cubicBezTo>
                  <a:pt x="568" y="304"/>
                  <a:pt x="566" y="305"/>
                  <a:pt x="565" y="306"/>
                </a:cubicBezTo>
                <a:cubicBezTo>
                  <a:pt x="562" y="308"/>
                  <a:pt x="558" y="309"/>
                  <a:pt x="555" y="309"/>
                </a:cubicBezTo>
                <a:cubicBezTo>
                  <a:pt x="554" y="309"/>
                  <a:pt x="552" y="309"/>
                  <a:pt x="551" y="309"/>
                </a:cubicBezTo>
                <a:cubicBezTo>
                  <a:pt x="551" y="308"/>
                  <a:pt x="550" y="308"/>
                  <a:pt x="549" y="308"/>
                </a:cubicBezTo>
                <a:cubicBezTo>
                  <a:pt x="549" y="308"/>
                  <a:pt x="549" y="308"/>
                  <a:pt x="549" y="308"/>
                </a:cubicBezTo>
                <a:cubicBezTo>
                  <a:pt x="548" y="308"/>
                  <a:pt x="548" y="307"/>
                  <a:pt x="548" y="307"/>
                </a:cubicBezTo>
                <a:cubicBezTo>
                  <a:pt x="547" y="307"/>
                  <a:pt x="546" y="306"/>
                  <a:pt x="546" y="306"/>
                </a:cubicBezTo>
                <a:cubicBezTo>
                  <a:pt x="545" y="306"/>
                  <a:pt x="544" y="306"/>
                  <a:pt x="543" y="306"/>
                </a:cubicBezTo>
                <a:cubicBezTo>
                  <a:pt x="541" y="306"/>
                  <a:pt x="541" y="306"/>
                  <a:pt x="541" y="306"/>
                </a:cubicBezTo>
                <a:cubicBezTo>
                  <a:pt x="540" y="306"/>
                  <a:pt x="539" y="306"/>
                  <a:pt x="538" y="307"/>
                </a:cubicBezTo>
                <a:cubicBezTo>
                  <a:pt x="538" y="307"/>
                  <a:pt x="537" y="307"/>
                  <a:pt x="536" y="307"/>
                </a:cubicBezTo>
                <a:cubicBezTo>
                  <a:pt x="534" y="307"/>
                  <a:pt x="533" y="307"/>
                  <a:pt x="531" y="307"/>
                </a:cubicBezTo>
                <a:cubicBezTo>
                  <a:pt x="531" y="307"/>
                  <a:pt x="531" y="307"/>
                  <a:pt x="530" y="307"/>
                </a:cubicBezTo>
                <a:cubicBezTo>
                  <a:pt x="531" y="305"/>
                  <a:pt x="531" y="303"/>
                  <a:pt x="532" y="301"/>
                </a:cubicBezTo>
                <a:cubicBezTo>
                  <a:pt x="535" y="299"/>
                  <a:pt x="538" y="299"/>
                  <a:pt x="540" y="298"/>
                </a:cubicBezTo>
                <a:cubicBezTo>
                  <a:pt x="542" y="298"/>
                  <a:pt x="544" y="298"/>
                  <a:pt x="545" y="297"/>
                </a:cubicBezTo>
                <a:cubicBezTo>
                  <a:pt x="547" y="297"/>
                  <a:pt x="550" y="296"/>
                  <a:pt x="552" y="295"/>
                </a:cubicBezTo>
                <a:cubicBezTo>
                  <a:pt x="554" y="295"/>
                  <a:pt x="556" y="294"/>
                  <a:pt x="558" y="294"/>
                </a:cubicBezTo>
                <a:cubicBezTo>
                  <a:pt x="561" y="295"/>
                  <a:pt x="563" y="296"/>
                  <a:pt x="565" y="297"/>
                </a:cubicBezTo>
                <a:close/>
                <a:moveTo>
                  <a:pt x="552" y="294"/>
                </a:moveTo>
                <a:cubicBezTo>
                  <a:pt x="549" y="295"/>
                  <a:pt x="547" y="295"/>
                  <a:pt x="545" y="296"/>
                </a:cubicBezTo>
                <a:cubicBezTo>
                  <a:pt x="543" y="297"/>
                  <a:pt x="542" y="297"/>
                  <a:pt x="540" y="297"/>
                </a:cubicBezTo>
                <a:cubicBezTo>
                  <a:pt x="538" y="297"/>
                  <a:pt x="536" y="298"/>
                  <a:pt x="534" y="299"/>
                </a:cubicBezTo>
                <a:cubicBezTo>
                  <a:pt x="534" y="298"/>
                  <a:pt x="534" y="298"/>
                  <a:pt x="535" y="298"/>
                </a:cubicBezTo>
                <a:cubicBezTo>
                  <a:pt x="540" y="293"/>
                  <a:pt x="549" y="291"/>
                  <a:pt x="555" y="293"/>
                </a:cubicBezTo>
                <a:cubicBezTo>
                  <a:pt x="555" y="293"/>
                  <a:pt x="556" y="293"/>
                  <a:pt x="556" y="293"/>
                </a:cubicBezTo>
                <a:cubicBezTo>
                  <a:pt x="555" y="293"/>
                  <a:pt x="553" y="294"/>
                  <a:pt x="552" y="294"/>
                </a:cubicBezTo>
                <a:close/>
                <a:moveTo>
                  <a:pt x="587" y="55"/>
                </a:moveTo>
                <a:cubicBezTo>
                  <a:pt x="587" y="57"/>
                  <a:pt x="586" y="59"/>
                  <a:pt x="587" y="61"/>
                </a:cubicBezTo>
                <a:cubicBezTo>
                  <a:pt x="585" y="61"/>
                  <a:pt x="584" y="60"/>
                  <a:pt x="582" y="60"/>
                </a:cubicBezTo>
                <a:cubicBezTo>
                  <a:pt x="582" y="59"/>
                  <a:pt x="581" y="59"/>
                  <a:pt x="581" y="58"/>
                </a:cubicBezTo>
                <a:cubicBezTo>
                  <a:pt x="581" y="56"/>
                  <a:pt x="584" y="55"/>
                  <a:pt x="587" y="55"/>
                </a:cubicBezTo>
                <a:close/>
                <a:moveTo>
                  <a:pt x="323" y="140"/>
                </a:moveTo>
                <a:cubicBezTo>
                  <a:pt x="325" y="139"/>
                  <a:pt x="327" y="139"/>
                  <a:pt x="328" y="139"/>
                </a:cubicBezTo>
                <a:cubicBezTo>
                  <a:pt x="328" y="139"/>
                  <a:pt x="327" y="140"/>
                  <a:pt x="327" y="140"/>
                </a:cubicBezTo>
                <a:cubicBezTo>
                  <a:pt x="324" y="144"/>
                  <a:pt x="327" y="154"/>
                  <a:pt x="330" y="158"/>
                </a:cubicBezTo>
                <a:cubicBezTo>
                  <a:pt x="333" y="162"/>
                  <a:pt x="337" y="164"/>
                  <a:pt x="340" y="168"/>
                </a:cubicBezTo>
                <a:cubicBezTo>
                  <a:pt x="341" y="169"/>
                  <a:pt x="342" y="171"/>
                  <a:pt x="343" y="172"/>
                </a:cubicBezTo>
                <a:cubicBezTo>
                  <a:pt x="345" y="175"/>
                  <a:pt x="349" y="175"/>
                  <a:pt x="350" y="178"/>
                </a:cubicBezTo>
                <a:cubicBezTo>
                  <a:pt x="350" y="179"/>
                  <a:pt x="351" y="180"/>
                  <a:pt x="351" y="182"/>
                </a:cubicBezTo>
                <a:cubicBezTo>
                  <a:pt x="350" y="183"/>
                  <a:pt x="350" y="183"/>
                  <a:pt x="349" y="184"/>
                </a:cubicBezTo>
                <a:cubicBezTo>
                  <a:pt x="349" y="185"/>
                  <a:pt x="348" y="186"/>
                  <a:pt x="347" y="186"/>
                </a:cubicBezTo>
                <a:cubicBezTo>
                  <a:pt x="346" y="187"/>
                  <a:pt x="346" y="187"/>
                  <a:pt x="345" y="187"/>
                </a:cubicBezTo>
                <a:cubicBezTo>
                  <a:pt x="345" y="187"/>
                  <a:pt x="344" y="187"/>
                  <a:pt x="343" y="188"/>
                </a:cubicBezTo>
                <a:cubicBezTo>
                  <a:pt x="343" y="188"/>
                  <a:pt x="342" y="188"/>
                  <a:pt x="342" y="189"/>
                </a:cubicBezTo>
                <a:cubicBezTo>
                  <a:pt x="342" y="189"/>
                  <a:pt x="342" y="189"/>
                  <a:pt x="341" y="189"/>
                </a:cubicBezTo>
                <a:cubicBezTo>
                  <a:pt x="341" y="190"/>
                  <a:pt x="340" y="190"/>
                  <a:pt x="340" y="191"/>
                </a:cubicBezTo>
                <a:cubicBezTo>
                  <a:pt x="339" y="192"/>
                  <a:pt x="338" y="192"/>
                  <a:pt x="337" y="193"/>
                </a:cubicBezTo>
                <a:cubicBezTo>
                  <a:pt x="336" y="193"/>
                  <a:pt x="335" y="193"/>
                  <a:pt x="334" y="193"/>
                </a:cubicBezTo>
                <a:cubicBezTo>
                  <a:pt x="333" y="193"/>
                  <a:pt x="333" y="193"/>
                  <a:pt x="333" y="193"/>
                </a:cubicBezTo>
                <a:cubicBezTo>
                  <a:pt x="332" y="193"/>
                  <a:pt x="332" y="193"/>
                  <a:pt x="332" y="193"/>
                </a:cubicBezTo>
                <a:cubicBezTo>
                  <a:pt x="331" y="192"/>
                  <a:pt x="331" y="192"/>
                  <a:pt x="330" y="192"/>
                </a:cubicBezTo>
                <a:cubicBezTo>
                  <a:pt x="329" y="192"/>
                  <a:pt x="329" y="191"/>
                  <a:pt x="328" y="191"/>
                </a:cubicBezTo>
                <a:cubicBezTo>
                  <a:pt x="327" y="191"/>
                  <a:pt x="327" y="191"/>
                  <a:pt x="327" y="191"/>
                </a:cubicBezTo>
                <a:cubicBezTo>
                  <a:pt x="326" y="191"/>
                  <a:pt x="326" y="191"/>
                  <a:pt x="325" y="191"/>
                </a:cubicBezTo>
                <a:cubicBezTo>
                  <a:pt x="324" y="192"/>
                  <a:pt x="323" y="192"/>
                  <a:pt x="321" y="192"/>
                </a:cubicBezTo>
                <a:cubicBezTo>
                  <a:pt x="320" y="193"/>
                  <a:pt x="319" y="193"/>
                  <a:pt x="318" y="192"/>
                </a:cubicBezTo>
                <a:cubicBezTo>
                  <a:pt x="317" y="192"/>
                  <a:pt x="316" y="192"/>
                  <a:pt x="315" y="192"/>
                </a:cubicBezTo>
                <a:cubicBezTo>
                  <a:pt x="316" y="190"/>
                  <a:pt x="316" y="187"/>
                  <a:pt x="317" y="185"/>
                </a:cubicBezTo>
                <a:cubicBezTo>
                  <a:pt x="317" y="182"/>
                  <a:pt x="317" y="182"/>
                  <a:pt x="317" y="182"/>
                </a:cubicBezTo>
                <a:cubicBezTo>
                  <a:pt x="317" y="182"/>
                  <a:pt x="318" y="181"/>
                  <a:pt x="318" y="180"/>
                </a:cubicBezTo>
                <a:cubicBezTo>
                  <a:pt x="318" y="179"/>
                  <a:pt x="318" y="178"/>
                  <a:pt x="318" y="177"/>
                </a:cubicBezTo>
                <a:cubicBezTo>
                  <a:pt x="318" y="175"/>
                  <a:pt x="318" y="175"/>
                  <a:pt x="318" y="175"/>
                </a:cubicBezTo>
                <a:cubicBezTo>
                  <a:pt x="318" y="173"/>
                  <a:pt x="318" y="172"/>
                  <a:pt x="318" y="170"/>
                </a:cubicBezTo>
                <a:cubicBezTo>
                  <a:pt x="318" y="168"/>
                  <a:pt x="318" y="166"/>
                  <a:pt x="317" y="165"/>
                </a:cubicBezTo>
                <a:cubicBezTo>
                  <a:pt x="317" y="164"/>
                  <a:pt x="317" y="163"/>
                  <a:pt x="317" y="163"/>
                </a:cubicBezTo>
                <a:cubicBezTo>
                  <a:pt x="317" y="162"/>
                  <a:pt x="317" y="161"/>
                  <a:pt x="317" y="160"/>
                </a:cubicBezTo>
                <a:cubicBezTo>
                  <a:pt x="318" y="156"/>
                  <a:pt x="317" y="151"/>
                  <a:pt x="315" y="146"/>
                </a:cubicBezTo>
                <a:cubicBezTo>
                  <a:pt x="314" y="146"/>
                  <a:pt x="314" y="145"/>
                  <a:pt x="314" y="145"/>
                </a:cubicBezTo>
                <a:cubicBezTo>
                  <a:pt x="314" y="145"/>
                  <a:pt x="314" y="145"/>
                  <a:pt x="314" y="145"/>
                </a:cubicBezTo>
                <a:cubicBezTo>
                  <a:pt x="317" y="143"/>
                  <a:pt x="320" y="142"/>
                  <a:pt x="323" y="140"/>
                </a:cubicBezTo>
                <a:close/>
                <a:moveTo>
                  <a:pt x="205" y="182"/>
                </a:moveTo>
                <a:cubicBezTo>
                  <a:pt x="207" y="184"/>
                  <a:pt x="206" y="191"/>
                  <a:pt x="205" y="195"/>
                </a:cubicBezTo>
                <a:cubicBezTo>
                  <a:pt x="205" y="194"/>
                  <a:pt x="204" y="193"/>
                  <a:pt x="203" y="193"/>
                </a:cubicBezTo>
                <a:cubicBezTo>
                  <a:pt x="202" y="192"/>
                  <a:pt x="200" y="191"/>
                  <a:pt x="199" y="190"/>
                </a:cubicBezTo>
                <a:cubicBezTo>
                  <a:pt x="198" y="190"/>
                  <a:pt x="198" y="190"/>
                  <a:pt x="198" y="190"/>
                </a:cubicBezTo>
                <a:cubicBezTo>
                  <a:pt x="196" y="189"/>
                  <a:pt x="194" y="187"/>
                  <a:pt x="192" y="186"/>
                </a:cubicBezTo>
                <a:cubicBezTo>
                  <a:pt x="189" y="183"/>
                  <a:pt x="188" y="180"/>
                  <a:pt x="188" y="176"/>
                </a:cubicBezTo>
                <a:cubicBezTo>
                  <a:pt x="194" y="176"/>
                  <a:pt x="203" y="176"/>
                  <a:pt x="205" y="182"/>
                </a:cubicBezTo>
                <a:close/>
                <a:moveTo>
                  <a:pt x="186" y="176"/>
                </a:moveTo>
                <a:cubicBezTo>
                  <a:pt x="186" y="176"/>
                  <a:pt x="187" y="176"/>
                  <a:pt x="187" y="176"/>
                </a:cubicBezTo>
                <a:cubicBezTo>
                  <a:pt x="187" y="180"/>
                  <a:pt x="188" y="184"/>
                  <a:pt x="191" y="187"/>
                </a:cubicBezTo>
                <a:cubicBezTo>
                  <a:pt x="193" y="188"/>
                  <a:pt x="195" y="190"/>
                  <a:pt x="197" y="191"/>
                </a:cubicBezTo>
                <a:cubicBezTo>
                  <a:pt x="198" y="191"/>
                  <a:pt x="198" y="191"/>
                  <a:pt x="198" y="191"/>
                </a:cubicBezTo>
                <a:cubicBezTo>
                  <a:pt x="200" y="192"/>
                  <a:pt x="201" y="193"/>
                  <a:pt x="202" y="194"/>
                </a:cubicBezTo>
                <a:cubicBezTo>
                  <a:pt x="203" y="194"/>
                  <a:pt x="204" y="195"/>
                  <a:pt x="205" y="196"/>
                </a:cubicBezTo>
                <a:cubicBezTo>
                  <a:pt x="205" y="196"/>
                  <a:pt x="205" y="196"/>
                  <a:pt x="205" y="196"/>
                </a:cubicBezTo>
                <a:cubicBezTo>
                  <a:pt x="204" y="201"/>
                  <a:pt x="200" y="204"/>
                  <a:pt x="196" y="206"/>
                </a:cubicBezTo>
                <a:cubicBezTo>
                  <a:pt x="196" y="206"/>
                  <a:pt x="195" y="206"/>
                  <a:pt x="195" y="206"/>
                </a:cubicBezTo>
                <a:cubicBezTo>
                  <a:pt x="194" y="206"/>
                  <a:pt x="193" y="206"/>
                  <a:pt x="192" y="206"/>
                </a:cubicBezTo>
                <a:cubicBezTo>
                  <a:pt x="191" y="206"/>
                  <a:pt x="191" y="206"/>
                  <a:pt x="191" y="206"/>
                </a:cubicBezTo>
                <a:cubicBezTo>
                  <a:pt x="190" y="202"/>
                  <a:pt x="189" y="199"/>
                  <a:pt x="188" y="196"/>
                </a:cubicBezTo>
                <a:cubicBezTo>
                  <a:pt x="188" y="195"/>
                  <a:pt x="187" y="195"/>
                  <a:pt x="187" y="194"/>
                </a:cubicBezTo>
                <a:cubicBezTo>
                  <a:pt x="186" y="193"/>
                  <a:pt x="186" y="192"/>
                  <a:pt x="185" y="191"/>
                </a:cubicBezTo>
                <a:cubicBezTo>
                  <a:pt x="184" y="190"/>
                  <a:pt x="184" y="189"/>
                  <a:pt x="183" y="187"/>
                </a:cubicBezTo>
                <a:cubicBezTo>
                  <a:pt x="182" y="186"/>
                  <a:pt x="181" y="185"/>
                  <a:pt x="180" y="184"/>
                </a:cubicBezTo>
                <a:cubicBezTo>
                  <a:pt x="179" y="183"/>
                  <a:pt x="179" y="183"/>
                  <a:pt x="178" y="182"/>
                </a:cubicBezTo>
                <a:cubicBezTo>
                  <a:pt x="178" y="182"/>
                  <a:pt x="178" y="182"/>
                  <a:pt x="178" y="182"/>
                </a:cubicBezTo>
                <a:cubicBezTo>
                  <a:pt x="177" y="179"/>
                  <a:pt x="176" y="177"/>
                  <a:pt x="175" y="175"/>
                </a:cubicBezTo>
                <a:cubicBezTo>
                  <a:pt x="179" y="175"/>
                  <a:pt x="182" y="176"/>
                  <a:pt x="186" y="176"/>
                </a:cubicBezTo>
                <a:close/>
                <a:moveTo>
                  <a:pt x="168" y="193"/>
                </a:moveTo>
                <a:cubicBezTo>
                  <a:pt x="166" y="192"/>
                  <a:pt x="165" y="191"/>
                  <a:pt x="163" y="190"/>
                </a:cubicBezTo>
                <a:cubicBezTo>
                  <a:pt x="161" y="190"/>
                  <a:pt x="159" y="190"/>
                  <a:pt x="158" y="190"/>
                </a:cubicBezTo>
                <a:cubicBezTo>
                  <a:pt x="157" y="190"/>
                  <a:pt x="156" y="191"/>
                  <a:pt x="155" y="191"/>
                </a:cubicBezTo>
                <a:cubicBezTo>
                  <a:pt x="154" y="191"/>
                  <a:pt x="153" y="191"/>
                  <a:pt x="152" y="191"/>
                </a:cubicBezTo>
                <a:cubicBezTo>
                  <a:pt x="151" y="192"/>
                  <a:pt x="149" y="193"/>
                  <a:pt x="148" y="193"/>
                </a:cubicBezTo>
                <a:cubicBezTo>
                  <a:pt x="146" y="194"/>
                  <a:pt x="145" y="194"/>
                  <a:pt x="143" y="194"/>
                </a:cubicBezTo>
                <a:cubicBezTo>
                  <a:pt x="140" y="194"/>
                  <a:pt x="137" y="193"/>
                  <a:pt x="135" y="190"/>
                </a:cubicBezTo>
                <a:cubicBezTo>
                  <a:pt x="134" y="189"/>
                  <a:pt x="133" y="187"/>
                  <a:pt x="133" y="186"/>
                </a:cubicBezTo>
                <a:cubicBezTo>
                  <a:pt x="132" y="184"/>
                  <a:pt x="132" y="182"/>
                  <a:pt x="131" y="181"/>
                </a:cubicBezTo>
                <a:cubicBezTo>
                  <a:pt x="131" y="180"/>
                  <a:pt x="131" y="180"/>
                  <a:pt x="131" y="179"/>
                </a:cubicBezTo>
                <a:cubicBezTo>
                  <a:pt x="131" y="176"/>
                  <a:pt x="132" y="173"/>
                  <a:pt x="134" y="170"/>
                </a:cubicBezTo>
                <a:cubicBezTo>
                  <a:pt x="138" y="166"/>
                  <a:pt x="142" y="162"/>
                  <a:pt x="148" y="163"/>
                </a:cubicBezTo>
                <a:cubicBezTo>
                  <a:pt x="148" y="163"/>
                  <a:pt x="149" y="163"/>
                  <a:pt x="149" y="163"/>
                </a:cubicBezTo>
                <a:cubicBezTo>
                  <a:pt x="149" y="163"/>
                  <a:pt x="149" y="163"/>
                  <a:pt x="149" y="163"/>
                </a:cubicBezTo>
                <a:cubicBezTo>
                  <a:pt x="149" y="163"/>
                  <a:pt x="150" y="164"/>
                  <a:pt x="150" y="164"/>
                </a:cubicBezTo>
                <a:cubicBezTo>
                  <a:pt x="150" y="165"/>
                  <a:pt x="151" y="166"/>
                  <a:pt x="152" y="167"/>
                </a:cubicBezTo>
                <a:cubicBezTo>
                  <a:pt x="153" y="168"/>
                  <a:pt x="155" y="169"/>
                  <a:pt x="156" y="170"/>
                </a:cubicBezTo>
                <a:cubicBezTo>
                  <a:pt x="156" y="171"/>
                  <a:pt x="156" y="172"/>
                  <a:pt x="157" y="172"/>
                </a:cubicBezTo>
                <a:cubicBezTo>
                  <a:pt x="159" y="175"/>
                  <a:pt x="162" y="174"/>
                  <a:pt x="164" y="174"/>
                </a:cubicBezTo>
                <a:cubicBezTo>
                  <a:pt x="165" y="174"/>
                  <a:pt x="165" y="174"/>
                  <a:pt x="165" y="174"/>
                </a:cubicBezTo>
                <a:cubicBezTo>
                  <a:pt x="166" y="175"/>
                  <a:pt x="167" y="175"/>
                  <a:pt x="168" y="176"/>
                </a:cubicBezTo>
                <a:cubicBezTo>
                  <a:pt x="170" y="177"/>
                  <a:pt x="173" y="178"/>
                  <a:pt x="175" y="180"/>
                </a:cubicBezTo>
                <a:cubicBezTo>
                  <a:pt x="176" y="181"/>
                  <a:pt x="176" y="183"/>
                  <a:pt x="176" y="184"/>
                </a:cubicBezTo>
                <a:cubicBezTo>
                  <a:pt x="176" y="185"/>
                  <a:pt x="176" y="186"/>
                  <a:pt x="176" y="187"/>
                </a:cubicBezTo>
                <a:cubicBezTo>
                  <a:pt x="176" y="189"/>
                  <a:pt x="177" y="191"/>
                  <a:pt x="178" y="193"/>
                </a:cubicBezTo>
                <a:cubicBezTo>
                  <a:pt x="178" y="195"/>
                  <a:pt x="179" y="197"/>
                  <a:pt x="179" y="198"/>
                </a:cubicBezTo>
                <a:cubicBezTo>
                  <a:pt x="180" y="201"/>
                  <a:pt x="181" y="203"/>
                  <a:pt x="182" y="205"/>
                </a:cubicBezTo>
                <a:cubicBezTo>
                  <a:pt x="183" y="205"/>
                  <a:pt x="183" y="205"/>
                  <a:pt x="183" y="206"/>
                </a:cubicBezTo>
                <a:cubicBezTo>
                  <a:pt x="181" y="206"/>
                  <a:pt x="180" y="205"/>
                  <a:pt x="178" y="204"/>
                </a:cubicBezTo>
                <a:cubicBezTo>
                  <a:pt x="177" y="203"/>
                  <a:pt x="176" y="202"/>
                  <a:pt x="175" y="201"/>
                </a:cubicBezTo>
                <a:cubicBezTo>
                  <a:pt x="174" y="200"/>
                  <a:pt x="174" y="199"/>
                  <a:pt x="173" y="199"/>
                </a:cubicBezTo>
                <a:cubicBezTo>
                  <a:pt x="173" y="198"/>
                  <a:pt x="172" y="197"/>
                  <a:pt x="172" y="197"/>
                </a:cubicBezTo>
                <a:cubicBezTo>
                  <a:pt x="170" y="195"/>
                  <a:pt x="169" y="194"/>
                  <a:pt x="168" y="193"/>
                </a:cubicBezTo>
                <a:close/>
                <a:moveTo>
                  <a:pt x="229" y="382"/>
                </a:moveTo>
                <a:cubicBezTo>
                  <a:pt x="229" y="383"/>
                  <a:pt x="230" y="384"/>
                  <a:pt x="231" y="384"/>
                </a:cubicBezTo>
                <a:cubicBezTo>
                  <a:pt x="231" y="385"/>
                  <a:pt x="231" y="385"/>
                  <a:pt x="231" y="385"/>
                </a:cubicBezTo>
                <a:cubicBezTo>
                  <a:pt x="231" y="385"/>
                  <a:pt x="231" y="385"/>
                  <a:pt x="231" y="385"/>
                </a:cubicBezTo>
                <a:cubicBezTo>
                  <a:pt x="230" y="384"/>
                  <a:pt x="230" y="383"/>
                  <a:pt x="229" y="382"/>
                </a:cubicBezTo>
                <a:close/>
                <a:moveTo>
                  <a:pt x="240" y="409"/>
                </a:moveTo>
                <a:cubicBezTo>
                  <a:pt x="238" y="407"/>
                  <a:pt x="237" y="404"/>
                  <a:pt x="236" y="402"/>
                </a:cubicBezTo>
                <a:cubicBezTo>
                  <a:pt x="237" y="404"/>
                  <a:pt x="238" y="405"/>
                  <a:pt x="240" y="407"/>
                </a:cubicBezTo>
                <a:cubicBezTo>
                  <a:pt x="240" y="407"/>
                  <a:pt x="240" y="408"/>
                  <a:pt x="241" y="408"/>
                </a:cubicBezTo>
                <a:cubicBezTo>
                  <a:pt x="241" y="409"/>
                  <a:pt x="241" y="409"/>
                  <a:pt x="241" y="410"/>
                </a:cubicBezTo>
                <a:cubicBezTo>
                  <a:pt x="241" y="410"/>
                  <a:pt x="241" y="410"/>
                  <a:pt x="241" y="410"/>
                </a:cubicBezTo>
                <a:cubicBezTo>
                  <a:pt x="240" y="410"/>
                  <a:pt x="240" y="409"/>
                  <a:pt x="240" y="409"/>
                </a:cubicBezTo>
                <a:close/>
                <a:moveTo>
                  <a:pt x="258" y="437"/>
                </a:moveTo>
                <a:cubicBezTo>
                  <a:pt x="259" y="438"/>
                  <a:pt x="259" y="438"/>
                  <a:pt x="260" y="439"/>
                </a:cubicBezTo>
                <a:cubicBezTo>
                  <a:pt x="263" y="444"/>
                  <a:pt x="267" y="449"/>
                  <a:pt x="269" y="454"/>
                </a:cubicBezTo>
                <a:cubicBezTo>
                  <a:pt x="265" y="449"/>
                  <a:pt x="261" y="443"/>
                  <a:pt x="258" y="437"/>
                </a:cubicBezTo>
                <a:close/>
                <a:moveTo>
                  <a:pt x="342" y="703"/>
                </a:moveTo>
                <a:cubicBezTo>
                  <a:pt x="342" y="703"/>
                  <a:pt x="342" y="704"/>
                  <a:pt x="341" y="703"/>
                </a:cubicBezTo>
                <a:cubicBezTo>
                  <a:pt x="341" y="703"/>
                  <a:pt x="341" y="703"/>
                  <a:pt x="341" y="703"/>
                </a:cubicBezTo>
                <a:cubicBezTo>
                  <a:pt x="341" y="703"/>
                  <a:pt x="341" y="703"/>
                  <a:pt x="341" y="703"/>
                </a:cubicBezTo>
                <a:cubicBezTo>
                  <a:pt x="341" y="703"/>
                  <a:pt x="341" y="703"/>
                  <a:pt x="341" y="703"/>
                </a:cubicBezTo>
                <a:cubicBezTo>
                  <a:pt x="342" y="703"/>
                  <a:pt x="342" y="703"/>
                  <a:pt x="342" y="703"/>
                </a:cubicBezTo>
                <a:cubicBezTo>
                  <a:pt x="342" y="704"/>
                  <a:pt x="342" y="702"/>
                  <a:pt x="342" y="703"/>
                </a:cubicBezTo>
                <a:close/>
                <a:moveTo>
                  <a:pt x="378" y="529"/>
                </a:moveTo>
                <a:cubicBezTo>
                  <a:pt x="378" y="528"/>
                  <a:pt x="378" y="528"/>
                  <a:pt x="378" y="528"/>
                </a:cubicBezTo>
                <a:cubicBezTo>
                  <a:pt x="378" y="527"/>
                  <a:pt x="378" y="526"/>
                  <a:pt x="378" y="525"/>
                </a:cubicBezTo>
                <a:cubicBezTo>
                  <a:pt x="378" y="525"/>
                  <a:pt x="378" y="525"/>
                  <a:pt x="378" y="525"/>
                </a:cubicBezTo>
                <a:cubicBezTo>
                  <a:pt x="379" y="521"/>
                  <a:pt x="380" y="517"/>
                  <a:pt x="380" y="513"/>
                </a:cubicBezTo>
                <a:cubicBezTo>
                  <a:pt x="382" y="509"/>
                  <a:pt x="383" y="505"/>
                  <a:pt x="385" y="502"/>
                </a:cubicBezTo>
                <a:cubicBezTo>
                  <a:pt x="384" y="510"/>
                  <a:pt x="381" y="519"/>
                  <a:pt x="378" y="529"/>
                </a:cubicBezTo>
                <a:close/>
                <a:moveTo>
                  <a:pt x="383" y="406"/>
                </a:moveTo>
                <a:cubicBezTo>
                  <a:pt x="383" y="405"/>
                  <a:pt x="384" y="405"/>
                  <a:pt x="384" y="405"/>
                </a:cubicBezTo>
                <a:cubicBezTo>
                  <a:pt x="384" y="405"/>
                  <a:pt x="384" y="405"/>
                  <a:pt x="384" y="405"/>
                </a:cubicBezTo>
                <a:cubicBezTo>
                  <a:pt x="384" y="405"/>
                  <a:pt x="384" y="405"/>
                  <a:pt x="384" y="405"/>
                </a:cubicBezTo>
                <a:cubicBezTo>
                  <a:pt x="385" y="405"/>
                  <a:pt x="385" y="405"/>
                  <a:pt x="385" y="405"/>
                </a:cubicBezTo>
                <a:cubicBezTo>
                  <a:pt x="384" y="406"/>
                  <a:pt x="384" y="406"/>
                  <a:pt x="383" y="406"/>
                </a:cubicBezTo>
                <a:cubicBezTo>
                  <a:pt x="383" y="406"/>
                  <a:pt x="383" y="406"/>
                  <a:pt x="383" y="406"/>
                </a:cubicBezTo>
                <a:close/>
                <a:moveTo>
                  <a:pt x="422" y="411"/>
                </a:moveTo>
                <a:cubicBezTo>
                  <a:pt x="423" y="410"/>
                  <a:pt x="423" y="410"/>
                  <a:pt x="423" y="409"/>
                </a:cubicBezTo>
                <a:cubicBezTo>
                  <a:pt x="424" y="409"/>
                  <a:pt x="425" y="408"/>
                  <a:pt x="425" y="407"/>
                </a:cubicBezTo>
                <a:cubicBezTo>
                  <a:pt x="425" y="409"/>
                  <a:pt x="423" y="410"/>
                  <a:pt x="422" y="411"/>
                </a:cubicBezTo>
                <a:close/>
                <a:moveTo>
                  <a:pt x="439" y="398"/>
                </a:moveTo>
                <a:cubicBezTo>
                  <a:pt x="438" y="399"/>
                  <a:pt x="436" y="399"/>
                  <a:pt x="435" y="399"/>
                </a:cubicBezTo>
                <a:cubicBezTo>
                  <a:pt x="435" y="399"/>
                  <a:pt x="435" y="399"/>
                  <a:pt x="435" y="399"/>
                </a:cubicBezTo>
                <a:cubicBezTo>
                  <a:pt x="435" y="399"/>
                  <a:pt x="435" y="399"/>
                  <a:pt x="435" y="399"/>
                </a:cubicBezTo>
                <a:cubicBezTo>
                  <a:pt x="436" y="398"/>
                  <a:pt x="436" y="398"/>
                  <a:pt x="436" y="398"/>
                </a:cubicBezTo>
                <a:cubicBezTo>
                  <a:pt x="437" y="398"/>
                  <a:pt x="438" y="397"/>
                  <a:pt x="440" y="396"/>
                </a:cubicBezTo>
                <a:cubicBezTo>
                  <a:pt x="440" y="396"/>
                  <a:pt x="440" y="396"/>
                  <a:pt x="440" y="396"/>
                </a:cubicBezTo>
                <a:cubicBezTo>
                  <a:pt x="443" y="396"/>
                  <a:pt x="447" y="396"/>
                  <a:pt x="451" y="397"/>
                </a:cubicBezTo>
                <a:cubicBezTo>
                  <a:pt x="447" y="397"/>
                  <a:pt x="443" y="397"/>
                  <a:pt x="439" y="398"/>
                </a:cubicBezTo>
                <a:close/>
                <a:moveTo>
                  <a:pt x="470" y="406"/>
                </a:moveTo>
                <a:cubicBezTo>
                  <a:pt x="468" y="405"/>
                  <a:pt x="466" y="404"/>
                  <a:pt x="465" y="403"/>
                </a:cubicBezTo>
                <a:cubicBezTo>
                  <a:pt x="464" y="402"/>
                  <a:pt x="463" y="401"/>
                  <a:pt x="462" y="400"/>
                </a:cubicBezTo>
                <a:cubicBezTo>
                  <a:pt x="461" y="400"/>
                  <a:pt x="460" y="399"/>
                  <a:pt x="459" y="399"/>
                </a:cubicBezTo>
                <a:cubicBezTo>
                  <a:pt x="464" y="399"/>
                  <a:pt x="471" y="399"/>
                  <a:pt x="475" y="403"/>
                </a:cubicBezTo>
                <a:cubicBezTo>
                  <a:pt x="476" y="404"/>
                  <a:pt x="477" y="404"/>
                  <a:pt x="477" y="405"/>
                </a:cubicBezTo>
                <a:cubicBezTo>
                  <a:pt x="479" y="407"/>
                  <a:pt x="480" y="408"/>
                  <a:pt x="483" y="410"/>
                </a:cubicBezTo>
                <a:cubicBezTo>
                  <a:pt x="483" y="410"/>
                  <a:pt x="483" y="410"/>
                  <a:pt x="483" y="410"/>
                </a:cubicBezTo>
                <a:cubicBezTo>
                  <a:pt x="478" y="409"/>
                  <a:pt x="474" y="408"/>
                  <a:pt x="470" y="406"/>
                </a:cubicBezTo>
                <a:close/>
                <a:moveTo>
                  <a:pt x="491" y="411"/>
                </a:moveTo>
                <a:cubicBezTo>
                  <a:pt x="492" y="411"/>
                  <a:pt x="493" y="411"/>
                  <a:pt x="494" y="411"/>
                </a:cubicBezTo>
                <a:cubicBezTo>
                  <a:pt x="495" y="411"/>
                  <a:pt x="495" y="411"/>
                  <a:pt x="496" y="411"/>
                </a:cubicBezTo>
                <a:cubicBezTo>
                  <a:pt x="496" y="412"/>
                  <a:pt x="496" y="412"/>
                  <a:pt x="497" y="412"/>
                </a:cubicBezTo>
                <a:cubicBezTo>
                  <a:pt x="496" y="412"/>
                  <a:pt x="495" y="412"/>
                  <a:pt x="494" y="412"/>
                </a:cubicBezTo>
                <a:cubicBezTo>
                  <a:pt x="493" y="412"/>
                  <a:pt x="492" y="411"/>
                  <a:pt x="491" y="411"/>
                </a:cubicBezTo>
                <a:close/>
                <a:moveTo>
                  <a:pt x="502" y="413"/>
                </a:moveTo>
                <a:cubicBezTo>
                  <a:pt x="502" y="413"/>
                  <a:pt x="502" y="413"/>
                  <a:pt x="502" y="413"/>
                </a:cubicBezTo>
                <a:cubicBezTo>
                  <a:pt x="503" y="413"/>
                  <a:pt x="504" y="412"/>
                  <a:pt x="504" y="412"/>
                </a:cubicBezTo>
                <a:cubicBezTo>
                  <a:pt x="505" y="412"/>
                  <a:pt x="506" y="413"/>
                  <a:pt x="507" y="414"/>
                </a:cubicBezTo>
                <a:cubicBezTo>
                  <a:pt x="507" y="414"/>
                  <a:pt x="506" y="414"/>
                  <a:pt x="506" y="414"/>
                </a:cubicBezTo>
                <a:cubicBezTo>
                  <a:pt x="505" y="413"/>
                  <a:pt x="504" y="413"/>
                  <a:pt x="502" y="413"/>
                </a:cubicBezTo>
                <a:close/>
                <a:moveTo>
                  <a:pt x="550" y="434"/>
                </a:moveTo>
                <a:cubicBezTo>
                  <a:pt x="549" y="434"/>
                  <a:pt x="549" y="434"/>
                  <a:pt x="548" y="434"/>
                </a:cubicBezTo>
                <a:cubicBezTo>
                  <a:pt x="547" y="434"/>
                  <a:pt x="546" y="434"/>
                  <a:pt x="544" y="434"/>
                </a:cubicBezTo>
                <a:cubicBezTo>
                  <a:pt x="542" y="434"/>
                  <a:pt x="539" y="434"/>
                  <a:pt x="536" y="434"/>
                </a:cubicBezTo>
                <a:cubicBezTo>
                  <a:pt x="535" y="434"/>
                  <a:pt x="534" y="434"/>
                  <a:pt x="533" y="433"/>
                </a:cubicBezTo>
                <a:cubicBezTo>
                  <a:pt x="532" y="433"/>
                  <a:pt x="531" y="433"/>
                  <a:pt x="530" y="433"/>
                </a:cubicBezTo>
                <a:cubicBezTo>
                  <a:pt x="529" y="433"/>
                  <a:pt x="528" y="433"/>
                  <a:pt x="527" y="433"/>
                </a:cubicBezTo>
                <a:cubicBezTo>
                  <a:pt x="526" y="433"/>
                  <a:pt x="525" y="433"/>
                  <a:pt x="525" y="433"/>
                </a:cubicBezTo>
                <a:cubicBezTo>
                  <a:pt x="518" y="432"/>
                  <a:pt x="516" y="426"/>
                  <a:pt x="513" y="421"/>
                </a:cubicBezTo>
                <a:cubicBezTo>
                  <a:pt x="513" y="420"/>
                  <a:pt x="513" y="420"/>
                  <a:pt x="513" y="419"/>
                </a:cubicBezTo>
                <a:cubicBezTo>
                  <a:pt x="512" y="418"/>
                  <a:pt x="511" y="416"/>
                  <a:pt x="510" y="415"/>
                </a:cubicBezTo>
                <a:cubicBezTo>
                  <a:pt x="511" y="415"/>
                  <a:pt x="511" y="415"/>
                  <a:pt x="512" y="415"/>
                </a:cubicBezTo>
                <a:cubicBezTo>
                  <a:pt x="514" y="415"/>
                  <a:pt x="516" y="415"/>
                  <a:pt x="518" y="415"/>
                </a:cubicBezTo>
                <a:cubicBezTo>
                  <a:pt x="521" y="416"/>
                  <a:pt x="524" y="418"/>
                  <a:pt x="527" y="419"/>
                </a:cubicBezTo>
                <a:cubicBezTo>
                  <a:pt x="527" y="420"/>
                  <a:pt x="528" y="420"/>
                  <a:pt x="528" y="420"/>
                </a:cubicBezTo>
                <a:cubicBezTo>
                  <a:pt x="529" y="420"/>
                  <a:pt x="530" y="421"/>
                  <a:pt x="530" y="421"/>
                </a:cubicBezTo>
                <a:cubicBezTo>
                  <a:pt x="531" y="422"/>
                  <a:pt x="531" y="423"/>
                  <a:pt x="532" y="424"/>
                </a:cubicBezTo>
                <a:cubicBezTo>
                  <a:pt x="532" y="425"/>
                  <a:pt x="532" y="426"/>
                  <a:pt x="533" y="427"/>
                </a:cubicBezTo>
                <a:cubicBezTo>
                  <a:pt x="534" y="429"/>
                  <a:pt x="536" y="430"/>
                  <a:pt x="539" y="432"/>
                </a:cubicBezTo>
                <a:cubicBezTo>
                  <a:pt x="541" y="432"/>
                  <a:pt x="541" y="432"/>
                  <a:pt x="543" y="432"/>
                </a:cubicBezTo>
                <a:cubicBezTo>
                  <a:pt x="543" y="433"/>
                  <a:pt x="543" y="433"/>
                  <a:pt x="544" y="433"/>
                </a:cubicBezTo>
                <a:cubicBezTo>
                  <a:pt x="544" y="433"/>
                  <a:pt x="544" y="433"/>
                  <a:pt x="545" y="433"/>
                </a:cubicBezTo>
                <a:cubicBezTo>
                  <a:pt x="545" y="433"/>
                  <a:pt x="545" y="433"/>
                  <a:pt x="546" y="434"/>
                </a:cubicBezTo>
                <a:cubicBezTo>
                  <a:pt x="547" y="434"/>
                  <a:pt x="548" y="434"/>
                  <a:pt x="549" y="434"/>
                </a:cubicBezTo>
                <a:cubicBezTo>
                  <a:pt x="550" y="434"/>
                  <a:pt x="551" y="434"/>
                  <a:pt x="552" y="434"/>
                </a:cubicBezTo>
                <a:cubicBezTo>
                  <a:pt x="552" y="434"/>
                  <a:pt x="552" y="434"/>
                  <a:pt x="552" y="434"/>
                </a:cubicBezTo>
                <a:cubicBezTo>
                  <a:pt x="552" y="434"/>
                  <a:pt x="551" y="434"/>
                  <a:pt x="550" y="434"/>
                </a:cubicBezTo>
                <a:close/>
                <a:moveTo>
                  <a:pt x="568" y="442"/>
                </a:moveTo>
                <a:cubicBezTo>
                  <a:pt x="567" y="442"/>
                  <a:pt x="567" y="441"/>
                  <a:pt x="566" y="441"/>
                </a:cubicBezTo>
                <a:cubicBezTo>
                  <a:pt x="564" y="439"/>
                  <a:pt x="562" y="437"/>
                  <a:pt x="560" y="436"/>
                </a:cubicBezTo>
                <a:cubicBezTo>
                  <a:pt x="561" y="436"/>
                  <a:pt x="561" y="436"/>
                  <a:pt x="561" y="436"/>
                </a:cubicBezTo>
                <a:cubicBezTo>
                  <a:pt x="562" y="437"/>
                  <a:pt x="563" y="437"/>
                  <a:pt x="563" y="437"/>
                </a:cubicBezTo>
                <a:cubicBezTo>
                  <a:pt x="566" y="438"/>
                  <a:pt x="568" y="439"/>
                  <a:pt x="569" y="441"/>
                </a:cubicBezTo>
                <a:cubicBezTo>
                  <a:pt x="570" y="441"/>
                  <a:pt x="570" y="442"/>
                  <a:pt x="571" y="442"/>
                </a:cubicBezTo>
                <a:cubicBezTo>
                  <a:pt x="571" y="443"/>
                  <a:pt x="572" y="444"/>
                  <a:pt x="573" y="445"/>
                </a:cubicBezTo>
                <a:cubicBezTo>
                  <a:pt x="574" y="446"/>
                  <a:pt x="574" y="447"/>
                  <a:pt x="575" y="448"/>
                </a:cubicBezTo>
                <a:cubicBezTo>
                  <a:pt x="575" y="448"/>
                  <a:pt x="575" y="448"/>
                  <a:pt x="575" y="449"/>
                </a:cubicBezTo>
                <a:cubicBezTo>
                  <a:pt x="573" y="447"/>
                  <a:pt x="571" y="445"/>
                  <a:pt x="569" y="443"/>
                </a:cubicBezTo>
                <a:lnTo>
                  <a:pt x="568" y="442"/>
                </a:lnTo>
                <a:close/>
                <a:moveTo>
                  <a:pt x="584" y="455"/>
                </a:moveTo>
                <a:cubicBezTo>
                  <a:pt x="583" y="455"/>
                  <a:pt x="581" y="453"/>
                  <a:pt x="580" y="452"/>
                </a:cubicBezTo>
                <a:cubicBezTo>
                  <a:pt x="580" y="452"/>
                  <a:pt x="580" y="452"/>
                  <a:pt x="580" y="452"/>
                </a:cubicBezTo>
                <a:cubicBezTo>
                  <a:pt x="582" y="453"/>
                  <a:pt x="583" y="453"/>
                  <a:pt x="584" y="454"/>
                </a:cubicBezTo>
                <a:cubicBezTo>
                  <a:pt x="584" y="455"/>
                  <a:pt x="584" y="455"/>
                  <a:pt x="584" y="456"/>
                </a:cubicBezTo>
                <a:cubicBezTo>
                  <a:pt x="584" y="455"/>
                  <a:pt x="584" y="455"/>
                  <a:pt x="584" y="455"/>
                </a:cubicBezTo>
                <a:close/>
                <a:moveTo>
                  <a:pt x="591" y="475"/>
                </a:moveTo>
                <a:cubicBezTo>
                  <a:pt x="588" y="472"/>
                  <a:pt x="588" y="469"/>
                  <a:pt x="588" y="465"/>
                </a:cubicBezTo>
                <a:cubicBezTo>
                  <a:pt x="588" y="464"/>
                  <a:pt x="588" y="463"/>
                  <a:pt x="588" y="463"/>
                </a:cubicBezTo>
                <a:cubicBezTo>
                  <a:pt x="590" y="464"/>
                  <a:pt x="592" y="466"/>
                  <a:pt x="592" y="468"/>
                </a:cubicBezTo>
                <a:cubicBezTo>
                  <a:pt x="592" y="471"/>
                  <a:pt x="592" y="473"/>
                  <a:pt x="592" y="476"/>
                </a:cubicBezTo>
                <a:cubicBezTo>
                  <a:pt x="591" y="476"/>
                  <a:pt x="591" y="476"/>
                  <a:pt x="591" y="475"/>
                </a:cubicBezTo>
                <a:close/>
                <a:moveTo>
                  <a:pt x="589" y="313"/>
                </a:moveTo>
                <a:cubicBezTo>
                  <a:pt x="587" y="314"/>
                  <a:pt x="585" y="314"/>
                  <a:pt x="583" y="315"/>
                </a:cubicBezTo>
                <a:cubicBezTo>
                  <a:pt x="580" y="316"/>
                  <a:pt x="578" y="317"/>
                  <a:pt x="576" y="319"/>
                </a:cubicBezTo>
                <a:cubicBezTo>
                  <a:pt x="575" y="320"/>
                  <a:pt x="573" y="322"/>
                  <a:pt x="572" y="323"/>
                </a:cubicBezTo>
                <a:cubicBezTo>
                  <a:pt x="571" y="324"/>
                  <a:pt x="569" y="325"/>
                  <a:pt x="568" y="327"/>
                </a:cubicBezTo>
                <a:cubicBezTo>
                  <a:pt x="567" y="326"/>
                  <a:pt x="565" y="325"/>
                  <a:pt x="564" y="324"/>
                </a:cubicBezTo>
                <a:cubicBezTo>
                  <a:pt x="561" y="319"/>
                  <a:pt x="557" y="317"/>
                  <a:pt x="552" y="316"/>
                </a:cubicBezTo>
                <a:cubicBezTo>
                  <a:pt x="549" y="318"/>
                  <a:pt x="545" y="319"/>
                  <a:pt x="541" y="319"/>
                </a:cubicBezTo>
                <a:cubicBezTo>
                  <a:pt x="538" y="320"/>
                  <a:pt x="535" y="320"/>
                  <a:pt x="534" y="319"/>
                </a:cubicBezTo>
                <a:cubicBezTo>
                  <a:pt x="534" y="318"/>
                  <a:pt x="535" y="317"/>
                  <a:pt x="535" y="315"/>
                </a:cubicBezTo>
                <a:cubicBezTo>
                  <a:pt x="535" y="315"/>
                  <a:pt x="535" y="315"/>
                  <a:pt x="535" y="314"/>
                </a:cubicBezTo>
                <a:cubicBezTo>
                  <a:pt x="535" y="313"/>
                  <a:pt x="535" y="313"/>
                  <a:pt x="536" y="312"/>
                </a:cubicBezTo>
                <a:cubicBezTo>
                  <a:pt x="537" y="311"/>
                  <a:pt x="538" y="311"/>
                  <a:pt x="540" y="311"/>
                </a:cubicBezTo>
                <a:cubicBezTo>
                  <a:pt x="540" y="311"/>
                  <a:pt x="541" y="311"/>
                  <a:pt x="541" y="311"/>
                </a:cubicBezTo>
                <a:cubicBezTo>
                  <a:pt x="542" y="311"/>
                  <a:pt x="542" y="311"/>
                  <a:pt x="542" y="311"/>
                </a:cubicBezTo>
                <a:cubicBezTo>
                  <a:pt x="543" y="310"/>
                  <a:pt x="543" y="310"/>
                  <a:pt x="543" y="310"/>
                </a:cubicBezTo>
                <a:cubicBezTo>
                  <a:pt x="545" y="311"/>
                  <a:pt x="546" y="311"/>
                  <a:pt x="547" y="312"/>
                </a:cubicBezTo>
                <a:cubicBezTo>
                  <a:pt x="548" y="312"/>
                  <a:pt x="549" y="312"/>
                  <a:pt x="549" y="312"/>
                </a:cubicBezTo>
                <a:cubicBezTo>
                  <a:pt x="549" y="312"/>
                  <a:pt x="549" y="312"/>
                  <a:pt x="549" y="312"/>
                </a:cubicBezTo>
                <a:cubicBezTo>
                  <a:pt x="550" y="313"/>
                  <a:pt x="550" y="313"/>
                  <a:pt x="551" y="313"/>
                </a:cubicBezTo>
                <a:cubicBezTo>
                  <a:pt x="552" y="314"/>
                  <a:pt x="553" y="314"/>
                  <a:pt x="554" y="314"/>
                </a:cubicBezTo>
                <a:cubicBezTo>
                  <a:pt x="555" y="314"/>
                  <a:pt x="556" y="314"/>
                  <a:pt x="557" y="314"/>
                </a:cubicBezTo>
                <a:cubicBezTo>
                  <a:pt x="557" y="314"/>
                  <a:pt x="557" y="314"/>
                  <a:pt x="557" y="314"/>
                </a:cubicBezTo>
                <a:cubicBezTo>
                  <a:pt x="558" y="314"/>
                  <a:pt x="559" y="313"/>
                  <a:pt x="561" y="313"/>
                </a:cubicBezTo>
                <a:cubicBezTo>
                  <a:pt x="562" y="313"/>
                  <a:pt x="563" y="312"/>
                  <a:pt x="564" y="312"/>
                </a:cubicBezTo>
                <a:cubicBezTo>
                  <a:pt x="564" y="312"/>
                  <a:pt x="564" y="311"/>
                  <a:pt x="564" y="311"/>
                </a:cubicBezTo>
                <a:cubicBezTo>
                  <a:pt x="565" y="311"/>
                  <a:pt x="566" y="310"/>
                  <a:pt x="567" y="310"/>
                </a:cubicBezTo>
                <a:cubicBezTo>
                  <a:pt x="568" y="309"/>
                  <a:pt x="569" y="309"/>
                  <a:pt x="570" y="308"/>
                </a:cubicBezTo>
                <a:cubicBezTo>
                  <a:pt x="571" y="308"/>
                  <a:pt x="572" y="307"/>
                  <a:pt x="573" y="306"/>
                </a:cubicBezTo>
                <a:cubicBezTo>
                  <a:pt x="574" y="306"/>
                  <a:pt x="574" y="306"/>
                  <a:pt x="575" y="305"/>
                </a:cubicBezTo>
                <a:cubicBezTo>
                  <a:pt x="577" y="307"/>
                  <a:pt x="579" y="309"/>
                  <a:pt x="583" y="310"/>
                </a:cubicBezTo>
                <a:cubicBezTo>
                  <a:pt x="588" y="310"/>
                  <a:pt x="589" y="311"/>
                  <a:pt x="592" y="312"/>
                </a:cubicBezTo>
                <a:cubicBezTo>
                  <a:pt x="592" y="312"/>
                  <a:pt x="592" y="312"/>
                  <a:pt x="592" y="312"/>
                </a:cubicBezTo>
                <a:cubicBezTo>
                  <a:pt x="591" y="313"/>
                  <a:pt x="590" y="313"/>
                  <a:pt x="589" y="313"/>
                </a:cubicBezTo>
                <a:close/>
                <a:moveTo>
                  <a:pt x="595" y="197"/>
                </a:moveTo>
                <a:cubicBezTo>
                  <a:pt x="593" y="197"/>
                  <a:pt x="591" y="197"/>
                  <a:pt x="589" y="196"/>
                </a:cubicBezTo>
                <a:cubicBezTo>
                  <a:pt x="588" y="196"/>
                  <a:pt x="588" y="196"/>
                  <a:pt x="586" y="196"/>
                </a:cubicBezTo>
                <a:cubicBezTo>
                  <a:pt x="585" y="196"/>
                  <a:pt x="585" y="195"/>
                  <a:pt x="584" y="195"/>
                </a:cubicBezTo>
                <a:cubicBezTo>
                  <a:pt x="585" y="195"/>
                  <a:pt x="586" y="194"/>
                  <a:pt x="587" y="194"/>
                </a:cubicBezTo>
                <a:cubicBezTo>
                  <a:pt x="588" y="193"/>
                  <a:pt x="590" y="192"/>
                  <a:pt x="592" y="191"/>
                </a:cubicBezTo>
                <a:cubicBezTo>
                  <a:pt x="593" y="190"/>
                  <a:pt x="595" y="189"/>
                  <a:pt x="596" y="189"/>
                </a:cubicBezTo>
                <a:cubicBezTo>
                  <a:pt x="598" y="189"/>
                  <a:pt x="600" y="189"/>
                  <a:pt x="602" y="190"/>
                </a:cubicBezTo>
                <a:cubicBezTo>
                  <a:pt x="602" y="190"/>
                  <a:pt x="602" y="190"/>
                  <a:pt x="603" y="190"/>
                </a:cubicBezTo>
                <a:cubicBezTo>
                  <a:pt x="602" y="191"/>
                  <a:pt x="602" y="193"/>
                  <a:pt x="602" y="194"/>
                </a:cubicBezTo>
                <a:cubicBezTo>
                  <a:pt x="601" y="194"/>
                  <a:pt x="601" y="195"/>
                  <a:pt x="600" y="195"/>
                </a:cubicBezTo>
                <a:cubicBezTo>
                  <a:pt x="598" y="196"/>
                  <a:pt x="597" y="197"/>
                  <a:pt x="595" y="19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5">
            <a:extLst>
              <a:ext uri="{FF2B5EF4-FFF2-40B4-BE49-F238E27FC236}">
                <a16:creationId xmlns:a16="http://schemas.microsoft.com/office/drawing/2014/main" id="{BDD2758B-E81A-40C3-8215-ABB01E49C347}"/>
              </a:ext>
            </a:extLst>
          </p:cNvPr>
          <p:cNvSpPr>
            <a:spLocks noEditPoints="1"/>
          </p:cNvSpPr>
          <p:nvPr/>
        </p:nvSpPr>
        <p:spPr bwMode="auto">
          <a:xfrm>
            <a:off x="5032119" y="2243608"/>
            <a:ext cx="2127763" cy="1949727"/>
          </a:xfrm>
          <a:custGeom>
            <a:avLst/>
            <a:gdLst>
              <a:gd name="T0" fmla="*/ 535 w 769"/>
              <a:gd name="T1" fmla="*/ 11 h 706"/>
              <a:gd name="T2" fmla="*/ 207 w 769"/>
              <a:gd name="T3" fmla="*/ 86 h 706"/>
              <a:gd name="T4" fmla="*/ 171 w 769"/>
              <a:gd name="T5" fmla="*/ 200 h 706"/>
              <a:gd name="T6" fmla="*/ 10 w 769"/>
              <a:gd name="T7" fmla="*/ 368 h 706"/>
              <a:gd name="T8" fmla="*/ 274 w 769"/>
              <a:gd name="T9" fmla="*/ 465 h 706"/>
              <a:gd name="T10" fmla="*/ 323 w 769"/>
              <a:gd name="T11" fmla="*/ 651 h 706"/>
              <a:gd name="T12" fmla="*/ 341 w 769"/>
              <a:gd name="T13" fmla="*/ 703 h 706"/>
              <a:gd name="T14" fmla="*/ 353 w 769"/>
              <a:gd name="T15" fmla="*/ 660 h 706"/>
              <a:gd name="T16" fmla="*/ 385 w 769"/>
              <a:gd name="T17" fmla="*/ 436 h 706"/>
              <a:gd name="T18" fmla="*/ 512 w 769"/>
              <a:gd name="T19" fmla="*/ 422 h 706"/>
              <a:gd name="T20" fmla="*/ 624 w 769"/>
              <a:gd name="T21" fmla="*/ 475 h 706"/>
              <a:gd name="T22" fmla="*/ 623 w 769"/>
              <a:gd name="T23" fmla="*/ 313 h 706"/>
              <a:gd name="T24" fmla="*/ 595 w 769"/>
              <a:gd name="T25" fmla="*/ 201 h 706"/>
              <a:gd name="T26" fmla="*/ 530 w 769"/>
              <a:gd name="T27" fmla="*/ 314 h 706"/>
              <a:gd name="T28" fmla="*/ 509 w 769"/>
              <a:gd name="T29" fmla="*/ 409 h 706"/>
              <a:gd name="T30" fmla="*/ 419 w 769"/>
              <a:gd name="T31" fmla="*/ 412 h 706"/>
              <a:gd name="T32" fmla="*/ 551 w 769"/>
              <a:gd name="T33" fmla="*/ 310 h 706"/>
              <a:gd name="T34" fmla="*/ 551 w 769"/>
              <a:gd name="T35" fmla="*/ 178 h 706"/>
              <a:gd name="T36" fmla="*/ 425 w 769"/>
              <a:gd name="T37" fmla="*/ 397 h 706"/>
              <a:gd name="T38" fmla="*/ 460 w 769"/>
              <a:gd name="T39" fmla="*/ 350 h 706"/>
              <a:gd name="T40" fmla="*/ 338 w 769"/>
              <a:gd name="T41" fmla="*/ 385 h 706"/>
              <a:gd name="T42" fmla="*/ 342 w 769"/>
              <a:gd name="T43" fmla="*/ 529 h 706"/>
              <a:gd name="T44" fmla="*/ 277 w 769"/>
              <a:gd name="T45" fmla="*/ 419 h 706"/>
              <a:gd name="T46" fmla="*/ 310 w 769"/>
              <a:gd name="T47" fmla="*/ 193 h 706"/>
              <a:gd name="T48" fmla="*/ 309 w 769"/>
              <a:gd name="T49" fmla="*/ 192 h 706"/>
              <a:gd name="T50" fmla="*/ 530 w 769"/>
              <a:gd name="T51" fmla="*/ 184 h 706"/>
              <a:gd name="T52" fmla="*/ 315 w 769"/>
              <a:gd name="T53" fmla="*/ 315 h 706"/>
              <a:gd name="T54" fmla="*/ 382 w 769"/>
              <a:gd name="T55" fmla="*/ 327 h 706"/>
              <a:gd name="T56" fmla="*/ 407 w 769"/>
              <a:gd name="T57" fmla="*/ 357 h 706"/>
              <a:gd name="T58" fmla="*/ 324 w 769"/>
              <a:gd name="T59" fmla="*/ 306 h 706"/>
              <a:gd name="T60" fmla="*/ 329 w 769"/>
              <a:gd name="T61" fmla="*/ 239 h 706"/>
              <a:gd name="T62" fmla="*/ 334 w 769"/>
              <a:gd name="T63" fmla="*/ 343 h 706"/>
              <a:gd name="T64" fmla="*/ 344 w 769"/>
              <a:gd name="T65" fmla="*/ 389 h 706"/>
              <a:gd name="T66" fmla="*/ 506 w 769"/>
              <a:gd name="T67" fmla="*/ 201 h 706"/>
              <a:gd name="T68" fmla="*/ 390 w 769"/>
              <a:gd name="T69" fmla="*/ 311 h 706"/>
              <a:gd name="T70" fmla="*/ 373 w 769"/>
              <a:gd name="T71" fmla="*/ 342 h 706"/>
              <a:gd name="T72" fmla="*/ 309 w 769"/>
              <a:gd name="T73" fmla="*/ 307 h 706"/>
              <a:gd name="T74" fmla="*/ 383 w 769"/>
              <a:gd name="T75" fmla="*/ 396 h 706"/>
              <a:gd name="T76" fmla="*/ 414 w 769"/>
              <a:gd name="T77" fmla="*/ 286 h 706"/>
              <a:gd name="T78" fmla="*/ 309 w 769"/>
              <a:gd name="T79" fmla="*/ 356 h 706"/>
              <a:gd name="T80" fmla="*/ 333 w 769"/>
              <a:gd name="T81" fmla="*/ 376 h 706"/>
              <a:gd name="T82" fmla="*/ 403 w 769"/>
              <a:gd name="T83" fmla="*/ 372 h 706"/>
              <a:gd name="T84" fmla="*/ 536 w 769"/>
              <a:gd name="T85" fmla="*/ 190 h 706"/>
              <a:gd name="T86" fmla="*/ 312 w 769"/>
              <a:gd name="T87" fmla="*/ 165 h 706"/>
              <a:gd name="T88" fmla="*/ 252 w 769"/>
              <a:gd name="T89" fmla="*/ 415 h 706"/>
              <a:gd name="T90" fmla="*/ 318 w 769"/>
              <a:gd name="T91" fmla="*/ 216 h 706"/>
              <a:gd name="T92" fmla="*/ 310 w 769"/>
              <a:gd name="T93" fmla="*/ 166 h 706"/>
              <a:gd name="T94" fmla="*/ 265 w 769"/>
              <a:gd name="T95" fmla="*/ 207 h 706"/>
              <a:gd name="T96" fmla="*/ 284 w 769"/>
              <a:gd name="T97" fmla="*/ 481 h 706"/>
              <a:gd name="T98" fmla="*/ 575 w 769"/>
              <a:gd name="T99" fmla="*/ 179 h 706"/>
              <a:gd name="T100" fmla="*/ 318 w 769"/>
              <a:gd name="T101" fmla="*/ 212 h 706"/>
              <a:gd name="T102" fmla="*/ 187 w 769"/>
              <a:gd name="T103" fmla="*/ 197 h 706"/>
              <a:gd name="T104" fmla="*/ 381 w 769"/>
              <a:gd name="T105" fmla="*/ 506 h 706"/>
              <a:gd name="T106" fmla="*/ 565 w 769"/>
              <a:gd name="T107" fmla="*/ 297 h 706"/>
              <a:gd name="T108" fmla="*/ 328 w 769"/>
              <a:gd name="T109" fmla="*/ 139 h 706"/>
              <a:gd name="T110" fmla="*/ 314 w 769"/>
              <a:gd name="T111" fmla="*/ 145 h 706"/>
              <a:gd name="T112" fmla="*/ 148 w 769"/>
              <a:gd name="T113" fmla="*/ 193 h 706"/>
              <a:gd name="T114" fmla="*/ 240 w 769"/>
              <a:gd name="T115" fmla="*/ 407 h 706"/>
              <a:gd name="T116" fmla="*/ 435 w 769"/>
              <a:gd name="T117" fmla="*/ 399 h 706"/>
              <a:gd name="T118" fmla="*/ 513 w 769"/>
              <a:gd name="T119" fmla="*/ 421 h 706"/>
              <a:gd name="T120" fmla="*/ 584 w 769"/>
              <a:gd name="T121" fmla="*/ 455 h 706"/>
              <a:gd name="T122" fmla="*/ 575 w 769"/>
              <a:gd name="T123" fmla="*/ 305 h 7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69" h="706">
                <a:moveTo>
                  <a:pt x="765" y="186"/>
                </a:moveTo>
                <a:cubicBezTo>
                  <a:pt x="764" y="181"/>
                  <a:pt x="762" y="177"/>
                  <a:pt x="758" y="174"/>
                </a:cubicBezTo>
                <a:cubicBezTo>
                  <a:pt x="752" y="170"/>
                  <a:pt x="746" y="175"/>
                  <a:pt x="741" y="168"/>
                </a:cubicBezTo>
                <a:cubicBezTo>
                  <a:pt x="740" y="165"/>
                  <a:pt x="738" y="162"/>
                  <a:pt x="735" y="161"/>
                </a:cubicBezTo>
                <a:cubicBezTo>
                  <a:pt x="731" y="161"/>
                  <a:pt x="728" y="161"/>
                  <a:pt x="724" y="161"/>
                </a:cubicBezTo>
                <a:cubicBezTo>
                  <a:pt x="721" y="160"/>
                  <a:pt x="717" y="158"/>
                  <a:pt x="714" y="156"/>
                </a:cubicBezTo>
                <a:cubicBezTo>
                  <a:pt x="708" y="152"/>
                  <a:pt x="709" y="141"/>
                  <a:pt x="702" y="138"/>
                </a:cubicBezTo>
                <a:cubicBezTo>
                  <a:pt x="700" y="141"/>
                  <a:pt x="698" y="146"/>
                  <a:pt x="694" y="147"/>
                </a:cubicBezTo>
                <a:cubicBezTo>
                  <a:pt x="690" y="149"/>
                  <a:pt x="690" y="147"/>
                  <a:pt x="687" y="144"/>
                </a:cubicBezTo>
                <a:cubicBezTo>
                  <a:pt x="686" y="144"/>
                  <a:pt x="684" y="143"/>
                  <a:pt x="684" y="142"/>
                </a:cubicBezTo>
                <a:cubicBezTo>
                  <a:pt x="681" y="139"/>
                  <a:pt x="681" y="135"/>
                  <a:pt x="679" y="132"/>
                </a:cubicBezTo>
                <a:cubicBezTo>
                  <a:pt x="676" y="128"/>
                  <a:pt x="674" y="128"/>
                  <a:pt x="673" y="121"/>
                </a:cubicBezTo>
                <a:cubicBezTo>
                  <a:pt x="673" y="116"/>
                  <a:pt x="675" y="110"/>
                  <a:pt x="672" y="105"/>
                </a:cubicBezTo>
                <a:cubicBezTo>
                  <a:pt x="670" y="101"/>
                  <a:pt x="666" y="99"/>
                  <a:pt x="661" y="97"/>
                </a:cubicBezTo>
                <a:cubicBezTo>
                  <a:pt x="660" y="95"/>
                  <a:pt x="659" y="94"/>
                  <a:pt x="657" y="93"/>
                </a:cubicBezTo>
                <a:cubicBezTo>
                  <a:pt x="657" y="92"/>
                  <a:pt x="656" y="92"/>
                  <a:pt x="655" y="91"/>
                </a:cubicBezTo>
                <a:cubicBezTo>
                  <a:pt x="659" y="91"/>
                  <a:pt x="662" y="92"/>
                  <a:pt x="665" y="91"/>
                </a:cubicBezTo>
                <a:cubicBezTo>
                  <a:pt x="668" y="86"/>
                  <a:pt x="661" y="85"/>
                  <a:pt x="658" y="83"/>
                </a:cubicBezTo>
                <a:cubicBezTo>
                  <a:pt x="656" y="82"/>
                  <a:pt x="655" y="81"/>
                  <a:pt x="653" y="79"/>
                </a:cubicBezTo>
                <a:cubicBezTo>
                  <a:pt x="651" y="78"/>
                  <a:pt x="649" y="78"/>
                  <a:pt x="646" y="77"/>
                </a:cubicBezTo>
                <a:cubicBezTo>
                  <a:pt x="645" y="77"/>
                  <a:pt x="645" y="76"/>
                  <a:pt x="645" y="75"/>
                </a:cubicBezTo>
                <a:cubicBezTo>
                  <a:pt x="643" y="72"/>
                  <a:pt x="643" y="71"/>
                  <a:pt x="643" y="67"/>
                </a:cubicBezTo>
                <a:cubicBezTo>
                  <a:pt x="643" y="62"/>
                  <a:pt x="644" y="56"/>
                  <a:pt x="641" y="51"/>
                </a:cubicBezTo>
                <a:cubicBezTo>
                  <a:pt x="639" y="48"/>
                  <a:pt x="634" y="43"/>
                  <a:pt x="630" y="44"/>
                </a:cubicBezTo>
                <a:cubicBezTo>
                  <a:pt x="628" y="45"/>
                  <a:pt x="626" y="48"/>
                  <a:pt x="624" y="50"/>
                </a:cubicBezTo>
                <a:cubicBezTo>
                  <a:pt x="622" y="51"/>
                  <a:pt x="620" y="52"/>
                  <a:pt x="617" y="52"/>
                </a:cubicBezTo>
                <a:cubicBezTo>
                  <a:pt x="615" y="52"/>
                  <a:pt x="614" y="52"/>
                  <a:pt x="613" y="51"/>
                </a:cubicBezTo>
                <a:cubicBezTo>
                  <a:pt x="614" y="50"/>
                  <a:pt x="615" y="50"/>
                  <a:pt x="617" y="49"/>
                </a:cubicBezTo>
                <a:cubicBezTo>
                  <a:pt x="613" y="49"/>
                  <a:pt x="613" y="46"/>
                  <a:pt x="613" y="43"/>
                </a:cubicBezTo>
                <a:cubicBezTo>
                  <a:pt x="612" y="39"/>
                  <a:pt x="611" y="39"/>
                  <a:pt x="609" y="34"/>
                </a:cubicBezTo>
                <a:cubicBezTo>
                  <a:pt x="607" y="30"/>
                  <a:pt x="607" y="26"/>
                  <a:pt x="602" y="25"/>
                </a:cubicBezTo>
                <a:cubicBezTo>
                  <a:pt x="599" y="24"/>
                  <a:pt x="595" y="25"/>
                  <a:pt x="592" y="24"/>
                </a:cubicBezTo>
                <a:cubicBezTo>
                  <a:pt x="586" y="24"/>
                  <a:pt x="582" y="22"/>
                  <a:pt x="576" y="20"/>
                </a:cubicBezTo>
                <a:cubicBezTo>
                  <a:pt x="571" y="18"/>
                  <a:pt x="569" y="12"/>
                  <a:pt x="565" y="10"/>
                </a:cubicBezTo>
                <a:cubicBezTo>
                  <a:pt x="560" y="9"/>
                  <a:pt x="555" y="9"/>
                  <a:pt x="549" y="10"/>
                </a:cubicBezTo>
                <a:cubicBezTo>
                  <a:pt x="544" y="10"/>
                  <a:pt x="540" y="11"/>
                  <a:pt x="535" y="11"/>
                </a:cubicBezTo>
                <a:cubicBezTo>
                  <a:pt x="534" y="0"/>
                  <a:pt x="522" y="15"/>
                  <a:pt x="519" y="16"/>
                </a:cubicBezTo>
                <a:cubicBezTo>
                  <a:pt x="517" y="17"/>
                  <a:pt x="516" y="16"/>
                  <a:pt x="513" y="17"/>
                </a:cubicBezTo>
                <a:cubicBezTo>
                  <a:pt x="509" y="19"/>
                  <a:pt x="508" y="20"/>
                  <a:pt x="504" y="20"/>
                </a:cubicBezTo>
                <a:cubicBezTo>
                  <a:pt x="502" y="20"/>
                  <a:pt x="501" y="20"/>
                  <a:pt x="499" y="20"/>
                </a:cubicBezTo>
                <a:cubicBezTo>
                  <a:pt x="499" y="19"/>
                  <a:pt x="498" y="18"/>
                  <a:pt x="497" y="18"/>
                </a:cubicBezTo>
                <a:cubicBezTo>
                  <a:pt x="496" y="19"/>
                  <a:pt x="495" y="20"/>
                  <a:pt x="495" y="21"/>
                </a:cubicBezTo>
                <a:cubicBezTo>
                  <a:pt x="491" y="23"/>
                  <a:pt x="486" y="24"/>
                  <a:pt x="482" y="24"/>
                </a:cubicBezTo>
                <a:cubicBezTo>
                  <a:pt x="482" y="29"/>
                  <a:pt x="473" y="34"/>
                  <a:pt x="470" y="28"/>
                </a:cubicBezTo>
                <a:cubicBezTo>
                  <a:pt x="467" y="30"/>
                  <a:pt x="462" y="31"/>
                  <a:pt x="461" y="34"/>
                </a:cubicBezTo>
                <a:cubicBezTo>
                  <a:pt x="461" y="36"/>
                  <a:pt x="461" y="38"/>
                  <a:pt x="461" y="40"/>
                </a:cubicBezTo>
                <a:cubicBezTo>
                  <a:pt x="460" y="43"/>
                  <a:pt x="457" y="49"/>
                  <a:pt x="455" y="51"/>
                </a:cubicBezTo>
                <a:cubicBezTo>
                  <a:pt x="452" y="53"/>
                  <a:pt x="449" y="53"/>
                  <a:pt x="446" y="54"/>
                </a:cubicBezTo>
                <a:cubicBezTo>
                  <a:pt x="439" y="57"/>
                  <a:pt x="436" y="63"/>
                  <a:pt x="431" y="69"/>
                </a:cubicBezTo>
                <a:cubicBezTo>
                  <a:pt x="429" y="72"/>
                  <a:pt x="428" y="70"/>
                  <a:pt x="424" y="71"/>
                </a:cubicBezTo>
                <a:cubicBezTo>
                  <a:pt x="421" y="77"/>
                  <a:pt x="424" y="86"/>
                  <a:pt x="423" y="93"/>
                </a:cubicBezTo>
                <a:cubicBezTo>
                  <a:pt x="413" y="95"/>
                  <a:pt x="403" y="87"/>
                  <a:pt x="393" y="86"/>
                </a:cubicBezTo>
                <a:cubicBezTo>
                  <a:pt x="388" y="85"/>
                  <a:pt x="383" y="83"/>
                  <a:pt x="379" y="82"/>
                </a:cubicBezTo>
                <a:cubicBezTo>
                  <a:pt x="378" y="84"/>
                  <a:pt x="375" y="87"/>
                  <a:pt x="372" y="90"/>
                </a:cubicBezTo>
                <a:cubicBezTo>
                  <a:pt x="370" y="88"/>
                  <a:pt x="366" y="86"/>
                  <a:pt x="363" y="84"/>
                </a:cubicBezTo>
                <a:cubicBezTo>
                  <a:pt x="361" y="81"/>
                  <a:pt x="362" y="76"/>
                  <a:pt x="359" y="73"/>
                </a:cubicBezTo>
                <a:cubicBezTo>
                  <a:pt x="356" y="68"/>
                  <a:pt x="352" y="69"/>
                  <a:pt x="347" y="66"/>
                </a:cubicBezTo>
                <a:cubicBezTo>
                  <a:pt x="342" y="63"/>
                  <a:pt x="341" y="59"/>
                  <a:pt x="338" y="55"/>
                </a:cubicBezTo>
                <a:cubicBezTo>
                  <a:pt x="334" y="50"/>
                  <a:pt x="331" y="51"/>
                  <a:pt x="326" y="49"/>
                </a:cubicBezTo>
                <a:cubicBezTo>
                  <a:pt x="324" y="48"/>
                  <a:pt x="320" y="47"/>
                  <a:pt x="318" y="45"/>
                </a:cubicBezTo>
                <a:cubicBezTo>
                  <a:pt x="318" y="43"/>
                  <a:pt x="318" y="41"/>
                  <a:pt x="318" y="40"/>
                </a:cubicBezTo>
                <a:cubicBezTo>
                  <a:pt x="313" y="48"/>
                  <a:pt x="307" y="46"/>
                  <a:pt x="299" y="44"/>
                </a:cubicBezTo>
                <a:cubicBezTo>
                  <a:pt x="295" y="43"/>
                  <a:pt x="292" y="39"/>
                  <a:pt x="288" y="39"/>
                </a:cubicBezTo>
                <a:cubicBezTo>
                  <a:pt x="284" y="39"/>
                  <a:pt x="282" y="44"/>
                  <a:pt x="279" y="46"/>
                </a:cubicBezTo>
                <a:cubicBezTo>
                  <a:pt x="276" y="50"/>
                  <a:pt x="273" y="51"/>
                  <a:pt x="270" y="55"/>
                </a:cubicBezTo>
                <a:cubicBezTo>
                  <a:pt x="267" y="59"/>
                  <a:pt x="265" y="63"/>
                  <a:pt x="260" y="63"/>
                </a:cubicBezTo>
                <a:cubicBezTo>
                  <a:pt x="253" y="65"/>
                  <a:pt x="244" y="63"/>
                  <a:pt x="237" y="63"/>
                </a:cubicBezTo>
                <a:cubicBezTo>
                  <a:pt x="220" y="64"/>
                  <a:pt x="217" y="88"/>
                  <a:pt x="232" y="93"/>
                </a:cubicBezTo>
                <a:cubicBezTo>
                  <a:pt x="235" y="94"/>
                  <a:pt x="238" y="94"/>
                  <a:pt x="241" y="95"/>
                </a:cubicBezTo>
                <a:cubicBezTo>
                  <a:pt x="238" y="98"/>
                  <a:pt x="236" y="100"/>
                  <a:pt x="233" y="101"/>
                </a:cubicBezTo>
                <a:cubicBezTo>
                  <a:pt x="228" y="102"/>
                  <a:pt x="224" y="96"/>
                  <a:pt x="221" y="93"/>
                </a:cubicBezTo>
                <a:cubicBezTo>
                  <a:pt x="217" y="89"/>
                  <a:pt x="213" y="88"/>
                  <a:pt x="207" y="86"/>
                </a:cubicBezTo>
                <a:cubicBezTo>
                  <a:pt x="202" y="84"/>
                  <a:pt x="196" y="79"/>
                  <a:pt x="191" y="85"/>
                </a:cubicBezTo>
                <a:cubicBezTo>
                  <a:pt x="189" y="88"/>
                  <a:pt x="187" y="92"/>
                  <a:pt x="186" y="95"/>
                </a:cubicBezTo>
                <a:cubicBezTo>
                  <a:pt x="185" y="99"/>
                  <a:pt x="186" y="103"/>
                  <a:pt x="185" y="106"/>
                </a:cubicBezTo>
                <a:cubicBezTo>
                  <a:pt x="181" y="105"/>
                  <a:pt x="180" y="99"/>
                  <a:pt x="175" y="99"/>
                </a:cubicBezTo>
                <a:cubicBezTo>
                  <a:pt x="172" y="99"/>
                  <a:pt x="170" y="102"/>
                  <a:pt x="168" y="105"/>
                </a:cubicBezTo>
                <a:cubicBezTo>
                  <a:pt x="164" y="110"/>
                  <a:pt x="164" y="111"/>
                  <a:pt x="158" y="110"/>
                </a:cubicBezTo>
                <a:cubicBezTo>
                  <a:pt x="153" y="110"/>
                  <a:pt x="152" y="107"/>
                  <a:pt x="147" y="106"/>
                </a:cubicBezTo>
                <a:cubicBezTo>
                  <a:pt x="145" y="106"/>
                  <a:pt x="143" y="107"/>
                  <a:pt x="140" y="107"/>
                </a:cubicBezTo>
                <a:cubicBezTo>
                  <a:pt x="139" y="106"/>
                  <a:pt x="137" y="105"/>
                  <a:pt x="136" y="105"/>
                </a:cubicBezTo>
                <a:cubicBezTo>
                  <a:pt x="128" y="103"/>
                  <a:pt x="125" y="108"/>
                  <a:pt x="119" y="112"/>
                </a:cubicBezTo>
                <a:cubicBezTo>
                  <a:pt x="113" y="116"/>
                  <a:pt x="112" y="109"/>
                  <a:pt x="106" y="110"/>
                </a:cubicBezTo>
                <a:cubicBezTo>
                  <a:pt x="103" y="111"/>
                  <a:pt x="100" y="117"/>
                  <a:pt x="97" y="119"/>
                </a:cubicBezTo>
                <a:cubicBezTo>
                  <a:pt x="94" y="121"/>
                  <a:pt x="90" y="121"/>
                  <a:pt x="88" y="123"/>
                </a:cubicBezTo>
                <a:cubicBezTo>
                  <a:pt x="86" y="125"/>
                  <a:pt x="81" y="132"/>
                  <a:pt x="80" y="135"/>
                </a:cubicBezTo>
                <a:cubicBezTo>
                  <a:pt x="79" y="139"/>
                  <a:pt x="80" y="140"/>
                  <a:pt x="82" y="143"/>
                </a:cubicBezTo>
                <a:cubicBezTo>
                  <a:pt x="86" y="148"/>
                  <a:pt x="89" y="153"/>
                  <a:pt x="89" y="159"/>
                </a:cubicBezTo>
                <a:cubicBezTo>
                  <a:pt x="90" y="162"/>
                  <a:pt x="89" y="164"/>
                  <a:pt x="87" y="167"/>
                </a:cubicBezTo>
                <a:cubicBezTo>
                  <a:pt x="86" y="168"/>
                  <a:pt x="83" y="169"/>
                  <a:pt x="82" y="170"/>
                </a:cubicBezTo>
                <a:cubicBezTo>
                  <a:pt x="80" y="174"/>
                  <a:pt x="83" y="181"/>
                  <a:pt x="84" y="184"/>
                </a:cubicBezTo>
                <a:cubicBezTo>
                  <a:pt x="87" y="193"/>
                  <a:pt x="92" y="197"/>
                  <a:pt x="100" y="193"/>
                </a:cubicBezTo>
                <a:cubicBezTo>
                  <a:pt x="105" y="192"/>
                  <a:pt x="109" y="190"/>
                  <a:pt x="113" y="189"/>
                </a:cubicBezTo>
                <a:cubicBezTo>
                  <a:pt x="116" y="188"/>
                  <a:pt x="119" y="187"/>
                  <a:pt x="122" y="187"/>
                </a:cubicBezTo>
                <a:cubicBezTo>
                  <a:pt x="124" y="187"/>
                  <a:pt x="127" y="188"/>
                  <a:pt x="129" y="187"/>
                </a:cubicBezTo>
                <a:cubicBezTo>
                  <a:pt x="131" y="186"/>
                  <a:pt x="130" y="184"/>
                  <a:pt x="130" y="182"/>
                </a:cubicBezTo>
                <a:cubicBezTo>
                  <a:pt x="130" y="182"/>
                  <a:pt x="130" y="182"/>
                  <a:pt x="130" y="181"/>
                </a:cubicBezTo>
                <a:cubicBezTo>
                  <a:pt x="131" y="184"/>
                  <a:pt x="132" y="188"/>
                  <a:pt x="134" y="191"/>
                </a:cubicBezTo>
                <a:cubicBezTo>
                  <a:pt x="135" y="192"/>
                  <a:pt x="136" y="193"/>
                  <a:pt x="138" y="194"/>
                </a:cubicBezTo>
                <a:cubicBezTo>
                  <a:pt x="139" y="195"/>
                  <a:pt x="141" y="195"/>
                  <a:pt x="143" y="195"/>
                </a:cubicBezTo>
                <a:cubicBezTo>
                  <a:pt x="145" y="195"/>
                  <a:pt x="146" y="195"/>
                  <a:pt x="148" y="195"/>
                </a:cubicBezTo>
                <a:cubicBezTo>
                  <a:pt x="150" y="195"/>
                  <a:pt x="152" y="194"/>
                  <a:pt x="153" y="193"/>
                </a:cubicBezTo>
                <a:cubicBezTo>
                  <a:pt x="154" y="193"/>
                  <a:pt x="154" y="193"/>
                  <a:pt x="155" y="193"/>
                </a:cubicBezTo>
                <a:cubicBezTo>
                  <a:pt x="156" y="193"/>
                  <a:pt x="157" y="192"/>
                  <a:pt x="158" y="192"/>
                </a:cubicBezTo>
                <a:cubicBezTo>
                  <a:pt x="159" y="192"/>
                  <a:pt x="161" y="192"/>
                  <a:pt x="163" y="193"/>
                </a:cubicBezTo>
                <a:cubicBezTo>
                  <a:pt x="164" y="193"/>
                  <a:pt x="165" y="194"/>
                  <a:pt x="166" y="195"/>
                </a:cubicBezTo>
                <a:cubicBezTo>
                  <a:pt x="168" y="196"/>
                  <a:pt x="169" y="197"/>
                  <a:pt x="170" y="198"/>
                </a:cubicBezTo>
                <a:cubicBezTo>
                  <a:pt x="170" y="199"/>
                  <a:pt x="171" y="199"/>
                  <a:pt x="171" y="200"/>
                </a:cubicBezTo>
                <a:cubicBezTo>
                  <a:pt x="171" y="200"/>
                  <a:pt x="171" y="200"/>
                  <a:pt x="171" y="201"/>
                </a:cubicBezTo>
                <a:cubicBezTo>
                  <a:pt x="167" y="200"/>
                  <a:pt x="165" y="207"/>
                  <a:pt x="161" y="208"/>
                </a:cubicBezTo>
                <a:cubicBezTo>
                  <a:pt x="158" y="209"/>
                  <a:pt x="156" y="207"/>
                  <a:pt x="153" y="206"/>
                </a:cubicBezTo>
                <a:cubicBezTo>
                  <a:pt x="149" y="203"/>
                  <a:pt x="148" y="203"/>
                  <a:pt x="144" y="202"/>
                </a:cubicBezTo>
                <a:cubicBezTo>
                  <a:pt x="140" y="202"/>
                  <a:pt x="138" y="199"/>
                  <a:pt x="134" y="198"/>
                </a:cubicBezTo>
                <a:cubicBezTo>
                  <a:pt x="131" y="198"/>
                  <a:pt x="128" y="198"/>
                  <a:pt x="125" y="199"/>
                </a:cubicBezTo>
                <a:cubicBezTo>
                  <a:pt x="121" y="199"/>
                  <a:pt x="120" y="201"/>
                  <a:pt x="117" y="202"/>
                </a:cubicBezTo>
                <a:cubicBezTo>
                  <a:pt x="115" y="203"/>
                  <a:pt x="111" y="202"/>
                  <a:pt x="108" y="202"/>
                </a:cubicBezTo>
                <a:cubicBezTo>
                  <a:pt x="104" y="202"/>
                  <a:pt x="103" y="201"/>
                  <a:pt x="100" y="200"/>
                </a:cubicBezTo>
                <a:cubicBezTo>
                  <a:pt x="98" y="199"/>
                  <a:pt x="95" y="198"/>
                  <a:pt x="92" y="198"/>
                </a:cubicBezTo>
                <a:cubicBezTo>
                  <a:pt x="87" y="198"/>
                  <a:pt x="86" y="201"/>
                  <a:pt x="81" y="202"/>
                </a:cubicBezTo>
                <a:cubicBezTo>
                  <a:pt x="75" y="204"/>
                  <a:pt x="63" y="199"/>
                  <a:pt x="58" y="205"/>
                </a:cubicBezTo>
                <a:cubicBezTo>
                  <a:pt x="60" y="208"/>
                  <a:pt x="64" y="212"/>
                  <a:pt x="68" y="214"/>
                </a:cubicBezTo>
                <a:cubicBezTo>
                  <a:pt x="70" y="217"/>
                  <a:pt x="71" y="218"/>
                  <a:pt x="73" y="221"/>
                </a:cubicBezTo>
                <a:cubicBezTo>
                  <a:pt x="75" y="225"/>
                  <a:pt x="80" y="236"/>
                  <a:pt x="71" y="236"/>
                </a:cubicBezTo>
                <a:cubicBezTo>
                  <a:pt x="74" y="239"/>
                  <a:pt x="83" y="244"/>
                  <a:pt x="83" y="249"/>
                </a:cubicBezTo>
                <a:cubicBezTo>
                  <a:pt x="80" y="251"/>
                  <a:pt x="81" y="256"/>
                  <a:pt x="80" y="260"/>
                </a:cubicBezTo>
                <a:cubicBezTo>
                  <a:pt x="79" y="262"/>
                  <a:pt x="76" y="264"/>
                  <a:pt x="76" y="266"/>
                </a:cubicBezTo>
                <a:cubicBezTo>
                  <a:pt x="76" y="268"/>
                  <a:pt x="79" y="270"/>
                  <a:pt x="78" y="272"/>
                </a:cubicBezTo>
                <a:cubicBezTo>
                  <a:pt x="77" y="274"/>
                  <a:pt x="76" y="274"/>
                  <a:pt x="74" y="275"/>
                </a:cubicBezTo>
                <a:cubicBezTo>
                  <a:pt x="72" y="276"/>
                  <a:pt x="71" y="281"/>
                  <a:pt x="70" y="283"/>
                </a:cubicBezTo>
                <a:cubicBezTo>
                  <a:pt x="70" y="285"/>
                  <a:pt x="69" y="293"/>
                  <a:pt x="71" y="294"/>
                </a:cubicBezTo>
                <a:cubicBezTo>
                  <a:pt x="73" y="296"/>
                  <a:pt x="79" y="293"/>
                  <a:pt x="81" y="292"/>
                </a:cubicBezTo>
                <a:cubicBezTo>
                  <a:pt x="89" y="289"/>
                  <a:pt x="94" y="291"/>
                  <a:pt x="102" y="294"/>
                </a:cubicBezTo>
                <a:cubicBezTo>
                  <a:pt x="100" y="296"/>
                  <a:pt x="97" y="298"/>
                  <a:pt x="96" y="300"/>
                </a:cubicBezTo>
                <a:cubicBezTo>
                  <a:pt x="94" y="299"/>
                  <a:pt x="92" y="299"/>
                  <a:pt x="91" y="300"/>
                </a:cubicBezTo>
                <a:cubicBezTo>
                  <a:pt x="89" y="301"/>
                  <a:pt x="87" y="305"/>
                  <a:pt x="87" y="307"/>
                </a:cubicBezTo>
                <a:cubicBezTo>
                  <a:pt x="86" y="312"/>
                  <a:pt x="88" y="313"/>
                  <a:pt x="84" y="315"/>
                </a:cubicBezTo>
                <a:cubicBezTo>
                  <a:pt x="77" y="319"/>
                  <a:pt x="63" y="317"/>
                  <a:pt x="55" y="316"/>
                </a:cubicBezTo>
                <a:cubicBezTo>
                  <a:pt x="48" y="314"/>
                  <a:pt x="38" y="314"/>
                  <a:pt x="31" y="317"/>
                </a:cubicBezTo>
                <a:cubicBezTo>
                  <a:pt x="29" y="313"/>
                  <a:pt x="22" y="317"/>
                  <a:pt x="20" y="319"/>
                </a:cubicBezTo>
                <a:cubicBezTo>
                  <a:pt x="15" y="322"/>
                  <a:pt x="14" y="328"/>
                  <a:pt x="14" y="333"/>
                </a:cubicBezTo>
                <a:cubicBezTo>
                  <a:pt x="14" y="336"/>
                  <a:pt x="18" y="350"/>
                  <a:pt x="23" y="349"/>
                </a:cubicBezTo>
                <a:cubicBezTo>
                  <a:pt x="16" y="352"/>
                  <a:pt x="9" y="353"/>
                  <a:pt x="4" y="359"/>
                </a:cubicBezTo>
                <a:cubicBezTo>
                  <a:pt x="1" y="362"/>
                  <a:pt x="0" y="363"/>
                  <a:pt x="3" y="366"/>
                </a:cubicBezTo>
                <a:cubicBezTo>
                  <a:pt x="5" y="368"/>
                  <a:pt x="6" y="367"/>
                  <a:pt x="10" y="368"/>
                </a:cubicBezTo>
                <a:cubicBezTo>
                  <a:pt x="11" y="374"/>
                  <a:pt x="12" y="374"/>
                  <a:pt x="18" y="375"/>
                </a:cubicBezTo>
                <a:cubicBezTo>
                  <a:pt x="21" y="376"/>
                  <a:pt x="22" y="377"/>
                  <a:pt x="25" y="379"/>
                </a:cubicBezTo>
                <a:cubicBezTo>
                  <a:pt x="29" y="384"/>
                  <a:pt x="36" y="388"/>
                  <a:pt x="42" y="388"/>
                </a:cubicBezTo>
                <a:cubicBezTo>
                  <a:pt x="46" y="388"/>
                  <a:pt x="48" y="390"/>
                  <a:pt x="52" y="390"/>
                </a:cubicBezTo>
                <a:cubicBezTo>
                  <a:pt x="56" y="391"/>
                  <a:pt x="61" y="390"/>
                  <a:pt x="65" y="390"/>
                </a:cubicBezTo>
                <a:cubicBezTo>
                  <a:pt x="70" y="390"/>
                  <a:pt x="72" y="392"/>
                  <a:pt x="76" y="394"/>
                </a:cubicBezTo>
                <a:cubicBezTo>
                  <a:pt x="82" y="395"/>
                  <a:pt x="86" y="390"/>
                  <a:pt x="90" y="387"/>
                </a:cubicBezTo>
                <a:cubicBezTo>
                  <a:pt x="91" y="387"/>
                  <a:pt x="92" y="389"/>
                  <a:pt x="94" y="388"/>
                </a:cubicBezTo>
                <a:cubicBezTo>
                  <a:pt x="96" y="387"/>
                  <a:pt x="94" y="385"/>
                  <a:pt x="96" y="384"/>
                </a:cubicBezTo>
                <a:cubicBezTo>
                  <a:pt x="100" y="383"/>
                  <a:pt x="107" y="390"/>
                  <a:pt x="110" y="392"/>
                </a:cubicBezTo>
                <a:cubicBezTo>
                  <a:pt x="114" y="394"/>
                  <a:pt x="120" y="397"/>
                  <a:pt x="125" y="395"/>
                </a:cubicBezTo>
                <a:cubicBezTo>
                  <a:pt x="127" y="394"/>
                  <a:pt x="128" y="392"/>
                  <a:pt x="130" y="390"/>
                </a:cubicBezTo>
                <a:cubicBezTo>
                  <a:pt x="132" y="388"/>
                  <a:pt x="133" y="389"/>
                  <a:pt x="136" y="388"/>
                </a:cubicBezTo>
                <a:cubicBezTo>
                  <a:pt x="140" y="386"/>
                  <a:pt x="143" y="381"/>
                  <a:pt x="148" y="383"/>
                </a:cubicBezTo>
                <a:cubicBezTo>
                  <a:pt x="153" y="384"/>
                  <a:pt x="153" y="390"/>
                  <a:pt x="157" y="392"/>
                </a:cubicBezTo>
                <a:cubicBezTo>
                  <a:pt x="161" y="394"/>
                  <a:pt x="165" y="389"/>
                  <a:pt x="168" y="387"/>
                </a:cubicBezTo>
                <a:cubicBezTo>
                  <a:pt x="172" y="384"/>
                  <a:pt x="175" y="384"/>
                  <a:pt x="179" y="383"/>
                </a:cubicBezTo>
                <a:cubicBezTo>
                  <a:pt x="183" y="381"/>
                  <a:pt x="189" y="381"/>
                  <a:pt x="191" y="377"/>
                </a:cubicBezTo>
                <a:cubicBezTo>
                  <a:pt x="192" y="374"/>
                  <a:pt x="191" y="367"/>
                  <a:pt x="191" y="363"/>
                </a:cubicBezTo>
                <a:cubicBezTo>
                  <a:pt x="191" y="362"/>
                  <a:pt x="191" y="361"/>
                  <a:pt x="191" y="359"/>
                </a:cubicBezTo>
                <a:cubicBezTo>
                  <a:pt x="199" y="364"/>
                  <a:pt x="207" y="369"/>
                  <a:pt x="215" y="369"/>
                </a:cubicBezTo>
                <a:cubicBezTo>
                  <a:pt x="216" y="370"/>
                  <a:pt x="218" y="370"/>
                  <a:pt x="219" y="370"/>
                </a:cubicBezTo>
                <a:cubicBezTo>
                  <a:pt x="221" y="378"/>
                  <a:pt x="225" y="386"/>
                  <a:pt x="230" y="393"/>
                </a:cubicBezTo>
                <a:cubicBezTo>
                  <a:pt x="231" y="395"/>
                  <a:pt x="232" y="397"/>
                  <a:pt x="234" y="399"/>
                </a:cubicBezTo>
                <a:cubicBezTo>
                  <a:pt x="235" y="403"/>
                  <a:pt x="236" y="406"/>
                  <a:pt x="239" y="410"/>
                </a:cubicBezTo>
                <a:cubicBezTo>
                  <a:pt x="239" y="411"/>
                  <a:pt x="240" y="412"/>
                  <a:pt x="241" y="412"/>
                </a:cubicBezTo>
                <a:cubicBezTo>
                  <a:pt x="242" y="416"/>
                  <a:pt x="243" y="419"/>
                  <a:pt x="245" y="422"/>
                </a:cubicBezTo>
                <a:cubicBezTo>
                  <a:pt x="246" y="422"/>
                  <a:pt x="247" y="423"/>
                  <a:pt x="247" y="424"/>
                </a:cubicBezTo>
                <a:cubicBezTo>
                  <a:pt x="248" y="424"/>
                  <a:pt x="248" y="425"/>
                  <a:pt x="249" y="425"/>
                </a:cubicBezTo>
                <a:cubicBezTo>
                  <a:pt x="250" y="426"/>
                  <a:pt x="250" y="426"/>
                  <a:pt x="251" y="426"/>
                </a:cubicBezTo>
                <a:cubicBezTo>
                  <a:pt x="251" y="426"/>
                  <a:pt x="251" y="426"/>
                  <a:pt x="251" y="426"/>
                </a:cubicBezTo>
                <a:cubicBezTo>
                  <a:pt x="253" y="428"/>
                  <a:pt x="254" y="430"/>
                  <a:pt x="255" y="432"/>
                </a:cubicBezTo>
                <a:cubicBezTo>
                  <a:pt x="258" y="441"/>
                  <a:pt x="263" y="449"/>
                  <a:pt x="269" y="455"/>
                </a:cubicBezTo>
                <a:cubicBezTo>
                  <a:pt x="270" y="455"/>
                  <a:pt x="270" y="456"/>
                  <a:pt x="271" y="457"/>
                </a:cubicBezTo>
                <a:cubicBezTo>
                  <a:pt x="271" y="457"/>
                  <a:pt x="271" y="457"/>
                  <a:pt x="271" y="457"/>
                </a:cubicBezTo>
                <a:cubicBezTo>
                  <a:pt x="273" y="460"/>
                  <a:pt x="274" y="462"/>
                  <a:pt x="274" y="465"/>
                </a:cubicBezTo>
                <a:cubicBezTo>
                  <a:pt x="275" y="467"/>
                  <a:pt x="276" y="469"/>
                  <a:pt x="276" y="472"/>
                </a:cubicBezTo>
                <a:cubicBezTo>
                  <a:pt x="278" y="477"/>
                  <a:pt x="279" y="482"/>
                  <a:pt x="282" y="488"/>
                </a:cubicBezTo>
                <a:cubicBezTo>
                  <a:pt x="284" y="492"/>
                  <a:pt x="286" y="495"/>
                  <a:pt x="289" y="499"/>
                </a:cubicBezTo>
                <a:cubicBezTo>
                  <a:pt x="289" y="500"/>
                  <a:pt x="290" y="502"/>
                  <a:pt x="291" y="503"/>
                </a:cubicBezTo>
                <a:cubicBezTo>
                  <a:pt x="292" y="506"/>
                  <a:pt x="293" y="509"/>
                  <a:pt x="294" y="512"/>
                </a:cubicBezTo>
                <a:cubicBezTo>
                  <a:pt x="296" y="516"/>
                  <a:pt x="297" y="520"/>
                  <a:pt x="299" y="524"/>
                </a:cubicBezTo>
                <a:cubicBezTo>
                  <a:pt x="299" y="525"/>
                  <a:pt x="299" y="525"/>
                  <a:pt x="299" y="525"/>
                </a:cubicBezTo>
                <a:cubicBezTo>
                  <a:pt x="299" y="527"/>
                  <a:pt x="299" y="527"/>
                  <a:pt x="299" y="527"/>
                </a:cubicBezTo>
                <a:cubicBezTo>
                  <a:pt x="299" y="532"/>
                  <a:pt x="299" y="532"/>
                  <a:pt x="299" y="532"/>
                </a:cubicBezTo>
                <a:cubicBezTo>
                  <a:pt x="298" y="536"/>
                  <a:pt x="298" y="540"/>
                  <a:pt x="299" y="544"/>
                </a:cubicBezTo>
                <a:cubicBezTo>
                  <a:pt x="299" y="545"/>
                  <a:pt x="299" y="546"/>
                  <a:pt x="299" y="547"/>
                </a:cubicBezTo>
                <a:cubicBezTo>
                  <a:pt x="299" y="548"/>
                  <a:pt x="299" y="549"/>
                  <a:pt x="300" y="549"/>
                </a:cubicBezTo>
                <a:cubicBezTo>
                  <a:pt x="300" y="551"/>
                  <a:pt x="300" y="553"/>
                  <a:pt x="301" y="555"/>
                </a:cubicBezTo>
                <a:cubicBezTo>
                  <a:pt x="302" y="558"/>
                  <a:pt x="303" y="562"/>
                  <a:pt x="304" y="565"/>
                </a:cubicBezTo>
                <a:cubicBezTo>
                  <a:pt x="305" y="570"/>
                  <a:pt x="305" y="570"/>
                  <a:pt x="305" y="570"/>
                </a:cubicBezTo>
                <a:cubicBezTo>
                  <a:pt x="305" y="571"/>
                  <a:pt x="305" y="571"/>
                  <a:pt x="305" y="571"/>
                </a:cubicBezTo>
                <a:cubicBezTo>
                  <a:pt x="306" y="572"/>
                  <a:pt x="306" y="572"/>
                  <a:pt x="306" y="573"/>
                </a:cubicBezTo>
                <a:cubicBezTo>
                  <a:pt x="306" y="574"/>
                  <a:pt x="307" y="574"/>
                  <a:pt x="307" y="575"/>
                </a:cubicBezTo>
                <a:cubicBezTo>
                  <a:pt x="308" y="579"/>
                  <a:pt x="310" y="582"/>
                  <a:pt x="311" y="585"/>
                </a:cubicBezTo>
                <a:cubicBezTo>
                  <a:pt x="311" y="587"/>
                  <a:pt x="312" y="589"/>
                  <a:pt x="313" y="591"/>
                </a:cubicBezTo>
                <a:cubicBezTo>
                  <a:pt x="313" y="592"/>
                  <a:pt x="313" y="593"/>
                  <a:pt x="313" y="594"/>
                </a:cubicBezTo>
                <a:cubicBezTo>
                  <a:pt x="313" y="597"/>
                  <a:pt x="314" y="601"/>
                  <a:pt x="316" y="605"/>
                </a:cubicBezTo>
                <a:cubicBezTo>
                  <a:pt x="316" y="606"/>
                  <a:pt x="317" y="607"/>
                  <a:pt x="317" y="608"/>
                </a:cubicBezTo>
                <a:cubicBezTo>
                  <a:pt x="318" y="610"/>
                  <a:pt x="318" y="610"/>
                  <a:pt x="318" y="610"/>
                </a:cubicBezTo>
                <a:cubicBezTo>
                  <a:pt x="318" y="610"/>
                  <a:pt x="318" y="611"/>
                  <a:pt x="319" y="611"/>
                </a:cubicBezTo>
                <a:cubicBezTo>
                  <a:pt x="319" y="612"/>
                  <a:pt x="320" y="613"/>
                  <a:pt x="320" y="613"/>
                </a:cubicBezTo>
                <a:cubicBezTo>
                  <a:pt x="321" y="616"/>
                  <a:pt x="322" y="618"/>
                  <a:pt x="322" y="619"/>
                </a:cubicBezTo>
                <a:cubicBezTo>
                  <a:pt x="322" y="620"/>
                  <a:pt x="323" y="620"/>
                  <a:pt x="323" y="620"/>
                </a:cubicBezTo>
                <a:cubicBezTo>
                  <a:pt x="323" y="623"/>
                  <a:pt x="323" y="623"/>
                  <a:pt x="323" y="623"/>
                </a:cubicBezTo>
                <a:cubicBezTo>
                  <a:pt x="323" y="625"/>
                  <a:pt x="323" y="628"/>
                  <a:pt x="324" y="631"/>
                </a:cubicBezTo>
                <a:cubicBezTo>
                  <a:pt x="324" y="633"/>
                  <a:pt x="324" y="634"/>
                  <a:pt x="324" y="636"/>
                </a:cubicBezTo>
                <a:cubicBezTo>
                  <a:pt x="324" y="637"/>
                  <a:pt x="324" y="637"/>
                  <a:pt x="324" y="637"/>
                </a:cubicBezTo>
                <a:cubicBezTo>
                  <a:pt x="324" y="637"/>
                  <a:pt x="323" y="638"/>
                  <a:pt x="323" y="638"/>
                </a:cubicBezTo>
                <a:cubicBezTo>
                  <a:pt x="323" y="639"/>
                  <a:pt x="323" y="641"/>
                  <a:pt x="323" y="642"/>
                </a:cubicBezTo>
                <a:cubicBezTo>
                  <a:pt x="323" y="644"/>
                  <a:pt x="323" y="647"/>
                  <a:pt x="323" y="648"/>
                </a:cubicBezTo>
                <a:cubicBezTo>
                  <a:pt x="323" y="649"/>
                  <a:pt x="323" y="650"/>
                  <a:pt x="323" y="651"/>
                </a:cubicBezTo>
                <a:cubicBezTo>
                  <a:pt x="323" y="654"/>
                  <a:pt x="323" y="654"/>
                  <a:pt x="323" y="654"/>
                </a:cubicBezTo>
                <a:cubicBezTo>
                  <a:pt x="323" y="660"/>
                  <a:pt x="323" y="660"/>
                  <a:pt x="323" y="660"/>
                </a:cubicBezTo>
                <a:cubicBezTo>
                  <a:pt x="323" y="660"/>
                  <a:pt x="323" y="660"/>
                  <a:pt x="323" y="661"/>
                </a:cubicBezTo>
                <a:cubicBezTo>
                  <a:pt x="322" y="662"/>
                  <a:pt x="322" y="664"/>
                  <a:pt x="322" y="666"/>
                </a:cubicBezTo>
                <a:cubicBezTo>
                  <a:pt x="323" y="666"/>
                  <a:pt x="323" y="666"/>
                  <a:pt x="323" y="666"/>
                </a:cubicBezTo>
                <a:cubicBezTo>
                  <a:pt x="323" y="703"/>
                  <a:pt x="323" y="703"/>
                  <a:pt x="323" y="703"/>
                </a:cubicBezTo>
                <a:cubicBezTo>
                  <a:pt x="323" y="704"/>
                  <a:pt x="323" y="702"/>
                  <a:pt x="322" y="703"/>
                </a:cubicBezTo>
                <a:cubicBezTo>
                  <a:pt x="323" y="703"/>
                  <a:pt x="323" y="703"/>
                  <a:pt x="323" y="703"/>
                </a:cubicBezTo>
                <a:cubicBezTo>
                  <a:pt x="322" y="705"/>
                  <a:pt x="322" y="701"/>
                  <a:pt x="321" y="703"/>
                </a:cubicBezTo>
                <a:cubicBezTo>
                  <a:pt x="327" y="703"/>
                  <a:pt x="327" y="703"/>
                  <a:pt x="327" y="703"/>
                </a:cubicBezTo>
                <a:cubicBezTo>
                  <a:pt x="327" y="704"/>
                  <a:pt x="327" y="702"/>
                  <a:pt x="327" y="703"/>
                </a:cubicBezTo>
                <a:cubicBezTo>
                  <a:pt x="328" y="703"/>
                  <a:pt x="328" y="703"/>
                  <a:pt x="328" y="703"/>
                </a:cubicBezTo>
                <a:cubicBezTo>
                  <a:pt x="328" y="702"/>
                  <a:pt x="329" y="704"/>
                  <a:pt x="329" y="703"/>
                </a:cubicBezTo>
                <a:cubicBezTo>
                  <a:pt x="329" y="703"/>
                  <a:pt x="329" y="703"/>
                  <a:pt x="329" y="703"/>
                </a:cubicBezTo>
                <a:cubicBezTo>
                  <a:pt x="328" y="706"/>
                  <a:pt x="328" y="700"/>
                  <a:pt x="327" y="703"/>
                </a:cubicBezTo>
                <a:cubicBezTo>
                  <a:pt x="332" y="703"/>
                  <a:pt x="332" y="703"/>
                  <a:pt x="332" y="703"/>
                </a:cubicBezTo>
                <a:cubicBezTo>
                  <a:pt x="333" y="700"/>
                  <a:pt x="333" y="706"/>
                  <a:pt x="334" y="703"/>
                </a:cubicBezTo>
                <a:cubicBezTo>
                  <a:pt x="336" y="703"/>
                  <a:pt x="336" y="703"/>
                  <a:pt x="336" y="703"/>
                </a:cubicBezTo>
                <a:cubicBezTo>
                  <a:pt x="336" y="703"/>
                  <a:pt x="336" y="703"/>
                  <a:pt x="336" y="703"/>
                </a:cubicBezTo>
                <a:cubicBezTo>
                  <a:pt x="337" y="703"/>
                  <a:pt x="337" y="703"/>
                  <a:pt x="337" y="703"/>
                </a:cubicBezTo>
                <a:cubicBezTo>
                  <a:pt x="337" y="703"/>
                  <a:pt x="337" y="703"/>
                  <a:pt x="337" y="703"/>
                </a:cubicBezTo>
                <a:cubicBezTo>
                  <a:pt x="337" y="704"/>
                  <a:pt x="337" y="702"/>
                  <a:pt x="337" y="703"/>
                </a:cubicBezTo>
                <a:cubicBezTo>
                  <a:pt x="337" y="703"/>
                  <a:pt x="337" y="703"/>
                  <a:pt x="337" y="703"/>
                </a:cubicBezTo>
                <a:cubicBezTo>
                  <a:pt x="337" y="703"/>
                  <a:pt x="337" y="703"/>
                  <a:pt x="337" y="703"/>
                </a:cubicBezTo>
                <a:cubicBezTo>
                  <a:pt x="337" y="703"/>
                  <a:pt x="337" y="703"/>
                  <a:pt x="337" y="703"/>
                </a:cubicBezTo>
                <a:cubicBezTo>
                  <a:pt x="337" y="702"/>
                  <a:pt x="339" y="703"/>
                  <a:pt x="339" y="703"/>
                </a:cubicBezTo>
                <a:cubicBezTo>
                  <a:pt x="339" y="703"/>
                  <a:pt x="339" y="703"/>
                  <a:pt x="339" y="703"/>
                </a:cubicBezTo>
                <a:cubicBezTo>
                  <a:pt x="339" y="703"/>
                  <a:pt x="339" y="704"/>
                  <a:pt x="339" y="703"/>
                </a:cubicBezTo>
                <a:cubicBezTo>
                  <a:pt x="339" y="705"/>
                  <a:pt x="340" y="703"/>
                  <a:pt x="342" y="703"/>
                </a:cubicBezTo>
                <a:cubicBezTo>
                  <a:pt x="342" y="703"/>
                  <a:pt x="342" y="703"/>
                  <a:pt x="342" y="703"/>
                </a:cubicBezTo>
                <a:cubicBezTo>
                  <a:pt x="341" y="703"/>
                  <a:pt x="340" y="703"/>
                  <a:pt x="340" y="703"/>
                </a:cubicBezTo>
                <a:cubicBezTo>
                  <a:pt x="341" y="703"/>
                  <a:pt x="341" y="703"/>
                  <a:pt x="341" y="703"/>
                </a:cubicBezTo>
                <a:cubicBezTo>
                  <a:pt x="341" y="703"/>
                  <a:pt x="341" y="703"/>
                  <a:pt x="341" y="703"/>
                </a:cubicBezTo>
                <a:cubicBezTo>
                  <a:pt x="341" y="702"/>
                  <a:pt x="340" y="704"/>
                  <a:pt x="340" y="703"/>
                </a:cubicBezTo>
                <a:cubicBezTo>
                  <a:pt x="341" y="704"/>
                  <a:pt x="341" y="703"/>
                  <a:pt x="341" y="703"/>
                </a:cubicBezTo>
                <a:cubicBezTo>
                  <a:pt x="341" y="703"/>
                  <a:pt x="341" y="703"/>
                  <a:pt x="341" y="703"/>
                </a:cubicBezTo>
                <a:cubicBezTo>
                  <a:pt x="342" y="703"/>
                  <a:pt x="342" y="703"/>
                  <a:pt x="342" y="703"/>
                </a:cubicBezTo>
                <a:cubicBezTo>
                  <a:pt x="343" y="702"/>
                  <a:pt x="342" y="704"/>
                  <a:pt x="342" y="703"/>
                </a:cubicBezTo>
                <a:cubicBezTo>
                  <a:pt x="343" y="703"/>
                  <a:pt x="343" y="703"/>
                  <a:pt x="343" y="703"/>
                </a:cubicBezTo>
                <a:cubicBezTo>
                  <a:pt x="343" y="701"/>
                  <a:pt x="343" y="705"/>
                  <a:pt x="342" y="703"/>
                </a:cubicBezTo>
                <a:cubicBezTo>
                  <a:pt x="343" y="703"/>
                  <a:pt x="343" y="703"/>
                  <a:pt x="343" y="703"/>
                </a:cubicBezTo>
                <a:cubicBezTo>
                  <a:pt x="343" y="703"/>
                  <a:pt x="343" y="703"/>
                  <a:pt x="343" y="703"/>
                </a:cubicBezTo>
                <a:cubicBezTo>
                  <a:pt x="343" y="703"/>
                  <a:pt x="343" y="703"/>
                  <a:pt x="343" y="703"/>
                </a:cubicBezTo>
                <a:cubicBezTo>
                  <a:pt x="343" y="703"/>
                  <a:pt x="343" y="703"/>
                  <a:pt x="343" y="703"/>
                </a:cubicBezTo>
                <a:cubicBezTo>
                  <a:pt x="343" y="703"/>
                  <a:pt x="343" y="703"/>
                  <a:pt x="343" y="703"/>
                </a:cubicBezTo>
                <a:cubicBezTo>
                  <a:pt x="343" y="703"/>
                  <a:pt x="343" y="703"/>
                  <a:pt x="343" y="703"/>
                </a:cubicBezTo>
                <a:cubicBezTo>
                  <a:pt x="344" y="704"/>
                  <a:pt x="344" y="703"/>
                  <a:pt x="345" y="703"/>
                </a:cubicBezTo>
                <a:cubicBezTo>
                  <a:pt x="345" y="703"/>
                  <a:pt x="345" y="703"/>
                  <a:pt x="345" y="703"/>
                </a:cubicBezTo>
                <a:cubicBezTo>
                  <a:pt x="346" y="703"/>
                  <a:pt x="346" y="703"/>
                  <a:pt x="346" y="703"/>
                </a:cubicBezTo>
                <a:cubicBezTo>
                  <a:pt x="346" y="703"/>
                  <a:pt x="346" y="703"/>
                  <a:pt x="346" y="703"/>
                </a:cubicBezTo>
                <a:cubicBezTo>
                  <a:pt x="349" y="703"/>
                  <a:pt x="349" y="703"/>
                  <a:pt x="349" y="703"/>
                </a:cubicBezTo>
                <a:cubicBezTo>
                  <a:pt x="350" y="703"/>
                  <a:pt x="350" y="703"/>
                  <a:pt x="350" y="703"/>
                </a:cubicBezTo>
                <a:cubicBezTo>
                  <a:pt x="350" y="704"/>
                  <a:pt x="350" y="702"/>
                  <a:pt x="350" y="703"/>
                </a:cubicBezTo>
                <a:cubicBezTo>
                  <a:pt x="350" y="704"/>
                  <a:pt x="350" y="702"/>
                  <a:pt x="349" y="703"/>
                </a:cubicBezTo>
                <a:cubicBezTo>
                  <a:pt x="351" y="703"/>
                  <a:pt x="351" y="703"/>
                  <a:pt x="351" y="703"/>
                </a:cubicBezTo>
                <a:cubicBezTo>
                  <a:pt x="351" y="702"/>
                  <a:pt x="351" y="704"/>
                  <a:pt x="351" y="703"/>
                </a:cubicBezTo>
                <a:cubicBezTo>
                  <a:pt x="351" y="702"/>
                  <a:pt x="351" y="704"/>
                  <a:pt x="351" y="703"/>
                </a:cubicBezTo>
                <a:cubicBezTo>
                  <a:pt x="357" y="703"/>
                  <a:pt x="357" y="703"/>
                  <a:pt x="357" y="703"/>
                </a:cubicBezTo>
                <a:cubicBezTo>
                  <a:pt x="357" y="703"/>
                  <a:pt x="357" y="704"/>
                  <a:pt x="357" y="703"/>
                </a:cubicBezTo>
                <a:cubicBezTo>
                  <a:pt x="357" y="703"/>
                  <a:pt x="357" y="703"/>
                  <a:pt x="357" y="703"/>
                </a:cubicBezTo>
                <a:cubicBezTo>
                  <a:pt x="357" y="703"/>
                  <a:pt x="357" y="703"/>
                  <a:pt x="357" y="703"/>
                </a:cubicBezTo>
                <a:cubicBezTo>
                  <a:pt x="357" y="702"/>
                  <a:pt x="357" y="704"/>
                  <a:pt x="357" y="703"/>
                </a:cubicBezTo>
                <a:cubicBezTo>
                  <a:pt x="357" y="702"/>
                  <a:pt x="357" y="704"/>
                  <a:pt x="356" y="703"/>
                </a:cubicBezTo>
                <a:cubicBezTo>
                  <a:pt x="356" y="702"/>
                  <a:pt x="356" y="704"/>
                  <a:pt x="356" y="703"/>
                </a:cubicBezTo>
                <a:cubicBezTo>
                  <a:pt x="358" y="703"/>
                  <a:pt x="358" y="703"/>
                  <a:pt x="358" y="703"/>
                </a:cubicBezTo>
                <a:cubicBezTo>
                  <a:pt x="357" y="703"/>
                  <a:pt x="357" y="704"/>
                  <a:pt x="357" y="703"/>
                </a:cubicBezTo>
                <a:cubicBezTo>
                  <a:pt x="356" y="703"/>
                  <a:pt x="356" y="671"/>
                  <a:pt x="356" y="670"/>
                </a:cubicBezTo>
                <a:cubicBezTo>
                  <a:pt x="356" y="670"/>
                  <a:pt x="356" y="670"/>
                  <a:pt x="356" y="670"/>
                </a:cubicBezTo>
                <a:cubicBezTo>
                  <a:pt x="355" y="668"/>
                  <a:pt x="355" y="668"/>
                  <a:pt x="355" y="668"/>
                </a:cubicBezTo>
                <a:cubicBezTo>
                  <a:pt x="355" y="668"/>
                  <a:pt x="354" y="667"/>
                  <a:pt x="354" y="667"/>
                </a:cubicBezTo>
                <a:cubicBezTo>
                  <a:pt x="353" y="665"/>
                  <a:pt x="353" y="664"/>
                  <a:pt x="353" y="663"/>
                </a:cubicBezTo>
                <a:cubicBezTo>
                  <a:pt x="353" y="660"/>
                  <a:pt x="353" y="660"/>
                  <a:pt x="353" y="660"/>
                </a:cubicBezTo>
                <a:cubicBezTo>
                  <a:pt x="353" y="660"/>
                  <a:pt x="353" y="660"/>
                  <a:pt x="353" y="660"/>
                </a:cubicBezTo>
                <a:cubicBezTo>
                  <a:pt x="353" y="660"/>
                  <a:pt x="353" y="660"/>
                  <a:pt x="353" y="660"/>
                </a:cubicBezTo>
                <a:cubicBezTo>
                  <a:pt x="353" y="656"/>
                  <a:pt x="354" y="653"/>
                  <a:pt x="355" y="649"/>
                </a:cubicBezTo>
                <a:cubicBezTo>
                  <a:pt x="356" y="644"/>
                  <a:pt x="356" y="644"/>
                  <a:pt x="356" y="644"/>
                </a:cubicBezTo>
                <a:cubicBezTo>
                  <a:pt x="356" y="642"/>
                  <a:pt x="357" y="640"/>
                  <a:pt x="357" y="638"/>
                </a:cubicBezTo>
                <a:cubicBezTo>
                  <a:pt x="357" y="636"/>
                  <a:pt x="358" y="633"/>
                  <a:pt x="357" y="631"/>
                </a:cubicBezTo>
                <a:cubicBezTo>
                  <a:pt x="357" y="628"/>
                  <a:pt x="357" y="625"/>
                  <a:pt x="356" y="623"/>
                </a:cubicBezTo>
                <a:cubicBezTo>
                  <a:pt x="355" y="622"/>
                  <a:pt x="355" y="622"/>
                  <a:pt x="355" y="621"/>
                </a:cubicBezTo>
                <a:cubicBezTo>
                  <a:pt x="354" y="620"/>
                  <a:pt x="354" y="620"/>
                  <a:pt x="354" y="620"/>
                </a:cubicBezTo>
                <a:cubicBezTo>
                  <a:pt x="353" y="617"/>
                  <a:pt x="353" y="617"/>
                  <a:pt x="353" y="617"/>
                </a:cubicBezTo>
                <a:cubicBezTo>
                  <a:pt x="352" y="617"/>
                  <a:pt x="352" y="616"/>
                  <a:pt x="352" y="616"/>
                </a:cubicBezTo>
                <a:cubicBezTo>
                  <a:pt x="352" y="614"/>
                  <a:pt x="351" y="612"/>
                  <a:pt x="351" y="610"/>
                </a:cubicBezTo>
                <a:cubicBezTo>
                  <a:pt x="351" y="609"/>
                  <a:pt x="351" y="608"/>
                  <a:pt x="351" y="608"/>
                </a:cubicBezTo>
                <a:cubicBezTo>
                  <a:pt x="351" y="606"/>
                  <a:pt x="351" y="605"/>
                  <a:pt x="351" y="604"/>
                </a:cubicBezTo>
                <a:cubicBezTo>
                  <a:pt x="352" y="602"/>
                  <a:pt x="352" y="602"/>
                  <a:pt x="352" y="602"/>
                </a:cubicBezTo>
                <a:cubicBezTo>
                  <a:pt x="352" y="601"/>
                  <a:pt x="352" y="601"/>
                  <a:pt x="352" y="601"/>
                </a:cubicBezTo>
                <a:cubicBezTo>
                  <a:pt x="352" y="600"/>
                  <a:pt x="352" y="599"/>
                  <a:pt x="353" y="598"/>
                </a:cubicBezTo>
                <a:cubicBezTo>
                  <a:pt x="353" y="594"/>
                  <a:pt x="354" y="590"/>
                  <a:pt x="355" y="587"/>
                </a:cubicBezTo>
                <a:cubicBezTo>
                  <a:pt x="356" y="586"/>
                  <a:pt x="356" y="585"/>
                  <a:pt x="356" y="584"/>
                </a:cubicBezTo>
                <a:cubicBezTo>
                  <a:pt x="357" y="581"/>
                  <a:pt x="357" y="581"/>
                  <a:pt x="357" y="581"/>
                </a:cubicBezTo>
                <a:cubicBezTo>
                  <a:pt x="359" y="575"/>
                  <a:pt x="359" y="575"/>
                  <a:pt x="359" y="575"/>
                </a:cubicBezTo>
                <a:cubicBezTo>
                  <a:pt x="362" y="567"/>
                  <a:pt x="364" y="560"/>
                  <a:pt x="368" y="553"/>
                </a:cubicBezTo>
                <a:cubicBezTo>
                  <a:pt x="368" y="552"/>
                  <a:pt x="370" y="550"/>
                  <a:pt x="371" y="548"/>
                </a:cubicBezTo>
                <a:cubicBezTo>
                  <a:pt x="372" y="547"/>
                  <a:pt x="373" y="544"/>
                  <a:pt x="374" y="542"/>
                </a:cubicBezTo>
                <a:cubicBezTo>
                  <a:pt x="375" y="540"/>
                  <a:pt x="375" y="539"/>
                  <a:pt x="376" y="538"/>
                </a:cubicBezTo>
                <a:cubicBezTo>
                  <a:pt x="376" y="537"/>
                  <a:pt x="376" y="536"/>
                  <a:pt x="376" y="535"/>
                </a:cubicBezTo>
                <a:cubicBezTo>
                  <a:pt x="383" y="521"/>
                  <a:pt x="386" y="507"/>
                  <a:pt x="387" y="494"/>
                </a:cubicBezTo>
                <a:cubicBezTo>
                  <a:pt x="387" y="494"/>
                  <a:pt x="386" y="494"/>
                  <a:pt x="386" y="494"/>
                </a:cubicBezTo>
                <a:cubicBezTo>
                  <a:pt x="388" y="484"/>
                  <a:pt x="388" y="475"/>
                  <a:pt x="384" y="467"/>
                </a:cubicBezTo>
                <a:cubicBezTo>
                  <a:pt x="384" y="466"/>
                  <a:pt x="384" y="466"/>
                  <a:pt x="384" y="466"/>
                </a:cubicBezTo>
                <a:cubicBezTo>
                  <a:pt x="384" y="466"/>
                  <a:pt x="385" y="466"/>
                  <a:pt x="385" y="466"/>
                </a:cubicBezTo>
                <a:cubicBezTo>
                  <a:pt x="385" y="464"/>
                  <a:pt x="385" y="462"/>
                  <a:pt x="385" y="460"/>
                </a:cubicBezTo>
                <a:cubicBezTo>
                  <a:pt x="385" y="458"/>
                  <a:pt x="385" y="456"/>
                  <a:pt x="386" y="455"/>
                </a:cubicBezTo>
                <a:cubicBezTo>
                  <a:pt x="386" y="450"/>
                  <a:pt x="386" y="450"/>
                  <a:pt x="386" y="450"/>
                </a:cubicBezTo>
                <a:cubicBezTo>
                  <a:pt x="386" y="449"/>
                  <a:pt x="386" y="447"/>
                  <a:pt x="386" y="446"/>
                </a:cubicBezTo>
                <a:cubicBezTo>
                  <a:pt x="386" y="442"/>
                  <a:pt x="386" y="439"/>
                  <a:pt x="385" y="436"/>
                </a:cubicBezTo>
                <a:cubicBezTo>
                  <a:pt x="384" y="435"/>
                  <a:pt x="384" y="434"/>
                  <a:pt x="384" y="433"/>
                </a:cubicBezTo>
                <a:cubicBezTo>
                  <a:pt x="383" y="432"/>
                  <a:pt x="383" y="432"/>
                  <a:pt x="383" y="431"/>
                </a:cubicBezTo>
                <a:cubicBezTo>
                  <a:pt x="382" y="430"/>
                  <a:pt x="382" y="430"/>
                  <a:pt x="382" y="430"/>
                </a:cubicBezTo>
                <a:cubicBezTo>
                  <a:pt x="382" y="428"/>
                  <a:pt x="381" y="426"/>
                  <a:pt x="380" y="424"/>
                </a:cubicBezTo>
                <a:cubicBezTo>
                  <a:pt x="381" y="418"/>
                  <a:pt x="382" y="413"/>
                  <a:pt x="383" y="408"/>
                </a:cubicBezTo>
                <a:cubicBezTo>
                  <a:pt x="383" y="408"/>
                  <a:pt x="383" y="408"/>
                  <a:pt x="383" y="408"/>
                </a:cubicBezTo>
                <a:cubicBezTo>
                  <a:pt x="384" y="407"/>
                  <a:pt x="386" y="406"/>
                  <a:pt x="388" y="406"/>
                </a:cubicBezTo>
                <a:cubicBezTo>
                  <a:pt x="388" y="406"/>
                  <a:pt x="389" y="407"/>
                  <a:pt x="389" y="407"/>
                </a:cubicBezTo>
                <a:cubicBezTo>
                  <a:pt x="391" y="407"/>
                  <a:pt x="392" y="407"/>
                  <a:pt x="393" y="408"/>
                </a:cubicBezTo>
                <a:cubicBezTo>
                  <a:pt x="393" y="408"/>
                  <a:pt x="394" y="408"/>
                  <a:pt x="394" y="408"/>
                </a:cubicBezTo>
                <a:cubicBezTo>
                  <a:pt x="395" y="409"/>
                  <a:pt x="396" y="409"/>
                  <a:pt x="397" y="409"/>
                </a:cubicBezTo>
                <a:cubicBezTo>
                  <a:pt x="398" y="410"/>
                  <a:pt x="400" y="410"/>
                  <a:pt x="402" y="410"/>
                </a:cubicBezTo>
                <a:cubicBezTo>
                  <a:pt x="404" y="410"/>
                  <a:pt x="405" y="411"/>
                  <a:pt x="407" y="411"/>
                </a:cubicBezTo>
                <a:cubicBezTo>
                  <a:pt x="408" y="411"/>
                  <a:pt x="408" y="411"/>
                  <a:pt x="409" y="411"/>
                </a:cubicBezTo>
                <a:cubicBezTo>
                  <a:pt x="409" y="411"/>
                  <a:pt x="410" y="411"/>
                  <a:pt x="410" y="412"/>
                </a:cubicBezTo>
                <a:cubicBezTo>
                  <a:pt x="412" y="413"/>
                  <a:pt x="415" y="414"/>
                  <a:pt x="418" y="414"/>
                </a:cubicBezTo>
                <a:cubicBezTo>
                  <a:pt x="418" y="414"/>
                  <a:pt x="418" y="414"/>
                  <a:pt x="418" y="414"/>
                </a:cubicBezTo>
                <a:cubicBezTo>
                  <a:pt x="419" y="414"/>
                  <a:pt x="420" y="414"/>
                  <a:pt x="421" y="413"/>
                </a:cubicBezTo>
                <a:cubicBezTo>
                  <a:pt x="424" y="411"/>
                  <a:pt x="427" y="408"/>
                  <a:pt x="429" y="405"/>
                </a:cubicBezTo>
                <a:cubicBezTo>
                  <a:pt x="429" y="405"/>
                  <a:pt x="429" y="404"/>
                  <a:pt x="430" y="404"/>
                </a:cubicBezTo>
                <a:cubicBezTo>
                  <a:pt x="430" y="403"/>
                  <a:pt x="430" y="403"/>
                  <a:pt x="430" y="403"/>
                </a:cubicBezTo>
                <a:cubicBezTo>
                  <a:pt x="431" y="402"/>
                  <a:pt x="432" y="401"/>
                  <a:pt x="433" y="401"/>
                </a:cubicBezTo>
                <a:cubicBezTo>
                  <a:pt x="434" y="400"/>
                  <a:pt x="434" y="400"/>
                  <a:pt x="435" y="400"/>
                </a:cubicBezTo>
                <a:cubicBezTo>
                  <a:pt x="436" y="400"/>
                  <a:pt x="438" y="400"/>
                  <a:pt x="440" y="399"/>
                </a:cubicBezTo>
                <a:cubicBezTo>
                  <a:pt x="444" y="398"/>
                  <a:pt x="448" y="398"/>
                  <a:pt x="453" y="399"/>
                </a:cubicBezTo>
                <a:cubicBezTo>
                  <a:pt x="454" y="399"/>
                  <a:pt x="455" y="399"/>
                  <a:pt x="456" y="399"/>
                </a:cubicBezTo>
                <a:cubicBezTo>
                  <a:pt x="457" y="399"/>
                  <a:pt x="459" y="400"/>
                  <a:pt x="461" y="401"/>
                </a:cubicBezTo>
                <a:cubicBezTo>
                  <a:pt x="462" y="402"/>
                  <a:pt x="463" y="403"/>
                  <a:pt x="464" y="404"/>
                </a:cubicBezTo>
                <a:cubicBezTo>
                  <a:pt x="465" y="405"/>
                  <a:pt x="467" y="406"/>
                  <a:pt x="469" y="407"/>
                </a:cubicBezTo>
                <a:cubicBezTo>
                  <a:pt x="475" y="410"/>
                  <a:pt x="480" y="411"/>
                  <a:pt x="487" y="411"/>
                </a:cubicBezTo>
                <a:cubicBezTo>
                  <a:pt x="489" y="412"/>
                  <a:pt x="491" y="413"/>
                  <a:pt x="494" y="413"/>
                </a:cubicBezTo>
                <a:cubicBezTo>
                  <a:pt x="496" y="414"/>
                  <a:pt x="498" y="414"/>
                  <a:pt x="500" y="414"/>
                </a:cubicBezTo>
                <a:cubicBezTo>
                  <a:pt x="502" y="414"/>
                  <a:pt x="504" y="414"/>
                  <a:pt x="506" y="415"/>
                </a:cubicBezTo>
                <a:cubicBezTo>
                  <a:pt x="507" y="415"/>
                  <a:pt x="507" y="415"/>
                  <a:pt x="508" y="415"/>
                </a:cubicBezTo>
                <a:cubicBezTo>
                  <a:pt x="510" y="416"/>
                  <a:pt x="511" y="418"/>
                  <a:pt x="511" y="420"/>
                </a:cubicBezTo>
                <a:cubicBezTo>
                  <a:pt x="512" y="420"/>
                  <a:pt x="512" y="421"/>
                  <a:pt x="512" y="422"/>
                </a:cubicBezTo>
                <a:cubicBezTo>
                  <a:pt x="515" y="427"/>
                  <a:pt x="517" y="433"/>
                  <a:pt x="524" y="434"/>
                </a:cubicBezTo>
                <a:cubicBezTo>
                  <a:pt x="525" y="434"/>
                  <a:pt x="526" y="434"/>
                  <a:pt x="527" y="434"/>
                </a:cubicBezTo>
                <a:cubicBezTo>
                  <a:pt x="528" y="434"/>
                  <a:pt x="529" y="434"/>
                  <a:pt x="530" y="434"/>
                </a:cubicBezTo>
                <a:cubicBezTo>
                  <a:pt x="531" y="434"/>
                  <a:pt x="532" y="434"/>
                  <a:pt x="532" y="434"/>
                </a:cubicBezTo>
                <a:cubicBezTo>
                  <a:pt x="534" y="435"/>
                  <a:pt x="535" y="435"/>
                  <a:pt x="536" y="435"/>
                </a:cubicBezTo>
                <a:cubicBezTo>
                  <a:pt x="539" y="435"/>
                  <a:pt x="542" y="435"/>
                  <a:pt x="544" y="435"/>
                </a:cubicBezTo>
                <a:cubicBezTo>
                  <a:pt x="546" y="435"/>
                  <a:pt x="547" y="435"/>
                  <a:pt x="548" y="435"/>
                </a:cubicBezTo>
                <a:cubicBezTo>
                  <a:pt x="549" y="435"/>
                  <a:pt x="549" y="435"/>
                  <a:pt x="550" y="435"/>
                </a:cubicBezTo>
                <a:cubicBezTo>
                  <a:pt x="553" y="435"/>
                  <a:pt x="556" y="435"/>
                  <a:pt x="559" y="436"/>
                </a:cubicBezTo>
                <a:cubicBezTo>
                  <a:pt x="561" y="438"/>
                  <a:pt x="563" y="440"/>
                  <a:pt x="565" y="442"/>
                </a:cubicBezTo>
                <a:cubicBezTo>
                  <a:pt x="566" y="442"/>
                  <a:pt x="566" y="443"/>
                  <a:pt x="567" y="443"/>
                </a:cubicBezTo>
                <a:cubicBezTo>
                  <a:pt x="568" y="444"/>
                  <a:pt x="568" y="444"/>
                  <a:pt x="568" y="444"/>
                </a:cubicBezTo>
                <a:cubicBezTo>
                  <a:pt x="571" y="447"/>
                  <a:pt x="573" y="449"/>
                  <a:pt x="577" y="451"/>
                </a:cubicBezTo>
                <a:cubicBezTo>
                  <a:pt x="578" y="453"/>
                  <a:pt x="581" y="455"/>
                  <a:pt x="583" y="456"/>
                </a:cubicBezTo>
                <a:cubicBezTo>
                  <a:pt x="583" y="457"/>
                  <a:pt x="584" y="457"/>
                  <a:pt x="584" y="457"/>
                </a:cubicBezTo>
                <a:cubicBezTo>
                  <a:pt x="584" y="457"/>
                  <a:pt x="584" y="458"/>
                  <a:pt x="585" y="458"/>
                </a:cubicBezTo>
                <a:cubicBezTo>
                  <a:pt x="585" y="459"/>
                  <a:pt x="586" y="460"/>
                  <a:pt x="587" y="461"/>
                </a:cubicBezTo>
                <a:cubicBezTo>
                  <a:pt x="587" y="463"/>
                  <a:pt x="587" y="464"/>
                  <a:pt x="587" y="465"/>
                </a:cubicBezTo>
                <a:cubicBezTo>
                  <a:pt x="587" y="469"/>
                  <a:pt x="587" y="473"/>
                  <a:pt x="590" y="476"/>
                </a:cubicBezTo>
                <a:cubicBezTo>
                  <a:pt x="590" y="477"/>
                  <a:pt x="591" y="477"/>
                  <a:pt x="591" y="477"/>
                </a:cubicBezTo>
                <a:cubicBezTo>
                  <a:pt x="591" y="477"/>
                  <a:pt x="591" y="478"/>
                  <a:pt x="591" y="478"/>
                </a:cubicBezTo>
                <a:cubicBezTo>
                  <a:pt x="591" y="481"/>
                  <a:pt x="592" y="485"/>
                  <a:pt x="593" y="489"/>
                </a:cubicBezTo>
                <a:cubicBezTo>
                  <a:pt x="595" y="498"/>
                  <a:pt x="601" y="507"/>
                  <a:pt x="612" y="505"/>
                </a:cubicBezTo>
                <a:cubicBezTo>
                  <a:pt x="618" y="504"/>
                  <a:pt x="619" y="501"/>
                  <a:pt x="619" y="497"/>
                </a:cubicBezTo>
                <a:cubicBezTo>
                  <a:pt x="619" y="497"/>
                  <a:pt x="619" y="497"/>
                  <a:pt x="619" y="497"/>
                </a:cubicBezTo>
                <a:cubicBezTo>
                  <a:pt x="619" y="498"/>
                  <a:pt x="620" y="499"/>
                  <a:pt x="620" y="500"/>
                </a:cubicBezTo>
                <a:cubicBezTo>
                  <a:pt x="620" y="501"/>
                  <a:pt x="620" y="501"/>
                  <a:pt x="620" y="502"/>
                </a:cubicBezTo>
                <a:cubicBezTo>
                  <a:pt x="620" y="503"/>
                  <a:pt x="620" y="505"/>
                  <a:pt x="622" y="506"/>
                </a:cubicBezTo>
                <a:cubicBezTo>
                  <a:pt x="623" y="505"/>
                  <a:pt x="623" y="505"/>
                  <a:pt x="623" y="505"/>
                </a:cubicBezTo>
                <a:cubicBezTo>
                  <a:pt x="622" y="505"/>
                  <a:pt x="621" y="503"/>
                  <a:pt x="621" y="502"/>
                </a:cubicBezTo>
                <a:cubicBezTo>
                  <a:pt x="621" y="501"/>
                  <a:pt x="621" y="500"/>
                  <a:pt x="621" y="500"/>
                </a:cubicBezTo>
                <a:cubicBezTo>
                  <a:pt x="621" y="499"/>
                  <a:pt x="620" y="497"/>
                  <a:pt x="620" y="496"/>
                </a:cubicBezTo>
                <a:cubicBezTo>
                  <a:pt x="620" y="496"/>
                  <a:pt x="619" y="496"/>
                  <a:pt x="619" y="495"/>
                </a:cubicBezTo>
                <a:cubicBezTo>
                  <a:pt x="619" y="495"/>
                  <a:pt x="619" y="495"/>
                  <a:pt x="619" y="494"/>
                </a:cubicBezTo>
                <a:cubicBezTo>
                  <a:pt x="619" y="493"/>
                  <a:pt x="619" y="492"/>
                  <a:pt x="619" y="490"/>
                </a:cubicBezTo>
                <a:cubicBezTo>
                  <a:pt x="620" y="485"/>
                  <a:pt x="622" y="479"/>
                  <a:pt x="624" y="475"/>
                </a:cubicBezTo>
                <a:cubicBezTo>
                  <a:pt x="626" y="472"/>
                  <a:pt x="631" y="470"/>
                  <a:pt x="630" y="466"/>
                </a:cubicBezTo>
                <a:cubicBezTo>
                  <a:pt x="630" y="459"/>
                  <a:pt x="621" y="454"/>
                  <a:pt x="618" y="449"/>
                </a:cubicBezTo>
                <a:cubicBezTo>
                  <a:pt x="614" y="442"/>
                  <a:pt x="620" y="441"/>
                  <a:pt x="621" y="436"/>
                </a:cubicBezTo>
                <a:cubicBezTo>
                  <a:pt x="623" y="429"/>
                  <a:pt x="620" y="426"/>
                  <a:pt x="615" y="421"/>
                </a:cubicBezTo>
                <a:cubicBezTo>
                  <a:pt x="611" y="416"/>
                  <a:pt x="609" y="414"/>
                  <a:pt x="602" y="414"/>
                </a:cubicBezTo>
                <a:cubicBezTo>
                  <a:pt x="594" y="414"/>
                  <a:pt x="587" y="413"/>
                  <a:pt x="579" y="409"/>
                </a:cubicBezTo>
                <a:cubicBezTo>
                  <a:pt x="574" y="406"/>
                  <a:pt x="569" y="400"/>
                  <a:pt x="563" y="399"/>
                </a:cubicBezTo>
                <a:cubicBezTo>
                  <a:pt x="558" y="399"/>
                  <a:pt x="553" y="401"/>
                  <a:pt x="548" y="402"/>
                </a:cubicBezTo>
                <a:cubicBezTo>
                  <a:pt x="543" y="402"/>
                  <a:pt x="528" y="403"/>
                  <a:pt x="527" y="396"/>
                </a:cubicBezTo>
                <a:cubicBezTo>
                  <a:pt x="527" y="392"/>
                  <a:pt x="532" y="385"/>
                  <a:pt x="534" y="382"/>
                </a:cubicBezTo>
                <a:cubicBezTo>
                  <a:pt x="540" y="383"/>
                  <a:pt x="548" y="398"/>
                  <a:pt x="555" y="393"/>
                </a:cubicBezTo>
                <a:cubicBezTo>
                  <a:pt x="558" y="391"/>
                  <a:pt x="552" y="382"/>
                  <a:pt x="555" y="378"/>
                </a:cubicBezTo>
                <a:cubicBezTo>
                  <a:pt x="560" y="374"/>
                  <a:pt x="573" y="378"/>
                  <a:pt x="580" y="377"/>
                </a:cubicBezTo>
                <a:cubicBezTo>
                  <a:pt x="578" y="371"/>
                  <a:pt x="576" y="365"/>
                  <a:pt x="578" y="359"/>
                </a:cubicBezTo>
                <a:cubicBezTo>
                  <a:pt x="579" y="353"/>
                  <a:pt x="581" y="354"/>
                  <a:pt x="585" y="354"/>
                </a:cubicBezTo>
                <a:cubicBezTo>
                  <a:pt x="598" y="355"/>
                  <a:pt x="611" y="359"/>
                  <a:pt x="624" y="354"/>
                </a:cubicBezTo>
                <a:cubicBezTo>
                  <a:pt x="629" y="352"/>
                  <a:pt x="636" y="346"/>
                  <a:pt x="630" y="340"/>
                </a:cubicBezTo>
                <a:cubicBezTo>
                  <a:pt x="626" y="335"/>
                  <a:pt x="619" y="342"/>
                  <a:pt x="613" y="340"/>
                </a:cubicBezTo>
                <a:cubicBezTo>
                  <a:pt x="607" y="337"/>
                  <a:pt x="605" y="329"/>
                  <a:pt x="599" y="326"/>
                </a:cubicBezTo>
                <a:cubicBezTo>
                  <a:pt x="597" y="325"/>
                  <a:pt x="594" y="324"/>
                  <a:pt x="592" y="324"/>
                </a:cubicBezTo>
                <a:cubicBezTo>
                  <a:pt x="592" y="324"/>
                  <a:pt x="592" y="324"/>
                  <a:pt x="593" y="323"/>
                </a:cubicBezTo>
                <a:cubicBezTo>
                  <a:pt x="594" y="322"/>
                  <a:pt x="595" y="321"/>
                  <a:pt x="596" y="320"/>
                </a:cubicBezTo>
                <a:cubicBezTo>
                  <a:pt x="597" y="319"/>
                  <a:pt x="598" y="318"/>
                  <a:pt x="598" y="317"/>
                </a:cubicBezTo>
                <a:cubicBezTo>
                  <a:pt x="598" y="318"/>
                  <a:pt x="597" y="319"/>
                  <a:pt x="596" y="320"/>
                </a:cubicBezTo>
                <a:cubicBezTo>
                  <a:pt x="595" y="321"/>
                  <a:pt x="593" y="322"/>
                  <a:pt x="592" y="323"/>
                </a:cubicBezTo>
                <a:cubicBezTo>
                  <a:pt x="592" y="323"/>
                  <a:pt x="592" y="324"/>
                  <a:pt x="592" y="324"/>
                </a:cubicBezTo>
                <a:cubicBezTo>
                  <a:pt x="589" y="324"/>
                  <a:pt x="586" y="325"/>
                  <a:pt x="583" y="327"/>
                </a:cubicBezTo>
                <a:cubicBezTo>
                  <a:pt x="577" y="329"/>
                  <a:pt x="573" y="330"/>
                  <a:pt x="569" y="327"/>
                </a:cubicBezTo>
                <a:cubicBezTo>
                  <a:pt x="570" y="326"/>
                  <a:pt x="572" y="325"/>
                  <a:pt x="573" y="324"/>
                </a:cubicBezTo>
                <a:cubicBezTo>
                  <a:pt x="574" y="322"/>
                  <a:pt x="575" y="321"/>
                  <a:pt x="577" y="320"/>
                </a:cubicBezTo>
                <a:cubicBezTo>
                  <a:pt x="579" y="319"/>
                  <a:pt x="581" y="317"/>
                  <a:pt x="583" y="316"/>
                </a:cubicBezTo>
                <a:cubicBezTo>
                  <a:pt x="585" y="316"/>
                  <a:pt x="587" y="315"/>
                  <a:pt x="589" y="315"/>
                </a:cubicBezTo>
                <a:cubicBezTo>
                  <a:pt x="590" y="314"/>
                  <a:pt x="591" y="314"/>
                  <a:pt x="592" y="314"/>
                </a:cubicBezTo>
                <a:cubicBezTo>
                  <a:pt x="593" y="313"/>
                  <a:pt x="594" y="313"/>
                  <a:pt x="594" y="313"/>
                </a:cubicBezTo>
                <a:cubicBezTo>
                  <a:pt x="599" y="313"/>
                  <a:pt x="604" y="314"/>
                  <a:pt x="609" y="313"/>
                </a:cubicBezTo>
                <a:cubicBezTo>
                  <a:pt x="614" y="314"/>
                  <a:pt x="618" y="313"/>
                  <a:pt x="623" y="313"/>
                </a:cubicBezTo>
                <a:cubicBezTo>
                  <a:pt x="622" y="306"/>
                  <a:pt x="623" y="302"/>
                  <a:pt x="628" y="296"/>
                </a:cubicBezTo>
                <a:cubicBezTo>
                  <a:pt x="631" y="292"/>
                  <a:pt x="633" y="290"/>
                  <a:pt x="639" y="290"/>
                </a:cubicBezTo>
                <a:cubicBezTo>
                  <a:pt x="643" y="291"/>
                  <a:pt x="646" y="291"/>
                  <a:pt x="650" y="290"/>
                </a:cubicBezTo>
                <a:cubicBezTo>
                  <a:pt x="651" y="285"/>
                  <a:pt x="651" y="281"/>
                  <a:pt x="651" y="276"/>
                </a:cubicBezTo>
                <a:cubicBezTo>
                  <a:pt x="651" y="273"/>
                  <a:pt x="650" y="271"/>
                  <a:pt x="650" y="268"/>
                </a:cubicBezTo>
                <a:cubicBezTo>
                  <a:pt x="650" y="262"/>
                  <a:pt x="654" y="260"/>
                  <a:pt x="651" y="254"/>
                </a:cubicBezTo>
                <a:cubicBezTo>
                  <a:pt x="649" y="248"/>
                  <a:pt x="643" y="247"/>
                  <a:pt x="638" y="247"/>
                </a:cubicBezTo>
                <a:cubicBezTo>
                  <a:pt x="631" y="246"/>
                  <a:pt x="627" y="250"/>
                  <a:pt x="621" y="253"/>
                </a:cubicBezTo>
                <a:cubicBezTo>
                  <a:pt x="615" y="249"/>
                  <a:pt x="612" y="239"/>
                  <a:pt x="603" y="242"/>
                </a:cubicBezTo>
                <a:cubicBezTo>
                  <a:pt x="599" y="244"/>
                  <a:pt x="597" y="251"/>
                  <a:pt x="592" y="253"/>
                </a:cubicBezTo>
                <a:cubicBezTo>
                  <a:pt x="591" y="253"/>
                  <a:pt x="587" y="255"/>
                  <a:pt x="587" y="255"/>
                </a:cubicBezTo>
                <a:cubicBezTo>
                  <a:pt x="580" y="255"/>
                  <a:pt x="580" y="247"/>
                  <a:pt x="575" y="246"/>
                </a:cubicBezTo>
                <a:cubicBezTo>
                  <a:pt x="572" y="245"/>
                  <a:pt x="570" y="245"/>
                  <a:pt x="568" y="247"/>
                </a:cubicBezTo>
                <a:cubicBezTo>
                  <a:pt x="564" y="249"/>
                  <a:pt x="560" y="249"/>
                  <a:pt x="556" y="248"/>
                </a:cubicBezTo>
                <a:cubicBezTo>
                  <a:pt x="549" y="245"/>
                  <a:pt x="551" y="242"/>
                  <a:pt x="547" y="236"/>
                </a:cubicBezTo>
                <a:cubicBezTo>
                  <a:pt x="543" y="232"/>
                  <a:pt x="536" y="230"/>
                  <a:pt x="530" y="229"/>
                </a:cubicBezTo>
                <a:cubicBezTo>
                  <a:pt x="525" y="228"/>
                  <a:pt x="518" y="230"/>
                  <a:pt x="513" y="229"/>
                </a:cubicBezTo>
                <a:cubicBezTo>
                  <a:pt x="514" y="228"/>
                  <a:pt x="514" y="228"/>
                  <a:pt x="515" y="227"/>
                </a:cubicBezTo>
                <a:cubicBezTo>
                  <a:pt x="516" y="226"/>
                  <a:pt x="518" y="225"/>
                  <a:pt x="519" y="224"/>
                </a:cubicBezTo>
                <a:cubicBezTo>
                  <a:pt x="520" y="223"/>
                  <a:pt x="521" y="222"/>
                  <a:pt x="522" y="222"/>
                </a:cubicBezTo>
                <a:cubicBezTo>
                  <a:pt x="523" y="221"/>
                  <a:pt x="524" y="221"/>
                  <a:pt x="525" y="220"/>
                </a:cubicBezTo>
                <a:cubicBezTo>
                  <a:pt x="526" y="220"/>
                  <a:pt x="527" y="219"/>
                  <a:pt x="528" y="219"/>
                </a:cubicBezTo>
                <a:cubicBezTo>
                  <a:pt x="529" y="218"/>
                  <a:pt x="530" y="217"/>
                  <a:pt x="531" y="216"/>
                </a:cubicBezTo>
                <a:cubicBezTo>
                  <a:pt x="539" y="212"/>
                  <a:pt x="539" y="212"/>
                  <a:pt x="539" y="212"/>
                </a:cubicBezTo>
                <a:cubicBezTo>
                  <a:pt x="542" y="210"/>
                  <a:pt x="545" y="209"/>
                  <a:pt x="549" y="207"/>
                </a:cubicBezTo>
                <a:cubicBezTo>
                  <a:pt x="551" y="206"/>
                  <a:pt x="552" y="206"/>
                  <a:pt x="554" y="205"/>
                </a:cubicBezTo>
                <a:cubicBezTo>
                  <a:pt x="556" y="204"/>
                  <a:pt x="558" y="203"/>
                  <a:pt x="559" y="203"/>
                </a:cubicBezTo>
                <a:cubicBezTo>
                  <a:pt x="561" y="202"/>
                  <a:pt x="562" y="202"/>
                  <a:pt x="564" y="202"/>
                </a:cubicBezTo>
                <a:cubicBezTo>
                  <a:pt x="565" y="202"/>
                  <a:pt x="566" y="202"/>
                  <a:pt x="568" y="202"/>
                </a:cubicBezTo>
                <a:cubicBezTo>
                  <a:pt x="569" y="202"/>
                  <a:pt x="570" y="202"/>
                  <a:pt x="571" y="201"/>
                </a:cubicBezTo>
                <a:cubicBezTo>
                  <a:pt x="572" y="201"/>
                  <a:pt x="573" y="201"/>
                  <a:pt x="575" y="200"/>
                </a:cubicBezTo>
                <a:cubicBezTo>
                  <a:pt x="575" y="200"/>
                  <a:pt x="576" y="200"/>
                  <a:pt x="577" y="200"/>
                </a:cubicBezTo>
                <a:cubicBezTo>
                  <a:pt x="579" y="200"/>
                  <a:pt x="581" y="200"/>
                  <a:pt x="583" y="200"/>
                </a:cubicBezTo>
                <a:cubicBezTo>
                  <a:pt x="584" y="200"/>
                  <a:pt x="585" y="200"/>
                  <a:pt x="586" y="200"/>
                </a:cubicBezTo>
                <a:cubicBezTo>
                  <a:pt x="589" y="201"/>
                  <a:pt x="589" y="201"/>
                  <a:pt x="589" y="201"/>
                </a:cubicBezTo>
                <a:cubicBezTo>
                  <a:pt x="591" y="201"/>
                  <a:pt x="593" y="201"/>
                  <a:pt x="595" y="201"/>
                </a:cubicBezTo>
                <a:cubicBezTo>
                  <a:pt x="598" y="201"/>
                  <a:pt x="600" y="200"/>
                  <a:pt x="602" y="199"/>
                </a:cubicBezTo>
                <a:cubicBezTo>
                  <a:pt x="602" y="204"/>
                  <a:pt x="602" y="214"/>
                  <a:pt x="607" y="216"/>
                </a:cubicBezTo>
                <a:cubicBezTo>
                  <a:pt x="613" y="218"/>
                  <a:pt x="626" y="207"/>
                  <a:pt x="630" y="204"/>
                </a:cubicBezTo>
                <a:cubicBezTo>
                  <a:pt x="637" y="200"/>
                  <a:pt x="635" y="204"/>
                  <a:pt x="639" y="208"/>
                </a:cubicBezTo>
                <a:cubicBezTo>
                  <a:pt x="645" y="212"/>
                  <a:pt x="653" y="208"/>
                  <a:pt x="658" y="211"/>
                </a:cubicBezTo>
                <a:cubicBezTo>
                  <a:pt x="660" y="214"/>
                  <a:pt x="662" y="216"/>
                  <a:pt x="664" y="217"/>
                </a:cubicBezTo>
                <a:cubicBezTo>
                  <a:pt x="667" y="220"/>
                  <a:pt x="672" y="222"/>
                  <a:pt x="676" y="222"/>
                </a:cubicBezTo>
                <a:cubicBezTo>
                  <a:pt x="680" y="223"/>
                  <a:pt x="684" y="223"/>
                  <a:pt x="688" y="221"/>
                </a:cubicBezTo>
                <a:cubicBezTo>
                  <a:pt x="690" y="218"/>
                  <a:pt x="692" y="216"/>
                  <a:pt x="693" y="212"/>
                </a:cubicBezTo>
                <a:cubicBezTo>
                  <a:pt x="698" y="203"/>
                  <a:pt x="700" y="202"/>
                  <a:pt x="710" y="202"/>
                </a:cubicBezTo>
                <a:cubicBezTo>
                  <a:pt x="716" y="202"/>
                  <a:pt x="723" y="202"/>
                  <a:pt x="730" y="203"/>
                </a:cubicBezTo>
                <a:cubicBezTo>
                  <a:pt x="736" y="206"/>
                  <a:pt x="742" y="209"/>
                  <a:pt x="748" y="214"/>
                </a:cubicBezTo>
                <a:cubicBezTo>
                  <a:pt x="754" y="216"/>
                  <a:pt x="758" y="214"/>
                  <a:pt x="760" y="208"/>
                </a:cubicBezTo>
                <a:cubicBezTo>
                  <a:pt x="764" y="203"/>
                  <a:pt x="767" y="198"/>
                  <a:pt x="769" y="192"/>
                </a:cubicBezTo>
                <a:cubicBezTo>
                  <a:pt x="767" y="190"/>
                  <a:pt x="766" y="188"/>
                  <a:pt x="765" y="186"/>
                </a:cubicBezTo>
                <a:close/>
                <a:moveTo>
                  <a:pt x="580" y="194"/>
                </a:moveTo>
                <a:cubicBezTo>
                  <a:pt x="579" y="194"/>
                  <a:pt x="578" y="195"/>
                  <a:pt x="577" y="195"/>
                </a:cubicBezTo>
                <a:cubicBezTo>
                  <a:pt x="577" y="195"/>
                  <a:pt x="577" y="195"/>
                  <a:pt x="577" y="195"/>
                </a:cubicBezTo>
                <a:cubicBezTo>
                  <a:pt x="574" y="195"/>
                  <a:pt x="572" y="195"/>
                  <a:pt x="570" y="195"/>
                </a:cubicBezTo>
                <a:cubicBezTo>
                  <a:pt x="568" y="195"/>
                  <a:pt x="566" y="195"/>
                  <a:pt x="564" y="196"/>
                </a:cubicBezTo>
                <a:cubicBezTo>
                  <a:pt x="566" y="195"/>
                  <a:pt x="568" y="194"/>
                  <a:pt x="569" y="193"/>
                </a:cubicBezTo>
                <a:cubicBezTo>
                  <a:pt x="574" y="191"/>
                  <a:pt x="574" y="188"/>
                  <a:pt x="574" y="184"/>
                </a:cubicBezTo>
                <a:cubicBezTo>
                  <a:pt x="574" y="184"/>
                  <a:pt x="574" y="184"/>
                  <a:pt x="574" y="184"/>
                </a:cubicBezTo>
                <a:cubicBezTo>
                  <a:pt x="575" y="183"/>
                  <a:pt x="576" y="183"/>
                  <a:pt x="577" y="182"/>
                </a:cubicBezTo>
                <a:cubicBezTo>
                  <a:pt x="578" y="183"/>
                  <a:pt x="578" y="184"/>
                  <a:pt x="579" y="184"/>
                </a:cubicBezTo>
                <a:cubicBezTo>
                  <a:pt x="584" y="184"/>
                  <a:pt x="597" y="178"/>
                  <a:pt x="602" y="182"/>
                </a:cubicBezTo>
                <a:cubicBezTo>
                  <a:pt x="603" y="183"/>
                  <a:pt x="603" y="185"/>
                  <a:pt x="603" y="187"/>
                </a:cubicBezTo>
                <a:cubicBezTo>
                  <a:pt x="603" y="187"/>
                  <a:pt x="603" y="187"/>
                  <a:pt x="603" y="187"/>
                </a:cubicBezTo>
                <a:cubicBezTo>
                  <a:pt x="601" y="187"/>
                  <a:pt x="598" y="186"/>
                  <a:pt x="596" y="186"/>
                </a:cubicBezTo>
                <a:cubicBezTo>
                  <a:pt x="594" y="186"/>
                  <a:pt x="592" y="187"/>
                  <a:pt x="590" y="188"/>
                </a:cubicBezTo>
                <a:cubicBezTo>
                  <a:pt x="588" y="189"/>
                  <a:pt x="587" y="190"/>
                  <a:pt x="585" y="191"/>
                </a:cubicBezTo>
                <a:cubicBezTo>
                  <a:pt x="583" y="192"/>
                  <a:pt x="582" y="193"/>
                  <a:pt x="580" y="194"/>
                </a:cubicBezTo>
                <a:close/>
                <a:moveTo>
                  <a:pt x="532" y="319"/>
                </a:moveTo>
                <a:cubicBezTo>
                  <a:pt x="531" y="318"/>
                  <a:pt x="531" y="318"/>
                  <a:pt x="530" y="317"/>
                </a:cubicBezTo>
                <a:cubicBezTo>
                  <a:pt x="530" y="317"/>
                  <a:pt x="530" y="316"/>
                  <a:pt x="530" y="316"/>
                </a:cubicBezTo>
                <a:cubicBezTo>
                  <a:pt x="530" y="315"/>
                  <a:pt x="530" y="314"/>
                  <a:pt x="530" y="314"/>
                </a:cubicBezTo>
                <a:cubicBezTo>
                  <a:pt x="530" y="313"/>
                  <a:pt x="530" y="313"/>
                  <a:pt x="531" y="312"/>
                </a:cubicBezTo>
                <a:cubicBezTo>
                  <a:pt x="531" y="312"/>
                  <a:pt x="533" y="311"/>
                  <a:pt x="534" y="311"/>
                </a:cubicBezTo>
                <a:cubicBezTo>
                  <a:pt x="535" y="310"/>
                  <a:pt x="537" y="310"/>
                  <a:pt x="538" y="310"/>
                </a:cubicBezTo>
                <a:cubicBezTo>
                  <a:pt x="537" y="310"/>
                  <a:pt x="536" y="310"/>
                  <a:pt x="535" y="311"/>
                </a:cubicBezTo>
                <a:cubicBezTo>
                  <a:pt x="534" y="312"/>
                  <a:pt x="534" y="313"/>
                  <a:pt x="534" y="314"/>
                </a:cubicBezTo>
                <a:cubicBezTo>
                  <a:pt x="534" y="314"/>
                  <a:pt x="534" y="315"/>
                  <a:pt x="534" y="315"/>
                </a:cubicBezTo>
                <a:cubicBezTo>
                  <a:pt x="533" y="316"/>
                  <a:pt x="533" y="318"/>
                  <a:pt x="532" y="319"/>
                </a:cubicBezTo>
                <a:close/>
                <a:moveTo>
                  <a:pt x="578" y="450"/>
                </a:moveTo>
                <a:cubicBezTo>
                  <a:pt x="577" y="450"/>
                  <a:pt x="577" y="449"/>
                  <a:pt x="577" y="449"/>
                </a:cubicBezTo>
                <a:cubicBezTo>
                  <a:pt x="577" y="449"/>
                  <a:pt x="576" y="448"/>
                  <a:pt x="576" y="447"/>
                </a:cubicBezTo>
                <a:cubicBezTo>
                  <a:pt x="575" y="446"/>
                  <a:pt x="575" y="445"/>
                  <a:pt x="574" y="444"/>
                </a:cubicBezTo>
                <a:cubicBezTo>
                  <a:pt x="573" y="443"/>
                  <a:pt x="572" y="442"/>
                  <a:pt x="572" y="441"/>
                </a:cubicBezTo>
                <a:cubicBezTo>
                  <a:pt x="571" y="441"/>
                  <a:pt x="571" y="440"/>
                  <a:pt x="570" y="440"/>
                </a:cubicBezTo>
                <a:cubicBezTo>
                  <a:pt x="569" y="438"/>
                  <a:pt x="566" y="437"/>
                  <a:pt x="564" y="436"/>
                </a:cubicBezTo>
                <a:cubicBezTo>
                  <a:pt x="563" y="436"/>
                  <a:pt x="562" y="435"/>
                  <a:pt x="562" y="435"/>
                </a:cubicBezTo>
                <a:cubicBezTo>
                  <a:pt x="559" y="434"/>
                  <a:pt x="556" y="433"/>
                  <a:pt x="553" y="433"/>
                </a:cubicBezTo>
                <a:cubicBezTo>
                  <a:pt x="552" y="433"/>
                  <a:pt x="552" y="433"/>
                  <a:pt x="552" y="433"/>
                </a:cubicBezTo>
                <a:cubicBezTo>
                  <a:pt x="551" y="432"/>
                  <a:pt x="550" y="432"/>
                  <a:pt x="549" y="432"/>
                </a:cubicBezTo>
                <a:cubicBezTo>
                  <a:pt x="548" y="433"/>
                  <a:pt x="547" y="433"/>
                  <a:pt x="546" y="432"/>
                </a:cubicBezTo>
                <a:cubicBezTo>
                  <a:pt x="546" y="432"/>
                  <a:pt x="545" y="432"/>
                  <a:pt x="545" y="432"/>
                </a:cubicBezTo>
                <a:cubicBezTo>
                  <a:pt x="545" y="432"/>
                  <a:pt x="545" y="432"/>
                  <a:pt x="544" y="431"/>
                </a:cubicBezTo>
                <a:cubicBezTo>
                  <a:pt x="544" y="431"/>
                  <a:pt x="543" y="431"/>
                  <a:pt x="543" y="431"/>
                </a:cubicBezTo>
                <a:cubicBezTo>
                  <a:pt x="542" y="431"/>
                  <a:pt x="541" y="431"/>
                  <a:pt x="540" y="430"/>
                </a:cubicBezTo>
                <a:cubicBezTo>
                  <a:pt x="537" y="429"/>
                  <a:pt x="535" y="428"/>
                  <a:pt x="534" y="426"/>
                </a:cubicBezTo>
                <a:cubicBezTo>
                  <a:pt x="533" y="425"/>
                  <a:pt x="533" y="424"/>
                  <a:pt x="533" y="424"/>
                </a:cubicBezTo>
                <a:cubicBezTo>
                  <a:pt x="532" y="423"/>
                  <a:pt x="532" y="422"/>
                  <a:pt x="532" y="421"/>
                </a:cubicBezTo>
                <a:cubicBezTo>
                  <a:pt x="536" y="421"/>
                  <a:pt x="542" y="417"/>
                  <a:pt x="545" y="416"/>
                </a:cubicBezTo>
                <a:cubicBezTo>
                  <a:pt x="553" y="415"/>
                  <a:pt x="566" y="409"/>
                  <a:pt x="571" y="417"/>
                </a:cubicBezTo>
                <a:cubicBezTo>
                  <a:pt x="572" y="420"/>
                  <a:pt x="572" y="423"/>
                  <a:pt x="574" y="425"/>
                </a:cubicBezTo>
                <a:cubicBezTo>
                  <a:pt x="577" y="429"/>
                  <a:pt x="585" y="428"/>
                  <a:pt x="588" y="431"/>
                </a:cubicBezTo>
                <a:cubicBezTo>
                  <a:pt x="592" y="436"/>
                  <a:pt x="586" y="445"/>
                  <a:pt x="584" y="453"/>
                </a:cubicBezTo>
                <a:cubicBezTo>
                  <a:pt x="583" y="452"/>
                  <a:pt x="582" y="452"/>
                  <a:pt x="581" y="451"/>
                </a:cubicBezTo>
                <a:cubicBezTo>
                  <a:pt x="580" y="451"/>
                  <a:pt x="579" y="451"/>
                  <a:pt x="578" y="450"/>
                </a:cubicBezTo>
                <a:close/>
                <a:moveTo>
                  <a:pt x="509" y="414"/>
                </a:moveTo>
                <a:cubicBezTo>
                  <a:pt x="508" y="413"/>
                  <a:pt x="507" y="412"/>
                  <a:pt x="505" y="411"/>
                </a:cubicBezTo>
                <a:cubicBezTo>
                  <a:pt x="506" y="410"/>
                  <a:pt x="507" y="409"/>
                  <a:pt x="509" y="409"/>
                </a:cubicBezTo>
                <a:cubicBezTo>
                  <a:pt x="511" y="408"/>
                  <a:pt x="516" y="408"/>
                  <a:pt x="519" y="409"/>
                </a:cubicBezTo>
                <a:cubicBezTo>
                  <a:pt x="520" y="409"/>
                  <a:pt x="520" y="409"/>
                  <a:pt x="520" y="410"/>
                </a:cubicBezTo>
                <a:cubicBezTo>
                  <a:pt x="521" y="411"/>
                  <a:pt x="522" y="413"/>
                  <a:pt x="524" y="414"/>
                </a:cubicBezTo>
                <a:cubicBezTo>
                  <a:pt x="525" y="415"/>
                  <a:pt x="526" y="415"/>
                  <a:pt x="526" y="415"/>
                </a:cubicBezTo>
                <a:cubicBezTo>
                  <a:pt x="527" y="416"/>
                  <a:pt x="527" y="417"/>
                  <a:pt x="527" y="418"/>
                </a:cubicBezTo>
                <a:cubicBezTo>
                  <a:pt x="524" y="416"/>
                  <a:pt x="522" y="415"/>
                  <a:pt x="518" y="414"/>
                </a:cubicBezTo>
                <a:cubicBezTo>
                  <a:pt x="516" y="414"/>
                  <a:pt x="514" y="414"/>
                  <a:pt x="512" y="414"/>
                </a:cubicBezTo>
                <a:cubicBezTo>
                  <a:pt x="511" y="414"/>
                  <a:pt x="510" y="414"/>
                  <a:pt x="509" y="414"/>
                </a:cubicBezTo>
                <a:close/>
                <a:moveTo>
                  <a:pt x="487" y="410"/>
                </a:moveTo>
                <a:cubicBezTo>
                  <a:pt x="486" y="410"/>
                  <a:pt x="485" y="409"/>
                  <a:pt x="483" y="409"/>
                </a:cubicBezTo>
                <a:cubicBezTo>
                  <a:pt x="481" y="407"/>
                  <a:pt x="480" y="406"/>
                  <a:pt x="478" y="404"/>
                </a:cubicBezTo>
                <a:cubicBezTo>
                  <a:pt x="477" y="403"/>
                  <a:pt x="477" y="403"/>
                  <a:pt x="476" y="402"/>
                </a:cubicBezTo>
                <a:cubicBezTo>
                  <a:pt x="472" y="398"/>
                  <a:pt x="464" y="398"/>
                  <a:pt x="458" y="398"/>
                </a:cubicBezTo>
                <a:cubicBezTo>
                  <a:pt x="457" y="398"/>
                  <a:pt x="457" y="398"/>
                  <a:pt x="456" y="397"/>
                </a:cubicBezTo>
                <a:cubicBezTo>
                  <a:pt x="455" y="397"/>
                  <a:pt x="454" y="397"/>
                  <a:pt x="453" y="397"/>
                </a:cubicBezTo>
                <a:cubicBezTo>
                  <a:pt x="450" y="396"/>
                  <a:pt x="447" y="395"/>
                  <a:pt x="444" y="395"/>
                </a:cubicBezTo>
                <a:cubicBezTo>
                  <a:pt x="445" y="394"/>
                  <a:pt x="447" y="394"/>
                  <a:pt x="448" y="393"/>
                </a:cubicBezTo>
                <a:cubicBezTo>
                  <a:pt x="449" y="393"/>
                  <a:pt x="450" y="392"/>
                  <a:pt x="452" y="392"/>
                </a:cubicBezTo>
                <a:cubicBezTo>
                  <a:pt x="452" y="391"/>
                  <a:pt x="453" y="391"/>
                  <a:pt x="453" y="391"/>
                </a:cubicBezTo>
                <a:cubicBezTo>
                  <a:pt x="453" y="392"/>
                  <a:pt x="454" y="392"/>
                  <a:pt x="454" y="392"/>
                </a:cubicBezTo>
                <a:cubicBezTo>
                  <a:pt x="456" y="394"/>
                  <a:pt x="459" y="395"/>
                  <a:pt x="460" y="395"/>
                </a:cubicBezTo>
                <a:cubicBezTo>
                  <a:pt x="463" y="397"/>
                  <a:pt x="465" y="397"/>
                  <a:pt x="467" y="397"/>
                </a:cubicBezTo>
                <a:cubicBezTo>
                  <a:pt x="469" y="397"/>
                  <a:pt x="470" y="397"/>
                  <a:pt x="472" y="398"/>
                </a:cubicBezTo>
                <a:cubicBezTo>
                  <a:pt x="472" y="398"/>
                  <a:pt x="473" y="398"/>
                  <a:pt x="473" y="398"/>
                </a:cubicBezTo>
                <a:cubicBezTo>
                  <a:pt x="474" y="398"/>
                  <a:pt x="475" y="399"/>
                  <a:pt x="476" y="399"/>
                </a:cubicBezTo>
                <a:cubicBezTo>
                  <a:pt x="477" y="399"/>
                  <a:pt x="478" y="399"/>
                  <a:pt x="478" y="399"/>
                </a:cubicBezTo>
                <a:cubicBezTo>
                  <a:pt x="479" y="399"/>
                  <a:pt x="480" y="399"/>
                  <a:pt x="481" y="399"/>
                </a:cubicBezTo>
                <a:cubicBezTo>
                  <a:pt x="482" y="399"/>
                  <a:pt x="482" y="399"/>
                  <a:pt x="483" y="400"/>
                </a:cubicBezTo>
                <a:cubicBezTo>
                  <a:pt x="484" y="400"/>
                  <a:pt x="484" y="400"/>
                  <a:pt x="485" y="401"/>
                </a:cubicBezTo>
                <a:cubicBezTo>
                  <a:pt x="485" y="401"/>
                  <a:pt x="486" y="401"/>
                  <a:pt x="486" y="401"/>
                </a:cubicBezTo>
                <a:cubicBezTo>
                  <a:pt x="489" y="404"/>
                  <a:pt x="491" y="406"/>
                  <a:pt x="494" y="409"/>
                </a:cubicBezTo>
                <a:cubicBezTo>
                  <a:pt x="494" y="409"/>
                  <a:pt x="494" y="410"/>
                  <a:pt x="495" y="410"/>
                </a:cubicBezTo>
                <a:cubicBezTo>
                  <a:pt x="495" y="410"/>
                  <a:pt x="494" y="410"/>
                  <a:pt x="494" y="410"/>
                </a:cubicBezTo>
                <a:cubicBezTo>
                  <a:pt x="493" y="410"/>
                  <a:pt x="492" y="410"/>
                  <a:pt x="491" y="410"/>
                </a:cubicBezTo>
                <a:cubicBezTo>
                  <a:pt x="489" y="410"/>
                  <a:pt x="488" y="410"/>
                  <a:pt x="487" y="410"/>
                </a:cubicBezTo>
                <a:close/>
                <a:moveTo>
                  <a:pt x="419" y="412"/>
                </a:moveTo>
                <a:cubicBezTo>
                  <a:pt x="419" y="412"/>
                  <a:pt x="418" y="413"/>
                  <a:pt x="418" y="413"/>
                </a:cubicBezTo>
                <a:cubicBezTo>
                  <a:pt x="417" y="412"/>
                  <a:pt x="417" y="412"/>
                  <a:pt x="416" y="412"/>
                </a:cubicBezTo>
                <a:cubicBezTo>
                  <a:pt x="416" y="412"/>
                  <a:pt x="415" y="411"/>
                  <a:pt x="415" y="411"/>
                </a:cubicBezTo>
                <a:cubicBezTo>
                  <a:pt x="415" y="411"/>
                  <a:pt x="415" y="411"/>
                  <a:pt x="414" y="411"/>
                </a:cubicBezTo>
                <a:cubicBezTo>
                  <a:pt x="415" y="411"/>
                  <a:pt x="416" y="411"/>
                  <a:pt x="417" y="411"/>
                </a:cubicBezTo>
                <a:cubicBezTo>
                  <a:pt x="418" y="411"/>
                  <a:pt x="418" y="410"/>
                  <a:pt x="419" y="410"/>
                </a:cubicBezTo>
                <a:cubicBezTo>
                  <a:pt x="420" y="410"/>
                  <a:pt x="420" y="410"/>
                  <a:pt x="420" y="410"/>
                </a:cubicBezTo>
                <a:cubicBezTo>
                  <a:pt x="421" y="410"/>
                  <a:pt x="421" y="410"/>
                  <a:pt x="421" y="410"/>
                </a:cubicBezTo>
                <a:cubicBezTo>
                  <a:pt x="421" y="411"/>
                  <a:pt x="421" y="411"/>
                  <a:pt x="420" y="412"/>
                </a:cubicBezTo>
                <a:cubicBezTo>
                  <a:pt x="420" y="412"/>
                  <a:pt x="419" y="412"/>
                  <a:pt x="419" y="412"/>
                </a:cubicBezTo>
                <a:close/>
                <a:moveTo>
                  <a:pt x="183" y="204"/>
                </a:moveTo>
                <a:cubicBezTo>
                  <a:pt x="182" y="202"/>
                  <a:pt x="181" y="200"/>
                  <a:pt x="181" y="198"/>
                </a:cubicBezTo>
                <a:cubicBezTo>
                  <a:pt x="180" y="196"/>
                  <a:pt x="180" y="195"/>
                  <a:pt x="179" y="193"/>
                </a:cubicBezTo>
                <a:cubicBezTo>
                  <a:pt x="178" y="191"/>
                  <a:pt x="177" y="189"/>
                  <a:pt x="177" y="187"/>
                </a:cubicBezTo>
                <a:cubicBezTo>
                  <a:pt x="177" y="186"/>
                  <a:pt x="177" y="186"/>
                  <a:pt x="177" y="185"/>
                </a:cubicBezTo>
                <a:cubicBezTo>
                  <a:pt x="179" y="190"/>
                  <a:pt x="181" y="195"/>
                  <a:pt x="184" y="200"/>
                </a:cubicBezTo>
                <a:cubicBezTo>
                  <a:pt x="185" y="201"/>
                  <a:pt x="185" y="201"/>
                  <a:pt x="185" y="202"/>
                </a:cubicBezTo>
                <a:cubicBezTo>
                  <a:pt x="186" y="202"/>
                  <a:pt x="186" y="203"/>
                  <a:pt x="186" y="204"/>
                </a:cubicBezTo>
                <a:cubicBezTo>
                  <a:pt x="187" y="205"/>
                  <a:pt x="187" y="205"/>
                  <a:pt x="187" y="206"/>
                </a:cubicBezTo>
                <a:cubicBezTo>
                  <a:pt x="187" y="206"/>
                  <a:pt x="187" y="206"/>
                  <a:pt x="187" y="206"/>
                </a:cubicBezTo>
                <a:cubicBezTo>
                  <a:pt x="186" y="206"/>
                  <a:pt x="186" y="206"/>
                  <a:pt x="185" y="206"/>
                </a:cubicBezTo>
                <a:cubicBezTo>
                  <a:pt x="184" y="205"/>
                  <a:pt x="184" y="205"/>
                  <a:pt x="183" y="204"/>
                </a:cubicBezTo>
                <a:close/>
                <a:moveTo>
                  <a:pt x="314" y="147"/>
                </a:moveTo>
                <a:cubicBezTo>
                  <a:pt x="315" y="151"/>
                  <a:pt x="316" y="155"/>
                  <a:pt x="316" y="159"/>
                </a:cubicBezTo>
                <a:cubicBezTo>
                  <a:pt x="316" y="158"/>
                  <a:pt x="315" y="156"/>
                  <a:pt x="315" y="155"/>
                </a:cubicBezTo>
                <a:cubicBezTo>
                  <a:pt x="315" y="153"/>
                  <a:pt x="314" y="152"/>
                  <a:pt x="313" y="150"/>
                </a:cubicBezTo>
                <a:cubicBezTo>
                  <a:pt x="313" y="150"/>
                  <a:pt x="313" y="150"/>
                  <a:pt x="313" y="150"/>
                </a:cubicBezTo>
                <a:cubicBezTo>
                  <a:pt x="313" y="149"/>
                  <a:pt x="313" y="148"/>
                  <a:pt x="314" y="147"/>
                </a:cubicBezTo>
                <a:cubicBezTo>
                  <a:pt x="314" y="147"/>
                  <a:pt x="314" y="147"/>
                  <a:pt x="314" y="147"/>
                </a:cubicBezTo>
                <a:close/>
                <a:moveTo>
                  <a:pt x="572" y="302"/>
                </a:moveTo>
                <a:cubicBezTo>
                  <a:pt x="572" y="302"/>
                  <a:pt x="572" y="302"/>
                  <a:pt x="572" y="303"/>
                </a:cubicBezTo>
                <a:cubicBezTo>
                  <a:pt x="569" y="305"/>
                  <a:pt x="569" y="305"/>
                  <a:pt x="569" y="305"/>
                </a:cubicBezTo>
                <a:cubicBezTo>
                  <a:pt x="569" y="304"/>
                  <a:pt x="569" y="304"/>
                  <a:pt x="570" y="304"/>
                </a:cubicBezTo>
                <a:cubicBezTo>
                  <a:pt x="570" y="303"/>
                  <a:pt x="571" y="303"/>
                  <a:pt x="572" y="302"/>
                </a:cubicBezTo>
                <a:close/>
                <a:moveTo>
                  <a:pt x="552" y="311"/>
                </a:moveTo>
                <a:cubicBezTo>
                  <a:pt x="552" y="310"/>
                  <a:pt x="551" y="310"/>
                  <a:pt x="551" y="310"/>
                </a:cubicBezTo>
                <a:cubicBezTo>
                  <a:pt x="551" y="310"/>
                  <a:pt x="551" y="310"/>
                  <a:pt x="551" y="310"/>
                </a:cubicBezTo>
                <a:cubicBezTo>
                  <a:pt x="552" y="310"/>
                  <a:pt x="554" y="310"/>
                  <a:pt x="555" y="310"/>
                </a:cubicBezTo>
                <a:cubicBezTo>
                  <a:pt x="555" y="310"/>
                  <a:pt x="555" y="310"/>
                  <a:pt x="555" y="310"/>
                </a:cubicBezTo>
                <a:cubicBezTo>
                  <a:pt x="557" y="310"/>
                  <a:pt x="559" y="310"/>
                  <a:pt x="560" y="309"/>
                </a:cubicBezTo>
                <a:cubicBezTo>
                  <a:pt x="560" y="309"/>
                  <a:pt x="560" y="309"/>
                  <a:pt x="560" y="309"/>
                </a:cubicBezTo>
                <a:cubicBezTo>
                  <a:pt x="559" y="310"/>
                  <a:pt x="557" y="311"/>
                  <a:pt x="556" y="311"/>
                </a:cubicBezTo>
                <a:cubicBezTo>
                  <a:pt x="554" y="312"/>
                  <a:pt x="553" y="311"/>
                  <a:pt x="552" y="311"/>
                </a:cubicBezTo>
                <a:close/>
                <a:moveTo>
                  <a:pt x="419" y="403"/>
                </a:moveTo>
                <a:cubicBezTo>
                  <a:pt x="419" y="403"/>
                  <a:pt x="419" y="403"/>
                  <a:pt x="419" y="403"/>
                </a:cubicBezTo>
                <a:cubicBezTo>
                  <a:pt x="419" y="403"/>
                  <a:pt x="418" y="403"/>
                  <a:pt x="418" y="403"/>
                </a:cubicBezTo>
                <a:cubicBezTo>
                  <a:pt x="421" y="402"/>
                  <a:pt x="423" y="400"/>
                  <a:pt x="426" y="398"/>
                </a:cubicBezTo>
                <a:cubicBezTo>
                  <a:pt x="426" y="397"/>
                  <a:pt x="427" y="397"/>
                  <a:pt x="427" y="397"/>
                </a:cubicBezTo>
                <a:cubicBezTo>
                  <a:pt x="425" y="399"/>
                  <a:pt x="424" y="400"/>
                  <a:pt x="422" y="401"/>
                </a:cubicBezTo>
                <a:cubicBezTo>
                  <a:pt x="421" y="402"/>
                  <a:pt x="420" y="403"/>
                  <a:pt x="419" y="403"/>
                </a:cubicBezTo>
                <a:close/>
                <a:moveTo>
                  <a:pt x="335" y="209"/>
                </a:moveTo>
                <a:cubicBezTo>
                  <a:pt x="336" y="210"/>
                  <a:pt x="337" y="211"/>
                  <a:pt x="337" y="213"/>
                </a:cubicBezTo>
                <a:cubicBezTo>
                  <a:pt x="337" y="214"/>
                  <a:pt x="337" y="215"/>
                  <a:pt x="337" y="216"/>
                </a:cubicBezTo>
                <a:cubicBezTo>
                  <a:pt x="335" y="214"/>
                  <a:pt x="334" y="212"/>
                  <a:pt x="335" y="209"/>
                </a:cubicBezTo>
                <a:close/>
                <a:moveTo>
                  <a:pt x="573" y="181"/>
                </a:moveTo>
                <a:cubicBezTo>
                  <a:pt x="569" y="183"/>
                  <a:pt x="566" y="185"/>
                  <a:pt x="563" y="188"/>
                </a:cubicBezTo>
                <a:cubicBezTo>
                  <a:pt x="560" y="190"/>
                  <a:pt x="558" y="193"/>
                  <a:pt x="555" y="195"/>
                </a:cubicBezTo>
                <a:cubicBezTo>
                  <a:pt x="553" y="196"/>
                  <a:pt x="552" y="197"/>
                  <a:pt x="550" y="198"/>
                </a:cubicBezTo>
                <a:cubicBezTo>
                  <a:pt x="548" y="198"/>
                  <a:pt x="547" y="199"/>
                  <a:pt x="545" y="199"/>
                </a:cubicBezTo>
                <a:cubicBezTo>
                  <a:pt x="543" y="199"/>
                  <a:pt x="541" y="199"/>
                  <a:pt x="539" y="200"/>
                </a:cubicBezTo>
                <a:cubicBezTo>
                  <a:pt x="539" y="199"/>
                  <a:pt x="539" y="199"/>
                  <a:pt x="539" y="199"/>
                </a:cubicBezTo>
                <a:cubicBezTo>
                  <a:pt x="540" y="195"/>
                  <a:pt x="539" y="191"/>
                  <a:pt x="537" y="187"/>
                </a:cubicBezTo>
                <a:cubicBezTo>
                  <a:pt x="537" y="186"/>
                  <a:pt x="537" y="186"/>
                  <a:pt x="536" y="185"/>
                </a:cubicBezTo>
                <a:cubicBezTo>
                  <a:pt x="536" y="185"/>
                  <a:pt x="536" y="184"/>
                  <a:pt x="535" y="183"/>
                </a:cubicBezTo>
                <a:cubicBezTo>
                  <a:pt x="535" y="183"/>
                  <a:pt x="535" y="183"/>
                  <a:pt x="535" y="183"/>
                </a:cubicBezTo>
                <a:cubicBezTo>
                  <a:pt x="535" y="182"/>
                  <a:pt x="535" y="182"/>
                  <a:pt x="535" y="181"/>
                </a:cubicBezTo>
                <a:cubicBezTo>
                  <a:pt x="536" y="181"/>
                  <a:pt x="536" y="180"/>
                  <a:pt x="537" y="180"/>
                </a:cubicBezTo>
                <a:cubicBezTo>
                  <a:pt x="538" y="180"/>
                  <a:pt x="538" y="180"/>
                  <a:pt x="538" y="179"/>
                </a:cubicBezTo>
                <a:cubicBezTo>
                  <a:pt x="540" y="178"/>
                  <a:pt x="543" y="177"/>
                  <a:pt x="545" y="178"/>
                </a:cubicBezTo>
                <a:cubicBezTo>
                  <a:pt x="546" y="178"/>
                  <a:pt x="547" y="178"/>
                  <a:pt x="548" y="178"/>
                </a:cubicBezTo>
                <a:cubicBezTo>
                  <a:pt x="549" y="179"/>
                  <a:pt x="550" y="179"/>
                  <a:pt x="551" y="179"/>
                </a:cubicBezTo>
                <a:cubicBezTo>
                  <a:pt x="551" y="178"/>
                  <a:pt x="551" y="178"/>
                  <a:pt x="551" y="178"/>
                </a:cubicBezTo>
                <a:cubicBezTo>
                  <a:pt x="550" y="178"/>
                  <a:pt x="549" y="178"/>
                  <a:pt x="548" y="177"/>
                </a:cubicBezTo>
                <a:cubicBezTo>
                  <a:pt x="547" y="177"/>
                  <a:pt x="546" y="176"/>
                  <a:pt x="545" y="176"/>
                </a:cubicBezTo>
                <a:cubicBezTo>
                  <a:pt x="543" y="176"/>
                  <a:pt x="539" y="177"/>
                  <a:pt x="538" y="178"/>
                </a:cubicBezTo>
                <a:cubicBezTo>
                  <a:pt x="537" y="179"/>
                  <a:pt x="537" y="179"/>
                  <a:pt x="537" y="179"/>
                </a:cubicBezTo>
                <a:cubicBezTo>
                  <a:pt x="536" y="179"/>
                  <a:pt x="536" y="179"/>
                  <a:pt x="536" y="179"/>
                </a:cubicBezTo>
                <a:cubicBezTo>
                  <a:pt x="536" y="178"/>
                  <a:pt x="537" y="177"/>
                  <a:pt x="537" y="176"/>
                </a:cubicBezTo>
                <a:cubicBezTo>
                  <a:pt x="538" y="173"/>
                  <a:pt x="540" y="171"/>
                  <a:pt x="541" y="169"/>
                </a:cubicBezTo>
                <a:cubicBezTo>
                  <a:pt x="553" y="167"/>
                  <a:pt x="566" y="170"/>
                  <a:pt x="574" y="178"/>
                </a:cubicBezTo>
                <a:cubicBezTo>
                  <a:pt x="574" y="178"/>
                  <a:pt x="574" y="179"/>
                  <a:pt x="573" y="180"/>
                </a:cubicBezTo>
                <a:cubicBezTo>
                  <a:pt x="573" y="180"/>
                  <a:pt x="573" y="181"/>
                  <a:pt x="573" y="181"/>
                </a:cubicBezTo>
                <a:close/>
                <a:moveTo>
                  <a:pt x="545" y="200"/>
                </a:moveTo>
                <a:cubicBezTo>
                  <a:pt x="544" y="201"/>
                  <a:pt x="543" y="201"/>
                  <a:pt x="542" y="202"/>
                </a:cubicBezTo>
                <a:cubicBezTo>
                  <a:pt x="542" y="202"/>
                  <a:pt x="541" y="203"/>
                  <a:pt x="540" y="203"/>
                </a:cubicBezTo>
                <a:cubicBezTo>
                  <a:pt x="539" y="203"/>
                  <a:pt x="539" y="203"/>
                  <a:pt x="539" y="203"/>
                </a:cubicBezTo>
                <a:cubicBezTo>
                  <a:pt x="539" y="203"/>
                  <a:pt x="539" y="202"/>
                  <a:pt x="539" y="202"/>
                </a:cubicBezTo>
                <a:cubicBezTo>
                  <a:pt x="539" y="201"/>
                  <a:pt x="539" y="201"/>
                  <a:pt x="539" y="201"/>
                </a:cubicBezTo>
                <a:cubicBezTo>
                  <a:pt x="541" y="201"/>
                  <a:pt x="543" y="200"/>
                  <a:pt x="545" y="200"/>
                </a:cubicBezTo>
                <a:cubicBezTo>
                  <a:pt x="545" y="200"/>
                  <a:pt x="546" y="200"/>
                  <a:pt x="546" y="200"/>
                </a:cubicBezTo>
                <a:cubicBezTo>
                  <a:pt x="546" y="200"/>
                  <a:pt x="546" y="200"/>
                  <a:pt x="545" y="200"/>
                </a:cubicBezTo>
                <a:close/>
                <a:moveTo>
                  <a:pt x="482" y="373"/>
                </a:moveTo>
                <a:cubicBezTo>
                  <a:pt x="482" y="373"/>
                  <a:pt x="481" y="373"/>
                  <a:pt x="481" y="374"/>
                </a:cubicBezTo>
                <a:cubicBezTo>
                  <a:pt x="480" y="374"/>
                  <a:pt x="480" y="374"/>
                  <a:pt x="480" y="374"/>
                </a:cubicBezTo>
                <a:cubicBezTo>
                  <a:pt x="479" y="374"/>
                  <a:pt x="478" y="375"/>
                  <a:pt x="477" y="375"/>
                </a:cubicBezTo>
                <a:cubicBezTo>
                  <a:pt x="475" y="377"/>
                  <a:pt x="473" y="379"/>
                  <a:pt x="470" y="380"/>
                </a:cubicBezTo>
                <a:cubicBezTo>
                  <a:pt x="468" y="382"/>
                  <a:pt x="466" y="383"/>
                  <a:pt x="463" y="383"/>
                </a:cubicBezTo>
                <a:cubicBezTo>
                  <a:pt x="460" y="384"/>
                  <a:pt x="457" y="384"/>
                  <a:pt x="454" y="385"/>
                </a:cubicBezTo>
                <a:cubicBezTo>
                  <a:pt x="453" y="385"/>
                  <a:pt x="451" y="385"/>
                  <a:pt x="450" y="386"/>
                </a:cubicBezTo>
                <a:cubicBezTo>
                  <a:pt x="448" y="386"/>
                  <a:pt x="447" y="387"/>
                  <a:pt x="445" y="388"/>
                </a:cubicBezTo>
                <a:cubicBezTo>
                  <a:pt x="444" y="388"/>
                  <a:pt x="443" y="389"/>
                  <a:pt x="441" y="389"/>
                </a:cubicBezTo>
                <a:cubicBezTo>
                  <a:pt x="441" y="389"/>
                  <a:pt x="441" y="389"/>
                  <a:pt x="441" y="389"/>
                </a:cubicBezTo>
                <a:cubicBezTo>
                  <a:pt x="439" y="390"/>
                  <a:pt x="439" y="390"/>
                  <a:pt x="439" y="390"/>
                </a:cubicBezTo>
                <a:cubicBezTo>
                  <a:pt x="439" y="390"/>
                  <a:pt x="438" y="390"/>
                  <a:pt x="437" y="391"/>
                </a:cubicBezTo>
                <a:cubicBezTo>
                  <a:pt x="437" y="391"/>
                  <a:pt x="436" y="391"/>
                  <a:pt x="436" y="391"/>
                </a:cubicBezTo>
                <a:cubicBezTo>
                  <a:pt x="435" y="392"/>
                  <a:pt x="434" y="392"/>
                  <a:pt x="433" y="393"/>
                </a:cubicBezTo>
                <a:cubicBezTo>
                  <a:pt x="432" y="393"/>
                  <a:pt x="431" y="393"/>
                  <a:pt x="431" y="394"/>
                </a:cubicBezTo>
                <a:cubicBezTo>
                  <a:pt x="429" y="394"/>
                  <a:pt x="427" y="395"/>
                  <a:pt x="425" y="397"/>
                </a:cubicBezTo>
                <a:cubicBezTo>
                  <a:pt x="422" y="399"/>
                  <a:pt x="419" y="401"/>
                  <a:pt x="415" y="404"/>
                </a:cubicBezTo>
                <a:cubicBezTo>
                  <a:pt x="415" y="404"/>
                  <a:pt x="415" y="404"/>
                  <a:pt x="415" y="404"/>
                </a:cubicBezTo>
                <a:cubicBezTo>
                  <a:pt x="411" y="404"/>
                  <a:pt x="407" y="404"/>
                  <a:pt x="403" y="403"/>
                </a:cubicBezTo>
                <a:cubicBezTo>
                  <a:pt x="401" y="401"/>
                  <a:pt x="400" y="399"/>
                  <a:pt x="398" y="399"/>
                </a:cubicBezTo>
                <a:cubicBezTo>
                  <a:pt x="396" y="399"/>
                  <a:pt x="394" y="399"/>
                  <a:pt x="392" y="399"/>
                </a:cubicBezTo>
                <a:cubicBezTo>
                  <a:pt x="392" y="399"/>
                  <a:pt x="392" y="399"/>
                  <a:pt x="391" y="399"/>
                </a:cubicBezTo>
                <a:cubicBezTo>
                  <a:pt x="391" y="399"/>
                  <a:pt x="390" y="399"/>
                  <a:pt x="390" y="399"/>
                </a:cubicBezTo>
                <a:cubicBezTo>
                  <a:pt x="389" y="398"/>
                  <a:pt x="389" y="398"/>
                  <a:pt x="388" y="398"/>
                </a:cubicBezTo>
                <a:cubicBezTo>
                  <a:pt x="388" y="397"/>
                  <a:pt x="387" y="397"/>
                  <a:pt x="386" y="397"/>
                </a:cubicBezTo>
                <a:cubicBezTo>
                  <a:pt x="386" y="397"/>
                  <a:pt x="385" y="397"/>
                  <a:pt x="385" y="397"/>
                </a:cubicBezTo>
                <a:cubicBezTo>
                  <a:pt x="384" y="397"/>
                  <a:pt x="384" y="397"/>
                  <a:pt x="384" y="396"/>
                </a:cubicBezTo>
                <a:cubicBezTo>
                  <a:pt x="384" y="396"/>
                  <a:pt x="384" y="396"/>
                  <a:pt x="384" y="396"/>
                </a:cubicBezTo>
                <a:cubicBezTo>
                  <a:pt x="384" y="395"/>
                  <a:pt x="385" y="394"/>
                  <a:pt x="385" y="392"/>
                </a:cubicBezTo>
                <a:cubicBezTo>
                  <a:pt x="386" y="389"/>
                  <a:pt x="387" y="386"/>
                  <a:pt x="388" y="382"/>
                </a:cubicBezTo>
                <a:cubicBezTo>
                  <a:pt x="390" y="380"/>
                  <a:pt x="393" y="378"/>
                  <a:pt x="397" y="376"/>
                </a:cubicBezTo>
                <a:cubicBezTo>
                  <a:pt x="399" y="375"/>
                  <a:pt x="401" y="374"/>
                  <a:pt x="403" y="374"/>
                </a:cubicBezTo>
                <a:cubicBezTo>
                  <a:pt x="403" y="374"/>
                  <a:pt x="404" y="374"/>
                  <a:pt x="404" y="373"/>
                </a:cubicBezTo>
                <a:cubicBezTo>
                  <a:pt x="405" y="373"/>
                  <a:pt x="405" y="373"/>
                  <a:pt x="406" y="373"/>
                </a:cubicBezTo>
                <a:cubicBezTo>
                  <a:pt x="407" y="373"/>
                  <a:pt x="407" y="372"/>
                  <a:pt x="408" y="372"/>
                </a:cubicBezTo>
                <a:cubicBezTo>
                  <a:pt x="409" y="372"/>
                  <a:pt x="409" y="372"/>
                  <a:pt x="410" y="373"/>
                </a:cubicBezTo>
                <a:cubicBezTo>
                  <a:pt x="411" y="373"/>
                  <a:pt x="412" y="373"/>
                  <a:pt x="413" y="373"/>
                </a:cubicBezTo>
                <a:cubicBezTo>
                  <a:pt x="415" y="372"/>
                  <a:pt x="417" y="371"/>
                  <a:pt x="420" y="369"/>
                </a:cubicBezTo>
                <a:cubicBezTo>
                  <a:pt x="420" y="369"/>
                  <a:pt x="420" y="369"/>
                  <a:pt x="421" y="369"/>
                </a:cubicBezTo>
                <a:cubicBezTo>
                  <a:pt x="424" y="367"/>
                  <a:pt x="427" y="365"/>
                  <a:pt x="430" y="362"/>
                </a:cubicBezTo>
                <a:cubicBezTo>
                  <a:pt x="431" y="362"/>
                  <a:pt x="431" y="362"/>
                  <a:pt x="431" y="362"/>
                </a:cubicBezTo>
                <a:cubicBezTo>
                  <a:pt x="433" y="361"/>
                  <a:pt x="435" y="359"/>
                  <a:pt x="436" y="358"/>
                </a:cubicBezTo>
                <a:cubicBezTo>
                  <a:pt x="439" y="358"/>
                  <a:pt x="442" y="358"/>
                  <a:pt x="445" y="357"/>
                </a:cubicBezTo>
                <a:cubicBezTo>
                  <a:pt x="446" y="356"/>
                  <a:pt x="447" y="355"/>
                  <a:pt x="449" y="355"/>
                </a:cubicBezTo>
                <a:cubicBezTo>
                  <a:pt x="449" y="354"/>
                  <a:pt x="450" y="354"/>
                  <a:pt x="450" y="354"/>
                </a:cubicBezTo>
                <a:cubicBezTo>
                  <a:pt x="451" y="353"/>
                  <a:pt x="452" y="353"/>
                  <a:pt x="452" y="352"/>
                </a:cubicBezTo>
                <a:cubicBezTo>
                  <a:pt x="453" y="352"/>
                  <a:pt x="453" y="351"/>
                  <a:pt x="454" y="351"/>
                </a:cubicBezTo>
                <a:cubicBezTo>
                  <a:pt x="454" y="350"/>
                  <a:pt x="454" y="350"/>
                  <a:pt x="454" y="350"/>
                </a:cubicBezTo>
                <a:cubicBezTo>
                  <a:pt x="455" y="350"/>
                  <a:pt x="455" y="350"/>
                  <a:pt x="455" y="349"/>
                </a:cubicBezTo>
                <a:cubicBezTo>
                  <a:pt x="455" y="350"/>
                  <a:pt x="455" y="350"/>
                  <a:pt x="456" y="350"/>
                </a:cubicBezTo>
                <a:cubicBezTo>
                  <a:pt x="457" y="350"/>
                  <a:pt x="458" y="350"/>
                  <a:pt x="459" y="350"/>
                </a:cubicBezTo>
                <a:cubicBezTo>
                  <a:pt x="459" y="350"/>
                  <a:pt x="460" y="350"/>
                  <a:pt x="460" y="350"/>
                </a:cubicBezTo>
                <a:cubicBezTo>
                  <a:pt x="461" y="353"/>
                  <a:pt x="459" y="357"/>
                  <a:pt x="459" y="360"/>
                </a:cubicBezTo>
                <a:cubicBezTo>
                  <a:pt x="466" y="361"/>
                  <a:pt x="481" y="363"/>
                  <a:pt x="483" y="372"/>
                </a:cubicBezTo>
                <a:cubicBezTo>
                  <a:pt x="483" y="372"/>
                  <a:pt x="483" y="373"/>
                  <a:pt x="483" y="373"/>
                </a:cubicBezTo>
                <a:cubicBezTo>
                  <a:pt x="483" y="373"/>
                  <a:pt x="482" y="373"/>
                  <a:pt x="482" y="373"/>
                </a:cubicBezTo>
                <a:close/>
                <a:moveTo>
                  <a:pt x="397" y="401"/>
                </a:moveTo>
                <a:cubicBezTo>
                  <a:pt x="397" y="401"/>
                  <a:pt x="397" y="401"/>
                  <a:pt x="397" y="401"/>
                </a:cubicBezTo>
                <a:cubicBezTo>
                  <a:pt x="396" y="400"/>
                  <a:pt x="396" y="400"/>
                  <a:pt x="396" y="400"/>
                </a:cubicBezTo>
                <a:cubicBezTo>
                  <a:pt x="396" y="400"/>
                  <a:pt x="395" y="400"/>
                  <a:pt x="395" y="400"/>
                </a:cubicBezTo>
                <a:cubicBezTo>
                  <a:pt x="396" y="400"/>
                  <a:pt x="397" y="400"/>
                  <a:pt x="397" y="400"/>
                </a:cubicBezTo>
                <a:cubicBezTo>
                  <a:pt x="399" y="400"/>
                  <a:pt x="400" y="401"/>
                  <a:pt x="401" y="402"/>
                </a:cubicBezTo>
                <a:cubicBezTo>
                  <a:pt x="400" y="402"/>
                  <a:pt x="400" y="402"/>
                  <a:pt x="400" y="402"/>
                </a:cubicBezTo>
                <a:cubicBezTo>
                  <a:pt x="399" y="402"/>
                  <a:pt x="399" y="401"/>
                  <a:pt x="398" y="401"/>
                </a:cubicBezTo>
                <a:lnTo>
                  <a:pt x="397" y="401"/>
                </a:lnTo>
                <a:close/>
                <a:moveTo>
                  <a:pt x="283" y="476"/>
                </a:moveTo>
                <a:cubicBezTo>
                  <a:pt x="283" y="475"/>
                  <a:pt x="283" y="474"/>
                  <a:pt x="283" y="473"/>
                </a:cubicBezTo>
                <a:cubicBezTo>
                  <a:pt x="283" y="474"/>
                  <a:pt x="284" y="474"/>
                  <a:pt x="284" y="475"/>
                </a:cubicBezTo>
                <a:cubicBezTo>
                  <a:pt x="284" y="475"/>
                  <a:pt x="284" y="476"/>
                  <a:pt x="284" y="476"/>
                </a:cubicBezTo>
                <a:cubicBezTo>
                  <a:pt x="285" y="477"/>
                  <a:pt x="285" y="478"/>
                  <a:pt x="285" y="479"/>
                </a:cubicBezTo>
                <a:cubicBezTo>
                  <a:pt x="285" y="479"/>
                  <a:pt x="284" y="478"/>
                  <a:pt x="284" y="478"/>
                </a:cubicBezTo>
                <a:cubicBezTo>
                  <a:pt x="284" y="477"/>
                  <a:pt x="284" y="477"/>
                  <a:pt x="283" y="476"/>
                </a:cubicBezTo>
                <a:close/>
                <a:moveTo>
                  <a:pt x="259" y="343"/>
                </a:moveTo>
                <a:cubicBezTo>
                  <a:pt x="262" y="345"/>
                  <a:pt x="268" y="345"/>
                  <a:pt x="271" y="348"/>
                </a:cubicBezTo>
                <a:cubicBezTo>
                  <a:pt x="275" y="351"/>
                  <a:pt x="272" y="355"/>
                  <a:pt x="273" y="359"/>
                </a:cubicBezTo>
                <a:cubicBezTo>
                  <a:pt x="274" y="365"/>
                  <a:pt x="277" y="367"/>
                  <a:pt x="283" y="368"/>
                </a:cubicBezTo>
                <a:cubicBezTo>
                  <a:pt x="289" y="368"/>
                  <a:pt x="299" y="365"/>
                  <a:pt x="304" y="362"/>
                </a:cubicBezTo>
                <a:cubicBezTo>
                  <a:pt x="306" y="360"/>
                  <a:pt x="308" y="359"/>
                  <a:pt x="308" y="357"/>
                </a:cubicBezTo>
                <a:cubicBezTo>
                  <a:pt x="309" y="358"/>
                  <a:pt x="310" y="358"/>
                  <a:pt x="311" y="359"/>
                </a:cubicBezTo>
                <a:cubicBezTo>
                  <a:pt x="312" y="359"/>
                  <a:pt x="312" y="359"/>
                  <a:pt x="313" y="359"/>
                </a:cubicBezTo>
                <a:cubicBezTo>
                  <a:pt x="313" y="360"/>
                  <a:pt x="314" y="361"/>
                  <a:pt x="314" y="363"/>
                </a:cubicBezTo>
                <a:cubicBezTo>
                  <a:pt x="315" y="365"/>
                  <a:pt x="317" y="367"/>
                  <a:pt x="319" y="368"/>
                </a:cubicBezTo>
                <a:cubicBezTo>
                  <a:pt x="320" y="369"/>
                  <a:pt x="321" y="370"/>
                  <a:pt x="321" y="370"/>
                </a:cubicBezTo>
                <a:cubicBezTo>
                  <a:pt x="323" y="372"/>
                  <a:pt x="325" y="373"/>
                  <a:pt x="328" y="374"/>
                </a:cubicBezTo>
                <a:cubicBezTo>
                  <a:pt x="329" y="375"/>
                  <a:pt x="331" y="376"/>
                  <a:pt x="332" y="377"/>
                </a:cubicBezTo>
                <a:cubicBezTo>
                  <a:pt x="333" y="378"/>
                  <a:pt x="334" y="380"/>
                  <a:pt x="335" y="382"/>
                </a:cubicBezTo>
                <a:cubicBezTo>
                  <a:pt x="336" y="383"/>
                  <a:pt x="337" y="384"/>
                  <a:pt x="338" y="385"/>
                </a:cubicBezTo>
                <a:cubicBezTo>
                  <a:pt x="338" y="385"/>
                  <a:pt x="338" y="385"/>
                  <a:pt x="338" y="385"/>
                </a:cubicBezTo>
                <a:cubicBezTo>
                  <a:pt x="338" y="387"/>
                  <a:pt x="339" y="388"/>
                  <a:pt x="339" y="389"/>
                </a:cubicBezTo>
                <a:cubicBezTo>
                  <a:pt x="340" y="389"/>
                  <a:pt x="340" y="390"/>
                  <a:pt x="340" y="390"/>
                </a:cubicBezTo>
                <a:cubicBezTo>
                  <a:pt x="341" y="392"/>
                  <a:pt x="342" y="395"/>
                  <a:pt x="343" y="396"/>
                </a:cubicBezTo>
                <a:cubicBezTo>
                  <a:pt x="344" y="397"/>
                  <a:pt x="344" y="397"/>
                  <a:pt x="344" y="398"/>
                </a:cubicBezTo>
                <a:cubicBezTo>
                  <a:pt x="346" y="400"/>
                  <a:pt x="347" y="401"/>
                  <a:pt x="348" y="403"/>
                </a:cubicBezTo>
                <a:cubicBezTo>
                  <a:pt x="348" y="404"/>
                  <a:pt x="349" y="404"/>
                  <a:pt x="349" y="405"/>
                </a:cubicBezTo>
                <a:cubicBezTo>
                  <a:pt x="351" y="407"/>
                  <a:pt x="352" y="409"/>
                  <a:pt x="354" y="411"/>
                </a:cubicBezTo>
                <a:cubicBezTo>
                  <a:pt x="354" y="411"/>
                  <a:pt x="354" y="411"/>
                  <a:pt x="354" y="411"/>
                </a:cubicBezTo>
                <a:cubicBezTo>
                  <a:pt x="355" y="414"/>
                  <a:pt x="355" y="414"/>
                  <a:pt x="355" y="414"/>
                </a:cubicBezTo>
                <a:cubicBezTo>
                  <a:pt x="356" y="415"/>
                  <a:pt x="356" y="417"/>
                  <a:pt x="357" y="419"/>
                </a:cubicBezTo>
                <a:cubicBezTo>
                  <a:pt x="357" y="420"/>
                  <a:pt x="358" y="421"/>
                  <a:pt x="358" y="423"/>
                </a:cubicBezTo>
                <a:cubicBezTo>
                  <a:pt x="358" y="423"/>
                  <a:pt x="358" y="423"/>
                  <a:pt x="358" y="423"/>
                </a:cubicBezTo>
                <a:cubicBezTo>
                  <a:pt x="358" y="424"/>
                  <a:pt x="358" y="424"/>
                  <a:pt x="358" y="424"/>
                </a:cubicBezTo>
                <a:cubicBezTo>
                  <a:pt x="358" y="425"/>
                  <a:pt x="359" y="425"/>
                  <a:pt x="359" y="426"/>
                </a:cubicBezTo>
                <a:cubicBezTo>
                  <a:pt x="359" y="428"/>
                  <a:pt x="360" y="430"/>
                  <a:pt x="360" y="432"/>
                </a:cubicBezTo>
                <a:cubicBezTo>
                  <a:pt x="360" y="432"/>
                  <a:pt x="360" y="432"/>
                  <a:pt x="360" y="433"/>
                </a:cubicBezTo>
                <a:cubicBezTo>
                  <a:pt x="360" y="437"/>
                  <a:pt x="361" y="442"/>
                  <a:pt x="362" y="446"/>
                </a:cubicBezTo>
                <a:cubicBezTo>
                  <a:pt x="361" y="449"/>
                  <a:pt x="361" y="452"/>
                  <a:pt x="360" y="456"/>
                </a:cubicBezTo>
                <a:cubicBezTo>
                  <a:pt x="360" y="457"/>
                  <a:pt x="360" y="458"/>
                  <a:pt x="360" y="459"/>
                </a:cubicBezTo>
                <a:cubicBezTo>
                  <a:pt x="359" y="463"/>
                  <a:pt x="358" y="468"/>
                  <a:pt x="359" y="472"/>
                </a:cubicBezTo>
                <a:cubicBezTo>
                  <a:pt x="359" y="474"/>
                  <a:pt x="359" y="477"/>
                  <a:pt x="359" y="479"/>
                </a:cubicBezTo>
                <a:cubicBezTo>
                  <a:pt x="359" y="480"/>
                  <a:pt x="359" y="481"/>
                  <a:pt x="359" y="481"/>
                </a:cubicBezTo>
                <a:cubicBezTo>
                  <a:pt x="359" y="484"/>
                  <a:pt x="358" y="487"/>
                  <a:pt x="358" y="490"/>
                </a:cubicBezTo>
                <a:cubicBezTo>
                  <a:pt x="358" y="490"/>
                  <a:pt x="358" y="490"/>
                  <a:pt x="358" y="490"/>
                </a:cubicBezTo>
                <a:cubicBezTo>
                  <a:pt x="358" y="491"/>
                  <a:pt x="358" y="491"/>
                  <a:pt x="358" y="492"/>
                </a:cubicBezTo>
                <a:cubicBezTo>
                  <a:pt x="357" y="492"/>
                  <a:pt x="357" y="492"/>
                  <a:pt x="357" y="492"/>
                </a:cubicBezTo>
                <a:cubicBezTo>
                  <a:pt x="357" y="492"/>
                  <a:pt x="357" y="493"/>
                  <a:pt x="357" y="493"/>
                </a:cubicBezTo>
                <a:cubicBezTo>
                  <a:pt x="356" y="494"/>
                  <a:pt x="356" y="495"/>
                  <a:pt x="355" y="496"/>
                </a:cubicBezTo>
                <a:cubicBezTo>
                  <a:pt x="355" y="497"/>
                  <a:pt x="355" y="497"/>
                  <a:pt x="354" y="498"/>
                </a:cubicBezTo>
                <a:cubicBezTo>
                  <a:pt x="354" y="499"/>
                  <a:pt x="354" y="500"/>
                  <a:pt x="353" y="501"/>
                </a:cubicBezTo>
                <a:cubicBezTo>
                  <a:pt x="350" y="505"/>
                  <a:pt x="350" y="505"/>
                  <a:pt x="350" y="505"/>
                </a:cubicBezTo>
                <a:cubicBezTo>
                  <a:pt x="350" y="505"/>
                  <a:pt x="350" y="506"/>
                  <a:pt x="349" y="507"/>
                </a:cubicBezTo>
                <a:cubicBezTo>
                  <a:pt x="349" y="508"/>
                  <a:pt x="348" y="508"/>
                  <a:pt x="348" y="509"/>
                </a:cubicBezTo>
                <a:cubicBezTo>
                  <a:pt x="347" y="512"/>
                  <a:pt x="346" y="515"/>
                  <a:pt x="345" y="518"/>
                </a:cubicBezTo>
                <a:cubicBezTo>
                  <a:pt x="344" y="521"/>
                  <a:pt x="343" y="525"/>
                  <a:pt x="343" y="528"/>
                </a:cubicBezTo>
                <a:cubicBezTo>
                  <a:pt x="342" y="528"/>
                  <a:pt x="342" y="529"/>
                  <a:pt x="342" y="529"/>
                </a:cubicBezTo>
                <a:cubicBezTo>
                  <a:pt x="342" y="529"/>
                  <a:pt x="342" y="530"/>
                  <a:pt x="342" y="530"/>
                </a:cubicBezTo>
                <a:cubicBezTo>
                  <a:pt x="341" y="532"/>
                  <a:pt x="339" y="533"/>
                  <a:pt x="338" y="535"/>
                </a:cubicBezTo>
                <a:cubicBezTo>
                  <a:pt x="336" y="539"/>
                  <a:pt x="333" y="543"/>
                  <a:pt x="331" y="547"/>
                </a:cubicBezTo>
                <a:cubicBezTo>
                  <a:pt x="331" y="546"/>
                  <a:pt x="331" y="546"/>
                  <a:pt x="330" y="545"/>
                </a:cubicBezTo>
                <a:cubicBezTo>
                  <a:pt x="330" y="544"/>
                  <a:pt x="329" y="542"/>
                  <a:pt x="329" y="541"/>
                </a:cubicBezTo>
                <a:cubicBezTo>
                  <a:pt x="329" y="540"/>
                  <a:pt x="329" y="540"/>
                  <a:pt x="329" y="540"/>
                </a:cubicBezTo>
                <a:cubicBezTo>
                  <a:pt x="329" y="540"/>
                  <a:pt x="329" y="540"/>
                  <a:pt x="329" y="539"/>
                </a:cubicBezTo>
                <a:cubicBezTo>
                  <a:pt x="328" y="538"/>
                  <a:pt x="328" y="538"/>
                  <a:pt x="328" y="537"/>
                </a:cubicBezTo>
                <a:cubicBezTo>
                  <a:pt x="328" y="536"/>
                  <a:pt x="328" y="535"/>
                  <a:pt x="328" y="534"/>
                </a:cubicBezTo>
                <a:cubicBezTo>
                  <a:pt x="328" y="533"/>
                  <a:pt x="327" y="531"/>
                  <a:pt x="327" y="531"/>
                </a:cubicBezTo>
                <a:cubicBezTo>
                  <a:pt x="327" y="531"/>
                  <a:pt x="327" y="530"/>
                  <a:pt x="327" y="529"/>
                </a:cubicBezTo>
                <a:cubicBezTo>
                  <a:pt x="327" y="528"/>
                  <a:pt x="327" y="527"/>
                  <a:pt x="326" y="526"/>
                </a:cubicBezTo>
                <a:cubicBezTo>
                  <a:pt x="326" y="525"/>
                  <a:pt x="326" y="525"/>
                  <a:pt x="326" y="524"/>
                </a:cubicBezTo>
                <a:cubicBezTo>
                  <a:pt x="325" y="523"/>
                  <a:pt x="325" y="523"/>
                  <a:pt x="325" y="523"/>
                </a:cubicBezTo>
                <a:cubicBezTo>
                  <a:pt x="325" y="522"/>
                  <a:pt x="325" y="522"/>
                  <a:pt x="325" y="522"/>
                </a:cubicBezTo>
                <a:cubicBezTo>
                  <a:pt x="324" y="522"/>
                  <a:pt x="324" y="521"/>
                  <a:pt x="324" y="520"/>
                </a:cubicBezTo>
                <a:cubicBezTo>
                  <a:pt x="323" y="518"/>
                  <a:pt x="322" y="517"/>
                  <a:pt x="322" y="516"/>
                </a:cubicBezTo>
                <a:cubicBezTo>
                  <a:pt x="321" y="514"/>
                  <a:pt x="320" y="513"/>
                  <a:pt x="320" y="511"/>
                </a:cubicBezTo>
                <a:cubicBezTo>
                  <a:pt x="318" y="509"/>
                  <a:pt x="317" y="506"/>
                  <a:pt x="316" y="504"/>
                </a:cubicBezTo>
                <a:cubicBezTo>
                  <a:pt x="316" y="502"/>
                  <a:pt x="315" y="501"/>
                  <a:pt x="315" y="499"/>
                </a:cubicBezTo>
                <a:cubicBezTo>
                  <a:pt x="311" y="481"/>
                  <a:pt x="311" y="481"/>
                  <a:pt x="311" y="481"/>
                </a:cubicBezTo>
                <a:cubicBezTo>
                  <a:pt x="311" y="478"/>
                  <a:pt x="310" y="475"/>
                  <a:pt x="309" y="472"/>
                </a:cubicBezTo>
                <a:cubicBezTo>
                  <a:pt x="309" y="471"/>
                  <a:pt x="308" y="469"/>
                  <a:pt x="308" y="468"/>
                </a:cubicBezTo>
                <a:cubicBezTo>
                  <a:pt x="308" y="467"/>
                  <a:pt x="307" y="466"/>
                  <a:pt x="307" y="466"/>
                </a:cubicBezTo>
                <a:cubicBezTo>
                  <a:pt x="307" y="465"/>
                  <a:pt x="307" y="464"/>
                  <a:pt x="306" y="463"/>
                </a:cubicBezTo>
                <a:cubicBezTo>
                  <a:pt x="305" y="460"/>
                  <a:pt x="303" y="457"/>
                  <a:pt x="302" y="455"/>
                </a:cubicBezTo>
                <a:cubicBezTo>
                  <a:pt x="302" y="454"/>
                  <a:pt x="301" y="453"/>
                  <a:pt x="301" y="453"/>
                </a:cubicBezTo>
                <a:cubicBezTo>
                  <a:pt x="301" y="452"/>
                  <a:pt x="301" y="452"/>
                  <a:pt x="301" y="452"/>
                </a:cubicBezTo>
                <a:cubicBezTo>
                  <a:pt x="300" y="451"/>
                  <a:pt x="300" y="451"/>
                  <a:pt x="300" y="451"/>
                </a:cubicBezTo>
                <a:cubicBezTo>
                  <a:pt x="299" y="449"/>
                  <a:pt x="299" y="448"/>
                  <a:pt x="298" y="447"/>
                </a:cubicBezTo>
                <a:cubicBezTo>
                  <a:pt x="296" y="444"/>
                  <a:pt x="295" y="441"/>
                  <a:pt x="293" y="439"/>
                </a:cubicBezTo>
                <a:cubicBezTo>
                  <a:pt x="291" y="436"/>
                  <a:pt x="289" y="434"/>
                  <a:pt x="287" y="431"/>
                </a:cubicBezTo>
                <a:cubicBezTo>
                  <a:pt x="286" y="430"/>
                  <a:pt x="286" y="429"/>
                  <a:pt x="285" y="428"/>
                </a:cubicBezTo>
                <a:cubicBezTo>
                  <a:pt x="284" y="427"/>
                  <a:pt x="283" y="425"/>
                  <a:pt x="281" y="424"/>
                </a:cubicBezTo>
                <a:cubicBezTo>
                  <a:pt x="281" y="423"/>
                  <a:pt x="280" y="423"/>
                  <a:pt x="280" y="422"/>
                </a:cubicBezTo>
                <a:cubicBezTo>
                  <a:pt x="279" y="421"/>
                  <a:pt x="278" y="420"/>
                  <a:pt x="277" y="419"/>
                </a:cubicBezTo>
                <a:cubicBezTo>
                  <a:pt x="276" y="418"/>
                  <a:pt x="276" y="418"/>
                  <a:pt x="275" y="417"/>
                </a:cubicBezTo>
                <a:cubicBezTo>
                  <a:pt x="272" y="414"/>
                  <a:pt x="269" y="411"/>
                  <a:pt x="267" y="408"/>
                </a:cubicBezTo>
                <a:cubicBezTo>
                  <a:pt x="266" y="407"/>
                  <a:pt x="265" y="406"/>
                  <a:pt x="265" y="406"/>
                </a:cubicBezTo>
                <a:cubicBezTo>
                  <a:pt x="264" y="404"/>
                  <a:pt x="263" y="403"/>
                  <a:pt x="262" y="402"/>
                </a:cubicBezTo>
                <a:cubicBezTo>
                  <a:pt x="261" y="401"/>
                  <a:pt x="260" y="399"/>
                  <a:pt x="259" y="398"/>
                </a:cubicBezTo>
                <a:cubicBezTo>
                  <a:pt x="258" y="397"/>
                  <a:pt x="257" y="396"/>
                  <a:pt x="256" y="395"/>
                </a:cubicBezTo>
                <a:cubicBezTo>
                  <a:pt x="255" y="392"/>
                  <a:pt x="253" y="388"/>
                  <a:pt x="252" y="385"/>
                </a:cubicBezTo>
                <a:cubicBezTo>
                  <a:pt x="250" y="382"/>
                  <a:pt x="249" y="379"/>
                  <a:pt x="247" y="377"/>
                </a:cubicBezTo>
                <a:cubicBezTo>
                  <a:pt x="247" y="376"/>
                  <a:pt x="246" y="375"/>
                  <a:pt x="246" y="375"/>
                </a:cubicBezTo>
                <a:cubicBezTo>
                  <a:pt x="245" y="373"/>
                  <a:pt x="244" y="371"/>
                  <a:pt x="242" y="370"/>
                </a:cubicBezTo>
                <a:cubicBezTo>
                  <a:pt x="253" y="367"/>
                  <a:pt x="263" y="352"/>
                  <a:pt x="258" y="343"/>
                </a:cubicBezTo>
                <a:cubicBezTo>
                  <a:pt x="257" y="341"/>
                  <a:pt x="254" y="334"/>
                  <a:pt x="253" y="329"/>
                </a:cubicBezTo>
                <a:cubicBezTo>
                  <a:pt x="253" y="329"/>
                  <a:pt x="253" y="328"/>
                  <a:pt x="253" y="328"/>
                </a:cubicBezTo>
                <a:cubicBezTo>
                  <a:pt x="253" y="328"/>
                  <a:pt x="253" y="328"/>
                  <a:pt x="253" y="328"/>
                </a:cubicBezTo>
                <a:cubicBezTo>
                  <a:pt x="254" y="328"/>
                  <a:pt x="254" y="328"/>
                  <a:pt x="254" y="327"/>
                </a:cubicBezTo>
                <a:cubicBezTo>
                  <a:pt x="254" y="325"/>
                  <a:pt x="255" y="323"/>
                  <a:pt x="257" y="324"/>
                </a:cubicBezTo>
                <a:cubicBezTo>
                  <a:pt x="257" y="322"/>
                  <a:pt x="257" y="322"/>
                  <a:pt x="257" y="322"/>
                </a:cubicBezTo>
                <a:cubicBezTo>
                  <a:pt x="255" y="322"/>
                  <a:pt x="254" y="323"/>
                  <a:pt x="253" y="325"/>
                </a:cubicBezTo>
                <a:cubicBezTo>
                  <a:pt x="254" y="323"/>
                  <a:pt x="255" y="321"/>
                  <a:pt x="257" y="320"/>
                </a:cubicBezTo>
                <a:cubicBezTo>
                  <a:pt x="260" y="320"/>
                  <a:pt x="266" y="323"/>
                  <a:pt x="269" y="324"/>
                </a:cubicBezTo>
                <a:cubicBezTo>
                  <a:pt x="269" y="328"/>
                  <a:pt x="268" y="330"/>
                  <a:pt x="264" y="332"/>
                </a:cubicBezTo>
                <a:cubicBezTo>
                  <a:pt x="259" y="334"/>
                  <a:pt x="258" y="338"/>
                  <a:pt x="259" y="343"/>
                </a:cubicBezTo>
                <a:close/>
                <a:moveTo>
                  <a:pt x="308" y="149"/>
                </a:moveTo>
                <a:cubicBezTo>
                  <a:pt x="309" y="150"/>
                  <a:pt x="309" y="150"/>
                  <a:pt x="309" y="150"/>
                </a:cubicBezTo>
                <a:cubicBezTo>
                  <a:pt x="310" y="151"/>
                  <a:pt x="311" y="151"/>
                  <a:pt x="311" y="152"/>
                </a:cubicBezTo>
                <a:cubicBezTo>
                  <a:pt x="311" y="152"/>
                  <a:pt x="311" y="152"/>
                  <a:pt x="311" y="152"/>
                </a:cubicBezTo>
                <a:cubicBezTo>
                  <a:pt x="311" y="153"/>
                  <a:pt x="311" y="154"/>
                  <a:pt x="311" y="154"/>
                </a:cubicBezTo>
                <a:cubicBezTo>
                  <a:pt x="311" y="155"/>
                  <a:pt x="311" y="155"/>
                  <a:pt x="311" y="156"/>
                </a:cubicBezTo>
                <a:cubicBezTo>
                  <a:pt x="310" y="154"/>
                  <a:pt x="309" y="152"/>
                  <a:pt x="308" y="150"/>
                </a:cubicBezTo>
                <a:cubicBezTo>
                  <a:pt x="308" y="149"/>
                  <a:pt x="307" y="149"/>
                  <a:pt x="307" y="148"/>
                </a:cubicBezTo>
                <a:cubicBezTo>
                  <a:pt x="307" y="148"/>
                  <a:pt x="307" y="148"/>
                  <a:pt x="307" y="148"/>
                </a:cubicBezTo>
                <a:cubicBezTo>
                  <a:pt x="307" y="148"/>
                  <a:pt x="307" y="148"/>
                  <a:pt x="308" y="149"/>
                </a:cubicBezTo>
                <a:close/>
                <a:moveTo>
                  <a:pt x="312" y="191"/>
                </a:moveTo>
                <a:cubicBezTo>
                  <a:pt x="311" y="192"/>
                  <a:pt x="311" y="192"/>
                  <a:pt x="311" y="193"/>
                </a:cubicBezTo>
                <a:cubicBezTo>
                  <a:pt x="311" y="193"/>
                  <a:pt x="311" y="193"/>
                  <a:pt x="310" y="193"/>
                </a:cubicBezTo>
                <a:cubicBezTo>
                  <a:pt x="310" y="193"/>
                  <a:pt x="310" y="193"/>
                  <a:pt x="310" y="193"/>
                </a:cubicBezTo>
                <a:cubicBezTo>
                  <a:pt x="310" y="193"/>
                  <a:pt x="311" y="192"/>
                  <a:pt x="311" y="192"/>
                </a:cubicBezTo>
                <a:cubicBezTo>
                  <a:pt x="311" y="192"/>
                  <a:pt x="311" y="191"/>
                  <a:pt x="312" y="190"/>
                </a:cubicBezTo>
                <a:cubicBezTo>
                  <a:pt x="312" y="191"/>
                  <a:pt x="312" y="191"/>
                  <a:pt x="312" y="191"/>
                </a:cubicBezTo>
                <a:close/>
                <a:moveTo>
                  <a:pt x="317" y="219"/>
                </a:moveTo>
                <a:cubicBezTo>
                  <a:pt x="315" y="219"/>
                  <a:pt x="314" y="218"/>
                  <a:pt x="314" y="217"/>
                </a:cubicBezTo>
                <a:cubicBezTo>
                  <a:pt x="312" y="217"/>
                  <a:pt x="311" y="216"/>
                  <a:pt x="310" y="215"/>
                </a:cubicBezTo>
                <a:cubicBezTo>
                  <a:pt x="310" y="214"/>
                  <a:pt x="309" y="213"/>
                  <a:pt x="309" y="212"/>
                </a:cubicBezTo>
                <a:cubicBezTo>
                  <a:pt x="310" y="213"/>
                  <a:pt x="310" y="214"/>
                  <a:pt x="311" y="215"/>
                </a:cubicBezTo>
                <a:cubicBezTo>
                  <a:pt x="313" y="217"/>
                  <a:pt x="315" y="217"/>
                  <a:pt x="317" y="218"/>
                </a:cubicBezTo>
                <a:cubicBezTo>
                  <a:pt x="317" y="218"/>
                  <a:pt x="317" y="219"/>
                  <a:pt x="317" y="219"/>
                </a:cubicBezTo>
                <a:close/>
                <a:moveTo>
                  <a:pt x="279" y="464"/>
                </a:moveTo>
                <a:cubicBezTo>
                  <a:pt x="279" y="464"/>
                  <a:pt x="280" y="464"/>
                  <a:pt x="280" y="465"/>
                </a:cubicBezTo>
                <a:cubicBezTo>
                  <a:pt x="280" y="464"/>
                  <a:pt x="280" y="464"/>
                  <a:pt x="279" y="464"/>
                </a:cubicBezTo>
                <a:cubicBezTo>
                  <a:pt x="279" y="464"/>
                  <a:pt x="279" y="464"/>
                  <a:pt x="279" y="464"/>
                </a:cubicBezTo>
                <a:close/>
                <a:moveTo>
                  <a:pt x="360" y="472"/>
                </a:moveTo>
                <a:cubicBezTo>
                  <a:pt x="360" y="468"/>
                  <a:pt x="360" y="463"/>
                  <a:pt x="361" y="459"/>
                </a:cubicBezTo>
                <a:cubicBezTo>
                  <a:pt x="361" y="458"/>
                  <a:pt x="361" y="457"/>
                  <a:pt x="361" y="456"/>
                </a:cubicBezTo>
                <a:cubicBezTo>
                  <a:pt x="362" y="454"/>
                  <a:pt x="362" y="451"/>
                  <a:pt x="362" y="449"/>
                </a:cubicBezTo>
                <a:cubicBezTo>
                  <a:pt x="363" y="449"/>
                  <a:pt x="363" y="450"/>
                  <a:pt x="363" y="450"/>
                </a:cubicBezTo>
                <a:cubicBezTo>
                  <a:pt x="363" y="451"/>
                  <a:pt x="363" y="452"/>
                  <a:pt x="363" y="453"/>
                </a:cubicBezTo>
                <a:cubicBezTo>
                  <a:pt x="363" y="453"/>
                  <a:pt x="363" y="453"/>
                  <a:pt x="363" y="454"/>
                </a:cubicBezTo>
                <a:cubicBezTo>
                  <a:pt x="362" y="460"/>
                  <a:pt x="361" y="465"/>
                  <a:pt x="361" y="471"/>
                </a:cubicBezTo>
                <a:cubicBezTo>
                  <a:pt x="360" y="472"/>
                  <a:pt x="360" y="473"/>
                  <a:pt x="360" y="474"/>
                </a:cubicBezTo>
                <a:cubicBezTo>
                  <a:pt x="360" y="473"/>
                  <a:pt x="360" y="473"/>
                  <a:pt x="360" y="472"/>
                </a:cubicBezTo>
                <a:close/>
                <a:moveTo>
                  <a:pt x="305" y="212"/>
                </a:moveTo>
                <a:cubicBezTo>
                  <a:pt x="305" y="210"/>
                  <a:pt x="305" y="210"/>
                  <a:pt x="305" y="210"/>
                </a:cubicBezTo>
                <a:cubicBezTo>
                  <a:pt x="305" y="210"/>
                  <a:pt x="304" y="209"/>
                  <a:pt x="304" y="208"/>
                </a:cubicBezTo>
                <a:cubicBezTo>
                  <a:pt x="304" y="205"/>
                  <a:pt x="305" y="203"/>
                  <a:pt x="305" y="202"/>
                </a:cubicBezTo>
                <a:cubicBezTo>
                  <a:pt x="305" y="204"/>
                  <a:pt x="304" y="206"/>
                  <a:pt x="304" y="209"/>
                </a:cubicBezTo>
                <a:cubicBezTo>
                  <a:pt x="304" y="209"/>
                  <a:pt x="304" y="210"/>
                  <a:pt x="304" y="210"/>
                </a:cubicBezTo>
                <a:cubicBezTo>
                  <a:pt x="304" y="211"/>
                  <a:pt x="304" y="212"/>
                  <a:pt x="304" y="213"/>
                </a:cubicBezTo>
                <a:cubicBezTo>
                  <a:pt x="304" y="213"/>
                  <a:pt x="305" y="212"/>
                  <a:pt x="304" y="212"/>
                </a:cubicBezTo>
                <a:cubicBezTo>
                  <a:pt x="304" y="212"/>
                  <a:pt x="305" y="212"/>
                  <a:pt x="305" y="212"/>
                </a:cubicBezTo>
                <a:close/>
                <a:moveTo>
                  <a:pt x="310" y="192"/>
                </a:moveTo>
                <a:cubicBezTo>
                  <a:pt x="309" y="192"/>
                  <a:pt x="309" y="192"/>
                  <a:pt x="309" y="192"/>
                </a:cubicBezTo>
                <a:cubicBezTo>
                  <a:pt x="309" y="192"/>
                  <a:pt x="309" y="192"/>
                  <a:pt x="309" y="192"/>
                </a:cubicBezTo>
                <a:cubicBezTo>
                  <a:pt x="310" y="191"/>
                  <a:pt x="310" y="191"/>
                  <a:pt x="310" y="191"/>
                </a:cubicBezTo>
                <a:cubicBezTo>
                  <a:pt x="310" y="191"/>
                  <a:pt x="310" y="191"/>
                  <a:pt x="310" y="192"/>
                </a:cubicBezTo>
                <a:close/>
                <a:moveTo>
                  <a:pt x="534" y="206"/>
                </a:moveTo>
                <a:cubicBezTo>
                  <a:pt x="534" y="206"/>
                  <a:pt x="533" y="206"/>
                  <a:pt x="533" y="206"/>
                </a:cubicBezTo>
                <a:cubicBezTo>
                  <a:pt x="531" y="207"/>
                  <a:pt x="528" y="208"/>
                  <a:pt x="525" y="209"/>
                </a:cubicBezTo>
                <a:cubicBezTo>
                  <a:pt x="525" y="209"/>
                  <a:pt x="524" y="209"/>
                  <a:pt x="524" y="209"/>
                </a:cubicBezTo>
                <a:cubicBezTo>
                  <a:pt x="523" y="209"/>
                  <a:pt x="523" y="209"/>
                  <a:pt x="523" y="209"/>
                </a:cubicBezTo>
                <a:cubicBezTo>
                  <a:pt x="523" y="209"/>
                  <a:pt x="523" y="209"/>
                  <a:pt x="522" y="209"/>
                </a:cubicBezTo>
                <a:cubicBezTo>
                  <a:pt x="523" y="209"/>
                  <a:pt x="523" y="209"/>
                  <a:pt x="524" y="208"/>
                </a:cubicBezTo>
                <a:cubicBezTo>
                  <a:pt x="525" y="208"/>
                  <a:pt x="527" y="206"/>
                  <a:pt x="528" y="205"/>
                </a:cubicBezTo>
                <a:cubicBezTo>
                  <a:pt x="528" y="205"/>
                  <a:pt x="528" y="204"/>
                  <a:pt x="528" y="204"/>
                </a:cubicBezTo>
                <a:cubicBezTo>
                  <a:pt x="530" y="203"/>
                  <a:pt x="532" y="203"/>
                  <a:pt x="534" y="202"/>
                </a:cubicBezTo>
                <a:cubicBezTo>
                  <a:pt x="534" y="202"/>
                  <a:pt x="534" y="202"/>
                  <a:pt x="535" y="202"/>
                </a:cubicBezTo>
                <a:cubicBezTo>
                  <a:pt x="535" y="203"/>
                  <a:pt x="534" y="205"/>
                  <a:pt x="534" y="206"/>
                </a:cubicBezTo>
                <a:close/>
                <a:moveTo>
                  <a:pt x="324" y="358"/>
                </a:moveTo>
                <a:cubicBezTo>
                  <a:pt x="321" y="353"/>
                  <a:pt x="318" y="347"/>
                  <a:pt x="317" y="341"/>
                </a:cubicBezTo>
                <a:cubicBezTo>
                  <a:pt x="317" y="337"/>
                  <a:pt x="317" y="333"/>
                  <a:pt x="317" y="329"/>
                </a:cubicBezTo>
                <a:cubicBezTo>
                  <a:pt x="317" y="328"/>
                  <a:pt x="317" y="328"/>
                  <a:pt x="317" y="328"/>
                </a:cubicBezTo>
                <a:cubicBezTo>
                  <a:pt x="317" y="328"/>
                  <a:pt x="317" y="329"/>
                  <a:pt x="317" y="329"/>
                </a:cubicBezTo>
                <a:cubicBezTo>
                  <a:pt x="318" y="330"/>
                  <a:pt x="318" y="331"/>
                  <a:pt x="319" y="333"/>
                </a:cubicBezTo>
                <a:cubicBezTo>
                  <a:pt x="319" y="333"/>
                  <a:pt x="319" y="334"/>
                  <a:pt x="320" y="335"/>
                </a:cubicBezTo>
                <a:cubicBezTo>
                  <a:pt x="321" y="337"/>
                  <a:pt x="321" y="340"/>
                  <a:pt x="322" y="342"/>
                </a:cubicBezTo>
                <a:cubicBezTo>
                  <a:pt x="322" y="344"/>
                  <a:pt x="323" y="347"/>
                  <a:pt x="324" y="350"/>
                </a:cubicBezTo>
                <a:cubicBezTo>
                  <a:pt x="325" y="351"/>
                  <a:pt x="325" y="352"/>
                  <a:pt x="326" y="353"/>
                </a:cubicBezTo>
                <a:cubicBezTo>
                  <a:pt x="326" y="354"/>
                  <a:pt x="326" y="354"/>
                  <a:pt x="326" y="355"/>
                </a:cubicBezTo>
                <a:cubicBezTo>
                  <a:pt x="326" y="355"/>
                  <a:pt x="326" y="355"/>
                  <a:pt x="326" y="355"/>
                </a:cubicBezTo>
                <a:cubicBezTo>
                  <a:pt x="326" y="356"/>
                  <a:pt x="326" y="356"/>
                  <a:pt x="326" y="356"/>
                </a:cubicBezTo>
                <a:cubicBezTo>
                  <a:pt x="326" y="357"/>
                  <a:pt x="327" y="357"/>
                  <a:pt x="327" y="358"/>
                </a:cubicBezTo>
                <a:cubicBezTo>
                  <a:pt x="327" y="359"/>
                  <a:pt x="327" y="360"/>
                  <a:pt x="327" y="360"/>
                </a:cubicBezTo>
                <a:cubicBezTo>
                  <a:pt x="327" y="360"/>
                  <a:pt x="327" y="360"/>
                  <a:pt x="327" y="360"/>
                </a:cubicBezTo>
                <a:cubicBezTo>
                  <a:pt x="327" y="359"/>
                  <a:pt x="326" y="359"/>
                  <a:pt x="325" y="359"/>
                </a:cubicBezTo>
                <a:cubicBezTo>
                  <a:pt x="324" y="359"/>
                  <a:pt x="324" y="358"/>
                  <a:pt x="324" y="358"/>
                </a:cubicBezTo>
                <a:close/>
                <a:moveTo>
                  <a:pt x="531" y="180"/>
                </a:moveTo>
                <a:cubicBezTo>
                  <a:pt x="531" y="180"/>
                  <a:pt x="531" y="181"/>
                  <a:pt x="531" y="182"/>
                </a:cubicBezTo>
                <a:cubicBezTo>
                  <a:pt x="531" y="182"/>
                  <a:pt x="531" y="182"/>
                  <a:pt x="531" y="182"/>
                </a:cubicBezTo>
                <a:cubicBezTo>
                  <a:pt x="531" y="183"/>
                  <a:pt x="530" y="183"/>
                  <a:pt x="530" y="184"/>
                </a:cubicBezTo>
                <a:cubicBezTo>
                  <a:pt x="530" y="184"/>
                  <a:pt x="529" y="185"/>
                  <a:pt x="529" y="186"/>
                </a:cubicBezTo>
                <a:cubicBezTo>
                  <a:pt x="526" y="188"/>
                  <a:pt x="524" y="191"/>
                  <a:pt x="522" y="194"/>
                </a:cubicBezTo>
                <a:cubicBezTo>
                  <a:pt x="522" y="193"/>
                  <a:pt x="522" y="192"/>
                  <a:pt x="522" y="192"/>
                </a:cubicBezTo>
                <a:cubicBezTo>
                  <a:pt x="524" y="185"/>
                  <a:pt x="526" y="179"/>
                  <a:pt x="530" y="175"/>
                </a:cubicBezTo>
                <a:cubicBezTo>
                  <a:pt x="530" y="176"/>
                  <a:pt x="530" y="176"/>
                  <a:pt x="530" y="177"/>
                </a:cubicBezTo>
                <a:cubicBezTo>
                  <a:pt x="530" y="178"/>
                  <a:pt x="530" y="179"/>
                  <a:pt x="531" y="180"/>
                </a:cubicBezTo>
                <a:close/>
                <a:moveTo>
                  <a:pt x="532" y="193"/>
                </a:moveTo>
                <a:cubicBezTo>
                  <a:pt x="532" y="194"/>
                  <a:pt x="532" y="195"/>
                  <a:pt x="532" y="196"/>
                </a:cubicBezTo>
                <a:cubicBezTo>
                  <a:pt x="532" y="197"/>
                  <a:pt x="532" y="198"/>
                  <a:pt x="531" y="198"/>
                </a:cubicBezTo>
                <a:cubicBezTo>
                  <a:pt x="531" y="199"/>
                  <a:pt x="530" y="199"/>
                  <a:pt x="530" y="199"/>
                </a:cubicBezTo>
                <a:cubicBezTo>
                  <a:pt x="530" y="200"/>
                  <a:pt x="530" y="200"/>
                  <a:pt x="530" y="200"/>
                </a:cubicBezTo>
                <a:cubicBezTo>
                  <a:pt x="529" y="201"/>
                  <a:pt x="528" y="202"/>
                  <a:pt x="528" y="203"/>
                </a:cubicBezTo>
                <a:cubicBezTo>
                  <a:pt x="528" y="203"/>
                  <a:pt x="528" y="203"/>
                  <a:pt x="528" y="203"/>
                </a:cubicBezTo>
                <a:cubicBezTo>
                  <a:pt x="526" y="204"/>
                  <a:pt x="525" y="205"/>
                  <a:pt x="524" y="206"/>
                </a:cubicBezTo>
                <a:cubicBezTo>
                  <a:pt x="524" y="207"/>
                  <a:pt x="523" y="207"/>
                  <a:pt x="523" y="207"/>
                </a:cubicBezTo>
                <a:cubicBezTo>
                  <a:pt x="522" y="207"/>
                  <a:pt x="521" y="207"/>
                  <a:pt x="520" y="207"/>
                </a:cubicBezTo>
                <a:cubicBezTo>
                  <a:pt x="519" y="207"/>
                  <a:pt x="518" y="207"/>
                  <a:pt x="517" y="207"/>
                </a:cubicBezTo>
                <a:cubicBezTo>
                  <a:pt x="518" y="206"/>
                  <a:pt x="519" y="205"/>
                  <a:pt x="519" y="204"/>
                </a:cubicBezTo>
                <a:cubicBezTo>
                  <a:pt x="519" y="203"/>
                  <a:pt x="519" y="203"/>
                  <a:pt x="519" y="203"/>
                </a:cubicBezTo>
                <a:cubicBezTo>
                  <a:pt x="520" y="201"/>
                  <a:pt x="521" y="198"/>
                  <a:pt x="521" y="196"/>
                </a:cubicBezTo>
                <a:cubicBezTo>
                  <a:pt x="524" y="193"/>
                  <a:pt x="527" y="190"/>
                  <a:pt x="530" y="186"/>
                </a:cubicBezTo>
                <a:cubicBezTo>
                  <a:pt x="530" y="186"/>
                  <a:pt x="530" y="185"/>
                  <a:pt x="531" y="185"/>
                </a:cubicBezTo>
                <a:cubicBezTo>
                  <a:pt x="531" y="185"/>
                  <a:pt x="531" y="185"/>
                  <a:pt x="531" y="186"/>
                </a:cubicBezTo>
                <a:cubicBezTo>
                  <a:pt x="531" y="186"/>
                  <a:pt x="531" y="187"/>
                  <a:pt x="531" y="187"/>
                </a:cubicBezTo>
                <a:cubicBezTo>
                  <a:pt x="531" y="188"/>
                  <a:pt x="531" y="188"/>
                  <a:pt x="531" y="189"/>
                </a:cubicBezTo>
                <a:cubicBezTo>
                  <a:pt x="531" y="190"/>
                  <a:pt x="531" y="191"/>
                  <a:pt x="532" y="192"/>
                </a:cubicBezTo>
                <a:cubicBezTo>
                  <a:pt x="532" y="192"/>
                  <a:pt x="532" y="193"/>
                  <a:pt x="532" y="193"/>
                </a:cubicBezTo>
                <a:cubicBezTo>
                  <a:pt x="532" y="193"/>
                  <a:pt x="532" y="193"/>
                  <a:pt x="532" y="193"/>
                </a:cubicBezTo>
                <a:close/>
                <a:moveTo>
                  <a:pt x="311" y="311"/>
                </a:moveTo>
                <a:cubicBezTo>
                  <a:pt x="311" y="310"/>
                  <a:pt x="311" y="308"/>
                  <a:pt x="310" y="307"/>
                </a:cubicBezTo>
                <a:cubicBezTo>
                  <a:pt x="310" y="307"/>
                  <a:pt x="310" y="306"/>
                  <a:pt x="310" y="306"/>
                </a:cubicBezTo>
                <a:cubicBezTo>
                  <a:pt x="311" y="307"/>
                  <a:pt x="312" y="307"/>
                  <a:pt x="313" y="308"/>
                </a:cubicBezTo>
                <a:cubicBezTo>
                  <a:pt x="313" y="308"/>
                  <a:pt x="313" y="308"/>
                  <a:pt x="313" y="308"/>
                </a:cubicBezTo>
                <a:cubicBezTo>
                  <a:pt x="313" y="309"/>
                  <a:pt x="314" y="310"/>
                  <a:pt x="314" y="311"/>
                </a:cubicBezTo>
                <a:cubicBezTo>
                  <a:pt x="314" y="311"/>
                  <a:pt x="314" y="312"/>
                  <a:pt x="314" y="313"/>
                </a:cubicBezTo>
                <a:cubicBezTo>
                  <a:pt x="315" y="315"/>
                  <a:pt x="315" y="315"/>
                  <a:pt x="315" y="315"/>
                </a:cubicBezTo>
                <a:cubicBezTo>
                  <a:pt x="313" y="314"/>
                  <a:pt x="312" y="313"/>
                  <a:pt x="311" y="312"/>
                </a:cubicBezTo>
                <a:cubicBezTo>
                  <a:pt x="311" y="311"/>
                  <a:pt x="311" y="311"/>
                  <a:pt x="311" y="311"/>
                </a:cubicBezTo>
                <a:close/>
                <a:moveTo>
                  <a:pt x="311" y="228"/>
                </a:moveTo>
                <a:cubicBezTo>
                  <a:pt x="312" y="229"/>
                  <a:pt x="313" y="229"/>
                  <a:pt x="314" y="230"/>
                </a:cubicBezTo>
                <a:cubicBezTo>
                  <a:pt x="316" y="231"/>
                  <a:pt x="318" y="232"/>
                  <a:pt x="320" y="233"/>
                </a:cubicBezTo>
                <a:cubicBezTo>
                  <a:pt x="321" y="233"/>
                  <a:pt x="322" y="234"/>
                  <a:pt x="323" y="235"/>
                </a:cubicBezTo>
                <a:cubicBezTo>
                  <a:pt x="323" y="235"/>
                  <a:pt x="324" y="236"/>
                  <a:pt x="325" y="236"/>
                </a:cubicBezTo>
                <a:cubicBezTo>
                  <a:pt x="326" y="237"/>
                  <a:pt x="327" y="237"/>
                  <a:pt x="328" y="238"/>
                </a:cubicBezTo>
                <a:cubicBezTo>
                  <a:pt x="328" y="238"/>
                  <a:pt x="328" y="238"/>
                  <a:pt x="328" y="238"/>
                </a:cubicBezTo>
                <a:cubicBezTo>
                  <a:pt x="328" y="239"/>
                  <a:pt x="328" y="240"/>
                  <a:pt x="328" y="241"/>
                </a:cubicBezTo>
                <a:cubicBezTo>
                  <a:pt x="327" y="243"/>
                  <a:pt x="326" y="246"/>
                  <a:pt x="326" y="248"/>
                </a:cubicBezTo>
                <a:cubicBezTo>
                  <a:pt x="326" y="248"/>
                  <a:pt x="326" y="248"/>
                  <a:pt x="326" y="249"/>
                </a:cubicBezTo>
                <a:cubicBezTo>
                  <a:pt x="325" y="249"/>
                  <a:pt x="325" y="249"/>
                  <a:pt x="324" y="249"/>
                </a:cubicBezTo>
                <a:cubicBezTo>
                  <a:pt x="322" y="247"/>
                  <a:pt x="320" y="245"/>
                  <a:pt x="318" y="243"/>
                </a:cubicBezTo>
                <a:cubicBezTo>
                  <a:pt x="317" y="243"/>
                  <a:pt x="317" y="243"/>
                  <a:pt x="316" y="243"/>
                </a:cubicBezTo>
                <a:cubicBezTo>
                  <a:pt x="314" y="242"/>
                  <a:pt x="312" y="241"/>
                  <a:pt x="311" y="239"/>
                </a:cubicBezTo>
                <a:cubicBezTo>
                  <a:pt x="310" y="238"/>
                  <a:pt x="310" y="238"/>
                  <a:pt x="310" y="238"/>
                </a:cubicBezTo>
                <a:cubicBezTo>
                  <a:pt x="310" y="238"/>
                  <a:pt x="309" y="238"/>
                  <a:pt x="309" y="237"/>
                </a:cubicBezTo>
                <a:cubicBezTo>
                  <a:pt x="310" y="235"/>
                  <a:pt x="311" y="233"/>
                  <a:pt x="311" y="232"/>
                </a:cubicBezTo>
                <a:cubicBezTo>
                  <a:pt x="311" y="231"/>
                  <a:pt x="311" y="229"/>
                  <a:pt x="311" y="228"/>
                </a:cubicBezTo>
                <a:close/>
                <a:moveTo>
                  <a:pt x="309" y="224"/>
                </a:moveTo>
                <a:cubicBezTo>
                  <a:pt x="312" y="226"/>
                  <a:pt x="316" y="227"/>
                  <a:pt x="319" y="228"/>
                </a:cubicBezTo>
                <a:cubicBezTo>
                  <a:pt x="322" y="229"/>
                  <a:pt x="325" y="230"/>
                  <a:pt x="327" y="231"/>
                </a:cubicBezTo>
                <a:cubicBezTo>
                  <a:pt x="328" y="231"/>
                  <a:pt x="328" y="231"/>
                  <a:pt x="329" y="231"/>
                </a:cubicBezTo>
                <a:cubicBezTo>
                  <a:pt x="329" y="233"/>
                  <a:pt x="328" y="235"/>
                  <a:pt x="328" y="237"/>
                </a:cubicBezTo>
                <a:cubicBezTo>
                  <a:pt x="327" y="236"/>
                  <a:pt x="326" y="236"/>
                  <a:pt x="325" y="235"/>
                </a:cubicBezTo>
                <a:cubicBezTo>
                  <a:pt x="325" y="235"/>
                  <a:pt x="324" y="234"/>
                  <a:pt x="323" y="234"/>
                </a:cubicBezTo>
                <a:cubicBezTo>
                  <a:pt x="323" y="233"/>
                  <a:pt x="322" y="232"/>
                  <a:pt x="320" y="232"/>
                </a:cubicBezTo>
                <a:cubicBezTo>
                  <a:pt x="318" y="231"/>
                  <a:pt x="317" y="230"/>
                  <a:pt x="315" y="229"/>
                </a:cubicBezTo>
                <a:cubicBezTo>
                  <a:pt x="314" y="228"/>
                  <a:pt x="312" y="227"/>
                  <a:pt x="311" y="227"/>
                </a:cubicBezTo>
                <a:cubicBezTo>
                  <a:pt x="311" y="227"/>
                  <a:pt x="311" y="226"/>
                  <a:pt x="311" y="226"/>
                </a:cubicBezTo>
                <a:cubicBezTo>
                  <a:pt x="310" y="225"/>
                  <a:pt x="310" y="225"/>
                  <a:pt x="309" y="224"/>
                </a:cubicBezTo>
                <a:close/>
                <a:moveTo>
                  <a:pt x="383" y="326"/>
                </a:moveTo>
                <a:cubicBezTo>
                  <a:pt x="383" y="327"/>
                  <a:pt x="383" y="327"/>
                  <a:pt x="383" y="328"/>
                </a:cubicBezTo>
                <a:cubicBezTo>
                  <a:pt x="383" y="328"/>
                  <a:pt x="383" y="327"/>
                  <a:pt x="383" y="327"/>
                </a:cubicBezTo>
                <a:cubicBezTo>
                  <a:pt x="383" y="327"/>
                  <a:pt x="382" y="327"/>
                  <a:pt x="382" y="327"/>
                </a:cubicBezTo>
                <a:cubicBezTo>
                  <a:pt x="382" y="326"/>
                  <a:pt x="382" y="326"/>
                  <a:pt x="382" y="326"/>
                </a:cubicBezTo>
                <a:cubicBezTo>
                  <a:pt x="382" y="326"/>
                  <a:pt x="382" y="325"/>
                  <a:pt x="383" y="325"/>
                </a:cubicBezTo>
                <a:cubicBezTo>
                  <a:pt x="383" y="325"/>
                  <a:pt x="383" y="326"/>
                  <a:pt x="383" y="326"/>
                </a:cubicBezTo>
                <a:close/>
                <a:moveTo>
                  <a:pt x="391" y="365"/>
                </a:moveTo>
                <a:cubicBezTo>
                  <a:pt x="391" y="365"/>
                  <a:pt x="391" y="366"/>
                  <a:pt x="390" y="366"/>
                </a:cubicBezTo>
                <a:cubicBezTo>
                  <a:pt x="391" y="365"/>
                  <a:pt x="391" y="364"/>
                  <a:pt x="392" y="363"/>
                </a:cubicBezTo>
                <a:cubicBezTo>
                  <a:pt x="392" y="363"/>
                  <a:pt x="393" y="363"/>
                  <a:pt x="393" y="363"/>
                </a:cubicBezTo>
                <a:cubicBezTo>
                  <a:pt x="393" y="364"/>
                  <a:pt x="393" y="364"/>
                  <a:pt x="393" y="365"/>
                </a:cubicBezTo>
                <a:cubicBezTo>
                  <a:pt x="392" y="365"/>
                  <a:pt x="392" y="365"/>
                  <a:pt x="391" y="365"/>
                </a:cubicBezTo>
                <a:close/>
                <a:moveTo>
                  <a:pt x="396" y="357"/>
                </a:moveTo>
                <a:cubicBezTo>
                  <a:pt x="395" y="357"/>
                  <a:pt x="395" y="357"/>
                  <a:pt x="395" y="356"/>
                </a:cubicBezTo>
                <a:cubicBezTo>
                  <a:pt x="395" y="356"/>
                  <a:pt x="395" y="355"/>
                  <a:pt x="395" y="354"/>
                </a:cubicBezTo>
                <a:cubicBezTo>
                  <a:pt x="396" y="353"/>
                  <a:pt x="397" y="352"/>
                  <a:pt x="398" y="351"/>
                </a:cubicBezTo>
                <a:cubicBezTo>
                  <a:pt x="399" y="351"/>
                  <a:pt x="399" y="350"/>
                  <a:pt x="399" y="350"/>
                </a:cubicBezTo>
                <a:cubicBezTo>
                  <a:pt x="398" y="352"/>
                  <a:pt x="397" y="355"/>
                  <a:pt x="396" y="357"/>
                </a:cubicBezTo>
                <a:cubicBezTo>
                  <a:pt x="396" y="357"/>
                  <a:pt x="396" y="357"/>
                  <a:pt x="396" y="357"/>
                </a:cubicBezTo>
                <a:close/>
                <a:moveTo>
                  <a:pt x="419" y="323"/>
                </a:moveTo>
                <a:cubicBezTo>
                  <a:pt x="420" y="323"/>
                  <a:pt x="420" y="322"/>
                  <a:pt x="421" y="322"/>
                </a:cubicBezTo>
                <a:cubicBezTo>
                  <a:pt x="421" y="321"/>
                  <a:pt x="421" y="321"/>
                  <a:pt x="421" y="321"/>
                </a:cubicBezTo>
                <a:cubicBezTo>
                  <a:pt x="422" y="321"/>
                  <a:pt x="422" y="321"/>
                  <a:pt x="422" y="321"/>
                </a:cubicBezTo>
                <a:cubicBezTo>
                  <a:pt x="421" y="322"/>
                  <a:pt x="420" y="323"/>
                  <a:pt x="418" y="324"/>
                </a:cubicBezTo>
                <a:cubicBezTo>
                  <a:pt x="419" y="324"/>
                  <a:pt x="419" y="324"/>
                  <a:pt x="419" y="323"/>
                </a:cubicBezTo>
                <a:close/>
                <a:moveTo>
                  <a:pt x="388" y="367"/>
                </a:moveTo>
                <a:cubicBezTo>
                  <a:pt x="389" y="365"/>
                  <a:pt x="390" y="364"/>
                  <a:pt x="391" y="363"/>
                </a:cubicBezTo>
                <a:cubicBezTo>
                  <a:pt x="390" y="364"/>
                  <a:pt x="389" y="365"/>
                  <a:pt x="389" y="367"/>
                </a:cubicBezTo>
                <a:cubicBezTo>
                  <a:pt x="389" y="367"/>
                  <a:pt x="388" y="367"/>
                  <a:pt x="388" y="367"/>
                </a:cubicBezTo>
                <a:close/>
                <a:moveTo>
                  <a:pt x="427" y="346"/>
                </a:moveTo>
                <a:cubicBezTo>
                  <a:pt x="427" y="346"/>
                  <a:pt x="426" y="347"/>
                  <a:pt x="426" y="347"/>
                </a:cubicBezTo>
                <a:cubicBezTo>
                  <a:pt x="425" y="348"/>
                  <a:pt x="425" y="348"/>
                  <a:pt x="425" y="348"/>
                </a:cubicBezTo>
                <a:cubicBezTo>
                  <a:pt x="425" y="348"/>
                  <a:pt x="425" y="348"/>
                  <a:pt x="425" y="349"/>
                </a:cubicBezTo>
                <a:cubicBezTo>
                  <a:pt x="425" y="349"/>
                  <a:pt x="424" y="350"/>
                  <a:pt x="424" y="350"/>
                </a:cubicBezTo>
                <a:cubicBezTo>
                  <a:pt x="424" y="350"/>
                  <a:pt x="423" y="350"/>
                  <a:pt x="422" y="350"/>
                </a:cubicBezTo>
                <a:cubicBezTo>
                  <a:pt x="421" y="351"/>
                  <a:pt x="420" y="351"/>
                  <a:pt x="420" y="351"/>
                </a:cubicBezTo>
                <a:cubicBezTo>
                  <a:pt x="417" y="352"/>
                  <a:pt x="414" y="354"/>
                  <a:pt x="412" y="355"/>
                </a:cubicBezTo>
                <a:cubicBezTo>
                  <a:pt x="411" y="355"/>
                  <a:pt x="411" y="356"/>
                  <a:pt x="410" y="356"/>
                </a:cubicBezTo>
                <a:cubicBezTo>
                  <a:pt x="409" y="356"/>
                  <a:pt x="408" y="357"/>
                  <a:pt x="407" y="357"/>
                </a:cubicBezTo>
                <a:cubicBezTo>
                  <a:pt x="407" y="357"/>
                  <a:pt x="406" y="357"/>
                  <a:pt x="406" y="357"/>
                </a:cubicBezTo>
                <a:cubicBezTo>
                  <a:pt x="403" y="358"/>
                  <a:pt x="401" y="358"/>
                  <a:pt x="399" y="357"/>
                </a:cubicBezTo>
                <a:cubicBezTo>
                  <a:pt x="398" y="357"/>
                  <a:pt x="398" y="357"/>
                  <a:pt x="397" y="357"/>
                </a:cubicBezTo>
                <a:cubicBezTo>
                  <a:pt x="398" y="355"/>
                  <a:pt x="399" y="353"/>
                  <a:pt x="400" y="350"/>
                </a:cubicBezTo>
                <a:cubicBezTo>
                  <a:pt x="401" y="350"/>
                  <a:pt x="401" y="350"/>
                  <a:pt x="401" y="350"/>
                </a:cubicBezTo>
                <a:cubicBezTo>
                  <a:pt x="402" y="348"/>
                  <a:pt x="402" y="347"/>
                  <a:pt x="403" y="345"/>
                </a:cubicBezTo>
                <a:cubicBezTo>
                  <a:pt x="404" y="344"/>
                  <a:pt x="405" y="342"/>
                  <a:pt x="406" y="341"/>
                </a:cubicBezTo>
                <a:cubicBezTo>
                  <a:pt x="409" y="338"/>
                  <a:pt x="412" y="334"/>
                  <a:pt x="414" y="331"/>
                </a:cubicBezTo>
                <a:cubicBezTo>
                  <a:pt x="415" y="330"/>
                  <a:pt x="415" y="330"/>
                  <a:pt x="415" y="329"/>
                </a:cubicBezTo>
                <a:cubicBezTo>
                  <a:pt x="418" y="326"/>
                  <a:pt x="421" y="324"/>
                  <a:pt x="424" y="321"/>
                </a:cubicBezTo>
                <a:cubicBezTo>
                  <a:pt x="424" y="321"/>
                  <a:pt x="425" y="322"/>
                  <a:pt x="426" y="323"/>
                </a:cubicBezTo>
                <a:cubicBezTo>
                  <a:pt x="429" y="325"/>
                  <a:pt x="430" y="331"/>
                  <a:pt x="433" y="332"/>
                </a:cubicBezTo>
                <a:cubicBezTo>
                  <a:pt x="436" y="333"/>
                  <a:pt x="439" y="330"/>
                  <a:pt x="441" y="334"/>
                </a:cubicBezTo>
                <a:cubicBezTo>
                  <a:pt x="442" y="336"/>
                  <a:pt x="442" y="338"/>
                  <a:pt x="442" y="339"/>
                </a:cubicBezTo>
                <a:cubicBezTo>
                  <a:pt x="442" y="340"/>
                  <a:pt x="442" y="340"/>
                  <a:pt x="442" y="340"/>
                </a:cubicBezTo>
                <a:cubicBezTo>
                  <a:pt x="438" y="339"/>
                  <a:pt x="434" y="340"/>
                  <a:pt x="431" y="342"/>
                </a:cubicBezTo>
                <a:cubicBezTo>
                  <a:pt x="430" y="343"/>
                  <a:pt x="428" y="344"/>
                  <a:pt x="427" y="346"/>
                </a:cubicBezTo>
                <a:close/>
                <a:moveTo>
                  <a:pt x="434" y="349"/>
                </a:moveTo>
                <a:cubicBezTo>
                  <a:pt x="434" y="349"/>
                  <a:pt x="435" y="348"/>
                  <a:pt x="435" y="348"/>
                </a:cubicBezTo>
                <a:cubicBezTo>
                  <a:pt x="436" y="347"/>
                  <a:pt x="438" y="347"/>
                  <a:pt x="439" y="346"/>
                </a:cubicBezTo>
                <a:cubicBezTo>
                  <a:pt x="438" y="347"/>
                  <a:pt x="438" y="347"/>
                  <a:pt x="437" y="347"/>
                </a:cubicBezTo>
                <a:cubicBezTo>
                  <a:pt x="436" y="348"/>
                  <a:pt x="435" y="348"/>
                  <a:pt x="434" y="349"/>
                </a:cubicBezTo>
                <a:cubicBezTo>
                  <a:pt x="434" y="349"/>
                  <a:pt x="434" y="349"/>
                  <a:pt x="434" y="349"/>
                </a:cubicBezTo>
                <a:close/>
                <a:moveTo>
                  <a:pt x="442" y="348"/>
                </a:moveTo>
                <a:cubicBezTo>
                  <a:pt x="441" y="348"/>
                  <a:pt x="440" y="348"/>
                  <a:pt x="440" y="349"/>
                </a:cubicBezTo>
                <a:cubicBezTo>
                  <a:pt x="438" y="349"/>
                  <a:pt x="437" y="349"/>
                  <a:pt x="435" y="350"/>
                </a:cubicBezTo>
                <a:cubicBezTo>
                  <a:pt x="436" y="349"/>
                  <a:pt x="437" y="349"/>
                  <a:pt x="438" y="349"/>
                </a:cubicBezTo>
                <a:cubicBezTo>
                  <a:pt x="440" y="349"/>
                  <a:pt x="441" y="348"/>
                  <a:pt x="442" y="348"/>
                </a:cubicBezTo>
                <a:cubicBezTo>
                  <a:pt x="442" y="348"/>
                  <a:pt x="442" y="348"/>
                  <a:pt x="442" y="348"/>
                </a:cubicBezTo>
                <a:cubicBezTo>
                  <a:pt x="442" y="348"/>
                  <a:pt x="442" y="348"/>
                  <a:pt x="442" y="348"/>
                </a:cubicBezTo>
                <a:close/>
                <a:moveTo>
                  <a:pt x="325" y="311"/>
                </a:moveTo>
                <a:cubicBezTo>
                  <a:pt x="325" y="310"/>
                  <a:pt x="325" y="310"/>
                  <a:pt x="324" y="310"/>
                </a:cubicBezTo>
                <a:cubicBezTo>
                  <a:pt x="324" y="310"/>
                  <a:pt x="324" y="309"/>
                  <a:pt x="324" y="309"/>
                </a:cubicBezTo>
                <a:cubicBezTo>
                  <a:pt x="324" y="310"/>
                  <a:pt x="325" y="310"/>
                  <a:pt x="325" y="310"/>
                </a:cubicBezTo>
                <a:cubicBezTo>
                  <a:pt x="325" y="310"/>
                  <a:pt x="325" y="311"/>
                  <a:pt x="325" y="311"/>
                </a:cubicBezTo>
                <a:close/>
                <a:moveTo>
                  <a:pt x="324" y="306"/>
                </a:moveTo>
                <a:cubicBezTo>
                  <a:pt x="323" y="306"/>
                  <a:pt x="323" y="306"/>
                  <a:pt x="323" y="305"/>
                </a:cubicBezTo>
                <a:cubicBezTo>
                  <a:pt x="324" y="306"/>
                  <a:pt x="324" y="306"/>
                  <a:pt x="324" y="306"/>
                </a:cubicBezTo>
                <a:cubicBezTo>
                  <a:pt x="324" y="306"/>
                  <a:pt x="324" y="306"/>
                  <a:pt x="324" y="306"/>
                </a:cubicBezTo>
                <a:close/>
                <a:moveTo>
                  <a:pt x="324" y="298"/>
                </a:moveTo>
                <a:cubicBezTo>
                  <a:pt x="325" y="301"/>
                  <a:pt x="325" y="305"/>
                  <a:pt x="326" y="308"/>
                </a:cubicBezTo>
                <a:cubicBezTo>
                  <a:pt x="326" y="308"/>
                  <a:pt x="326" y="308"/>
                  <a:pt x="326" y="308"/>
                </a:cubicBezTo>
                <a:cubicBezTo>
                  <a:pt x="326" y="308"/>
                  <a:pt x="326" y="307"/>
                  <a:pt x="325" y="307"/>
                </a:cubicBezTo>
                <a:cubicBezTo>
                  <a:pt x="325" y="304"/>
                  <a:pt x="324" y="302"/>
                  <a:pt x="323" y="299"/>
                </a:cubicBezTo>
                <a:cubicBezTo>
                  <a:pt x="323" y="299"/>
                  <a:pt x="323" y="299"/>
                  <a:pt x="323" y="299"/>
                </a:cubicBezTo>
                <a:cubicBezTo>
                  <a:pt x="323" y="298"/>
                  <a:pt x="323" y="298"/>
                  <a:pt x="323" y="297"/>
                </a:cubicBezTo>
                <a:cubicBezTo>
                  <a:pt x="323" y="297"/>
                  <a:pt x="323" y="297"/>
                  <a:pt x="324" y="297"/>
                </a:cubicBezTo>
                <a:cubicBezTo>
                  <a:pt x="324" y="297"/>
                  <a:pt x="324" y="297"/>
                  <a:pt x="324" y="298"/>
                </a:cubicBezTo>
                <a:cubicBezTo>
                  <a:pt x="324" y="298"/>
                  <a:pt x="324" y="298"/>
                  <a:pt x="324" y="298"/>
                </a:cubicBezTo>
                <a:close/>
                <a:moveTo>
                  <a:pt x="348" y="378"/>
                </a:moveTo>
                <a:cubicBezTo>
                  <a:pt x="348" y="378"/>
                  <a:pt x="349" y="378"/>
                  <a:pt x="349" y="378"/>
                </a:cubicBezTo>
                <a:cubicBezTo>
                  <a:pt x="349" y="379"/>
                  <a:pt x="349" y="379"/>
                  <a:pt x="350" y="380"/>
                </a:cubicBezTo>
                <a:cubicBezTo>
                  <a:pt x="349" y="379"/>
                  <a:pt x="349" y="379"/>
                  <a:pt x="348" y="378"/>
                </a:cubicBezTo>
                <a:close/>
                <a:moveTo>
                  <a:pt x="328" y="313"/>
                </a:moveTo>
                <a:cubicBezTo>
                  <a:pt x="327" y="313"/>
                  <a:pt x="327" y="313"/>
                  <a:pt x="327" y="312"/>
                </a:cubicBezTo>
                <a:cubicBezTo>
                  <a:pt x="327" y="312"/>
                  <a:pt x="327" y="311"/>
                  <a:pt x="327" y="310"/>
                </a:cubicBezTo>
                <a:cubicBezTo>
                  <a:pt x="327" y="309"/>
                  <a:pt x="327" y="308"/>
                  <a:pt x="327" y="308"/>
                </a:cubicBezTo>
                <a:cubicBezTo>
                  <a:pt x="328" y="312"/>
                  <a:pt x="329" y="316"/>
                  <a:pt x="329" y="320"/>
                </a:cubicBezTo>
                <a:cubicBezTo>
                  <a:pt x="329" y="320"/>
                  <a:pt x="329" y="320"/>
                  <a:pt x="329" y="320"/>
                </a:cubicBezTo>
                <a:cubicBezTo>
                  <a:pt x="329" y="317"/>
                  <a:pt x="328" y="315"/>
                  <a:pt x="328" y="313"/>
                </a:cubicBezTo>
                <a:close/>
                <a:moveTo>
                  <a:pt x="332" y="234"/>
                </a:moveTo>
                <a:cubicBezTo>
                  <a:pt x="332" y="235"/>
                  <a:pt x="331" y="237"/>
                  <a:pt x="331" y="239"/>
                </a:cubicBezTo>
                <a:cubicBezTo>
                  <a:pt x="330" y="239"/>
                  <a:pt x="330" y="238"/>
                  <a:pt x="329" y="238"/>
                </a:cubicBezTo>
                <a:cubicBezTo>
                  <a:pt x="330" y="236"/>
                  <a:pt x="330" y="234"/>
                  <a:pt x="330" y="232"/>
                </a:cubicBezTo>
                <a:cubicBezTo>
                  <a:pt x="330" y="232"/>
                  <a:pt x="331" y="233"/>
                  <a:pt x="331" y="233"/>
                </a:cubicBezTo>
                <a:cubicBezTo>
                  <a:pt x="331" y="233"/>
                  <a:pt x="332" y="234"/>
                  <a:pt x="332" y="234"/>
                </a:cubicBezTo>
                <a:cubicBezTo>
                  <a:pt x="332" y="234"/>
                  <a:pt x="332" y="234"/>
                  <a:pt x="332" y="234"/>
                </a:cubicBezTo>
                <a:close/>
                <a:moveTo>
                  <a:pt x="329" y="239"/>
                </a:moveTo>
                <a:cubicBezTo>
                  <a:pt x="330" y="240"/>
                  <a:pt x="330" y="240"/>
                  <a:pt x="331" y="241"/>
                </a:cubicBezTo>
                <a:cubicBezTo>
                  <a:pt x="330" y="243"/>
                  <a:pt x="329" y="246"/>
                  <a:pt x="327" y="248"/>
                </a:cubicBezTo>
                <a:cubicBezTo>
                  <a:pt x="328" y="245"/>
                  <a:pt x="328" y="243"/>
                  <a:pt x="329" y="241"/>
                </a:cubicBezTo>
                <a:cubicBezTo>
                  <a:pt x="329" y="241"/>
                  <a:pt x="329" y="240"/>
                  <a:pt x="329" y="239"/>
                </a:cubicBezTo>
                <a:close/>
                <a:moveTo>
                  <a:pt x="313" y="302"/>
                </a:moveTo>
                <a:cubicBezTo>
                  <a:pt x="313" y="303"/>
                  <a:pt x="313" y="304"/>
                  <a:pt x="313" y="305"/>
                </a:cubicBezTo>
                <a:cubicBezTo>
                  <a:pt x="313" y="306"/>
                  <a:pt x="313" y="306"/>
                  <a:pt x="313" y="306"/>
                </a:cubicBezTo>
                <a:cubicBezTo>
                  <a:pt x="312" y="306"/>
                  <a:pt x="310" y="305"/>
                  <a:pt x="309" y="304"/>
                </a:cubicBezTo>
                <a:cubicBezTo>
                  <a:pt x="310" y="304"/>
                  <a:pt x="311" y="303"/>
                  <a:pt x="313" y="302"/>
                </a:cubicBezTo>
                <a:close/>
                <a:moveTo>
                  <a:pt x="389" y="279"/>
                </a:moveTo>
                <a:cubicBezTo>
                  <a:pt x="388" y="280"/>
                  <a:pt x="388" y="280"/>
                  <a:pt x="388" y="281"/>
                </a:cubicBezTo>
                <a:cubicBezTo>
                  <a:pt x="388" y="281"/>
                  <a:pt x="387" y="282"/>
                  <a:pt x="387" y="282"/>
                </a:cubicBezTo>
                <a:cubicBezTo>
                  <a:pt x="388" y="281"/>
                  <a:pt x="388" y="280"/>
                  <a:pt x="389" y="279"/>
                </a:cubicBezTo>
                <a:cubicBezTo>
                  <a:pt x="389" y="279"/>
                  <a:pt x="389" y="279"/>
                  <a:pt x="389" y="279"/>
                </a:cubicBezTo>
                <a:cubicBezTo>
                  <a:pt x="389" y="279"/>
                  <a:pt x="389" y="279"/>
                  <a:pt x="389" y="279"/>
                </a:cubicBezTo>
                <a:close/>
                <a:moveTo>
                  <a:pt x="357" y="390"/>
                </a:moveTo>
                <a:cubicBezTo>
                  <a:pt x="357" y="390"/>
                  <a:pt x="357" y="390"/>
                  <a:pt x="356" y="389"/>
                </a:cubicBezTo>
                <a:cubicBezTo>
                  <a:pt x="356" y="389"/>
                  <a:pt x="356" y="389"/>
                  <a:pt x="356" y="388"/>
                </a:cubicBezTo>
                <a:cubicBezTo>
                  <a:pt x="355" y="387"/>
                  <a:pt x="354" y="385"/>
                  <a:pt x="354" y="384"/>
                </a:cubicBezTo>
                <a:cubicBezTo>
                  <a:pt x="353" y="383"/>
                  <a:pt x="352" y="382"/>
                  <a:pt x="351" y="381"/>
                </a:cubicBezTo>
                <a:cubicBezTo>
                  <a:pt x="351" y="380"/>
                  <a:pt x="351" y="379"/>
                  <a:pt x="350" y="379"/>
                </a:cubicBezTo>
                <a:cubicBezTo>
                  <a:pt x="350" y="379"/>
                  <a:pt x="350" y="379"/>
                  <a:pt x="351" y="379"/>
                </a:cubicBezTo>
                <a:cubicBezTo>
                  <a:pt x="351" y="379"/>
                  <a:pt x="352" y="379"/>
                  <a:pt x="353" y="380"/>
                </a:cubicBezTo>
                <a:cubicBezTo>
                  <a:pt x="353" y="380"/>
                  <a:pt x="354" y="381"/>
                  <a:pt x="355" y="382"/>
                </a:cubicBezTo>
                <a:cubicBezTo>
                  <a:pt x="356" y="383"/>
                  <a:pt x="356" y="383"/>
                  <a:pt x="357" y="384"/>
                </a:cubicBezTo>
                <a:cubicBezTo>
                  <a:pt x="357" y="385"/>
                  <a:pt x="357" y="385"/>
                  <a:pt x="357" y="386"/>
                </a:cubicBezTo>
                <a:cubicBezTo>
                  <a:pt x="357" y="387"/>
                  <a:pt x="357" y="388"/>
                  <a:pt x="357" y="390"/>
                </a:cubicBezTo>
                <a:close/>
                <a:moveTo>
                  <a:pt x="341" y="364"/>
                </a:moveTo>
                <a:cubicBezTo>
                  <a:pt x="340" y="363"/>
                  <a:pt x="339" y="361"/>
                  <a:pt x="338" y="359"/>
                </a:cubicBezTo>
                <a:cubicBezTo>
                  <a:pt x="338" y="358"/>
                  <a:pt x="338" y="358"/>
                  <a:pt x="338" y="357"/>
                </a:cubicBezTo>
                <a:cubicBezTo>
                  <a:pt x="337" y="356"/>
                  <a:pt x="337" y="355"/>
                  <a:pt x="337" y="355"/>
                </a:cubicBezTo>
                <a:cubicBezTo>
                  <a:pt x="336" y="354"/>
                  <a:pt x="336" y="353"/>
                  <a:pt x="336" y="352"/>
                </a:cubicBezTo>
                <a:cubicBezTo>
                  <a:pt x="336" y="353"/>
                  <a:pt x="337" y="354"/>
                  <a:pt x="337" y="355"/>
                </a:cubicBezTo>
                <a:cubicBezTo>
                  <a:pt x="338" y="357"/>
                  <a:pt x="338" y="357"/>
                  <a:pt x="338" y="357"/>
                </a:cubicBezTo>
                <a:cubicBezTo>
                  <a:pt x="340" y="360"/>
                  <a:pt x="341" y="362"/>
                  <a:pt x="342" y="365"/>
                </a:cubicBezTo>
                <a:cubicBezTo>
                  <a:pt x="342" y="365"/>
                  <a:pt x="342" y="364"/>
                  <a:pt x="341" y="364"/>
                </a:cubicBezTo>
                <a:close/>
                <a:moveTo>
                  <a:pt x="334" y="342"/>
                </a:moveTo>
                <a:cubicBezTo>
                  <a:pt x="334" y="342"/>
                  <a:pt x="334" y="341"/>
                  <a:pt x="334" y="340"/>
                </a:cubicBezTo>
                <a:cubicBezTo>
                  <a:pt x="334" y="340"/>
                  <a:pt x="334" y="340"/>
                  <a:pt x="334" y="341"/>
                </a:cubicBezTo>
                <a:cubicBezTo>
                  <a:pt x="334" y="341"/>
                  <a:pt x="334" y="342"/>
                  <a:pt x="334" y="343"/>
                </a:cubicBezTo>
                <a:cubicBezTo>
                  <a:pt x="334" y="343"/>
                  <a:pt x="334" y="343"/>
                  <a:pt x="334" y="342"/>
                </a:cubicBezTo>
                <a:close/>
                <a:moveTo>
                  <a:pt x="333" y="330"/>
                </a:moveTo>
                <a:cubicBezTo>
                  <a:pt x="333" y="329"/>
                  <a:pt x="333" y="329"/>
                  <a:pt x="333" y="328"/>
                </a:cubicBezTo>
                <a:cubicBezTo>
                  <a:pt x="333" y="326"/>
                  <a:pt x="332" y="325"/>
                  <a:pt x="331" y="323"/>
                </a:cubicBezTo>
                <a:cubicBezTo>
                  <a:pt x="331" y="323"/>
                  <a:pt x="331" y="323"/>
                  <a:pt x="331" y="323"/>
                </a:cubicBezTo>
                <a:cubicBezTo>
                  <a:pt x="331" y="321"/>
                  <a:pt x="331" y="320"/>
                  <a:pt x="330" y="319"/>
                </a:cubicBezTo>
                <a:cubicBezTo>
                  <a:pt x="330" y="313"/>
                  <a:pt x="328" y="307"/>
                  <a:pt x="327" y="301"/>
                </a:cubicBezTo>
                <a:cubicBezTo>
                  <a:pt x="326" y="299"/>
                  <a:pt x="326" y="299"/>
                  <a:pt x="326" y="299"/>
                </a:cubicBezTo>
                <a:cubicBezTo>
                  <a:pt x="329" y="301"/>
                  <a:pt x="330" y="305"/>
                  <a:pt x="331" y="309"/>
                </a:cubicBezTo>
                <a:cubicBezTo>
                  <a:pt x="331" y="310"/>
                  <a:pt x="331" y="310"/>
                  <a:pt x="332" y="310"/>
                </a:cubicBezTo>
                <a:cubicBezTo>
                  <a:pt x="332" y="311"/>
                  <a:pt x="332" y="311"/>
                  <a:pt x="332" y="311"/>
                </a:cubicBezTo>
                <a:cubicBezTo>
                  <a:pt x="332" y="313"/>
                  <a:pt x="333" y="314"/>
                  <a:pt x="333" y="315"/>
                </a:cubicBezTo>
                <a:cubicBezTo>
                  <a:pt x="334" y="319"/>
                  <a:pt x="335" y="323"/>
                  <a:pt x="334" y="327"/>
                </a:cubicBezTo>
                <a:cubicBezTo>
                  <a:pt x="334" y="328"/>
                  <a:pt x="334" y="329"/>
                  <a:pt x="333" y="330"/>
                </a:cubicBezTo>
                <a:close/>
                <a:moveTo>
                  <a:pt x="309" y="239"/>
                </a:moveTo>
                <a:cubicBezTo>
                  <a:pt x="309" y="239"/>
                  <a:pt x="309" y="239"/>
                  <a:pt x="309" y="239"/>
                </a:cubicBezTo>
                <a:cubicBezTo>
                  <a:pt x="310" y="240"/>
                  <a:pt x="310" y="240"/>
                  <a:pt x="310" y="240"/>
                </a:cubicBezTo>
                <a:cubicBezTo>
                  <a:pt x="312" y="242"/>
                  <a:pt x="314" y="243"/>
                  <a:pt x="316" y="244"/>
                </a:cubicBezTo>
                <a:cubicBezTo>
                  <a:pt x="316" y="244"/>
                  <a:pt x="317" y="244"/>
                  <a:pt x="317" y="244"/>
                </a:cubicBezTo>
                <a:cubicBezTo>
                  <a:pt x="319" y="245"/>
                  <a:pt x="321" y="247"/>
                  <a:pt x="322" y="248"/>
                </a:cubicBezTo>
                <a:cubicBezTo>
                  <a:pt x="321" y="248"/>
                  <a:pt x="321" y="248"/>
                  <a:pt x="320" y="247"/>
                </a:cubicBezTo>
                <a:cubicBezTo>
                  <a:pt x="319" y="247"/>
                  <a:pt x="316" y="245"/>
                  <a:pt x="315" y="244"/>
                </a:cubicBezTo>
                <a:cubicBezTo>
                  <a:pt x="312" y="243"/>
                  <a:pt x="310" y="244"/>
                  <a:pt x="308" y="243"/>
                </a:cubicBezTo>
                <a:cubicBezTo>
                  <a:pt x="307" y="243"/>
                  <a:pt x="308" y="241"/>
                  <a:pt x="309" y="239"/>
                </a:cubicBezTo>
                <a:close/>
                <a:moveTo>
                  <a:pt x="322" y="337"/>
                </a:moveTo>
                <a:cubicBezTo>
                  <a:pt x="322" y="338"/>
                  <a:pt x="322" y="338"/>
                  <a:pt x="322" y="338"/>
                </a:cubicBezTo>
                <a:cubicBezTo>
                  <a:pt x="323" y="339"/>
                  <a:pt x="323" y="339"/>
                  <a:pt x="323" y="339"/>
                </a:cubicBezTo>
                <a:cubicBezTo>
                  <a:pt x="323" y="341"/>
                  <a:pt x="324" y="342"/>
                  <a:pt x="324" y="344"/>
                </a:cubicBezTo>
                <a:cubicBezTo>
                  <a:pt x="324" y="345"/>
                  <a:pt x="324" y="345"/>
                  <a:pt x="324" y="346"/>
                </a:cubicBezTo>
                <a:cubicBezTo>
                  <a:pt x="324" y="346"/>
                  <a:pt x="324" y="346"/>
                  <a:pt x="324" y="346"/>
                </a:cubicBezTo>
                <a:cubicBezTo>
                  <a:pt x="324" y="345"/>
                  <a:pt x="323" y="343"/>
                  <a:pt x="323" y="342"/>
                </a:cubicBezTo>
                <a:cubicBezTo>
                  <a:pt x="323" y="340"/>
                  <a:pt x="322" y="338"/>
                  <a:pt x="322" y="336"/>
                </a:cubicBezTo>
                <a:cubicBezTo>
                  <a:pt x="322" y="337"/>
                  <a:pt x="322" y="337"/>
                  <a:pt x="322" y="337"/>
                </a:cubicBezTo>
                <a:close/>
                <a:moveTo>
                  <a:pt x="340" y="385"/>
                </a:moveTo>
                <a:cubicBezTo>
                  <a:pt x="340" y="385"/>
                  <a:pt x="340" y="384"/>
                  <a:pt x="340" y="384"/>
                </a:cubicBezTo>
                <a:cubicBezTo>
                  <a:pt x="341" y="386"/>
                  <a:pt x="343" y="387"/>
                  <a:pt x="344" y="389"/>
                </a:cubicBezTo>
                <a:cubicBezTo>
                  <a:pt x="344" y="389"/>
                  <a:pt x="344" y="389"/>
                  <a:pt x="345" y="389"/>
                </a:cubicBezTo>
                <a:cubicBezTo>
                  <a:pt x="345" y="390"/>
                  <a:pt x="346" y="391"/>
                  <a:pt x="347" y="392"/>
                </a:cubicBezTo>
                <a:cubicBezTo>
                  <a:pt x="348" y="394"/>
                  <a:pt x="348" y="395"/>
                  <a:pt x="349" y="396"/>
                </a:cubicBezTo>
                <a:cubicBezTo>
                  <a:pt x="350" y="397"/>
                  <a:pt x="350" y="398"/>
                  <a:pt x="350" y="398"/>
                </a:cubicBezTo>
                <a:cubicBezTo>
                  <a:pt x="351" y="399"/>
                  <a:pt x="351" y="399"/>
                  <a:pt x="351" y="399"/>
                </a:cubicBezTo>
                <a:cubicBezTo>
                  <a:pt x="351" y="399"/>
                  <a:pt x="351" y="400"/>
                  <a:pt x="351" y="400"/>
                </a:cubicBezTo>
                <a:cubicBezTo>
                  <a:pt x="349" y="398"/>
                  <a:pt x="347" y="396"/>
                  <a:pt x="346" y="394"/>
                </a:cubicBezTo>
                <a:cubicBezTo>
                  <a:pt x="344" y="391"/>
                  <a:pt x="342" y="388"/>
                  <a:pt x="340" y="385"/>
                </a:cubicBezTo>
                <a:cubicBezTo>
                  <a:pt x="340" y="385"/>
                  <a:pt x="340" y="385"/>
                  <a:pt x="340" y="385"/>
                </a:cubicBezTo>
                <a:close/>
                <a:moveTo>
                  <a:pt x="282" y="465"/>
                </a:moveTo>
                <a:cubicBezTo>
                  <a:pt x="282" y="465"/>
                  <a:pt x="282" y="465"/>
                  <a:pt x="282" y="465"/>
                </a:cubicBezTo>
                <a:cubicBezTo>
                  <a:pt x="282" y="465"/>
                  <a:pt x="282" y="465"/>
                  <a:pt x="282" y="465"/>
                </a:cubicBezTo>
                <a:cubicBezTo>
                  <a:pt x="282" y="467"/>
                  <a:pt x="283" y="468"/>
                  <a:pt x="283" y="469"/>
                </a:cubicBezTo>
                <a:cubicBezTo>
                  <a:pt x="283" y="468"/>
                  <a:pt x="282" y="468"/>
                  <a:pt x="282" y="467"/>
                </a:cubicBezTo>
                <a:cubicBezTo>
                  <a:pt x="282" y="467"/>
                  <a:pt x="282" y="467"/>
                  <a:pt x="282" y="467"/>
                </a:cubicBezTo>
                <a:cubicBezTo>
                  <a:pt x="282" y="466"/>
                  <a:pt x="282" y="466"/>
                  <a:pt x="282" y="465"/>
                </a:cubicBezTo>
                <a:close/>
                <a:moveTo>
                  <a:pt x="389" y="379"/>
                </a:moveTo>
                <a:cubicBezTo>
                  <a:pt x="390" y="378"/>
                  <a:pt x="390" y="377"/>
                  <a:pt x="391" y="376"/>
                </a:cubicBezTo>
                <a:cubicBezTo>
                  <a:pt x="392" y="375"/>
                  <a:pt x="393" y="375"/>
                  <a:pt x="394" y="375"/>
                </a:cubicBezTo>
                <a:cubicBezTo>
                  <a:pt x="394" y="375"/>
                  <a:pt x="394" y="375"/>
                  <a:pt x="393" y="376"/>
                </a:cubicBezTo>
                <a:cubicBezTo>
                  <a:pt x="393" y="376"/>
                  <a:pt x="392" y="377"/>
                  <a:pt x="391" y="377"/>
                </a:cubicBezTo>
                <a:cubicBezTo>
                  <a:pt x="390" y="378"/>
                  <a:pt x="390" y="378"/>
                  <a:pt x="389" y="379"/>
                </a:cubicBezTo>
                <a:close/>
                <a:moveTo>
                  <a:pt x="428" y="357"/>
                </a:moveTo>
                <a:cubicBezTo>
                  <a:pt x="428" y="357"/>
                  <a:pt x="428" y="357"/>
                  <a:pt x="428" y="357"/>
                </a:cubicBezTo>
                <a:cubicBezTo>
                  <a:pt x="428" y="357"/>
                  <a:pt x="428" y="358"/>
                  <a:pt x="428" y="358"/>
                </a:cubicBezTo>
                <a:lnTo>
                  <a:pt x="428" y="357"/>
                </a:lnTo>
                <a:close/>
                <a:moveTo>
                  <a:pt x="514" y="210"/>
                </a:moveTo>
                <a:cubicBezTo>
                  <a:pt x="514" y="210"/>
                  <a:pt x="514" y="210"/>
                  <a:pt x="515" y="210"/>
                </a:cubicBezTo>
                <a:cubicBezTo>
                  <a:pt x="515" y="210"/>
                  <a:pt x="515" y="210"/>
                  <a:pt x="515" y="210"/>
                </a:cubicBezTo>
                <a:cubicBezTo>
                  <a:pt x="514" y="210"/>
                  <a:pt x="514" y="210"/>
                  <a:pt x="514" y="210"/>
                </a:cubicBezTo>
                <a:close/>
                <a:moveTo>
                  <a:pt x="516" y="208"/>
                </a:moveTo>
                <a:cubicBezTo>
                  <a:pt x="513" y="209"/>
                  <a:pt x="512" y="210"/>
                  <a:pt x="510" y="211"/>
                </a:cubicBezTo>
                <a:cubicBezTo>
                  <a:pt x="509" y="212"/>
                  <a:pt x="508" y="213"/>
                  <a:pt x="507" y="213"/>
                </a:cubicBezTo>
                <a:cubicBezTo>
                  <a:pt x="505" y="211"/>
                  <a:pt x="503" y="209"/>
                  <a:pt x="504" y="203"/>
                </a:cubicBezTo>
                <a:cubicBezTo>
                  <a:pt x="505" y="202"/>
                  <a:pt x="505" y="201"/>
                  <a:pt x="506" y="200"/>
                </a:cubicBezTo>
                <a:cubicBezTo>
                  <a:pt x="506" y="200"/>
                  <a:pt x="506" y="200"/>
                  <a:pt x="506" y="201"/>
                </a:cubicBezTo>
                <a:cubicBezTo>
                  <a:pt x="506" y="201"/>
                  <a:pt x="506" y="201"/>
                  <a:pt x="506" y="201"/>
                </a:cubicBezTo>
                <a:cubicBezTo>
                  <a:pt x="507" y="203"/>
                  <a:pt x="508" y="204"/>
                  <a:pt x="509" y="204"/>
                </a:cubicBezTo>
                <a:cubicBezTo>
                  <a:pt x="510" y="205"/>
                  <a:pt x="511" y="205"/>
                  <a:pt x="513" y="204"/>
                </a:cubicBezTo>
                <a:cubicBezTo>
                  <a:pt x="515" y="203"/>
                  <a:pt x="517" y="201"/>
                  <a:pt x="518" y="199"/>
                </a:cubicBezTo>
                <a:cubicBezTo>
                  <a:pt x="519" y="198"/>
                  <a:pt x="519" y="198"/>
                  <a:pt x="520" y="198"/>
                </a:cubicBezTo>
                <a:cubicBezTo>
                  <a:pt x="519" y="199"/>
                  <a:pt x="518" y="201"/>
                  <a:pt x="518" y="203"/>
                </a:cubicBezTo>
                <a:cubicBezTo>
                  <a:pt x="518" y="203"/>
                  <a:pt x="518" y="203"/>
                  <a:pt x="518" y="203"/>
                </a:cubicBezTo>
                <a:cubicBezTo>
                  <a:pt x="517" y="205"/>
                  <a:pt x="517" y="206"/>
                  <a:pt x="516" y="208"/>
                </a:cubicBezTo>
                <a:cubicBezTo>
                  <a:pt x="516" y="208"/>
                  <a:pt x="516" y="208"/>
                  <a:pt x="516" y="208"/>
                </a:cubicBezTo>
                <a:close/>
                <a:moveTo>
                  <a:pt x="531" y="172"/>
                </a:moveTo>
                <a:cubicBezTo>
                  <a:pt x="531" y="172"/>
                  <a:pt x="531" y="172"/>
                  <a:pt x="531" y="173"/>
                </a:cubicBezTo>
                <a:cubicBezTo>
                  <a:pt x="525" y="177"/>
                  <a:pt x="523" y="185"/>
                  <a:pt x="521" y="191"/>
                </a:cubicBezTo>
                <a:cubicBezTo>
                  <a:pt x="521" y="193"/>
                  <a:pt x="521" y="194"/>
                  <a:pt x="520" y="195"/>
                </a:cubicBezTo>
                <a:cubicBezTo>
                  <a:pt x="519" y="196"/>
                  <a:pt x="518" y="197"/>
                  <a:pt x="518" y="198"/>
                </a:cubicBezTo>
                <a:cubicBezTo>
                  <a:pt x="516" y="200"/>
                  <a:pt x="514" y="201"/>
                  <a:pt x="512" y="203"/>
                </a:cubicBezTo>
                <a:cubicBezTo>
                  <a:pt x="511" y="203"/>
                  <a:pt x="510" y="203"/>
                  <a:pt x="509" y="203"/>
                </a:cubicBezTo>
                <a:cubicBezTo>
                  <a:pt x="509" y="203"/>
                  <a:pt x="508" y="202"/>
                  <a:pt x="507" y="200"/>
                </a:cubicBezTo>
                <a:cubicBezTo>
                  <a:pt x="507" y="200"/>
                  <a:pt x="507" y="200"/>
                  <a:pt x="507" y="200"/>
                </a:cubicBezTo>
                <a:cubicBezTo>
                  <a:pt x="507" y="200"/>
                  <a:pt x="507" y="199"/>
                  <a:pt x="507" y="199"/>
                </a:cubicBezTo>
                <a:cubicBezTo>
                  <a:pt x="509" y="196"/>
                  <a:pt x="511" y="193"/>
                  <a:pt x="513" y="190"/>
                </a:cubicBezTo>
                <a:cubicBezTo>
                  <a:pt x="514" y="189"/>
                  <a:pt x="515" y="188"/>
                  <a:pt x="516" y="188"/>
                </a:cubicBezTo>
                <a:cubicBezTo>
                  <a:pt x="516" y="187"/>
                  <a:pt x="516" y="187"/>
                  <a:pt x="516" y="187"/>
                </a:cubicBezTo>
                <a:cubicBezTo>
                  <a:pt x="517" y="186"/>
                  <a:pt x="518" y="185"/>
                  <a:pt x="518" y="185"/>
                </a:cubicBezTo>
                <a:cubicBezTo>
                  <a:pt x="519" y="184"/>
                  <a:pt x="519" y="183"/>
                  <a:pt x="519" y="182"/>
                </a:cubicBezTo>
                <a:cubicBezTo>
                  <a:pt x="519" y="182"/>
                  <a:pt x="519" y="181"/>
                  <a:pt x="519" y="181"/>
                </a:cubicBezTo>
                <a:cubicBezTo>
                  <a:pt x="521" y="179"/>
                  <a:pt x="523" y="177"/>
                  <a:pt x="526" y="174"/>
                </a:cubicBezTo>
                <a:cubicBezTo>
                  <a:pt x="528" y="173"/>
                  <a:pt x="530" y="172"/>
                  <a:pt x="531" y="172"/>
                </a:cubicBezTo>
                <a:close/>
                <a:moveTo>
                  <a:pt x="388" y="315"/>
                </a:moveTo>
                <a:cubicBezTo>
                  <a:pt x="387" y="318"/>
                  <a:pt x="385" y="321"/>
                  <a:pt x="384" y="325"/>
                </a:cubicBezTo>
                <a:cubicBezTo>
                  <a:pt x="384" y="324"/>
                  <a:pt x="384" y="324"/>
                  <a:pt x="384" y="324"/>
                </a:cubicBezTo>
                <a:cubicBezTo>
                  <a:pt x="383" y="323"/>
                  <a:pt x="383" y="323"/>
                  <a:pt x="383" y="323"/>
                </a:cubicBezTo>
                <a:cubicBezTo>
                  <a:pt x="384" y="322"/>
                  <a:pt x="384" y="320"/>
                  <a:pt x="385" y="319"/>
                </a:cubicBezTo>
                <a:cubicBezTo>
                  <a:pt x="385" y="318"/>
                  <a:pt x="385" y="318"/>
                  <a:pt x="386" y="317"/>
                </a:cubicBezTo>
                <a:cubicBezTo>
                  <a:pt x="386" y="317"/>
                  <a:pt x="386" y="317"/>
                  <a:pt x="386" y="316"/>
                </a:cubicBezTo>
                <a:cubicBezTo>
                  <a:pt x="387" y="315"/>
                  <a:pt x="387" y="315"/>
                  <a:pt x="387" y="315"/>
                </a:cubicBezTo>
                <a:cubicBezTo>
                  <a:pt x="388" y="314"/>
                  <a:pt x="389" y="312"/>
                  <a:pt x="390" y="311"/>
                </a:cubicBezTo>
                <a:cubicBezTo>
                  <a:pt x="390" y="310"/>
                  <a:pt x="391" y="310"/>
                  <a:pt x="391" y="310"/>
                </a:cubicBezTo>
                <a:cubicBezTo>
                  <a:pt x="391" y="310"/>
                  <a:pt x="391" y="309"/>
                  <a:pt x="391" y="309"/>
                </a:cubicBezTo>
                <a:cubicBezTo>
                  <a:pt x="391" y="309"/>
                  <a:pt x="391" y="309"/>
                  <a:pt x="392" y="309"/>
                </a:cubicBezTo>
                <a:cubicBezTo>
                  <a:pt x="390" y="311"/>
                  <a:pt x="389" y="313"/>
                  <a:pt x="388" y="315"/>
                </a:cubicBezTo>
                <a:close/>
                <a:moveTo>
                  <a:pt x="378" y="316"/>
                </a:moveTo>
                <a:cubicBezTo>
                  <a:pt x="378" y="314"/>
                  <a:pt x="378" y="313"/>
                  <a:pt x="378" y="312"/>
                </a:cubicBezTo>
                <a:cubicBezTo>
                  <a:pt x="378" y="313"/>
                  <a:pt x="378" y="314"/>
                  <a:pt x="379" y="315"/>
                </a:cubicBezTo>
                <a:cubicBezTo>
                  <a:pt x="378" y="315"/>
                  <a:pt x="378" y="315"/>
                  <a:pt x="378" y="316"/>
                </a:cubicBezTo>
                <a:close/>
                <a:moveTo>
                  <a:pt x="377" y="284"/>
                </a:moveTo>
                <a:cubicBezTo>
                  <a:pt x="379" y="284"/>
                  <a:pt x="381" y="283"/>
                  <a:pt x="383" y="283"/>
                </a:cubicBezTo>
                <a:cubicBezTo>
                  <a:pt x="385" y="281"/>
                  <a:pt x="386" y="279"/>
                  <a:pt x="388" y="277"/>
                </a:cubicBezTo>
                <a:cubicBezTo>
                  <a:pt x="389" y="275"/>
                  <a:pt x="390" y="274"/>
                  <a:pt x="392" y="274"/>
                </a:cubicBezTo>
                <a:cubicBezTo>
                  <a:pt x="391" y="275"/>
                  <a:pt x="389" y="277"/>
                  <a:pt x="388" y="278"/>
                </a:cubicBezTo>
                <a:cubicBezTo>
                  <a:pt x="388" y="278"/>
                  <a:pt x="388" y="278"/>
                  <a:pt x="388" y="278"/>
                </a:cubicBezTo>
                <a:cubicBezTo>
                  <a:pt x="387" y="280"/>
                  <a:pt x="386" y="281"/>
                  <a:pt x="385" y="283"/>
                </a:cubicBezTo>
                <a:cubicBezTo>
                  <a:pt x="385" y="284"/>
                  <a:pt x="384" y="285"/>
                  <a:pt x="384" y="286"/>
                </a:cubicBezTo>
                <a:cubicBezTo>
                  <a:pt x="382" y="288"/>
                  <a:pt x="380" y="291"/>
                  <a:pt x="378" y="295"/>
                </a:cubicBezTo>
                <a:cubicBezTo>
                  <a:pt x="377" y="297"/>
                  <a:pt x="377" y="297"/>
                  <a:pt x="377" y="297"/>
                </a:cubicBezTo>
                <a:cubicBezTo>
                  <a:pt x="376" y="299"/>
                  <a:pt x="376" y="299"/>
                  <a:pt x="376" y="299"/>
                </a:cubicBezTo>
                <a:cubicBezTo>
                  <a:pt x="376" y="299"/>
                  <a:pt x="375" y="299"/>
                  <a:pt x="375" y="300"/>
                </a:cubicBezTo>
                <a:cubicBezTo>
                  <a:pt x="374" y="300"/>
                  <a:pt x="374" y="301"/>
                  <a:pt x="373" y="302"/>
                </a:cubicBezTo>
                <a:cubicBezTo>
                  <a:pt x="373" y="302"/>
                  <a:pt x="372" y="302"/>
                  <a:pt x="372" y="302"/>
                </a:cubicBezTo>
                <a:cubicBezTo>
                  <a:pt x="372" y="303"/>
                  <a:pt x="372" y="303"/>
                  <a:pt x="372" y="303"/>
                </a:cubicBezTo>
                <a:cubicBezTo>
                  <a:pt x="371" y="304"/>
                  <a:pt x="371" y="305"/>
                  <a:pt x="371" y="305"/>
                </a:cubicBezTo>
                <a:cubicBezTo>
                  <a:pt x="371" y="306"/>
                  <a:pt x="371" y="307"/>
                  <a:pt x="371" y="308"/>
                </a:cubicBezTo>
                <a:cubicBezTo>
                  <a:pt x="371" y="308"/>
                  <a:pt x="371" y="308"/>
                  <a:pt x="371" y="309"/>
                </a:cubicBezTo>
                <a:cubicBezTo>
                  <a:pt x="371" y="310"/>
                  <a:pt x="371" y="310"/>
                  <a:pt x="371" y="310"/>
                </a:cubicBezTo>
                <a:cubicBezTo>
                  <a:pt x="371" y="314"/>
                  <a:pt x="371" y="314"/>
                  <a:pt x="371" y="314"/>
                </a:cubicBezTo>
                <a:cubicBezTo>
                  <a:pt x="371" y="316"/>
                  <a:pt x="371" y="317"/>
                  <a:pt x="371" y="319"/>
                </a:cubicBezTo>
                <a:cubicBezTo>
                  <a:pt x="371" y="321"/>
                  <a:pt x="372" y="323"/>
                  <a:pt x="373" y="324"/>
                </a:cubicBezTo>
                <a:cubicBezTo>
                  <a:pt x="374" y="326"/>
                  <a:pt x="374" y="326"/>
                  <a:pt x="374" y="326"/>
                </a:cubicBezTo>
                <a:cubicBezTo>
                  <a:pt x="374" y="326"/>
                  <a:pt x="374" y="326"/>
                  <a:pt x="374" y="326"/>
                </a:cubicBezTo>
                <a:cubicBezTo>
                  <a:pt x="374" y="328"/>
                  <a:pt x="374" y="328"/>
                  <a:pt x="374" y="328"/>
                </a:cubicBezTo>
                <a:cubicBezTo>
                  <a:pt x="373" y="330"/>
                  <a:pt x="373" y="330"/>
                  <a:pt x="373" y="330"/>
                </a:cubicBezTo>
                <a:cubicBezTo>
                  <a:pt x="373" y="330"/>
                  <a:pt x="373" y="331"/>
                  <a:pt x="373" y="331"/>
                </a:cubicBezTo>
                <a:cubicBezTo>
                  <a:pt x="372" y="335"/>
                  <a:pt x="372" y="339"/>
                  <a:pt x="373" y="342"/>
                </a:cubicBezTo>
                <a:cubicBezTo>
                  <a:pt x="373" y="343"/>
                  <a:pt x="373" y="344"/>
                  <a:pt x="373" y="345"/>
                </a:cubicBezTo>
                <a:cubicBezTo>
                  <a:pt x="372" y="346"/>
                  <a:pt x="372" y="346"/>
                  <a:pt x="372" y="346"/>
                </a:cubicBezTo>
                <a:cubicBezTo>
                  <a:pt x="371" y="348"/>
                  <a:pt x="371" y="348"/>
                  <a:pt x="371" y="348"/>
                </a:cubicBezTo>
                <a:cubicBezTo>
                  <a:pt x="370" y="349"/>
                  <a:pt x="370" y="351"/>
                  <a:pt x="369" y="352"/>
                </a:cubicBezTo>
                <a:cubicBezTo>
                  <a:pt x="368" y="353"/>
                  <a:pt x="367" y="355"/>
                  <a:pt x="367" y="356"/>
                </a:cubicBezTo>
                <a:cubicBezTo>
                  <a:pt x="365" y="359"/>
                  <a:pt x="364" y="362"/>
                  <a:pt x="363" y="365"/>
                </a:cubicBezTo>
                <a:cubicBezTo>
                  <a:pt x="363" y="367"/>
                  <a:pt x="362" y="370"/>
                  <a:pt x="361" y="373"/>
                </a:cubicBezTo>
                <a:cubicBezTo>
                  <a:pt x="361" y="372"/>
                  <a:pt x="360" y="371"/>
                  <a:pt x="359" y="371"/>
                </a:cubicBezTo>
                <a:cubicBezTo>
                  <a:pt x="357" y="370"/>
                  <a:pt x="355" y="369"/>
                  <a:pt x="354" y="369"/>
                </a:cubicBezTo>
                <a:cubicBezTo>
                  <a:pt x="352" y="368"/>
                  <a:pt x="351" y="368"/>
                  <a:pt x="350" y="367"/>
                </a:cubicBezTo>
                <a:cubicBezTo>
                  <a:pt x="348" y="367"/>
                  <a:pt x="347" y="367"/>
                  <a:pt x="346" y="367"/>
                </a:cubicBezTo>
                <a:cubicBezTo>
                  <a:pt x="346" y="367"/>
                  <a:pt x="345" y="366"/>
                  <a:pt x="345" y="366"/>
                </a:cubicBezTo>
                <a:cubicBezTo>
                  <a:pt x="343" y="363"/>
                  <a:pt x="341" y="360"/>
                  <a:pt x="340" y="357"/>
                </a:cubicBezTo>
                <a:cubicBezTo>
                  <a:pt x="339" y="354"/>
                  <a:pt x="339" y="354"/>
                  <a:pt x="339" y="354"/>
                </a:cubicBezTo>
                <a:cubicBezTo>
                  <a:pt x="337" y="352"/>
                  <a:pt x="336" y="350"/>
                  <a:pt x="335" y="348"/>
                </a:cubicBezTo>
                <a:cubicBezTo>
                  <a:pt x="335" y="347"/>
                  <a:pt x="335" y="347"/>
                  <a:pt x="335" y="347"/>
                </a:cubicBezTo>
                <a:cubicBezTo>
                  <a:pt x="335" y="346"/>
                  <a:pt x="335" y="346"/>
                  <a:pt x="335" y="346"/>
                </a:cubicBezTo>
                <a:cubicBezTo>
                  <a:pt x="335" y="344"/>
                  <a:pt x="335" y="342"/>
                  <a:pt x="335" y="340"/>
                </a:cubicBezTo>
                <a:cubicBezTo>
                  <a:pt x="335" y="339"/>
                  <a:pt x="334" y="337"/>
                  <a:pt x="334" y="335"/>
                </a:cubicBezTo>
                <a:cubicBezTo>
                  <a:pt x="334" y="335"/>
                  <a:pt x="334" y="334"/>
                  <a:pt x="334" y="334"/>
                </a:cubicBezTo>
                <a:cubicBezTo>
                  <a:pt x="334" y="331"/>
                  <a:pt x="335" y="329"/>
                  <a:pt x="335" y="327"/>
                </a:cubicBezTo>
                <a:cubicBezTo>
                  <a:pt x="336" y="323"/>
                  <a:pt x="335" y="319"/>
                  <a:pt x="334" y="315"/>
                </a:cubicBezTo>
                <a:cubicBezTo>
                  <a:pt x="334" y="315"/>
                  <a:pt x="334" y="315"/>
                  <a:pt x="334" y="315"/>
                </a:cubicBezTo>
                <a:cubicBezTo>
                  <a:pt x="338" y="319"/>
                  <a:pt x="345" y="322"/>
                  <a:pt x="351" y="322"/>
                </a:cubicBezTo>
                <a:cubicBezTo>
                  <a:pt x="357" y="322"/>
                  <a:pt x="360" y="317"/>
                  <a:pt x="365" y="315"/>
                </a:cubicBezTo>
                <a:cubicBezTo>
                  <a:pt x="365" y="309"/>
                  <a:pt x="363" y="304"/>
                  <a:pt x="363" y="298"/>
                </a:cubicBezTo>
                <a:cubicBezTo>
                  <a:pt x="364" y="288"/>
                  <a:pt x="368" y="286"/>
                  <a:pt x="377" y="284"/>
                </a:cubicBezTo>
                <a:close/>
                <a:moveTo>
                  <a:pt x="308" y="223"/>
                </a:moveTo>
                <a:cubicBezTo>
                  <a:pt x="308" y="223"/>
                  <a:pt x="307" y="223"/>
                  <a:pt x="307" y="223"/>
                </a:cubicBezTo>
                <a:cubicBezTo>
                  <a:pt x="307" y="223"/>
                  <a:pt x="307" y="223"/>
                  <a:pt x="307" y="223"/>
                </a:cubicBezTo>
                <a:cubicBezTo>
                  <a:pt x="307" y="223"/>
                  <a:pt x="307" y="222"/>
                  <a:pt x="306" y="222"/>
                </a:cubicBezTo>
                <a:cubicBezTo>
                  <a:pt x="307" y="222"/>
                  <a:pt x="308" y="223"/>
                  <a:pt x="308" y="223"/>
                </a:cubicBezTo>
                <a:close/>
                <a:moveTo>
                  <a:pt x="308" y="306"/>
                </a:moveTo>
                <a:cubicBezTo>
                  <a:pt x="308" y="306"/>
                  <a:pt x="308" y="306"/>
                  <a:pt x="308" y="305"/>
                </a:cubicBezTo>
                <a:cubicBezTo>
                  <a:pt x="308" y="305"/>
                  <a:pt x="308" y="305"/>
                  <a:pt x="308" y="305"/>
                </a:cubicBezTo>
                <a:cubicBezTo>
                  <a:pt x="309" y="306"/>
                  <a:pt x="309" y="307"/>
                  <a:pt x="309" y="307"/>
                </a:cubicBezTo>
                <a:cubicBezTo>
                  <a:pt x="310" y="308"/>
                  <a:pt x="310" y="309"/>
                  <a:pt x="310" y="310"/>
                </a:cubicBezTo>
                <a:cubicBezTo>
                  <a:pt x="309" y="309"/>
                  <a:pt x="308" y="307"/>
                  <a:pt x="308" y="306"/>
                </a:cubicBezTo>
                <a:close/>
                <a:moveTo>
                  <a:pt x="352" y="405"/>
                </a:moveTo>
                <a:cubicBezTo>
                  <a:pt x="352" y="405"/>
                  <a:pt x="353" y="405"/>
                  <a:pt x="353" y="405"/>
                </a:cubicBezTo>
                <a:cubicBezTo>
                  <a:pt x="353" y="405"/>
                  <a:pt x="353" y="406"/>
                  <a:pt x="353" y="406"/>
                </a:cubicBezTo>
                <a:cubicBezTo>
                  <a:pt x="353" y="406"/>
                  <a:pt x="352" y="405"/>
                  <a:pt x="352" y="405"/>
                </a:cubicBezTo>
                <a:cubicBezTo>
                  <a:pt x="352" y="405"/>
                  <a:pt x="351" y="404"/>
                  <a:pt x="351" y="404"/>
                </a:cubicBezTo>
                <a:cubicBezTo>
                  <a:pt x="350" y="403"/>
                  <a:pt x="350" y="403"/>
                  <a:pt x="350" y="402"/>
                </a:cubicBezTo>
                <a:cubicBezTo>
                  <a:pt x="350" y="402"/>
                  <a:pt x="350" y="402"/>
                  <a:pt x="349" y="401"/>
                </a:cubicBezTo>
                <a:cubicBezTo>
                  <a:pt x="350" y="403"/>
                  <a:pt x="351" y="404"/>
                  <a:pt x="352" y="405"/>
                </a:cubicBezTo>
                <a:close/>
                <a:moveTo>
                  <a:pt x="363" y="458"/>
                </a:moveTo>
                <a:cubicBezTo>
                  <a:pt x="363" y="458"/>
                  <a:pt x="363" y="459"/>
                  <a:pt x="364" y="459"/>
                </a:cubicBezTo>
                <a:cubicBezTo>
                  <a:pt x="363" y="460"/>
                  <a:pt x="363" y="460"/>
                  <a:pt x="363" y="460"/>
                </a:cubicBezTo>
                <a:cubicBezTo>
                  <a:pt x="363" y="461"/>
                  <a:pt x="363" y="461"/>
                  <a:pt x="363" y="462"/>
                </a:cubicBezTo>
                <a:cubicBezTo>
                  <a:pt x="363" y="461"/>
                  <a:pt x="363" y="459"/>
                  <a:pt x="363" y="458"/>
                </a:cubicBezTo>
                <a:close/>
                <a:moveTo>
                  <a:pt x="331" y="553"/>
                </a:moveTo>
                <a:cubicBezTo>
                  <a:pt x="331" y="553"/>
                  <a:pt x="331" y="553"/>
                  <a:pt x="331" y="553"/>
                </a:cubicBezTo>
                <a:cubicBezTo>
                  <a:pt x="331" y="552"/>
                  <a:pt x="331" y="552"/>
                  <a:pt x="331" y="552"/>
                </a:cubicBezTo>
                <a:cubicBezTo>
                  <a:pt x="331" y="552"/>
                  <a:pt x="331" y="552"/>
                  <a:pt x="331" y="552"/>
                </a:cubicBezTo>
                <a:cubicBezTo>
                  <a:pt x="331" y="552"/>
                  <a:pt x="331" y="553"/>
                  <a:pt x="331" y="553"/>
                </a:cubicBezTo>
                <a:close/>
                <a:moveTo>
                  <a:pt x="277" y="455"/>
                </a:moveTo>
                <a:cubicBezTo>
                  <a:pt x="277" y="455"/>
                  <a:pt x="277" y="455"/>
                  <a:pt x="277" y="455"/>
                </a:cubicBezTo>
                <a:cubicBezTo>
                  <a:pt x="277" y="455"/>
                  <a:pt x="278" y="455"/>
                  <a:pt x="278" y="456"/>
                </a:cubicBezTo>
                <a:cubicBezTo>
                  <a:pt x="279" y="456"/>
                  <a:pt x="279" y="456"/>
                  <a:pt x="279" y="457"/>
                </a:cubicBezTo>
                <a:cubicBezTo>
                  <a:pt x="279" y="457"/>
                  <a:pt x="279" y="457"/>
                  <a:pt x="280" y="457"/>
                </a:cubicBezTo>
                <a:cubicBezTo>
                  <a:pt x="280" y="457"/>
                  <a:pt x="280" y="458"/>
                  <a:pt x="280" y="458"/>
                </a:cubicBezTo>
                <a:cubicBezTo>
                  <a:pt x="279" y="458"/>
                  <a:pt x="278" y="457"/>
                  <a:pt x="277" y="456"/>
                </a:cubicBezTo>
                <a:cubicBezTo>
                  <a:pt x="277" y="455"/>
                  <a:pt x="277" y="455"/>
                  <a:pt x="277" y="455"/>
                </a:cubicBezTo>
                <a:close/>
                <a:moveTo>
                  <a:pt x="280" y="461"/>
                </a:moveTo>
                <a:cubicBezTo>
                  <a:pt x="281" y="462"/>
                  <a:pt x="281" y="463"/>
                  <a:pt x="281" y="464"/>
                </a:cubicBezTo>
                <a:cubicBezTo>
                  <a:pt x="280" y="462"/>
                  <a:pt x="279" y="460"/>
                  <a:pt x="278" y="459"/>
                </a:cubicBezTo>
                <a:cubicBezTo>
                  <a:pt x="279" y="459"/>
                  <a:pt x="280" y="460"/>
                  <a:pt x="280" y="461"/>
                </a:cubicBezTo>
                <a:close/>
                <a:moveTo>
                  <a:pt x="383" y="396"/>
                </a:moveTo>
                <a:cubicBezTo>
                  <a:pt x="383" y="395"/>
                  <a:pt x="383" y="395"/>
                  <a:pt x="383" y="395"/>
                </a:cubicBezTo>
                <a:cubicBezTo>
                  <a:pt x="383" y="395"/>
                  <a:pt x="383" y="395"/>
                  <a:pt x="383" y="395"/>
                </a:cubicBezTo>
                <a:cubicBezTo>
                  <a:pt x="383" y="395"/>
                  <a:pt x="383" y="395"/>
                  <a:pt x="383" y="396"/>
                </a:cubicBezTo>
                <a:cubicBezTo>
                  <a:pt x="383" y="396"/>
                  <a:pt x="383" y="396"/>
                  <a:pt x="383" y="396"/>
                </a:cubicBezTo>
                <a:close/>
                <a:moveTo>
                  <a:pt x="520" y="209"/>
                </a:moveTo>
                <a:cubicBezTo>
                  <a:pt x="519" y="209"/>
                  <a:pt x="518" y="209"/>
                  <a:pt x="517" y="209"/>
                </a:cubicBezTo>
                <a:cubicBezTo>
                  <a:pt x="517" y="209"/>
                  <a:pt x="516" y="209"/>
                  <a:pt x="516" y="209"/>
                </a:cubicBezTo>
                <a:cubicBezTo>
                  <a:pt x="516" y="209"/>
                  <a:pt x="516" y="209"/>
                  <a:pt x="516" y="209"/>
                </a:cubicBezTo>
                <a:cubicBezTo>
                  <a:pt x="516" y="209"/>
                  <a:pt x="516" y="209"/>
                  <a:pt x="516" y="209"/>
                </a:cubicBezTo>
                <a:cubicBezTo>
                  <a:pt x="518" y="209"/>
                  <a:pt x="519" y="209"/>
                  <a:pt x="520" y="209"/>
                </a:cubicBezTo>
                <a:cubicBezTo>
                  <a:pt x="521" y="209"/>
                  <a:pt x="521" y="209"/>
                  <a:pt x="522" y="209"/>
                </a:cubicBezTo>
                <a:cubicBezTo>
                  <a:pt x="521" y="209"/>
                  <a:pt x="521" y="209"/>
                  <a:pt x="521" y="209"/>
                </a:cubicBezTo>
                <a:cubicBezTo>
                  <a:pt x="521" y="209"/>
                  <a:pt x="520" y="209"/>
                  <a:pt x="520" y="209"/>
                </a:cubicBezTo>
                <a:close/>
                <a:moveTo>
                  <a:pt x="534" y="201"/>
                </a:moveTo>
                <a:cubicBezTo>
                  <a:pt x="532" y="201"/>
                  <a:pt x="531" y="202"/>
                  <a:pt x="530" y="202"/>
                </a:cubicBezTo>
                <a:cubicBezTo>
                  <a:pt x="530" y="202"/>
                  <a:pt x="531" y="201"/>
                  <a:pt x="531" y="201"/>
                </a:cubicBezTo>
                <a:cubicBezTo>
                  <a:pt x="531" y="201"/>
                  <a:pt x="531" y="200"/>
                  <a:pt x="531" y="200"/>
                </a:cubicBezTo>
                <a:cubicBezTo>
                  <a:pt x="532" y="200"/>
                  <a:pt x="532" y="199"/>
                  <a:pt x="532" y="199"/>
                </a:cubicBezTo>
                <a:cubicBezTo>
                  <a:pt x="532" y="198"/>
                  <a:pt x="533" y="198"/>
                  <a:pt x="533" y="197"/>
                </a:cubicBezTo>
                <a:cubicBezTo>
                  <a:pt x="533" y="197"/>
                  <a:pt x="533" y="197"/>
                  <a:pt x="533" y="197"/>
                </a:cubicBezTo>
                <a:cubicBezTo>
                  <a:pt x="534" y="198"/>
                  <a:pt x="534" y="199"/>
                  <a:pt x="534" y="200"/>
                </a:cubicBezTo>
                <a:cubicBezTo>
                  <a:pt x="534" y="200"/>
                  <a:pt x="534" y="200"/>
                  <a:pt x="534" y="201"/>
                </a:cubicBezTo>
                <a:cubicBezTo>
                  <a:pt x="534" y="201"/>
                  <a:pt x="534" y="201"/>
                  <a:pt x="534" y="201"/>
                </a:cubicBezTo>
                <a:close/>
                <a:moveTo>
                  <a:pt x="532" y="179"/>
                </a:moveTo>
                <a:cubicBezTo>
                  <a:pt x="532" y="178"/>
                  <a:pt x="531" y="178"/>
                  <a:pt x="531" y="177"/>
                </a:cubicBezTo>
                <a:cubicBezTo>
                  <a:pt x="531" y="176"/>
                  <a:pt x="532" y="175"/>
                  <a:pt x="532" y="173"/>
                </a:cubicBezTo>
                <a:cubicBezTo>
                  <a:pt x="532" y="173"/>
                  <a:pt x="532" y="173"/>
                  <a:pt x="532" y="173"/>
                </a:cubicBezTo>
                <a:cubicBezTo>
                  <a:pt x="533" y="174"/>
                  <a:pt x="533" y="175"/>
                  <a:pt x="533" y="176"/>
                </a:cubicBezTo>
                <a:cubicBezTo>
                  <a:pt x="532" y="177"/>
                  <a:pt x="532" y="178"/>
                  <a:pt x="532" y="179"/>
                </a:cubicBezTo>
                <a:close/>
                <a:moveTo>
                  <a:pt x="533" y="171"/>
                </a:moveTo>
                <a:cubicBezTo>
                  <a:pt x="533" y="171"/>
                  <a:pt x="533" y="171"/>
                  <a:pt x="533" y="171"/>
                </a:cubicBezTo>
                <a:cubicBezTo>
                  <a:pt x="533" y="171"/>
                  <a:pt x="533" y="171"/>
                  <a:pt x="533" y="171"/>
                </a:cubicBezTo>
                <a:cubicBezTo>
                  <a:pt x="533" y="171"/>
                  <a:pt x="533" y="171"/>
                  <a:pt x="534" y="171"/>
                </a:cubicBezTo>
                <a:cubicBezTo>
                  <a:pt x="533" y="171"/>
                  <a:pt x="533" y="171"/>
                  <a:pt x="533" y="171"/>
                </a:cubicBezTo>
                <a:close/>
                <a:moveTo>
                  <a:pt x="422" y="274"/>
                </a:moveTo>
                <a:cubicBezTo>
                  <a:pt x="421" y="276"/>
                  <a:pt x="420" y="278"/>
                  <a:pt x="419" y="279"/>
                </a:cubicBezTo>
                <a:cubicBezTo>
                  <a:pt x="419" y="280"/>
                  <a:pt x="419" y="280"/>
                  <a:pt x="418" y="281"/>
                </a:cubicBezTo>
                <a:cubicBezTo>
                  <a:pt x="418" y="282"/>
                  <a:pt x="417" y="283"/>
                  <a:pt x="417" y="284"/>
                </a:cubicBezTo>
                <a:cubicBezTo>
                  <a:pt x="416" y="285"/>
                  <a:pt x="415" y="286"/>
                  <a:pt x="414" y="286"/>
                </a:cubicBezTo>
                <a:cubicBezTo>
                  <a:pt x="414" y="287"/>
                  <a:pt x="413" y="287"/>
                  <a:pt x="413" y="288"/>
                </a:cubicBezTo>
                <a:cubicBezTo>
                  <a:pt x="412" y="288"/>
                  <a:pt x="411" y="289"/>
                  <a:pt x="410" y="289"/>
                </a:cubicBezTo>
                <a:cubicBezTo>
                  <a:pt x="409" y="291"/>
                  <a:pt x="408" y="292"/>
                  <a:pt x="407" y="293"/>
                </a:cubicBezTo>
                <a:cubicBezTo>
                  <a:pt x="406" y="293"/>
                  <a:pt x="405" y="293"/>
                  <a:pt x="405" y="294"/>
                </a:cubicBezTo>
                <a:cubicBezTo>
                  <a:pt x="404" y="294"/>
                  <a:pt x="403" y="294"/>
                  <a:pt x="403" y="295"/>
                </a:cubicBezTo>
                <a:cubicBezTo>
                  <a:pt x="401" y="295"/>
                  <a:pt x="399" y="296"/>
                  <a:pt x="398" y="297"/>
                </a:cubicBezTo>
                <a:cubicBezTo>
                  <a:pt x="394" y="299"/>
                  <a:pt x="392" y="302"/>
                  <a:pt x="390" y="302"/>
                </a:cubicBezTo>
                <a:cubicBezTo>
                  <a:pt x="389" y="303"/>
                  <a:pt x="389" y="303"/>
                  <a:pt x="388" y="303"/>
                </a:cubicBezTo>
                <a:cubicBezTo>
                  <a:pt x="388" y="303"/>
                  <a:pt x="388" y="303"/>
                  <a:pt x="387" y="304"/>
                </a:cubicBezTo>
                <a:cubicBezTo>
                  <a:pt x="387" y="304"/>
                  <a:pt x="387" y="304"/>
                  <a:pt x="387" y="304"/>
                </a:cubicBezTo>
                <a:cubicBezTo>
                  <a:pt x="386" y="305"/>
                  <a:pt x="385" y="306"/>
                  <a:pt x="384" y="307"/>
                </a:cubicBezTo>
                <a:cubicBezTo>
                  <a:pt x="383" y="308"/>
                  <a:pt x="382" y="310"/>
                  <a:pt x="381" y="311"/>
                </a:cubicBezTo>
                <a:cubicBezTo>
                  <a:pt x="381" y="312"/>
                  <a:pt x="381" y="312"/>
                  <a:pt x="381" y="312"/>
                </a:cubicBezTo>
                <a:cubicBezTo>
                  <a:pt x="380" y="312"/>
                  <a:pt x="380" y="313"/>
                  <a:pt x="380" y="313"/>
                </a:cubicBezTo>
                <a:cubicBezTo>
                  <a:pt x="380" y="313"/>
                  <a:pt x="380" y="313"/>
                  <a:pt x="380" y="313"/>
                </a:cubicBezTo>
                <a:cubicBezTo>
                  <a:pt x="379" y="312"/>
                  <a:pt x="379" y="310"/>
                  <a:pt x="379" y="309"/>
                </a:cubicBezTo>
                <a:cubicBezTo>
                  <a:pt x="379" y="308"/>
                  <a:pt x="379" y="307"/>
                  <a:pt x="379" y="307"/>
                </a:cubicBezTo>
                <a:cubicBezTo>
                  <a:pt x="379" y="306"/>
                  <a:pt x="379" y="305"/>
                  <a:pt x="379" y="305"/>
                </a:cubicBezTo>
                <a:cubicBezTo>
                  <a:pt x="379" y="304"/>
                  <a:pt x="379" y="304"/>
                  <a:pt x="379" y="303"/>
                </a:cubicBezTo>
                <a:cubicBezTo>
                  <a:pt x="380" y="303"/>
                  <a:pt x="380" y="303"/>
                  <a:pt x="380" y="302"/>
                </a:cubicBezTo>
                <a:cubicBezTo>
                  <a:pt x="382" y="300"/>
                  <a:pt x="382" y="300"/>
                  <a:pt x="382" y="300"/>
                </a:cubicBezTo>
                <a:cubicBezTo>
                  <a:pt x="384" y="297"/>
                  <a:pt x="384" y="297"/>
                  <a:pt x="384" y="297"/>
                </a:cubicBezTo>
                <a:cubicBezTo>
                  <a:pt x="386" y="293"/>
                  <a:pt x="386" y="293"/>
                  <a:pt x="386" y="293"/>
                </a:cubicBezTo>
                <a:cubicBezTo>
                  <a:pt x="387" y="292"/>
                  <a:pt x="388" y="291"/>
                  <a:pt x="389" y="289"/>
                </a:cubicBezTo>
                <a:cubicBezTo>
                  <a:pt x="390" y="287"/>
                  <a:pt x="392" y="284"/>
                  <a:pt x="393" y="282"/>
                </a:cubicBezTo>
                <a:cubicBezTo>
                  <a:pt x="395" y="279"/>
                  <a:pt x="396" y="276"/>
                  <a:pt x="397" y="273"/>
                </a:cubicBezTo>
                <a:cubicBezTo>
                  <a:pt x="397" y="273"/>
                  <a:pt x="397" y="273"/>
                  <a:pt x="397" y="273"/>
                </a:cubicBezTo>
                <a:cubicBezTo>
                  <a:pt x="401" y="272"/>
                  <a:pt x="402" y="268"/>
                  <a:pt x="405" y="266"/>
                </a:cubicBezTo>
                <a:cubicBezTo>
                  <a:pt x="410" y="263"/>
                  <a:pt x="415" y="265"/>
                  <a:pt x="419" y="268"/>
                </a:cubicBezTo>
                <a:cubicBezTo>
                  <a:pt x="421" y="270"/>
                  <a:pt x="422" y="272"/>
                  <a:pt x="422" y="274"/>
                </a:cubicBezTo>
                <a:close/>
                <a:moveTo>
                  <a:pt x="310" y="348"/>
                </a:moveTo>
                <a:cubicBezTo>
                  <a:pt x="310" y="349"/>
                  <a:pt x="311" y="350"/>
                  <a:pt x="311" y="352"/>
                </a:cubicBezTo>
                <a:cubicBezTo>
                  <a:pt x="311" y="353"/>
                  <a:pt x="312" y="354"/>
                  <a:pt x="312" y="355"/>
                </a:cubicBezTo>
                <a:cubicBezTo>
                  <a:pt x="312" y="356"/>
                  <a:pt x="312" y="357"/>
                  <a:pt x="313" y="358"/>
                </a:cubicBezTo>
                <a:cubicBezTo>
                  <a:pt x="312" y="358"/>
                  <a:pt x="312" y="358"/>
                  <a:pt x="312" y="358"/>
                </a:cubicBezTo>
                <a:cubicBezTo>
                  <a:pt x="311" y="357"/>
                  <a:pt x="310" y="357"/>
                  <a:pt x="309" y="356"/>
                </a:cubicBezTo>
                <a:cubicBezTo>
                  <a:pt x="310" y="354"/>
                  <a:pt x="310" y="351"/>
                  <a:pt x="310" y="348"/>
                </a:cubicBezTo>
                <a:close/>
                <a:moveTo>
                  <a:pt x="313" y="355"/>
                </a:moveTo>
                <a:cubicBezTo>
                  <a:pt x="313" y="354"/>
                  <a:pt x="312" y="352"/>
                  <a:pt x="312" y="351"/>
                </a:cubicBezTo>
                <a:cubicBezTo>
                  <a:pt x="311" y="348"/>
                  <a:pt x="310" y="346"/>
                  <a:pt x="309" y="344"/>
                </a:cubicBezTo>
                <a:cubicBezTo>
                  <a:pt x="310" y="339"/>
                  <a:pt x="313" y="335"/>
                  <a:pt x="315" y="330"/>
                </a:cubicBezTo>
                <a:cubicBezTo>
                  <a:pt x="315" y="334"/>
                  <a:pt x="316" y="338"/>
                  <a:pt x="316" y="341"/>
                </a:cubicBezTo>
                <a:cubicBezTo>
                  <a:pt x="317" y="347"/>
                  <a:pt x="320" y="352"/>
                  <a:pt x="323" y="358"/>
                </a:cubicBezTo>
                <a:cubicBezTo>
                  <a:pt x="322" y="358"/>
                  <a:pt x="322" y="357"/>
                  <a:pt x="321" y="357"/>
                </a:cubicBezTo>
                <a:cubicBezTo>
                  <a:pt x="321" y="357"/>
                  <a:pt x="321" y="357"/>
                  <a:pt x="321" y="357"/>
                </a:cubicBezTo>
                <a:cubicBezTo>
                  <a:pt x="320" y="357"/>
                  <a:pt x="319" y="358"/>
                  <a:pt x="319" y="358"/>
                </a:cubicBezTo>
                <a:cubicBezTo>
                  <a:pt x="317" y="358"/>
                  <a:pt x="316" y="358"/>
                  <a:pt x="314" y="358"/>
                </a:cubicBezTo>
                <a:cubicBezTo>
                  <a:pt x="314" y="357"/>
                  <a:pt x="313" y="356"/>
                  <a:pt x="313" y="355"/>
                </a:cubicBezTo>
                <a:close/>
                <a:moveTo>
                  <a:pt x="319" y="360"/>
                </a:moveTo>
                <a:cubicBezTo>
                  <a:pt x="319" y="360"/>
                  <a:pt x="320" y="360"/>
                  <a:pt x="321" y="360"/>
                </a:cubicBezTo>
                <a:cubicBezTo>
                  <a:pt x="321" y="360"/>
                  <a:pt x="322" y="360"/>
                  <a:pt x="324" y="360"/>
                </a:cubicBezTo>
                <a:cubicBezTo>
                  <a:pt x="324" y="361"/>
                  <a:pt x="324" y="361"/>
                  <a:pt x="325" y="362"/>
                </a:cubicBezTo>
                <a:cubicBezTo>
                  <a:pt x="326" y="364"/>
                  <a:pt x="326" y="365"/>
                  <a:pt x="327" y="367"/>
                </a:cubicBezTo>
                <a:cubicBezTo>
                  <a:pt x="328" y="369"/>
                  <a:pt x="330" y="372"/>
                  <a:pt x="331" y="374"/>
                </a:cubicBezTo>
                <a:cubicBezTo>
                  <a:pt x="330" y="374"/>
                  <a:pt x="329" y="373"/>
                  <a:pt x="328" y="373"/>
                </a:cubicBezTo>
                <a:cubicBezTo>
                  <a:pt x="326" y="372"/>
                  <a:pt x="324" y="371"/>
                  <a:pt x="322" y="369"/>
                </a:cubicBezTo>
                <a:cubicBezTo>
                  <a:pt x="321" y="369"/>
                  <a:pt x="321" y="368"/>
                  <a:pt x="320" y="368"/>
                </a:cubicBezTo>
                <a:cubicBezTo>
                  <a:pt x="318" y="366"/>
                  <a:pt x="317" y="364"/>
                  <a:pt x="315" y="362"/>
                </a:cubicBezTo>
                <a:cubicBezTo>
                  <a:pt x="315" y="361"/>
                  <a:pt x="315" y="360"/>
                  <a:pt x="314" y="360"/>
                </a:cubicBezTo>
                <a:cubicBezTo>
                  <a:pt x="316" y="360"/>
                  <a:pt x="317" y="360"/>
                  <a:pt x="319" y="360"/>
                </a:cubicBezTo>
                <a:close/>
                <a:moveTo>
                  <a:pt x="328" y="366"/>
                </a:moveTo>
                <a:cubicBezTo>
                  <a:pt x="328" y="365"/>
                  <a:pt x="327" y="363"/>
                  <a:pt x="326" y="362"/>
                </a:cubicBezTo>
                <a:cubicBezTo>
                  <a:pt x="326" y="361"/>
                  <a:pt x="326" y="361"/>
                  <a:pt x="325" y="360"/>
                </a:cubicBezTo>
                <a:cubicBezTo>
                  <a:pt x="326" y="361"/>
                  <a:pt x="327" y="361"/>
                  <a:pt x="328" y="362"/>
                </a:cubicBezTo>
                <a:cubicBezTo>
                  <a:pt x="328" y="362"/>
                  <a:pt x="328" y="362"/>
                  <a:pt x="328" y="362"/>
                </a:cubicBezTo>
                <a:cubicBezTo>
                  <a:pt x="328" y="363"/>
                  <a:pt x="328" y="364"/>
                  <a:pt x="328" y="365"/>
                </a:cubicBezTo>
                <a:cubicBezTo>
                  <a:pt x="329" y="366"/>
                  <a:pt x="329" y="367"/>
                  <a:pt x="329" y="368"/>
                </a:cubicBezTo>
                <a:cubicBezTo>
                  <a:pt x="330" y="370"/>
                  <a:pt x="331" y="371"/>
                  <a:pt x="332" y="373"/>
                </a:cubicBezTo>
                <a:cubicBezTo>
                  <a:pt x="333" y="374"/>
                  <a:pt x="334" y="375"/>
                  <a:pt x="335" y="376"/>
                </a:cubicBezTo>
                <a:cubicBezTo>
                  <a:pt x="335" y="376"/>
                  <a:pt x="335" y="377"/>
                  <a:pt x="335" y="377"/>
                </a:cubicBezTo>
                <a:cubicBezTo>
                  <a:pt x="334" y="377"/>
                  <a:pt x="334" y="376"/>
                  <a:pt x="334" y="376"/>
                </a:cubicBezTo>
                <a:cubicBezTo>
                  <a:pt x="333" y="376"/>
                  <a:pt x="333" y="376"/>
                  <a:pt x="333" y="376"/>
                </a:cubicBezTo>
                <a:cubicBezTo>
                  <a:pt x="332" y="373"/>
                  <a:pt x="330" y="369"/>
                  <a:pt x="328" y="366"/>
                </a:cubicBezTo>
                <a:close/>
                <a:moveTo>
                  <a:pt x="335" y="379"/>
                </a:moveTo>
                <a:cubicBezTo>
                  <a:pt x="335" y="379"/>
                  <a:pt x="335" y="379"/>
                  <a:pt x="336" y="380"/>
                </a:cubicBezTo>
                <a:cubicBezTo>
                  <a:pt x="335" y="379"/>
                  <a:pt x="335" y="379"/>
                  <a:pt x="335" y="379"/>
                </a:cubicBezTo>
                <a:cubicBezTo>
                  <a:pt x="335" y="379"/>
                  <a:pt x="335" y="379"/>
                  <a:pt x="335" y="379"/>
                </a:cubicBezTo>
                <a:close/>
                <a:moveTo>
                  <a:pt x="344" y="394"/>
                </a:moveTo>
                <a:cubicBezTo>
                  <a:pt x="345" y="396"/>
                  <a:pt x="346" y="398"/>
                  <a:pt x="348" y="400"/>
                </a:cubicBezTo>
                <a:cubicBezTo>
                  <a:pt x="348" y="399"/>
                  <a:pt x="347" y="399"/>
                  <a:pt x="347" y="399"/>
                </a:cubicBezTo>
                <a:cubicBezTo>
                  <a:pt x="346" y="398"/>
                  <a:pt x="346" y="398"/>
                  <a:pt x="345" y="397"/>
                </a:cubicBezTo>
                <a:cubicBezTo>
                  <a:pt x="345" y="396"/>
                  <a:pt x="344" y="395"/>
                  <a:pt x="344" y="394"/>
                </a:cubicBezTo>
                <a:close/>
                <a:moveTo>
                  <a:pt x="362" y="439"/>
                </a:moveTo>
                <a:cubicBezTo>
                  <a:pt x="363" y="441"/>
                  <a:pt x="363" y="441"/>
                  <a:pt x="363" y="441"/>
                </a:cubicBezTo>
                <a:cubicBezTo>
                  <a:pt x="363" y="442"/>
                  <a:pt x="363" y="442"/>
                  <a:pt x="363" y="442"/>
                </a:cubicBezTo>
                <a:cubicBezTo>
                  <a:pt x="363" y="442"/>
                  <a:pt x="363" y="442"/>
                  <a:pt x="363" y="442"/>
                </a:cubicBezTo>
                <a:cubicBezTo>
                  <a:pt x="363" y="443"/>
                  <a:pt x="363" y="443"/>
                  <a:pt x="363" y="443"/>
                </a:cubicBezTo>
                <a:cubicBezTo>
                  <a:pt x="362" y="441"/>
                  <a:pt x="362" y="440"/>
                  <a:pt x="362" y="438"/>
                </a:cubicBezTo>
                <a:cubicBezTo>
                  <a:pt x="362" y="438"/>
                  <a:pt x="362" y="439"/>
                  <a:pt x="362" y="439"/>
                </a:cubicBezTo>
                <a:close/>
                <a:moveTo>
                  <a:pt x="342" y="532"/>
                </a:moveTo>
                <a:cubicBezTo>
                  <a:pt x="339" y="538"/>
                  <a:pt x="336" y="543"/>
                  <a:pt x="333" y="549"/>
                </a:cubicBezTo>
                <a:cubicBezTo>
                  <a:pt x="333" y="549"/>
                  <a:pt x="333" y="550"/>
                  <a:pt x="333" y="550"/>
                </a:cubicBezTo>
                <a:cubicBezTo>
                  <a:pt x="332" y="550"/>
                  <a:pt x="332" y="549"/>
                  <a:pt x="332" y="549"/>
                </a:cubicBezTo>
                <a:cubicBezTo>
                  <a:pt x="334" y="544"/>
                  <a:pt x="336" y="540"/>
                  <a:pt x="339" y="536"/>
                </a:cubicBezTo>
                <a:cubicBezTo>
                  <a:pt x="340" y="535"/>
                  <a:pt x="341" y="533"/>
                  <a:pt x="342" y="532"/>
                </a:cubicBezTo>
                <a:cubicBezTo>
                  <a:pt x="342" y="532"/>
                  <a:pt x="342" y="532"/>
                  <a:pt x="342" y="532"/>
                </a:cubicBezTo>
                <a:close/>
                <a:moveTo>
                  <a:pt x="330" y="550"/>
                </a:moveTo>
                <a:cubicBezTo>
                  <a:pt x="330" y="550"/>
                  <a:pt x="330" y="550"/>
                  <a:pt x="330" y="550"/>
                </a:cubicBezTo>
                <a:cubicBezTo>
                  <a:pt x="330" y="549"/>
                  <a:pt x="330" y="549"/>
                  <a:pt x="330" y="549"/>
                </a:cubicBezTo>
                <a:cubicBezTo>
                  <a:pt x="329" y="548"/>
                  <a:pt x="329" y="547"/>
                  <a:pt x="329" y="546"/>
                </a:cubicBezTo>
                <a:cubicBezTo>
                  <a:pt x="329" y="546"/>
                  <a:pt x="329" y="545"/>
                  <a:pt x="329" y="545"/>
                </a:cubicBezTo>
                <a:cubicBezTo>
                  <a:pt x="329" y="545"/>
                  <a:pt x="329" y="545"/>
                  <a:pt x="329" y="546"/>
                </a:cubicBezTo>
                <a:cubicBezTo>
                  <a:pt x="329" y="547"/>
                  <a:pt x="330" y="548"/>
                  <a:pt x="330" y="550"/>
                </a:cubicBezTo>
                <a:close/>
                <a:moveTo>
                  <a:pt x="241" y="397"/>
                </a:moveTo>
                <a:cubicBezTo>
                  <a:pt x="241" y="398"/>
                  <a:pt x="241" y="398"/>
                  <a:pt x="241" y="398"/>
                </a:cubicBezTo>
                <a:cubicBezTo>
                  <a:pt x="241" y="397"/>
                  <a:pt x="241" y="397"/>
                  <a:pt x="240" y="396"/>
                </a:cubicBezTo>
                <a:cubicBezTo>
                  <a:pt x="241" y="397"/>
                  <a:pt x="241" y="397"/>
                  <a:pt x="241" y="397"/>
                </a:cubicBezTo>
                <a:close/>
                <a:moveTo>
                  <a:pt x="403" y="372"/>
                </a:moveTo>
                <a:cubicBezTo>
                  <a:pt x="403" y="372"/>
                  <a:pt x="403" y="372"/>
                  <a:pt x="403" y="372"/>
                </a:cubicBezTo>
                <a:cubicBezTo>
                  <a:pt x="404" y="372"/>
                  <a:pt x="403" y="372"/>
                  <a:pt x="404" y="372"/>
                </a:cubicBezTo>
                <a:cubicBezTo>
                  <a:pt x="404" y="372"/>
                  <a:pt x="404" y="372"/>
                  <a:pt x="405" y="372"/>
                </a:cubicBezTo>
                <a:cubicBezTo>
                  <a:pt x="406" y="371"/>
                  <a:pt x="408" y="371"/>
                  <a:pt x="409" y="370"/>
                </a:cubicBezTo>
                <a:cubicBezTo>
                  <a:pt x="411" y="369"/>
                  <a:pt x="412" y="369"/>
                  <a:pt x="414" y="368"/>
                </a:cubicBezTo>
                <a:cubicBezTo>
                  <a:pt x="415" y="368"/>
                  <a:pt x="416" y="368"/>
                  <a:pt x="417" y="367"/>
                </a:cubicBezTo>
                <a:cubicBezTo>
                  <a:pt x="419" y="367"/>
                  <a:pt x="422" y="366"/>
                  <a:pt x="424" y="365"/>
                </a:cubicBezTo>
                <a:cubicBezTo>
                  <a:pt x="423" y="366"/>
                  <a:pt x="422" y="367"/>
                  <a:pt x="420" y="368"/>
                </a:cubicBezTo>
                <a:cubicBezTo>
                  <a:pt x="420" y="368"/>
                  <a:pt x="419" y="368"/>
                  <a:pt x="419" y="368"/>
                </a:cubicBezTo>
                <a:cubicBezTo>
                  <a:pt x="417" y="370"/>
                  <a:pt x="415" y="371"/>
                  <a:pt x="412" y="371"/>
                </a:cubicBezTo>
                <a:cubicBezTo>
                  <a:pt x="412" y="371"/>
                  <a:pt x="411" y="371"/>
                  <a:pt x="410" y="371"/>
                </a:cubicBezTo>
                <a:cubicBezTo>
                  <a:pt x="409" y="371"/>
                  <a:pt x="409" y="371"/>
                  <a:pt x="408" y="371"/>
                </a:cubicBezTo>
                <a:cubicBezTo>
                  <a:pt x="407" y="371"/>
                  <a:pt x="406" y="372"/>
                  <a:pt x="405" y="372"/>
                </a:cubicBezTo>
                <a:cubicBezTo>
                  <a:pt x="405" y="372"/>
                  <a:pt x="405" y="372"/>
                  <a:pt x="404" y="372"/>
                </a:cubicBezTo>
                <a:cubicBezTo>
                  <a:pt x="404" y="372"/>
                  <a:pt x="403" y="372"/>
                  <a:pt x="403" y="373"/>
                </a:cubicBezTo>
                <a:cubicBezTo>
                  <a:pt x="403" y="372"/>
                  <a:pt x="403" y="372"/>
                  <a:pt x="403" y="372"/>
                </a:cubicBezTo>
                <a:close/>
                <a:moveTo>
                  <a:pt x="417" y="366"/>
                </a:moveTo>
                <a:cubicBezTo>
                  <a:pt x="417" y="366"/>
                  <a:pt x="417" y="366"/>
                  <a:pt x="417" y="366"/>
                </a:cubicBezTo>
                <a:cubicBezTo>
                  <a:pt x="419" y="365"/>
                  <a:pt x="420" y="364"/>
                  <a:pt x="422" y="362"/>
                </a:cubicBezTo>
                <a:cubicBezTo>
                  <a:pt x="423" y="362"/>
                  <a:pt x="423" y="362"/>
                  <a:pt x="424" y="362"/>
                </a:cubicBezTo>
                <a:cubicBezTo>
                  <a:pt x="424" y="361"/>
                  <a:pt x="425" y="361"/>
                  <a:pt x="425" y="361"/>
                </a:cubicBezTo>
                <a:cubicBezTo>
                  <a:pt x="427" y="360"/>
                  <a:pt x="429" y="359"/>
                  <a:pt x="431" y="358"/>
                </a:cubicBezTo>
                <a:cubicBezTo>
                  <a:pt x="431" y="358"/>
                  <a:pt x="431" y="358"/>
                  <a:pt x="432" y="358"/>
                </a:cubicBezTo>
                <a:cubicBezTo>
                  <a:pt x="432" y="358"/>
                  <a:pt x="433" y="358"/>
                  <a:pt x="433" y="358"/>
                </a:cubicBezTo>
                <a:cubicBezTo>
                  <a:pt x="432" y="359"/>
                  <a:pt x="432" y="360"/>
                  <a:pt x="431" y="360"/>
                </a:cubicBezTo>
                <a:cubicBezTo>
                  <a:pt x="426" y="363"/>
                  <a:pt x="422" y="365"/>
                  <a:pt x="417" y="366"/>
                </a:cubicBezTo>
                <a:close/>
                <a:moveTo>
                  <a:pt x="518" y="214"/>
                </a:moveTo>
                <a:cubicBezTo>
                  <a:pt x="518" y="214"/>
                  <a:pt x="518" y="214"/>
                  <a:pt x="518" y="214"/>
                </a:cubicBezTo>
                <a:cubicBezTo>
                  <a:pt x="518" y="214"/>
                  <a:pt x="517" y="214"/>
                  <a:pt x="517" y="214"/>
                </a:cubicBezTo>
                <a:cubicBezTo>
                  <a:pt x="517" y="214"/>
                  <a:pt x="517" y="214"/>
                  <a:pt x="518" y="214"/>
                </a:cubicBezTo>
                <a:close/>
                <a:moveTo>
                  <a:pt x="538" y="196"/>
                </a:moveTo>
                <a:cubicBezTo>
                  <a:pt x="538" y="196"/>
                  <a:pt x="538" y="196"/>
                  <a:pt x="538" y="196"/>
                </a:cubicBezTo>
                <a:cubicBezTo>
                  <a:pt x="538" y="195"/>
                  <a:pt x="537" y="195"/>
                  <a:pt x="537" y="194"/>
                </a:cubicBezTo>
                <a:cubicBezTo>
                  <a:pt x="537" y="194"/>
                  <a:pt x="537" y="194"/>
                  <a:pt x="537" y="194"/>
                </a:cubicBezTo>
                <a:cubicBezTo>
                  <a:pt x="537" y="193"/>
                  <a:pt x="537" y="193"/>
                  <a:pt x="537" y="193"/>
                </a:cubicBezTo>
                <a:cubicBezTo>
                  <a:pt x="537" y="192"/>
                  <a:pt x="536" y="191"/>
                  <a:pt x="536" y="190"/>
                </a:cubicBezTo>
                <a:cubicBezTo>
                  <a:pt x="536" y="189"/>
                  <a:pt x="535" y="189"/>
                  <a:pt x="535" y="188"/>
                </a:cubicBezTo>
                <a:cubicBezTo>
                  <a:pt x="535" y="188"/>
                  <a:pt x="536" y="187"/>
                  <a:pt x="536" y="187"/>
                </a:cubicBezTo>
                <a:cubicBezTo>
                  <a:pt x="536" y="186"/>
                  <a:pt x="536" y="186"/>
                  <a:pt x="536" y="186"/>
                </a:cubicBezTo>
                <a:cubicBezTo>
                  <a:pt x="536" y="186"/>
                  <a:pt x="536" y="186"/>
                  <a:pt x="536" y="185"/>
                </a:cubicBezTo>
                <a:cubicBezTo>
                  <a:pt x="536" y="186"/>
                  <a:pt x="536" y="186"/>
                  <a:pt x="536" y="186"/>
                </a:cubicBezTo>
                <a:cubicBezTo>
                  <a:pt x="536" y="186"/>
                  <a:pt x="536" y="187"/>
                  <a:pt x="537" y="187"/>
                </a:cubicBezTo>
                <a:cubicBezTo>
                  <a:pt x="538" y="191"/>
                  <a:pt x="538" y="193"/>
                  <a:pt x="538" y="196"/>
                </a:cubicBezTo>
                <a:close/>
                <a:moveTo>
                  <a:pt x="534" y="174"/>
                </a:moveTo>
                <a:cubicBezTo>
                  <a:pt x="534" y="173"/>
                  <a:pt x="533" y="173"/>
                  <a:pt x="533" y="173"/>
                </a:cubicBezTo>
                <a:cubicBezTo>
                  <a:pt x="534" y="172"/>
                  <a:pt x="534" y="172"/>
                  <a:pt x="535" y="172"/>
                </a:cubicBezTo>
                <a:cubicBezTo>
                  <a:pt x="534" y="172"/>
                  <a:pt x="534" y="173"/>
                  <a:pt x="534" y="174"/>
                </a:cubicBezTo>
                <a:close/>
                <a:moveTo>
                  <a:pt x="594" y="116"/>
                </a:moveTo>
                <a:cubicBezTo>
                  <a:pt x="594" y="116"/>
                  <a:pt x="594" y="116"/>
                  <a:pt x="594" y="116"/>
                </a:cubicBezTo>
                <a:cubicBezTo>
                  <a:pt x="595" y="118"/>
                  <a:pt x="596" y="120"/>
                  <a:pt x="596" y="122"/>
                </a:cubicBezTo>
                <a:cubicBezTo>
                  <a:pt x="593" y="122"/>
                  <a:pt x="589" y="122"/>
                  <a:pt x="586" y="122"/>
                </a:cubicBezTo>
                <a:cubicBezTo>
                  <a:pt x="586" y="121"/>
                  <a:pt x="587" y="120"/>
                  <a:pt x="588" y="119"/>
                </a:cubicBezTo>
                <a:cubicBezTo>
                  <a:pt x="588" y="119"/>
                  <a:pt x="589" y="119"/>
                  <a:pt x="590" y="118"/>
                </a:cubicBezTo>
                <a:cubicBezTo>
                  <a:pt x="591" y="118"/>
                  <a:pt x="592" y="117"/>
                  <a:pt x="592" y="117"/>
                </a:cubicBezTo>
                <a:cubicBezTo>
                  <a:pt x="593" y="116"/>
                  <a:pt x="594" y="116"/>
                  <a:pt x="594" y="116"/>
                </a:cubicBezTo>
                <a:close/>
                <a:moveTo>
                  <a:pt x="313" y="182"/>
                </a:moveTo>
                <a:cubicBezTo>
                  <a:pt x="313" y="184"/>
                  <a:pt x="313" y="185"/>
                  <a:pt x="312" y="187"/>
                </a:cubicBezTo>
                <a:cubicBezTo>
                  <a:pt x="312" y="185"/>
                  <a:pt x="313" y="183"/>
                  <a:pt x="313" y="181"/>
                </a:cubicBezTo>
                <a:cubicBezTo>
                  <a:pt x="313" y="179"/>
                  <a:pt x="314" y="177"/>
                  <a:pt x="314" y="175"/>
                </a:cubicBezTo>
                <a:cubicBezTo>
                  <a:pt x="314" y="174"/>
                  <a:pt x="314" y="173"/>
                  <a:pt x="314" y="173"/>
                </a:cubicBezTo>
                <a:cubicBezTo>
                  <a:pt x="314" y="176"/>
                  <a:pt x="314" y="178"/>
                  <a:pt x="314" y="181"/>
                </a:cubicBezTo>
                <a:lnTo>
                  <a:pt x="313" y="182"/>
                </a:lnTo>
                <a:close/>
                <a:moveTo>
                  <a:pt x="305" y="149"/>
                </a:moveTo>
                <a:cubicBezTo>
                  <a:pt x="306" y="149"/>
                  <a:pt x="307" y="150"/>
                  <a:pt x="307" y="151"/>
                </a:cubicBezTo>
                <a:cubicBezTo>
                  <a:pt x="309" y="153"/>
                  <a:pt x="310" y="157"/>
                  <a:pt x="312" y="161"/>
                </a:cubicBezTo>
                <a:cubicBezTo>
                  <a:pt x="312" y="161"/>
                  <a:pt x="312" y="161"/>
                  <a:pt x="312" y="161"/>
                </a:cubicBezTo>
                <a:cubicBezTo>
                  <a:pt x="312" y="162"/>
                  <a:pt x="312" y="162"/>
                  <a:pt x="312" y="163"/>
                </a:cubicBezTo>
                <a:cubicBezTo>
                  <a:pt x="313" y="164"/>
                  <a:pt x="313" y="165"/>
                  <a:pt x="313" y="166"/>
                </a:cubicBezTo>
                <a:cubicBezTo>
                  <a:pt x="314" y="166"/>
                  <a:pt x="314" y="167"/>
                  <a:pt x="314" y="167"/>
                </a:cubicBezTo>
                <a:cubicBezTo>
                  <a:pt x="314" y="168"/>
                  <a:pt x="313" y="169"/>
                  <a:pt x="313" y="170"/>
                </a:cubicBezTo>
                <a:cubicBezTo>
                  <a:pt x="313" y="169"/>
                  <a:pt x="313" y="168"/>
                  <a:pt x="313" y="168"/>
                </a:cubicBezTo>
                <a:cubicBezTo>
                  <a:pt x="313" y="167"/>
                  <a:pt x="312" y="166"/>
                  <a:pt x="312" y="165"/>
                </a:cubicBezTo>
                <a:cubicBezTo>
                  <a:pt x="311" y="165"/>
                  <a:pt x="311" y="164"/>
                  <a:pt x="310" y="163"/>
                </a:cubicBezTo>
                <a:cubicBezTo>
                  <a:pt x="310" y="162"/>
                  <a:pt x="309" y="161"/>
                  <a:pt x="308" y="160"/>
                </a:cubicBezTo>
                <a:cubicBezTo>
                  <a:pt x="307" y="159"/>
                  <a:pt x="307" y="158"/>
                  <a:pt x="306" y="157"/>
                </a:cubicBezTo>
                <a:cubicBezTo>
                  <a:pt x="305" y="156"/>
                  <a:pt x="304" y="154"/>
                  <a:pt x="304" y="152"/>
                </a:cubicBezTo>
                <a:cubicBezTo>
                  <a:pt x="303" y="151"/>
                  <a:pt x="303" y="151"/>
                  <a:pt x="303" y="151"/>
                </a:cubicBezTo>
                <a:cubicBezTo>
                  <a:pt x="303" y="151"/>
                  <a:pt x="303" y="150"/>
                  <a:pt x="303" y="150"/>
                </a:cubicBezTo>
                <a:cubicBezTo>
                  <a:pt x="303" y="149"/>
                  <a:pt x="304" y="149"/>
                  <a:pt x="305" y="149"/>
                </a:cubicBezTo>
                <a:close/>
                <a:moveTo>
                  <a:pt x="312" y="178"/>
                </a:moveTo>
                <a:cubicBezTo>
                  <a:pt x="312" y="180"/>
                  <a:pt x="311" y="181"/>
                  <a:pt x="311" y="183"/>
                </a:cubicBezTo>
                <a:cubicBezTo>
                  <a:pt x="310" y="184"/>
                  <a:pt x="310" y="186"/>
                  <a:pt x="309" y="187"/>
                </a:cubicBezTo>
                <a:cubicBezTo>
                  <a:pt x="309" y="189"/>
                  <a:pt x="309" y="190"/>
                  <a:pt x="308" y="191"/>
                </a:cubicBezTo>
                <a:cubicBezTo>
                  <a:pt x="308" y="192"/>
                  <a:pt x="308" y="193"/>
                  <a:pt x="307" y="194"/>
                </a:cubicBezTo>
                <a:cubicBezTo>
                  <a:pt x="307" y="190"/>
                  <a:pt x="308" y="186"/>
                  <a:pt x="310" y="181"/>
                </a:cubicBezTo>
                <a:cubicBezTo>
                  <a:pt x="310" y="181"/>
                  <a:pt x="311" y="180"/>
                  <a:pt x="311" y="179"/>
                </a:cubicBezTo>
                <a:cubicBezTo>
                  <a:pt x="311" y="179"/>
                  <a:pt x="312" y="178"/>
                  <a:pt x="312" y="178"/>
                </a:cubicBezTo>
                <a:cubicBezTo>
                  <a:pt x="312" y="178"/>
                  <a:pt x="312" y="178"/>
                  <a:pt x="312" y="178"/>
                </a:cubicBezTo>
                <a:close/>
                <a:moveTo>
                  <a:pt x="305" y="199"/>
                </a:moveTo>
                <a:cubicBezTo>
                  <a:pt x="305" y="199"/>
                  <a:pt x="305" y="199"/>
                  <a:pt x="305" y="199"/>
                </a:cubicBezTo>
                <a:cubicBezTo>
                  <a:pt x="305" y="200"/>
                  <a:pt x="305" y="200"/>
                  <a:pt x="305" y="200"/>
                </a:cubicBezTo>
                <a:cubicBezTo>
                  <a:pt x="304" y="201"/>
                  <a:pt x="304" y="201"/>
                  <a:pt x="304" y="202"/>
                </a:cubicBezTo>
                <a:cubicBezTo>
                  <a:pt x="303" y="203"/>
                  <a:pt x="303" y="205"/>
                  <a:pt x="303" y="208"/>
                </a:cubicBezTo>
                <a:cubicBezTo>
                  <a:pt x="303" y="208"/>
                  <a:pt x="303" y="209"/>
                  <a:pt x="303" y="210"/>
                </a:cubicBezTo>
                <a:cubicBezTo>
                  <a:pt x="302" y="208"/>
                  <a:pt x="301" y="206"/>
                  <a:pt x="301" y="204"/>
                </a:cubicBezTo>
                <a:cubicBezTo>
                  <a:pt x="301" y="203"/>
                  <a:pt x="301" y="202"/>
                  <a:pt x="301" y="201"/>
                </a:cubicBezTo>
                <a:cubicBezTo>
                  <a:pt x="302" y="200"/>
                  <a:pt x="302" y="200"/>
                  <a:pt x="303" y="199"/>
                </a:cubicBezTo>
                <a:cubicBezTo>
                  <a:pt x="303" y="199"/>
                  <a:pt x="305" y="198"/>
                  <a:pt x="305" y="198"/>
                </a:cubicBezTo>
                <a:cubicBezTo>
                  <a:pt x="305" y="199"/>
                  <a:pt x="305" y="199"/>
                  <a:pt x="305" y="199"/>
                </a:cubicBezTo>
                <a:cubicBezTo>
                  <a:pt x="305" y="199"/>
                  <a:pt x="305" y="199"/>
                  <a:pt x="305" y="199"/>
                </a:cubicBezTo>
                <a:close/>
                <a:moveTo>
                  <a:pt x="304" y="219"/>
                </a:moveTo>
                <a:cubicBezTo>
                  <a:pt x="304" y="220"/>
                  <a:pt x="304" y="220"/>
                  <a:pt x="304" y="221"/>
                </a:cubicBezTo>
                <a:cubicBezTo>
                  <a:pt x="305" y="221"/>
                  <a:pt x="305" y="222"/>
                  <a:pt x="305" y="223"/>
                </a:cubicBezTo>
                <a:cubicBezTo>
                  <a:pt x="304" y="223"/>
                  <a:pt x="304" y="223"/>
                  <a:pt x="302" y="222"/>
                </a:cubicBezTo>
                <a:cubicBezTo>
                  <a:pt x="300" y="220"/>
                  <a:pt x="301" y="216"/>
                  <a:pt x="300" y="213"/>
                </a:cubicBezTo>
                <a:cubicBezTo>
                  <a:pt x="301" y="216"/>
                  <a:pt x="302" y="218"/>
                  <a:pt x="304" y="219"/>
                </a:cubicBezTo>
                <a:close/>
                <a:moveTo>
                  <a:pt x="253" y="416"/>
                </a:moveTo>
                <a:cubicBezTo>
                  <a:pt x="252" y="415"/>
                  <a:pt x="252" y="415"/>
                  <a:pt x="252" y="415"/>
                </a:cubicBezTo>
                <a:cubicBezTo>
                  <a:pt x="253" y="415"/>
                  <a:pt x="253" y="416"/>
                  <a:pt x="253" y="416"/>
                </a:cubicBezTo>
                <a:cubicBezTo>
                  <a:pt x="253" y="416"/>
                  <a:pt x="253" y="416"/>
                  <a:pt x="253" y="416"/>
                </a:cubicBezTo>
                <a:close/>
                <a:moveTo>
                  <a:pt x="273" y="449"/>
                </a:moveTo>
                <a:cubicBezTo>
                  <a:pt x="273" y="449"/>
                  <a:pt x="273" y="449"/>
                  <a:pt x="273" y="449"/>
                </a:cubicBezTo>
                <a:cubicBezTo>
                  <a:pt x="273" y="449"/>
                  <a:pt x="273" y="449"/>
                  <a:pt x="273" y="449"/>
                </a:cubicBezTo>
                <a:cubicBezTo>
                  <a:pt x="273" y="450"/>
                  <a:pt x="273" y="450"/>
                  <a:pt x="273" y="450"/>
                </a:cubicBezTo>
                <a:cubicBezTo>
                  <a:pt x="273" y="450"/>
                  <a:pt x="273" y="450"/>
                  <a:pt x="273" y="450"/>
                </a:cubicBezTo>
                <a:cubicBezTo>
                  <a:pt x="273" y="449"/>
                  <a:pt x="273" y="449"/>
                  <a:pt x="273" y="449"/>
                </a:cubicBezTo>
                <a:close/>
                <a:moveTo>
                  <a:pt x="582" y="110"/>
                </a:moveTo>
                <a:cubicBezTo>
                  <a:pt x="584" y="111"/>
                  <a:pt x="586" y="110"/>
                  <a:pt x="589" y="112"/>
                </a:cubicBezTo>
                <a:cubicBezTo>
                  <a:pt x="590" y="112"/>
                  <a:pt x="592" y="113"/>
                  <a:pt x="593" y="114"/>
                </a:cubicBezTo>
                <a:cubicBezTo>
                  <a:pt x="592" y="114"/>
                  <a:pt x="592" y="115"/>
                  <a:pt x="591" y="115"/>
                </a:cubicBezTo>
                <a:cubicBezTo>
                  <a:pt x="591" y="116"/>
                  <a:pt x="590" y="116"/>
                  <a:pt x="589" y="116"/>
                </a:cubicBezTo>
                <a:cubicBezTo>
                  <a:pt x="588" y="117"/>
                  <a:pt x="587" y="117"/>
                  <a:pt x="586" y="118"/>
                </a:cubicBezTo>
                <a:cubicBezTo>
                  <a:pt x="585" y="119"/>
                  <a:pt x="584" y="121"/>
                  <a:pt x="583" y="123"/>
                </a:cubicBezTo>
                <a:cubicBezTo>
                  <a:pt x="582" y="123"/>
                  <a:pt x="581" y="123"/>
                  <a:pt x="580" y="123"/>
                </a:cubicBezTo>
                <a:cubicBezTo>
                  <a:pt x="573" y="124"/>
                  <a:pt x="575" y="124"/>
                  <a:pt x="570" y="129"/>
                </a:cubicBezTo>
                <a:cubicBezTo>
                  <a:pt x="569" y="129"/>
                  <a:pt x="568" y="130"/>
                  <a:pt x="568" y="130"/>
                </a:cubicBezTo>
                <a:cubicBezTo>
                  <a:pt x="568" y="127"/>
                  <a:pt x="568" y="124"/>
                  <a:pt x="570" y="120"/>
                </a:cubicBezTo>
                <a:cubicBezTo>
                  <a:pt x="571" y="118"/>
                  <a:pt x="573" y="117"/>
                  <a:pt x="576" y="115"/>
                </a:cubicBezTo>
                <a:cubicBezTo>
                  <a:pt x="577" y="114"/>
                  <a:pt x="579" y="113"/>
                  <a:pt x="580" y="112"/>
                </a:cubicBezTo>
                <a:cubicBezTo>
                  <a:pt x="581" y="111"/>
                  <a:pt x="581" y="111"/>
                  <a:pt x="582" y="110"/>
                </a:cubicBezTo>
                <a:close/>
                <a:moveTo>
                  <a:pt x="387" y="129"/>
                </a:moveTo>
                <a:cubicBezTo>
                  <a:pt x="387" y="132"/>
                  <a:pt x="386" y="133"/>
                  <a:pt x="385" y="133"/>
                </a:cubicBezTo>
                <a:cubicBezTo>
                  <a:pt x="385" y="133"/>
                  <a:pt x="385" y="132"/>
                  <a:pt x="385" y="132"/>
                </a:cubicBezTo>
                <a:cubicBezTo>
                  <a:pt x="386" y="130"/>
                  <a:pt x="387" y="128"/>
                  <a:pt x="387" y="126"/>
                </a:cubicBezTo>
                <a:cubicBezTo>
                  <a:pt x="387" y="127"/>
                  <a:pt x="387" y="128"/>
                  <a:pt x="387" y="129"/>
                </a:cubicBezTo>
                <a:close/>
                <a:moveTo>
                  <a:pt x="326" y="223"/>
                </a:moveTo>
                <a:cubicBezTo>
                  <a:pt x="325" y="223"/>
                  <a:pt x="324" y="222"/>
                  <a:pt x="322" y="221"/>
                </a:cubicBezTo>
                <a:cubicBezTo>
                  <a:pt x="321" y="221"/>
                  <a:pt x="319" y="220"/>
                  <a:pt x="318" y="220"/>
                </a:cubicBezTo>
                <a:cubicBezTo>
                  <a:pt x="318" y="219"/>
                  <a:pt x="318" y="219"/>
                  <a:pt x="318" y="218"/>
                </a:cubicBezTo>
                <a:cubicBezTo>
                  <a:pt x="319" y="218"/>
                  <a:pt x="320" y="219"/>
                  <a:pt x="320" y="219"/>
                </a:cubicBezTo>
                <a:cubicBezTo>
                  <a:pt x="322" y="220"/>
                  <a:pt x="324" y="221"/>
                  <a:pt x="325" y="222"/>
                </a:cubicBezTo>
                <a:cubicBezTo>
                  <a:pt x="326" y="223"/>
                  <a:pt x="326" y="223"/>
                  <a:pt x="326" y="223"/>
                </a:cubicBezTo>
                <a:close/>
                <a:moveTo>
                  <a:pt x="318" y="217"/>
                </a:moveTo>
                <a:cubicBezTo>
                  <a:pt x="318" y="217"/>
                  <a:pt x="318" y="216"/>
                  <a:pt x="318" y="216"/>
                </a:cubicBezTo>
                <a:cubicBezTo>
                  <a:pt x="318" y="216"/>
                  <a:pt x="318" y="216"/>
                  <a:pt x="318" y="215"/>
                </a:cubicBezTo>
                <a:cubicBezTo>
                  <a:pt x="319" y="216"/>
                  <a:pt x="319" y="217"/>
                  <a:pt x="320" y="217"/>
                </a:cubicBezTo>
                <a:cubicBezTo>
                  <a:pt x="320" y="217"/>
                  <a:pt x="320" y="218"/>
                  <a:pt x="321" y="218"/>
                </a:cubicBezTo>
                <a:cubicBezTo>
                  <a:pt x="320" y="217"/>
                  <a:pt x="319" y="217"/>
                  <a:pt x="318" y="217"/>
                </a:cubicBezTo>
                <a:close/>
                <a:moveTo>
                  <a:pt x="317" y="216"/>
                </a:moveTo>
                <a:cubicBezTo>
                  <a:pt x="317" y="216"/>
                  <a:pt x="317" y="216"/>
                  <a:pt x="317" y="217"/>
                </a:cubicBezTo>
                <a:cubicBezTo>
                  <a:pt x="315" y="216"/>
                  <a:pt x="313" y="215"/>
                  <a:pt x="312" y="214"/>
                </a:cubicBezTo>
                <a:cubicBezTo>
                  <a:pt x="310" y="212"/>
                  <a:pt x="309" y="210"/>
                  <a:pt x="309" y="207"/>
                </a:cubicBezTo>
                <a:cubicBezTo>
                  <a:pt x="310" y="209"/>
                  <a:pt x="312" y="210"/>
                  <a:pt x="313" y="211"/>
                </a:cubicBezTo>
                <a:cubicBezTo>
                  <a:pt x="314" y="212"/>
                  <a:pt x="314" y="212"/>
                  <a:pt x="315" y="212"/>
                </a:cubicBezTo>
                <a:cubicBezTo>
                  <a:pt x="316" y="213"/>
                  <a:pt x="316" y="214"/>
                  <a:pt x="317" y="214"/>
                </a:cubicBezTo>
                <a:cubicBezTo>
                  <a:pt x="317" y="215"/>
                  <a:pt x="317" y="215"/>
                  <a:pt x="317" y="216"/>
                </a:cubicBezTo>
                <a:close/>
                <a:moveTo>
                  <a:pt x="315" y="166"/>
                </a:moveTo>
                <a:cubicBezTo>
                  <a:pt x="315" y="166"/>
                  <a:pt x="315" y="166"/>
                  <a:pt x="315" y="166"/>
                </a:cubicBezTo>
                <a:cubicBezTo>
                  <a:pt x="315" y="166"/>
                  <a:pt x="315" y="166"/>
                  <a:pt x="315" y="166"/>
                </a:cubicBezTo>
                <a:cubicBezTo>
                  <a:pt x="315" y="164"/>
                  <a:pt x="314" y="162"/>
                  <a:pt x="313" y="160"/>
                </a:cubicBezTo>
                <a:cubicBezTo>
                  <a:pt x="313" y="158"/>
                  <a:pt x="312" y="156"/>
                  <a:pt x="312" y="154"/>
                </a:cubicBezTo>
                <a:cubicBezTo>
                  <a:pt x="312" y="154"/>
                  <a:pt x="312" y="154"/>
                  <a:pt x="312" y="154"/>
                </a:cubicBezTo>
                <a:cubicBezTo>
                  <a:pt x="312" y="155"/>
                  <a:pt x="312" y="155"/>
                  <a:pt x="313" y="156"/>
                </a:cubicBezTo>
                <a:cubicBezTo>
                  <a:pt x="313" y="159"/>
                  <a:pt x="314" y="162"/>
                  <a:pt x="315" y="165"/>
                </a:cubicBezTo>
                <a:cubicBezTo>
                  <a:pt x="315" y="165"/>
                  <a:pt x="315" y="165"/>
                  <a:pt x="315" y="165"/>
                </a:cubicBezTo>
                <a:cubicBezTo>
                  <a:pt x="315" y="166"/>
                  <a:pt x="315" y="166"/>
                  <a:pt x="315" y="166"/>
                </a:cubicBezTo>
                <a:close/>
                <a:moveTo>
                  <a:pt x="312" y="149"/>
                </a:moveTo>
                <a:cubicBezTo>
                  <a:pt x="311" y="149"/>
                  <a:pt x="311" y="149"/>
                  <a:pt x="311" y="148"/>
                </a:cubicBezTo>
                <a:cubicBezTo>
                  <a:pt x="309" y="147"/>
                  <a:pt x="309" y="147"/>
                  <a:pt x="309" y="147"/>
                </a:cubicBezTo>
                <a:cubicBezTo>
                  <a:pt x="310" y="147"/>
                  <a:pt x="311" y="146"/>
                  <a:pt x="313" y="145"/>
                </a:cubicBezTo>
                <a:cubicBezTo>
                  <a:pt x="312" y="147"/>
                  <a:pt x="312" y="148"/>
                  <a:pt x="312" y="149"/>
                </a:cubicBezTo>
                <a:close/>
                <a:moveTo>
                  <a:pt x="287" y="152"/>
                </a:moveTo>
                <a:cubicBezTo>
                  <a:pt x="291" y="152"/>
                  <a:pt x="296" y="152"/>
                  <a:pt x="299" y="151"/>
                </a:cubicBezTo>
                <a:cubicBezTo>
                  <a:pt x="300" y="151"/>
                  <a:pt x="301" y="150"/>
                  <a:pt x="301" y="150"/>
                </a:cubicBezTo>
                <a:cubicBezTo>
                  <a:pt x="302" y="151"/>
                  <a:pt x="302" y="151"/>
                  <a:pt x="302" y="152"/>
                </a:cubicBezTo>
                <a:cubicBezTo>
                  <a:pt x="302" y="152"/>
                  <a:pt x="302" y="152"/>
                  <a:pt x="302" y="152"/>
                </a:cubicBezTo>
                <a:cubicBezTo>
                  <a:pt x="303" y="154"/>
                  <a:pt x="304" y="156"/>
                  <a:pt x="305" y="158"/>
                </a:cubicBezTo>
                <a:cubicBezTo>
                  <a:pt x="306" y="159"/>
                  <a:pt x="306" y="160"/>
                  <a:pt x="307" y="160"/>
                </a:cubicBezTo>
                <a:cubicBezTo>
                  <a:pt x="308" y="162"/>
                  <a:pt x="309" y="163"/>
                  <a:pt x="309" y="164"/>
                </a:cubicBezTo>
                <a:cubicBezTo>
                  <a:pt x="310" y="165"/>
                  <a:pt x="310" y="165"/>
                  <a:pt x="310" y="166"/>
                </a:cubicBezTo>
                <a:cubicBezTo>
                  <a:pt x="311" y="167"/>
                  <a:pt x="312" y="167"/>
                  <a:pt x="312" y="168"/>
                </a:cubicBezTo>
                <a:cubicBezTo>
                  <a:pt x="312" y="169"/>
                  <a:pt x="312" y="169"/>
                  <a:pt x="312" y="170"/>
                </a:cubicBezTo>
                <a:cubicBezTo>
                  <a:pt x="312" y="171"/>
                  <a:pt x="312" y="171"/>
                  <a:pt x="312" y="171"/>
                </a:cubicBezTo>
                <a:cubicBezTo>
                  <a:pt x="312" y="172"/>
                  <a:pt x="312" y="173"/>
                  <a:pt x="312" y="174"/>
                </a:cubicBezTo>
                <a:cubicBezTo>
                  <a:pt x="312" y="174"/>
                  <a:pt x="312" y="174"/>
                  <a:pt x="312" y="175"/>
                </a:cubicBezTo>
                <a:cubicBezTo>
                  <a:pt x="312" y="176"/>
                  <a:pt x="311" y="177"/>
                  <a:pt x="310" y="179"/>
                </a:cubicBezTo>
                <a:cubicBezTo>
                  <a:pt x="310" y="179"/>
                  <a:pt x="309" y="180"/>
                  <a:pt x="309" y="181"/>
                </a:cubicBezTo>
                <a:cubicBezTo>
                  <a:pt x="306" y="186"/>
                  <a:pt x="306" y="190"/>
                  <a:pt x="306" y="195"/>
                </a:cubicBezTo>
                <a:cubicBezTo>
                  <a:pt x="306" y="195"/>
                  <a:pt x="306" y="195"/>
                  <a:pt x="306" y="195"/>
                </a:cubicBezTo>
                <a:cubicBezTo>
                  <a:pt x="305" y="195"/>
                  <a:pt x="305" y="195"/>
                  <a:pt x="304" y="195"/>
                </a:cubicBezTo>
                <a:cubicBezTo>
                  <a:pt x="303" y="195"/>
                  <a:pt x="302" y="196"/>
                  <a:pt x="301" y="196"/>
                </a:cubicBezTo>
                <a:cubicBezTo>
                  <a:pt x="300" y="197"/>
                  <a:pt x="299" y="198"/>
                  <a:pt x="298" y="200"/>
                </a:cubicBezTo>
                <a:cubicBezTo>
                  <a:pt x="297" y="201"/>
                  <a:pt x="297" y="203"/>
                  <a:pt x="297" y="205"/>
                </a:cubicBezTo>
                <a:cubicBezTo>
                  <a:pt x="297" y="208"/>
                  <a:pt x="298" y="210"/>
                  <a:pt x="299" y="213"/>
                </a:cubicBezTo>
                <a:cubicBezTo>
                  <a:pt x="299" y="212"/>
                  <a:pt x="299" y="212"/>
                  <a:pt x="299" y="212"/>
                </a:cubicBezTo>
                <a:cubicBezTo>
                  <a:pt x="296" y="210"/>
                  <a:pt x="290" y="212"/>
                  <a:pt x="287" y="212"/>
                </a:cubicBezTo>
                <a:cubicBezTo>
                  <a:pt x="286" y="212"/>
                  <a:pt x="286" y="212"/>
                  <a:pt x="285" y="212"/>
                </a:cubicBezTo>
                <a:cubicBezTo>
                  <a:pt x="285" y="211"/>
                  <a:pt x="285" y="210"/>
                  <a:pt x="285" y="210"/>
                </a:cubicBezTo>
                <a:cubicBezTo>
                  <a:pt x="285" y="208"/>
                  <a:pt x="285" y="206"/>
                  <a:pt x="284" y="204"/>
                </a:cubicBezTo>
                <a:cubicBezTo>
                  <a:pt x="284" y="203"/>
                  <a:pt x="284" y="202"/>
                  <a:pt x="283" y="202"/>
                </a:cubicBezTo>
                <a:cubicBezTo>
                  <a:pt x="283" y="201"/>
                  <a:pt x="283" y="200"/>
                  <a:pt x="283" y="200"/>
                </a:cubicBezTo>
                <a:cubicBezTo>
                  <a:pt x="284" y="199"/>
                  <a:pt x="285" y="198"/>
                  <a:pt x="286" y="197"/>
                </a:cubicBezTo>
                <a:cubicBezTo>
                  <a:pt x="289" y="195"/>
                  <a:pt x="293" y="194"/>
                  <a:pt x="295" y="191"/>
                </a:cubicBezTo>
                <a:cubicBezTo>
                  <a:pt x="293" y="190"/>
                  <a:pt x="289" y="192"/>
                  <a:pt x="286" y="191"/>
                </a:cubicBezTo>
                <a:cubicBezTo>
                  <a:pt x="284" y="184"/>
                  <a:pt x="292" y="179"/>
                  <a:pt x="290" y="172"/>
                </a:cubicBezTo>
                <a:cubicBezTo>
                  <a:pt x="289" y="169"/>
                  <a:pt x="285" y="169"/>
                  <a:pt x="283" y="165"/>
                </a:cubicBezTo>
                <a:cubicBezTo>
                  <a:pt x="282" y="162"/>
                  <a:pt x="281" y="154"/>
                  <a:pt x="282" y="150"/>
                </a:cubicBezTo>
                <a:cubicBezTo>
                  <a:pt x="284" y="150"/>
                  <a:pt x="285" y="151"/>
                  <a:pt x="287" y="152"/>
                </a:cubicBezTo>
                <a:close/>
                <a:moveTo>
                  <a:pt x="281" y="201"/>
                </a:moveTo>
                <a:cubicBezTo>
                  <a:pt x="281" y="201"/>
                  <a:pt x="281" y="201"/>
                  <a:pt x="282" y="201"/>
                </a:cubicBezTo>
                <a:cubicBezTo>
                  <a:pt x="282" y="201"/>
                  <a:pt x="282" y="201"/>
                  <a:pt x="282" y="202"/>
                </a:cubicBezTo>
                <a:cubicBezTo>
                  <a:pt x="282" y="203"/>
                  <a:pt x="283" y="204"/>
                  <a:pt x="283" y="205"/>
                </a:cubicBezTo>
                <a:cubicBezTo>
                  <a:pt x="283" y="206"/>
                  <a:pt x="284" y="208"/>
                  <a:pt x="283" y="210"/>
                </a:cubicBezTo>
                <a:cubicBezTo>
                  <a:pt x="283" y="210"/>
                  <a:pt x="283" y="211"/>
                  <a:pt x="283" y="212"/>
                </a:cubicBezTo>
                <a:cubicBezTo>
                  <a:pt x="277" y="212"/>
                  <a:pt x="269" y="211"/>
                  <a:pt x="265" y="207"/>
                </a:cubicBezTo>
                <a:cubicBezTo>
                  <a:pt x="265" y="207"/>
                  <a:pt x="265" y="207"/>
                  <a:pt x="265" y="207"/>
                </a:cubicBezTo>
                <a:cubicBezTo>
                  <a:pt x="265" y="207"/>
                  <a:pt x="266" y="206"/>
                  <a:pt x="265" y="205"/>
                </a:cubicBezTo>
                <a:cubicBezTo>
                  <a:pt x="265" y="205"/>
                  <a:pt x="265" y="204"/>
                  <a:pt x="265" y="204"/>
                </a:cubicBezTo>
                <a:cubicBezTo>
                  <a:pt x="265" y="203"/>
                  <a:pt x="266" y="202"/>
                  <a:pt x="266" y="200"/>
                </a:cubicBezTo>
                <a:cubicBezTo>
                  <a:pt x="270" y="192"/>
                  <a:pt x="275" y="201"/>
                  <a:pt x="281" y="201"/>
                </a:cubicBezTo>
                <a:close/>
                <a:moveTo>
                  <a:pt x="235" y="391"/>
                </a:moveTo>
                <a:cubicBezTo>
                  <a:pt x="234" y="390"/>
                  <a:pt x="234" y="389"/>
                  <a:pt x="234" y="387"/>
                </a:cubicBezTo>
                <a:cubicBezTo>
                  <a:pt x="234" y="388"/>
                  <a:pt x="235" y="388"/>
                  <a:pt x="235" y="388"/>
                </a:cubicBezTo>
                <a:cubicBezTo>
                  <a:pt x="235" y="389"/>
                  <a:pt x="235" y="389"/>
                  <a:pt x="236" y="389"/>
                </a:cubicBezTo>
                <a:cubicBezTo>
                  <a:pt x="236" y="389"/>
                  <a:pt x="236" y="390"/>
                  <a:pt x="237" y="390"/>
                </a:cubicBezTo>
                <a:cubicBezTo>
                  <a:pt x="237" y="391"/>
                  <a:pt x="237" y="391"/>
                  <a:pt x="237" y="391"/>
                </a:cubicBezTo>
                <a:cubicBezTo>
                  <a:pt x="237" y="393"/>
                  <a:pt x="238" y="395"/>
                  <a:pt x="239" y="396"/>
                </a:cubicBezTo>
                <a:cubicBezTo>
                  <a:pt x="239" y="398"/>
                  <a:pt x="240" y="399"/>
                  <a:pt x="241" y="400"/>
                </a:cubicBezTo>
                <a:cubicBezTo>
                  <a:pt x="241" y="400"/>
                  <a:pt x="241" y="400"/>
                  <a:pt x="241" y="400"/>
                </a:cubicBezTo>
                <a:cubicBezTo>
                  <a:pt x="240" y="399"/>
                  <a:pt x="239" y="397"/>
                  <a:pt x="238" y="396"/>
                </a:cubicBezTo>
                <a:cubicBezTo>
                  <a:pt x="237" y="394"/>
                  <a:pt x="236" y="393"/>
                  <a:pt x="235" y="392"/>
                </a:cubicBezTo>
                <a:cubicBezTo>
                  <a:pt x="235" y="391"/>
                  <a:pt x="235" y="391"/>
                  <a:pt x="235" y="391"/>
                </a:cubicBezTo>
                <a:close/>
                <a:moveTo>
                  <a:pt x="265" y="435"/>
                </a:moveTo>
                <a:cubicBezTo>
                  <a:pt x="265" y="435"/>
                  <a:pt x="265" y="435"/>
                  <a:pt x="265" y="435"/>
                </a:cubicBezTo>
                <a:cubicBezTo>
                  <a:pt x="265" y="435"/>
                  <a:pt x="265" y="436"/>
                  <a:pt x="265" y="436"/>
                </a:cubicBezTo>
                <a:cubicBezTo>
                  <a:pt x="266" y="436"/>
                  <a:pt x="266" y="436"/>
                  <a:pt x="266" y="437"/>
                </a:cubicBezTo>
                <a:cubicBezTo>
                  <a:pt x="266" y="437"/>
                  <a:pt x="266" y="437"/>
                  <a:pt x="266" y="437"/>
                </a:cubicBezTo>
                <a:cubicBezTo>
                  <a:pt x="266" y="437"/>
                  <a:pt x="266" y="437"/>
                  <a:pt x="266" y="437"/>
                </a:cubicBezTo>
                <a:cubicBezTo>
                  <a:pt x="267" y="438"/>
                  <a:pt x="268" y="439"/>
                  <a:pt x="268" y="440"/>
                </a:cubicBezTo>
                <a:cubicBezTo>
                  <a:pt x="269" y="441"/>
                  <a:pt x="269" y="441"/>
                  <a:pt x="269" y="442"/>
                </a:cubicBezTo>
                <a:cubicBezTo>
                  <a:pt x="270" y="442"/>
                  <a:pt x="270" y="443"/>
                  <a:pt x="270" y="444"/>
                </a:cubicBezTo>
                <a:cubicBezTo>
                  <a:pt x="270" y="444"/>
                  <a:pt x="271" y="445"/>
                  <a:pt x="271" y="446"/>
                </a:cubicBezTo>
                <a:cubicBezTo>
                  <a:pt x="269" y="444"/>
                  <a:pt x="268" y="442"/>
                  <a:pt x="266" y="440"/>
                </a:cubicBezTo>
                <a:cubicBezTo>
                  <a:pt x="266" y="438"/>
                  <a:pt x="265" y="437"/>
                  <a:pt x="265" y="435"/>
                </a:cubicBezTo>
                <a:close/>
                <a:moveTo>
                  <a:pt x="281" y="470"/>
                </a:moveTo>
                <a:cubicBezTo>
                  <a:pt x="281" y="470"/>
                  <a:pt x="281" y="470"/>
                  <a:pt x="281" y="470"/>
                </a:cubicBezTo>
                <a:cubicBezTo>
                  <a:pt x="281" y="470"/>
                  <a:pt x="281" y="470"/>
                  <a:pt x="281" y="470"/>
                </a:cubicBezTo>
                <a:cubicBezTo>
                  <a:pt x="281" y="470"/>
                  <a:pt x="281" y="470"/>
                  <a:pt x="281" y="470"/>
                </a:cubicBezTo>
                <a:close/>
                <a:moveTo>
                  <a:pt x="285" y="483"/>
                </a:moveTo>
                <a:cubicBezTo>
                  <a:pt x="285" y="483"/>
                  <a:pt x="285" y="483"/>
                  <a:pt x="285" y="484"/>
                </a:cubicBezTo>
                <a:cubicBezTo>
                  <a:pt x="285" y="484"/>
                  <a:pt x="285" y="484"/>
                  <a:pt x="285" y="484"/>
                </a:cubicBezTo>
                <a:cubicBezTo>
                  <a:pt x="285" y="483"/>
                  <a:pt x="285" y="482"/>
                  <a:pt x="284" y="481"/>
                </a:cubicBezTo>
                <a:cubicBezTo>
                  <a:pt x="285" y="482"/>
                  <a:pt x="285" y="483"/>
                  <a:pt x="285" y="483"/>
                </a:cubicBezTo>
                <a:close/>
                <a:moveTo>
                  <a:pt x="381" y="405"/>
                </a:moveTo>
                <a:cubicBezTo>
                  <a:pt x="381" y="405"/>
                  <a:pt x="382" y="405"/>
                  <a:pt x="382" y="405"/>
                </a:cubicBezTo>
                <a:cubicBezTo>
                  <a:pt x="382" y="405"/>
                  <a:pt x="382" y="405"/>
                  <a:pt x="382" y="405"/>
                </a:cubicBezTo>
                <a:cubicBezTo>
                  <a:pt x="382" y="405"/>
                  <a:pt x="382" y="405"/>
                  <a:pt x="382" y="405"/>
                </a:cubicBezTo>
                <a:cubicBezTo>
                  <a:pt x="382" y="405"/>
                  <a:pt x="382" y="405"/>
                  <a:pt x="381" y="405"/>
                </a:cubicBezTo>
                <a:close/>
                <a:moveTo>
                  <a:pt x="456" y="390"/>
                </a:moveTo>
                <a:cubicBezTo>
                  <a:pt x="458" y="390"/>
                  <a:pt x="461" y="389"/>
                  <a:pt x="464" y="388"/>
                </a:cubicBezTo>
                <a:cubicBezTo>
                  <a:pt x="467" y="388"/>
                  <a:pt x="470" y="387"/>
                  <a:pt x="473" y="385"/>
                </a:cubicBezTo>
                <a:cubicBezTo>
                  <a:pt x="476" y="383"/>
                  <a:pt x="478" y="381"/>
                  <a:pt x="480" y="379"/>
                </a:cubicBezTo>
                <a:cubicBezTo>
                  <a:pt x="480" y="379"/>
                  <a:pt x="481" y="379"/>
                  <a:pt x="481" y="379"/>
                </a:cubicBezTo>
                <a:cubicBezTo>
                  <a:pt x="480" y="381"/>
                  <a:pt x="479" y="382"/>
                  <a:pt x="479" y="384"/>
                </a:cubicBezTo>
                <a:cubicBezTo>
                  <a:pt x="479" y="391"/>
                  <a:pt x="481" y="395"/>
                  <a:pt x="484" y="399"/>
                </a:cubicBezTo>
                <a:cubicBezTo>
                  <a:pt x="484" y="399"/>
                  <a:pt x="484" y="399"/>
                  <a:pt x="484" y="399"/>
                </a:cubicBezTo>
                <a:cubicBezTo>
                  <a:pt x="483" y="398"/>
                  <a:pt x="482" y="398"/>
                  <a:pt x="481" y="397"/>
                </a:cubicBezTo>
                <a:cubicBezTo>
                  <a:pt x="480" y="397"/>
                  <a:pt x="479" y="397"/>
                  <a:pt x="478" y="397"/>
                </a:cubicBezTo>
                <a:cubicBezTo>
                  <a:pt x="477" y="398"/>
                  <a:pt x="477" y="398"/>
                  <a:pt x="476" y="398"/>
                </a:cubicBezTo>
                <a:cubicBezTo>
                  <a:pt x="475" y="397"/>
                  <a:pt x="474" y="397"/>
                  <a:pt x="473" y="397"/>
                </a:cubicBezTo>
                <a:cubicBezTo>
                  <a:pt x="473" y="397"/>
                  <a:pt x="473" y="397"/>
                  <a:pt x="472" y="397"/>
                </a:cubicBezTo>
                <a:cubicBezTo>
                  <a:pt x="470" y="396"/>
                  <a:pt x="469" y="396"/>
                  <a:pt x="467" y="396"/>
                </a:cubicBezTo>
                <a:cubicBezTo>
                  <a:pt x="465" y="396"/>
                  <a:pt x="463" y="395"/>
                  <a:pt x="461" y="394"/>
                </a:cubicBezTo>
                <a:cubicBezTo>
                  <a:pt x="459" y="394"/>
                  <a:pt x="457" y="392"/>
                  <a:pt x="455" y="391"/>
                </a:cubicBezTo>
                <a:cubicBezTo>
                  <a:pt x="455" y="391"/>
                  <a:pt x="454" y="391"/>
                  <a:pt x="454" y="391"/>
                </a:cubicBezTo>
                <a:cubicBezTo>
                  <a:pt x="455" y="391"/>
                  <a:pt x="455" y="391"/>
                  <a:pt x="456" y="390"/>
                </a:cubicBezTo>
                <a:close/>
                <a:moveTo>
                  <a:pt x="530" y="308"/>
                </a:moveTo>
                <a:cubicBezTo>
                  <a:pt x="530" y="308"/>
                  <a:pt x="531" y="308"/>
                  <a:pt x="531" y="308"/>
                </a:cubicBezTo>
                <a:cubicBezTo>
                  <a:pt x="531" y="308"/>
                  <a:pt x="530" y="308"/>
                  <a:pt x="530" y="309"/>
                </a:cubicBezTo>
                <a:cubicBezTo>
                  <a:pt x="530" y="309"/>
                  <a:pt x="530" y="309"/>
                  <a:pt x="530" y="308"/>
                </a:cubicBezTo>
                <a:close/>
                <a:moveTo>
                  <a:pt x="561" y="195"/>
                </a:moveTo>
                <a:cubicBezTo>
                  <a:pt x="560" y="195"/>
                  <a:pt x="560" y="196"/>
                  <a:pt x="559" y="196"/>
                </a:cubicBezTo>
                <a:cubicBezTo>
                  <a:pt x="561" y="194"/>
                  <a:pt x="563" y="192"/>
                  <a:pt x="565" y="190"/>
                </a:cubicBezTo>
                <a:cubicBezTo>
                  <a:pt x="568" y="188"/>
                  <a:pt x="570" y="186"/>
                  <a:pt x="573" y="185"/>
                </a:cubicBezTo>
                <a:cubicBezTo>
                  <a:pt x="573" y="188"/>
                  <a:pt x="572" y="190"/>
                  <a:pt x="569" y="192"/>
                </a:cubicBezTo>
                <a:cubicBezTo>
                  <a:pt x="566" y="194"/>
                  <a:pt x="564" y="195"/>
                  <a:pt x="561" y="195"/>
                </a:cubicBezTo>
                <a:close/>
                <a:moveTo>
                  <a:pt x="575" y="180"/>
                </a:moveTo>
                <a:cubicBezTo>
                  <a:pt x="575" y="180"/>
                  <a:pt x="575" y="179"/>
                  <a:pt x="575" y="179"/>
                </a:cubicBezTo>
                <a:cubicBezTo>
                  <a:pt x="575" y="179"/>
                  <a:pt x="575" y="180"/>
                  <a:pt x="576" y="180"/>
                </a:cubicBezTo>
                <a:cubicBezTo>
                  <a:pt x="575" y="180"/>
                  <a:pt x="575" y="180"/>
                  <a:pt x="574" y="181"/>
                </a:cubicBezTo>
                <a:cubicBezTo>
                  <a:pt x="574" y="180"/>
                  <a:pt x="575" y="180"/>
                  <a:pt x="575" y="180"/>
                </a:cubicBezTo>
                <a:close/>
                <a:moveTo>
                  <a:pt x="580" y="110"/>
                </a:moveTo>
                <a:cubicBezTo>
                  <a:pt x="580" y="110"/>
                  <a:pt x="580" y="111"/>
                  <a:pt x="579" y="111"/>
                </a:cubicBezTo>
                <a:cubicBezTo>
                  <a:pt x="578" y="112"/>
                  <a:pt x="576" y="113"/>
                  <a:pt x="575" y="114"/>
                </a:cubicBezTo>
                <a:cubicBezTo>
                  <a:pt x="573" y="116"/>
                  <a:pt x="570" y="117"/>
                  <a:pt x="569" y="120"/>
                </a:cubicBezTo>
                <a:cubicBezTo>
                  <a:pt x="567" y="123"/>
                  <a:pt x="566" y="127"/>
                  <a:pt x="566" y="131"/>
                </a:cubicBezTo>
                <a:cubicBezTo>
                  <a:pt x="555" y="137"/>
                  <a:pt x="542" y="124"/>
                  <a:pt x="545" y="111"/>
                </a:cubicBezTo>
                <a:cubicBezTo>
                  <a:pt x="547" y="101"/>
                  <a:pt x="562" y="99"/>
                  <a:pt x="571" y="101"/>
                </a:cubicBezTo>
                <a:cubicBezTo>
                  <a:pt x="572" y="101"/>
                  <a:pt x="574" y="102"/>
                  <a:pt x="575" y="102"/>
                </a:cubicBezTo>
                <a:cubicBezTo>
                  <a:pt x="576" y="105"/>
                  <a:pt x="577" y="109"/>
                  <a:pt x="580" y="110"/>
                </a:cubicBezTo>
                <a:close/>
                <a:moveTo>
                  <a:pt x="348" y="195"/>
                </a:moveTo>
                <a:cubicBezTo>
                  <a:pt x="346" y="198"/>
                  <a:pt x="341" y="196"/>
                  <a:pt x="337" y="195"/>
                </a:cubicBezTo>
                <a:cubicBezTo>
                  <a:pt x="337" y="195"/>
                  <a:pt x="338" y="195"/>
                  <a:pt x="338" y="195"/>
                </a:cubicBezTo>
                <a:cubicBezTo>
                  <a:pt x="339" y="194"/>
                  <a:pt x="341" y="193"/>
                  <a:pt x="342" y="192"/>
                </a:cubicBezTo>
                <a:cubicBezTo>
                  <a:pt x="342" y="192"/>
                  <a:pt x="343" y="191"/>
                  <a:pt x="343" y="191"/>
                </a:cubicBezTo>
                <a:cubicBezTo>
                  <a:pt x="343" y="191"/>
                  <a:pt x="343" y="190"/>
                  <a:pt x="344" y="190"/>
                </a:cubicBezTo>
                <a:cubicBezTo>
                  <a:pt x="344" y="190"/>
                  <a:pt x="344" y="190"/>
                  <a:pt x="344" y="190"/>
                </a:cubicBezTo>
                <a:cubicBezTo>
                  <a:pt x="345" y="189"/>
                  <a:pt x="345" y="189"/>
                  <a:pt x="346" y="189"/>
                </a:cubicBezTo>
                <a:cubicBezTo>
                  <a:pt x="346" y="189"/>
                  <a:pt x="347" y="189"/>
                  <a:pt x="348" y="188"/>
                </a:cubicBezTo>
                <a:cubicBezTo>
                  <a:pt x="349" y="187"/>
                  <a:pt x="350" y="186"/>
                  <a:pt x="351" y="185"/>
                </a:cubicBezTo>
                <a:cubicBezTo>
                  <a:pt x="351" y="189"/>
                  <a:pt x="350" y="193"/>
                  <a:pt x="348" y="195"/>
                </a:cubicBezTo>
                <a:close/>
                <a:moveTo>
                  <a:pt x="325" y="205"/>
                </a:moveTo>
                <a:cubicBezTo>
                  <a:pt x="327" y="207"/>
                  <a:pt x="330" y="206"/>
                  <a:pt x="332" y="207"/>
                </a:cubicBezTo>
                <a:cubicBezTo>
                  <a:pt x="333" y="207"/>
                  <a:pt x="333" y="208"/>
                  <a:pt x="334" y="208"/>
                </a:cubicBezTo>
                <a:cubicBezTo>
                  <a:pt x="333" y="212"/>
                  <a:pt x="334" y="215"/>
                  <a:pt x="337" y="218"/>
                </a:cubicBezTo>
                <a:cubicBezTo>
                  <a:pt x="336" y="219"/>
                  <a:pt x="335" y="220"/>
                  <a:pt x="334" y="222"/>
                </a:cubicBezTo>
                <a:cubicBezTo>
                  <a:pt x="332" y="223"/>
                  <a:pt x="332" y="224"/>
                  <a:pt x="331" y="226"/>
                </a:cubicBezTo>
                <a:cubicBezTo>
                  <a:pt x="331" y="226"/>
                  <a:pt x="331" y="226"/>
                  <a:pt x="331" y="226"/>
                </a:cubicBezTo>
                <a:cubicBezTo>
                  <a:pt x="330" y="224"/>
                  <a:pt x="328" y="223"/>
                  <a:pt x="326" y="222"/>
                </a:cubicBezTo>
                <a:cubicBezTo>
                  <a:pt x="326" y="221"/>
                  <a:pt x="325" y="221"/>
                  <a:pt x="325" y="220"/>
                </a:cubicBezTo>
                <a:cubicBezTo>
                  <a:pt x="323" y="219"/>
                  <a:pt x="322" y="218"/>
                  <a:pt x="321" y="216"/>
                </a:cubicBezTo>
                <a:cubicBezTo>
                  <a:pt x="320" y="215"/>
                  <a:pt x="319" y="215"/>
                  <a:pt x="318" y="214"/>
                </a:cubicBezTo>
                <a:cubicBezTo>
                  <a:pt x="318" y="214"/>
                  <a:pt x="318" y="214"/>
                  <a:pt x="318" y="213"/>
                </a:cubicBezTo>
                <a:cubicBezTo>
                  <a:pt x="318" y="213"/>
                  <a:pt x="318" y="213"/>
                  <a:pt x="318" y="212"/>
                </a:cubicBezTo>
                <a:cubicBezTo>
                  <a:pt x="318" y="211"/>
                  <a:pt x="318" y="211"/>
                  <a:pt x="318" y="210"/>
                </a:cubicBezTo>
                <a:cubicBezTo>
                  <a:pt x="318" y="210"/>
                  <a:pt x="318" y="209"/>
                  <a:pt x="319" y="209"/>
                </a:cubicBezTo>
                <a:cubicBezTo>
                  <a:pt x="319" y="209"/>
                  <a:pt x="319" y="208"/>
                  <a:pt x="319" y="208"/>
                </a:cubicBezTo>
                <a:cubicBezTo>
                  <a:pt x="319" y="208"/>
                  <a:pt x="319" y="208"/>
                  <a:pt x="319" y="208"/>
                </a:cubicBezTo>
                <a:cubicBezTo>
                  <a:pt x="319" y="206"/>
                  <a:pt x="319" y="206"/>
                  <a:pt x="319" y="206"/>
                </a:cubicBezTo>
                <a:cubicBezTo>
                  <a:pt x="318" y="207"/>
                  <a:pt x="318" y="207"/>
                  <a:pt x="318" y="207"/>
                </a:cubicBezTo>
                <a:cubicBezTo>
                  <a:pt x="318" y="207"/>
                  <a:pt x="318" y="207"/>
                  <a:pt x="318" y="207"/>
                </a:cubicBezTo>
                <a:cubicBezTo>
                  <a:pt x="318" y="208"/>
                  <a:pt x="318" y="208"/>
                  <a:pt x="317" y="208"/>
                </a:cubicBezTo>
                <a:cubicBezTo>
                  <a:pt x="317" y="209"/>
                  <a:pt x="317" y="209"/>
                  <a:pt x="317" y="210"/>
                </a:cubicBezTo>
                <a:cubicBezTo>
                  <a:pt x="317" y="211"/>
                  <a:pt x="317" y="211"/>
                  <a:pt x="317" y="212"/>
                </a:cubicBezTo>
                <a:cubicBezTo>
                  <a:pt x="317" y="212"/>
                  <a:pt x="317" y="212"/>
                  <a:pt x="317" y="213"/>
                </a:cubicBezTo>
                <a:cubicBezTo>
                  <a:pt x="316" y="212"/>
                  <a:pt x="316" y="212"/>
                  <a:pt x="316" y="211"/>
                </a:cubicBezTo>
                <a:cubicBezTo>
                  <a:pt x="315" y="211"/>
                  <a:pt x="315" y="211"/>
                  <a:pt x="314" y="210"/>
                </a:cubicBezTo>
                <a:cubicBezTo>
                  <a:pt x="312" y="209"/>
                  <a:pt x="311" y="208"/>
                  <a:pt x="309" y="206"/>
                </a:cubicBezTo>
                <a:cubicBezTo>
                  <a:pt x="309" y="206"/>
                  <a:pt x="309" y="206"/>
                  <a:pt x="309" y="205"/>
                </a:cubicBezTo>
                <a:cubicBezTo>
                  <a:pt x="309" y="205"/>
                  <a:pt x="309" y="205"/>
                  <a:pt x="309" y="204"/>
                </a:cubicBezTo>
                <a:cubicBezTo>
                  <a:pt x="309" y="204"/>
                  <a:pt x="309" y="203"/>
                  <a:pt x="309" y="202"/>
                </a:cubicBezTo>
                <a:cubicBezTo>
                  <a:pt x="309" y="200"/>
                  <a:pt x="311" y="198"/>
                  <a:pt x="313" y="196"/>
                </a:cubicBezTo>
                <a:cubicBezTo>
                  <a:pt x="313" y="196"/>
                  <a:pt x="314" y="196"/>
                  <a:pt x="314" y="196"/>
                </a:cubicBezTo>
                <a:cubicBezTo>
                  <a:pt x="315" y="196"/>
                  <a:pt x="316" y="196"/>
                  <a:pt x="318" y="196"/>
                </a:cubicBezTo>
                <a:cubicBezTo>
                  <a:pt x="319" y="196"/>
                  <a:pt x="321" y="196"/>
                  <a:pt x="322" y="195"/>
                </a:cubicBezTo>
                <a:cubicBezTo>
                  <a:pt x="324" y="195"/>
                  <a:pt x="325" y="194"/>
                  <a:pt x="326" y="194"/>
                </a:cubicBezTo>
                <a:cubicBezTo>
                  <a:pt x="326" y="194"/>
                  <a:pt x="326" y="194"/>
                  <a:pt x="327" y="194"/>
                </a:cubicBezTo>
                <a:cubicBezTo>
                  <a:pt x="327" y="194"/>
                  <a:pt x="327" y="194"/>
                  <a:pt x="327" y="194"/>
                </a:cubicBezTo>
                <a:cubicBezTo>
                  <a:pt x="328" y="194"/>
                  <a:pt x="329" y="194"/>
                  <a:pt x="329" y="194"/>
                </a:cubicBezTo>
                <a:cubicBezTo>
                  <a:pt x="330" y="195"/>
                  <a:pt x="330" y="195"/>
                  <a:pt x="331" y="195"/>
                </a:cubicBezTo>
                <a:cubicBezTo>
                  <a:pt x="331" y="195"/>
                  <a:pt x="332" y="195"/>
                  <a:pt x="332" y="195"/>
                </a:cubicBezTo>
                <a:cubicBezTo>
                  <a:pt x="332" y="195"/>
                  <a:pt x="332" y="195"/>
                  <a:pt x="333" y="195"/>
                </a:cubicBezTo>
                <a:cubicBezTo>
                  <a:pt x="328" y="197"/>
                  <a:pt x="320" y="201"/>
                  <a:pt x="325" y="205"/>
                </a:cubicBezTo>
                <a:close/>
                <a:moveTo>
                  <a:pt x="188" y="200"/>
                </a:moveTo>
                <a:cubicBezTo>
                  <a:pt x="187" y="200"/>
                  <a:pt x="187" y="199"/>
                  <a:pt x="186" y="198"/>
                </a:cubicBezTo>
                <a:cubicBezTo>
                  <a:pt x="184" y="194"/>
                  <a:pt x="182" y="190"/>
                  <a:pt x="180" y="186"/>
                </a:cubicBezTo>
                <a:cubicBezTo>
                  <a:pt x="180" y="186"/>
                  <a:pt x="181" y="187"/>
                  <a:pt x="182" y="188"/>
                </a:cubicBezTo>
                <a:cubicBezTo>
                  <a:pt x="183" y="189"/>
                  <a:pt x="183" y="190"/>
                  <a:pt x="184" y="192"/>
                </a:cubicBezTo>
                <a:cubicBezTo>
                  <a:pt x="184" y="193"/>
                  <a:pt x="185" y="194"/>
                  <a:pt x="186" y="195"/>
                </a:cubicBezTo>
                <a:cubicBezTo>
                  <a:pt x="186" y="195"/>
                  <a:pt x="187" y="196"/>
                  <a:pt x="187" y="197"/>
                </a:cubicBezTo>
                <a:cubicBezTo>
                  <a:pt x="188" y="198"/>
                  <a:pt x="188" y="200"/>
                  <a:pt x="189" y="202"/>
                </a:cubicBezTo>
                <a:cubicBezTo>
                  <a:pt x="188" y="201"/>
                  <a:pt x="188" y="201"/>
                  <a:pt x="188" y="200"/>
                </a:cubicBezTo>
                <a:close/>
                <a:moveTo>
                  <a:pt x="174" y="176"/>
                </a:moveTo>
                <a:cubicBezTo>
                  <a:pt x="173" y="176"/>
                  <a:pt x="173" y="175"/>
                  <a:pt x="173" y="175"/>
                </a:cubicBezTo>
                <a:cubicBezTo>
                  <a:pt x="173" y="175"/>
                  <a:pt x="173" y="175"/>
                  <a:pt x="173" y="175"/>
                </a:cubicBezTo>
                <a:cubicBezTo>
                  <a:pt x="173" y="175"/>
                  <a:pt x="174" y="176"/>
                  <a:pt x="174" y="176"/>
                </a:cubicBezTo>
                <a:close/>
                <a:moveTo>
                  <a:pt x="156" y="166"/>
                </a:moveTo>
                <a:cubicBezTo>
                  <a:pt x="156" y="167"/>
                  <a:pt x="156" y="167"/>
                  <a:pt x="156" y="168"/>
                </a:cubicBezTo>
                <a:cubicBezTo>
                  <a:pt x="155" y="168"/>
                  <a:pt x="154" y="167"/>
                  <a:pt x="153" y="166"/>
                </a:cubicBezTo>
                <a:cubicBezTo>
                  <a:pt x="152" y="165"/>
                  <a:pt x="151" y="164"/>
                  <a:pt x="151" y="163"/>
                </a:cubicBezTo>
                <a:cubicBezTo>
                  <a:pt x="151" y="163"/>
                  <a:pt x="151" y="163"/>
                  <a:pt x="151" y="163"/>
                </a:cubicBezTo>
                <a:cubicBezTo>
                  <a:pt x="153" y="163"/>
                  <a:pt x="154" y="164"/>
                  <a:pt x="156" y="166"/>
                </a:cubicBezTo>
                <a:close/>
                <a:moveTo>
                  <a:pt x="171" y="174"/>
                </a:moveTo>
                <a:cubicBezTo>
                  <a:pt x="171" y="175"/>
                  <a:pt x="172" y="176"/>
                  <a:pt x="172" y="176"/>
                </a:cubicBezTo>
                <a:cubicBezTo>
                  <a:pt x="171" y="176"/>
                  <a:pt x="170" y="175"/>
                  <a:pt x="168" y="174"/>
                </a:cubicBezTo>
                <a:cubicBezTo>
                  <a:pt x="168" y="174"/>
                  <a:pt x="168" y="174"/>
                  <a:pt x="168" y="174"/>
                </a:cubicBezTo>
                <a:cubicBezTo>
                  <a:pt x="169" y="174"/>
                  <a:pt x="170" y="174"/>
                  <a:pt x="171" y="174"/>
                </a:cubicBezTo>
                <a:close/>
                <a:moveTo>
                  <a:pt x="227" y="378"/>
                </a:moveTo>
                <a:cubicBezTo>
                  <a:pt x="227" y="378"/>
                  <a:pt x="228" y="379"/>
                  <a:pt x="228" y="379"/>
                </a:cubicBezTo>
                <a:cubicBezTo>
                  <a:pt x="228" y="380"/>
                  <a:pt x="228" y="381"/>
                  <a:pt x="229" y="382"/>
                </a:cubicBezTo>
                <a:cubicBezTo>
                  <a:pt x="228" y="380"/>
                  <a:pt x="227" y="379"/>
                  <a:pt x="227" y="377"/>
                </a:cubicBezTo>
                <a:cubicBezTo>
                  <a:pt x="227" y="377"/>
                  <a:pt x="227" y="378"/>
                  <a:pt x="227" y="378"/>
                </a:cubicBezTo>
                <a:close/>
                <a:moveTo>
                  <a:pt x="263" y="434"/>
                </a:moveTo>
                <a:cubicBezTo>
                  <a:pt x="263" y="434"/>
                  <a:pt x="263" y="435"/>
                  <a:pt x="263" y="436"/>
                </a:cubicBezTo>
                <a:cubicBezTo>
                  <a:pt x="263" y="435"/>
                  <a:pt x="262" y="434"/>
                  <a:pt x="261" y="433"/>
                </a:cubicBezTo>
                <a:cubicBezTo>
                  <a:pt x="262" y="433"/>
                  <a:pt x="262" y="433"/>
                  <a:pt x="263" y="434"/>
                </a:cubicBezTo>
                <a:close/>
                <a:moveTo>
                  <a:pt x="381" y="506"/>
                </a:moveTo>
                <a:cubicBezTo>
                  <a:pt x="382" y="503"/>
                  <a:pt x="382" y="503"/>
                  <a:pt x="382" y="503"/>
                </a:cubicBezTo>
                <a:cubicBezTo>
                  <a:pt x="382" y="502"/>
                  <a:pt x="382" y="500"/>
                  <a:pt x="383" y="499"/>
                </a:cubicBezTo>
                <a:cubicBezTo>
                  <a:pt x="384" y="496"/>
                  <a:pt x="384" y="494"/>
                  <a:pt x="385" y="491"/>
                </a:cubicBezTo>
                <a:cubicBezTo>
                  <a:pt x="385" y="489"/>
                  <a:pt x="385" y="486"/>
                  <a:pt x="385" y="484"/>
                </a:cubicBezTo>
                <a:cubicBezTo>
                  <a:pt x="385" y="484"/>
                  <a:pt x="385" y="483"/>
                  <a:pt x="385" y="483"/>
                </a:cubicBezTo>
                <a:cubicBezTo>
                  <a:pt x="385" y="483"/>
                  <a:pt x="385" y="482"/>
                  <a:pt x="385" y="482"/>
                </a:cubicBezTo>
                <a:cubicBezTo>
                  <a:pt x="385" y="486"/>
                  <a:pt x="385" y="490"/>
                  <a:pt x="385" y="494"/>
                </a:cubicBezTo>
                <a:cubicBezTo>
                  <a:pt x="384" y="499"/>
                  <a:pt x="383" y="504"/>
                  <a:pt x="381" y="509"/>
                </a:cubicBezTo>
                <a:cubicBezTo>
                  <a:pt x="381" y="508"/>
                  <a:pt x="381" y="507"/>
                  <a:pt x="381" y="506"/>
                </a:cubicBezTo>
                <a:close/>
                <a:moveTo>
                  <a:pt x="385" y="473"/>
                </a:moveTo>
                <a:cubicBezTo>
                  <a:pt x="385" y="472"/>
                  <a:pt x="385" y="472"/>
                  <a:pt x="385" y="472"/>
                </a:cubicBezTo>
                <a:cubicBezTo>
                  <a:pt x="386" y="475"/>
                  <a:pt x="386" y="478"/>
                  <a:pt x="386" y="481"/>
                </a:cubicBezTo>
                <a:cubicBezTo>
                  <a:pt x="386" y="478"/>
                  <a:pt x="385" y="476"/>
                  <a:pt x="385" y="473"/>
                </a:cubicBezTo>
                <a:close/>
                <a:moveTo>
                  <a:pt x="379" y="419"/>
                </a:moveTo>
                <a:cubicBezTo>
                  <a:pt x="379" y="418"/>
                  <a:pt x="379" y="418"/>
                  <a:pt x="379" y="417"/>
                </a:cubicBezTo>
                <a:cubicBezTo>
                  <a:pt x="379" y="415"/>
                  <a:pt x="380" y="413"/>
                  <a:pt x="380" y="410"/>
                </a:cubicBezTo>
                <a:cubicBezTo>
                  <a:pt x="381" y="409"/>
                  <a:pt x="381" y="409"/>
                  <a:pt x="381" y="409"/>
                </a:cubicBezTo>
                <a:cubicBezTo>
                  <a:pt x="381" y="409"/>
                  <a:pt x="381" y="409"/>
                  <a:pt x="381" y="409"/>
                </a:cubicBezTo>
                <a:cubicBezTo>
                  <a:pt x="381" y="413"/>
                  <a:pt x="380" y="417"/>
                  <a:pt x="379" y="421"/>
                </a:cubicBezTo>
                <a:cubicBezTo>
                  <a:pt x="379" y="420"/>
                  <a:pt x="379" y="420"/>
                  <a:pt x="379" y="419"/>
                </a:cubicBezTo>
                <a:close/>
                <a:moveTo>
                  <a:pt x="525" y="413"/>
                </a:moveTo>
                <a:cubicBezTo>
                  <a:pt x="523" y="412"/>
                  <a:pt x="522" y="411"/>
                  <a:pt x="521" y="409"/>
                </a:cubicBezTo>
                <a:cubicBezTo>
                  <a:pt x="521" y="409"/>
                  <a:pt x="521" y="409"/>
                  <a:pt x="521" y="409"/>
                </a:cubicBezTo>
                <a:cubicBezTo>
                  <a:pt x="523" y="409"/>
                  <a:pt x="524" y="410"/>
                  <a:pt x="525" y="411"/>
                </a:cubicBezTo>
                <a:cubicBezTo>
                  <a:pt x="526" y="412"/>
                  <a:pt x="526" y="413"/>
                  <a:pt x="526" y="414"/>
                </a:cubicBezTo>
                <a:cubicBezTo>
                  <a:pt x="526" y="413"/>
                  <a:pt x="525" y="413"/>
                  <a:pt x="525" y="413"/>
                </a:cubicBezTo>
                <a:close/>
                <a:moveTo>
                  <a:pt x="546" y="310"/>
                </a:moveTo>
                <a:cubicBezTo>
                  <a:pt x="546" y="310"/>
                  <a:pt x="546" y="310"/>
                  <a:pt x="547" y="310"/>
                </a:cubicBezTo>
                <a:cubicBezTo>
                  <a:pt x="547" y="310"/>
                  <a:pt x="547" y="310"/>
                  <a:pt x="547" y="310"/>
                </a:cubicBezTo>
                <a:cubicBezTo>
                  <a:pt x="546" y="310"/>
                  <a:pt x="546" y="310"/>
                  <a:pt x="546" y="310"/>
                </a:cubicBezTo>
                <a:cubicBezTo>
                  <a:pt x="546" y="310"/>
                  <a:pt x="546" y="310"/>
                  <a:pt x="546" y="310"/>
                </a:cubicBezTo>
                <a:close/>
                <a:moveTo>
                  <a:pt x="563" y="311"/>
                </a:moveTo>
                <a:cubicBezTo>
                  <a:pt x="563" y="311"/>
                  <a:pt x="563" y="311"/>
                  <a:pt x="563" y="311"/>
                </a:cubicBezTo>
                <a:cubicBezTo>
                  <a:pt x="562" y="311"/>
                  <a:pt x="562" y="311"/>
                  <a:pt x="561" y="312"/>
                </a:cubicBezTo>
                <a:cubicBezTo>
                  <a:pt x="562" y="311"/>
                  <a:pt x="562" y="311"/>
                  <a:pt x="563" y="311"/>
                </a:cubicBezTo>
                <a:close/>
                <a:moveTo>
                  <a:pt x="570" y="307"/>
                </a:moveTo>
                <a:cubicBezTo>
                  <a:pt x="574" y="304"/>
                  <a:pt x="574" y="304"/>
                  <a:pt x="574" y="304"/>
                </a:cubicBezTo>
                <a:cubicBezTo>
                  <a:pt x="574" y="304"/>
                  <a:pt x="574" y="304"/>
                  <a:pt x="574" y="304"/>
                </a:cubicBezTo>
                <a:cubicBezTo>
                  <a:pt x="574" y="304"/>
                  <a:pt x="574" y="304"/>
                  <a:pt x="574" y="304"/>
                </a:cubicBezTo>
                <a:cubicBezTo>
                  <a:pt x="573" y="305"/>
                  <a:pt x="573" y="305"/>
                  <a:pt x="573" y="305"/>
                </a:cubicBezTo>
                <a:cubicBezTo>
                  <a:pt x="572" y="306"/>
                  <a:pt x="570" y="307"/>
                  <a:pt x="569" y="307"/>
                </a:cubicBezTo>
                <a:cubicBezTo>
                  <a:pt x="568" y="308"/>
                  <a:pt x="567" y="308"/>
                  <a:pt x="566" y="309"/>
                </a:cubicBezTo>
                <a:cubicBezTo>
                  <a:pt x="566" y="309"/>
                  <a:pt x="566" y="309"/>
                  <a:pt x="565" y="309"/>
                </a:cubicBezTo>
                <a:cubicBezTo>
                  <a:pt x="567" y="308"/>
                  <a:pt x="568" y="308"/>
                  <a:pt x="570" y="307"/>
                </a:cubicBezTo>
                <a:close/>
                <a:moveTo>
                  <a:pt x="565" y="297"/>
                </a:moveTo>
                <a:cubicBezTo>
                  <a:pt x="567" y="298"/>
                  <a:pt x="569" y="299"/>
                  <a:pt x="571" y="301"/>
                </a:cubicBezTo>
                <a:cubicBezTo>
                  <a:pt x="570" y="302"/>
                  <a:pt x="569" y="302"/>
                  <a:pt x="569" y="303"/>
                </a:cubicBezTo>
                <a:cubicBezTo>
                  <a:pt x="568" y="304"/>
                  <a:pt x="566" y="305"/>
                  <a:pt x="565" y="306"/>
                </a:cubicBezTo>
                <a:cubicBezTo>
                  <a:pt x="562" y="308"/>
                  <a:pt x="558" y="309"/>
                  <a:pt x="555" y="309"/>
                </a:cubicBezTo>
                <a:cubicBezTo>
                  <a:pt x="554" y="309"/>
                  <a:pt x="552" y="309"/>
                  <a:pt x="551" y="309"/>
                </a:cubicBezTo>
                <a:cubicBezTo>
                  <a:pt x="551" y="308"/>
                  <a:pt x="550" y="308"/>
                  <a:pt x="549" y="308"/>
                </a:cubicBezTo>
                <a:cubicBezTo>
                  <a:pt x="549" y="308"/>
                  <a:pt x="549" y="308"/>
                  <a:pt x="549" y="308"/>
                </a:cubicBezTo>
                <a:cubicBezTo>
                  <a:pt x="548" y="308"/>
                  <a:pt x="548" y="307"/>
                  <a:pt x="548" y="307"/>
                </a:cubicBezTo>
                <a:cubicBezTo>
                  <a:pt x="547" y="307"/>
                  <a:pt x="546" y="306"/>
                  <a:pt x="546" y="306"/>
                </a:cubicBezTo>
                <a:cubicBezTo>
                  <a:pt x="545" y="306"/>
                  <a:pt x="544" y="306"/>
                  <a:pt x="543" y="306"/>
                </a:cubicBezTo>
                <a:cubicBezTo>
                  <a:pt x="541" y="306"/>
                  <a:pt x="541" y="306"/>
                  <a:pt x="541" y="306"/>
                </a:cubicBezTo>
                <a:cubicBezTo>
                  <a:pt x="540" y="306"/>
                  <a:pt x="539" y="306"/>
                  <a:pt x="538" y="307"/>
                </a:cubicBezTo>
                <a:cubicBezTo>
                  <a:pt x="538" y="307"/>
                  <a:pt x="537" y="307"/>
                  <a:pt x="536" y="307"/>
                </a:cubicBezTo>
                <a:cubicBezTo>
                  <a:pt x="534" y="307"/>
                  <a:pt x="533" y="307"/>
                  <a:pt x="531" y="307"/>
                </a:cubicBezTo>
                <a:cubicBezTo>
                  <a:pt x="531" y="307"/>
                  <a:pt x="531" y="307"/>
                  <a:pt x="530" y="307"/>
                </a:cubicBezTo>
                <a:cubicBezTo>
                  <a:pt x="531" y="305"/>
                  <a:pt x="531" y="303"/>
                  <a:pt x="532" y="301"/>
                </a:cubicBezTo>
                <a:cubicBezTo>
                  <a:pt x="535" y="299"/>
                  <a:pt x="538" y="299"/>
                  <a:pt x="540" y="298"/>
                </a:cubicBezTo>
                <a:cubicBezTo>
                  <a:pt x="542" y="298"/>
                  <a:pt x="544" y="298"/>
                  <a:pt x="545" y="297"/>
                </a:cubicBezTo>
                <a:cubicBezTo>
                  <a:pt x="547" y="297"/>
                  <a:pt x="550" y="296"/>
                  <a:pt x="552" y="295"/>
                </a:cubicBezTo>
                <a:cubicBezTo>
                  <a:pt x="554" y="295"/>
                  <a:pt x="556" y="294"/>
                  <a:pt x="558" y="294"/>
                </a:cubicBezTo>
                <a:cubicBezTo>
                  <a:pt x="561" y="295"/>
                  <a:pt x="563" y="296"/>
                  <a:pt x="565" y="297"/>
                </a:cubicBezTo>
                <a:close/>
                <a:moveTo>
                  <a:pt x="552" y="294"/>
                </a:moveTo>
                <a:cubicBezTo>
                  <a:pt x="549" y="295"/>
                  <a:pt x="547" y="295"/>
                  <a:pt x="545" y="296"/>
                </a:cubicBezTo>
                <a:cubicBezTo>
                  <a:pt x="543" y="297"/>
                  <a:pt x="542" y="297"/>
                  <a:pt x="540" y="297"/>
                </a:cubicBezTo>
                <a:cubicBezTo>
                  <a:pt x="538" y="297"/>
                  <a:pt x="536" y="298"/>
                  <a:pt x="534" y="299"/>
                </a:cubicBezTo>
                <a:cubicBezTo>
                  <a:pt x="534" y="298"/>
                  <a:pt x="534" y="298"/>
                  <a:pt x="535" y="298"/>
                </a:cubicBezTo>
                <a:cubicBezTo>
                  <a:pt x="540" y="293"/>
                  <a:pt x="549" y="291"/>
                  <a:pt x="555" y="293"/>
                </a:cubicBezTo>
                <a:cubicBezTo>
                  <a:pt x="555" y="293"/>
                  <a:pt x="556" y="293"/>
                  <a:pt x="556" y="293"/>
                </a:cubicBezTo>
                <a:cubicBezTo>
                  <a:pt x="555" y="293"/>
                  <a:pt x="553" y="294"/>
                  <a:pt x="552" y="294"/>
                </a:cubicBezTo>
                <a:close/>
                <a:moveTo>
                  <a:pt x="587" y="55"/>
                </a:moveTo>
                <a:cubicBezTo>
                  <a:pt x="587" y="57"/>
                  <a:pt x="586" y="59"/>
                  <a:pt x="587" y="61"/>
                </a:cubicBezTo>
                <a:cubicBezTo>
                  <a:pt x="585" y="61"/>
                  <a:pt x="584" y="60"/>
                  <a:pt x="582" y="60"/>
                </a:cubicBezTo>
                <a:cubicBezTo>
                  <a:pt x="582" y="59"/>
                  <a:pt x="581" y="59"/>
                  <a:pt x="581" y="58"/>
                </a:cubicBezTo>
                <a:cubicBezTo>
                  <a:pt x="581" y="56"/>
                  <a:pt x="584" y="55"/>
                  <a:pt x="587" y="55"/>
                </a:cubicBezTo>
                <a:close/>
                <a:moveTo>
                  <a:pt x="323" y="140"/>
                </a:moveTo>
                <a:cubicBezTo>
                  <a:pt x="325" y="139"/>
                  <a:pt x="327" y="139"/>
                  <a:pt x="328" y="139"/>
                </a:cubicBezTo>
                <a:cubicBezTo>
                  <a:pt x="328" y="139"/>
                  <a:pt x="327" y="140"/>
                  <a:pt x="327" y="140"/>
                </a:cubicBezTo>
                <a:cubicBezTo>
                  <a:pt x="324" y="144"/>
                  <a:pt x="327" y="154"/>
                  <a:pt x="330" y="158"/>
                </a:cubicBezTo>
                <a:cubicBezTo>
                  <a:pt x="333" y="162"/>
                  <a:pt x="337" y="164"/>
                  <a:pt x="340" y="168"/>
                </a:cubicBezTo>
                <a:cubicBezTo>
                  <a:pt x="341" y="169"/>
                  <a:pt x="342" y="171"/>
                  <a:pt x="343" y="172"/>
                </a:cubicBezTo>
                <a:cubicBezTo>
                  <a:pt x="345" y="175"/>
                  <a:pt x="349" y="175"/>
                  <a:pt x="350" y="178"/>
                </a:cubicBezTo>
                <a:cubicBezTo>
                  <a:pt x="350" y="179"/>
                  <a:pt x="351" y="180"/>
                  <a:pt x="351" y="182"/>
                </a:cubicBezTo>
                <a:cubicBezTo>
                  <a:pt x="350" y="183"/>
                  <a:pt x="350" y="183"/>
                  <a:pt x="349" y="184"/>
                </a:cubicBezTo>
                <a:cubicBezTo>
                  <a:pt x="349" y="185"/>
                  <a:pt x="348" y="186"/>
                  <a:pt x="347" y="186"/>
                </a:cubicBezTo>
                <a:cubicBezTo>
                  <a:pt x="346" y="187"/>
                  <a:pt x="346" y="187"/>
                  <a:pt x="345" y="187"/>
                </a:cubicBezTo>
                <a:cubicBezTo>
                  <a:pt x="345" y="187"/>
                  <a:pt x="344" y="187"/>
                  <a:pt x="343" y="188"/>
                </a:cubicBezTo>
                <a:cubicBezTo>
                  <a:pt x="343" y="188"/>
                  <a:pt x="342" y="188"/>
                  <a:pt x="342" y="189"/>
                </a:cubicBezTo>
                <a:cubicBezTo>
                  <a:pt x="342" y="189"/>
                  <a:pt x="342" y="189"/>
                  <a:pt x="341" y="189"/>
                </a:cubicBezTo>
                <a:cubicBezTo>
                  <a:pt x="341" y="190"/>
                  <a:pt x="340" y="190"/>
                  <a:pt x="340" y="191"/>
                </a:cubicBezTo>
                <a:cubicBezTo>
                  <a:pt x="339" y="192"/>
                  <a:pt x="338" y="192"/>
                  <a:pt x="337" y="193"/>
                </a:cubicBezTo>
                <a:cubicBezTo>
                  <a:pt x="336" y="193"/>
                  <a:pt x="335" y="193"/>
                  <a:pt x="334" y="193"/>
                </a:cubicBezTo>
                <a:cubicBezTo>
                  <a:pt x="333" y="193"/>
                  <a:pt x="333" y="193"/>
                  <a:pt x="333" y="193"/>
                </a:cubicBezTo>
                <a:cubicBezTo>
                  <a:pt x="332" y="193"/>
                  <a:pt x="332" y="193"/>
                  <a:pt x="332" y="193"/>
                </a:cubicBezTo>
                <a:cubicBezTo>
                  <a:pt x="331" y="192"/>
                  <a:pt x="331" y="192"/>
                  <a:pt x="330" y="192"/>
                </a:cubicBezTo>
                <a:cubicBezTo>
                  <a:pt x="329" y="192"/>
                  <a:pt x="329" y="191"/>
                  <a:pt x="328" y="191"/>
                </a:cubicBezTo>
                <a:cubicBezTo>
                  <a:pt x="327" y="191"/>
                  <a:pt x="327" y="191"/>
                  <a:pt x="327" y="191"/>
                </a:cubicBezTo>
                <a:cubicBezTo>
                  <a:pt x="326" y="191"/>
                  <a:pt x="326" y="191"/>
                  <a:pt x="325" y="191"/>
                </a:cubicBezTo>
                <a:cubicBezTo>
                  <a:pt x="324" y="192"/>
                  <a:pt x="323" y="192"/>
                  <a:pt x="321" y="192"/>
                </a:cubicBezTo>
                <a:cubicBezTo>
                  <a:pt x="320" y="193"/>
                  <a:pt x="319" y="193"/>
                  <a:pt x="318" y="192"/>
                </a:cubicBezTo>
                <a:cubicBezTo>
                  <a:pt x="317" y="192"/>
                  <a:pt x="316" y="192"/>
                  <a:pt x="315" y="192"/>
                </a:cubicBezTo>
                <a:cubicBezTo>
                  <a:pt x="316" y="190"/>
                  <a:pt x="316" y="187"/>
                  <a:pt x="317" y="185"/>
                </a:cubicBezTo>
                <a:cubicBezTo>
                  <a:pt x="317" y="182"/>
                  <a:pt x="317" y="182"/>
                  <a:pt x="317" y="182"/>
                </a:cubicBezTo>
                <a:cubicBezTo>
                  <a:pt x="317" y="182"/>
                  <a:pt x="318" y="181"/>
                  <a:pt x="318" y="180"/>
                </a:cubicBezTo>
                <a:cubicBezTo>
                  <a:pt x="318" y="179"/>
                  <a:pt x="318" y="178"/>
                  <a:pt x="318" y="177"/>
                </a:cubicBezTo>
                <a:cubicBezTo>
                  <a:pt x="318" y="175"/>
                  <a:pt x="318" y="175"/>
                  <a:pt x="318" y="175"/>
                </a:cubicBezTo>
                <a:cubicBezTo>
                  <a:pt x="318" y="173"/>
                  <a:pt x="318" y="172"/>
                  <a:pt x="318" y="170"/>
                </a:cubicBezTo>
                <a:cubicBezTo>
                  <a:pt x="318" y="168"/>
                  <a:pt x="318" y="166"/>
                  <a:pt x="317" y="165"/>
                </a:cubicBezTo>
                <a:cubicBezTo>
                  <a:pt x="317" y="164"/>
                  <a:pt x="317" y="163"/>
                  <a:pt x="317" y="163"/>
                </a:cubicBezTo>
                <a:cubicBezTo>
                  <a:pt x="317" y="162"/>
                  <a:pt x="317" y="161"/>
                  <a:pt x="317" y="160"/>
                </a:cubicBezTo>
                <a:cubicBezTo>
                  <a:pt x="318" y="156"/>
                  <a:pt x="317" y="151"/>
                  <a:pt x="315" y="146"/>
                </a:cubicBezTo>
                <a:cubicBezTo>
                  <a:pt x="314" y="146"/>
                  <a:pt x="314" y="145"/>
                  <a:pt x="314" y="145"/>
                </a:cubicBezTo>
                <a:cubicBezTo>
                  <a:pt x="314" y="145"/>
                  <a:pt x="314" y="145"/>
                  <a:pt x="314" y="145"/>
                </a:cubicBezTo>
                <a:cubicBezTo>
                  <a:pt x="317" y="143"/>
                  <a:pt x="320" y="142"/>
                  <a:pt x="323" y="140"/>
                </a:cubicBezTo>
                <a:close/>
                <a:moveTo>
                  <a:pt x="205" y="182"/>
                </a:moveTo>
                <a:cubicBezTo>
                  <a:pt x="207" y="184"/>
                  <a:pt x="206" y="191"/>
                  <a:pt x="205" y="195"/>
                </a:cubicBezTo>
                <a:cubicBezTo>
                  <a:pt x="205" y="194"/>
                  <a:pt x="204" y="193"/>
                  <a:pt x="203" y="193"/>
                </a:cubicBezTo>
                <a:cubicBezTo>
                  <a:pt x="202" y="192"/>
                  <a:pt x="200" y="191"/>
                  <a:pt x="199" y="190"/>
                </a:cubicBezTo>
                <a:cubicBezTo>
                  <a:pt x="198" y="190"/>
                  <a:pt x="198" y="190"/>
                  <a:pt x="198" y="190"/>
                </a:cubicBezTo>
                <a:cubicBezTo>
                  <a:pt x="196" y="189"/>
                  <a:pt x="194" y="187"/>
                  <a:pt x="192" y="186"/>
                </a:cubicBezTo>
                <a:cubicBezTo>
                  <a:pt x="189" y="183"/>
                  <a:pt x="188" y="180"/>
                  <a:pt x="188" y="176"/>
                </a:cubicBezTo>
                <a:cubicBezTo>
                  <a:pt x="194" y="176"/>
                  <a:pt x="203" y="176"/>
                  <a:pt x="205" y="182"/>
                </a:cubicBezTo>
                <a:close/>
                <a:moveTo>
                  <a:pt x="186" y="176"/>
                </a:moveTo>
                <a:cubicBezTo>
                  <a:pt x="186" y="176"/>
                  <a:pt x="187" y="176"/>
                  <a:pt x="187" y="176"/>
                </a:cubicBezTo>
                <a:cubicBezTo>
                  <a:pt x="187" y="180"/>
                  <a:pt x="188" y="184"/>
                  <a:pt x="191" y="187"/>
                </a:cubicBezTo>
                <a:cubicBezTo>
                  <a:pt x="193" y="188"/>
                  <a:pt x="195" y="190"/>
                  <a:pt x="197" y="191"/>
                </a:cubicBezTo>
                <a:cubicBezTo>
                  <a:pt x="198" y="191"/>
                  <a:pt x="198" y="191"/>
                  <a:pt x="198" y="191"/>
                </a:cubicBezTo>
                <a:cubicBezTo>
                  <a:pt x="200" y="192"/>
                  <a:pt x="201" y="193"/>
                  <a:pt x="202" y="194"/>
                </a:cubicBezTo>
                <a:cubicBezTo>
                  <a:pt x="203" y="194"/>
                  <a:pt x="204" y="195"/>
                  <a:pt x="205" y="196"/>
                </a:cubicBezTo>
                <a:cubicBezTo>
                  <a:pt x="205" y="196"/>
                  <a:pt x="205" y="196"/>
                  <a:pt x="205" y="196"/>
                </a:cubicBezTo>
                <a:cubicBezTo>
                  <a:pt x="204" y="201"/>
                  <a:pt x="200" y="204"/>
                  <a:pt x="196" y="206"/>
                </a:cubicBezTo>
                <a:cubicBezTo>
                  <a:pt x="196" y="206"/>
                  <a:pt x="195" y="206"/>
                  <a:pt x="195" y="206"/>
                </a:cubicBezTo>
                <a:cubicBezTo>
                  <a:pt x="194" y="206"/>
                  <a:pt x="193" y="206"/>
                  <a:pt x="192" y="206"/>
                </a:cubicBezTo>
                <a:cubicBezTo>
                  <a:pt x="191" y="206"/>
                  <a:pt x="191" y="206"/>
                  <a:pt x="191" y="206"/>
                </a:cubicBezTo>
                <a:cubicBezTo>
                  <a:pt x="190" y="202"/>
                  <a:pt x="189" y="199"/>
                  <a:pt x="188" y="196"/>
                </a:cubicBezTo>
                <a:cubicBezTo>
                  <a:pt x="188" y="195"/>
                  <a:pt x="187" y="195"/>
                  <a:pt x="187" y="194"/>
                </a:cubicBezTo>
                <a:cubicBezTo>
                  <a:pt x="186" y="193"/>
                  <a:pt x="186" y="192"/>
                  <a:pt x="185" y="191"/>
                </a:cubicBezTo>
                <a:cubicBezTo>
                  <a:pt x="184" y="190"/>
                  <a:pt x="184" y="189"/>
                  <a:pt x="183" y="187"/>
                </a:cubicBezTo>
                <a:cubicBezTo>
                  <a:pt x="182" y="186"/>
                  <a:pt x="181" y="185"/>
                  <a:pt x="180" y="184"/>
                </a:cubicBezTo>
                <a:cubicBezTo>
                  <a:pt x="179" y="183"/>
                  <a:pt x="179" y="183"/>
                  <a:pt x="178" y="182"/>
                </a:cubicBezTo>
                <a:cubicBezTo>
                  <a:pt x="178" y="182"/>
                  <a:pt x="178" y="182"/>
                  <a:pt x="178" y="182"/>
                </a:cubicBezTo>
                <a:cubicBezTo>
                  <a:pt x="177" y="179"/>
                  <a:pt x="176" y="177"/>
                  <a:pt x="175" y="175"/>
                </a:cubicBezTo>
                <a:cubicBezTo>
                  <a:pt x="179" y="175"/>
                  <a:pt x="182" y="176"/>
                  <a:pt x="186" y="176"/>
                </a:cubicBezTo>
                <a:close/>
                <a:moveTo>
                  <a:pt x="168" y="193"/>
                </a:moveTo>
                <a:cubicBezTo>
                  <a:pt x="166" y="192"/>
                  <a:pt x="165" y="191"/>
                  <a:pt x="163" y="190"/>
                </a:cubicBezTo>
                <a:cubicBezTo>
                  <a:pt x="161" y="190"/>
                  <a:pt x="159" y="190"/>
                  <a:pt x="158" y="190"/>
                </a:cubicBezTo>
                <a:cubicBezTo>
                  <a:pt x="157" y="190"/>
                  <a:pt x="156" y="191"/>
                  <a:pt x="155" y="191"/>
                </a:cubicBezTo>
                <a:cubicBezTo>
                  <a:pt x="154" y="191"/>
                  <a:pt x="153" y="191"/>
                  <a:pt x="152" y="191"/>
                </a:cubicBezTo>
                <a:cubicBezTo>
                  <a:pt x="151" y="192"/>
                  <a:pt x="149" y="193"/>
                  <a:pt x="148" y="193"/>
                </a:cubicBezTo>
                <a:cubicBezTo>
                  <a:pt x="146" y="194"/>
                  <a:pt x="145" y="194"/>
                  <a:pt x="143" y="194"/>
                </a:cubicBezTo>
                <a:cubicBezTo>
                  <a:pt x="140" y="194"/>
                  <a:pt x="137" y="193"/>
                  <a:pt x="135" y="190"/>
                </a:cubicBezTo>
                <a:cubicBezTo>
                  <a:pt x="134" y="189"/>
                  <a:pt x="133" y="187"/>
                  <a:pt x="133" y="186"/>
                </a:cubicBezTo>
                <a:cubicBezTo>
                  <a:pt x="132" y="184"/>
                  <a:pt x="132" y="182"/>
                  <a:pt x="131" y="181"/>
                </a:cubicBezTo>
                <a:cubicBezTo>
                  <a:pt x="131" y="180"/>
                  <a:pt x="131" y="180"/>
                  <a:pt x="131" y="179"/>
                </a:cubicBezTo>
                <a:cubicBezTo>
                  <a:pt x="131" y="176"/>
                  <a:pt x="132" y="173"/>
                  <a:pt x="134" y="170"/>
                </a:cubicBezTo>
                <a:cubicBezTo>
                  <a:pt x="138" y="166"/>
                  <a:pt x="142" y="162"/>
                  <a:pt x="148" y="163"/>
                </a:cubicBezTo>
                <a:cubicBezTo>
                  <a:pt x="148" y="163"/>
                  <a:pt x="149" y="163"/>
                  <a:pt x="149" y="163"/>
                </a:cubicBezTo>
                <a:cubicBezTo>
                  <a:pt x="149" y="163"/>
                  <a:pt x="149" y="163"/>
                  <a:pt x="149" y="163"/>
                </a:cubicBezTo>
                <a:cubicBezTo>
                  <a:pt x="149" y="163"/>
                  <a:pt x="150" y="164"/>
                  <a:pt x="150" y="164"/>
                </a:cubicBezTo>
                <a:cubicBezTo>
                  <a:pt x="150" y="165"/>
                  <a:pt x="151" y="166"/>
                  <a:pt x="152" y="167"/>
                </a:cubicBezTo>
                <a:cubicBezTo>
                  <a:pt x="153" y="168"/>
                  <a:pt x="155" y="169"/>
                  <a:pt x="156" y="170"/>
                </a:cubicBezTo>
                <a:cubicBezTo>
                  <a:pt x="156" y="171"/>
                  <a:pt x="156" y="172"/>
                  <a:pt x="157" y="172"/>
                </a:cubicBezTo>
                <a:cubicBezTo>
                  <a:pt x="159" y="175"/>
                  <a:pt x="162" y="174"/>
                  <a:pt x="164" y="174"/>
                </a:cubicBezTo>
                <a:cubicBezTo>
                  <a:pt x="165" y="174"/>
                  <a:pt x="165" y="174"/>
                  <a:pt x="165" y="174"/>
                </a:cubicBezTo>
                <a:cubicBezTo>
                  <a:pt x="166" y="175"/>
                  <a:pt x="167" y="175"/>
                  <a:pt x="168" y="176"/>
                </a:cubicBezTo>
                <a:cubicBezTo>
                  <a:pt x="170" y="177"/>
                  <a:pt x="173" y="178"/>
                  <a:pt x="175" y="180"/>
                </a:cubicBezTo>
                <a:cubicBezTo>
                  <a:pt x="176" y="181"/>
                  <a:pt x="176" y="183"/>
                  <a:pt x="176" y="184"/>
                </a:cubicBezTo>
                <a:cubicBezTo>
                  <a:pt x="176" y="185"/>
                  <a:pt x="176" y="186"/>
                  <a:pt x="176" y="187"/>
                </a:cubicBezTo>
                <a:cubicBezTo>
                  <a:pt x="176" y="189"/>
                  <a:pt x="177" y="191"/>
                  <a:pt x="178" y="193"/>
                </a:cubicBezTo>
                <a:cubicBezTo>
                  <a:pt x="178" y="195"/>
                  <a:pt x="179" y="197"/>
                  <a:pt x="179" y="198"/>
                </a:cubicBezTo>
                <a:cubicBezTo>
                  <a:pt x="180" y="201"/>
                  <a:pt x="181" y="203"/>
                  <a:pt x="182" y="205"/>
                </a:cubicBezTo>
                <a:cubicBezTo>
                  <a:pt x="183" y="205"/>
                  <a:pt x="183" y="205"/>
                  <a:pt x="183" y="206"/>
                </a:cubicBezTo>
                <a:cubicBezTo>
                  <a:pt x="181" y="206"/>
                  <a:pt x="180" y="205"/>
                  <a:pt x="178" y="204"/>
                </a:cubicBezTo>
                <a:cubicBezTo>
                  <a:pt x="177" y="203"/>
                  <a:pt x="176" y="202"/>
                  <a:pt x="175" y="201"/>
                </a:cubicBezTo>
                <a:cubicBezTo>
                  <a:pt x="174" y="200"/>
                  <a:pt x="174" y="199"/>
                  <a:pt x="173" y="199"/>
                </a:cubicBezTo>
                <a:cubicBezTo>
                  <a:pt x="173" y="198"/>
                  <a:pt x="172" y="197"/>
                  <a:pt x="172" y="197"/>
                </a:cubicBezTo>
                <a:cubicBezTo>
                  <a:pt x="170" y="195"/>
                  <a:pt x="169" y="194"/>
                  <a:pt x="168" y="193"/>
                </a:cubicBezTo>
                <a:close/>
                <a:moveTo>
                  <a:pt x="229" y="382"/>
                </a:moveTo>
                <a:cubicBezTo>
                  <a:pt x="229" y="383"/>
                  <a:pt x="230" y="384"/>
                  <a:pt x="231" y="384"/>
                </a:cubicBezTo>
                <a:cubicBezTo>
                  <a:pt x="231" y="385"/>
                  <a:pt x="231" y="385"/>
                  <a:pt x="231" y="385"/>
                </a:cubicBezTo>
                <a:cubicBezTo>
                  <a:pt x="231" y="385"/>
                  <a:pt x="231" y="385"/>
                  <a:pt x="231" y="385"/>
                </a:cubicBezTo>
                <a:cubicBezTo>
                  <a:pt x="230" y="384"/>
                  <a:pt x="230" y="383"/>
                  <a:pt x="229" y="382"/>
                </a:cubicBezTo>
                <a:close/>
                <a:moveTo>
                  <a:pt x="240" y="409"/>
                </a:moveTo>
                <a:cubicBezTo>
                  <a:pt x="238" y="407"/>
                  <a:pt x="237" y="404"/>
                  <a:pt x="236" y="402"/>
                </a:cubicBezTo>
                <a:cubicBezTo>
                  <a:pt x="237" y="404"/>
                  <a:pt x="238" y="405"/>
                  <a:pt x="240" y="407"/>
                </a:cubicBezTo>
                <a:cubicBezTo>
                  <a:pt x="240" y="407"/>
                  <a:pt x="240" y="408"/>
                  <a:pt x="241" y="408"/>
                </a:cubicBezTo>
                <a:cubicBezTo>
                  <a:pt x="241" y="409"/>
                  <a:pt x="241" y="409"/>
                  <a:pt x="241" y="410"/>
                </a:cubicBezTo>
                <a:cubicBezTo>
                  <a:pt x="241" y="410"/>
                  <a:pt x="241" y="410"/>
                  <a:pt x="241" y="410"/>
                </a:cubicBezTo>
                <a:cubicBezTo>
                  <a:pt x="240" y="410"/>
                  <a:pt x="240" y="409"/>
                  <a:pt x="240" y="409"/>
                </a:cubicBezTo>
                <a:close/>
                <a:moveTo>
                  <a:pt x="258" y="437"/>
                </a:moveTo>
                <a:cubicBezTo>
                  <a:pt x="259" y="438"/>
                  <a:pt x="259" y="438"/>
                  <a:pt x="260" y="439"/>
                </a:cubicBezTo>
                <a:cubicBezTo>
                  <a:pt x="263" y="444"/>
                  <a:pt x="267" y="449"/>
                  <a:pt x="269" y="454"/>
                </a:cubicBezTo>
                <a:cubicBezTo>
                  <a:pt x="265" y="449"/>
                  <a:pt x="261" y="443"/>
                  <a:pt x="258" y="437"/>
                </a:cubicBezTo>
                <a:close/>
                <a:moveTo>
                  <a:pt x="342" y="703"/>
                </a:moveTo>
                <a:cubicBezTo>
                  <a:pt x="342" y="703"/>
                  <a:pt x="342" y="704"/>
                  <a:pt x="341" y="703"/>
                </a:cubicBezTo>
                <a:cubicBezTo>
                  <a:pt x="341" y="703"/>
                  <a:pt x="341" y="703"/>
                  <a:pt x="341" y="703"/>
                </a:cubicBezTo>
                <a:cubicBezTo>
                  <a:pt x="341" y="703"/>
                  <a:pt x="341" y="703"/>
                  <a:pt x="341" y="703"/>
                </a:cubicBezTo>
                <a:cubicBezTo>
                  <a:pt x="341" y="703"/>
                  <a:pt x="341" y="703"/>
                  <a:pt x="341" y="703"/>
                </a:cubicBezTo>
                <a:cubicBezTo>
                  <a:pt x="342" y="703"/>
                  <a:pt x="342" y="703"/>
                  <a:pt x="342" y="703"/>
                </a:cubicBezTo>
                <a:cubicBezTo>
                  <a:pt x="342" y="704"/>
                  <a:pt x="342" y="702"/>
                  <a:pt x="342" y="703"/>
                </a:cubicBezTo>
                <a:close/>
                <a:moveTo>
                  <a:pt x="378" y="529"/>
                </a:moveTo>
                <a:cubicBezTo>
                  <a:pt x="378" y="528"/>
                  <a:pt x="378" y="528"/>
                  <a:pt x="378" y="528"/>
                </a:cubicBezTo>
                <a:cubicBezTo>
                  <a:pt x="378" y="527"/>
                  <a:pt x="378" y="526"/>
                  <a:pt x="378" y="525"/>
                </a:cubicBezTo>
                <a:cubicBezTo>
                  <a:pt x="378" y="525"/>
                  <a:pt x="378" y="525"/>
                  <a:pt x="378" y="525"/>
                </a:cubicBezTo>
                <a:cubicBezTo>
                  <a:pt x="379" y="521"/>
                  <a:pt x="380" y="517"/>
                  <a:pt x="380" y="513"/>
                </a:cubicBezTo>
                <a:cubicBezTo>
                  <a:pt x="382" y="509"/>
                  <a:pt x="383" y="505"/>
                  <a:pt x="385" y="502"/>
                </a:cubicBezTo>
                <a:cubicBezTo>
                  <a:pt x="384" y="510"/>
                  <a:pt x="381" y="519"/>
                  <a:pt x="378" y="529"/>
                </a:cubicBezTo>
                <a:close/>
                <a:moveTo>
                  <a:pt x="383" y="406"/>
                </a:moveTo>
                <a:cubicBezTo>
                  <a:pt x="383" y="405"/>
                  <a:pt x="384" y="405"/>
                  <a:pt x="384" y="405"/>
                </a:cubicBezTo>
                <a:cubicBezTo>
                  <a:pt x="384" y="405"/>
                  <a:pt x="384" y="405"/>
                  <a:pt x="384" y="405"/>
                </a:cubicBezTo>
                <a:cubicBezTo>
                  <a:pt x="384" y="405"/>
                  <a:pt x="384" y="405"/>
                  <a:pt x="384" y="405"/>
                </a:cubicBezTo>
                <a:cubicBezTo>
                  <a:pt x="385" y="405"/>
                  <a:pt x="385" y="405"/>
                  <a:pt x="385" y="405"/>
                </a:cubicBezTo>
                <a:cubicBezTo>
                  <a:pt x="384" y="406"/>
                  <a:pt x="384" y="406"/>
                  <a:pt x="383" y="406"/>
                </a:cubicBezTo>
                <a:cubicBezTo>
                  <a:pt x="383" y="406"/>
                  <a:pt x="383" y="406"/>
                  <a:pt x="383" y="406"/>
                </a:cubicBezTo>
                <a:close/>
                <a:moveTo>
                  <a:pt x="422" y="411"/>
                </a:moveTo>
                <a:cubicBezTo>
                  <a:pt x="423" y="410"/>
                  <a:pt x="423" y="410"/>
                  <a:pt x="423" y="409"/>
                </a:cubicBezTo>
                <a:cubicBezTo>
                  <a:pt x="424" y="409"/>
                  <a:pt x="425" y="408"/>
                  <a:pt x="425" y="407"/>
                </a:cubicBezTo>
                <a:cubicBezTo>
                  <a:pt x="425" y="409"/>
                  <a:pt x="423" y="410"/>
                  <a:pt x="422" y="411"/>
                </a:cubicBezTo>
                <a:close/>
                <a:moveTo>
                  <a:pt x="439" y="398"/>
                </a:moveTo>
                <a:cubicBezTo>
                  <a:pt x="438" y="399"/>
                  <a:pt x="436" y="399"/>
                  <a:pt x="435" y="399"/>
                </a:cubicBezTo>
                <a:cubicBezTo>
                  <a:pt x="435" y="399"/>
                  <a:pt x="435" y="399"/>
                  <a:pt x="435" y="399"/>
                </a:cubicBezTo>
                <a:cubicBezTo>
                  <a:pt x="435" y="399"/>
                  <a:pt x="435" y="399"/>
                  <a:pt x="435" y="399"/>
                </a:cubicBezTo>
                <a:cubicBezTo>
                  <a:pt x="436" y="398"/>
                  <a:pt x="436" y="398"/>
                  <a:pt x="436" y="398"/>
                </a:cubicBezTo>
                <a:cubicBezTo>
                  <a:pt x="437" y="398"/>
                  <a:pt x="438" y="397"/>
                  <a:pt x="440" y="396"/>
                </a:cubicBezTo>
                <a:cubicBezTo>
                  <a:pt x="440" y="396"/>
                  <a:pt x="440" y="396"/>
                  <a:pt x="440" y="396"/>
                </a:cubicBezTo>
                <a:cubicBezTo>
                  <a:pt x="443" y="396"/>
                  <a:pt x="447" y="396"/>
                  <a:pt x="451" y="397"/>
                </a:cubicBezTo>
                <a:cubicBezTo>
                  <a:pt x="447" y="397"/>
                  <a:pt x="443" y="397"/>
                  <a:pt x="439" y="398"/>
                </a:cubicBezTo>
                <a:close/>
                <a:moveTo>
                  <a:pt x="470" y="406"/>
                </a:moveTo>
                <a:cubicBezTo>
                  <a:pt x="468" y="405"/>
                  <a:pt x="466" y="404"/>
                  <a:pt x="465" y="403"/>
                </a:cubicBezTo>
                <a:cubicBezTo>
                  <a:pt x="464" y="402"/>
                  <a:pt x="463" y="401"/>
                  <a:pt x="462" y="400"/>
                </a:cubicBezTo>
                <a:cubicBezTo>
                  <a:pt x="461" y="400"/>
                  <a:pt x="460" y="399"/>
                  <a:pt x="459" y="399"/>
                </a:cubicBezTo>
                <a:cubicBezTo>
                  <a:pt x="464" y="399"/>
                  <a:pt x="471" y="399"/>
                  <a:pt x="475" y="403"/>
                </a:cubicBezTo>
                <a:cubicBezTo>
                  <a:pt x="476" y="404"/>
                  <a:pt x="477" y="404"/>
                  <a:pt x="477" y="405"/>
                </a:cubicBezTo>
                <a:cubicBezTo>
                  <a:pt x="479" y="407"/>
                  <a:pt x="480" y="408"/>
                  <a:pt x="483" y="410"/>
                </a:cubicBezTo>
                <a:cubicBezTo>
                  <a:pt x="483" y="410"/>
                  <a:pt x="483" y="410"/>
                  <a:pt x="483" y="410"/>
                </a:cubicBezTo>
                <a:cubicBezTo>
                  <a:pt x="478" y="409"/>
                  <a:pt x="474" y="408"/>
                  <a:pt x="470" y="406"/>
                </a:cubicBezTo>
                <a:close/>
                <a:moveTo>
                  <a:pt x="491" y="411"/>
                </a:moveTo>
                <a:cubicBezTo>
                  <a:pt x="492" y="411"/>
                  <a:pt x="493" y="411"/>
                  <a:pt x="494" y="411"/>
                </a:cubicBezTo>
                <a:cubicBezTo>
                  <a:pt x="495" y="411"/>
                  <a:pt x="495" y="411"/>
                  <a:pt x="496" y="411"/>
                </a:cubicBezTo>
                <a:cubicBezTo>
                  <a:pt x="496" y="412"/>
                  <a:pt x="496" y="412"/>
                  <a:pt x="497" y="412"/>
                </a:cubicBezTo>
                <a:cubicBezTo>
                  <a:pt x="496" y="412"/>
                  <a:pt x="495" y="412"/>
                  <a:pt x="494" y="412"/>
                </a:cubicBezTo>
                <a:cubicBezTo>
                  <a:pt x="493" y="412"/>
                  <a:pt x="492" y="411"/>
                  <a:pt x="491" y="411"/>
                </a:cubicBezTo>
                <a:close/>
                <a:moveTo>
                  <a:pt x="502" y="413"/>
                </a:moveTo>
                <a:cubicBezTo>
                  <a:pt x="502" y="413"/>
                  <a:pt x="502" y="413"/>
                  <a:pt x="502" y="413"/>
                </a:cubicBezTo>
                <a:cubicBezTo>
                  <a:pt x="503" y="413"/>
                  <a:pt x="504" y="412"/>
                  <a:pt x="504" y="412"/>
                </a:cubicBezTo>
                <a:cubicBezTo>
                  <a:pt x="505" y="412"/>
                  <a:pt x="506" y="413"/>
                  <a:pt x="507" y="414"/>
                </a:cubicBezTo>
                <a:cubicBezTo>
                  <a:pt x="507" y="414"/>
                  <a:pt x="506" y="414"/>
                  <a:pt x="506" y="414"/>
                </a:cubicBezTo>
                <a:cubicBezTo>
                  <a:pt x="505" y="413"/>
                  <a:pt x="504" y="413"/>
                  <a:pt x="502" y="413"/>
                </a:cubicBezTo>
                <a:close/>
                <a:moveTo>
                  <a:pt x="550" y="434"/>
                </a:moveTo>
                <a:cubicBezTo>
                  <a:pt x="549" y="434"/>
                  <a:pt x="549" y="434"/>
                  <a:pt x="548" y="434"/>
                </a:cubicBezTo>
                <a:cubicBezTo>
                  <a:pt x="547" y="434"/>
                  <a:pt x="546" y="434"/>
                  <a:pt x="544" y="434"/>
                </a:cubicBezTo>
                <a:cubicBezTo>
                  <a:pt x="542" y="434"/>
                  <a:pt x="539" y="434"/>
                  <a:pt x="536" y="434"/>
                </a:cubicBezTo>
                <a:cubicBezTo>
                  <a:pt x="535" y="434"/>
                  <a:pt x="534" y="434"/>
                  <a:pt x="533" y="433"/>
                </a:cubicBezTo>
                <a:cubicBezTo>
                  <a:pt x="532" y="433"/>
                  <a:pt x="531" y="433"/>
                  <a:pt x="530" y="433"/>
                </a:cubicBezTo>
                <a:cubicBezTo>
                  <a:pt x="529" y="433"/>
                  <a:pt x="528" y="433"/>
                  <a:pt x="527" y="433"/>
                </a:cubicBezTo>
                <a:cubicBezTo>
                  <a:pt x="526" y="433"/>
                  <a:pt x="525" y="433"/>
                  <a:pt x="525" y="433"/>
                </a:cubicBezTo>
                <a:cubicBezTo>
                  <a:pt x="518" y="432"/>
                  <a:pt x="516" y="426"/>
                  <a:pt x="513" y="421"/>
                </a:cubicBezTo>
                <a:cubicBezTo>
                  <a:pt x="513" y="420"/>
                  <a:pt x="513" y="420"/>
                  <a:pt x="513" y="419"/>
                </a:cubicBezTo>
                <a:cubicBezTo>
                  <a:pt x="512" y="418"/>
                  <a:pt x="511" y="416"/>
                  <a:pt x="510" y="415"/>
                </a:cubicBezTo>
                <a:cubicBezTo>
                  <a:pt x="511" y="415"/>
                  <a:pt x="511" y="415"/>
                  <a:pt x="512" y="415"/>
                </a:cubicBezTo>
                <a:cubicBezTo>
                  <a:pt x="514" y="415"/>
                  <a:pt x="516" y="415"/>
                  <a:pt x="518" y="415"/>
                </a:cubicBezTo>
                <a:cubicBezTo>
                  <a:pt x="521" y="416"/>
                  <a:pt x="524" y="418"/>
                  <a:pt x="527" y="419"/>
                </a:cubicBezTo>
                <a:cubicBezTo>
                  <a:pt x="527" y="420"/>
                  <a:pt x="528" y="420"/>
                  <a:pt x="528" y="420"/>
                </a:cubicBezTo>
                <a:cubicBezTo>
                  <a:pt x="529" y="420"/>
                  <a:pt x="530" y="421"/>
                  <a:pt x="530" y="421"/>
                </a:cubicBezTo>
                <a:cubicBezTo>
                  <a:pt x="531" y="422"/>
                  <a:pt x="531" y="423"/>
                  <a:pt x="532" y="424"/>
                </a:cubicBezTo>
                <a:cubicBezTo>
                  <a:pt x="532" y="425"/>
                  <a:pt x="532" y="426"/>
                  <a:pt x="533" y="427"/>
                </a:cubicBezTo>
                <a:cubicBezTo>
                  <a:pt x="534" y="429"/>
                  <a:pt x="536" y="430"/>
                  <a:pt x="539" y="432"/>
                </a:cubicBezTo>
                <a:cubicBezTo>
                  <a:pt x="541" y="432"/>
                  <a:pt x="541" y="432"/>
                  <a:pt x="543" y="432"/>
                </a:cubicBezTo>
                <a:cubicBezTo>
                  <a:pt x="543" y="433"/>
                  <a:pt x="543" y="433"/>
                  <a:pt x="544" y="433"/>
                </a:cubicBezTo>
                <a:cubicBezTo>
                  <a:pt x="544" y="433"/>
                  <a:pt x="544" y="433"/>
                  <a:pt x="545" y="433"/>
                </a:cubicBezTo>
                <a:cubicBezTo>
                  <a:pt x="545" y="433"/>
                  <a:pt x="545" y="433"/>
                  <a:pt x="546" y="434"/>
                </a:cubicBezTo>
                <a:cubicBezTo>
                  <a:pt x="547" y="434"/>
                  <a:pt x="548" y="434"/>
                  <a:pt x="549" y="434"/>
                </a:cubicBezTo>
                <a:cubicBezTo>
                  <a:pt x="550" y="434"/>
                  <a:pt x="551" y="434"/>
                  <a:pt x="552" y="434"/>
                </a:cubicBezTo>
                <a:cubicBezTo>
                  <a:pt x="552" y="434"/>
                  <a:pt x="552" y="434"/>
                  <a:pt x="552" y="434"/>
                </a:cubicBezTo>
                <a:cubicBezTo>
                  <a:pt x="552" y="434"/>
                  <a:pt x="551" y="434"/>
                  <a:pt x="550" y="434"/>
                </a:cubicBezTo>
                <a:close/>
                <a:moveTo>
                  <a:pt x="568" y="442"/>
                </a:moveTo>
                <a:cubicBezTo>
                  <a:pt x="567" y="442"/>
                  <a:pt x="567" y="441"/>
                  <a:pt x="566" y="441"/>
                </a:cubicBezTo>
                <a:cubicBezTo>
                  <a:pt x="564" y="439"/>
                  <a:pt x="562" y="437"/>
                  <a:pt x="560" y="436"/>
                </a:cubicBezTo>
                <a:cubicBezTo>
                  <a:pt x="561" y="436"/>
                  <a:pt x="561" y="436"/>
                  <a:pt x="561" y="436"/>
                </a:cubicBezTo>
                <a:cubicBezTo>
                  <a:pt x="562" y="437"/>
                  <a:pt x="563" y="437"/>
                  <a:pt x="563" y="437"/>
                </a:cubicBezTo>
                <a:cubicBezTo>
                  <a:pt x="566" y="438"/>
                  <a:pt x="568" y="439"/>
                  <a:pt x="569" y="441"/>
                </a:cubicBezTo>
                <a:cubicBezTo>
                  <a:pt x="570" y="441"/>
                  <a:pt x="570" y="442"/>
                  <a:pt x="571" y="442"/>
                </a:cubicBezTo>
                <a:cubicBezTo>
                  <a:pt x="571" y="443"/>
                  <a:pt x="572" y="444"/>
                  <a:pt x="573" y="445"/>
                </a:cubicBezTo>
                <a:cubicBezTo>
                  <a:pt x="574" y="446"/>
                  <a:pt x="574" y="447"/>
                  <a:pt x="575" y="448"/>
                </a:cubicBezTo>
                <a:cubicBezTo>
                  <a:pt x="575" y="448"/>
                  <a:pt x="575" y="448"/>
                  <a:pt x="575" y="449"/>
                </a:cubicBezTo>
                <a:cubicBezTo>
                  <a:pt x="573" y="447"/>
                  <a:pt x="571" y="445"/>
                  <a:pt x="569" y="443"/>
                </a:cubicBezTo>
                <a:lnTo>
                  <a:pt x="568" y="442"/>
                </a:lnTo>
                <a:close/>
                <a:moveTo>
                  <a:pt x="584" y="455"/>
                </a:moveTo>
                <a:cubicBezTo>
                  <a:pt x="583" y="455"/>
                  <a:pt x="581" y="453"/>
                  <a:pt x="580" y="452"/>
                </a:cubicBezTo>
                <a:cubicBezTo>
                  <a:pt x="580" y="452"/>
                  <a:pt x="580" y="452"/>
                  <a:pt x="580" y="452"/>
                </a:cubicBezTo>
                <a:cubicBezTo>
                  <a:pt x="582" y="453"/>
                  <a:pt x="583" y="453"/>
                  <a:pt x="584" y="454"/>
                </a:cubicBezTo>
                <a:cubicBezTo>
                  <a:pt x="584" y="455"/>
                  <a:pt x="584" y="455"/>
                  <a:pt x="584" y="456"/>
                </a:cubicBezTo>
                <a:cubicBezTo>
                  <a:pt x="584" y="455"/>
                  <a:pt x="584" y="455"/>
                  <a:pt x="584" y="455"/>
                </a:cubicBezTo>
                <a:close/>
                <a:moveTo>
                  <a:pt x="591" y="475"/>
                </a:moveTo>
                <a:cubicBezTo>
                  <a:pt x="588" y="472"/>
                  <a:pt x="588" y="469"/>
                  <a:pt x="588" y="465"/>
                </a:cubicBezTo>
                <a:cubicBezTo>
                  <a:pt x="588" y="464"/>
                  <a:pt x="588" y="463"/>
                  <a:pt x="588" y="463"/>
                </a:cubicBezTo>
                <a:cubicBezTo>
                  <a:pt x="590" y="464"/>
                  <a:pt x="592" y="466"/>
                  <a:pt x="592" y="468"/>
                </a:cubicBezTo>
                <a:cubicBezTo>
                  <a:pt x="592" y="471"/>
                  <a:pt x="592" y="473"/>
                  <a:pt x="592" y="476"/>
                </a:cubicBezTo>
                <a:cubicBezTo>
                  <a:pt x="591" y="476"/>
                  <a:pt x="591" y="476"/>
                  <a:pt x="591" y="475"/>
                </a:cubicBezTo>
                <a:close/>
                <a:moveTo>
                  <a:pt x="589" y="313"/>
                </a:moveTo>
                <a:cubicBezTo>
                  <a:pt x="587" y="314"/>
                  <a:pt x="585" y="314"/>
                  <a:pt x="583" y="315"/>
                </a:cubicBezTo>
                <a:cubicBezTo>
                  <a:pt x="580" y="316"/>
                  <a:pt x="578" y="317"/>
                  <a:pt x="576" y="319"/>
                </a:cubicBezTo>
                <a:cubicBezTo>
                  <a:pt x="575" y="320"/>
                  <a:pt x="573" y="322"/>
                  <a:pt x="572" y="323"/>
                </a:cubicBezTo>
                <a:cubicBezTo>
                  <a:pt x="571" y="324"/>
                  <a:pt x="569" y="325"/>
                  <a:pt x="568" y="327"/>
                </a:cubicBezTo>
                <a:cubicBezTo>
                  <a:pt x="567" y="326"/>
                  <a:pt x="565" y="325"/>
                  <a:pt x="564" y="324"/>
                </a:cubicBezTo>
                <a:cubicBezTo>
                  <a:pt x="561" y="319"/>
                  <a:pt x="557" y="317"/>
                  <a:pt x="552" y="316"/>
                </a:cubicBezTo>
                <a:cubicBezTo>
                  <a:pt x="549" y="318"/>
                  <a:pt x="545" y="319"/>
                  <a:pt x="541" y="319"/>
                </a:cubicBezTo>
                <a:cubicBezTo>
                  <a:pt x="538" y="320"/>
                  <a:pt x="535" y="320"/>
                  <a:pt x="534" y="319"/>
                </a:cubicBezTo>
                <a:cubicBezTo>
                  <a:pt x="534" y="318"/>
                  <a:pt x="535" y="317"/>
                  <a:pt x="535" y="315"/>
                </a:cubicBezTo>
                <a:cubicBezTo>
                  <a:pt x="535" y="315"/>
                  <a:pt x="535" y="315"/>
                  <a:pt x="535" y="314"/>
                </a:cubicBezTo>
                <a:cubicBezTo>
                  <a:pt x="535" y="313"/>
                  <a:pt x="535" y="313"/>
                  <a:pt x="536" y="312"/>
                </a:cubicBezTo>
                <a:cubicBezTo>
                  <a:pt x="537" y="311"/>
                  <a:pt x="538" y="311"/>
                  <a:pt x="540" y="311"/>
                </a:cubicBezTo>
                <a:cubicBezTo>
                  <a:pt x="540" y="311"/>
                  <a:pt x="541" y="311"/>
                  <a:pt x="541" y="311"/>
                </a:cubicBezTo>
                <a:cubicBezTo>
                  <a:pt x="542" y="311"/>
                  <a:pt x="542" y="311"/>
                  <a:pt x="542" y="311"/>
                </a:cubicBezTo>
                <a:cubicBezTo>
                  <a:pt x="543" y="310"/>
                  <a:pt x="543" y="310"/>
                  <a:pt x="543" y="310"/>
                </a:cubicBezTo>
                <a:cubicBezTo>
                  <a:pt x="545" y="311"/>
                  <a:pt x="546" y="311"/>
                  <a:pt x="547" y="312"/>
                </a:cubicBezTo>
                <a:cubicBezTo>
                  <a:pt x="548" y="312"/>
                  <a:pt x="549" y="312"/>
                  <a:pt x="549" y="312"/>
                </a:cubicBezTo>
                <a:cubicBezTo>
                  <a:pt x="549" y="312"/>
                  <a:pt x="549" y="312"/>
                  <a:pt x="549" y="312"/>
                </a:cubicBezTo>
                <a:cubicBezTo>
                  <a:pt x="550" y="313"/>
                  <a:pt x="550" y="313"/>
                  <a:pt x="551" y="313"/>
                </a:cubicBezTo>
                <a:cubicBezTo>
                  <a:pt x="552" y="314"/>
                  <a:pt x="553" y="314"/>
                  <a:pt x="554" y="314"/>
                </a:cubicBezTo>
                <a:cubicBezTo>
                  <a:pt x="555" y="314"/>
                  <a:pt x="556" y="314"/>
                  <a:pt x="557" y="314"/>
                </a:cubicBezTo>
                <a:cubicBezTo>
                  <a:pt x="557" y="314"/>
                  <a:pt x="557" y="314"/>
                  <a:pt x="557" y="314"/>
                </a:cubicBezTo>
                <a:cubicBezTo>
                  <a:pt x="558" y="314"/>
                  <a:pt x="559" y="313"/>
                  <a:pt x="561" y="313"/>
                </a:cubicBezTo>
                <a:cubicBezTo>
                  <a:pt x="562" y="313"/>
                  <a:pt x="563" y="312"/>
                  <a:pt x="564" y="312"/>
                </a:cubicBezTo>
                <a:cubicBezTo>
                  <a:pt x="564" y="312"/>
                  <a:pt x="564" y="311"/>
                  <a:pt x="564" y="311"/>
                </a:cubicBezTo>
                <a:cubicBezTo>
                  <a:pt x="565" y="311"/>
                  <a:pt x="566" y="310"/>
                  <a:pt x="567" y="310"/>
                </a:cubicBezTo>
                <a:cubicBezTo>
                  <a:pt x="568" y="309"/>
                  <a:pt x="569" y="309"/>
                  <a:pt x="570" y="308"/>
                </a:cubicBezTo>
                <a:cubicBezTo>
                  <a:pt x="571" y="308"/>
                  <a:pt x="572" y="307"/>
                  <a:pt x="573" y="306"/>
                </a:cubicBezTo>
                <a:cubicBezTo>
                  <a:pt x="574" y="306"/>
                  <a:pt x="574" y="306"/>
                  <a:pt x="575" y="305"/>
                </a:cubicBezTo>
                <a:cubicBezTo>
                  <a:pt x="577" y="307"/>
                  <a:pt x="579" y="309"/>
                  <a:pt x="583" y="310"/>
                </a:cubicBezTo>
                <a:cubicBezTo>
                  <a:pt x="588" y="310"/>
                  <a:pt x="589" y="311"/>
                  <a:pt x="592" y="312"/>
                </a:cubicBezTo>
                <a:cubicBezTo>
                  <a:pt x="592" y="312"/>
                  <a:pt x="592" y="312"/>
                  <a:pt x="592" y="312"/>
                </a:cubicBezTo>
                <a:cubicBezTo>
                  <a:pt x="591" y="313"/>
                  <a:pt x="590" y="313"/>
                  <a:pt x="589" y="313"/>
                </a:cubicBezTo>
                <a:close/>
                <a:moveTo>
                  <a:pt x="595" y="197"/>
                </a:moveTo>
                <a:cubicBezTo>
                  <a:pt x="593" y="197"/>
                  <a:pt x="591" y="197"/>
                  <a:pt x="589" y="196"/>
                </a:cubicBezTo>
                <a:cubicBezTo>
                  <a:pt x="588" y="196"/>
                  <a:pt x="588" y="196"/>
                  <a:pt x="586" y="196"/>
                </a:cubicBezTo>
                <a:cubicBezTo>
                  <a:pt x="585" y="196"/>
                  <a:pt x="585" y="195"/>
                  <a:pt x="584" y="195"/>
                </a:cubicBezTo>
                <a:cubicBezTo>
                  <a:pt x="585" y="195"/>
                  <a:pt x="586" y="194"/>
                  <a:pt x="587" y="194"/>
                </a:cubicBezTo>
                <a:cubicBezTo>
                  <a:pt x="588" y="193"/>
                  <a:pt x="590" y="192"/>
                  <a:pt x="592" y="191"/>
                </a:cubicBezTo>
                <a:cubicBezTo>
                  <a:pt x="593" y="190"/>
                  <a:pt x="595" y="189"/>
                  <a:pt x="596" y="189"/>
                </a:cubicBezTo>
                <a:cubicBezTo>
                  <a:pt x="598" y="189"/>
                  <a:pt x="600" y="189"/>
                  <a:pt x="602" y="190"/>
                </a:cubicBezTo>
                <a:cubicBezTo>
                  <a:pt x="602" y="190"/>
                  <a:pt x="602" y="190"/>
                  <a:pt x="603" y="190"/>
                </a:cubicBezTo>
                <a:cubicBezTo>
                  <a:pt x="602" y="191"/>
                  <a:pt x="602" y="193"/>
                  <a:pt x="602" y="194"/>
                </a:cubicBezTo>
                <a:cubicBezTo>
                  <a:pt x="601" y="194"/>
                  <a:pt x="601" y="195"/>
                  <a:pt x="600" y="195"/>
                </a:cubicBezTo>
                <a:cubicBezTo>
                  <a:pt x="598" y="196"/>
                  <a:pt x="597" y="197"/>
                  <a:pt x="595" y="19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60FB5234-5E47-4C6E-8AE9-41C35F0A29EF}"/>
              </a:ext>
            </a:extLst>
          </p:cNvPr>
          <p:cNvSpPr>
            <a:spLocks noEditPoints="1"/>
          </p:cNvSpPr>
          <p:nvPr/>
        </p:nvSpPr>
        <p:spPr bwMode="auto">
          <a:xfrm>
            <a:off x="9226037" y="2243608"/>
            <a:ext cx="2127763" cy="1949727"/>
          </a:xfrm>
          <a:custGeom>
            <a:avLst/>
            <a:gdLst>
              <a:gd name="T0" fmla="*/ 535 w 769"/>
              <a:gd name="T1" fmla="*/ 11 h 706"/>
              <a:gd name="T2" fmla="*/ 207 w 769"/>
              <a:gd name="T3" fmla="*/ 86 h 706"/>
              <a:gd name="T4" fmla="*/ 171 w 769"/>
              <a:gd name="T5" fmla="*/ 200 h 706"/>
              <a:gd name="T6" fmla="*/ 10 w 769"/>
              <a:gd name="T7" fmla="*/ 368 h 706"/>
              <a:gd name="T8" fmla="*/ 274 w 769"/>
              <a:gd name="T9" fmla="*/ 465 h 706"/>
              <a:gd name="T10" fmla="*/ 323 w 769"/>
              <a:gd name="T11" fmla="*/ 651 h 706"/>
              <a:gd name="T12" fmla="*/ 341 w 769"/>
              <a:gd name="T13" fmla="*/ 703 h 706"/>
              <a:gd name="T14" fmla="*/ 353 w 769"/>
              <a:gd name="T15" fmla="*/ 660 h 706"/>
              <a:gd name="T16" fmla="*/ 385 w 769"/>
              <a:gd name="T17" fmla="*/ 436 h 706"/>
              <a:gd name="T18" fmla="*/ 512 w 769"/>
              <a:gd name="T19" fmla="*/ 422 h 706"/>
              <a:gd name="T20" fmla="*/ 624 w 769"/>
              <a:gd name="T21" fmla="*/ 475 h 706"/>
              <a:gd name="T22" fmla="*/ 623 w 769"/>
              <a:gd name="T23" fmla="*/ 313 h 706"/>
              <a:gd name="T24" fmla="*/ 595 w 769"/>
              <a:gd name="T25" fmla="*/ 201 h 706"/>
              <a:gd name="T26" fmla="*/ 530 w 769"/>
              <a:gd name="T27" fmla="*/ 314 h 706"/>
              <a:gd name="T28" fmla="*/ 509 w 769"/>
              <a:gd name="T29" fmla="*/ 409 h 706"/>
              <a:gd name="T30" fmla="*/ 419 w 769"/>
              <a:gd name="T31" fmla="*/ 412 h 706"/>
              <a:gd name="T32" fmla="*/ 551 w 769"/>
              <a:gd name="T33" fmla="*/ 310 h 706"/>
              <a:gd name="T34" fmla="*/ 551 w 769"/>
              <a:gd name="T35" fmla="*/ 178 h 706"/>
              <a:gd name="T36" fmla="*/ 425 w 769"/>
              <a:gd name="T37" fmla="*/ 397 h 706"/>
              <a:gd name="T38" fmla="*/ 460 w 769"/>
              <a:gd name="T39" fmla="*/ 350 h 706"/>
              <a:gd name="T40" fmla="*/ 338 w 769"/>
              <a:gd name="T41" fmla="*/ 385 h 706"/>
              <a:gd name="T42" fmla="*/ 342 w 769"/>
              <a:gd name="T43" fmla="*/ 529 h 706"/>
              <a:gd name="T44" fmla="*/ 277 w 769"/>
              <a:gd name="T45" fmla="*/ 419 h 706"/>
              <a:gd name="T46" fmla="*/ 310 w 769"/>
              <a:gd name="T47" fmla="*/ 193 h 706"/>
              <a:gd name="T48" fmla="*/ 309 w 769"/>
              <a:gd name="T49" fmla="*/ 192 h 706"/>
              <a:gd name="T50" fmla="*/ 530 w 769"/>
              <a:gd name="T51" fmla="*/ 184 h 706"/>
              <a:gd name="T52" fmla="*/ 315 w 769"/>
              <a:gd name="T53" fmla="*/ 315 h 706"/>
              <a:gd name="T54" fmla="*/ 382 w 769"/>
              <a:gd name="T55" fmla="*/ 327 h 706"/>
              <a:gd name="T56" fmla="*/ 407 w 769"/>
              <a:gd name="T57" fmla="*/ 357 h 706"/>
              <a:gd name="T58" fmla="*/ 324 w 769"/>
              <a:gd name="T59" fmla="*/ 306 h 706"/>
              <a:gd name="T60" fmla="*/ 329 w 769"/>
              <a:gd name="T61" fmla="*/ 239 h 706"/>
              <a:gd name="T62" fmla="*/ 334 w 769"/>
              <a:gd name="T63" fmla="*/ 343 h 706"/>
              <a:gd name="T64" fmla="*/ 344 w 769"/>
              <a:gd name="T65" fmla="*/ 389 h 706"/>
              <a:gd name="T66" fmla="*/ 506 w 769"/>
              <a:gd name="T67" fmla="*/ 201 h 706"/>
              <a:gd name="T68" fmla="*/ 390 w 769"/>
              <a:gd name="T69" fmla="*/ 311 h 706"/>
              <a:gd name="T70" fmla="*/ 373 w 769"/>
              <a:gd name="T71" fmla="*/ 342 h 706"/>
              <a:gd name="T72" fmla="*/ 309 w 769"/>
              <a:gd name="T73" fmla="*/ 307 h 706"/>
              <a:gd name="T74" fmla="*/ 383 w 769"/>
              <a:gd name="T75" fmla="*/ 396 h 706"/>
              <a:gd name="T76" fmla="*/ 414 w 769"/>
              <a:gd name="T77" fmla="*/ 286 h 706"/>
              <a:gd name="T78" fmla="*/ 309 w 769"/>
              <a:gd name="T79" fmla="*/ 356 h 706"/>
              <a:gd name="T80" fmla="*/ 333 w 769"/>
              <a:gd name="T81" fmla="*/ 376 h 706"/>
              <a:gd name="T82" fmla="*/ 403 w 769"/>
              <a:gd name="T83" fmla="*/ 372 h 706"/>
              <a:gd name="T84" fmla="*/ 536 w 769"/>
              <a:gd name="T85" fmla="*/ 190 h 706"/>
              <a:gd name="T86" fmla="*/ 312 w 769"/>
              <a:gd name="T87" fmla="*/ 165 h 706"/>
              <a:gd name="T88" fmla="*/ 252 w 769"/>
              <a:gd name="T89" fmla="*/ 415 h 706"/>
              <a:gd name="T90" fmla="*/ 318 w 769"/>
              <a:gd name="T91" fmla="*/ 216 h 706"/>
              <a:gd name="T92" fmla="*/ 310 w 769"/>
              <a:gd name="T93" fmla="*/ 166 h 706"/>
              <a:gd name="T94" fmla="*/ 265 w 769"/>
              <a:gd name="T95" fmla="*/ 207 h 706"/>
              <a:gd name="T96" fmla="*/ 284 w 769"/>
              <a:gd name="T97" fmla="*/ 481 h 706"/>
              <a:gd name="T98" fmla="*/ 575 w 769"/>
              <a:gd name="T99" fmla="*/ 179 h 706"/>
              <a:gd name="T100" fmla="*/ 318 w 769"/>
              <a:gd name="T101" fmla="*/ 212 h 706"/>
              <a:gd name="T102" fmla="*/ 187 w 769"/>
              <a:gd name="T103" fmla="*/ 197 h 706"/>
              <a:gd name="T104" fmla="*/ 381 w 769"/>
              <a:gd name="T105" fmla="*/ 506 h 706"/>
              <a:gd name="T106" fmla="*/ 565 w 769"/>
              <a:gd name="T107" fmla="*/ 297 h 706"/>
              <a:gd name="T108" fmla="*/ 328 w 769"/>
              <a:gd name="T109" fmla="*/ 139 h 706"/>
              <a:gd name="T110" fmla="*/ 314 w 769"/>
              <a:gd name="T111" fmla="*/ 145 h 706"/>
              <a:gd name="T112" fmla="*/ 148 w 769"/>
              <a:gd name="T113" fmla="*/ 193 h 706"/>
              <a:gd name="T114" fmla="*/ 240 w 769"/>
              <a:gd name="T115" fmla="*/ 407 h 706"/>
              <a:gd name="T116" fmla="*/ 435 w 769"/>
              <a:gd name="T117" fmla="*/ 399 h 706"/>
              <a:gd name="T118" fmla="*/ 513 w 769"/>
              <a:gd name="T119" fmla="*/ 421 h 706"/>
              <a:gd name="T120" fmla="*/ 584 w 769"/>
              <a:gd name="T121" fmla="*/ 455 h 706"/>
              <a:gd name="T122" fmla="*/ 575 w 769"/>
              <a:gd name="T123" fmla="*/ 305 h 7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69" h="706">
                <a:moveTo>
                  <a:pt x="765" y="186"/>
                </a:moveTo>
                <a:cubicBezTo>
                  <a:pt x="764" y="181"/>
                  <a:pt x="762" y="177"/>
                  <a:pt x="758" y="174"/>
                </a:cubicBezTo>
                <a:cubicBezTo>
                  <a:pt x="752" y="170"/>
                  <a:pt x="746" y="175"/>
                  <a:pt x="741" y="168"/>
                </a:cubicBezTo>
                <a:cubicBezTo>
                  <a:pt x="740" y="165"/>
                  <a:pt x="738" y="162"/>
                  <a:pt x="735" y="161"/>
                </a:cubicBezTo>
                <a:cubicBezTo>
                  <a:pt x="731" y="161"/>
                  <a:pt x="728" y="161"/>
                  <a:pt x="724" y="161"/>
                </a:cubicBezTo>
                <a:cubicBezTo>
                  <a:pt x="721" y="160"/>
                  <a:pt x="717" y="158"/>
                  <a:pt x="714" y="156"/>
                </a:cubicBezTo>
                <a:cubicBezTo>
                  <a:pt x="708" y="152"/>
                  <a:pt x="709" y="141"/>
                  <a:pt x="702" y="138"/>
                </a:cubicBezTo>
                <a:cubicBezTo>
                  <a:pt x="700" y="141"/>
                  <a:pt x="698" y="146"/>
                  <a:pt x="694" y="147"/>
                </a:cubicBezTo>
                <a:cubicBezTo>
                  <a:pt x="690" y="149"/>
                  <a:pt x="690" y="147"/>
                  <a:pt x="687" y="144"/>
                </a:cubicBezTo>
                <a:cubicBezTo>
                  <a:pt x="686" y="144"/>
                  <a:pt x="684" y="143"/>
                  <a:pt x="684" y="142"/>
                </a:cubicBezTo>
                <a:cubicBezTo>
                  <a:pt x="681" y="139"/>
                  <a:pt x="681" y="135"/>
                  <a:pt x="679" y="132"/>
                </a:cubicBezTo>
                <a:cubicBezTo>
                  <a:pt x="676" y="128"/>
                  <a:pt x="674" y="128"/>
                  <a:pt x="673" y="121"/>
                </a:cubicBezTo>
                <a:cubicBezTo>
                  <a:pt x="673" y="116"/>
                  <a:pt x="675" y="110"/>
                  <a:pt x="672" y="105"/>
                </a:cubicBezTo>
                <a:cubicBezTo>
                  <a:pt x="670" y="101"/>
                  <a:pt x="666" y="99"/>
                  <a:pt x="661" y="97"/>
                </a:cubicBezTo>
                <a:cubicBezTo>
                  <a:pt x="660" y="95"/>
                  <a:pt x="659" y="94"/>
                  <a:pt x="657" y="93"/>
                </a:cubicBezTo>
                <a:cubicBezTo>
                  <a:pt x="657" y="92"/>
                  <a:pt x="656" y="92"/>
                  <a:pt x="655" y="91"/>
                </a:cubicBezTo>
                <a:cubicBezTo>
                  <a:pt x="659" y="91"/>
                  <a:pt x="662" y="92"/>
                  <a:pt x="665" y="91"/>
                </a:cubicBezTo>
                <a:cubicBezTo>
                  <a:pt x="668" y="86"/>
                  <a:pt x="661" y="85"/>
                  <a:pt x="658" y="83"/>
                </a:cubicBezTo>
                <a:cubicBezTo>
                  <a:pt x="656" y="82"/>
                  <a:pt x="655" y="81"/>
                  <a:pt x="653" y="79"/>
                </a:cubicBezTo>
                <a:cubicBezTo>
                  <a:pt x="651" y="78"/>
                  <a:pt x="649" y="78"/>
                  <a:pt x="646" y="77"/>
                </a:cubicBezTo>
                <a:cubicBezTo>
                  <a:pt x="645" y="77"/>
                  <a:pt x="645" y="76"/>
                  <a:pt x="645" y="75"/>
                </a:cubicBezTo>
                <a:cubicBezTo>
                  <a:pt x="643" y="72"/>
                  <a:pt x="643" y="71"/>
                  <a:pt x="643" y="67"/>
                </a:cubicBezTo>
                <a:cubicBezTo>
                  <a:pt x="643" y="62"/>
                  <a:pt x="644" y="56"/>
                  <a:pt x="641" y="51"/>
                </a:cubicBezTo>
                <a:cubicBezTo>
                  <a:pt x="639" y="48"/>
                  <a:pt x="634" y="43"/>
                  <a:pt x="630" y="44"/>
                </a:cubicBezTo>
                <a:cubicBezTo>
                  <a:pt x="628" y="45"/>
                  <a:pt x="626" y="48"/>
                  <a:pt x="624" y="50"/>
                </a:cubicBezTo>
                <a:cubicBezTo>
                  <a:pt x="622" y="51"/>
                  <a:pt x="620" y="52"/>
                  <a:pt x="617" y="52"/>
                </a:cubicBezTo>
                <a:cubicBezTo>
                  <a:pt x="615" y="52"/>
                  <a:pt x="614" y="52"/>
                  <a:pt x="613" y="51"/>
                </a:cubicBezTo>
                <a:cubicBezTo>
                  <a:pt x="614" y="50"/>
                  <a:pt x="615" y="50"/>
                  <a:pt x="617" y="49"/>
                </a:cubicBezTo>
                <a:cubicBezTo>
                  <a:pt x="613" y="49"/>
                  <a:pt x="613" y="46"/>
                  <a:pt x="613" y="43"/>
                </a:cubicBezTo>
                <a:cubicBezTo>
                  <a:pt x="612" y="39"/>
                  <a:pt x="611" y="39"/>
                  <a:pt x="609" y="34"/>
                </a:cubicBezTo>
                <a:cubicBezTo>
                  <a:pt x="607" y="30"/>
                  <a:pt x="607" y="26"/>
                  <a:pt x="602" y="25"/>
                </a:cubicBezTo>
                <a:cubicBezTo>
                  <a:pt x="599" y="24"/>
                  <a:pt x="595" y="25"/>
                  <a:pt x="592" y="24"/>
                </a:cubicBezTo>
                <a:cubicBezTo>
                  <a:pt x="586" y="24"/>
                  <a:pt x="582" y="22"/>
                  <a:pt x="576" y="20"/>
                </a:cubicBezTo>
                <a:cubicBezTo>
                  <a:pt x="571" y="18"/>
                  <a:pt x="569" y="12"/>
                  <a:pt x="565" y="10"/>
                </a:cubicBezTo>
                <a:cubicBezTo>
                  <a:pt x="560" y="9"/>
                  <a:pt x="555" y="9"/>
                  <a:pt x="549" y="10"/>
                </a:cubicBezTo>
                <a:cubicBezTo>
                  <a:pt x="544" y="10"/>
                  <a:pt x="540" y="11"/>
                  <a:pt x="535" y="11"/>
                </a:cubicBezTo>
                <a:cubicBezTo>
                  <a:pt x="534" y="0"/>
                  <a:pt x="522" y="15"/>
                  <a:pt x="519" y="16"/>
                </a:cubicBezTo>
                <a:cubicBezTo>
                  <a:pt x="517" y="17"/>
                  <a:pt x="516" y="16"/>
                  <a:pt x="513" y="17"/>
                </a:cubicBezTo>
                <a:cubicBezTo>
                  <a:pt x="509" y="19"/>
                  <a:pt x="508" y="20"/>
                  <a:pt x="504" y="20"/>
                </a:cubicBezTo>
                <a:cubicBezTo>
                  <a:pt x="502" y="20"/>
                  <a:pt x="501" y="20"/>
                  <a:pt x="499" y="20"/>
                </a:cubicBezTo>
                <a:cubicBezTo>
                  <a:pt x="499" y="19"/>
                  <a:pt x="498" y="18"/>
                  <a:pt x="497" y="18"/>
                </a:cubicBezTo>
                <a:cubicBezTo>
                  <a:pt x="496" y="19"/>
                  <a:pt x="495" y="20"/>
                  <a:pt x="495" y="21"/>
                </a:cubicBezTo>
                <a:cubicBezTo>
                  <a:pt x="491" y="23"/>
                  <a:pt x="486" y="24"/>
                  <a:pt x="482" y="24"/>
                </a:cubicBezTo>
                <a:cubicBezTo>
                  <a:pt x="482" y="29"/>
                  <a:pt x="473" y="34"/>
                  <a:pt x="470" y="28"/>
                </a:cubicBezTo>
                <a:cubicBezTo>
                  <a:pt x="467" y="30"/>
                  <a:pt x="462" y="31"/>
                  <a:pt x="461" y="34"/>
                </a:cubicBezTo>
                <a:cubicBezTo>
                  <a:pt x="461" y="36"/>
                  <a:pt x="461" y="38"/>
                  <a:pt x="461" y="40"/>
                </a:cubicBezTo>
                <a:cubicBezTo>
                  <a:pt x="460" y="43"/>
                  <a:pt x="457" y="49"/>
                  <a:pt x="455" y="51"/>
                </a:cubicBezTo>
                <a:cubicBezTo>
                  <a:pt x="452" y="53"/>
                  <a:pt x="449" y="53"/>
                  <a:pt x="446" y="54"/>
                </a:cubicBezTo>
                <a:cubicBezTo>
                  <a:pt x="439" y="57"/>
                  <a:pt x="436" y="63"/>
                  <a:pt x="431" y="69"/>
                </a:cubicBezTo>
                <a:cubicBezTo>
                  <a:pt x="429" y="72"/>
                  <a:pt x="428" y="70"/>
                  <a:pt x="424" y="71"/>
                </a:cubicBezTo>
                <a:cubicBezTo>
                  <a:pt x="421" y="77"/>
                  <a:pt x="424" y="86"/>
                  <a:pt x="423" y="93"/>
                </a:cubicBezTo>
                <a:cubicBezTo>
                  <a:pt x="413" y="95"/>
                  <a:pt x="403" y="87"/>
                  <a:pt x="393" y="86"/>
                </a:cubicBezTo>
                <a:cubicBezTo>
                  <a:pt x="388" y="85"/>
                  <a:pt x="383" y="83"/>
                  <a:pt x="379" y="82"/>
                </a:cubicBezTo>
                <a:cubicBezTo>
                  <a:pt x="378" y="84"/>
                  <a:pt x="375" y="87"/>
                  <a:pt x="372" y="90"/>
                </a:cubicBezTo>
                <a:cubicBezTo>
                  <a:pt x="370" y="88"/>
                  <a:pt x="366" y="86"/>
                  <a:pt x="363" y="84"/>
                </a:cubicBezTo>
                <a:cubicBezTo>
                  <a:pt x="361" y="81"/>
                  <a:pt x="362" y="76"/>
                  <a:pt x="359" y="73"/>
                </a:cubicBezTo>
                <a:cubicBezTo>
                  <a:pt x="356" y="68"/>
                  <a:pt x="352" y="69"/>
                  <a:pt x="347" y="66"/>
                </a:cubicBezTo>
                <a:cubicBezTo>
                  <a:pt x="342" y="63"/>
                  <a:pt x="341" y="59"/>
                  <a:pt x="338" y="55"/>
                </a:cubicBezTo>
                <a:cubicBezTo>
                  <a:pt x="334" y="50"/>
                  <a:pt x="331" y="51"/>
                  <a:pt x="326" y="49"/>
                </a:cubicBezTo>
                <a:cubicBezTo>
                  <a:pt x="324" y="48"/>
                  <a:pt x="320" y="47"/>
                  <a:pt x="318" y="45"/>
                </a:cubicBezTo>
                <a:cubicBezTo>
                  <a:pt x="318" y="43"/>
                  <a:pt x="318" y="41"/>
                  <a:pt x="318" y="40"/>
                </a:cubicBezTo>
                <a:cubicBezTo>
                  <a:pt x="313" y="48"/>
                  <a:pt x="307" y="46"/>
                  <a:pt x="299" y="44"/>
                </a:cubicBezTo>
                <a:cubicBezTo>
                  <a:pt x="295" y="43"/>
                  <a:pt x="292" y="39"/>
                  <a:pt x="288" y="39"/>
                </a:cubicBezTo>
                <a:cubicBezTo>
                  <a:pt x="284" y="39"/>
                  <a:pt x="282" y="44"/>
                  <a:pt x="279" y="46"/>
                </a:cubicBezTo>
                <a:cubicBezTo>
                  <a:pt x="276" y="50"/>
                  <a:pt x="273" y="51"/>
                  <a:pt x="270" y="55"/>
                </a:cubicBezTo>
                <a:cubicBezTo>
                  <a:pt x="267" y="59"/>
                  <a:pt x="265" y="63"/>
                  <a:pt x="260" y="63"/>
                </a:cubicBezTo>
                <a:cubicBezTo>
                  <a:pt x="253" y="65"/>
                  <a:pt x="244" y="63"/>
                  <a:pt x="237" y="63"/>
                </a:cubicBezTo>
                <a:cubicBezTo>
                  <a:pt x="220" y="64"/>
                  <a:pt x="217" y="88"/>
                  <a:pt x="232" y="93"/>
                </a:cubicBezTo>
                <a:cubicBezTo>
                  <a:pt x="235" y="94"/>
                  <a:pt x="238" y="94"/>
                  <a:pt x="241" y="95"/>
                </a:cubicBezTo>
                <a:cubicBezTo>
                  <a:pt x="238" y="98"/>
                  <a:pt x="236" y="100"/>
                  <a:pt x="233" y="101"/>
                </a:cubicBezTo>
                <a:cubicBezTo>
                  <a:pt x="228" y="102"/>
                  <a:pt x="224" y="96"/>
                  <a:pt x="221" y="93"/>
                </a:cubicBezTo>
                <a:cubicBezTo>
                  <a:pt x="217" y="89"/>
                  <a:pt x="213" y="88"/>
                  <a:pt x="207" y="86"/>
                </a:cubicBezTo>
                <a:cubicBezTo>
                  <a:pt x="202" y="84"/>
                  <a:pt x="196" y="79"/>
                  <a:pt x="191" y="85"/>
                </a:cubicBezTo>
                <a:cubicBezTo>
                  <a:pt x="189" y="88"/>
                  <a:pt x="187" y="92"/>
                  <a:pt x="186" y="95"/>
                </a:cubicBezTo>
                <a:cubicBezTo>
                  <a:pt x="185" y="99"/>
                  <a:pt x="186" y="103"/>
                  <a:pt x="185" y="106"/>
                </a:cubicBezTo>
                <a:cubicBezTo>
                  <a:pt x="181" y="105"/>
                  <a:pt x="180" y="99"/>
                  <a:pt x="175" y="99"/>
                </a:cubicBezTo>
                <a:cubicBezTo>
                  <a:pt x="172" y="99"/>
                  <a:pt x="170" y="102"/>
                  <a:pt x="168" y="105"/>
                </a:cubicBezTo>
                <a:cubicBezTo>
                  <a:pt x="164" y="110"/>
                  <a:pt x="164" y="111"/>
                  <a:pt x="158" y="110"/>
                </a:cubicBezTo>
                <a:cubicBezTo>
                  <a:pt x="153" y="110"/>
                  <a:pt x="152" y="107"/>
                  <a:pt x="147" y="106"/>
                </a:cubicBezTo>
                <a:cubicBezTo>
                  <a:pt x="145" y="106"/>
                  <a:pt x="143" y="107"/>
                  <a:pt x="140" y="107"/>
                </a:cubicBezTo>
                <a:cubicBezTo>
                  <a:pt x="139" y="106"/>
                  <a:pt x="137" y="105"/>
                  <a:pt x="136" y="105"/>
                </a:cubicBezTo>
                <a:cubicBezTo>
                  <a:pt x="128" y="103"/>
                  <a:pt x="125" y="108"/>
                  <a:pt x="119" y="112"/>
                </a:cubicBezTo>
                <a:cubicBezTo>
                  <a:pt x="113" y="116"/>
                  <a:pt x="112" y="109"/>
                  <a:pt x="106" y="110"/>
                </a:cubicBezTo>
                <a:cubicBezTo>
                  <a:pt x="103" y="111"/>
                  <a:pt x="100" y="117"/>
                  <a:pt x="97" y="119"/>
                </a:cubicBezTo>
                <a:cubicBezTo>
                  <a:pt x="94" y="121"/>
                  <a:pt x="90" y="121"/>
                  <a:pt x="88" y="123"/>
                </a:cubicBezTo>
                <a:cubicBezTo>
                  <a:pt x="86" y="125"/>
                  <a:pt x="81" y="132"/>
                  <a:pt x="80" y="135"/>
                </a:cubicBezTo>
                <a:cubicBezTo>
                  <a:pt x="79" y="139"/>
                  <a:pt x="80" y="140"/>
                  <a:pt x="82" y="143"/>
                </a:cubicBezTo>
                <a:cubicBezTo>
                  <a:pt x="86" y="148"/>
                  <a:pt x="89" y="153"/>
                  <a:pt x="89" y="159"/>
                </a:cubicBezTo>
                <a:cubicBezTo>
                  <a:pt x="90" y="162"/>
                  <a:pt x="89" y="164"/>
                  <a:pt x="87" y="167"/>
                </a:cubicBezTo>
                <a:cubicBezTo>
                  <a:pt x="86" y="168"/>
                  <a:pt x="83" y="169"/>
                  <a:pt x="82" y="170"/>
                </a:cubicBezTo>
                <a:cubicBezTo>
                  <a:pt x="80" y="174"/>
                  <a:pt x="83" y="181"/>
                  <a:pt x="84" y="184"/>
                </a:cubicBezTo>
                <a:cubicBezTo>
                  <a:pt x="87" y="193"/>
                  <a:pt x="92" y="197"/>
                  <a:pt x="100" y="193"/>
                </a:cubicBezTo>
                <a:cubicBezTo>
                  <a:pt x="105" y="192"/>
                  <a:pt x="109" y="190"/>
                  <a:pt x="113" y="189"/>
                </a:cubicBezTo>
                <a:cubicBezTo>
                  <a:pt x="116" y="188"/>
                  <a:pt x="119" y="187"/>
                  <a:pt x="122" y="187"/>
                </a:cubicBezTo>
                <a:cubicBezTo>
                  <a:pt x="124" y="187"/>
                  <a:pt x="127" y="188"/>
                  <a:pt x="129" y="187"/>
                </a:cubicBezTo>
                <a:cubicBezTo>
                  <a:pt x="131" y="186"/>
                  <a:pt x="130" y="184"/>
                  <a:pt x="130" y="182"/>
                </a:cubicBezTo>
                <a:cubicBezTo>
                  <a:pt x="130" y="182"/>
                  <a:pt x="130" y="182"/>
                  <a:pt x="130" y="181"/>
                </a:cubicBezTo>
                <a:cubicBezTo>
                  <a:pt x="131" y="184"/>
                  <a:pt x="132" y="188"/>
                  <a:pt x="134" y="191"/>
                </a:cubicBezTo>
                <a:cubicBezTo>
                  <a:pt x="135" y="192"/>
                  <a:pt x="136" y="193"/>
                  <a:pt x="138" y="194"/>
                </a:cubicBezTo>
                <a:cubicBezTo>
                  <a:pt x="139" y="195"/>
                  <a:pt x="141" y="195"/>
                  <a:pt x="143" y="195"/>
                </a:cubicBezTo>
                <a:cubicBezTo>
                  <a:pt x="145" y="195"/>
                  <a:pt x="146" y="195"/>
                  <a:pt x="148" y="195"/>
                </a:cubicBezTo>
                <a:cubicBezTo>
                  <a:pt x="150" y="195"/>
                  <a:pt x="152" y="194"/>
                  <a:pt x="153" y="193"/>
                </a:cubicBezTo>
                <a:cubicBezTo>
                  <a:pt x="154" y="193"/>
                  <a:pt x="154" y="193"/>
                  <a:pt x="155" y="193"/>
                </a:cubicBezTo>
                <a:cubicBezTo>
                  <a:pt x="156" y="193"/>
                  <a:pt x="157" y="192"/>
                  <a:pt x="158" y="192"/>
                </a:cubicBezTo>
                <a:cubicBezTo>
                  <a:pt x="159" y="192"/>
                  <a:pt x="161" y="192"/>
                  <a:pt x="163" y="193"/>
                </a:cubicBezTo>
                <a:cubicBezTo>
                  <a:pt x="164" y="193"/>
                  <a:pt x="165" y="194"/>
                  <a:pt x="166" y="195"/>
                </a:cubicBezTo>
                <a:cubicBezTo>
                  <a:pt x="168" y="196"/>
                  <a:pt x="169" y="197"/>
                  <a:pt x="170" y="198"/>
                </a:cubicBezTo>
                <a:cubicBezTo>
                  <a:pt x="170" y="199"/>
                  <a:pt x="171" y="199"/>
                  <a:pt x="171" y="200"/>
                </a:cubicBezTo>
                <a:cubicBezTo>
                  <a:pt x="171" y="200"/>
                  <a:pt x="171" y="200"/>
                  <a:pt x="171" y="201"/>
                </a:cubicBezTo>
                <a:cubicBezTo>
                  <a:pt x="167" y="200"/>
                  <a:pt x="165" y="207"/>
                  <a:pt x="161" y="208"/>
                </a:cubicBezTo>
                <a:cubicBezTo>
                  <a:pt x="158" y="209"/>
                  <a:pt x="156" y="207"/>
                  <a:pt x="153" y="206"/>
                </a:cubicBezTo>
                <a:cubicBezTo>
                  <a:pt x="149" y="203"/>
                  <a:pt x="148" y="203"/>
                  <a:pt x="144" y="202"/>
                </a:cubicBezTo>
                <a:cubicBezTo>
                  <a:pt x="140" y="202"/>
                  <a:pt x="138" y="199"/>
                  <a:pt x="134" y="198"/>
                </a:cubicBezTo>
                <a:cubicBezTo>
                  <a:pt x="131" y="198"/>
                  <a:pt x="128" y="198"/>
                  <a:pt x="125" y="199"/>
                </a:cubicBezTo>
                <a:cubicBezTo>
                  <a:pt x="121" y="199"/>
                  <a:pt x="120" y="201"/>
                  <a:pt x="117" y="202"/>
                </a:cubicBezTo>
                <a:cubicBezTo>
                  <a:pt x="115" y="203"/>
                  <a:pt x="111" y="202"/>
                  <a:pt x="108" y="202"/>
                </a:cubicBezTo>
                <a:cubicBezTo>
                  <a:pt x="104" y="202"/>
                  <a:pt x="103" y="201"/>
                  <a:pt x="100" y="200"/>
                </a:cubicBezTo>
                <a:cubicBezTo>
                  <a:pt x="98" y="199"/>
                  <a:pt x="95" y="198"/>
                  <a:pt x="92" y="198"/>
                </a:cubicBezTo>
                <a:cubicBezTo>
                  <a:pt x="87" y="198"/>
                  <a:pt x="86" y="201"/>
                  <a:pt x="81" y="202"/>
                </a:cubicBezTo>
                <a:cubicBezTo>
                  <a:pt x="75" y="204"/>
                  <a:pt x="63" y="199"/>
                  <a:pt x="58" y="205"/>
                </a:cubicBezTo>
                <a:cubicBezTo>
                  <a:pt x="60" y="208"/>
                  <a:pt x="64" y="212"/>
                  <a:pt x="68" y="214"/>
                </a:cubicBezTo>
                <a:cubicBezTo>
                  <a:pt x="70" y="217"/>
                  <a:pt x="71" y="218"/>
                  <a:pt x="73" y="221"/>
                </a:cubicBezTo>
                <a:cubicBezTo>
                  <a:pt x="75" y="225"/>
                  <a:pt x="80" y="236"/>
                  <a:pt x="71" y="236"/>
                </a:cubicBezTo>
                <a:cubicBezTo>
                  <a:pt x="74" y="239"/>
                  <a:pt x="83" y="244"/>
                  <a:pt x="83" y="249"/>
                </a:cubicBezTo>
                <a:cubicBezTo>
                  <a:pt x="80" y="251"/>
                  <a:pt x="81" y="256"/>
                  <a:pt x="80" y="260"/>
                </a:cubicBezTo>
                <a:cubicBezTo>
                  <a:pt x="79" y="262"/>
                  <a:pt x="76" y="264"/>
                  <a:pt x="76" y="266"/>
                </a:cubicBezTo>
                <a:cubicBezTo>
                  <a:pt x="76" y="268"/>
                  <a:pt x="79" y="270"/>
                  <a:pt x="78" y="272"/>
                </a:cubicBezTo>
                <a:cubicBezTo>
                  <a:pt x="77" y="274"/>
                  <a:pt x="76" y="274"/>
                  <a:pt x="74" y="275"/>
                </a:cubicBezTo>
                <a:cubicBezTo>
                  <a:pt x="72" y="276"/>
                  <a:pt x="71" y="281"/>
                  <a:pt x="70" y="283"/>
                </a:cubicBezTo>
                <a:cubicBezTo>
                  <a:pt x="70" y="285"/>
                  <a:pt x="69" y="293"/>
                  <a:pt x="71" y="294"/>
                </a:cubicBezTo>
                <a:cubicBezTo>
                  <a:pt x="73" y="296"/>
                  <a:pt x="79" y="293"/>
                  <a:pt x="81" y="292"/>
                </a:cubicBezTo>
                <a:cubicBezTo>
                  <a:pt x="89" y="289"/>
                  <a:pt x="94" y="291"/>
                  <a:pt x="102" y="294"/>
                </a:cubicBezTo>
                <a:cubicBezTo>
                  <a:pt x="100" y="296"/>
                  <a:pt x="97" y="298"/>
                  <a:pt x="96" y="300"/>
                </a:cubicBezTo>
                <a:cubicBezTo>
                  <a:pt x="94" y="299"/>
                  <a:pt x="92" y="299"/>
                  <a:pt x="91" y="300"/>
                </a:cubicBezTo>
                <a:cubicBezTo>
                  <a:pt x="89" y="301"/>
                  <a:pt x="87" y="305"/>
                  <a:pt x="87" y="307"/>
                </a:cubicBezTo>
                <a:cubicBezTo>
                  <a:pt x="86" y="312"/>
                  <a:pt x="88" y="313"/>
                  <a:pt x="84" y="315"/>
                </a:cubicBezTo>
                <a:cubicBezTo>
                  <a:pt x="77" y="319"/>
                  <a:pt x="63" y="317"/>
                  <a:pt x="55" y="316"/>
                </a:cubicBezTo>
                <a:cubicBezTo>
                  <a:pt x="48" y="314"/>
                  <a:pt x="38" y="314"/>
                  <a:pt x="31" y="317"/>
                </a:cubicBezTo>
                <a:cubicBezTo>
                  <a:pt x="29" y="313"/>
                  <a:pt x="22" y="317"/>
                  <a:pt x="20" y="319"/>
                </a:cubicBezTo>
                <a:cubicBezTo>
                  <a:pt x="15" y="322"/>
                  <a:pt x="14" y="328"/>
                  <a:pt x="14" y="333"/>
                </a:cubicBezTo>
                <a:cubicBezTo>
                  <a:pt x="14" y="336"/>
                  <a:pt x="18" y="350"/>
                  <a:pt x="23" y="349"/>
                </a:cubicBezTo>
                <a:cubicBezTo>
                  <a:pt x="16" y="352"/>
                  <a:pt x="9" y="353"/>
                  <a:pt x="4" y="359"/>
                </a:cubicBezTo>
                <a:cubicBezTo>
                  <a:pt x="1" y="362"/>
                  <a:pt x="0" y="363"/>
                  <a:pt x="3" y="366"/>
                </a:cubicBezTo>
                <a:cubicBezTo>
                  <a:pt x="5" y="368"/>
                  <a:pt x="6" y="367"/>
                  <a:pt x="10" y="368"/>
                </a:cubicBezTo>
                <a:cubicBezTo>
                  <a:pt x="11" y="374"/>
                  <a:pt x="12" y="374"/>
                  <a:pt x="18" y="375"/>
                </a:cubicBezTo>
                <a:cubicBezTo>
                  <a:pt x="21" y="376"/>
                  <a:pt x="22" y="377"/>
                  <a:pt x="25" y="379"/>
                </a:cubicBezTo>
                <a:cubicBezTo>
                  <a:pt x="29" y="384"/>
                  <a:pt x="36" y="388"/>
                  <a:pt x="42" y="388"/>
                </a:cubicBezTo>
                <a:cubicBezTo>
                  <a:pt x="46" y="388"/>
                  <a:pt x="48" y="390"/>
                  <a:pt x="52" y="390"/>
                </a:cubicBezTo>
                <a:cubicBezTo>
                  <a:pt x="56" y="391"/>
                  <a:pt x="61" y="390"/>
                  <a:pt x="65" y="390"/>
                </a:cubicBezTo>
                <a:cubicBezTo>
                  <a:pt x="70" y="390"/>
                  <a:pt x="72" y="392"/>
                  <a:pt x="76" y="394"/>
                </a:cubicBezTo>
                <a:cubicBezTo>
                  <a:pt x="82" y="395"/>
                  <a:pt x="86" y="390"/>
                  <a:pt x="90" y="387"/>
                </a:cubicBezTo>
                <a:cubicBezTo>
                  <a:pt x="91" y="387"/>
                  <a:pt x="92" y="389"/>
                  <a:pt x="94" y="388"/>
                </a:cubicBezTo>
                <a:cubicBezTo>
                  <a:pt x="96" y="387"/>
                  <a:pt x="94" y="385"/>
                  <a:pt x="96" y="384"/>
                </a:cubicBezTo>
                <a:cubicBezTo>
                  <a:pt x="100" y="383"/>
                  <a:pt x="107" y="390"/>
                  <a:pt x="110" y="392"/>
                </a:cubicBezTo>
                <a:cubicBezTo>
                  <a:pt x="114" y="394"/>
                  <a:pt x="120" y="397"/>
                  <a:pt x="125" y="395"/>
                </a:cubicBezTo>
                <a:cubicBezTo>
                  <a:pt x="127" y="394"/>
                  <a:pt x="128" y="392"/>
                  <a:pt x="130" y="390"/>
                </a:cubicBezTo>
                <a:cubicBezTo>
                  <a:pt x="132" y="388"/>
                  <a:pt x="133" y="389"/>
                  <a:pt x="136" y="388"/>
                </a:cubicBezTo>
                <a:cubicBezTo>
                  <a:pt x="140" y="386"/>
                  <a:pt x="143" y="381"/>
                  <a:pt x="148" y="383"/>
                </a:cubicBezTo>
                <a:cubicBezTo>
                  <a:pt x="153" y="384"/>
                  <a:pt x="153" y="390"/>
                  <a:pt x="157" y="392"/>
                </a:cubicBezTo>
                <a:cubicBezTo>
                  <a:pt x="161" y="394"/>
                  <a:pt x="165" y="389"/>
                  <a:pt x="168" y="387"/>
                </a:cubicBezTo>
                <a:cubicBezTo>
                  <a:pt x="172" y="384"/>
                  <a:pt x="175" y="384"/>
                  <a:pt x="179" y="383"/>
                </a:cubicBezTo>
                <a:cubicBezTo>
                  <a:pt x="183" y="381"/>
                  <a:pt x="189" y="381"/>
                  <a:pt x="191" y="377"/>
                </a:cubicBezTo>
                <a:cubicBezTo>
                  <a:pt x="192" y="374"/>
                  <a:pt x="191" y="367"/>
                  <a:pt x="191" y="363"/>
                </a:cubicBezTo>
                <a:cubicBezTo>
                  <a:pt x="191" y="362"/>
                  <a:pt x="191" y="361"/>
                  <a:pt x="191" y="359"/>
                </a:cubicBezTo>
                <a:cubicBezTo>
                  <a:pt x="199" y="364"/>
                  <a:pt x="207" y="369"/>
                  <a:pt x="215" y="369"/>
                </a:cubicBezTo>
                <a:cubicBezTo>
                  <a:pt x="216" y="370"/>
                  <a:pt x="218" y="370"/>
                  <a:pt x="219" y="370"/>
                </a:cubicBezTo>
                <a:cubicBezTo>
                  <a:pt x="221" y="378"/>
                  <a:pt x="225" y="386"/>
                  <a:pt x="230" y="393"/>
                </a:cubicBezTo>
                <a:cubicBezTo>
                  <a:pt x="231" y="395"/>
                  <a:pt x="232" y="397"/>
                  <a:pt x="234" y="399"/>
                </a:cubicBezTo>
                <a:cubicBezTo>
                  <a:pt x="235" y="403"/>
                  <a:pt x="236" y="406"/>
                  <a:pt x="239" y="410"/>
                </a:cubicBezTo>
                <a:cubicBezTo>
                  <a:pt x="239" y="411"/>
                  <a:pt x="240" y="412"/>
                  <a:pt x="241" y="412"/>
                </a:cubicBezTo>
                <a:cubicBezTo>
                  <a:pt x="242" y="416"/>
                  <a:pt x="243" y="419"/>
                  <a:pt x="245" y="422"/>
                </a:cubicBezTo>
                <a:cubicBezTo>
                  <a:pt x="246" y="422"/>
                  <a:pt x="247" y="423"/>
                  <a:pt x="247" y="424"/>
                </a:cubicBezTo>
                <a:cubicBezTo>
                  <a:pt x="248" y="424"/>
                  <a:pt x="248" y="425"/>
                  <a:pt x="249" y="425"/>
                </a:cubicBezTo>
                <a:cubicBezTo>
                  <a:pt x="250" y="426"/>
                  <a:pt x="250" y="426"/>
                  <a:pt x="251" y="426"/>
                </a:cubicBezTo>
                <a:cubicBezTo>
                  <a:pt x="251" y="426"/>
                  <a:pt x="251" y="426"/>
                  <a:pt x="251" y="426"/>
                </a:cubicBezTo>
                <a:cubicBezTo>
                  <a:pt x="253" y="428"/>
                  <a:pt x="254" y="430"/>
                  <a:pt x="255" y="432"/>
                </a:cubicBezTo>
                <a:cubicBezTo>
                  <a:pt x="258" y="441"/>
                  <a:pt x="263" y="449"/>
                  <a:pt x="269" y="455"/>
                </a:cubicBezTo>
                <a:cubicBezTo>
                  <a:pt x="270" y="455"/>
                  <a:pt x="270" y="456"/>
                  <a:pt x="271" y="457"/>
                </a:cubicBezTo>
                <a:cubicBezTo>
                  <a:pt x="271" y="457"/>
                  <a:pt x="271" y="457"/>
                  <a:pt x="271" y="457"/>
                </a:cubicBezTo>
                <a:cubicBezTo>
                  <a:pt x="273" y="460"/>
                  <a:pt x="274" y="462"/>
                  <a:pt x="274" y="465"/>
                </a:cubicBezTo>
                <a:cubicBezTo>
                  <a:pt x="275" y="467"/>
                  <a:pt x="276" y="469"/>
                  <a:pt x="276" y="472"/>
                </a:cubicBezTo>
                <a:cubicBezTo>
                  <a:pt x="278" y="477"/>
                  <a:pt x="279" y="482"/>
                  <a:pt x="282" y="488"/>
                </a:cubicBezTo>
                <a:cubicBezTo>
                  <a:pt x="284" y="492"/>
                  <a:pt x="286" y="495"/>
                  <a:pt x="289" y="499"/>
                </a:cubicBezTo>
                <a:cubicBezTo>
                  <a:pt x="289" y="500"/>
                  <a:pt x="290" y="502"/>
                  <a:pt x="291" y="503"/>
                </a:cubicBezTo>
                <a:cubicBezTo>
                  <a:pt x="292" y="506"/>
                  <a:pt x="293" y="509"/>
                  <a:pt x="294" y="512"/>
                </a:cubicBezTo>
                <a:cubicBezTo>
                  <a:pt x="296" y="516"/>
                  <a:pt x="297" y="520"/>
                  <a:pt x="299" y="524"/>
                </a:cubicBezTo>
                <a:cubicBezTo>
                  <a:pt x="299" y="525"/>
                  <a:pt x="299" y="525"/>
                  <a:pt x="299" y="525"/>
                </a:cubicBezTo>
                <a:cubicBezTo>
                  <a:pt x="299" y="527"/>
                  <a:pt x="299" y="527"/>
                  <a:pt x="299" y="527"/>
                </a:cubicBezTo>
                <a:cubicBezTo>
                  <a:pt x="299" y="532"/>
                  <a:pt x="299" y="532"/>
                  <a:pt x="299" y="532"/>
                </a:cubicBezTo>
                <a:cubicBezTo>
                  <a:pt x="298" y="536"/>
                  <a:pt x="298" y="540"/>
                  <a:pt x="299" y="544"/>
                </a:cubicBezTo>
                <a:cubicBezTo>
                  <a:pt x="299" y="545"/>
                  <a:pt x="299" y="546"/>
                  <a:pt x="299" y="547"/>
                </a:cubicBezTo>
                <a:cubicBezTo>
                  <a:pt x="299" y="548"/>
                  <a:pt x="299" y="549"/>
                  <a:pt x="300" y="549"/>
                </a:cubicBezTo>
                <a:cubicBezTo>
                  <a:pt x="300" y="551"/>
                  <a:pt x="300" y="553"/>
                  <a:pt x="301" y="555"/>
                </a:cubicBezTo>
                <a:cubicBezTo>
                  <a:pt x="302" y="558"/>
                  <a:pt x="303" y="562"/>
                  <a:pt x="304" y="565"/>
                </a:cubicBezTo>
                <a:cubicBezTo>
                  <a:pt x="305" y="570"/>
                  <a:pt x="305" y="570"/>
                  <a:pt x="305" y="570"/>
                </a:cubicBezTo>
                <a:cubicBezTo>
                  <a:pt x="305" y="571"/>
                  <a:pt x="305" y="571"/>
                  <a:pt x="305" y="571"/>
                </a:cubicBezTo>
                <a:cubicBezTo>
                  <a:pt x="306" y="572"/>
                  <a:pt x="306" y="572"/>
                  <a:pt x="306" y="573"/>
                </a:cubicBezTo>
                <a:cubicBezTo>
                  <a:pt x="306" y="574"/>
                  <a:pt x="307" y="574"/>
                  <a:pt x="307" y="575"/>
                </a:cubicBezTo>
                <a:cubicBezTo>
                  <a:pt x="308" y="579"/>
                  <a:pt x="310" y="582"/>
                  <a:pt x="311" y="585"/>
                </a:cubicBezTo>
                <a:cubicBezTo>
                  <a:pt x="311" y="587"/>
                  <a:pt x="312" y="589"/>
                  <a:pt x="313" y="591"/>
                </a:cubicBezTo>
                <a:cubicBezTo>
                  <a:pt x="313" y="592"/>
                  <a:pt x="313" y="593"/>
                  <a:pt x="313" y="594"/>
                </a:cubicBezTo>
                <a:cubicBezTo>
                  <a:pt x="313" y="597"/>
                  <a:pt x="314" y="601"/>
                  <a:pt x="316" y="605"/>
                </a:cubicBezTo>
                <a:cubicBezTo>
                  <a:pt x="316" y="606"/>
                  <a:pt x="317" y="607"/>
                  <a:pt x="317" y="608"/>
                </a:cubicBezTo>
                <a:cubicBezTo>
                  <a:pt x="318" y="610"/>
                  <a:pt x="318" y="610"/>
                  <a:pt x="318" y="610"/>
                </a:cubicBezTo>
                <a:cubicBezTo>
                  <a:pt x="318" y="610"/>
                  <a:pt x="318" y="611"/>
                  <a:pt x="319" y="611"/>
                </a:cubicBezTo>
                <a:cubicBezTo>
                  <a:pt x="319" y="612"/>
                  <a:pt x="320" y="613"/>
                  <a:pt x="320" y="613"/>
                </a:cubicBezTo>
                <a:cubicBezTo>
                  <a:pt x="321" y="616"/>
                  <a:pt x="322" y="618"/>
                  <a:pt x="322" y="619"/>
                </a:cubicBezTo>
                <a:cubicBezTo>
                  <a:pt x="322" y="620"/>
                  <a:pt x="323" y="620"/>
                  <a:pt x="323" y="620"/>
                </a:cubicBezTo>
                <a:cubicBezTo>
                  <a:pt x="323" y="623"/>
                  <a:pt x="323" y="623"/>
                  <a:pt x="323" y="623"/>
                </a:cubicBezTo>
                <a:cubicBezTo>
                  <a:pt x="323" y="625"/>
                  <a:pt x="323" y="628"/>
                  <a:pt x="324" y="631"/>
                </a:cubicBezTo>
                <a:cubicBezTo>
                  <a:pt x="324" y="633"/>
                  <a:pt x="324" y="634"/>
                  <a:pt x="324" y="636"/>
                </a:cubicBezTo>
                <a:cubicBezTo>
                  <a:pt x="324" y="637"/>
                  <a:pt x="324" y="637"/>
                  <a:pt x="324" y="637"/>
                </a:cubicBezTo>
                <a:cubicBezTo>
                  <a:pt x="324" y="637"/>
                  <a:pt x="323" y="638"/>
                  <a:pt x="323" y="638"/>
                </a:cubicBezTo>
                <a:cubicBezTo>
                  <a:pt x="323" y="639"/>
                  <a:pt x="323" y="641"/>
                  <a:pt x="323" y="642"/>
                </a:cubicBezTo>
                <a:cubicBezTo>
                  <a:pt x="323" y="644"/>
                  <a:pt x="323" y="647"/>
                  <a:pt x="323" y="648"/>
                </a:cubicBezTo>
                <a:cubicBezTo>
                  <a:pt x="323" y="649"/>
                  <a:pt x="323" y="650"/>
                  <a:pt x="323" y="651"/>
                </a:cubicBezTo>
                <a:cubicBezTo>
                  <a:pt x="323" y="654"/>
                  <a:pt x="323" y="654"/>
                  <a:pt x="323" y="654"/>
                </a:cubicBezTo>
                <a:cubicBezTo>
                  <a:pt x="323" y="660"/>
                  <a:pt x="323" y="660"/>
                  <a:pt x="323" y="660"/>
                </a:cubicBezTo>
                <a:cubicBezTo>
                  <a:pt x="323" y="660"/>
                  <a:pt x="323" y="660"/>
                  <a:pt x="323" y="661"/>
                </a:cubicBezTo>
                <a:cubicBezTo>
                  <a:pt x="322" y="662"/>
                  <a:pt x="322" y="664"/>
                  <a:pt x="322" y="666"/>
                </a:cubicBezTo>
                <a:cubicBezTo>
                  <a:pt x="323" y="666"/>
                  <a:pt x="323" y="666"/>
                  <a:pt x="323" y="666"/>
                </a:cubicBezTo>
                <a:cubicBezTo>
                  <a:pt x="323" y="703"/>
                  <a:pt x="323" y="703"/>
                  <a:pt x="323" y="703"/>
                </a:cubicBezTo>
                <a:cubicBezTo>
                  <a:pt x="323" y="704"/>
                  <a:pt x="323" y="702"/>
                  <a:pt x="322" y="703"/>
                </a:cubicBezTo>
                <a:cubicBezTo>
                  <a:pt x="323" y="703"/>
                  <a:pt x="323" y="703"/>
                  <a:pt x="323" y="703"/>
                </a:cubicBezTo>
                <a:cubicBezTo>
                  <a:pt x="322" y="705"/>
                  <a:pt x="322" y="701"/>
                  <a:pt x="321" y="703"/>
                </a:cubicBezTo>
                <a:cubicBezTo>
                  <a:pt x="327" y="703"/>
                  <a:pt x="327" y="703"/>
                  <a:pt x="327" y="703"/>
                </a:cubicBezTo>
                <a:cubicBezTo>
                  <a:pt x="327" y="704"/>
                  <a:pt x="327" y="702"/>
                  <a:pt x="327" y="703"/>
                </a:cubicBezTo>
                <a:cubicBezTo>
                  <a:pt x="328" y="703"/>
                  <a:pt x="328" y="703"/>
                  <a:pt x="328" y="703"/>
                </a:cubicBezTo>
                <a:cubicBezTo>
                  <a:pt x="328" y="702"/>
                  <a:pt x="329" y="704"/>
                  <a:pt x="329" y="703"/>
                </a:cubicBezTo>
                <a:cubicBezTo>
                  <a:pt x="329" y="703"/>
                  <a:pt x="329" y="703"/>
                  <a:pt x="329" y="703"/>
                </a:cubicBezTo>
                <a:cubicBezTo>
                  <a:pt x="328" y="706"/>
                  <a:pt x="328" y="700"/>
                  <a:pt x="327" y="703"/>
                </a:cubicBezTo>
                <a:cubicBezTo>
                  <a:pt x="332" y="703"/>
                  <a:pt x="332" y="703"/>
                  <a:pt x="332" y="703"/>
                </a:cubicBezTo>
                <a:cubicBezTo>
                  <a:pt x="333" y="700"/>
                  <a:pt x="333" y="706"/>
                  <a:pt x="334" y="703"/>
                </a:cubicBezTo>
                <a:cubicBezTo>
                  <a:pt x="336" y="703"/>
                  <a:pt x="336" y="703"/>
                  <a:pt x="336" y="703"/>
                </a:cubicBezTo>
                <a:cubicBezTo>
                  <a:pt x="336" y="703"/>
                  <a:pt x="336" y="703"/>
                  <a:pt x="336" y="703"/>
                </a:cubicBezTo>
                <a:cubicBezTo>
                  <a:pt x="337" y="703"/>
                  <a:pt x="337" y="703"/>
                  <a:pt x="337" y="703"/>
                </a:cubicBezTo>
                <a:cubicBezTo>
                  <a:pt x="337" y="703"/>
                  <a:pt x="337" y="703"/>
                  <a:pt x="337" y="703"/>
                </a:cubicBezTo>
                <a:cubicBezTo>
                  <a:pt x="337" y="704"/>
                  <a:pt x="337" y="702"/>
                  <a:pt x="337" y="703"/>
                </a:cubicBezTo>
                <a:cubicBezTo>
                  <a:pt x="337" y="703"/>
                  <a:pt x="337" y="703"/>
                  <a:pt x="337" y="703"/>
                </a:cubicBezTo>
                <a:cubicBezTo>
                  <a:pt x="337" y="703"/>
                  <a:pt x="337" y="703"/>
                  <a:pt x="337" y="703"/>
                </a:cubicBezTo>
                <a:cubicBezTo>
                  <a:pt x="337" y="703"/>
                  <a:pt x="337" y="703"/>
                  <a:pt x="337" y="703"/>
                </a:cubicBezTo>
                <a:cubicBezTo>
                  <a:pt x="337" y="702"/>
                  <a:pt x="339" y="703"/>
                  <a:pt x="339" y="703"/>
                </a:cubicBezTo>
                <a:cubicBezTo>
                  <a:pt x="339" y="703"/>
                  <a:pt x="339" y="703"/>
                  <a:pt x="339" y="703"/>
                </a:cubicBezTo>
                <a:cubicBezTo>
                  <a:pt x="339" y="703"/>
                  <a:pt x="339" y="704"/>
                  <a:pt x="339" y="703"/>
                </a:cubicBezTo>
                <a:cubicBezTo>
                  <a:pt x="339" y="705"/>
                  <a:pt x="340" y="703"/>
                  <a:pt x="342" y="703"/>
                </a:cubicBezTo>
                <a:cubicBezTo>
                  <a:pt x="342" y="703"/>
                  <a:pt x="342" y="703"/>
                  <a:pt x="342" y="703"/>
                </a:cubicBezTo>
                <a:cubicBezTo>
                  <a:pt x="341" y="703"/>
                  <a:pt x="340" y="703"/>
                  <a:pt x="340" y="703"/>
                </a:cubicBezTo>
                <a:cubicBezTo>
                  <a:pt x="341" y="703"/>
                  <a:pt x="341" y="703"/>
                  <a:pt x="341" y="703"/>
                </a:cubicBezTo>
                <a:cubicBezTo>
                  <a:pt x="341" y="703"/>
                  <a:pt x="341" y="703"/>
                  <a:pt x="341" y="703"/>
                </a:cubicBezTo>
                <a:cubicBezTo>
                  <a:pt x="341" y="702"/>
                  <a:pt x="340" y="704"/>
                  <a:pt x="340" y="703"/>
                </a:cubicBezTo>
                <a:cubicBezTo>
                  <a:pt x="341" y="704"/>
                  <a:pt x="341" y="703"/>
                  <a:pt x="341" y="703"/>
                </a:cubicBezTo>
                <a:cubicBezTo>
                  <a:pt x="341" y="703"/>
                  <a:pt x="341" y="703"/>
                  <a:pt x="341" y="703"/>
                </a:cubicBezTo>
                <a:cubicBezTo>
                  <a:pt x="342" y="703"/>
                  <a:pt x="342" y="703"/>
                  <a:pt x="342" y="703"/>
                </a:cubicBezTo>
                <a:cubicBezTo>
                  <a:pt x="343" y="702"/>
                  <a:pt x="342" y="704"/>
                  <a:pt x="342" y="703"/>
                </a:cubicBezTo>
                <a:cubicBezTo>
                  <a:pt x="343" y="703"/>
                  <a:pt x="343" y="703"/>
                  <a:pt x="343" y="703"/>
                </a:cubicBezTo>
                <a:cubicBezTo>
                  <a:pt x="343" y="701"/>
                  <a:pt x="343" y="705"/>
                  <a:pt x="342" y="703"/>
                </a:cubicBezTo>
                <a:cubicBezTo>
                  <a:pt x="343" y="703"/>
                  <a:pt x="343" y="703"/>
                  <a:pt x="343" y="703"/>
                </a:cubicBezTo>
                <a:cubicBezTo>
                  <a:pt x="343" y="703"/>
                  <a:pt x="343" y="703"/>
                  <a:pt x="343" y="703"/>
                </a:cubicBezTo>
                <a:cubicBezTo>
                  <a:pt x="343" y="703"/>
                  <a:pt x="343" y="703"/>
                  <a:pt x="343" y="703"/>
                </a:cubicBezTo>
                <a:cubicBezTo>
                  <a:pt x="343" y="703"/>
                  <a:pt x="343" y="703"/>
                  <a:pt x="343" y="703"/>
                </a:cubicBezTo>
                <a:cubicBezTo>
                  <a:pt x="343" y="703"/>
                  <a:pt x="343" y="703"/>
                  <a:pt x="343" y="703"/>
                </a:cubicBezTo>
                <a:cubicBezTo>
                  <a:pt x="343" y="703"/>
                  <a:pt x="343" y="703"/>
                  <a:pt x="343" y="703"/>
                </a:cubicBezTo>
                <a:cubicBezTo>
                  <a:pt x="344" y="704"/>
                  <a:pt x="344" y="703"/>
                  <a:pt x="345" y="703"/>
                </a:cubicBezTo>
                <a:cubicBezTo>
                  <a:pt x="345" y="703"/>
                  <a:pt x="345" y="703"/>
                  <a:pt x="345" y="703"/>
                </a:cubicBezTo>
                <a:cubicBezTo>
                  <a:pt x="346" y="703"/>
                  <a:pt x="346" y="703"/>
                  <a:pt x="346" y="703"/>
                </a:cubicBezTo>
                <a:cubicBezTo>
                  <a:pt x="346" y="703"/>
                  <a:pt x="346" y="703"/>
                  <a:pt x="346" y="703"/>
                </a:cubicBezTo>
                <a:cubicBezTo>
                  <a:pt x="349" y="703"/>
                  <a:pt x="349" y="703"/>
                  <a:pt x="349" y="703"/>
                </a:cubicBezTo>
                <a:cubicBezTo>
                  <a:pt x="350" y="703"/>
                  <a:pt x="350" y="703"/>
                  <a:pt x="350" y="703"/>
                </a:cubicBezTo>
                <a:cubicBezTo>
                  <a:pt x="350" y="704"/>
                  <a:pt x="350" y="702"/>
                  <a:pt x="350" y="703"/>
                </a:cubicBezTo>
                <a:cubicBezTo>
                  <a:pt x="350" y="704"/>
                  <a:pt x="350" y="702"/>
                  <a:pt x="349" y="703"/>
                </a:cubicBezTo>
                <a:cubicBezTo>
                  <a:pt x="351" y="703"/>
                  <a:pt x="351" y="703"/>
                  <a:pt x="351" y="703"/>
                </a:cubicBezTo>
                <a:cubicBezTo>
                  <a:pt x="351" y="702"/>
                  <a:pt x="351" y="704"/>
                  <a:pt x="351" y="703"/>
                </a:cubicBezTo>
                <a:cubicBezTo>
                  <a:pt x="351" y="702"/>
                  <a:pt x="351" y="704"/>
                  <a:pt x="351" y="703"/>
                </a:cubicBezTo>
                <a:cubicBezTo>
                  <a:pt x="357" y="703"/>
                  <a:pt x="357" y="703"/>
                  <a:pt x="357" y="703"/>
                </a:cubicBezTo>
                <a:cubicBezTo>
                  <a:pt x="357" y="703"/>
                  <a:pt x="357" y="704"/>
                  <a:pt x="357" y="703"/>
                </a:cubicBezTo>
                <a:cubicBezTo>
                  <a:pt x="357" y="703"/>
                  <a:pt x="357" y="703"/>
                  <a:pt x="357" y="703"/>
                </a:cubicBezTo>
                <a:cubicBezTo>
                  <a:pt x="357" y="703"/>
                  <a:pt x="357" y="703"/>
                  <a:pt x="357" y="703"/>
                </a:cubicBezTo>
                <a:cubicBezTo>
                  <a:pt x="357" y="702"/>
                  <a:pt x="357" y="704"/>
                  <a:pt x="357" y="703"/>
                </a:cubicBezTo>
                <a:cubicBezTo>
                  <a:pt x="357" y="702"/>
                  <a:pt x="357" y="704"/>
                  <a:pt x="356" y="703"/>
                </a:cubicBezTo>
                <a:cubicBezTo>
                  <a:pt x="356" y="702"/>
                  <a:pt x="356" y="704"/>
                  <a:pt x="356" y="703"/>
                </a:cubicBezTo>
                <a:cubicBezTo>
                  <a:pt x="358" y="703"/>
                  <a:pt x="358" y="703"/>
                  <a:pt x="358" y="703"/>
                </a:cubicBezTo>
                <a:cubicBezTo>
                  <a:pt x="357" y="703"/>
                  <a:pt x="357" y="704"/>
                  <a:pt x="357" y="703"/>
                </a:cubicBezTo>
                <a:cubicBezTo>
                  <a:pt x="356" y="703"/>
                  <a:pt x="356" y="671"/>
                  <a:pt x="356" y="670"/>
                </a:cubicBezTo>
                <a:cubicBezTo>
                  <a:pt x="356" y="670"/>
                  <a:pt x="356" y="670"/>
                  <a:pt x="356" y="670"/>
                </a:cubicBezTo>
                <a:cubicBezTo>
                  <a:pt x="355" y="668"/>
                  <a:pt x="355" y="668"/>
                  <a:pt x="355" y="668"/>
                </a:cubicBezTo>
                <a:cubicBezTo>
                  <a:pt x="355" y="668"/>
                  <a:pt x="354" y="667"/>
                  <a:pt x="354" y="667"/>
                </a:cubicBezTo>
                <a:cubicBezTo>
                  <a:pt x="353" y="665"/>
                  <a:pt x="353" y="664"/>
                  <a:pt x="353" y="663"/>
                </a:cubicBezTo>
                <a:cubicBezTo>
                  <a:pt x="353" y="660"/>
                  <a:pt x="353" y="660"/>
                  <a:pt x="353" y="660"/>
                </a:cubicBezTo>
                <a:cubicBezTo>
                  <a:pt x="353" y="660"/>
                  <a:pt x="353" y="660"/>
                  <a:pt x="353" y="660"/>
                </a:cubicBezTo>
                <a:cubicBezTo>
                  <a:pt x="353" y="660"/>
                  <a:pt x="353" y="660"/>
                  <a:pt x="353" y="660"/>
                </a:cubicBezTo>
                <a:cubicBezTo>
                  <a:pt x="353" y="656"/>
                  <a:pt x="354" y="653"/>
                  <a:pt x="355" y="649"/>
                </a:cubicBezTo>
                <a:cubicBezTo>
                  <a:pt x="356" y="644"/>
                  <a:pt x="356" y="644"/>
                  <a:pt x="356" y="644"/>
                </a:cubicBezTo>
                <a:cubicBezTo>
                  <a:pt x="356" y="642"/>
                  <a:pt x="357" y="640"/>
                  <a:pt x="357" y="638"/>
                </a:cubicBezTo>
                <a:cubicBezTo>
                  <a:pt x="357" y="636"/>
                  <a:pt x="358" y="633"/>
                  <a:pt x="357" y="631"/>
                </a:cubicBezTo>
                <a:cubicBezTo>
                  <a:pt x="357" y="628"/>
                  <a:pt x="357" y="625"/>
                  <a:pt x="356" y="623"/>
                </a:cubicBezTo>
                <a:cubicBezTo>
                  <a:pt x="355" y="622"/>
                  <a:pt x="355" y="622"/>
                  <a:pt x="355" y="621"/>
                </a:cubicBezTo>
                <a:cubicBezTo>
                  <a:pt x="354" y="620"/>
                  <a:pt x="354" y="620"/>
                  <a:pt x="354" y="620"/>
                </a:cubicBezTo>
                <a:cubicBezTo>
                  <a:pt x="353" y="617"/>
                  <a:pt x="353" y="617"/>
                  <a:pt x="353" y="617"/>
                </a:cubicBezTo>
                <a:cubicBezTo>
                  <a:pt x="352" y="617"/>
                  <a:pt x="352" y="616"/>
                  <a:pt x="352" y="616"/>
                </a:cubicBezTo>
                <a:cubicBezTo>
                  <a:pt x="352" y="614"/>
                  <a:pt x="351" y="612"/>
                  <a:pt x="351" y="610"/>
                </a:cubicBezTo>
                <a:cubicBezTo>
                  <a:pt x="351" y="609"/>
                  <a:pt x="351" y="608"/>
                  <a:pt x="351" y="608"/>
                </a:cubicBezTo>
                <a:cubicBezTo>
                  <a:pt x="351" y="606"/>
                  <a:pt x="351" y="605"/>
                  <a:pt x="351" y="604"/>
                </a:cubicBezTo>
                <a:cubicBezTo>
                  <a:pt x="352" y="602"/>
                  <a:pt x="352" y="602"/>
                  <a:pt x="352" y="602"/>
                </a:cubicBezTo>
                <a:cubicBezTo>
                  <a:pt x="352" y="601"/>
                  <a:pt x="352" y="601"/>
                  <a:pt x="352" y="601"/>
                </a:cubicBezTo>
                <a:cubicBezTo>
                  <a:pt x="352" y="600"/>
                  <a:pt x="352" y="599"/>
                  <a:pt x="353" y="598"/>
                </a:cubicBezTo>
                <a:cubicBezTo>
                  <a:pt x="353" y="594"/>
                  <a:pt x="354" y="590"/>
                  <a:pt x="355" y="587"/>
                </a:cubicBezTo>
                <a:cubicBezTo>
                  <a:pt x="356" y="586"/>
                  <a:pt x="356" y="585"/>
                  <a:pt x="356" y="584"/>
                </a:cubicBezTo>
                <a:cubicBezTo>
                  <a:pt x="357" y="581"/>
                  <a:pt x="357" y="581"/>
                  <a:pt x="357" y="581"/>
                </a:cubicBezTo>
                <a:cubicBezTo>
                  <a:pt x="359" y="575"/>
                  <a:pt x="359" y="575"/>
                  <a:pt x="359" y="575"/>
                </a:cubicBezTo>
                <a:cubicBezTo>
                  <a:pt x="362" y="567"/>
                  <a:pt x="364" y="560"/>
                  <a:pt x="368" y="553"/>
                </a:cubicBezTo>
                <a:cubicBezTo>
                  <a:pt x="368" y="552"/>
                  <a:pt x="370" y="550"/>
                  <a:pt x="371" y="548"/>
                </a:cubicBezTo>
                <a:cubicBezTo>
                  <a:pt x="372" y="547"/>
                  <a:pt x="373" y="544"/>
                  <a:pt x="374" y="542"/>
                </a:cubicBezTo>
                <a:cubicBezTo>
                  <a:pt x="375" y="540"/>
                  <a:pt x="375" y="539"/>
                  <a:pt x="376" y="538"/>
                </a:cubicBezTo>
                <a:cubicBezTo>
                  <a:pt x="376" y="537"/>
                  <a:pt x="376" y="536"/>
                  <a:pt x="376" y="535"/>
                </a:cubicBezTo>
                <a:cubicBezTo>
                  <a:pt x="383" y="521"/>
                  <a:pt x="386" y="507"/>
                  <a:pt x="387" y="494"/>
                </a:cubicBezTo>
                <a:cubicBezTo>
                  <a:pt x="387" y="494"/>
                  <a:pt x="386" y="494"/>
                  <a:pt x="386" y="494"/>
                </a:cubicBezTo>
                <a:cubicBezTo>
                  <a:pt x="388" y="484"/>
                  <a:pt x="388" y="475"/>
                  <a:pt x="384" y="467"/>
                </a:cubicBezTo>
                <a:cubicBezTo>
                  <a:pt x="384" y="466"/>
                  <a:pt x="384" y="466"/>
                  <a:pt x="384" y="466"/>
                </a:cubicBezTo>
                <a:cubicBezTo>
                  <a:pt x="384" y="466"/>
                  <a:pt x="385" y="466"/>
                  <a:pt x="385" y="466"/>
                </a:cubicBezTo>
                <a:cubicBezTo>
                  <a:pt x="385" y="464"/>
                  <a:pt x="385" y="462"/>
                  <a:pt x="385" y="460"/>
                </a:cubicBezTo>
                <a:cubicBezTo>
                  <a:pt x="385" y="458"/>
                  <a:pt x="385" y="456"/>
                  <a:pt x="386" y="455"/>
                </a:cubicBezTo>
                <a:cubicBezTo>
                  <a:pt x="386" y="450"/>
                  <a:pt x="386" y="450"/>
                  <a:pt x="386" y="450"/>
                </a:cubicBezTo>
                <a:cubicBezTo>
                  <a:pt x="386" y="449"/>
                  <a:pt x="386" y="447"/>
                  <a:pt x="386" y="446"/>
                </a:cubicBezTo>
                <a:cubicBezTo>
                  <a:pt x="386" y="442"/>
                  <a:pt x="386" y="439"/>
                  <a:pt x="385" y="436"/>
                </a:cubicBezTo>
                <a:cubicBezTo>
                  <a:pt x="384" y="435"/>
                  <a:pt x="384" y="434"/>
                  <a:pt x="384" y="433"/>
                </a:cubicBezTo>
                <a:cubicBezTo>
                  <a:pt x="383" y="432"/>
                  <a:pt x="383" y="432"/>
                  <a:pt x="383" y="431"/>
                </a:cubicBezTo>
                <a:cubicBezTo>
                  <a:pt x="382" y="430"/>
                  <a:pt x="382" y="430"/>
                  <a:pt x="382" y="430"/>
                </a:cubicBezTo>
                <a:cubicBezTo>
                  <a:pt x="382" y="428"/>
                  <a:pt x="381" y="426"/>
                  <a:pt x="380" y="424"/>
                </a:cubicBezTo>
                <a:cubicBezTo>
                  <a:pt x="381" y="418"/>
                  <a:pt x="382" y="413"/>
                  <a:pt x="383" y="408"/>
                </a:cubicBezTo>
                <a:cubicBezTo>
                  <a:pt x="383" y="408"/>
                  <a:pt x="383" y="408"/>
                  <a:pt x="383" y="408"/>
                </a:cubicBezTo>
                <a:cubicBezTo>
                  <a:pt x="384" y="407"/>
                  <a:pt x="386" y="406"/>
                  <a:pt x="388" y="406"/>
                </a:cubicBezTo>
                <a:cubicBezTo>
                  <a:pt x="388" y="406"/>
                  <a:pt x="389" y="407"/>
                  <a:pt x="389" y="407"/>
                </a:cubicBezTo>
                <a:cubicBezTo>
                  <a:pt x="391" y="407"/>
                  <a:pt x="392" y="407"/>
                  <a:pt x="393" y="408"/>
                </a:cubicBezTo>
                <a:cubicBezTo>
                  <a:pt x="393" y="408"/>
                  <a:pt x="394" y="408"/>
                  <a:pt x="394" y="408"/>
                </a:cubicBezTo>
                <a:cubicBezTo>
                  <a:pt x="395" y="409"/>
                  <a:pt x="396" y="409"/>
                  <a:pt x="397" y="409"/>
                </a:cubicBezTo>
                <a:cubicBezTo>
                  <a:pt x="398" y="410"/>
                  <a:pt x="400" y="410"/>
                  <a:pt x="402" y="410"/>
                </a:cubicBezTo>
                <a:cubicBezTo>
                  <a:pt x="404" y="410"/>
                  <a:pt x="405" y="411"/>
                  <a:pt x="407" y="411"/>
                </a:cubicBezTo>
                <a:cubicBezTo>
                  <a:pt x="408" y="411"/>
                  <a:pt x="408" y="411"/>
                  <a:pt x="409" y="411"/>
                </a:cubicBezTo>
                <a:cubicBezTo>
                  <a:pt x="409" y="411"/>
                  <a:pt x="410" y="411"/>
                  <a:pt x="410" y="412"/>
                </a:cubicBezTo>
                <a:cubicBezTo>
                  <a:pt x="412" y="413"/>
                  <a:pt x="415" y="414"/>
                  <a:pt x="418" y="414"/>
                </a:cubicBezTo>
                <a:cubicBezTo>
                  <a:pt x="418" y="414"/>
                  <a:pt x="418" y="414"/>
                  <a:pt x="418" y="414"/>
                </a:cubicBezTo>
                <a:cubicBezTo>
                  <a:pt x="419" y="414"/>
                  <a:pt x="420" y="414"/>
                  <a:pt x="421" y="413"/>
                </a:cubicBezTo>
                <a:cubicBezTo>
                  <a:pt x="424" y="411"/>
                  <a:pt x="427" y="408"/>
                  <a:pt x="429" y="405"/>
                </a:cubicBezTo>
                <a:cubicBezTo>
                  <a:pt x="429" y="405"/>
                  <a:pt x="429" y="404"/>
                  <a:pt x="430" y="404"/>
                </a:cubicBezTo>
                <a:cubicBezTo>
                  <a:pt x="430" y="403"/>
                  <a:pt x="430" y="403"/>
                  <a:pt x="430" y="403"/>
                </a:cubicBezTo>
                <a:cubicBezTo>
                  <a:pt x="431" y="402"/>
                  <a:pt x="432" y="401"/>
                  <a:pt x="433" y="401"/>
                </a:cubicBezTo>
                <a:cubicBezTo>
                  <a:pt x="434" y="400"/>
                  <a:pt x="434" y="400"/>
                  <a:pt x="435" y="400"/>
                </a:cubicBezTo>
                <a:cubicBezTo>
                  <a:pt x="436" y="400"/>
                  <a:pt x="438" y="400"/>
                  <a:pt x="440" y="399"/>
                </a:cubicBezTo>
                <a:cubicBezTo>
                  <a:pt x="444" y="398"/>
                  <a:pt x="448" y="398"/>
                  <a:pt x="453" y="399"/>
                </a:cubicBezTo>
                <a:cubicBezTo>
                  <a:pt x="454" y="399"/>
                  <a:pt x="455" y="399"/>
                  <a:pt x="456" y="399"/>
                </a:cubicBezTo>
                <a:cubicBezTo>
                  <a:pt x="457" y="399"/>
                  <a:pt x="459" y="400"/>
                  <a:pt x="461" y="401"/>
                </a:cubicBezTo>
                <a:cubicBezTo>
                  <a:pt x="462" y="402"/>
                  <a:pt x="463" y="403"/>
                  <a:pt x="464" y="404"/>
                </a:cubicBezTo>
                <a:cubicBezTo>
                  <a:pt x="465" y="405"/>
                  <a:pt x="467" y="406"/>
                  <a:pt x="469" y="407"/>
                </a:cubicBezTo>
                <a:cubicBezTo>
                  <a:pt x="475" y="410"/>
                  <a:pt x="480" y="411"/>
                  <a:pt x="487" y="411"/>
                </a:cubicBezTo>
                <a:cubicBezTo>
                  <a:pt x="489" y="412"/>
                  <a:pt x="491" y="413"/>
                  <a:pt x="494" y="413"/>
                </a:cubicBezTo>
                <a:cubicBezTo>
                  <a:pt x="496" y="414"/>
                  <a:pt x="498" y="414"/>
                  <a:pt x="500" y="414"/>
                </a:cubicBezTo>
                <a:cubicBezTo>
                  <a:pt x="502" y="414"/>
                  <a:pt x="504" y="414"/>
                  <a:pt x="506" y="415"/>
                </a:cubicBezTo>
                <a:cubicBezTo>
                  <a:pt x="507" y="415"/>
                  <a:pt x="507" y="415"/>
                  <a:pt x="508" y="415"/>
                </a:cubicBezTo>
                <a:cubicBezTo>
                  <a:pt x="510" y="416"/>
                  <a:pt x="511" y="418"/>
                  <a:pt x="511" y="420"/>
                </a:cubicBezTo>
                <a:cubicBezTo>
                  <a:pt x="512" y="420"/>
                  <a:pt x="512" y="421"/>
                  <a:pt x="512" y="422"/>
                </a:cubicBezTo>
                <a:cubicBezTo>
                  <a:pt x="515" y="427"/>
                  <a:pt x="517" y="433"/>
                  <a:pt x="524" y="434"/>
                </a:cubicBezTo>
                <a:cubicBezTo>
                  <a:pt x="525" y="434"/>
                  <a:pt x="526" y="434"/>
                  <a:pt x="527" y="434"/>
                </a:cubicBezTo>
                <a:cubicBezTo>
                  <a:pt x="528" y="434"/>
                  <a:pt x="529" y="434"/>
                  <a:pt x="530" y="434"/>
                </a:cubicBezTo>
                <a:cubicBezTo>
                  <a:pt x="531" y="434"/>
                  <a:pt x="532" y="434"/>
                  <a:pt x="532" y="434"/>
                </a:cubicBezTo>
                <a:cubicBezTo>
                  <a:pt x="534" y="435"/>
                  <a:pt x="535" y="435"/>
                  <a:pt x="536" y="435"/>
                </a:cubicBezTo>
                <a:cubicBezTo>
                  <a:pt x="539" y="435"/>
                  <a:pt x="542" y="435"/>
                  <a:pt x="544" y="435"/>
                </a:cubicBezTo>
                <a:cubicBezTo>
                  <a:pt x="546" y="435"/>
                  <a:pt x="547" y="435"/>
                  <a:pt x="548" y="435"/>
                </a:cubicBezTo>
                <a:cubicBezTo>
                  <a:pt x="549" y="435"/>
                  <a:pt x="549" y="435"/>
                  <a:pt x="550" y="435"/>
                </a:cubicBezTo>
                <a:cubicBezTo>
                  <a:pt x="553" y="435"/>
                  <a:pt x="556" y="435"/>
                  <a:pt x="559" y="436"/>
                </a:cubicBezTo>
                <a:cubicBezTo>
                  <a:pt x="561" y="438"/>
                  <a:pt x="563" y="440"/>
                  <a:pt x="565" y="442"/>
                </a:cubicBezTo>
                <a:cubicBezTo>
                  <a:pt x="566" y="442"/>
                  <a:pt x="566" y="443"/>
                  <a:pt x="567" y="443"/>
                </a:cubicBezTo>
                <a:cubicBezTo>
                  <a:pt x="568" y="444"/>
                  <a:pt x="568" y="444"/>
                  <a:pt x="568" y="444"/>
                </a:cubicBezTo>
                <a:cubicBezTo>
                  <a:pt x="571" y="447"/>
                  <a:pt x="573" y="449"/>
                  <a:pt x="577" y="451"/>
                </a:cubicBezTo>
                <a:cubicBezTo>
                  <a:pt x="578" y="453"/>
                  <a:pt x="581" y="455"/>
                  <a:pt x="583" y="456"/>
                </a:cubicBezTo>
                <a:cubicBezTo>
                  <a:pt x="583" y="457"/>
                  <a:pt x="584" y="457"/>
                  <a:pt x="584" y="457"/>
                </a:cubicBezTo>
                <a:cubicBezTo>
                  <a:pt x="584" y="457"/>
                  <a:pt x="584" y="458"/>
                  <a:pt x="585" y="458"/>
                </a:cubicBezTo>
                <a:cubicBezTo>
                  <a:pt x="585" y="459"/>
                  <a:pt x="586" y="460"/>
                  <a:pt x="587" y="461"/>
                </a:cubicBezTo>
                <a:cubicBezTo>
                  <a:pt x="587" y="463"/>
                  <a:pt x="587" y="464"/>
                  <a:pt x="587" y="465"/>
                </a:cubicBezTo>
                <a:cubicBezTo>
                  <a:pt x="587" y="469"/>
                  <a:pt x="587" y="473"/>
                  <a:pt x="590" y="476"/>
                </a:cubicBezTo>
                <a:cubicBezTo>
                  <a:pt x="590" y="477"/>
                  <a:pt x="591" y="477"/>
                  <a:pt x="591" y="477"/>
                </a:cubicBezTo>
                <a:cubicBezTo>
                  <a:pt x="591" y="477"/>
                  <a:pt x="591" y="478"/>
                  <a:pt x="591" y="478"/>
                </a:cubicBezTo>
                <a:cubicBezTo>
                  <a:pt x="591" y="481"/>
                  <a:pt x="592" y="485"/>
                  <a:pt x="593" y="489"/>
                </a:cubicBezTo>
                <a:cubicBezTo>
                  <a:pt x="595" y="498"/>
                  <a:pt x="601" y="507"/>
                  <a:pt x="612" y="505"/>
                </a:cubicBezTo>
                <a:cubicBezTo>
                  <a:pt x="618" y="504"/>
                  <a:pt x="619" y="501"/>
                  <a:pt x="619" y="497"/>
                </a:cubicBezTo>
                <a:cubicBezTo>
                  <a:pt x="619" y="497"/>
                  <a:pt x="619" y="497"/>
                  <a:pt x="619" y="497"/>
                </a:cubicBezTo>
                <a:cubicBezTo>
                  <a:pt x="619" y="498"/>
                  <a:pt x="620" y="499"/>
                  <a:pt x="620" y="500"/>
                </a:cubicBezTo>
                <a:cubicBezTo>
                  <a:pt x="620" y="501"/>
                  <a:pt x="620" y="501"/>
                  <a:pt x="620" y="502"/>
                </a:cubicBezTo>
                <a:cubicBezTo>
                  <a:pt x="620" y="503"/>
                  <a:pt x="620" y="505"/>
                  <a:pt x="622" y="506"/>
                </a:cubicBezTo>
                <a:cubicBezTo>
                  <a:pt x="623" y="505"/>
                  <a:pt x="623" y="505"/>
                  <a:pt x="623" y="505"/>
                </a:cubicBezTo>
                <a:cubicBezTo>
                  <a:pt x="622" y="505"/>
                  <a:pt x="621" y="503"/>
                  <a:pt x="621" y="502"/>
                </a:cubicBezTo>
                <a:cubicBezTo>
                  <a:pt x="621" y="501"/>
                  <a:pt x="621" y="500"/>
                  <a:pt x="621" y="500"/>
                </a:cubicBezTo>
                <a:cubicBezTo>
                  <a:pt x="621" y="499"/>
                  <a:pt x="620" y="497"/>
                  <a:pt x="620" y="496"/>
                </a:cubicBezTo>
                <a:cubicBezTo>
                  <a:pt x="620" y="496"/>
                  <a:pt x="619" y="496"/>
                  <a:pt x="619" y="495"/>
                </a:cubicBezTo>
                <a:cubicBezTo>
                  <a:pt x="619" y="495"/>
                  <a:pt x="619" y="495"/>
                  <a:pt x="619" y="494"/>
                </a:cubicBezTo>
                <a:cubicBezTo>
                  <a:pt x="619" y="493"/>
                  <a:pt x="619" y="492"/>
                  <a:pt x="619" y="490"/>
                </a:cubicBezTo>
                <a:cubicBezTo>
                  <a:pt x="620" y="485"/>
                  <a:pt x="622" y="479"/>
                  <a:pt x="624" y="475"/>
                </a:cubicBezTo>
                <a:cubicBezTo>
                  <a:pt x="626" y="472"/>
                  <a:pt x="631" y="470"/>
                  <a:pt x="630" y="466"/>
                </a:cubicBezTo>
                <a:cubicBezTo>
                  <a:pt x="630" y="459"/>
                  <a:pt x="621" y="454"/>
                  <a:pt x="618" y="449"/>
                </a:cubicBezTo>
                <a:cubicBezTo>
                  <a:pt x="614" y="442"/>
                  <a:pt x="620" y="441"/>
                  <a:pt x="621" y="436"/>
                </a:cubicBezTo>
                <a:cubicBezTo>
                  <a:pt x="623" y="429"/>
                  <a:pt x="620" y="426"/>
                  <a:pt x="615" y="421"/>
                </a:cubicBezTo>
                <a:cubicBezTo>
                  <a:pt x="611" y="416"/>
                  <a:pt x="609" y="414"/>
                  <a:pt x="602" y="414"/>
                </a:cubicBezTo>
                <a:cubicBezTo>
                  <a:pt x="594" y="414"/>
                  <a:pt x="587" y="413"/>
                  <a:pt x="579" y="409"/>
                </a:cubicBezTo>
                <a:cubicBezTo>
                  <a:pt x="574" y="406"/>
                  <a:pt x="569" y="400"/>
                  <a:pt x="563" y="399"/>
                </a:cubicBezTo>
                <a:cubicBezTo>
                  <a:pt x="558" y="399"/>
                  <a:pt x="553" y="401"/>
                  <a:pt x="548" y="402"/>
                </a:cubicBezTo>
                <a:cubicBezTo>
                  <a:pt x="543" y="402"/>
                  <a:pt x="528" y="403"/>
                  <a:pt x="527" y="396"/>
                </a:cubicBezTo>
                <a:cubicBezTo>
                  <a:pt x="527" y="392"/>
                  <a:pt x="532" y="385"/>
                  <a:pt x="534" y="382"/>
                </a:cubicBezTo>
                <a:cubicBezTo>
                  <a:pt x="540" y="383"/>
                  <a:pt x="548" y="398"/>
                  <a:pt x="555" y="393"/>
                </a:cubicBezTo>
                <a:cubicBezTo>
                  <a:pt x="558" y="391"/>
                  <a:pt x="552" y="382"/>
                  <a:pt x="555" y="378"/>
                </a:cubicBezTo>
                <a:cubicBezTo>
                  <a:pt x="560" y="374"/>
                  <a:pt x="573" y="378"/>
                  <a:pt x="580" y="377"/>
                </a:cubicBezTo>
                <a:cubicBezTo>
                  <a:pt x="578" y="371"/>
                  <a:pt x="576" y="365"/>
                  <a:pt x="578" y="359"/>
                </a:cubicBezTo>
                <a:cubicBezTo>
                  <a:pt x="579" y="353"/>
                  <a:pt x="581" y="354"/>
                  <a:pt x="585" y="354"/>
                </a:cubicBezTo>
                <a:cubicBezTo>
                  <a:pt x="598" y="355"/>
                  <a:pt x="611" y="359"/>
                  <a:pt x="624" y="354"/>
                </a:cubicBezTo>
                <a:cubicBezTo>
                  <a:pt x="629" y="352"/>
                  <a:pt x="636" y="346"/>
                  <a:pt x="630" y="340"/>
                </a:cubicBezTo>
                <a:cubicBezTo>
                  <a:pt x="626" y="335"/>
                  <a:pt x="619" y="342"/>
                  <a:pt x="613" y="340"/>
                </a:cubicBezTo>
                <a:cubicBezTo>
                  <a:pt x="607" y="337"/>
                  <a:pt x="605" y="329"/>
                  <a:pt x="599" y="326"/>
                </a:cubicBezTo>
                <a:cubicBezTo>
                  <a:pt x="597" y="325"/>
                  <a:pt x="594" y="324"/>
                  <a:pt x="592" y="324"/>
                </a:cubicBezTo>
                <a:cubicBezTo>
                  <a:pt x="592" y="324"/>
                  <a:pt x="592" y="324"/>
                  <a:pt x="593" y="323"/>
                </a:cubicBezTo>
                <a:cubicBezTo>
                  <a:pt x="594" y="322"/>
                  <a:pt x="595" y="321"/>
                  <a:pt x="596" y="320"/>
                </a:cubicBezTo>
                <a:cubicBezTo>
                  <a:pt x="597" y="319"/>
                  <a:pt x="598" y="318"/>
                  <a:pt x="598" y="317"/>
                </a:cubicBezTo>
                <a:cubicBezTo>
                  <a:pt x="598" y="318"/>
                  <a:pt x="597" y="319"/>
                  <a:pt x="596" y="320"/>
                </a:cubicBezTo>
                <a:cubicBezTo>
                  <a:pt x="595" y="321"/>
                  <a:pt x="593" y="322"/>
                  <a:pt x="592" y="323"/>
                </a:cubicBezTo>
                <a:cubicBezTo>
                  <a:pt x="592" y="323"/>
                  <a:pt x="592" y="324"/>
                  <a:pt x="592" y="324"/>
                </a:cubicBezTo>
                <a:cubicBezTo>
                  <a:pt x="589" y="324"/>
                  <a:pt x="586" y="325"/>
                  <a:pt x="583" y="327"/>
                </a:cubicBezTo>
                <a:cubicBezTo>
                  <a:pt x="577" y="329"/>
                  <a:pt x="573" y="330"/>
                  <a:pt x="569" y="327"/>
                </a:cubicBezTo>
                <a:cubicBezTo>
                  <a:pt x="570" y="326"/>
                  <a:pt x="572" y="325"/>
                  <a:pt x="573" y="324"/>
                </a:cubicBezTo>
                <a:cubicBezTo>
                  <a:pt x="574" y="322"/>
                  <a:pt x="575" y="321"/>
                  <a:pt x="577" y="320"/>
                </a:cubicBezTo>
                <a:cubicBezTo>
                  <a:pt x="579" y="319"/>
                  <a:pt x="581" y="317"/>
                  <a:pt x="583" y="316"/>
                </a:cubicBezTo>
                <a:cubicBezTo>
                  <a:pt x="585" y="316"/>
                  <a:pt x="587" y="315"/>
                  <a:pt x="589" y="315"/>
                </a:cubicBezTo>
                <a:cubicBezTo>
                  <a:pt x="590" y="314"/>
                  <a:pt x="591" y="314"/>
                  <a:pt x="592" y="314"/>
                </a:cubicBezTo>
                <a:cubicBezTo>
                  <a:pt x="593" y="313"/>
                  <a:pt x="594" y="313"/>
                  <a:pt x="594" y="313"/>
                </a:cubicBezTo>
                <a:cubicBezTo>
                  <a:pt x="599" y="313"/>
                  <a:pt x="604" y="314"/>
                  <a:pt x="609" y="313"/>
                </a:cubicBezTo>
                <a:cubicBezTo>
                  <a:pt x="614" y="314"/>
                  <a:pt x="618" y="313"/>
                  <a:pt x="623" y="313"/>
                </a:cubicBezTo>
                <a:cubicBezTo>
                  <a:pt x="622" y="306"/>
                  <a:pt x="623" y="302"/>
                  <a:pt x="628" y="296"/>
                </a:cubicBezTo>
                <a:cubicBezTo>
                  <a:pt x="631" y="292"/>
                  <a:pt x="633" y="290"/>
                  <a:pt x="639" y="290"/>
                </a:cubicBezTo>
                <a:cubicBezTo>
                  <a:pt x="643" y="291"/>
                  <a:pt x="646" y="291"/>
                  <a:pt x="650" y="290"/>
                </a:cubicBezTo>
                <a:cubicBezTo>
                  <a:pt x="651" y="285"/>
                  <a:pt x="651" y="281"/>
                  <a:pt x="651" y="276"/>
                </a:cubicBezTo>
                <a:cubicBezTo>
                  <a:pt x="651" y="273"/>
                  <a:pt x="650" y="271"/>
                  <a:pt x="650" y="268"/>
                </a:cubicBezTo>
                <a:cubicBezTo>
                  <a:pt x="650" y="262"/>
                  <a:pt x="654" y="260"/>
                  <a:pt x="651" y="254"/>
                </a:cubicBezTo>
                <a:cubicBezTo>
                  <a:pt x="649" y="248"/>
                  <a:pt x="643" y="247"/>
                  <a:pt x="638" y="247"/>
                </a:cubicBezTo>
                <a:cubicBezTo>
                  <a:pt x="631" y="246"/>
                  <a:pt x="627" y="250"/>
                  <a:pt x="621" y="253"/>
                </a:cubicBezTo>
                <a:cubicBezTo>
                  <a:pt x="615" y="249"/>
                  <a:pt x="612" y="239"/>
                  <a:pt x="603" y="242"/>
                </a:cubicBezTo>
                <a:cubicBezTo>
                  <a:pt x="599" y="244"/>
                  <a:pt x="597" y="251"/>
                  <a:pt x="592" y="253"/>
                </a:cubicBezTo>
                <a:cubicBezTo>
                  <a:pt x="591" y="253"/>
                  <a:pt x="587" y="255"/>
                  <a:pt x="587" y="255"/>
                </a:cubicBezTo>
                <a:cubicBezTo>
                  <a:pt x="580" y="255"/>
                  <a:pt x="580" y="247"/>
                  <a:pt x="575" y="246"/>
                </a:cubicBezTo>
                <a:cubicBezTo>
                  <a:pt x="572" y="245"/>
                  <a:pt x="570" y="245"/>
                  <a:pt x="568" y="247"/>
                </a:cubicBezTo>
                <a:cubicBezTo>
                  <a:pt x="564" y="249"/>
                  <a:pt x="560" y="249"/>
                  <a:pt x="556" y="248"/>
                </a:cubicBezTo>
                <a:cubicBezTo>
                  <a:pt x="549" y="245"/>
                  <a:pt x="551" y="242"/>
                  <a:pt x="547" y="236"/>
                </a:cubicBezTo>
                <a:cubicBezTo>
                  <a:pt x="543" y="232"/>
                  <a:pt x="536" y="230"/>
                  <a:pt x="530" y="229"/>
                </a:cubicBezTo>
                <a:cubicBezTo>
                  <a:pt x="525" y="228"/>
                  <a:pt x="518" y="230"/>
                  <a:pt x="513" y="229"/>
                </a:cubicBezTo>
                <a:cubicBezTo>
                  <a:pt x="514" y="228"/>
                  <a:pt x="514" y="228"/>
                  <a:pt x="515" y="227"/>
                </a:cubicBezTo>
                <a:cubicBezTo>
                  <a:pt x="516" y="226"/>
                  <a:pt x="518" y="225"/>
                  <a:pt x="519" y="224"/>
                </a:cubicBezTo>
                <a:cubicBezTo>
                  <a:pt x="520" y="223"/>
                  <a:pt x="521" y="222"/>
                  <a:pt x="522" y="222"/>
                </a:cubicBezTo>
                <a:cubicBezTo>
                  <a:pt x="523" y="221"/>
                  <a:pt x="524" y="221"/>
                  <a:pt x="525" y="220"/>
                </a:cubicBezTo>
                <a:cubicBezTo>
                  <a:pt x="526" y="220"/>
                  <a:pt x="527" y="219"/>
                  <a:pt x="528" y="219"/>
                </a:cubicBezTo>
                <a:cubicBezTo>
                  <a:pt x="529" y="218"/>
                  <a:pt x="530" y="217"/>
                  <a:pt x="531" y="216"/>
                </a:cubicBezTo>
                <a:cubicBezTo>
                  <a:pt x="539" y="212"/>
                  <a:pt x="539" y="212"/>
                  <a:pt x="539" y="212"/>
                </a:cubicBezTo>
                <a:cubicBezTo>
                  <a:pt x="542" y="210"/>
                  <a:pt x="545" y="209"/>
                  <a:pt x="549" y="207"/>
                </a:cubicBezTo>
                <a:cubicBezTo>
                  <a:pt x="551" y="206"/>
                  <a:pt x="552" y="206"/>
                  <a:pt x="554" y="205"/>
                </a:cubicBezTo>
                <a:cubicBezTo>
                  <a:pt x="556" y="204"/>
                  <a:pt x="558" y="203"/>
                  <a:pt x="559" y="203"/>
                </a:cubicBezTo>
                <a:cubicBezTo>
                  <a:pt x="561" y="202"/>
                  <a:pt x="562" y="202"/>
                  <a:pt x="564" y="202"/>
                </a:cubicBezTo>
                <a:cubicBezTo>
                  <a:pt x="565" y="202"/>
                  <a:pt x="566" y="202"/>
                  <a:pt x="568" y="202"/>
                </a:cubicBezTo>
                <a:cubicBezTo>
                  <a:pt x="569" y="202"/>
                  <a:pt x="570" y="202"/>
                  <a:pt x="571" y="201"/>
                </a:cubicBezTo>
                <a:cubicBezTo>
                  <a:pt x="572" y="201"/>
                  <a:pt x="573" y="201"/>
                  <a:pt x="575" y="200"/>
                </a:cubicBezTo>
                <a:cubicBezTo>
                  <a:pt x="575" y="200"/>
                  <a:pt x="576" y="200"/>
                  <a:pt x="577" y="200"/>
                </a:cubicBezTo>
                <a:cubicBezTo>
                  <a:pt x="579" y="200"/>
                  <a:pt x="581" y="200"/>
                  <a:pt x="583" y="200"/>
                </a:cubicBezTo>
                <a:cubicBezTo>
                  <a:pt x="584" y="200"/>
                  <a:pt x="585" y="200"/>
                  <a:pt x="586" y="200"/>
                </a:cubicBezTo>
                <a:cubicBezTo>
                  <a:pt x="589" y="201"/>
                  <a:pt x="589" y="201"/>
                  <a:pt x="589" y="201"/>
                </a:cubicBezTo>
                <a:cubicBezTo>
                  <a:pt x="591" y="201"/>
                  <a:pt x="593" y="201"/>
                  <a:pt x="595" y="201"/>
                </a:cubicBezTo>
                <a:cubicBezTo>
                  <a:pt x="598" y="201"/>
                  <a:pt x="600" y="200"/>
                  <a:pt x="602" y="199"/>
                </a:cubicBezTo>
                <a:cubicBezTo>
                  <a:pt x="602" y="204"/>
                  <a:pt x="602" y="214"/>
                  <a:pt x="607" y="216"/>
                </a:cubicBezTo>
                <a:cubicBezTo>
                  <a:pt x="613" y="218"/>
                  <a:pt x="626" y="207"/>
                  <a:pt x="630" y="204"/>
                </a:cubicBezTo>
                <a:cubicBezTo>
                  <a:pt x="637" y="200"/>
                  <a:pt x="635" y="204"/>
                  <a:pt x="639" y="208"/>
                </a:cubicBezTo>
                <a:cubicBezTo>
                  <a:pt x="645" y="212"/>
                  <a:pt x="653" y="208"/>
                  <a:pt x="658" y="211"/>
                </a:cubicBezTo>
                <a:cubicBezTo>
                  <a:pt x="660" y="214"/>
                  <a:pt x="662" y="216"/>
                  <a:pt x="664" y="217"/>
                </a:cubicBezTo>
                <a:cubicBezTo>
                  <a:pt x="667" y="220"/>
                  <a:pt x="672" y="222"/>
                  <a:pt x="676" y="222"/>
                </a:cubicBezTo>
                <a:cubicBezTo>
                  <a:pt x="680" y="223"/>
                  <a:pt x="684" y="223"/>
                  <a:pt x="688" y="221"/>
                </a:cubicBezTo>
                <a:cubicBezTo>
                  <a:pt x="690" y="218"/>
                  <a:pt x="692" y="216"/>
                  <a:pt x="693" y="212"/>
                </a:cubicBezTo>
                <a:cubicBezTo>
                  <a:pt x="698" y="203"/>
                  <a:pt x="700" y="202"/>
                  <a:pt x="710" y="202"/>
                </a:cubicBezTo>
                <a:cubicBezTo>
                  <a:pt x="716" y="202"/>
                  <a:pt x="723" y="202"/>
                  <a:pt x="730" y="203"/>
                </a:cubicBezTo>
                <a:cubicBezTo>
                  <a:pt x="736" y="206"/>
                  <a:pt x="742" y="209"/>
                  <a:pt x="748" y="214"/>
                </a:cubicBezTo>
                <a:cubicBezTo>
                  <a:pt x="754" y="216"/>
                  <a:pt x="758" y="214"/>
                  <a:pt x="760" y="208"/>
                </a:cubicBezTo>
                <a:cubicBezTo>
                  <a:pt x="764" y="203"/>
                  <a:pt x="767" y="198"/>
                  <a:pt x="769" y="192"/>
                </a:cubicBezTo>
                <a:cubicBezTo>
                  <a:pt x="767" y="190"/>
                  <a:pt x="766" y="188"/>
                  <a:pt x="765" y="186"/>
                </a:cubicBezTo>
                <a:close/>
                <a:moveTo>
                  <a:pt x="580" y="194"/>
                </a:moveTo>
                <a:cubicBezTo>
                  <a:pt x="579" y="194"/>
                  <a:pt x="578" y="195"/>
                  <a:pt x="577" y="195"/>
                </a:cubicBezTo>
                <a:cubicBezTo>
                  <a:pt x="577" y="195"/>
                  <a:pt x="577" y="195"/>
                  <a:pt x="577" y="195"/>
                </a:cubicBezTo>
                <a:cubicBezTo>
                  <a:pt x="574" y="195"/>
                  <a:pt x="572" y="195"/>
                  <a:pt x="570" y="195"/>
                </a:cubicBezTo>
                <a:cubicBezTo>
                  <a:pt x="568" y="195"/>
                  <a:pt x="566" y="195"/>
                  <a:pt x="564" y="196"/>
                </a:cubicBezTo>
                <a:cubicBezTo>
                  <a:pt x="566" y="195"/>
                  <a:pt x="568" y="194"/>
                  <a:pt x="569" y="193"/>
                </a:cubicBezTo>
                <a:cubicBezTo>
                  <a:pt x="574" y="191"/>
                  <a:pt x="574" y="188"/>
                  <a:pt x="574" y="184"/>
                </a:cubicBezTo>
                <a:cubicBezTo>
                  <a:pt x="574" y="184"/>
                  <a:pt x="574" y="184"/>
                  <a:pt x="574" y="184"/>
                </a:cubicBezTo>
                <a:cubicBezTo>
                  <a:pt x="575" y="183"/>
                  <a:pt x="576" y="183"/>
                  <a:pt x="577" y="182"/>
                </a:cubicBezTo>
                <a:cubicBezTo>
                  <a:pt x="578" y="183"/>
                  <a:pt x="578" y="184"/>
                  <a:pt x="579" y="184"/>
                </a:cubicBezTo>
                <a:cubicBezTo>
                  <a:pt x="584" y="184"/>
                  <a:pt x="597" y="178"/>
                  <a:pt x="602" y="182"/>
                </a:cubicBezTo>
                <a:cubicBezTo>
                  <a:pt x="603" y="183"/>
                  <a:pt x="603" y="185"/>
                  <a:pt x="603" y="187"/>
                </a:cubicBezTo>
                <a:cubicBezTo>
                  <a:pt x="603" y="187"/>
                  <a:pt x="603" y="187"/>
                  <a:pt x="603" y="187"/>
                </a:cubicBezTo>
                <a:cubicBezTo>
                  <a:pt x="601" y="187"/>
                  <a:pt x="598" y="186"/>
                  <a:pt x="596" y="186"/>
                </a:cubicBezTo>
                <a:cubicBezTo>
                  <a:pt x="594" y="186"/>
                  <a:pt x="592" y="187"/>
                  <a:pt x="590" y="188"/>
                </a:cubicBezTo>
                <a:cubicBezTo>
                  <a:pt x="588" y="189"/>
                  <a:pt x="587" y="190"/>
                  <a:pt x="585" y="191"/>
                </a:cubicBezTo>
                <a:cubicBezTo>
                  <a:pt x="583" y="192"/>
                  <a:pt x="582" y="193"/>
                  <a:pt x="580" y="194"/>
                </a:cubicBezTo>
                <a:close/>
                <a:moveTo>
                  <a:pt x="532" y="319"/>
                </a:moveTo>
                <a:cubicBezTo>
                  <a:pt x="531" y="318"/>
                  <a:pt x="531" y="318"/>
                  <a:pt x="530" y="317"/>
                </a:cubicBezTo>
                <a:cubicBezTo>
                  <a:pt x="530" y="317"/>
                  <a:pt x="530" y="316"/>
                  <a:pt x="530" y="316"/>
                </a:cubicBezTo>
                <a:cubicBezTo>
                  <a:pt x="530" y="315"/>
                  <a:pt x="530" y="314"/>
                  <a:pt x="530" y="314"/>
                </a:cubicBezTo>
                <a:cubicBezTo>
                  <a:pt x="530" y="313"/>
                  <a:pt x="530" y="313"/>
                  <a:pt x="531" y="312"/>
                </a:cubicBezTo>
                <a:cubicBezTo>
                  <a:pt x="531" y="312"/>
                  <a:pt x="533" y="311"/>
                  <a:pt x="534" y="311"/>
                </a:cubicBezTo>
                <a:cubicBezTo>
                  <a:pt x="535" y="310"/>
                  <a:pt x="537" y="310"/>
                  <a:pt x="538" y="310"/>
                </a:cubicBezTo>
                <a:cubicBezTo>
                  <a:pt x="537" y="310"/>
                  <a:pt x="536" y="310"/>
                  <a:pt x="535" y="311"/>
                </a:cubicBezTo>
                <a:cubicBezTo>
                  <a:pt x="534" y="312"/>
                  <a:pt x="534" y="313"/>
                  <a:pt x="534" y="314"/>
                </a:cubicBezTo>
                <a:cubicBezTo>
                  <a:pt x="534" y="314"/>
                  <a:pt x="534" y="315"/>
                  <a:pt x="534" y="315"/>
                </a:cubicBezTo>
                <a:cubicBezTo>
                  <a:pt x="533" y="316"/>
                  <a:pt x="533" y="318"/>
                  <a:pt x="532" y="319"/>
                </a:cubicBezTo>
                <a:close/>
                <a:moveTo>
                  <a:pt x="578" y="450"/>
                </a:moveTo>
                <a:cubicBezTo>
                  <a:pt x="577" y="450"/>
                  <a:pt x="577" y="449"/>
                  <a:pt x="577" y="449"/>
                </a:cubicBezTo>
                <a:cubicBezTo>
                  <a:pt x="577" y="449"/>
                  <a:pt x="576" y="448"/>
                  <a:pt x="576" y="447"/>
                </a:cubicBezTo>
                <a:cubicBezTo>
                  <a:pt x="575" y="446"/>
                  <a:pt x="575" y="445"/>
                  <a:pt x="574" y="444"/>
                </a:cubicBezTo>
                <a:cubicBezTo>
                  <a:pt x="573" y="443"/>
                  <a:pt x="572" y="442"/>
                  <a:pt x="572" y="441"/>
                </a:cubicBezTo>
                <a:cubicBezTo>
                  <a:pt x="571" y="441"/>
                  <a:pt x="571" y="440"/>
                  <a:pt x="570" y="440"/>
                </a:cubicBezTo>
                <a:cubicBezTo>
                  <a:pt x="569" y="438"/>
                  <a:pt x="566" y="437"/>
                  <a:pt x="564" y="436"/>
                </a:cubicBezTo>
                <a:cubicBezTo>
                  <a:pt x="563" y="436"/>
                  <a:pt x="562" y="435"/>
                  <a:pt x="562" y="435"/>
                </a:cubicBezTo>
                <a:cubicBezTo>
                  <a:pt x="559" y="434"/>
                  <a:pt x="556" y="433"/>
                  <a:pt x="553" y="433"/>
                </a:cubicBezTo>
                <a:cubicBezTo>
                  <a:pt x="552" y="433"/>
                  <a:pt x="552" y="433"/>
                  <a:pt x="552" y="433"/>
                </a:cubicBezTo>
                <a:cubicBezTo>
                  <a:pt x="551" y="432"/>
                  <a:pt x="550" y="432"/>
                  <a:pt x="549" y="432"/>
                </a:cubicBezTo>
                <a:cubicBezTo>
                  <a:pt x="548" y="433"/>
                  <a:pt x="547" y="433"/>
                  <a:pt x="546" y="432"/>
                </a:cubicBezTo>
                <a:cubicBezTo>
                  <a:pt x="546" y="432"/>
                  <a:pt x="545" y="432"/>
                  <a:pt x="545" y="432"/>
                </a:cubicBezTo>
                <a:cubicBezTo>
                  <a:pt x="545" y="432"/>
                  <a:pt x="545" y="432"/>
                  <a:pt x="544" y="431"/>
                </a:cubicBezTo>
                <a:cubicBezTo>
                  <a:pt x="544" y="431"/>
                  <a:pt x="543" y="431"/>
                  <a:pt x="543" y="431"/>
                </a:cubicBezTo>
                <a:cubicBezTo>
                  <a:pt x="542" y="431"/>
                  <a:pt x="541" y="431"/>
                  <a:pt x="540" y="430"/>
                </a:cubicBezTo>
                <a:cubicBezTo>
                  <a:pt x="537" y="429"/>
                  <a:pt x="535" y="428"/>
                  <a:pt x="534" y="426"/>
                </a:cubicBezTo>
                <a:cubicBezTo>
                  <a:pt x="533" y="425"/>
                  <a:pt x="533" y="424"/>
                  <a:pt x="533" y="424"/>
                </a:cubicBezTo>
                <a:cubicBezTo>
                  <a:pt x="532" y="423"/>
                  <a:pt x="532" y="422"/>
                  <a:pt x="532" y="421"/>
                </a:cubicBezTo>
                <a:cubicBezTo>
                  <a:pt x="536" y="421"/>
                  <a:pt x="542" y="417"/>
                  <a:pt x="545" y="416"/>
                </a:cubicBezTo>
                <a:cubicBezTo>
                  <a:pt x="553" y="415"/>
                  <a:pt x="566" y="409"/>
                  <a:pt x="571" y="417"/>
                </a:cubicBezTo>
                <a:cubicBezTo>
                  <a:pt x="572" y="420"/>
                  <a:pt x="572" y="423"/>
                  <a:pt x="574" y="425"/>
                </a:cubicBezTo>
                <a:cubicBezTo>
                  <a:pt x="577" y="429"/>
                  <a:pt x="585" y="428"/>
                  <a:pt x="588" y="431"/>
                </a:cubicBezTo>
                <a:cubicBezTo>
                  <a:pt x="592" y="436"/>
                  <a:pt x="586" y="445"/>
                  <a:pt x="584" y="453"/>
                </a:cubicBezTo>
                <a:cubicBezTo>
                  <a:pt x="583" y="452"/>
                  <a:pt x="582" y="452"/>
                  <a:pt x="581" y="451"/>
                </a:cubicBezTo>
                <a:cubicBezTo>
                  <a:pt x="580" y="451"/>
                  <a:pt x="579" y="451"/>
                  <a:pt x="578" y="450"/>
                </a:cubicBezTo>
                <a:close/>
                <a:moveTo>
                  <a:pt x="509" y="414"/>
                </a:moveTo>
                <a:cubicBezTo>
                  <a:pt x="508" y="413"/>
                  <a:pt x="507" y="412"/>
                  <a:pt x="505" y="411"/>
                </a:cubicBezTo>
                <a:cubicBezTo>
                  <a:pt x="506" y="410"/>
                  <a:pt x="507" y="409"/>
                  <a:pt x="509" y="409"/>
                </a:cubicBezTo>
                <a:cubicBezTo>
                  <a:pt x="511" y="408"/>
                  <a:pt x="516" y="408"/>
                  <a:pt x="519" y="409"/>
                </a:cubicBezTo>
                <a:cubicBezTo>
                  <a:pt x="520" y="409"/>
                  <a:pt x="520" y="409"/>
                  <a:pt x="520" y="410"/>
                </a:cubicBezTo>
                <a:cubicBezTo>
                  <a:pt x="521" y="411"/>
                  <a:pt x="522" y="413"/>
                  <a:pt x="524" y="414"/>
                </a:cubicBezTo>
                <a:cubicBezTo>
                  <a:pt x="525" y="415"/>
                  <a:pt x="526" y="415"/>
                  <a:pt x="526" y="415"/>
                </a:cubicBezTo>
                <a:cubicBezTo>
                  <a:pt x="527" y="416"/>
                  <a:pt x="527" y="417"/>
                  <a:pt x="527" y="418"/>
                </a:cubicBezTo>
                <a:cubicBezTo>
                  <a:pt x="524" y="416"/>
                  <a:pt x="522" y="415"/>
                  <a:pt x="518" y="414"/>
                </a:cubicBezTo>
                <a:cubicBezTo>
                  <a:pt x="516" y="414"/>
                  <a:pt x="514" y="414"/>
                  <a:pt x="512" y="414"/>
                </a:cubicBezTo>
                <a:cubicBezTo>
                  <a:pt x="511" y="414"/>
                  <a:pt x="510" y="414"/>
                  <a:pt x="509" y="414"/>
                </a:cubicBezTo>
                <a:close/>
                <a:moveTo>
                  <a:pt x="487" y="410"/>
                </a:moveTo>
                <a:cubicBezTo>
                  <a:pt x="486" y="410"/>
                  <a:pt x="485" y="409"/>
                  <a:pt x="483" y="409"/>
                </a:cubicBezTo>
                <a:cubicBezTo>
                  <a:pt x="481" y="407"/>
                  <a:pt x="480" y="406"/>
                  <a:pt x="478" y="404"/>
                </a:cubicBezTo>
                <a:cubicBezTo>
                  <a:pt x="477" y="403"/>
                  <a:pt x="477" y="403"/>
                  <a:pt x="476" y="402"/>
                </a:cubicBezTo>
                <a:cubicBezTo>
                  <a:pt x="472" y="398"/>
                  <a:pt x="464" y="398"/>
                  <a:pt x="458" y="398"/>
                </a:cubicBezTo>
                <a:cubicBezTo>
                  <a:pt x="457" y="398"/>
                  <a:pt x="457" y="398"/>
                  <a:pt x="456" y="397"/>
                </a:cubicBezTo>
                <a:cubicBezTo>
                  <a:pt x="455" y="397"/>
                  <a:pt x="454" y="397"/>
                  <a:pt x="453" y="397"/>
                </a:cubicBezTo>
                <a:cubicBezTo>
                  <a:pt x="450" y="396"/>
                  <a:pt x="447" y="395"/>
                  <a:pt x="444" y="395"/>
                </a:cubicBezTo>
                <a:cubicBezTo>
                  <a:pt x="445" y="394"/>
                  <a:pt x="447" y="394"/>
                  <a:pt x="448" y="393"/>
                </a:cubicBezTo>
                <a:cubicBezTo>
                  <a:pt x="449" y="393"/>
                  <a:pt x="450" y="392"/>
                  <a:pt x="452" y="392"/>
                </a:cubicBezTo>
                <a:cubicBezTo>
                  <a:pt x="452" y="391"/>
                  <a:pt x="453" y="391"/>
                  <a:pt x="453" y="391"/>
                </a:cubicBezTo>
                <a:cubicBezTo>
                  <a:pt x="453" y="392"/>
                  <a:pt x="454" y="392"/>
                  <a:pt x="454" y="392"/>
                </a:cubicBezTo>
                <a:cubicBezTo>
                  <a:pt x="456" y="394"/>
                  <a:pt x="459" y="395"/>
                  <a:pt x="460" y="395"/>
                </a:cubicBezTo>
                <a:cubicBezTo>
                  <a:pt x="463" y="397"/>
                  <a:pt x="465" y="397"/>
                  <a:pt x="467" y="397"/>
                </a:cubicBezTo>
                <a:cubicBezTo>
                  <a:pt x="469" y="397"/>
                  <a:pt x="470" y="397"/>
                  <a:pt x="472" y="398"/>
                </a:cubicBezTo>
                <a:cubicBezTo>
                  <a:pt x="472" y="398"/>
                  <a:pt x="473" y="398"/>
                  <a:pt x="473" y="398"/>
                </a:cubicBezTo>
                <a:cubicBezTo>
                  <a:pt x="474" y="398"/>
                  <a:pt x="475" y="399"/>
                  <a:pt x="476" y="399"/>
                </a:cubicBezTo>
                <a:cubicBezTo>
                  <a:pt x="477" y="399"/>
                  <a:pt x="478" y="399"/>
                  <a:pt x="478" y="399"/>
                </a:cubicBezTo>
                <a:cubicBezTo>
                  <a:pt x="479" y="399"/>
                  <a:pt x="480" y="399"/>
                  <a:pt x="481" y="399"/>
                </a:cubicBezTo>
                <a:cubicBezTo>
                  <a:pt x="482" y="399"/>
                  <a:pt x="482" y="399"/>
                  <a:pt x="483" y="400"/>
                </a:cubicBezTo>
                <a:cubicBezTo>
                  <a:pt x="484" y="400"/>
                  <a:pt x="484" y="400"/>
                  <a:pt x="485" y="401"/>
                </a:cubicBezTo>
                <a:cubicBezTo>
                  <a:pt x="485" y="401"/>
                  <a:pt x="486" y="401"/>
                  <a:pt x="486" y="401"/>
                </a:cubicBezTo>
                <a:cubicBezTo>
                  <a:pt x="489" y="404"/>
                  <a:pt x="491" y="406"/>
                  <a:pt x="494" y="409"/>
                </a:cubicBezTo>
                <a:cubicBezTo>
                  <a:pt x="494" y="409"/>
                  <a:pt x="494" y="410"/>
                  <a:pt x="495" y="410"/>
                </a:cubicBezTo>
                <a:cubicBezTo>
                  <a:pt x="495" y="410"/>
                  <a:pt x="494" y="410"/>
                  <a:pt x="494" y="410"/>
                </a:cubicBezTo>
                <a:cubicBezTo>
                  <a:pt x="493" y="410"/>
                  <a:pt x="492" y="410"/>
                  <a:pt x="491" y="410"/>
                </a:cubicBezTo>
                <a:cubicBezTo>
                  <a:pt x="489" y="410"/>
                  <a:pt x="488" y="410"/>
                  <a:pt x="487" y="410"/>
                </a:cubicBezTo>
                <a:close/>
                <a:moveTo>
                  <a:pt x="419" y="412"/>
                </a:moveTo>
                <a:cubicBezTo>
                  <a:pt x="419" y="412"/>
                  <a:pt x="418" y="413"/>
                  <a:pt x="418" y="413"/>
                </a:cubicBezTo>
                <a:cubicBezTo>
                  <a:pt x="417" y="412"/>
                  <a:pt x="417" y="412"/>
                  <a:pt x="416" y="412"/>
                </a:cubicBezTo>
                <a:cubicBezTo>
                  <a:pt x="416" y="412"/>
                  <a:pt x="415" y="411"/>
                  <a:pt x="415" y="411"/>
                </a:cubicBezTo>
                <a:cubicBezTo>
                  <a:pt x="415" y="411"/>
                  <a:pt x="415" y="411"/>
                  <a:pt x="414" y="411"/>
                </a:cubicBezTo>
                <a:cubicBezTo>
                  <a:pt x="415" y="411"/>
                  <a:pt x="416" y="411"/>
                  <a:pt x="417" y="411"/>
                </a:cubicBezTo>
                <a:cubicBezTo>
                  <a:pt x="418" y="411"/>
                  <a:pt x="418" y="410"/>
                  <a:pt x="419" y="410"/>
                </a:cubicBezTo>
                <a:cubicBezTo>
                  <a:pt x="420" y="410"/>
                  <a:pt x="420" y="410"/>
                  <a:pt x="420" y="410"/>
                </a:cubicBezTo>
                <a:cubicBezTo>
                  <a:pt x="421" y="410"/>
                  <a:pt x="421" y="410"/>
                  <a:pt x="421" y="410"/>
                </a:cubicBezTo>
                <a:cubicBezTo>
                  <a:pt x="421" y="411"/>
                  <a:pt x="421" y="411"/>
                  <a:pt x="420" y="412"/>
                </a:cubicBezTo>
                <a:cubicBezTo>
                  <a:pt x="420" y="412"/>
                  <a:pt x="419" y="412"/>
                  <a:pt x="419" y="412"/>
                </a:cubicBezTo>
                <a:close/>
                <a:moveTo>
                  <a:pt x="183" y="204"/>
                </a:moveTo>
                <a:cubicBezTo>
                  <a:pt x="182" y="202"/>
                  <a:pt x="181" y="200"/>
                  <a:pt x="181" y="198"/>
                </a:cubicBezTo>
                <a:cubicBezTo>
                  <a:pt x="180" y="196"/>
                  <a:pt x="180" y="195"/>
                  <a:pt x="179" y="193"/>
                </a:cubicBezTo>
                <a:cubicBezTo>
                  <a:pt x="178" y="191"/>
                  <a:pt x="177" y="189"/>
                  <a:pt x="177" y="187"/>
                </a:cubicBezTo>
                <a:cubicBezTo>
                  <a:pt x="177" y="186"/>
                  <a:pt x="177" y="186"/>
                  <a:pt x="177" y="185"/>
                </a:cubicBezTo>
                <a:cubicBezTo>
                  <a:pt x="179" y="190"/>
                  <a:pt x="181" y="195"/>
                  <a:pt x="184" y="200"/>
                </a:cubicBezTo>
                <a:cubicBezTo>
                  <a:pt x="185" y="201"/>
                  <a:pt x="185" y="201"/>
                  <a:pt x="185" y="202"/>
                </a:cubicBezTo>
                <a:cubicBezTo>
                  <a:pt x="186" y="202"/>
                  <a:pt x="186" y="203"/>
                  <a:pt x="186" y="204"/>
                </a:cubicBezTo>
                <a:cubicBezTo>
                  <a:pt x="187" y="205"/>
                  <a:pt x="187" y="205"/>
                  <a:pt x="187" y="206"/>
                </a:cubicBezTo>
                <a:cubicBezTo>
                  <a:pt x="187" y="206"/>
                  <a:pt x="187" y="206"/>
                  <a:pt x="187" y="206"/>
                </a:cubicBezTo>
                <a:cubicBezTo>
                  <a:pt x="186" y="206"/>
                  <a:pt x="186" y="206"/>
                  <a:pt x="185" y="206"/>
                </a:cubicBezTo>
                <a:cubicBezTo>
                  <a:pt x="184" y="205"/>
                  <a:pt x="184" y="205"/>
                  <a:pt x="183" y="204"/>
                </a:cubicBezTo>
                <a:close/>
                <a:moveTo>
                  <a:pt x="314" y="147"/>
                </a:moveTo>
                <a:cubicBezTo>
                  <a:pt x="315" y="151"/>
                  <a:pt x="316" y="155"/>
                  <a:pt x="316" y="159"/>
                </a:cubicBezTo>
                <a:cubicBezTo>
                  <a:pt x="316" y="158"/>
                  <a:pt x="315" y="156"/>
                  <a:pt x="315" y="155"/>
                </a:cubicBezTo>
                <a:cubicBezTo>
                  <a:pt x="315" y="153"/>
                  <a:pt x="314" y="152"/>
                  <a:pt x="313" y="150"/>
                </a:cubicBezTo>
                <a:cubicBezTo>
                  <a:pt x="313" y="150"/>
                  <a:pt x="313" y="150"/>
                  <a:pt x="313" y="150"/>
                </a:cubicBezTo>
                <a:cubicBezTo>
                  <a:pt x="313" y="149"/>
                  <a:pt x="313" y="148"/>
                  <a:pt x="314" y="147"/>
                </a:cubicBezTo>
                <a:cubicBezTo>
                  <a:pt x="314" y="147"/>
                  <a:pt x="314" y="147"/>
                  <a:pt x="314" y="147"/>
                </a:cubicBezTo>
                <a:close/>
                <a:moveTo>
                  <a:pt x="572" y="302"/>
                </a:moveTo>
                <a:cubicBezTo>
                  <a:pt x="572" y="302"/>
                  <a:pt x="572" y="302"/>
                  <a:pt x="572" y="303"/>
                </a:cubicBezTo>
                <a:cubicBezTo>
                  <a:pt x="569" y="305"/>
                  <a:pt x="569" y="305"/>
                  <a:pt x="569" y="305"/>
                </a:cubicBezTo>
                <a:cubicBezTo>
                  <a:pt x="569" y="304"/>
                  <a:pt x="569" y="304"/>
                  <a:pt x="570" y="304"/>
                </a:cubicBezTo>
                <a:cubicBezTo>
                  <a:pt x="570" y="303"/>
                  <a:pt x="571" y="303"/>
                  <a:pt x="572" y="302"/>
                </a:cubicBezTo>
                <a:close/>
                <a:moveTo>
                  <a:pt x="552" y="311"/>
                </a:moveTo>
                <a:cubicBezTo>
                  <a:pt x="552" y="310"/>
                  <a:pt x="551" y="310"/>
                  <a:pt x="551" y="310"/>
                </a:cubicBezTo>
                <a:cubicBezTo>
                  <a:pt x="551" y="310"/>
                  <a:pt x="551" y="310"/>
                  <a:pt x="551" y="310"/>
                </a:cubicBezTo>
                <a:cubicBezTo>
                  <a:pt x="552" y="310"/>
                  <a:pt x="554" y="310"/>
                  <a:pt x="555" y="310"/>
                </a:cubicBezTo>
                <a:cubicBezTo>
                  <a:pt x="555" y="310"/>
                  <a:pt x="555" y="310"/>
                  <a:pt x="555" y="310"/>
                </a:cubicBezTo>
                <a:cubicBezTo>
                  <a:pt x="557" y="310"/>
                  <a:pt x="559" y="310"/>
                  <a:pt x="560" y="309"/>
                </a:cubicBezTo>
                <a:cubicBezTo>
                  <a:pt x="560" y="309"/>
                  <a:pt x="560" y="309"/>
                  <a:pt x="560" y="309"/>
                </a:cubicBezTo>
                <a:cubicBezTo>
                  <a:pt x="559" y="310"/>
                  <a:pt x="557" y="311"/>
                  <a:pt x="556" y="311"/>
                </a:cubicBezTo>
                <a:cubicBezTo>
                  <a:pt x="554" y="312"/>
                  <a:pt x="553" y="311"/>
                  <a:pt x="552" y="311"/>
                </a:cubicBezTo>
                <a:close/>
                <a:moveTo>
                  <a:pt x="419" y="403"/>
                </a:moveTo>
                <a:cubicBezTo>
                  <a:pt x="419" y="403"/>
                  <a:pt x="419" y="403"/>
                  <a:pt x="419" y="403"/>
                </a:cubicBezTo>
                <a:cubicBezTo>
                  <a:pt x="419" y="403"/>
                  <a:pt x="418" y="403"/>
                  <a:pt x="418" y="403"/>
                </a:cubicBezTo>
                <a:cubicBezTo>
                  <a:pt x="421" y="402"/>
                  <a:pt x="423" y="400"/>
                  <a:pt x="426" y="398"/>
                </a:cubicBezTo>
                <a:cubicBezTo>
                  <a:pt x="426" y="397"/>
                  <a:pt x="427" y="397"/>
                  <a:pt x="427" y="397"/>
                </a:cubicBezTo>
                <a:cubicBezTo>
                  <a:pt x="425" y="399"/>
                  <a:pt x="424" y="400"/>
                  <a:pt x="422" y="401"/>
                </a:cubicBezTo>
                <a:cubicBezTo>
                  <a:pt x="421" y="402"/>
                  <a:pt x="420" y="403"/>
                  <a:pt x="419" y="403"/>
                </a:cubicBezTo>
                <a:close/>
                <a:moveTo>
                  <a:pt x="335" y="209"/>
                </a:moveTo>
                <a:cubicBezTo>
                  <a:pt x="336" y="210"/>
                  <a:pt x="337" y="211"/>
                  <a:pt x="337" y="213"/>
                </a:cubicBezTo>
                <a:cubicBezTo>
                  <a:pt x="337" y="214"/>
                  <a:pt x="337" y="215"/>
                  <a:pt x="337" y="216"/>
                </a:cubicBezTo>
                <a:cubicBezTo>
                  <a:pt x="335" y="214"/>
                  <a:pt x="334" y="212"/>
                  <a:pt x="335" y="209"/>
                </a:cubicBezTo>
                <a:close/>
                <a:moveTo>
                  <a:pt x="573" y="181"/>
                </a:moveTo>
                <a:cubicBezTo>
                  <a:pt x="569" y="183"/>
                  <a:pt x="566" y="185"/>
                  <a:pt x="563" y="188"/>
                </a:cubicBezTo>
                <a:cubicBezTo>
                  <a:pt x="560" y="190"/>
                  <a:pt x="558" y="193"/>
                  <a:pt x="555" y="195"/>
                </a:cubicBezTo>
                <a:cubicBezTo>
                  <a:pt x="553" y="196"/>
                  <a:pt x="552" y="197"/>
                  <a:pt x="550" y="198"/>
                </a:cubicBezTo>
                <a:cubicBezTo>
                  <a:pt x="548" y="198"/>
                  <a:pt x="547" y="199"/>
                  <a:pt x="545" y="199"/>
                </a:cubicBezTo>
                <a:cubicBezTo>
                  <a:pt x="543" y="199"/>
                  <a:pt x="541" y="199"/>
                  <a:pt x="539" y="200"/>
                </a:cubicBezTo>
                <a:cubicBezTo>
                  <a:pt x="539" y="199"/>
                  <a:pt x="539" y="199"/>
                  <a:pt x="539" y="199"/>
                </a:cubicBezTo>
                <a:cubicBezTo>
                  <a:pt x="540" y="195"/>
                  <a:pt x="539" y="191"/>
                  <a:pt x="537" y="187"/>
                </a:cubicBezTo>
                <a:cubicBezTo>
                  <a:pt x="537" y="186"/>
                  <a:pt x="537" y="186"/>
                  <a:pt x="536" y="185"/>
                </a:cubicBezTo>
                <a:cubicBezTo>
                  <a:pt x="536" y="185"/>
                  <a:pt x="536" y="184"/>
                  <a:pt x="535" y="183"/>
                </a:cubicBezTo>
                <a:cubicBezTo>
                  <a:pt x="535" y="183"/>
                  <a:pt x="535" y="183"/>
                  <a:pt x="535" y="183"/>
                </a:cubicBezTo>
                <a:cubicBezTo>
                  <a:pt x="535" y="182"/>
                  <a:pt x="535" y="182"/>
                  <a:pt x="535" y="181"/>
                </a:cubicBezTo>
                <a:cubicBezTo>
                  <a:pt x="536" y="181"/>
                  <a:pt x="536" y="180"/>
                  <a:pt x="537" y="180"/>
                </a:cubicBezTo>
                <a:cubicBezTo>
                  <a:pt x="538" y="180"/>
                  <a:pt x="538" y="180"/>
                  <a:pt x="538" y="179"/>
                </a:cubicBezTo>
                <a:cubicBezTo>
                  <a:pt x="540" y="178"/>
                  <a:pt x="543" y="177"/>
                  <a:pt x="545" y="178"/>
                </a:cubicBezTo>
                <a:cubicBezTo>
                  <a:pt x="546" y="178"/>
                  <a:pt x="547" y="178"/>
                  <a:pt x="548" y="178"/>
                </a:cubicBezTo>
                <a:cubicBezTo>
                  <a:pt x="549" y="179"/>
                  <a:pt x="550" y="179"/>
                  <a:pt x="551" y="179"/>
                </a:cubicBezTo>
                <a:cubicBezTo>
                  <a:pt x="551" y="178"/>
                  <a:pt x="551" y="178"/>
                  <a:pt x="551" y="178"/>
                </a:cubicBezTo>
                <a:cubicBezTo>
                  <a:pt x="550" y="178"/>
                  <a:pt x="549" y="178"/>
                  <a:pt x="548" y="177"/>
                </a:cubicBezTo>
                <a:cubicBezTo>
                  <a:pt x="547" y="177"/>
                  <a:pt x="546" y="176"/>
                  <a:pt x="545" y="176"/>
                </a:cubicBezTo>
                <a:cubicBezTo>
                  <a:pt x="543" y="176"/>
                  <a:pt x="539" y="177"/>
                  <a:pt x="538" y="178"/>
                </a:cubicBezTo>
                <a:cubicBezTo>
                  <a:pt x="537" y="179"/>
                  <a:pt x="537" y="179"/>
                  <a:pt x="537" y="179"/>
                </a:cubicBezTo>
                <a:cubicBezTo>
                  <a:pt x="536" y="179"/>
                  <a:pt x="536" y="179"/>
                  <a:pt x="536" y="179"/>
                </a:cubicBezTo>
                <a:cubicBezTo>
                  <a:pt x="536" y="178"/>
                  <a:pt x="537" y="177"/>
                  <a:pt x="537" y="176"/>
                </a:cubicBezTo>
                <a:cubicBezTo>
                  <a:pt x="538" y="173"/>
                  <a:pt x="540" y="171"/>
                  <a:pt x="541" y="169"/>
                </a:cubicBezTo>
                <a:cubicBezTo>
                  <a:pt x="553" y="167"/>
                  <a:pt x="566" y="170"/>
                  <a:pt x="574" y="178"/>
                </a:cubicBezTo>
                <a:cubicBezTo>
                  <a:pt x="574" y="178"/>
                  <a:pt x="574" y="179"/>
                  <a:pt x="573" y="180"/>
                </a:cubicBezTo>
                <a:cubicBezTo>
                  <a:pt x="573" y="180"/>
                  <a:pt x="573" y="181"/>
                  <a:pt x="573" y="181"/>
                </a:cubicBezTo>
                <a:close/>
                <a:moveTo>
                  <a:pt x="545" y="200"/>
                </a:moveTo>
                <a:cubicBezTo>
                  <a:pt x="544" y="201"/>
                  <a:pt x="543" y="201"/>
                  <a:pt x="542" y="202"/>
                </a:cubicBezTo>
                <a:cubicBezTo>
                  <a:pt x="542" y="202"/>
                  <a:pt x="541" y="203"/>
                  <a:pt x="540" y="203"/>
                </a:cubicBezTo>
                <a:cubicBezTo>
                  <a:pt x="539" y="203"/>
                  <a:pt x="539" y="203"/>
                  <a:pt x="539" y="203"/>
                </a:cubicBezTo>
                <a:cubicBezTo>
                  <a:pt x="539" y="203"/>
                  <a:pt x="539" y="202"/>
                  <a:pt x="539" y="202"/>
                </a:cubicBezTo>
                <a:cubicBezTo>
                  <a:pt x="539" y="201"/>
                  <a:pt x="539" y="201"/>
                  <a:pt x="539" y="201"/>
                </a:cubicBezTo>
                <a:cubicBezTo>
                  <a:pt x="541" y="201"/>
                  <a:pt x="543" y="200"/>
                  <a:pt x="545" y="200"/>
                </a:cubicBezTo>
                <a:cubicBezTo>
                  <a:pt x="545" y="200"/>
                  <a:pt x="546" y="200"/>
                  <a:pt x="546" y="200"/>
                </a:cubicBezTo>
                <a:cubicBezTo>
                  <a:pt x="546" y="200"/>
                  <a:pt x="546" y="200"/>
                  <a:pt x="545" y="200"/>
                </a:cubicBezTo>
                <a:close/>
                <a:moveTo>
                  <a:pt x="482" y="373"/>
                </a:moveTo>
                <a:cubicBezTo>
                  <a:pt x="482" y="373"/>
                  <a:pt x="481" y="373"/>
                  <a:pt x="481" y="374"/>
                </a:cubicBezTo>
                <a:cubicBezTo>
                  <a:pt x="480" y="374"/>
                  <a:pt x="480" y="374"/>
                  <a:pt x="480" y="374"/>
                </a:cubicBezTo>
                <a:cubicBezTo>
                  <a:pt x="479" y="374"/>
                  <a:pt x="478" y="375"/>
                  <a:pt x="477" y="375"/>
                </a:cubicBezTo>
                <a:cubicBezTo>
                  <a:pt x="475" y="377"/>
                  <a:pt x="473" y="379"/>
                  <a:pt x="470" y="380"/>
                </a:cubicBezTo>
                <a:cubicBezTo>
                  <a:pt x="468" y="382"/>
                  <a:pt x="466" y="383"/>
                  <a:pt x="463" y="383"/>
                </a:cubicBezTo>
                <a:cubicBezTo>
                  <a:pt x="460" y="384"/>
                  <a:pt x="457" y="384"/>
                  <a:pt x="454" y="385"/>
                </a:cubicBezTo>
                <a:cubicBezTo>
                  <a:pt x="453" y="385"/>
                  <a:pt x="451" y="385"/>
                  <a:pt x="450" y="386"/>
                </a:cubicBezTo>
                <a:cubicBezTo>
                  <a:pt x="448" y="386"/>
                  <a:pt x="447" y="387"/>
                  <a:pt x="445" y="388"/>
                </a:cubicBezTo>
                <a:cubicBezTo>
                  <a:pt x="444" y="388"/>
                  <a:pt x="443" y="389"/>
                  <a:pt x="441" y="389"/>
                </a:cubicBezTo>
                <a:cubicBezTo>
                  <a:pt x="441" y="389"/>
                  <a:pt x="441" y="389"/>
                  <a:pt x="441" y="389"/>
                </a:cubicBezTo>
                <a:cubicBezTo>
                  <a:pt x="439" y="390"/>
                  <a:pt x="439" y="390"/>
                  <a:pt x="439" y="390"/>
                </a:cubicBezTo>
                <a:cubicBezTo>
                  <a:pt x="439" y="390"/>
                  <a:pt x="438" y="390"/>
                  <a:pt x="437" y="391"/>
                </a:cubicBezTo>
                <a:cubicBezTo>
                  <a:pt x="437" y="391"/>
                  <a:pt x="436" y="391"/>
                  <a:pt x="436" y="391"/>
                </a:cubicBezTo>
                <a:cubicBezTo>
                  <a:pt x="435" y="392"/>
                  <a:pt x="434" y="392"/>
                  <a:pt x="433" y="393"/>
                </a:cubicBezTo>
                <a:cubicBezTo>
                  <a:pt x="432" y="393"/>
                  <a:pt x="431" y="393"/>
                  <a:pt x="431" y="394"/>
                </a:cubicBezTo>
                <a:cubicBezTo>
                  <a:pt x="429" y="394"/>
                  <a:pt x="427" y="395"/>
                  <a:pt x="425" y="397"/>
                </a:cubicBezTo>
                <a:cubicBezTo>
                  <a:pt x="422" y="399"/>
                  <a:pt x="419" y="401"/>
                  <a:pt x="415" y="404"/>
                </a:cubicBezTo>
                <a:cubicBezTo>
                  <a:pt x="415" y="404"/>
                  <a:pt x="415" y="404"/>
                  <a:pt x="415" y="404"/>
                </a:cubicBezTo>
                <a:cubicBezTo>
                  <a:pt x="411" y="404"/>
                  <a:pt x="407" y="404"/>
                  <a:pt x="403" y="403"/>
                </a:cubicBezTo>
                <a:cubicBezTo>
                  <a:pt x="401" y="401"/>
                  <a:pt x="400" y="399"/>
                  <a:pt x="398" y="399"/>
                </a:cubicBezTo>
                <a:cubicBezTo>
                  <a:pt x="396" y="399"/>
                  <a:pt x="394" y="399"/>
                  <a:pt x="392" y="399"/>
                </a:cubicBezTo>
                <a:cubicBezTo>
                  <a:pt x="392" y="399"/>
                  <a:pt x="392" y="399"/>
                  <a:pt x="391" y="399"/>
                </a:cubicBezTo>
                <a:cubicBezTo>
                  <a:pt x="391" y="399"/>
                  <a:pt x="390" y="399"/>
                  <a:pt x="390" y="399"/>
                </a:cubicBezTo>
                <a:cubicBezTo>
                  <a:pt x="389" y="398"/>
                  <a:pt x="389" y="398"/>
                  <a:pt x="388" y="398"/>
                </a:cubicBezTo>
                <a:cubicBezTo>
                  <a:pt x="388" y="397"/>
                  <a:pt x="387" y="397"/>
                  <a:pt x="386" y="397"/>
                </a:cubicBezTo>
                <a:cubicBezTo>
                  <a:pt x="386" y="397"/>
                  <a:pt x="385" y="397"/>
                  <a:pt x="385" y="397"/>
                </a:cubicBezTo>
                <a:cubicBezTo>
                  <a:pt x="384" y="397"/>
                  <a:pt x="384" y="397"/>
                  <a:pt x="384" y="396"/>
                </a:cubicBezTo>
                <a:cubicBezTo>
                  <a:pt x="384" y="396"/>
                  <a:pt x="384" y="396"/>
                  <a:pt x="384" y="396"/>
                </a:cubicBezTo>
                <a:cubicBezTo>
                  <a:pt x="384" y="395"/>
                  <a:pt x="385" y="394"/>
                  <a:pt x="385" y="392"/>
                </a:cubicBezTo>
                <a:cubicBezTo>
                  <a:pt x="386" y="389"/>
                  <a:pt x="387" y="386"/>
                  <a:pt x="388" y="382"/>
                </a:cubicBezTo>
                <a:cubicBezTo>
                  <a:pt x="390" y="380"/>
                  <a:pt x="393" y="378"/>
                  <a:pt x="397" y="376"/>
                </a:cubicBezTo>
                <a:cubicBezTo>
                  <a:pt x="399" y="375"/>
                  <a:pt x="401" y="374"/>
                  <a:pt x="403" y="374"/>
                </a:cubicBezTo>
                <a:cubicBezTo>
                  <a:pt x="403" y="374"/>
                  <a:pt x="404" y="374"/>
                  <a:pt x="404" y="373"/>
                </a:cubicBezTo>
                <a:cubicBezTo>
                  <a:pt x="405" y="373"/>
                  <a:pt x="405" y="373"/>
                  <a:pt x="406" y="373"/>
                </a:cubicBezTo>
                <a:cubicBezTo>
                  <a:pt x="407" y="373"/>
                  <a:pt x="407" y="372"/>
                  <a:pt x="408" y="372"/>
                </a:cubicBezTo>
                <a:cubicBezTo>
                  <a:pt x="409" y="372"/>
                  <a:pt x="409" y="372"/>
                  <a:pt x="410" y="373"/>
                </a:cubicBezTo>
                <a:cubicBezTo>
                  <a:pt x="411" y="373"/>
                  <a:pt x="412" y="373"/>
                  <a:pt x="413" y="373"/>
                </a:cubicBezTo>
                <a:cubicBezTo>
                  <a:pt x="415" y="372"/>
                  <a:pt x="417" y="371"/>
                  <a:pt x="420" y="369"/>
                </a:cubicBezTo>
                <a:cubicBezTo>
                  <a:pt x="420" y="369"/>
                  <a:pt x="420" y="369"/>
                  <a:pt x="421" y="369"/>
                </a:cubicBezTo>
                <a:cubicBezTo>
                  <a:pt x="424" y="367"/>
                  <a:pt x="427" y="365"/>
                  <a:pt x="430" y="362"/>
                </a:cubicBezTo>
                <a:cubicBezTo>
                  <a:pt x="431" y="362"/>
                  <a:pt x="431" y="362"/>
                  <a:pt x="431" y="362"/>
                </a:cubicBezTo>
                <a:cubicBezTo>
                  <a:pt x="433" y="361"/>
                  <a:pt x="435" y="359"/>
                  <a:pt x="436" y="358"/>
                </a:cubicBezTo>
                <a:cubicBezTo>
                  <a:pt x="439" y="358"/>
                  <a:pt x="442" y="358"/>
                  <a:pt x="445" y="357"/>
                </a:cubicBezTo>
                <a:cubicBezTo>
                  <a:pt x="446" y="356"/>
                  <a:pt x="447" y="355"/>
                  <a:pt x="449" y="355"/>
                </a:cubicBezTo>
                <a:cubicBezTo>
                  <a:pt x="449" y="354"/>
                  <a:pt x="450" y="354"/>
                  <a:pt x="450" y="354"/>
                </a:cubicBezTo>
                <a:cubicBezTo>
                  <a:pt x="451" y="353"/>
                  <a:pt x="452" y="353"/>
                  <a:pt x="452" y="352"/>
                </a:cubicBezTo>
                <a:cubicBezTo>
                  <a:pt x="453" y="352"/>
                  <a:pt x="453" y="351"/>
                  <a:pt x="454" y="351"/>
                </a:cubicBezTo>
                <a:cubicBezTo>
                  <a:pt x="454" y="350"/>
                  <a:pt x="454" y="350"/>
                  <a:pt x="454" y="350"/>
                </a:cubicBezTo>
                <a:cubicBezTo>
                  <a:pt x="455" y="350"/>
                  <a:pt x="455" y="350"/>
                  <a:pt x="455" y="349"/>
                </a:cubicBezTo>
                <a:cubicBezTo>
                  <a:pt x="455" y="350"/>
                  <a:pt x="455" y="350"/>
                  <a:pt x="456" y="350"/>
                </a:cubicBezTo>
                <a:cubicBezTo>
                  <a:pt x="457" y="350"/>
                  <a:pt x="458" y="350"/>
                  <a:pt x="459" y="350"/>
                </a:cubicBezTo>
                <a:cubicBezTo>
                  <a:pt x="459" y="350"/>
                  <a:pt x="460" y="350"/>
                  <a:pt x="460" y="350"/>
                </a:cubicBezTo>
                <a:cubicBezTo>
                  <a:pt x="461" y="353"/>
                  <a:pt x="459" y="357"/>
                  <a:pt x="459" y="360"/>
                </a:cubicBezTo>
                <a:cubicBezTo>
                  <a:pt x="466" y="361"/>
                  <a:pt x="481" y="363"/>
                  <a:pt x="483" y="372"/>
                </a:cubicBezTo>
                <a:cubicBezTo>
                  <a:pt x="483" y="372"/>
                  <a:pt x="483" y="373"/>
                  <a:pt x="483" y="373"/>
                </a:cubicBezTo>
                <a:cubicBezTo>
                  <a:pt x="483" y="373"/>
                  <a:pt x="482" y="373"/>
                  <a:pt x="482" y="373"/>
                </a:cubicBezTo>
                <a:close/>
                <a:moveTo>
                  <a:pt x="397" y="401"/>
                </a:moveTo>
                <a:cubicBezTo>
                  <a:pt x="397" y="401"/>
                  <a:pt x="397" y="401"/>
                  <a:pt x="397" y="401"/>
                </a:cubicBezTo>
                <a:cubicBezTo>
                  <a:pt x="396" y="400"/>
                  <a:pt x="396" y="400"/>
                  <a:pt x="396" y="400"/>
                </a:cubicBezTo>
                <a:cubicBezTo>
                  <a:pt x="396" y="400"/>
                  <a:pt x="395" y="400"/>
                  <a:pt x="395" y="400"/>
                </a:cubicBezTo>
                <a:cubicBezTo>
                  <a:pt x="396" y="400"/>
                  <a:pt x="397" y="400"/>
                  <a:pt x="397" y="400"/>
                </a:cubicBezTo>
                <a:cubicBezTo>
                  <a:pt x="399" y="400"/>
                  <a:pt x="400" y="401"/>
                  <a:pt x="401" y="402"/>
                </a:cubicBezTo>
                <a:cubicBezTo>
                  <a:pt x="400" y="402"/>
                  <a:pt x="400" y="402"/>
                  <a:pt x="400" y="402"/>
                </a:cubicBezTo>
                <a:cubicBezTo>
                  <a:pt x="399" y="402"/>
                  <a:pt x="399" y="401"/>
                  <a:pt x="398" y="401"/>
                </a:cubicBezTo>
                <a:lnTo>
                  <a:pt x="397" y="401"/>
                </a:lnTo>
                <a:close/>
                <a:moveTo>
                  <a:pt x="283" y="476"/>
                </a:moveTo>
                <a:cubicBezTo>
                  <a:pt x="283" y="475"/>
                  <a:pt x="283" y="474"/>
                  <a:pt x="283" y="473"/>
                </a:cubicBezTo>
                <a:cubicBezTo>
                  <a:pt x="283" y="474"/>
                  <a:pt x="284" y="474"/>
                  <a:pt x="284" y="475"/>
                </a:cubicBezTo>
                <a:cubicBezTo>
                  <a:pt x="284" y="475"/>
                  <a:pt x="284" y="476"/>
                  <a:pt x="284" y="476"/>
                </a:cubicBezTo>
                <a:cubicBezTo>
                  <a:pt x="285" y="477"/>
                  <a:pt x="285" y="478"/>
                  <a:pt x="285" y="479"/>
                </a:cubicBezTo>
                <a:cubicBezTo>
                  <a:pt x="285" y="479"/>
                  <a:pt x="284" y="478"/>
                  <a:pt x="284" y="478"/>
                </a:cubicBezTo>
                <a:cubicBezTo>
                  <a:pt x="284" y="477"/>
                  <a:pt x="284" y="477"/>
                  <a:pt x="283" y="476"/>
                </a:cubicBezTo>
                <a:close/>
                <a:moveTo>
                  <a:pt x="259" y="343"/>
                </a:moveTo>
                <a:cubicBezTo>
                  <a:pt x="262" y="345"/>
                  <a:pt x="268" y="345"/>
                  <a:pt x="271" y="348"/>
                </a:cubicBezTo>
                <a:cubicBezTo>
                  <a:pt x="275" y="351"/>
                  <a:pt x="272" y="355"/>
                  <a:pt x="273" y="359"/>
                </a:cubicBezTo>
                <a:cubicBezTo>
                  <a:pt x="274" y="365"/>
                  <a:pt x="277" y="367"/>
                  <a:pt x="283" y="368"/>
                </a:cubicBezTo>
                <a:cubicBezTo>
                  <a:pt x="289" y="368"/>
                  <a:pt x="299" y="365"/>
                  <a:pt x="304" y="362"/>
                </a:cubicBezTo>
                <a:cubicBezTo>
                  <a:pt x="306" y="360"/>
                  <a:pt x="308" y="359"/>
                  <a:pt x="308" y="357"/>
                </a:cubicBezTo>
                <a:cubicBezTo>
                  <a:pt x="309" y="358"/>
                  <a:pt x="310" y="358"/>
                  <a:pt x="311" y="359"/>
                </a:cubicBezTo>
                <a:cubicBezTo>
                  <a:pt x="312" y="359"/>
                  <a:pt x="312" y="359"/>
                  <a:pt x="313" y="359"/>
                </a:cubicBezTo>
                <a:cubicBezTo>
                  <a:pt x="313" y="360"/>
                  <a:pt x="314" y="361"/>
                  <a:pt x="314" y="363"/>
                </a:cubicBezTo>
                <a:cubicBezTo>
                  <a:pt x="315" y="365"/>
                  <a:pt x="317" y="367"/>
                  <a:pt x="319" y="368"/>
                </a:cubicBezTo>
                <a:cubicBezTo>
                  <a:pt x="320" y="369"/>
                  <a:pt x="321" y="370"/>
                  <a:pt x="321" y="370"/>
                </a:cubicBezTo>
                <a:cubicBezTo>
                  <a:pt x="323" y="372"/>
                  <a:pt x="325" y="373"/>
                  <a:pt x="328" y="374"/>
                </a:cubicBezTo>
                <a:cubicBezTo>
                  <a:pt x="329" y="375"/>
                  <a:pt x="331" y="376"/>
                  <a:pt x="332" y="377"/>
                </a:cubicBezTo>
                <a:cubicBezTo>
                  <a:pt x="333" y="378"/>
                  <a:pt x="334" y="380"/>
                  <a:pt x="335" y="382"/>
                </a:cubicBezTo>
                <a:cubicBezTo>
                  <a:pt x="336" y="383"/>
                  <a:pt x="337" y="384"/>
                  <a:pt x="338" y="385"/>
                </a:cubicBezTo>
                <a:cubicBezTo>
                  <a:pt x="338" y="385"/>
                  <a:pt x="338" y="385"/>
                  <a:pt x="338" y="385"/>
                </a:cubicBezTo>
                <a:cubicBezTo>
                  <a:pt x="338" y="387"/>
                  <a:pt x="339" y="388"/>
                  <a:pt x="339" y="389"/>
                </a:cubicBezTo>
                <a:cubicBezTo>
                  <a:pt x="340" y="389"/>
                  <a:pt x="340" y="390"/>
                  <a:pt x="340" y="390"/>
                </a:cubicBezTo>
                <a:cubicBezTo>
                  <a:pt x="341" y="392"/>
                  <a:pt x="342" y="395"/>
                  <a:pt x="343" y="396"/>
                </a:cubicBezTo>
                <a:cubicBezTo>
                  <a:pt x="344" y="397"/>
                  <a:pt x="344" y="397"/>
                  <a:pt x="344" y="398"/>
                </a:cubicBezTo>
                <a:cubicBezTo>
                  <a:pt x="346" y="400"/>
                  <a:pt x="347" y="401"/>
                  <a:pt x="348" y="403"/>
                </a:cubicBezTo>
                <a:cubicBezTo>
                  <a:pt x="348" y="404"/>
                  <a:pt x="349" y="404"/>
                  <a:pt x="349" y="405"/>
                </a:cubicBezTo>
                <a:cubicBezTo>
                  <a:pt x="351" y="407"/>
                  <a:pt x="352" y="409"/>
                  <a:pt x="354" y="411"/>
                </a:cubicBezTo>
                <a:cubicBezTo>
                  <a:pt x="354" y="411"/>
                  <a:pt x="354" y="411"/>
                  <a:pt x="354" y="411"/>
                </a:cubicBezTo>
                <a:cubicBezTo>
                  <a:pt x="355" y="414"/>
                  <a:pt x="355" y="414"/>
                  <a:pt x="355" y="414"/>
                </a:cubicBezTo>
                <a:cubicBezTo>
                  <a:pt x="356" y="415"/>
                  <a:pt x="356" y="417"/>
                  <a:pt x="357" y="419"/>
                </a:cubicBezTo>
                <a:cubicBezTo>
                  <a:pt x="357" y="420"/>
                  <a:pt x="358" y="421"/>
                  <a:pt x="358" y="423"/>
                </a:cubicBezTo>
                <a:cubicBezTo>
                  <a:pt x="358" y="423"/>
                  <a:pt x="358" y="423"/>
                  <a:pt x="358" y="423"/>
                </a:cubicBezTo>
                <a:cubicBezTo>
                  <a:pt x="358" y="424"/>
                  <a:pt x="358" y="424"/>
                  <a:pt x="358" y="424"/>
                </a:cubicBezTo>
                <a:cubicBezTo>
                  <a:pt x="358" y="425"/>
                  <a:pt x="359" y="425"/>
                  <a:pt x="359" y="426"/>
                </a:cubicBezTo>
                <a:cubicBezTo>
                  <a:pt x="359" y="428"/>
                  <a:pt x="360" y="430"/>
                  <a:pt x="360" y="432"/>
                </a:cubicBezTo>
                <a:cubicBezTo>
                  <a:pt x="360" y="432"/>
                  <a:pt x="360" y="432"/>
                  <a:pt x="360" y="433"/>
                </a:cubicBezTo>
                <a:cubicBezTo>
                  <a:pt x="360" y="437"/>
                  <a:pt x="361" y="442"/>
                  <a:pt x="362" y="446"/>
                </a:cubicBezTo>
                <a:cubicBezTo>
                  <a:pt x="361" y="449"/>
                  <a:pt x="361" y="452"/>
                  <a:pt x="360" y="456"/>
                </a:cubicBezTo>
                <a:cubicBezTo>
                  <a:pt x="360" y="457"/>
                  <a:pt x="360" y="458"/>
                  <a:pt x="360" y="459"/>
                </a:cubicBezTo>
                <a:cubicBezTo>
                  <a:pt x="359" y="463"/>
                  <a:pt x="358" y="468"/>
                  <a:pt x="359" y="472"/>
                </a:cubicBezTo>
                <a:cubicBezTo>
                  <a:pt x="359" y="474"/>
                  <a:pt x="359" y="477"/>
                  <a:pt x="359" y="479"/>
                </a:cubicBezTo>
                <a:cubicBezTo>
                  <a:pt x="359" y="480"/>
                  <a:pt x="359" y="481"/>
                  <a:pt x="359" y="481"/>
                </a:cubicBezTo>
                <a:cubicBezTo>
                  <a:pt x="359" y="484"/>
                  <a:pt x="358" y="487"/>
                  <a:pt x="358" y="490"/>
                </a:cubicBezTo>
                <a:cubicBezTo>
                  <a:pt x="358" y="490"/>
                  <a:pt x="358" y="490"/>
                  <a:pt x="358" y="490"/>
                </a:cubicBezTo>
                <a:cubicBezTo>
                  <a:pt x="358" y="491"/>
                  <a:pt x="358" y="491"/>
                  <a:pt x="358" y="492"/>
                </a:cubicBezTo>
                <a:cubicBezTo>
                  <a:pt x="357" y="492"/>
                  <a:pt x="357" y="492"/>
                  <a:pt x="357" y="492"/>
                </a:cubicBezTo>
                <a:cubicBezTo>
                  <a:pt x="357" y="492"/>
                  <a:pt x="357" y="493"/>
                  <a:pt x="357" y="493"/>
                </a:cubicBezTo>
                <a:cubicBezTo>
                  <a:pt x="356" y="494"/>
                  <a:pt x="356" y="495"/>
                  <a:pt x="355" y="496"/>
                </a:cubicBezTo>
                <a:cubicBezTo>
                  <a:pt x="355" y="497"/>
                  <a:pt x="355" y="497"/>
                  <a:pt x="354" y="498"/>
                </a:cubicBezTo>
                <a:cubicBezTo>
                  <a:pt x="354" y="499"/>
                  <a:pt x="354" y="500"/>
                  <a:pt x="353" y="501"/>
                </a:cubicBezTo>
                <a:cubicBezTo>
                  <a:pt x="350" y="505"/>
                  <a:pt x="350" y="505"/>
                  <a:pt x="350" y="505"/>
                </a:cubicBezTo>
                <a:cubicBezTo>
                  <a:pt x="350" y="505"/>
                  <a:pt x="350" y="506"/>
                  <a:pt x="349" y="507"/>
                </a:cubicBezTo>
                <a:cubicBezTo>
                  <a:pt x="349" y="508"/>
                  <a:pt x="348" y="508"/>
                  <a:pt x="348" y="509"/>
                </a:cubicBezTo>
                <a:cubicBezTo>
                  <a:pt x="347" y="512"/>
                  <a:pt x="346" y="515"/>
                  <a:pt x="345" y="518"/>
                </a:cubicBezTo>
                <a:cubicBezTo>
                  <a:pt x="344" y="521"/>
                  <a:pt x="343" y="525"/>
                  <a:pt x="343" y="528"/>
                </a:cubicBezTo>
                <a:cubicBezTo>
                  <a:pt x="342" y="528"/>
                  <a:pt x="342" y="529"/>
                  <a:pt x="342" y="529"/>
                </a:cubicBezTo>
                <a:cubicBezTo>
                  <a:pt x="342" y="529"/>
                  <a:pt x="342" y="530"/>
                  <a:pt x="342" y="530"/>
                </a:cubicBezTo>
                <a:cubicBezTo>
                  <a:pt x="341" y="532"/>
                  <a:pt x="339" y="533"/>
                  <a:pt x="338" y="535"/>
                </a:cubicBezTo>
                <a:cubicBezTo>
                  <a:pt x="336" y="539"/>
                  <a:pt x="333" y="543"/>
                  <a:pt x="331" y="547"/>
                </a:cubicBezTo>
                <a:cubicBezTo>
                  <a:pt x="331" y="546"/>
                  <a:pt x="331" y="546"/>
                  <a:pt x="330" y="545"/>
                </a:cubicBezTo>
                <a:cubicBezTo>
                  <a:pt x="330" y="544"/>
                  <a:pt x="329" y="542"/>
                  <a:pt x="329" y="541"/>
                </a:cubicBezTo>
                <a:cubicBezTo>
                  <a:pt x="329" y="540"/>
                  <a:pt x="329" y="540"/>
                  <a:pt x="329" y="540"/>
                </a:cubicBezTo>
                <a:cubicBezTo>
                  <a:pt x="329" y="540"/>
                  <a:pt x="329" y="540"/>
                  <a:pt x="329" y="539"/>
                </a:cubicBezTo>
                <a:cubicBezTo>
                  <a:pt x="328" y="538"/>
                  <a:pt x="328" y="538"/>
                  <a:pt x="328" y="537"/>
                </a:cubicBezTo>
                <a:cubicBezTo>
                  <a:pt x="328" y="536"/>
                  <a:pt x="328" y="535"/>
                  <a:pt x="328" y="534"/>
                </a:cubicBezTo>
                <a:cubicBezTo>
                  <a:pt x="328" y="533"/>
                  <a:pt x="327" y="531"/>
                  <a:pt x="327" y="531"/>
                </a:cubicBezTo>
                <a:cubicBezTo>
                  <a:pt x="327" y="531"/>
                  <a:pt x="327" y="530"/>
                  <a:pt x="327" y="529"/>
                </a:cubicBezTo>
                <a:cubicBezTo>
                  <a:pt x="327" y="528"/>
                  <a:pt x="327" y="527"/>
                  <a:pt x="326" y="526"/>
                </a:cubicBezTo>
                <a:cubicBezTo>
                  <a:pt x="326" y="525"/>
                  <a:pt x="326" y="525"/>
                  <a:pt x="326" y="524"/>
                </a:cubicBezTo>
                <a:cubicBezTo>
                  <a:pt x="325" y="523"/>
                  <a:pt x="325" y="523"/>
                  <a:pt x="325" y="523"/>
                </a:cubicBezTo>
                <a:cubicBezTo>
                  <a:pt x="325" y="522"/>
                  <a:pt x="325" y="522"/>
                  <a:pt x="325" y="522"/>
                </a:cubicBezTo>
                <a:cubicBezTo>
                  <a:pt x="324" y="522"/>
                  <a:pt x="324" y="521"/>
                  <a:pt x="324" y="520"/>
                </a:cubicBezTo>
                <a:cubicBezTo>
                  <a:pt x="323" y="518"/>
                  <a:pt x="322" y="517"/>
                  <a:pt x="322" y="516"/>
                </a:cubicBezTo>
                <a:cubicBezTo>
                  <a:pt x="321" y="514"/>
                  <a:pt x="320" y="513"/>
                  <a:pt x="320" y="511"/>
                </a:cubicBezTo>
                <a:cubicBezTo>
                  <a:pt x="318" y="509"/>
                  <a:pt x="317" y="506"/>
                  <a:pt x="316" y="504"/>
                </a:cubicBezTo>
                <a:cubicBezTo>
                  <a:pt x="316" y="502"/>
                  <a:pt x="315" y="501"/>
                  <a:pt x="315" y="499"/>
                </a:cubicBezTo>
                <a:cubicBezTo>
                  <a:pt x="311" y="481"/>
                  <a:pt x="311" y="481"/>
                  <a:pt x="311" y="481"/>
                </a:cubicBezTo>
                <a:cubicBezTo>
                  <a:pt x="311" y="478"/>
                  <a:pt x="310" y="475"/>
                  <a:pt x="309" y="472"/>
                </a:cubicBezTo>
                <a:cubicBezTo>
                  <a:pt x="309" y="471"/>
                  <a:pt x="308" y="469"/>
                  <a:pt x="308" y="468"/>
                </a:cubicBezTo>
                <a:cubicBezTo>
                  <a:pt x="308" y="467"/>
                  <a:pt x="307" y="466"/>
                  <a:pt x="307" y="466"/>
                </a:cubicBezTo>
                <a:cubicBezTo>
                  <a:pt x="307" y="465"/>
                  <a:pt x="307" y="464"/>
                  <a:pt x="306" y="463"/>
                </a:cubicBezTo>
                <a:cubicBezTo>
                  <a:pt x="305" y="460"/>
                  <a:pt x="303" y="457"/>
                  <a:pt x="302" y="455"/>
                </a:cubicBezTo>
                <a:cubicBezTo>
                  <a:pt x="302" y="454"/>
                  <a:pt x="301" y="453"/>
                  <a:pt x="301" y="453"/>
                </a:cubicBezTo>
                <a:cubicBezTo>
                  <a:pt x="301" y="452"/>
                  <a:pt x="301" y="452"/>
                  <a:pt x="301" y="452"/>
                </a:cubicBezTo>
                <a:cubicBezTo>
                  <a:pt x="300" y="451"/>
                  <a:pt x="300" y="451"/>
                  <a:pt x="300" y="451"/>
                </a:cubicBezTo>
                <a:cubicBezTo>
                  <a:pt x="299" y="449"/>
                  <a:pt x="299" y="448"/>
                  <a:pt x="298" y="447"/>
                </a:cubicBezTo>
                <a:cubicBezTo>
                  <a:pt x="296" y="444"/>
                  <a:pt x="295" y="441"/>
                  <a:pt x="293" y="439"/>
                </a:cubicBezTo>
                <a:cubicBezTo>
                  <a:pt x="291" y="436"/>
                  <a:pt x="289" y="434"/>
                  <a:pt x="287" y="431"/>
                </a:cubicBezTo>
                <a:cubicBezTo>
                  <a:pt x="286" y="430"/>
                  <a:pt x="286" y="429"/>
                  <a:pt x="285" y="428"/>
                </a:cubicBezTo>
                <a:cubicBezTo>
                  <a:pt x="284" y="427"/>
                  <a:pt x="283" y="425"/>
                  <a:pt x="281" y="424"/>
                </a:cubicBezTo>
                <a:cubicBezTo>
                  <a:pt x="281" y="423"/>
                  <a:pt x="280" y="423"/>
                  <a:pt x="280" y="422"/>
                </a:cubicBezTo>
                <a:cubicBezTo>
                  <a:pt x="279" y="421"/>
                  <a:pt x="278" y="420"/>
                  <a:pt x="277" y="419"/>
                </a:cubicBezTo>
                <a:cubicBezTo>
                  <a:pt x="276" y="418"/>
                  <a:pt x="276" y="418"/>
                  <a:pt x="275" y="417"/>
                </a:cubicBezTo>
                <a:cubicBezTo>
                  <a:pt x="272" y="414"/>
                  <a:pt x="269" y="411"/>
                  <a:pt x="267" y="408"/>
                </a:cubicBezTo>
                <a:cubicBezTo>
                  <a:pt x="266" y="407"/>
                  <a:pt x="265" y="406"/>
                  <a:pt x="265" y="406"/>
                </a:cubicBezTo>
                <a:cubicBezTo>
                  <a:pt x="264" y="404"/>
                  <a:pt x="263" y="403"/>
                  <a:pt x="262" y="402"/>
                </a:cubicBezTo>
                <a:cubicBezTo>
                  <a:pt x="261" y="401"/>
                  <a:pt x="260" y="399"/>
                  <a:pt x="259" y="398"/>
                </a:cubicBezTo>
                <a:cubicBezTo>
                  <a:pt x="258" y="397"/>
                  <a:pt x="257" y="396"/>
                  <a:pt x="256" y="395"/>
                </a:cubicBezTo>
                <a:cubicBezTo>
                  <a:pt x="255" y="392"/>
                  <a:pt x="253" y="388"/>
                  <a:pt x="252" y="385"/>
                </a:cubicBezTo>
                <a:cubicBezTo>
                  <a:pt x="250" y="382"/>
                  <a:pt x="249" y="379"/>
                  <a:pt x="247" y="377"/>
                </a:cubicBezTo>
                <a:cubicBezTo>
                  <a:pt x="247" y="376"/>
                  <a:pt x="246" y="375"/>
                  <a:pt x="246" y="375"/>
                </a:cubicBezTo>
                <a:cubicBezTo>
                  <a:pt x="245" y="373"/>
                  <a:pt x="244" y="371"/>
                  <a:pt x="242" y="370"/>
                </a:cubicBezTo>
                <a:cubicBezTo>
                  <a:pt x="253" y="367"/>
                  <a:pt x="263" y="352"/>
                  <a:pt x="258" y="343"/>
                </a:cubicBezTo>
                <a:cubicBezTo>
                  <a:pt x="257" y="341"/>
                  <a:pt x="254" y="334"/>
                  <a:pt x="253" y="329"/>
                </a:cubicBezTo>
                <a:cubicBezTo>
                  <a:pt x="253" y="329"/>
                  <a:pt x="253" y="328"/>
                  <a:pt x="253" y="328"/>
                </a:cubicBezTo>
                <a:cubicBezTo>
                  <a:pt x="253" y="328"/>
                  <a:pt x="253" y="328"/>
                  <a:pt x="253" y="328"/>
                </a:cubicBezTo>
                <a:cubicBezTo>
                  <a:pt x="254" y="328"/>
                  <a:pt x="254" y="328"/>
                  <a:pt x="254" y="327"/>
                </a:cubicBezTo>
                <a:cubicBezTo>
                  <a:pt x="254" y="325"/>
                  <a:pt x="255" y="323"/>
                  <a:pt x="257" y="324"/>
                </a:cubicBezTo>
                <a:cubicBezTo>
                  <a:pt x="257" y="322"/>
                  <a:pt x="257" y="322"/>
                  <a:pt x="257" y="322"/>
                </a:cubicBezTo>
                <a:cubicBezTo>
                  <a:pt x="255" y="322"/>
                  <a:pt x="254" y="323"/>
                  <a:pt x="253" y="325"/>
                </a:cubicBezTo>
                <a:cubicBezTo>
                  <a:pt x="254" y="323"/>
                  <a:pt x="255" y="321"/>
                  <a:pt x="257" y="320"/>
                </a:cubicBezTo>
                <a:cubicBezTo>
                  <a:pt x="260" y="320"/>
                  <a:pt x="266" y="323"/>
                  <a:pt x="269" y="324"/>
                </a:cubicBezTo>
                <a:cubicBezTo>
                  <a:pt x="269" y="328"/>
                  <a:pt x="268" y="330"/>
                  <a:pt x="264" y="332"/>
                </a:cubicBezTo>
                <a:cubicBezTo>
                  <a:pt x="259" y="334"/>
                  <a:pt x="258" y="338"/>
                  <a:pt x="259" y="343"/>
                </a:cubicBezTo>
                <a:close/>
                <a:moveTo>
                  <a:pt x="308" y="149"/>
                </a:moveTo>
                <a:cubicBezTo>
                  <a:pt x="309" y="150"/>
                  <a:pt x="309" y="150"/>
                  <a:pt x="309" y="150"/>
                </a:cubicBezTo>
                <a:cubicBezTo>
                  <a:pt x="310" y="151"/>
                  <a:pt x="311" y="151"/>
                  <a:pt x="311" y="152"/>
                </a:cubicBezTo>
                <a:cubicBezTo>
                  <a:pt x="311" y="152"/>
                  <a:pt x="311" y="152"/>
                  <a:pt x="311" y="152"/>
                </a:cubicBezTo>
                <a:cubicBezTo>
                  <a:pt x="311" y="153"/>
                  <a:pt x="311" y="154"/>
                  <a:pt x="311" y="154"/>
                </a:cubicBezTo>
                <a:cubicBezTo>
                  <a:pt x="311" y="155"/>
                  <a:pt x="311" y="155"/>
                  <a:pt x="311" y="156"/>
                </a:cubicBezTo>
                <a:cubicBezTo>
                  <a:pt x="310" y="154"/>
                  <a:pt x="309" y="152"/>
                  <a:pt x="308" y="150"/>
                </a:cubicBezTo>
                <a:cubicBezTo>
                  <a:pt x="308" y="149"/>
                  <a:pt x="307" y="149"/>
                  <a:pt x="307" y="148"/>
                </a:cubicBezTo>
                <a:cubicBezTo>
                  <a:pt x="307" y="148"/>
                  <a:pt x="307" y="148"/>
                  <a:pt x="307" y="148"/>
                </a:cubicBezTo>
                <a:cubicBezTo>
                  <a:pt x="307" y="148"/>
                  <a:pt x="307" y="148"/>
                  <a:pt x="308" y="149"/>
                </a:cubicBezTo>
                <a:close/>
                <a:moveTo>
                  <a:pt x="312" y="191"/>
                </a:moveTo>
                <a:cubicBezTo>
                  <a:pt x="311" y="192"/>
                  <a:pt x="311" y="192"/>
                  <a:pt x="311" y="193"/>
                </a:cubicBezTo>
                <a:cubicBezTo>
                  <a:pt x="311" y="193"/>
                  <a:pt x="311" y="193"/>
                  <a:pt x="310" y="193"/>
                </a:cubicBezTo>
                <a:cubicBezTo>
                  <a:pt x="310" y="193"/>
                  <a:pt x="310" y="193"/>
                  <a:pt x="310" y="193"/>
                </a:cubicBezTo>
                <a:cubicBezTo>
                  <a:pt x="310" y="193"/>
                  <a:pt x="311" y="192"/>
                  <a:pt x="311" y="192"/>
                </a:cubicBezTo>
                <a:cubicBezTo>
                  <a:pt x="311" y="192"/>
                  <a:pt x="311" y="191"/>
                  <a:pt x="312" y="190"/>
                </a:cubicBezTo>
                <a:cubicBezTo>
                  <a:pt x="312" y="191"/>
                  <a:pt x="312" y="191"/>
                  <a:pt x="312" y="191"/>
                </a:cubicBezTo>
                <a:close/>
                <a:moveTo>
                  <a:pt x="317" y="219"/>
                </a:moveTo>
                <a:cubicBezTo>
                  <a:pt x="315" y="219"/>
                  <a:pt x="314" y="218"/>
                  <a:pt x="314" y="217"/>
                </a:cubicBezTo>
                <a:cubicBezTo>
                  <a:pt x="312" y="217"/>
                  <a:pt x="311" y="216"/>
                  <a:pt x="310" y="215"/>
                </a:cubicBezTo>
                <a:cubicBezTo>
                  <a:pt x="310" y="214"/>
                  <a:pt x="309" y="213"/>
                  <a:pt x="309" y="212"/>
                </a:cubicBezTo>
                <a:cubicBezTo>
                  <a:pt x="310" y="213"/>
                  <a:pt x="310" y="214"/>
                  <a:pt x="311" y="215"/>
                </a:cubicBezTo>
                <a:cubicBezTo>
                  <a:pt x="313" y="217"/>
                  <a:pt x="315" y="217"/>
                  <a:pt x="317" y="218"/>
                </a:cubicBezTo>
                <a:cubicBezTo>
                  <a:pt x="317" y="218"/>
                  <a:pt x="317" y="219"/>
                  <a:pt x="317" y="219"/>
                </a:cubicBezTo>
                <a:close/>
                <a:moveTo>
                  <a:pt x="279" y="464"/>
                </a:moveTo>
                <a:cubicBezTo>
                  <a:pt x="279" y="464"/>
                  <a:pt x="280" y="464"/>
                  <a:pt x="280" y="465"/>
                </a:cubicBezTo>
                <a:cubicBezTo>
                  <a:pt x="280" y="464"/>
                  <a:pt x="280" y="464"/>
                  <a:pt x="279" y="464"/>
                </a:cubicBezTo>
                <a:cubicBezTo>
                  <a:pt x="279" y="464"/>
                  <a:pt x="279" y="464"/>
                  <a:pt x="279" y="464"/>
                </a:cubicBezTo>
                <a:close/>
                <a:moveTo>
                  <a:pt x="360" y="472"/>
                </a:moveTo>
                <a:cubicBezTo>
                  <a:pt x="360" y="468"/>
                  <a:pt x="360" y="463"/>
                  <a:pt x="361" y="459"/>
                </a:cubicBezTo>
                <a:cubicBezTo>
                  <a:pt x="361" y="458"/>
                  <a:pt x="361" y="457"/>
                  <a:pt x="361" y="456"/>
                </a:cubicBezTo>
                <a:cubicBezTo>
                  <a:pt x="362" y="454"/>
                  <a:pt x="362" y="451"/>
                  <a:pt x="362" y="449"/>
                </a:cubicBezTo>
                <a:cubicBezTo>
                  <a:pt x="363" y="449"/>
                  <a:pt x="363" y="450"/>
                  <a:pt x="363" y="450"/>
                </a:cubicBezTo>
                <a:cubicBezTo>
                  <a:pt x="363" y="451"/>
                  <a:pt x="363" y="452"/>
                  <a:pt x="363" y="453"/>
                </a:cubicBezTo>
                <a:cubicBezTo>
                  <a:pt x="363" y="453"/>
                  <a:pt x="363" y="453"/>
                  <a:pt x="363" y="454"/>
                </a:cubicBezTo>
                <a:cubicBezTo>
                  <a:pt x="362" y="460"/>
                  <a:pt x="361" y="465"/>
                  <a:pt x="361" y="471"/>
                </a:cubicBezTo>
                <a:cubicBezTo>
                  <a:pt x="360" y="472"/>
                  <a:pt x="360" y="473"/>
                  <a:pt x="360" y="474"/>
                </a:cubicBezTo>
                <a:cubicBezTo>
                  <a:pt x="360" y="473"/>
                  <a:pt x="360" y="473"/>
                  <a:pt x="360" y="472"/>
                </a:cubicBezTo>
                <a:close/>
                <a:moveTo>
                  <a:pt x="305" y="212"/>
                </a:moveTo>
                <a:cubicBezTo>
                  <a:pt x="305" y="210"/>
                  <a:pt x="305" y="210"/>
                  <a:pt x="305" y="210"/>
                </a:cubicBezTo>
                <a:cubicBezTo>
                  <a:pt x="305" y="210"/>
                  <a:pt x="304" y="209"/>
                  <a:pt x="304" y="208"/>
                </a:cubicBezTo>
                <a:cubicBezTo>
                  <a:pt x="304" y="205"/>
                  <a:pt x="305" y="203"/>
                  <a:pt x="305" y="202"/>
                </a:cubicBezTo>
                <a:cubicBezTo>
                  <a:pt x="305" y="204"/>
                  <a:pt x="304" y="206"/>
                  <a:pt x="304" y="209"/>
                </a:cubicBezTo>
                <a:cubicBezTo>
                  <a:pt x="304" y="209"/>
                  <a:pt x="304" y="210"/>
                  <a:pt x="304" y="210"/>
                </a:cubicBezTo>
                <a:cubicBezTo>
                  <a:pt x="304" y="211"/>
                  <a:pt x="304" y="212"/>
                  <a:pt x="304" y="213"/>
                </a:cubicBezTo>
                <a:cubicBezTo>
                  <a:pt x="304" y="213"/>
                  <a:pt x="305" y="212"/>
                  <a:pt x="304" y="212"/>
                </a:cubicBezTo>
                <a:cubicBezTo>
                  <a:pt x="304" y="212"/>
                  <a:pt x="305" y="212"/>
                  <a:pt x="305" y="212"/>
                </a:cubicBezTo>
                <a:close/>
                <a:moveTo>
                  <a:pt x="310" y="192"/>
                </a:moveTo>
                <a:cubicBezTo>
                  <a:pt x="309" y="192"/>
                  <a:pt x="309" y="192"/>
                  <a:pt x="309" y="192"/>
                </a:cubicBezTo>
                <a:cubicBezTo>
                  <a:pt x="309" y="192"/>
                  <a:pt x="309" y="192"/>
                  <a:pt x="309" y="192"/>
                </a:cubicBezTo>
                <a:cubicBezTo>
                  <a:pt x="310" y="191"/>
                  <a:pt x="310" y="191"/>
                  <a:pt x="310" y="191"/>
                </a:cubicBezTo>
                <a:cubicBezTo>
                  <a:pt x="310" y="191"/>
                  <a:pt x="310" y="191"/>
                  <a:pt x="310" y="192"/>
                </a:cubicBezTo>
                <a:close/>
                <a:moveTo>
                  <a:pt x="534" y="206"/>
                </a:moveTo>
                <a:cubicBezTo>
                  <a:pt x="534" y="206"/>
                  <a:pt x="533" y="206"/>
                  <a:pt x="533" y="206"/>
                </a:cubicBezTo>
                <a:cubicBezTo>
                  <a:pt x="531" y="207"/>
                  <a:pt x="528" y="208"/>
                  <a:pt x="525" y="209"/>
                </a:cubicBezTo>
                <a:cubicBezTo>
                  <a:pt x="525" y="209"/>
                  <a:pt x="524" y="209"/>
                  <a:pt x="524" y="209"/>
                </a:cubicBezTo>
                <a:cubicBezTo>
                  <a:pt x="523" y="209"/>
                  <a:pt x="523" y="209"/>
                  <a:pt x="523" y="209"/>
                </a:cubicBezTo>
                <a:cubicBezTo>
                  <a:pt x="523" y="209"/>
                  <a:pt x="523" y="209"/>
                  <a:pt x="522" y="209"/>
                </a:cubicBezTo>
                <a:cubicBezTo>
                  <a:pt x="523" y="209"/>
                  <a:pt x="523" y="209"/>
                  <a:pt x="524" y="208"/>
                </a:cubicBezTo>
                <a:cubicBezTo>
                  <a:pt x="525" y="208"/>
                  <a:pt x="527" y="206"/>
                  <a:pt x="528" y="205"/>
                </a:cubicBezTo>
                <a:cubicBezTo>
                  <a:pt x="528" y="205"/>
                  <a:pt x="528" y="204"/>
                  <a:pt x="528" y="204"/>
                </a:cubicBezTo>
                <a:cubicBezTo>
                  <a:pt x="530" y="203"/>
                  <a:pt x="532" y="203"/>
                  <a:pt x="534" y="202"/>
                </a:cubicBezTo>
                <a:cubicBezTo>
                  <a:pt x="534" y="202"/>
                  <a:pt x="534" y="202"/>
                  <a:pt x="535" y="202"/>
                </a:cubicBezTo>
                <a:cubicBezTo>
                  <a:pt x="535" y="203"/>
                  <a:pt x="534" y="205"/>
                  <a:pt x="534" y="206"/>
                </a:cubicBezTo>
                <a:close/>
                <a:moveTo>
                  <a:pt x="324" y="358"/>
                </a:moveTo>
                <a:cubicBezTo>
                  <a:pt x="321" y="353"/>
                  <a:pt x="318" y="347"/>
                  <a:pt x="317" y="341"/>
                </a:cubicBezTo>
                <a:cubicBezTo>
                  <a:pt x="317" y="337"/>
                  <a:pt x="317" y="333"/>
                  <a:pt x="317" y="329"/>
                </a:cubicBezTo>
                <a:cubicBezTo>
                  <a:pt x="317" y="328"/>
                  <a:pt x="317" y="328"/>
                  <a:pt x="317" y="328"/>
                </a:cubicBezTo>
                <a:cubicBezTo>
                  <a:pt x="317" y="328"/>
                  <a:pt x="317" y="329"/>
                  <a:pt x="317" y="329"/>
                </a:cubicBezTo>
                <a:cubicBezTo>
                  <a:pt x="318" y="330"/>
                  <a:pt x="318" y="331"/>
                  <a:pt x="319" y="333"/>
                </a:cubicBezTo>
                <a:cubicBezTo>
                  <a:pt x="319" y="333"/>
                  <a:pt x="319" y="334"/>
                  <a:pt x="320" y="335"/>
                </a:cubicBezTo>
                <a:cubicBezTo>
                  <a:pt x="321" y="337"/>
                  <a:pt x="321" y="340"/>
                  <a:pt x="322" y="342"/>
                </a:cubicBezTo>
                <a:cubicBezTo>
                  <a:pt x="322" y="344"/>
                  <a:pt x="323" y="347"/>
                  <a:pt x="324" y="350"/>
                </a:cubicBezTo>
                <a:cubicBezTo>
                  <a:pt x="325" y="351"/>
                  <a:pt x="325" y="352"/>
                  <a:pt x="326" y="353"/>
                </a:cubicBezTo>
                <a:cubicBezTo>
                  <a:pt x="326" y="354"/>
                  <a:pt x="326" y="354"/>
                  <a:pt x="326" y="355"/>
                </a:cubicBezTo>
                <a:cubicBezTo>
                  <a:pt x="326" y="355"/>
                  <a:pt x="326" y="355"/>
                  <a:pt x="326" y="355"/>
                </a:cubicBezTo>
                <a:cubicBezTo>
                  <a:pt x="326" y="356"/>
                  <a:pt x="326" y="356"/>
                  <a:pt x="326" y="356"/>
                </a:cubicBezTo>
                <a:cubicBezTo>
                  <a:pt x="326" y="357"/>
                  <a:pt x="327" y="357"/>
                  <a:pt x="327" y="358"/>
                </a:cubicBezTo>
                <a:cubicBezTo>
                  <a:pt x="327" y="359"/>
                  <a:pt x="327" y="360"/>
                  <a:pt x="327" y="360"/>
                </a:cubicBezTo>
                <a:cubicBezTo>
                  <a:pt x="327" y="360"/>
                  <a:pt x="327" y="360"/>
                  <a:pt x="327" y="360"/>
                </a:cubicBezTo>
                <a:cubicBezTo>
                  <a:pt x="327" y="359"/>
                  <a:pt x="326" y="359"/>
                  <a:pt x="325" y="359"/>
                </a:cubicBezTo>
                <a:cubicBezTo>
                  <a:pt x="324" y="359"/>
                  <a:pt x="324" y="358"/>
                  <a:pt x="324" y="358"/>
                </a:cubicBezTo>
                <a:close/>
                <a:moveTo>
                  <a:pt x="531" y="180"/>
                </a:moveTo>
                <a:cubicBezTo>
                  <a:pt x="531" y="180"/>
                  <a:pt x="531" y="181"/>
                  <a:pt x="531" y="182"/>
                </a:cubicBezTo>
                <a:cubicBezTo>
                  <a:pt x="531" y="182"/>
                  <a:pt x="531" y="182"/>
                  <a:pt x="531" y="182"/>
                </a:cubicBezTo>
                <a:cubicBezTo>
                  <a:pt x="531" y="183"/>
                  <a:pt x="530" y="183"/>
                  <a:pt x="530" y="184"/>
                </a:cubicBezTo>
                <a:cubicBezTo>
                  <a:pt x="530" y="184"/>
                  <a:pt x="529" y="185"/>
                  <a:pt x="529" y="186"/>
                </a:cubicBezTo>
                <a:cubicBezTo>
                  <a:pt x="526" y="188"/>
                  <a:pt x="524" y="191"/>
                  <a:pt x="522" y="194"/>
                </a:cubicBezTo>
                <a:cubicBezTo>
                  <a:pt x="522" y="193"/>
                  <a:pt x="522" y="192"/>
                  <a:pt x="522" y="192"/>
                </a:cubicBezTo>
                <a:cubicBezTo>
                  <a:pt x="524" y="185"/>
                  <a:pt x="526" y="179"/>
                  <a:pt x="530" y="175"/>
                </a:cubicBezTo>
                <a:cubicBezTo>
                  <a:pt x="530" y="176"/>
                  <a:pt x="530" y="176"/>
                  <a:pt x="530" y="177"/>
                </a:cubicBezTo>
                <a:cubicBezTo>
                  <a:pt x="530" y="178"/>
                  <a:pt x="530" y="179"/>
                  <a:pt x="531" y="180"/>
                </a:cubicBezTo>
                <a:close/>
                <a:moveTo>
                  <a:pt x="532" y="193"/>
                </a:moveTo>
                <a:cubicBezTo>
                  <a:pt x="532" y="194"/>
                  <a:pt x="532" y="195"/>
                  <a:pt x="532" y="196"/>
                </a:cubicBezTo>
                <a:cubicBezTo>
                  <a:pt x="532" y="197"/>
                  <a:pt x="532" y="198"/>
                  <a:pt x="531" y="198"/>
                </a:cubicBezTo>
                <a:cubicBezTo>
                  <a:pt x="531" y="199"/>
                  <a:pt x="530" y="199"/>
                  <a:pt x="530" y="199"/>
                </a:cubicBezTo>
                <a:cubicBezTo>
                  <a:pt x="530" y="200"/>
                  <a:pt x="530" y="200"/>
                  <a:pt x="530" y="200"/>
                </a:cubicBezTo>
                <a:cubicBezTo>
                  <a:pt x="529" y="201"/>
                  <a:pt x="528" y="202"/>
                  <a:pt x="528" y="203"/>
                </a:cubicBezTo>
                <a:cubicBezTo>
                  <a:pt x="528" y="203"/>
                  <a:pt x="528" y="203"/>
                  <a:pt x="528" y="203"/>
                </a:cubicBezTo>
                <a:cubicBezTo>
                  <a:pt x="526" y="204"/>
                  <a:pt x="525" y="205"/>
                  <a:pt x="524" y="206"/>
                </a:cubicBezTo>
                <a:cubicBezTo>
                  <a:pt x="524" y="207"/>
                  <a:pt x="523" y="207"/>
                  <a:pt x="523" y="207"/>
                </a:cubicBezTo>
                <a:cubicBezTo>
                  <a:pt x="522" y="207"/>
                  <a:pt x="521" y="207"/>
                  <a:pt x="520" y="207"/>
                </a:cubicBezTo>
                <a:cubicBezTo>
                  <a:pt x="519" y="207"/>
                  <a:pt x="518" y="207"/>
                  <a:pt x="517" y="207"/>
                </a:cubicBezTo>
                <a:cubicBezTo>
                  <a:pt x="518" y="206"/>
                  <a:pt x="519" y="205"/>
                  <a:pt x="519" y="204"/>
                </a:cubicBezTo>
                <a:cubicBezTo>
                  <a:pt x="519" y="203"/>
                  <a:pt x="519" y="203"/>
                  <a:pt x="519" y="203"/>
                </a:cubicBezTo>
                <a:cubicBezTo>
                  <a:pt x="520" y="201"/>
                  <a:pt x="521" y="198"/>
                  <a:pt x="521" y="196"/>
                </a:cubicBezTo>
                <a:cubicBezTo>
                  <a:pt x="524" y="193"/>
                  <a:pt x="527" y="190"/>
                  <a:pt x="530" y="186"/>
                </a:cubicBezTo>
                <a:cubicBezTo>
                  <a:pt x="530" y="186"/>
                  <a:pt x="530" y="185"/>
                  <a:pt x="531" y="185"/>
                </a:cubicBezTo>
                <a:cubicBezTo>
                  <a:pt x="531" y="185"/>
                  <a:pt x="531" y="185"/>
                  <a:pt x="531" y="186"/>
                </a:cubicBezTo>
                <a:cubicBezTo>
                  <a:pt x="531" y="186"/>
                  <a:pt x="531" y="187"/>
                  <a:pt x="531" y="187"/>
                </a:cubicBezTo>
                <a:cubicBezTo>
                  <a:pt x="531" y="188"/>
                  <a:pt x="531" y="188"/>
                  <a:pt x="531" y="189"/>
                </a:cubicBezTo>
                <a:cubicBezTo>
                  <a:pt x="531" y="190"/>
                  <a:pt x="531" y="191"/>
                  <a:pt x="532" y="192"/>
                </a:cubicBezTo>
                <a:cubicBezTo>
                  <a:pt x="532" y="192"/>
                  <a:pt x="532" y="193"/>
                  <a:pt x="532" y="193"/>
                </a:cubicBezTo>
                <a:cubicBezTo>
                  <a:pt x="532" y="193"/>
                  <a:pt x="532" y="193"/>
                  <a:pt x="532" y="193"/>
                </a:cubicBezTo>
                <a:close/>
                <a:moveTo>
                  <a:pt x="311" y="311"/>
                </a:moveTo>
                <a:cubicBezTo>
                  <a:pt x="311" y="310"/>
                  <a:pt x="311" y="308"/>
                  <a:pt x="310" y="307"/>
                </a:cubicBezTo>
                <a:cubicBezTo>
                  <a:pt x="310" y="307"/>
                  <a:pt x="310" y="306"/>
                  <a:pt x="310" y="306"/>
                </a:cubicBezTo>
                <a:cubicBezTo>
                  <a:pt x="311" y="307"/>
                  <a:pt x="312" y="307"/>
                  <a:pt x="313" y="308"/>
                </a:cubicBezTo>
                <a:cubicBezTo>
                  <a:pt x="313" y="308"/>
                  <a:pt x="313" y="308"/>
                  <a:pt x="313" y="308"/>
                </a:cubicBezTo>
                <a:cubicBezTo>
                  <a:pt x="313" y="309"/>
                  <a:pt x="314" y="310"/>
                  <a:pt x="314" y="311"/>
                </a:cubicBezTo>
                <a:cubicBezTo>
                  <a:pt x="314" y="311"/>
                  <a:pt x="314" y="312"/>
                  <a:pt x="314" y="313"/>
                </a:cubicBezTo>
                <a:cubicBezTo>
                  <a:pt x="315" y="315"/>
                  <a:pt x="315" y="315"/>
                  <a:pt x="315" y="315"/>
                </a:cubicBezTo>
                <a:cubicBezTo>
                  <a:pt x="313" y="314"/>
                  <a:pt x="312" y="313"/>
                  <a:pt x="311" y="312"/>
                </a:cubicBezTo>
                <a:cubicBezTo>
                  <a:pt x="311" y="311"/>
                  <a:pt x="311" y="311"/>
                  <a:pt x="311" y="311"/>
                </a:cubicBezTo>
                <a:close/>
                <a:moveTo>
                  <a:pt x="311" y="228"/>
                </a:moveTo>
                <a:cubicBezTo>
                  <a:pt x="312" y="229"/>
                  <a:pt x="313" y="229"/>
                  <a:pt x="314" y="230"/>
                </a:cubicBezTo>
                <a:cubicBezTo>
                  <a:pt x="316" y="231"/>
                  <a:pt x="318" y="232"/>
                  <a:pt x="320" y="233"/>
                </a:cubicBezTo>
                <a:cubicBezTo>
                  <a:pt x="321" y="233"/>
                  <a:pt x="322" y="234"/>
                  <a:pt x="323" y="235"/>
                </a:cubicBezTo>
                <a:cubicBezTo>
                  <a:pt x="323" y="235"/>
                  <a:pt x="324" y="236"/>
                  <a:pt x="325" y="236"/>
                </a:cubicBezTo>
                <a:cubicBezTo>
                  <a:pt x="326" y="237"/>
                  <a:pt x="327" y="237"/>
                  <a:pt x="328" y="238"/>
                </a:cubicBezTo>
                <a:cubicBezTo>
                  <a:pt x="328" y="238"/>
                  <a:pt x="328" y="238"/>
                  <a:pt x="328" y="238"/>
                </a:cubicBezTo>
                <a:cubicBezTo>
                  <a:pt x="328" y="239"/>
                  <a:pt x="328" y="240"/>
                  <a:pt x="328" y="241"/>
                </a:cubicBezTo>
                <a:cubicBezTo>
                  <a:pt x="327" y="243"/>
                  <a:pt x="326" y="246"/>
                  <a:pt x="326" y="248"/>
                </a:cubicBezTo>
                <a:cubicBezTo>
                  <a:pt x="326" y="248"/>
                  <a:pt x="326" y="248"/>
                  <a:pt x="326" y="249"/>
                </a:cubicBezTo>
                <a:cubicBezTo>
                  <a:pt x="325" y="249"/>
                  <a:pt x="325" y="249"/>
                  <a:pt x="324" y="249"/>
                </a:cubicBezTo>
                <a:cubicBezTo>
                  <a:pt x="322" y="247"/>
                  <a:pt x="320" y="245"/>
                  <a:pt x="318" y="243"/>
                </a:cubicBezTo>
                <a:cubicBezTo>
                  <a:pt x="317" y="243"/>
                  <a:pt x="317" y="243"/>
                  <a:pt x="316" y="243"/>
                </a:cubicBezTo>
                <a:cubicBezTo>
                  <a:pt x="314" y="242"/>
                  <a:pt x="312" y="241"/>
                  <a:pt x="311" y="239"/>
                </a:cubicBezTo>
                <a:cubicBezTo>
                  <a:pt x="310" y="238"/>
                  <a:pt x="310" y="238"/>
                  <a:pt x="310" y="238"/>
                </a:cubicBezTo>
                <a:cubicBezTo>
                  <a:pt x="310" y="238"/>
                  <a:pt x="309" y="238"/>
                  <a:pt x="309" y="237"/>
                </a:cubicBezTo>
                <a:cubicBezTo>
                  <a:pt x="310" y="235"/>
                  <a:pt x="311" y="233"/>
                  <a:pt x="311" y="232"/>
                </a:cubicBezTo>
                <a:cubicBezTo>
                  <a:pt x="311" y="231"/>
                  <a:pt x="311" y="229"/>
                  <a:pt x="311" y="228"/>
                </a:cubicBezTo>
                <a:close/>
                <a:moveTo>
                  <a:pt x="309" y="224"/>
                </a:moveTo>
                <a:cubicBezTo>
                  <a:pt x="312" y="226"/>
                  <a:pt x="316" y="227"/>
                  <a:pt x="319" y="228"/>
                </a:cubicBezTo>
                <a:cubicBezTo>
                  <a:pt x="322" y="229"/>
                  <a:pt x="325" y="230"/>
                  <a:pt x="327" y="231"/>
                </a:cubicBezTo>
                <a:cubicBezTo>
                  <a:pt x="328" y="231"/>
                  <a:pt x="328" y="231"/>
                  <a:pt x="329" y="231"/>
                </a:cubicBezTo>
                <a:cubicBezTo>
                  <a:pt x="329" y="233"/>
                  <a:pt x="328" y="235"/>
                  <a:pt x="328" y="237"/>
                </a:cubicBezTo>
                <a:cubicBezTo>
                  <a:pt x="327" y="236"/>
                  <a:pt x="326" y="236"/>
                  <a:pt x="325" y="235"/>
                </a:cubicBezTo>
                <a:cubicBezTo>
                  <a:pt x="325" y="235"/>
                  <a:pt x="324" y="234"/>
                  <a:pt x="323" y="234"/>
                </a:cubicBezTo>
                <a:cubicBezTo>
                  <a:pt x="323" y="233"/>
                  <a:pt x="322" y="232"/>
                  <a:pt x="320" y="232"/>
                </a:cubicBezTo>
                <a:cubicBezTo>
                  <a:pt x="318" y="231"/>
                  <a:pt x="317" y="230"/>
                  <a:pt x="315" y="229"/>
                </a:cubicBezTo>
                <a:cubicBezTo>
                  <a:pt x="314" y="228"/>
                  <a:pt x="312" y="227"/>
                  <a:pt x="311" y="227"/>
                </a:cubicBezTo>
                <a:cubicBezTo>
                  <a:pt x="311" y="227"/>
                  <a:pt x="311" y="226"/>
                  <a:pt x="311" y="226"/>
                </a:cubicBezTo>
                <a:cubicBezTo>
                  <a:pt x="310" y="225"/>
                  <a:pt x="310" y="225"/>
                  <a:pt x="309" y="224"/>
                </a:cubicBezTo>
                <a:close/>
                <a:moveTo>
                  <a:pt x="383" y="326"/>
                </a:moveTo>
                <a:cubicBezTo>
                  <a:pt x="383" y="327"/>
                  <a:pt x="383" y="327"/>
                  <a:pt x="383" y="328"/>
                </a:cubicBezTo>
                <a:cubicBezTo>
                  <a:pt x="383" y="328"/>
                  <a:pt x="383" y="327"/>
                  <a:pt x="383" y="327"/>
                </a:cubicBezTo>
                <a:cubicBezTo>
                  <a:pt x="383" y="327"/>
                  <a:pt x="382" y="327"/>
                  <a:pt x="382" y="327"/>
                </a:cubicBezTo>
                <a:cubicBezTo>
                  <a:pt x="382" y="326"/>
                  <a:pt x="382" y="326"/>
                  <a:pt x="382" y="326"/>
                </a:cubicBezTo>
                <a:cubicBezTo>
                  <a:pt x="382" y="326"/>
                  <a:pt x="382" y="325"/>
                  <a:pt x="383" y="325"/>
                </a:cubicBezTo>
                <a:cubicBezTo>
                  <a:pt x="383" y="325"/>
                  <a:pt x="383" y="326"/>
                  <a:pt x="383" y="326"/>
                </a:cubicBezTo>
                <a:close/>
                <a:moveTo>
                  <a:pt x="391" y="365"/>
                </a:moveTo>
                <a:cubicBezTo>
                  <a:pt x="391" y="365"/>
                  <a:pt x="391" y="366"/>
                  <a:pt x="390" y="366"/>
                </a:cubicBezTo>
                <a:cubicBezTo>
                  <a:pt x="391" y="365"/>
                  <a:pt x="391" y="364"/>
                  <a:pt x="392" y="363"/>
                </a:cubicBezTo>
                <a:cubicBezTo>
                  <a:pt x="392" y="363"/>
                  <a:pt x="393" y="363"/>
                  <a:pt x="393" y="363"/>
                </a:cubicBezTo>
                <a:cubicBezTo>
                  <a:pt x="393" y="364"/>
                  <a:pt x="393" y="364"/>
                  <a:pt x="393" y="365"/>
                </a:cubicBezTo>
                <a:cubicBezTo>
                  <a:pt x="392" y="365"/>
                  <a:pt x="392" y="365"/>
                  <a:pt x="391" y="365"/>
                </a:cubicBezTo>
                <a:close/>
                <a:moveTo>
                  <a:pt x="396" y="357"/>
                </a:moveTo>
                <a:cubicBezTo>
                  <a:pt x="395" y="357"/>
                  <a:pt x="395" y="357"/>
                  <a:pt x="395" y="356"/>
                </a:cubicBezTo>
                <a:cubicBezTo>
                  <a:pt x="395" y="356"/>
                  <a:pt x="395" y="355"/>
                  <a:pt x="395" y="354"/>
                </a:cubicBezTo>
                <a:cubicBezTo>
                  <a:pt x="396" y="353"/>
                  <a:pt x="397" y="352"/>
                  <a:pt x="398" y="351"/>
                </a:cubicBezTo>
                <a:cubicBezTo>
                  <a:pt x="399" y="351"/>
                  <a:pt x="399" y="350"/>
                  <a:pt x="399" y="350"/>
                </a:cubicBezTo>
                <a:cubicBezTo>
                  <a:pt x="398" y="352"/>
                  <a:pt x="397" y="355"/>
                  <a:pt x="396" y="357"/>
                </a:cubicBezTo>
                <a:cubicBezTo>
                  <a:pt x="396" y="357"/>
                  <a:pt x="396" y="357"/>
                  <a:pt x="396" y="357"/>
                </a:cubicBezTo>
                <a:close/>
                <a:moveTo>
                  <a:pt x="419" y="323"/>
                </a:moveTo>
                <a:cubicBezTo>
                  <a:pt x="420" y="323"/>
                  <a:pt x="420" y="322"/>
                  <a:pt x="421" y="322"/>
                </a:cubicBezTo>
                <a:cubicBezTo>
                  <a:pt x="421" y="321"/>
                  <a:pt x="421" y="321"/>
                  <a:pt x="421" y="321"/>
                </a:cubicBezTo>
                <a:cubicBezTo>
                  <a:pt x="422" y="321"/>
                  <a:pt x="422" y="321"/>
                  <a:pt x="422" y="321"/>
                </a:cubicBezTo>
                <a:cubicBezTo>
                  <a:pt x="421" y="322"/>
                  <a:pt x="420" y="323"/>
                  <a:pt x="418" y="324"/>
                </a:cubicBezTo>
                <a:cubicBezTo>
                  <a:pt x="419" y="324"/>
                  <a:pt x="419" y="324"/>
                  <a:pt x="419" y="323"/>
                </a:cubicBezTo>
                <a:close/>
                <a:moveTo>
                  <a:pt x="388" y="367"/>
                </a:moveTo>
                <a:cubicBezTo>
                  <a:pt x="389" y="365"/>
                  <a:pt x="390" y="364"/>
                  <a:pt x="391" y="363"/>
                </a:cubicBezTo>
                <a:cubicBezTo>
                  <a:pt x="390" y="364"/>
                  <a:pt x="389" y="365"/>
                  <a:pt x="389" y="367"/>
                </a:cubicBezTo>
                <a:cubicBezTo>
                  <a:pt x="389" y="367"/>
                  <a:pt x="388" y="367"/>
                  <a:pt x="388" y="367"/>
                </a:cubicBezTo>
                <a:close/>
                <a:moveTo>
                  <a:pt x="427" y="346"/>
                </a:moveTo>
                <a:cubicBezTo>
                  <a:pt x="427" y="346"/>
                  <a:pt x="426" y="347"/>
                  <a:pt x="426" y="347"/>
                </a:cubicBezTo>
                <a:cubicBezTo>
                  <a:pt x="425" y="348"/>
                  <a:pt x="425" y="348"/>
                  <a:pt x="425" y="348"/>
                </a:cubicBezTo>
                <a:cubicBezTo>
                  <a:pt x="425" y="348"/>
                  <a:pt x="425" y="348"/>
                  <a:pt x="425" y="349"/>
                </a:cubicBezTo>
                <a:cubicBezTo>
                  <a:pt x="425" y="349"/>
                  <a:pt x="424" y="350"/>
                  <a:pt x="424" y="350"/>
                </a:cubicBezTo>
                <a:cubicBezTo>
                  <a:pt x="424" y="350"/>
                  <a:pt x="423" y="350"/>
                  <a:pt x="422" y="350"/>
                </a:cubicBezTo>
                <a:cubicBezTo>
                  <a:pt x="421" y="351"/>
                  <a:pt x="420" y="351"/>
                  <a:pt x="420" y="351"/>
                </a:cubicBezTo>
                <a:cubicBezTo>
                  <a:pt x="417" y="352"/>
                  <a:pt x="414" y="354"/>
                  <a:pt x="412" y="355"/>
                </a:cubicBezTo>
                <a:cubicBezTo>
                  <a:pt x="411" y="355"/>
                  <a:pt x="411" y="356"/>
                  <a:pt x="410" y="356"/>
                </a:cubicBezTo>
                <a:cubicBezTo>
                  <a:pt x="409" y="356"/>
                  <a:pt x="408" y="357"/>
                  <a:pt x="407" y="357"/>
                </a:cubicBezTo>
                <a:cubicBezTo>
                  <a:pt x="407" y="357"/>
                  <a:pt x="406" y="357"/>
                  <a:pt x="406" y="357"/>
                </a:cubicBezTo>
                <a:cubicBezTo>
                  <a:pt x="403" y="358"/>
                  <a:pt x="401" y="358"/>
                  <a:pt x="399" y="357"/>
                </a:cubicBezTo>
                <a:cubicBezTo>
                  <a:pt x="398" y="357"/>
                  <a:pt x="398" y="357"/>
                  <a:pt x="397" y="357"/>
                </a:cubicBezTo>
                <a:cubicBezTo>
                  <a:pt x="398" y="355"/>
                  <a:pt x="399" y="353"/>
                  <a:pt x="400" y="350"/>
                </a:cubicBezTo>
                <a:cubicBezTo>
                  <a:pt x="401" y="350"/>
                  <a:pt x="401" y="350"/>
                  <a:pt x="401" y="350"/>
                </a:cubicBezTo>
                <a:cubicBezTo>
                  <a:pt x="402" y="348"/>
                  <a:pt x="402" y="347"/>
                  <a:pt x="403" y="345"/>
                </a:cubicBezTo>
                <a:cubicBezTo>
                  <a:pt x="404" y="344"/>
                  <a:pt x="405" y="342"/>
                  <a:pt x="406" y="341"/>
                </a:cubicBezTo>
                <a:cubicBezTo>
                  <a:pt x="409" y="338"/>
                  <a:pt x="412" y="334"/>
                  <a:pt x="414" y="331"/>
                </a:cubicBezTo>
                <a:cubicBezTo>
                  <a:pt x="415" y="330"/>
                  <a:pt x="415" y="330"/>
                  <a:pt x="415" y="329"/>
                </a:cubicBezTo>
                <a:cubicBezTo>
                  <a:pt x="418" y="326"/>
                  <a:pt x="421" y="324"/>
                  <a:pt x="424" y="321"/>
                </a:cubicBezTo>
                <a:cubicBezTo>
                  <a:pt x="424" y="321"/>
                  <a:pt x="425" y="322"/>
                  <a:pt x="426" y="323"/>
                </a:cubicBezTo>
                <a:cubicBezTo>
                  <a:pt x="429" y="325"/>
                  <a:pt x="430" y="331"/>
                  <a:pt x="433" y="332"/>
                </a:cubicBezTo>
                <a:cubicBezTo>
                  <a:pt x="436" y="333"/>
                  <a:pt x="439" y="330"/>
                  <a:pt x="441" y="334"/>
                </a:cubicBezTo>
                <a:cubicBezTo>
                  <a:pt x="442" y="336"/>
                  <a:pt x="442" y="338"/>
                  <a:pt x="442" y="339"/>
                </a:cubicBezTo>
                <a:cubicBezTo>
                  <a:pt x="442" y="340"/>
                  <a:pt x="442" y="340"/>
                  <a:pt x="442" y="340"/>
                </a:cubicBezTo>
                <a:cubicBezTo>
                  <a:pt x="438" y="339"/>
                  <a:pt x="434" y="340"/>
                  <a:pt x="431" y="342"/>
                </a:cubicBezTo>
                <a:cubicBezTo>
                  <a:pt x="430" y="343"/>
                  <a:pt x="428" y="344"/>
                  <a:pt x="427" y="346"/>
                </a:cubicBezTo>
                <a:close/>
                <a:moveTo>
                  <a:pt x="434" y="349"/>
                </a:moveTo>
                <a:cubicBezTo>
                  <a:pt x="434" y="349"/>
                  <a:pt x="435" y="348"/>
                  <a:pt x="435" y="348"/>
                </a:cubicBezTo>
                <a:cubicBezTo>
                  <a:pt x="436" y="347"/>
                  <a:pt x="438" y="347"/>
                  <a:pt x="439" y="346"/>
                </a:cubicBezTo>
                <a:cubicBezTo>
                  <a:pt x="438" y="347"/>
                  <a:pt x="438" y="347"/>
                  <a:pt x="437" y="347"/>
                </a:cubicBezTo>
                <a:cubicBezTo>
                  <a:pt x="436" y="348"/>
                  <a:pt x="435" y="348"/>
                  <a:pt x="434" y="349"/>
                </a:cubicBezTo>
                <a:cubicBezTo>
                  <a:pt x="434" y="349"/>
                  <a:pt x="434" y="349"/>
                  <a:pt x="434" y="349"/>
                </a:cubicBezTo>
                <a:close/>
                <a:moveTo>
                  <a:pt x="442" y="348"/>
                </a:moveTo>
                <a:cubicBezTo>
                  <a:pt x="441" y="348"/>
                  <a:pt x="440" y="348"/>
                  <a:pt x="440" y="349"/>
                </a:cubicBezTo>
                <a:cubicBezTo>
                  <a:pt x="438" y="349"/>
                  <a:pt x="437" y="349"/>
                  <a:pt x="435" y="350"/>
                </a:cubicBezTo>
                <a:cubicBezTo>
                  <a:pt x="436" y="349"/>
                  <a:pt x="437" y="349"/>
                  <a:pt x="438" y="349"/>
                </a:cubicBezTo>
                <a:cubicBezTo>
                  <a:pt x="440" y="349"/>
                  <a:pt x="441" y="348"/>
                  <a:pt x="442" y="348"/>
                </a:cubicBezTo>
                <a:cubicBezTo>
                  <a:pt x="442" y="348"/>
                  <a:pt x="442" y="348"/>
                  <a:pt x="442" y="348"/>
                </a:cubicBezTo>
                <a:cubicBezTo>
                  <a:pt x="442" y="348"/>
                  <a:pt x="442" y="348"/>
                  <a:pt x="442" y="348"/>
                </a:cubicBezTo>
                <a:close/>
                <a:moveTo>
                  <a:pt x="325" y="311"/>
                </a:moveTo>
                <a:cubicBezTo>
                  <a:pt x="325" y="310"/>
                  <a:pt x="325" y="310"/>
                  <a:pt x="324" y="310"/>
                </a:cubicBezTo>
                <a:cubicBezTo>
                  <a:pt x="324" y="310"/>
                  <a:pt x="324" y="309"/>
                  <a:pt x="324" y="309"/>
                </a:cubicBezTo>
                <a:cubicBezTo>
                  <a:pt x="324" y="310"/>
                  <a:pt x="325" y="310"/>
                  <a:pt x="325" y="310"/>
                </a:cubicBezTo>
                <a:cubicBezTo>
                  <a:pt x="325" y="310"/>
                  <a:pt x="325" y="311"/>
                  <a:pt x="325" y="311"/>
                </a:cubicBezTo>
                <a:close/>
                <a:moveTo>
                  <a:pt x="324" y="306"/>
                </a:moveTo>
                <a:cubicBezTo>
                  <a:pt x="323" y="306"/>
                  <a:pt x="323" y="306"/>
                  <a:pt x="323" y="305"/>
                </a:cubicBezTo>
                <a:cubicBezTo>
                  <a:pt x="324" y="306"/>
                  <a:pt x="324" y="306"/>
                  <a:pt x="324" y="306"/>
                </a:cubicBezTo>
                <a:cubicBezTo>
                  <a:pt x="324" y="306"/>
                  <a:pt x="324" y="306"/>
                  <a:pt x="324" y="306"/>
                </a:cubicBezTo>
                <a:close/>
                <a:moveTo>
                  <a:pt x="324" y="298"/>
                </a:moveTo>
                <a:cubicBezTo>
                  <a:pt x="325" y="301"/>
                  <a:pt x="325" y="305"/>
                  <a:pt x="326" y="308"/>
                </a:cubicBezTo>
                <a:cubicBezTo>
                  <a:pt x="326" y="308"/>
                  <a:pt x="326" y="308"/>
                  <a:pt x="326" y="308"/>
                </a:cubicBezTo>
                <a:cubicBezTo>
                  <a:pt x="326" y="308"/>
                  <a:pt x="326" y="307"/>
                  <a:pt x="325" y="307"/>
                </a:cubicBezTo>
                <a:cubicBezTo>
                  <a:pt x="325" y="304"/>
                  <a:pt x="324" y="302"/>
                  <a:pt x="323" y="299"/>
                </a:cubicBezTo>
                <a:cubicBezTo>
                  <a:pt x="323" y="299"/>
                  <a:pt x="323" y="299"/>
                  <a:pt x="323" y="299"/>
                </a:cubicBezTo>
                <a:cubicBezTo>
                  <a:pt x="323" y="298"/>
                  <a:pt x="323" y="298"/>
                  <a:pt x="323" y="297"/>
                </a:cubicBezTo>
                <a:cubicBezTo>
                  <a:pt x="323" y="297"/>
                  <a:pt x="323" y="297"/>
                  <a:pt x="324" y="297"/>
                </a:cubicBezTo>
                <a:cubicBezTo>
                  <a:pt x="324" y="297"/>
                  <a:pt x="324" y="297"/>
                  <a:pt x="324" y="298"/>
                </a:cubicBezTo>
                <a:cubicBezTo>
                  <a:pt x="324" y="298"/>
                  <a:pt x="324" y="298"/>
                  <a:pt x="324" y="298"/>
                </a:cubicBezTo>
                <a:close/>
                <a:moveTo>
                  <a:pt x="348" y="378"/>
                </a:moveTo>
                <a:cubicBezTo>
                  <a:pt x="348" y="378"/>
                  <a:pt x="349" y="378"/>
                  <a:pt x="349" y="378"/>
                </a:cubicBezTo>
                <a:cubicBezTo>
                  <a:pt x="349" y="379"/>
                  <a:pt x="349" y="379"/>
                  <a:pt x="350" y="380"/>
                </a:cubicBezTo>
                <a:cubicBezTo>
                  <a:pt x="349" y="379"/>
                  <a:pt x="349" y="379"/>
                  <a:pt x="348" y="378"/>
                </a:cubicBezTo>
                <a:close/>
                <a:moveTo>
                  <a:pt x="328" y="313"/>
                </a:moveTo>
                <a:cubicBezTo>
                  <a:pt x="327" y="313"/>
                  <a:pt x="327" y="313"/>
                  <a:pt x="327" y="312"/>
                </a:cubicBezTo>
                <a:cubicBezTo>
                  <a:pt x="327" y="312"/>
                  <a:pt x="327" y="311"/>
                  <a:pt x="327" y="310"/>
                </a:cubicBezTo>
                <a:cubicBezTo>
                  <a:pt x="327" y="309"/>
                  <a:pt x="327" y="308"/>
                  <a:pt x="327" y="308"/>
                </a:cubicBezTo>
                <a:cubicBezTo>
                  <a:pt x="328" y="312"/>
                  <a:pt x="329" y="316"/>
                  <a:pt x="329" y="320"/>
                </a:cubicBezTo>
                <a:cubicBezTo>
                  <a:pt x="329" y="320"/>
                  <a:pt x="329" y="320"/>
                  <a:pt x="329" y="320"/>
                </a:cubicBezTo>
                <a:cubicBezTo>
                  <a:pt x="329" y="317"/>
                  <a:pt x="328" y="315"/>
                  <a:pt x="328" y="313"/>
                </a:cubicBezTo>
                <a:close/>
                <a:moveTo>
                  <a:pt x="332" y="234"/>
                </a:moveTo>
                <a:cubicBezTo>
                  <a:pt x="332" y="235"/>
                  <a:pt x="331" y="237"/>
                  <a:pt x="331" y="239"/>
                </a:cubicBezTo>
                <a:cubicBezTo>
                  <a:pt x="330" y="239"/>
                  <a:pt x="330" y="238"/>
                  <a:pt x="329" y="238"/>
                </a:cubicBezTo>
                <a:cubicBezTo>
                  <a:pt x="330" y="236"/>
                  <a:pt x="330" y="234"/>
                  <a:pt x="330" y="232"/>
                </a:cubicBezTo>
                <a:cubicBezTo>
                  <a:pt x="330" y="232"/>
                  <a:pt x="331" y="233"/>
                  <a:pt x="331" y="233"/>
                </a:cubicBezTo>
                <a:cubicBezTo>
                  <a:pt x="331" y="233"/>
                  <a:pt x="332" y="234"/>
                  <a:pt x="332" y="234"/>
                </a:cubicBezTo>
                <a:cubicBezTo>
                  <a:pt x="332" y="234"/>
                  <a:pt x="332" y="234"/>
                  <a:pt x="332" y="234"/>
                </a:cubicBezTo>
                <a:close/>
                <a:moveTo>
                  <a:pt x="329" y="239"/>
                </a:moveTo>
                <a:cubicBezTo>
                  <a:pt x="330" y="240"/>
                  <a:pt x="330" y="240"/>
                  <a:pt x="331" y="241"/>
                </a:cubicBezTo>
                <a:cubicBezTo>
                  <a:pt x="330" y="243"/>
                  <a:pt x="329" y="246"/>
                  <a:pt x="327" y="248"/>
                </a:cubicBezTo>
                <a:cubicBezTo>
                  <a:pt x="328" y="245"/>
                  <a:pt x="328" y="243"/>
                  <a:pt x="329" y="241"/>
                </a:cubicBezTo>
                <a:cubicBezTo>
                  <a:pt x="329" y="241"/>
                  <a:pt x="329" y="240"/>
                  <a:pt x="329" y="239"/>
                </a:cubicBezTo>
                <a:close/>
                <a:moveTo>
                  <a:pt x="313" y="302"/>
                </a:moveTo>
                <a:cubicBezTo>
                  <a:pt x="313" y="303"/>
                  <a:pt x="313" y="304"/>
                  <a:pt x="313" y="305"/>
                </a:cubicBezTo>
                <a:cubicBezTo>
                  <a:pt x="313" y="306"/>
                  <a:pt x="313" y="306"/>
                  <a:pt x="313" y="306"/>
                </a:cubicBezTo>
                <a:cubicBezTo>
                  <a:pt x="312" y="306"/>
                  <a:pt x="310" y="305"/>
                  <a:pt x="309" y="304"/>
                </a:cubicBezTo>
                <a:cubicBezTo>
                  <a:pt x="310" y="304"/>
                  <a:pt x="311" y="303"/>
                  <a:pt x="313" y="302"/>
                </a:cubicBezTo>
                <a:close/>
                <a:moveTo>
                  <a:pt x="389" y="279"/>
                </a:moveTo>
                <a:cubicBezTo>
                  <a:pt x="388" y="280"/>
                  <a:pt x="388" y="280"/>
                  <a:pt x="388" y="281"/>
                </a:cubicBezTo>
                <a:cubicBezTo>
                  <a:pt x="388" y="281"/>
                  <a:pt x="387" y="282"/>
                  <a:pt x="387" y="282"/>
                </a:cubicBezTo>
                <a:cubicBezTo>
                  <a:pt x="388" y="281"/>
                  <a:pt x="388" y="280"/>
                  <a:pt x="389" y="279"/>
                </a:cubicBezTo>
                <a:cubicBezTo>
                  <a:pt x="389" y="279"/>
                  <a:pt x="389" y="279"/>
                  <a:pt x="389" y="279"/>
                </a:cubicBezTo>
                <a:cubicBezTo>
                  <a:pt x="389" y="279"/>
                  <a:pt x="389" y="279"/>
                  <a:pt x="389" y="279"/>
                </a:cubicBezTo>
                <a:close/>
                <a:moveTo>
                  <a:pt x="357" y="390"/>
                </a:moveTo>
                <a:cubicBezTo>
                  <a:pt x="357" y="390"/>
                  <a:pt x="357" y="390"/>
                  <a:pt x="356" y="389"/>
                </a:cubicBezTo>
                <a:cubicBezTo>
                  <a:pt x="356" y="389"/>
                  <a:pt x="356" y="389"/>
                  <a:pt x="356" y="388"/>
                </a:cubicBezTo>
                <a:cubicBezTo>
                  <a:pt x="355" y="387"/>
                  <a:pt x="354" y="385"/>
                  <a:pt x="354" y="384"/>
                </a:cubicBezTo>
                <a:cubicBezTo>
                  <a:pt x="353" y="383"/>
                  <a:pt x="352" y="382"/>
                  <a:pt x="351" y="381"/>
                </a:cubicBezTo>
                <a:cubicBezTo>
                  <a:pt x="351" y="380"/>
                  <a:pt x="351" y="379"/>
                  <a:pt x="350" y="379"/>
                </a:cubicBezTo>
                <a:cubicBezTo>
                  <a:pt x="350" y="379"/>
                  <a:pt x="350" y="379"/>
                  <a:pt x="351" y="379"/>
                </a:cubicBezTo>
                <a:cubicBezTo>
                  <a:pt x="351" y="379"/>
                  <a:pt x="352" y="379"/>
                  <a:pt x="353" y="380"/>
                </a:cubicBezTo>
                <a:cubicBezTo>
                  <a:pt x="353" y="380"/>
                  <a:pt x="354" y="381"/>
                  <a:pt x="355" y="382"/>
                </a:cubicBezTo>
                <a:cubicBezTo>
                  <a:pt x="356" y="383"/>
                  <a:pt x="356" y="383"/>
                  <a:pt x="357" y="384"/>
                </a:cubicBezTo>
                <a:cubicBezTo>
                  <a:pt x="357" y="385"/>
                  <a:pt x="357" y="385"/>
                  <a:pt x="357" y="386"/>
                </a:cubicBezTo>
                <a:cubicBezTo>
                  <a:pt x="357" y="387"/>
                  <a:pt x="357" y="388"/>
                  <a:pt x="357" y="390"/>
                </a:cubicBezTo>
                <a:close/>
                <a:moveTo>
                  <a:pt x="341" y="364"/>
                </a:moveTo>
                <a:cubicBezTo>
                  <a:pt x="340" y="363"/>
                  <a:pt x="339" y="361"/>
                  <a:pt x="338" y="359"/>
                </a:cubicBezTo>
                <a:cubicBezTo>
                  <a:pt x="338" y="358"/>
                  <a:pt x="338" y="358"/>
                  <a:pt x="338" y="357"/>
                </a:cubicBezTo>
                <a:cubicBezTo>
                  <a:pt x="337" y="356"/>
                  <a:pt x="337" y="355"/>
                  <a:pt x="337" y="355"/>
                </a:cubicBezTo>
                <a:cubicBezTo>
                  <a:pt x="336" y="354"/>
                  <a:pt x="336" y="353"/>
                  <a:pt x="336" y="352"/>
                </a:cubicBezTo>
                <a:cubicBezTo>
                  <a:pt x="336" y="353"/>
                  <a:pt x="337" y="354"/>
                  <a:pt x="337" y="355"/>
                </a:cubicBezTo>
                <a:cubicBezTo>
                  <a:pt x="338" y="357"/>
                  <a:pt x="338" y="357"/>
                  <a:pt x="338" y="357"/>
                </a:cubicBezTo>
                <a:cubicBezTo>
                  <a:pt x="340" y="360"/>
                  <a:pt x="341" y="362"/>
                  <a:pt x="342" y="365"/>
                </a:cubicBezTo>
                <a:cubicBezTo>
                  <a:pt x="342" y="365"/>
                  <a:pt x="342" y="364"/>
                  <a:pt x="341" y="364"/>
                </a:cubicBezTo>
                <a:close/>
                <a:moveTo>
                  <a:pt x="334" y="342"/>
                </a:moveTo>
                <a:cubicBezTo>
                  <a:pt x="334" y="342"/>
                  <a:pt x="334" y="341"/>
                  <a:pt x="334" y="340"/>
                </a:cubicBezTo>
                <a:cubicBezTo>
                  <a:pt x="334" y="340"/>
                  <a:pt x="334" y="340"/>
                  <a:pt x="334" y="341"/>
                </a:cubicBezTo>
                <a:cubicBezTo>
                  <a:pt x="334" y="341"/>
                  <a:pt x="334" y="342"/>
                  <a:pt x="334" y="343"/>
                </a:cubicBezTo>
                <a:cubicBezTo>
                  <a:pt x="334" y="343"/>
                  <a:pt x="334" y="343"/>
                  <a:pt x="334" y="342"/>
                </a:cubicBezTo>
                <a:close/>
                <a:moveTo>
                  <a:pt x="333" y="330"/>
                </a:moveTo>
                <a:cubicBezTo>
                  <a:pt x="333" y="329"/>
                  <a:pt x="333" y="329"/>
                  <a:pt x="333" y="328"/>
                </a:cubicBezTo>
                <a:cubicBezTo>
                  <a:pt x="333" y="326"/>
                  <a:pt x="332" y="325"/>
                  <a:pt x="331" y="323"/>
                </a:cubicBezTo>
                <a:cubicBezTo>
                  <a:pt x="331" y="323"/>
                  <a:pt x="331" y="323"/>
                  <a:pt x="331" y="323"/>
                </a:cubicBezTo>
                <a:cubicBezTo>
                  <a:pt x="331" y="321"/>
                  <a:pt x="331" y="320"/>
                  <a:pt x="330" y="319"/>
                </a:cubicBezTo>
                <a:cubicBezTo>
                  <a:pt x="330" y="313"/>
                  <a:pt x="328" y="307"/>
                  <a:pt x="327" y="301"/>
                </a:cubicBezTo>
                <a:cubicBezTo>
                  <a:pt x="326" y="299"/>
                  <a:pt x="326" y="299"/>
                  <a:pt x="326" y="299"/>
                </a:cubicBezTo>
                <a:cubicBezTo>
                  <a:pt x="329" y="301"/>
                  <a:pt x="330" y="305"/>
                  <a:pt x="331" y="309"/>
                </a:cubicBezTo>
                <a:cubicBezTo>
                  <a:pt x="331" y="310"/>
                  <a:pt x="331" y="310"/>
                  <a:pt x="332" y="310"/>
                </a:cubicBezTo>
                <a:cubicBezTo>
                  <a:pt x="332" y="311"/>
                  <a:pt x="332" y="311"/>
                  <a:pt x="332" y="311"/>
                </a:cubicBezTo>
                <a:cubicBezTo>
                  <a:pt x="332" y="313"/>
                  <a:pt x="333" y="314"/>
                  <a:pt x="333" y="315"/>
                </a:cubicBezTo>
                <a:cubicBezTo>
                  <a:pt x="334" y="319"/>
                  <a:pt x="335" y="323"/>
                  <a:pt x="334" y="327"/>
                </a:cubicBezTo>
                <a:cubicBezTo>
                  <a:pt x="334" y="328"/>
                  <a:pt x="334" y="329"/>
                  <a:pt x="333" y="330"/>
                </a:cubicBezTo>
                <a:close/>
                <a:moveTo>
                  <a:pt x="309" y="239"/>
                </a:moveTo>
                <a:cubicBezTo>
                  <a:pt x="309" y="239"/>
                  <a:pt x="309" y="239"/>
                  <a:pt x="309" y="239"/>
                </a:cubicBezTo>
                <a:cubicBezTo>
                  <a:pt x="310" y="240"/>
                  <a:pt x="310" y="240"/>
                  <a:pt x="310" y="240"/>
                </a:cubicBezTo>
                <a:cubicBezTo>
                  <a:pt x="312" y="242"/>
                  <a:pt x="314" y="243"/>
                  <a:pt x="316" y="244"/>
                </a:cubicBezTo>
                <a:cubicBezTo>
                  <a:pt x="316" y="244"/>
                  <a:pt x="317" y="244"/>
                  <a:pt x="317" y="244"/>
                </a:cubicBezTo>
                <a:cubicBezTo>
                  <a:pt x="319" y="245"/>
                  <a:pt x="321" y="247"/>
                  <a:pt x="322" y="248"/>
                </a:cubicBezTo>
                <a:cubicBezTo>
                  <a:pt x="321" y="248"/>
                  <a:pt x="321" y="248"/>
                  <a:pt x="320" y="247"/>
                </a:cubicBezTo>
                <a:cubicBezTo>
                  <a:pt x="319" y="247"/>
                  <a:pt x="316" y="245"/>
                  <a:pt x="315" y="244"/>
                </a:cubicBezTo>
                <a:cubicBezTo>
                  <a:pt x="312" y="243"/>
                  <a:pt x="310" y="244"/>
                  <a:pt x="308" y="243"/>
                </a:cubicBezTo>
                <a:cubicBezTo>
                  <a:pt x="307" y="243"/>
                  <a:pt x="308" y="241"/>
                  <a:pt x="309" y="239"/>
                </a:cubicBezTo>
                <a:close/>
                <a:moveTo>
                  <a:pt x="322" y="337"/>
                </a:moveTo>
                <a:cubicBezTo>
                  <a:pt x="322" y="338"/>
                  <a:pt x="322" y="338"/>
                  <a:pt x="322" y="338"/>
                </a:cubicBezTo>
                <a:cubicBezTo>
                  <a:pt x="323" y="339"/>
                  <a:pt x="323" y="339"/>
                  <a:pt x="323" y="339"/>
                </a:cubicBezTo>
                <a:cubicBezTo>
                  <a:pt x="323" y="341"/>
                  <a:pt x="324" y="342"/>
                  <a:pt x="324" y="344"/>
                </a:cubicBezTo>
                <a:cubicBezTo>
                  <a:pt x="324" y="345"/>
                  <a:pt x="324" y="345"/>
                  <a:pt x="324" y="346"/>
                </a:cubicBezTo>
                <a:cubicBezTo>
                  <a:pt x="324" y="346"/>
                  <a:pt x="324" y="346"/>
                  <a:pt x="324" y="346"/>
                </a:cubicBezTo>
                <a:cubicBezTo>
                  <a:pt x="324" y="345"/>
                  <a:pt x="323" y="343"/>
                  <a:pt x="323" y="342"/>
                </a:cubicBezTo>
                <a:cubicBezTo>
                  <a:pt x="323" y="340"/>
                  <a:pt x="322" y="338"/>
                  <a:pt x="322" y="336"/>
                </a:cubicBezTo>
                <a:cubicBezTo>
                  <a:pt x="322" y="337"/>
                  <a:pt x="322" y="337"/>
                  <a:pt x="322" y="337"/>
                </a:cubicBezTo>
                <a:close/>
                <a:moveTo>
                  <a:pt x="340" y="385"/>
                </a:moveTo>
                <a:cubicBezTo>
                  <a:pt x="340" y="385"/>
                  <a:pt x="340" y="384"/>
                  <a:pt x="340" y="384"/>
                </a:cubicBezTo>
                <a:cubicBezTo>
                  <a:pt x="341" y="386"/>
                  <a:pt x="343" y="387"/>
                  <a:pt x="344" y="389"/>
                </a:cubicBezTo>
                <a:cubicBezTo>
                  <a:pt x="344" y="389"/>
                  <a:pt x="344" y="389"/>
                  <a:pt x="345" y="389"/>
                </a:cubicBezTo>
                <a:cubicBezTo>
                  <a:pt x="345" y="390"/>
                  <a:pt x="346" y="391"/>
                  <a:pt x="347" y="392"/>
                </a:cubicBezTo>
                <a:cubicBezTo>
                  <a:pt x="348" y="394"/>
                  <a:pt x="348" y="395"/>
                  <a:pt x="349" y="396"/>
                </a:cubicBezTo>
                <a:cubicBezTo>
                  <a:pt x="350" y="397"/>
                  <a:pt x="350" y="398"/>
                  <a:pt x="350" y="398"/>
                </a:cubicBezTo>
                <a:cubicBezTo>
                  <a:pt x="351" y="399"/>
                  <a:pt x="351" y="399"/>
                  <a:pt x="351" y="399"/>
                </a:cubicBezTo>
                <a:cubicBezTo>
                  <a:pt x="351" y="399"/>
                  <a:pt x="351" y="400"/>
                  <a:pt x="351" y="400"/>
                </a:cubicBezTo>
                <a:cubicBezTo>
                  <a:pt x="349" y="398"/>
                  <a:pt x="347" y="396"/>
                  <a:pt x="346" y="394"/>
                </a:cubicBezTo>
                <a:cubicBezTo>
                  <a:pt x="344" y="391"/>
                  <a:pt x="342" y="388"/>
                  <a:pt x="340" y="385"/>
                </a:cubicBezTo>
                <a:cubicBezTo>
                  <a:pt x="340" y="385"/>
                  <a:pt x="340" y="385"/>
                  <a:pt x="340" y="385"/>
                </a:cubicBezTo>
                <a:close/>
                <a:moveTo>
                  <a:pt x="282" y="465"/>
                </a:moveTo>
                <a:cubicBezTo>
                  <a:pt x="282" y="465"/>
                  <a:pt x="282" y="465"/>
                  <a:pt x="282" y="465"/>
                </a:cubicBezTo>
                <a:cubicBezTo>
                  <a:pt x="282" y="465"/>
                  <a:pt x="282" y="465"/>
                  <a:pt x="282" y="465"/>
                </a:cubicBezTo>
                <a:cubicBezTo>
                  <a:pt x="282" y="467"/>
                  <a:pt x="283" y="468"/>
                  <a:pt x="283" y="469"/>
                </a:cubicBezTo>
                <a:cubicBezTo>
                  <a:pt x="283" y="468"/>
                  <a:pt x="282" y="468"/>
                  <a:pt x="282" y="467"/>
                </a:cubicBezTo>
                <a:cubicBezTo>
                  <a:pt x="282" y="467"/>
                  <a:pt x="282" y="467"/>
                  <a:pt x="282" y="467"/>
                </a:cubicBezTo>
                <a:cubicBezTo>
                  <a:pt x="282" y="466"/>
                  <a:pt x="282" y="466"/>
                  <a:pt x="282" y="465"/>
                </a:cubicBezTo>
                <a:close/>
                <a:moveTo>
                  <a:pt x="389" y="379"/>
                </a:moveTo>
                <a:cubicBezTo>
                  <a:pt x="390" y="378"/>
                  <a:pt x="390" y="377"/>
                  <a:pt x="391" y="376"/>
                </a:cubicBezTo>
                <a:cubicBezTo>
                  <a:pt x="392" y="375"/>
                  <a:pt x="393" y="375"/>
                  <a:pt x="394" y="375"/>
                </a:cubicBezTo>
                <a:cubicBezTo>
                  <a:pt x="394" y="375"/>
                  <a:pt x="394" y="375"/>
                  <a:pt x="393" y="376"/>
                </a:cubicBezTo>
                <a:cubicBezTo>
                  <a:pt x="393" y="376"/>
                  <a:pt x="392" y="377"/>
                  <a:pt x="391" y="377"/>
                </a:cubicBezTo>
                <a:cubicBezTo>
                  <a:pt x="390" y="378"/>
                  <a:pt x="390" y="378"/>
                  <a:pt x="389" y="379"/>
                </a:cubicBezTo>
                <a:close/>
                <a:moveTo>
                  <a:pt x="428" y="357"/>
                </a:moveTo>
                <a:cubicBezTo>
                  <a:pt x="428" y="357"/>
                  <a:pt x="428" y="357"/>
                  <a:pt x="428" y="357"/>
                </a:cubicBezTo>
                <a:cubicBezTo>
                  <a:pt x="428" y="357"/>
                  <a:pt x="428" y="358"/>
                  <a:pt x="428" y="358"/>
                </a:cubicBezTo>
                <a:lnTo>
                  <a:pt x="428" y="357"/>
                </a:lnTo>
                <a:close/>
                <a:moveTo>
                  <a:pt x="514" y="210"/>
                </a:moveTo>
                <a:cubicBezTo>
                  <a:pt x="514" y="210"/>
                  <a:pt x="514" y="210"/>
                  <a:pt x="515" y="210"/>
                </a:cubicBezTo>
                <a:cubicBezTo>
                  <a:pt x="515" y="210"/>
                  <a:pt x="515" y="210"/>
                  <a:pt x="515" y="210"/>
                </a:cubicBezTo>
                <a:cubicBezTo>
                  <a:pt x="514" y="210"/>
                  <a:pt x="514" y="210"/>
                  <a:pt x="514" y="210"/>
                </a:cubicBezTo>
                <a:close/>
                <a:moveTo>
                  <a:pt x="516" y="208"/>
                </a:moveTo>
                <a:cubicBezTo>
                  <a:pt x="513" y="209"/>
                  <a:pt x="512" y="210"/>
                  <a:pt x="510" y="211"/>
                </a:cubicBezTo>
                <a:cubicBezTo>
                  <a:pt x="509" y="212"/>
                  <a:pt x="508" y="213"/>
                  <a:pt x="507" y="213"/>
                </a:cubicBezTo>
                <a:cubicBezTo>
                  <a:pt x="505" y="211"/>
                  <a:pt x="503" y="209"/>
                  <a:pt x="504" y="203"/>
                </a:cubicBezTo>
                <a:cubicBezTo>
                  <a:pt x="505" y="202"/>
                  <a:pt x="505" y="201"/>
                  <a:pt x="506" y="200"/>
                </a:cubicBezTo>
                <a:cubicBezTo>
                  <a:pt x="506" y="200"/>
                  <a:pt x="506" y="200"/>
                  <a:pt x="506" y="201"/>
                </a:cubicBezTo>
                <a:cubicBezTo>
                  <a:pt x="506" y="201"/>
                  <a:pt x="506" y="201"/>
                  <a:pt x="506" y="201"/>
                </a:cubicBezTo>
                <a:cubicBezTo>
                  <a:pt x="507" y="203"/>
                  <a:pt x="508" y="204"/>
                  <a:pt x="509" y="204"/>
                </a:cubicBezTo>
                <a:cubicBezTo>
                  <a:pt x="510" y="205"/>
                  <a:pt x="511" y="205"/>
                  <a:pt x="513" y="204"/>
                </a:cubicBezTo>
                <a:cubicBezTo>
                  <a:pt x="515" y="203"/>
                  <a:pt x="517" y="201"/>
                  <a:pt x="518" y="199"/>
                </a:cubicBezTo>
                <a:cubicBezTo>
                  <a:pt x="519" y="198"/>
                  <a:pt x="519" y="198"/>
                  <a:pt x="520" y="198"/>
                </a:cubicBezTo>
                <a:cubicBezTo>
                  <a:pt x="519" y="199"/>
                  <a:pt x="518" y="201"/>
                  <a:pt x="518" y="203"/>
                </a:cubicBezTo>
                <a:cubicBezTo>
                  <a:pt x="518" y="203"/>
                  <a:pt x="518" y="203"/>
                  <a:pt x="518" y="203"/>
                </a:cubicBezTo>
                <a:cubicBezTo>
                  <a:pt x="517" y="205"/>
                  <a:pt x="517" y="206"/>
                  <a:pt x="516" y="208"/>
                </a:cubicBezTo>
                <a:cubicBezTo>
                  <a:pt x="516" y="208"/>
                  <a:pt x="516" y="208"/>
                  <a:pt x="516" y="208"/>
                </a:cubicBezTo>
                <a:close/>
                <a:moveTo>
                  <a:pt x="531" y="172"/>
                </a:moveTo>
                <a:cubicBezTo>
                  <a:pt x="531" y="172"/>
                  <a:pt x="531" y="172"/>
                  <a:pt x="531" y="173"/>
                </a:cubicBezTo>
                <a:cubicBezTo>
                  <a:pt x="525" y="177"/>
                  <a:pt x="523" y="185"/>
                  <a:pt x="521" y="191"/>
                </a:cubicBezTo>
                <a:cubicBezTo>
                  <a:pt x="521" y="193"/>
                  <a:pt x="521" y="194"/>
                  <a:pt x="520" y="195"/>
                </a:cubicBezTo>
                <a:cubicBezTo>
                  <a:pt x="519" y="196"/>
                  <a:pt x="518" y="197"/>
                  <a:pt x="518" y="198"/>
                </a:cubicBezTo>
                <a:cubicBezTo>
                  <a:pt x="516" y="200"/>
                  <a:pt x="514" y="201"/>
                  <a:pt x="512" y="203"/>
                </a:cubicBezTo>
                <a:cubicBezTo>
                  <a:pt x="511" y="203"/>
                  <a:pt x="510" y="203"/>
                  <a:pt x="509" y="203"/>
                </a:cubicBezTo>
                <a:cubicBezTo>
                  <a:pt x="509" y="203"/>
                  <a:pt x="508" y="202"/>
                  <a:pt x="507" y="200"/>
                </a:cubicBezTo>
                <a:cubicBezTo>
                  <a:pt x="507" y="200"/>
                  <a:pt x="507" y="200"/>
                  <a:pt x="507" y="200"/>
                </a:cubicBezTo>
                <a:cubicBezTo>
                  <a:pt x="507" y="200"/>
                  <a:pt x="507" y="199"/>
                  <a:pt x="507" y="199"/>
                </a:cubicBezTo>
                <a:cubicBezTo>
                  <a:pt x="509" y="196"/>
                  <a:pt x="511" y="193"/>
                  <a:pt x="513" y="190"/>
                </a:cubicBezTo>
                <a:cubicBezTo>
                  <a:pt x="514" y="189"/>
                  <a:pt x="515" y="188"/>
                  <a:pt x="516" y="188"/>
                </a:cubicBezTo>
                <a:cubicBezTo>
                  <a:pt x="516" y="187"/>
                  <a:pt x="516" y="187"/>
                  <a:pt x="516" y="187"/>
                </a:cubicBezTo>
                <a:cubicBezTo>
                  <a:pt x="517" y="186"/>
                  <a:pt x="518" y="185"/>
                  <a:pt x="518" y="185"/>
                </a:cubicBezTo>
                <a:cubicBezTo>
                  <a:pt x="519" y="184"/>
                  <a:pt x="519" y="183"/>
                  <a:pt x="519" y="182"/>
                </a:cubicBezTo>
                <a:cubicBezTo>
                  <a:pt x="519" y="182"/>
                  <a:pt x="519" y="181"/>
                  <a:pt x="519" y="181"/>
                </a:cubicBezTo>
                <a:cubicBezTo>
                  <a:pt x="521" y="179"/>
                  <a:pt x="523" y="177"/>
                  <a:pt x="526" y="174"/>
                </a:cubicBezTo>
                <a:cubicBezTo>
                  <a:pt x="528" y="173"/>
                  <a:pt x="530" y="172"/>
                  <a:pt x="531" y="172"/>
                </a:cubicBezTo>
                <a:close/>
                <a:moveTo>
                  <a:pt x="388" y="315"/>
                </a:moveTo>
                <a:cubicBezTo>
                  <a:pt x="387" y="318"/>
                  <a:pt x="385" y="321"/>
                  <a:pt x="384" y="325"/>
                </a:cubicBezTo>
                <a:cubicBezTo>
                  <a:pt x="384" y="324"/>
                  <a:pt x="384" y="324"/>
                  <a:pt x="384" y="324"/>
                </a:cubicBezTo>
                <a:cubicBezTo>
                  <a:pt x="383" y="323"/>
                  <a:pt x="383" y="323"/>
                  <a:pt x="383" y="323"/>
                </a:cubicBezTo>
                <a:cubicBezTo>
                  <a:pt x="384" y="322"/>
                  <a:pt x="384" y="320"/>
                  <a:pt x="385" y="319"/>
                </a:cubicBezTo>
                <a:cubicBezTo>
                  <a:pt x="385" y="318"/>
                  <a:pt x="385" y="318"/>
                  <a:pt x="386" y="317"/>
                </a:cubicBezTo>
                <a:cubicBezTo>
                  <a:pt x="386" y="317"/>
                  <a:pt x="386" y="317"/>
                  <a:pt x="386" y="316"/>
                </a:cubicBezTo>
                <a:cubicBezTo>
                  <a:pt x="387" y="315"/>
                  <a:pt x="387" y="315"/>
                  <a:pt x="387" y="315"/>
                </a:cubicBezTo>
                <a:cubicBezTo>
                  <a:pt x="388" y="314"/>
                  <a:pt x="389" y="312"/>
                  <a:pt x="390" y="311"/>
                </a:cubicBezTo>
                <a:cubicBezTo>
                  <a:pt x="390" y="310"/>
                  <a:pt x="391" y="310"/>
                  <a:pt x="391" y="310"/>
                </a:cubicBezTo>
                <a:cubicBezTo>
                  <a:pt x="391" y="310"/>
                  <a:pt x="391" y="309"/>
                  <a:pt x="391" y="309"/>
                </a:cubicBezTo>
                <a:cubicBezTo>
                  <a:pt x="391" y="309"/>
                  <a:pt x="391" y="309"/>
                  <a:pt x="392" y="309"/>
                </a:cubicBezTo>
                <a:cubicBezTo>
                  <a:pt x="390" y="311"/>
                  <a:pt x="389" y="313"/>
                  <a:pt x="388" y="315"/>
                </a:cubicBezTo>
                <a:close/>
                <a:moveTo>
                  <a:pt x="378" y="316"/>
                </a:moveTo>
                <a:cubicBezTo>
                  <a:pt x="378" y="314"/>
                  <a:pt x="378" y="313"/>
                  <a:pt x="378" y="312"/>
                </a:cubicBezTo>
                <a:cubicBezTo>
                  <a:pt x="378" y="313"/>
                  <a:pt x="378" y="314"/>
                  <a:pt x="379" y="315"/>
                </a:cubicBezTo>
                <a:cubicBezTo>
                  <a:pt x="378" y="315"/>
                  <a:pt x="378" y="315"/>
                  <a:pt x="378" y="316"/>
                </a:cubicBezTo>
                <a:close/>
                <a:moveTo>
                  <a:pt x="377" y="284"/>
                </a:moveTo>
                <a:cubicBezTo>
                  <a:pt x="379" y="284"/>
                  <a:pt x="381" y="283"/>
                  <a:pt x="383" y="283"/>
                </a:cubicBezTo>
                <a:cubicBezTo>
                  <a:pt x="385" y="281"/>
                  <a:pt x="386" y="279"/>
                  <a:pt x="388" y="277"/>
                </a:cubicBezTo>
                <a:cubicBezTo>
                  <a:pt x="389" y="275"/>
                  <a:pt x="390" y="274"/>
                  <a:pt x="392" y="274"/>
                </a:cubicBezTo>
                <a:cubicBezTo>
                  <a:pt x="391" y="275"/>
                  <a:pt x="389" y="277"/>
                  <a:pt x="388" y="278"/>
                </a:cubicBezTo>
                <a:cubicBezTo>
                  <a:pt x="388" y="278"/>
                  <a:pt x="388" y="278"/>
                  <a:pt x="388" y="278"/>
                </a:cubicBezTo>
                <a:cubicBezTo>
                  <a:pt x="387" y="280"/>
                  <a:pt x="386" y="281"/>
                  <a:pt x="385" y="283"/>
                </a:cubicBezTo>
                <a:cubicBezTo>
                  <a:pt x="385" y="284"/>
                  <a:pt x="384" y="285"/>
                  <a:pt x="384" y="286"/>
                </a:cubicBezTo>
                <a:cubicBezTo>
                  <a:pt x="382" y="288"/>
                  <a:pt x="380" y="291"/>
                  <a:pt x="378" y="295"/>
                </a:cubicBezTo>
                <a:cubicBezTo>
                  <a:pt x="377" y="297"/>
                  <a:pt x="377" y="297"/>
                  <a:pt x="377" y="297"/>
                </a:cubicBezTo>
                <a:cubicBezTo>
                  <a:pt x="376" y="299"/>
                  <a:pt x="376" y="299"/>
                  <a:pt x="376" y="299"/>
                </a:cubicBezTo>
                <a:cubicBezTo>
                  <a:pt x="376" y="299"/>
                  <a:pt x="375" y="299"/>
                  <a:pt x="375" y="300"/>
                </a:cubicBezTo>
                <a:cubicBezTo>
                  <a:pt x="374" y="300"/>
                  <a:pt x="374" y="301"/>
                  <a:pt x="373" y="302"/>
                </a:cubicBezTo>
                <a:cubicBezTo>
                  <a:pt x="373" y="302"/>
                  <a:pt x="372" y="302"/>
                  <a:pt x="372" y="302"/>
                </a:cubicBezTo>
                <a:cubicBezTo>
                  <a:pt x="372" y="303"/>
                  <a:pt x="372" y="303"/>
                  <a:pt x="372" y="303"/>
                </a:cubicBezTo>
                <a:cubicBezTo>
                  <a:pt x="371" y="304"/>
                  <a:pt x="371" y="305"/>
                  <a:pt x="371" y="305"/>
                </a:cubicBezTo>
                <a:cubicBezTo>
                  <a:pt x="371" y="306"/>
                  <a:pt x="371" y="307"/>
                  <a:pt x="371" y="308"/>
                </a:cubicBezTo>
                <a:cubicBezTo>
                  <a:pt x="371" y="308"/>
                  <a:pt x="371" y="308"/>
                  <a:pt x="371" y="309"/>
                </a:cubicBezTo>
                <a:cubicBezTo>
                  <a:pt x="371" y="310"/>
                  <a:pt x="371" y="310"/>
                  <a:pt x="371" y="310"/>
                </a:cubicBezTo>
                <a:cubicBezTo>
                  <a:pt x="371" y="314"/>
                  <a:pt x="371" y="314"/>
                  <a:pt x="371" y="314"/>
                </a:cubicBezTo>
                <a:cubicBezTo>
                  <a:pt x="371" y="316"/>
                  <a:pt x="371" y="317"/>
                  <a:pt x="371" y="319"/>
                </a:cubicBezTo>
                <a:cubicBezTo>
                  <a:pt x="371" y="321"/>
                  <a:pt x="372" y="323"/>
                  <a:pt x="373" y="324"/>
                </a:cubicBezTo>
                <a:cubicBezTo>
                  <a:pt x="374" y="326"/>
                  <a:pt x="374" y="326"/>
                  <a:pt x="374" y="326"/>
                </a:cubicBezTo>
                <a:cubicBezTo>
                  <a:pt x="374" y="326"/>
                  <a:pt x="374" y="326"/>
                  <a:pt x="374" y="326"/>
                </a:cubicBezTo>
                <a:cubicBezTo>
                  <a:pt x="374" y="328"/>
                  <a:pt x="374" y="328"/>
                  <a:pt x="374" y="328"/>
                </a:cubicBezTo>
                <a:cubicBezTo>
                  <a:pt x="373" y="330"/>
                  <a:pt x="373" y="330"/>
                  <a:pt x="373" y="330"/>
                </a:cubicBezTo>
                <a:cubicBezTo>
                  <a:pt x="373" y="330"/>
                  <a:pt x="373" y="331"/>
                  <a:pt x="373" y="331"/>
                </a:cubicBezTo>
                <a:cubicBezTo>
                  <a:pt x="372" y="335"/>
                  <a:pt x="372" y="339"/>
                  <a:pt x="373" y="342"/>
                </a:cubicBezTo>
                <a:cubicBezTo>
                  <a:pt x="373" y="343"/>
                  <a:pt x="373" y="344"/>
                  <a:pt x="373" y="345"/>
                </a:cubicBezTo>
                <a:cubicBezTo>
                  <a:pt x="372" y="346"/>
                  <a:pt x="372" y="346"/>
                  <a:pt x="372" y="346"/>
                </a:cubicBezTo>
                <a:cubicBezTo>
                  <a:pt x="371" y="348"/>
                  <a:pt x="371" y="348"/>
                  <a:pt x="371" y="348"/>
                </a:cubicBezTo>
                <a:cubicBezTo>
                  <a:pt x="370" y="349"/>
                  <a:pt x="370" y="351"/>
                  <a:pt x="369" y="352"/>
                </a:cubicBezTo>
                <a:cubicBezTo>
                  <a:pt x="368" y="353"/>
                  <a:pt x="367" y="355"/>
                  <a:pt x="367" y="356"/>
                </a:cubicBezTo>
                <a:cubicBezTo>
                  <a:pt x="365" y="359"/>
                  <a:pt x="364" y="362"/>
                  <a:pt x="363" y="365"/>
                </a:cubicBezTo>
                <a:cubicBezTo>
                  <a:pt x="363" y="367"/>
                  <a:pt x="362" y="370"/>
                  <a:pt x="361" y="373"/>
                </a:cubicBezTo>
                <a:cubicBezTo>
                  <a:pt x="361" y="372"/>
                  <a:pt x="360" y="371"/>
                  <a:pt x="359" y="371"/>
                </a:cubicBezTo>
                <a:cubicBezTo>
                  <a:pt x="357" y="370"/>
                  <a:pt x="355" y="369"/>
                  <a:pt x="354" y="369"/>
                </a:cubicBezTo>
                <a:cubicBezTo>
                  <a:pt x="352" y="368"/>
                  <a:pt x="351" y="368"/>
                  <a:pt x="350" y="367"/>
                </a:cubicBezTo>
                <a:cubicBezTo>
                  <a:pt x="348" y="367"/>
                  <a:pt x="347" y="367"/>
                  <a:pt x="346" y="367"/>
                </a:cubicBezTo>
                <a:cubicBezTo>
                  <a:pt x="346" y="367"/>
                  <a:pt x="345" y="366"/>
                  <a:pt x="345" y="366"/>
                </a:cubicBezTo>
                <a:cubicBezTo>
                  <a:pt x="343" y="363"/>
                  <a:pt x="341" y="360"/>
                  <a:pt x="340" y="357"/>
                </a:cubicBezTo>
                <a:cubicBezTo>
                  <a:pt x="339" y="354"/>
                  <a:pt x="339" y="354"/>
                  <a:pt x="339" y="354"/>
                </a:cubicBezTo>
                <a:cubicBezTo>
                  <a:pt x="337" y="352"/>
                  <a:pt x="336" y="350"/>
                  <a:pt x="335" y="348"/>
                </a:cubicBezTo>
                <a:cubicBezTo>
                  <a:pt x="335" y="347"/>
                  <a:pt x="335" y="347"/>
                  <a:pt x="335" y="347"/>
                </a:cubicBezTo>
                <a:cubicBezTo>
                  <a:pt x="335" y="346"/>
                  <a:pt x="335" y="346"/>
                  <a:pt x="335" y="346"/>
                </a:cubicBezTo>
                <a:cubicBezTo>
                  <a:pt x="335" y="344"/>
                  <a:pt x="335" y="342"/>
                  <a:pt x="335" y="340"/>
                </a:cubicBezTo>
                <a:cubicBezTo>
                  <a:pt x="335" y="339"/>
                  <a:pt x="334" y="337"/>
                  <a:pt x="334" y="335"/>
                </a:cubicBezTo>
                <a:cubicBezTo>
                  <a:pt x="334" y="335"/>
                  <a:pt x="334" y="334"/>
                  <a:pt x="334" y="334"/>
                </a:cubicBezTo>
                <a:cubicBezTo>
                  <a:pt x="334" y="331"/>
                  <a:pt x="335" y="329"/>
                  <a:pt x="335" y="327"/>
                </a:cubicBezTo>
                <a:cubicBezTo>
                  <a:pt x="336" y="323"/>
                  <a:pt x="335" y="319"/>
                  <a:pt x="334" y="315"/>
                </a:cubicBezTo>
                <a:cubicBezTo>
                  <a:pt x="334" y="315"/>
                  <a:pt x="334" y="315"/>
                  <a:pt x="334" y="315"/>
                </a:cubicBezTo>
                <a:cubicBezTo>
                  <a:pt x="338" y="319"/>
                  <a:pt x="345" y="322"/>
                  <a:pt x="351" y="322"/>
                </a:cubicBezTo>
                <a:cubicBezTo>
                  <a:pt x="357" y="322"/>
                  <a:pt x="360" y="317"/>
                  <a:pt x="365" y="315"/>
                </a:cubicBezTo>
                <a:cubicBezTo>
                  <a:pt x="365" y="309"/>
                  <a:pt x="363" y="304"/>
                  <a:pt x="363" y="298"/>
                </a:cubicBezTo>
                <a:cubicBezTo>
                  <a:pt x="364" y="288"/>
                  <a:pt x="368" y="286"/>
                  <a:pt x="377" y="284"/>
                </a:cubicBezTo>
                <a:close/>
                <a:moveTo>
                  <a:pt x="308" y="223"/>
                </a:moveTo>
                <a:cubicBezTo>
                  <a:pt x="308" y="223"/>
                  <a:pt x="307" y="223"/>
                  <a:pt x="307" y="223"/>
                </a:cubicBezTo>
                <a:cubicBezTo>
                  <a:pt x="307" y="223"/>
                  <a:pt x="307" y="223"/>
                  <a:pt x="307" y="223"/>
                </a:cubicBezTo>
                <a:cubicBezTo>
                  <a:pt x="307" y="223"/>
                  <a:pt x="307" y="222"/>
                  <a:pt x="306" y="222"/>
                </a:cubicBezTo>
                <a:cubicBezTo>
                  <a:pt x="307" y="222"/>
                  <a:pt x="308" y="223"/>
                  <a:pt x="308" y="223"/>
                </a:cubicBezTo>
                <a:close/>
                <a:moveTo>
                  <a:pt x="308" y="306"/>
                </a:moveTo>
                <a:cubicBezTo>
                  <a:pt x="308" y="306"/>
                  <a:pt x="308" y="306"/>
                  <a:pt x="308" y="305"/>
                </a:cubicBezTo>
                <a:cubicBezTo>
                  <a:pt x="308" y="305"/>
                  <a:pt x="308" y="305"/>
                  <a:pt x="308" y="305"/>
                </a:cubicBezTo>
                <a:cubicBezTo>
                  <a:pt x="309" y="306"/>
                  <a:pt x="309" y="307"/>
                  <a:pt x="309" y="307"/>
                </a:cubicBezTo>
                <a:cubicBezTo>
                  <a:pt x="310" y="308"/>
                  <a:pt x="310" y="309"/>
                  <a:pt x="310" y="310"/>
                </a:cubicBezTo>
                <a:cubicBezTo>
                  <a:pt x="309" y="309"/>
                  <a:pt x="308" y="307"/>
                  <a:pt x="308" y="306"/>
                </a:cubicBezTo>
                <a:close/>
                <a:moveTo>
                  <a:pt x="352" y="405"/>
                </a:moveTo>
                <a:cubicBezTo>
                  <a:pt x="352" y="405"/>
                  <a:pt x="353" y="405"/>
                  <a:pt x="353" y="405"/>
                </a:cubicBezTo>
                <a:cubicBezTo>
                  <a:pt x="353" y="405"/>
                  <a:pt x="353" y="406"/>
                  <a:pt x="353" y="406"/>
                </a:cubicBezTo>
                <a:cubicBezTo>
                  <a:pt x="353" y="406"/>
                  <a:pt x="352" y="405"/>
                  <a:pt x="352" y="405"/>
                </a:cubicBezTo>
                <a:cubicBezTo>
                  <a:pt x="352" y="405"/>
                  <a:pt x="351" y="404"/>
                  <a:pt x="351" y="404"/>
                </a:cubicBezTo>
                <a:cubicBezTo>
                  <a:pt x="350" y="403"/>
                  <a:pt x="350" y="403"/>
                  <a:pt x="350" y="402"/>
                </a:cubicBezTo>
                <a:cubicBezTo>
                  <a:pt x="350" y="402"/>
                  <a:pt x="350" y="402"/>
                  <a:pt x="349" y="401"/>
                </a:cubicBezTo>
                <a:cubicBezTo>
                  <a:pt x="350" y="403"/>
                  <a:pt x="351" y="404"/>
                  <a:pt x="352" y="405"/>
                </a:cubicBezTo>
                <a:close/>
                <a:moveTo>
                  <a:pt x="363" y="458"/>
                </a:moveTo>
                <a:cubicBezTo>
                  <a:pt x="363" y="458"/>
                  <a:pt x="363" y="459"/>
                  <a:pt x="364" y="459"/>
                </a:cubicBezTo>
                <a:cubicBezTo>
                  <a:pt x="363" y="460"/>
                  <a:pt x="363" y="460"/>
                  <a:pt x="363" y="460"/>
                </a:cubicBezTo>
                <a:cubicBezTo>
                  <a:pt x="363" y="461"/>
                  <a:pt x="363" y="461"/>
                  <a:pt x="363" y="462"/>
                </a:cubicBezTo>
                <a:cubicBezTo>
                  <a:pt x="363" y="461"/>
                  <a:pt x="363" y="459"/>
                  <a:pt x="363" y="458"/>
                </a:cubicBezTo>
                <a:close/>
                <a:moveTo>
                  <a:pt x="331" y="553"/>
                </a:moveTo>
                <a:cubicBezTo>
                  <a:pt x="331" y="553"/>
                  <a:pt x="331" y="553"/>
                  <a:pt x="331" y="553"/>
                </a:cubicBezTo>
                <a:cubicBezTo>
                  <a:pt x="331" y="552"/>
                  <a:pt x="331" y="552"/>
                  <a:pt x="331" y="552"/>
                </a:cubicBezTo>
                <a:cubicBezTo>
                  <a:pt x="331" y="552"/>
                  <a:pt x="331" y="552"/>
                  <a:pt x="331" y="552"/>
                </a:cubicBezTo>
                <a:cubicBezTo>
                  <a:pt x="331" y="552"/>
                  <a:pt x="331" y="553"/>
                  <a:pt x="331" y="553"/>
                </a:cubicBezTo>
                <a:close/>
                <a:moveTo>
                  <a:pt x="277" y="455"/>
                </a:moveTo>
                <a:cubicBezTo>
                  <a:pt x="277" y="455"/>
                  <a:pt x="277" y="455"/>
                  <a:pt x="277" y="455"/>
                </a:cubicBezTo>
                <a:cubicBezTo>
                  <a:pt x="277" y="455"/>
                  <a:pt x="278" y="455"/>
                  <a:pt x="278" y="456"/>
                </a:cubicBezTo>
                <a:cubicBezTo>
                  <a:pt x="279" y="456"/>
                  <a:pt x="279" y="456"/>
                  <a:pt x="279" y="457"/>
                </a:cubicBezTo>
                <a:cubicBezTo>
                  <a:pt x="279" y="457"/>
                  <a:pt x="279" y="457"/>
                  <a:pt x="280" y="457"/>
                </a:cubicBezTo>
                <a:cubicBezTo>
                  <a:pt x="280" y="457"/>
                  <a:pt x="280" y="458"/>
                  <a:pt x="280" y="458"/>
                </a:cubicBezTo>
                <a:cubicBezTo>
                  <a:pt x="279" y="458"/>
                  <a:pt x="278" y="457"/>
                  <a:pt x="277" y="456"/>
                </a:cubicBezTo>
                <a:cubicBezTo>
                  <a:pt x="277" y="455"/>
                  <a:pt x="277" y="455"/>
                  <a:pt x="277" y="455"/>
                </a:cubicBezTo>
                <a:close/>
                <a:moveTo>
                  <a:pt x="280" y="461"/>
                </a:moveTo>
                <a:cubicBezTo>
                  <a:pt x="281" y="462"/>
                  <a:pt x="281" y="463"/>
                  <a:pt x="281" y="464"/>
                </a:cubicBezTo>
                <a:cubicBezTo>
                  <a:pt x="280" y="462"/>
                  <a:pt x="279" y="460"/>
                  <a:pt x="278" y="459"/>
                </a:cubicBezTo>
                <a:cubicBezTo>
                  <a:pt x="279" y="459"/>
                  <a:pt x="280" y="460"/>
                  <a:pt x="280" y="461"/>
                </a:cubicBezTo>
                <a:close/>
                <a:moveTo>
                  <a:pt x="383" y="396"/>
                </a:moveTo>
                <a:cubicBezTo>
                  <a:pt x="383" y="395"/>
                  <a:pt x="383" y="395"/>
                  <a:pt x="383" y="395"/>
                </a:cubicBezTo>
                <a:cubicBezTo>
                  <a:pt x="383" y="395"/>
                  <a:pt x="383" y="395"/>
                  <a:pt x="383" y="395"/>
                </a:cubicBezTo>
                <a:cubicBezTo>
                  <a:pt x="383" y="395"/>
                  <a:pt x="383" y="395"/>
                  <a:pt x="383" y="396"/>
                </a:cubicBezTo>
                <a:cubicBezTo>
                  <a:pt x="383" y="396"/>
                  <a:pt x="383" y="396"/>
                  <a:pt x="383" y="396"/>
                </a:cubicBezTo>
                <a:close/>
                <a:moveTo>
                  <a:pt x="520" y="209"/>
                </a:moveTo>
                <a:cubicBezTo>
                  <a:pt x="519" y="209"/>
                  <a:pt x="518" y="209"/>
                  <a:pt x="517" y="209"/>
                </a:cubicBezTo>
                <a:cubicBezTo>
                  <a:pt x="517" y="209"/>
                  <a:pt x="516" y="209"/>
                  <a:pt x="516" y="209"/>
                </a:cubicBezTo>
                <a:cubicBezTo>
                  <a:pt x="516" y="209"/>
                  <a:pt x="516" y="209"/>
                  <a:pt x="516" y="209"/>
                </a:cubicBezTo>
                <a:cubicBezTo>
                  <a:pt x="516" y="209"/>
                  <a:pt x="516" y="209"/>
                  <a:pt x="516" y="209"/>
                </a:cubicBezTo>
                <a:cubicBezTo>
                  <a:pt x="518" y="209"/>
                  <a:pt x="519" y="209"/>
                  <a:pt x="520" y="209"/>
                </a:cubicBezTo>
                <a:cubicBezTo>
                  <a:pt x="521" y="209"/>
                  <a:pt x="521" y="209"/>
                  <a:pt x="522" y="209"/>
                </a:cubicBezTo>
                <a:cubicBezTo>
                  <a:pt x="521" y="209"/>
                  <a:pt x="521" y="209"/>
                  <a:pt x="521" y="209"/>
                </a:cubicBezTo>
                <a:cubicBezTo>
                  <a:pt x="521" y="209"/>
                  <a:pt x="520" y="209"/>
                  <a:pt x="520" y="209"/>
                </a:cubicBezTo>
                <a:close/>
                <a:moveTo>
                  <a:pt x="534" y="201"/>
                </a:moveTo>
                <a:cubicBezTo>
                  <a:pt x="532" y="201"/>
                  <a:pt x="531" y="202"/>
                  <a:pt x="530" y="202"/>
                </a:cubicBezTo>
                <a:cubicBezTo>
                  <a:pt x="530" y="202"/>
                  <a:pt x="531" y="201"/>
                  <a:pt x="531" y="201"/>
                </a:cubicBezTo>
                <a:cubicBezTo>
                  <a:pt x="531" y="201"/>
                  <a:pt x="531" y="200"/>
                  <a:pt x="531" y="200"/>
                </a:cubicBezTo>
                <a:cubicBezTo>
                  <a:pt x="532" y="200"/>
                  <a:pt x="532" y="199"/>
                  <a:pt x="532" y="199"/>
                </a:cubicBezTo>
                <a:cubicBezTo>
                  <a:pt x="532" y="198"/>
                  <a:pt x="533" y="198"/>
                  <a:pt x="533" y="197"/>
                </a:cubicBezTo>
                <a:cubicBezTo>
                  <a:pt x="533" y="197"/>
                  <a:pt x="533" y="197"/>
                  <a:pt x="533" y="197"/>
                </a:cubicBezTo>
                <a:cubicBezTo>
                  <a:pt x="534" y="198"/>
                  <a:pt x="534" y="199"/>
                  <a:pt x="534" y="200"/>
                </a:cubicBezTo>
                <a:cubicBezTo>
                  <a:pt x="534" y="200"/>
                  <a:pt x="534" y="200"/>
                  <a:pt x="534" y="201"/>
                </a:cubicBezTo>
                <a:cubicBezTo>
                  <a:pt x="534" y="201"/>
                  <a:pt x="534" y="201"/>
                  <a:pt x="534" y="201"/>
                </a:cubicBezTo>
                <a:close/>
                <a:moveTo>
                  <a:pt x="532" y="179"/>
                </a:moveTo>
                <a:cubicBezTo>
                  <a:pt x="532" y="178"/>
                  <a:pt x="531" y="178"/>
                  <a:pt x="531" y="177"/>
                </a:cubicBezTo>
                <a:cubicBezTo>
                  <a:pt x="531" y="176"/>
                  <a:pt x="532" y="175"/>
                  <a:pt x="532" y="173"/>
                </a:cubicBezTo>
                <a:cubicBezTo>
                  <a:pt x="532" y="173"/>
                  <a:pt x="532" y="173"/>
                  <a:pt x="532" y="173"/>
                </a:cubicBezTo>
                <a:cubicBezTo>
                  <a:pt x="533" y="174"/>
                  <a:pt x="533" y="175"/>
                  <a:pt x="533" y="176"/>
                </a:cubicBezTo>
                <a:cubicBezTo>
                  <a:pt x="532" y="177"/>
                  <a:pt x="532" y="178"/>
                  <a:pt x="532" y="179"/>
                </a:cubicBezTo>
                <a:close/>
                <a:moveTo>
                  <a:pt x="533" y="171"/>
                </a:moveTo>
                <a:cubicBezTo>
                  <a:pt x="533" y="171"/>
                  <a:pt x="533" y="171"/>
                  <a:pt x="533" y="171"/>
                </a:cubicBezTo>
                <a:cubicBezTo>
                  <a:pt x="533" y="171"/>
                  <a:pt x="533" y="171"/>
                  <a:pt x="533" y="171"/>
                </a:cubicBezTo>
                <a:cubicBezTo>
                  <a:pt x="533" y="171"/>
                  <a:pt x="533" y="171"/>
                  <a:pt x="534" y="171"/>
                </a:cubicBezTo>
                <a:cubicBezTo>
                  <a:pt x="533" y="171"/>
                  <a:pt x="533" y="171"/>
                  <a:pt x="533" y="171"/>
                </a:cubicBezTo>
                <a:close/>
                <a:moveTo>
                  <a:pt x="422" y="274"/>
                </a:moveTo>
                <a:cubicBezTo>
                  <a:pt x="421" y="276"/>
                  <a:pt x="420" y="278"/>
                  <a:pt x="419" y="279"/>
                </a:cubicBezTo>
                <a:cubicBezTo>
                  <a:pt x="419" y="280"/>
                  <a:pt x="419" y="280"/>
                  <a:pt x="418" y="281"/>
                </a:cubicBezTo>
                <a:cubicBezTo>
                  <a:pt x="418" y="282"/>
                  <a:pt x="417" y="283"/>
                  <a:pt x="417" y="284"/>
                </a:cubicBezTo>
                <a:cubicBezTo>
                  <a:pt x="416" y="285"/>
                  <a:pt x="415" y="286"/>
                  <a:pt x="414" y="286"/>
                </a:cubicBezTo>
                <a:cubicBezTo>
                  <a:pt x="414" y="287"/>
                  <a:pt x="413" y="287"/>
                  <a:pt x="413" y="288"/>
                </a:cubicBezTo>
                <a:cubicBezTo>
                  <a:pt x="412" y="288"/>
                  <a:pt x="411" y="289"/>
                  <a:pt x="410" y="289"/>
                </a:cubicBezTo>
                <a:cubicBezTo>
                  <a:pt x="409" y="291"/>
                  <a:pt x="408" y="292"/>
                  <a:pt x="407" y="293"/>
                </a:cubicBezTo>
                <a:cubicBezTo>
                  <a:pt x="406" y="293"/>
                  <a:pt x="405" y="293"/>
                  <a:pt x="405" y="294"/>
                </a:cubicBezTo>
                <a:cubicBezTo>
                  <a:pt x="404" y="294"/>
                  <a:pt x="403" y="294"/>
                  <a:pt x="403" y="295"/>
                </a:cubicBezTo>
                <a:cubicBezTo>
                  <a:pt x="401" y="295"/>
                  <a:pt x="399" y="296"/>
                  <a:pt x="398" y="297"/>
                </a:cubicBezTo>
                <a:cubicBezTo>
                  <a:pt x="394" y="299"/>
                  <a:pt x="392" y="302"/>
                  <a:pt x="390" y="302"/>
                </a:cubicBezTo>
                <a:cubicBezTo>
                  <a:pt x="389" y="303"/>
                  <a:pt x="389" y="303"/>
                  <a:pt x="388" y="303"/>
                </a:cubicBezTo>
                <a:cubicBezTo>
                  <a:pt x="388" y="303"/>
                  <a:pt x="388" y="303"/>
                  <a:pt x="387" y="304"/>
                </a:cubicBezTo>
                <a:cubicBezTo>
                  <a:pt x="387" y="304"/>
                  <a:pt x="387" y="304"/>
                  <a:pt x="387" y="304"/>
                </a:cubicBezTo>
                <a:cubicBezTo>
                  <a:pt x="386" y="305"/>
                  <a:pt x="385" y="306"/>
                  <a:pt x="384" y="307"/>
                </a:cubicBezTo>
                <a:cubicBezTo>
                  <a:pt x="383" y="308"/>
                  <a:pt x="382" y="310"/>
                  <a:pt x="381" y="311"/>
                </a:cubicBezTo>
                <a:cubicBezTo>
                  <a:pt x="381" y="312"/>
                  <a:pt x="381" y="312"/>
                  <a:pt x="381" y="312"/>
                </a:cubicBezTo>
                <a:cubicBezTo>
                  <a:pt x="380" y="312"/>
                  <a:pt x="380" y="313"/>
                  <a:pt x="380" y="313"/>
                </a:cubicBezTo>
                <a:cubicBezTo>
                  <a:pt x="380" y="313"/>
                  <a:pt x="380" y="313"/>
                  <a:pt x="380" y="313"/>
                </a:cubicBezTo>
                <a:cubicBezTo>
                  <a:pt x="379" y="312"/>
                  <a:pt x="379" y="310"/>
                  <a:pt x="379" y="309"/>
                </a:cubicBezTo>
                <a:cubicBezTo>
                  <a:pt x="379" y="308"/>
                  <a:pt x="379" y="307"/>
                  <a:pt x="379" y="307"/>
                </a:cubicBezTo>
                <a:cubicBezTo>
                  <a:pt x="379" y="306"/>
                  <a:pt x="379" y="305"/>
                  <a:pt x="379" y="305"/>
                </a:cubicBezTo>
                <a:cubicBezTo>
                  <a:pt x="379" y="304"/>
                  <a:pt x="379" y="304"/>
                  <a:pt x="379" y="303"/>
                </a:cubicBezTo>
                <a:cubicBezTo>
                  <a:pt x="380" y="303"/>
                  <a:pt x="380" y="303"/>
                  <a:pt x="380" y="302"/>
                </a:cubicBezTo>
                <a:cubicBezTo>
                  <a:pt x="382" y="300"/>
                  <a:pt x="382" y="300"/>
                  <a:pt x="382" y="300"/>
                </a:cubicBezTo>
                <a:cubicBezTo>
                  <a:pt x="384" y="297"/>
                  <a:pt x="384" y="297"/>
                  <a:pt x="384" y="297"/>
                </a:cubicBezTo>
                <a:cubicBezTo>
                  <a:pt x="386" y="293"/>
                  <a:pt x="386" y="293"/>
                  <a:pt x="386" y="293"/>
                </a:cubicBezTo>
                <a:cubicBezTo>
                  <a:pt x="387" y="292"/>
                  <a:pt x="388" y="291"/>
                  <a:pt x="389" y="289"/>
                </a:cubicBezTo>
                <a:cubicBezTo>
                  <a:pt x="390" y="287"/>
                  <a:pt x="392" y="284"/>
                  <a:pt x="393" y="282"/>
                </a:cubicBezTo>
                <a:cubicBezTo>
                  <a:pt x="395" y="279"/>
                  <a:pt x="396" y="276"/>
                  <a:pt x="397" y="273"/>
                </a:cubicBezTo>
                <a:cubicBezTo>
                  <a:pt x="397" y="273"/>
                  <a:pt x="397" y="273"/>
                  <a:pt x="397" y="273"/>
                </a:cubicBezTo>
                <a:cubicBezTo>
                  <a:pt x="401" y="272"/>
                  <a:pt x="402" y="268"/>
                  <a:pt x="405" y="266"/>
                </a:cubicBezTo>
                <a:cubicBezTo>
                  <a:pt x="410" y="263"/>
                  <a:pt x="415" y="265"/>
                  <a:pt x="419" y="268"/>
                </a:cubicBezTo>
                <a:cubicBezTo>
                  <a:pt x="421" y="270"/>
                  <a:pt x="422" y="272"/>
                  <a:pt x="422" y="274"/>
                </a:cubicBezTo>
                <a:close/>
                <a:moveTo>
                  <a:pt x="310" y="348"/>
                </a:moveTo>
                <a:cubicBezTo>
                  <a:pt x="310" y="349"/>
                  <a:pt x="311" y="350"/>
                  <a:pt x="311" y="352"/>
                </a:cubicBezTo>
                <a:cubicBezTo>
                  <a:pt x="311" y="353"/>
                  <a:pt x="312" y="354"/>
                  <a:pt x="312" y="355"/>
                </a:cubicBezTo>
                <a:cubicBezTo>
                  <a:pt x="312" y="356"/>
                  <a:pt x="312" y="357"/>
                  <a:pt x="313" y="358"/>
                </a:cubicBezTo>
                <a:cubicBezTo>
                  <a:pt x="312" y="358"/>
                  <a:pt x="312" y="358"/>
                  <a:pt x="312" y="358"/>
                </a:cubicBezTo>
                <a:cubicBezTo>
                  <a:pt x="311" y="357"/>
                  <a:pt x="310" y="357"/>
                  <a:pt x="309" y="356"/>
                </a:cubicBezTo>
                <a:cubicBezTo>
                  <a:pt x="310" y="354"/>
                  <a:pt x="310" y="351"/>
                  <a:pt x="310" y="348"/>
                </a:cubicBezTo>
                <a:close/>
                <a:moveTo>
                  <a:pt x="313" y="355"/>
                </a:moveTo>
                <a:cubicBezTo>
                  <a:pt x="313" y="354"/>
                  <a:pt x="312" y="352"/>
                  <a:pt x="312" y="351"/>
                </a:cubicBezTo>
                <a:cubicBezTo>
                  <a:pt x="311" y="348"/>
                  <a:pt x="310" y="346"/>
                  <a:pt x="309" y="344"/>
                </a:cubicBezTo>
                <a:cubicBezTo>
                  <a:pt x="310" y="339"/>
                  <a:pt x="313" y="335"/>
                  <a:pt x="315" y="330"/>
                </a:cubicBezTo>
                <a:cubicBezTo>
                  <a:pt x="315" y="334"/>
                  <a:pt x="316" y="338"/>
                  <a:pt x="316" y="341"/>
                </a:cubicBezTo>
                <a:cubicBezTo>
                  <a:pt x="317" y="347"/>
                  <a:pt x="320" y="352"/>
                  <a:pt x="323" y="358"/>
                </a:cubicBezTo>
                <a:cubicBezTo>
                  <a:pt x="322" y="358"/>
                  <a:pt x="322" y="357"/>
                  <a:pt x="321" y="357"/>
                </a:cubicBezTo>
                <a:cubicBezTo>
                  <a:pt x="321" y="357"/>
                  <a:pt x="321" y="357"/>
                  <a:pt x="321" y="357"/>
                </a:cubicBezTo>
                <a:cubicBezTo>
                  <a:pt x="320" y="357"/>
                  <a:pt x="319" y="358"/>
                  <a:pt x="319" y="358"/>
                </a:cubicBezTo>
                <a:cubicBezTo>
                  <a:pt x="317" y="358"/>
                  <a:pt x="316" y="358"/>
                  <a:pt x="314" y="358"/>
                </a:cubicBezTo>
                <a:cubicBezTo>
                  <a:pt x="314" y="357"/>
                  <a:pt x="313" y="356"/>
                  <a:pt x="313" y="355"/>
                </a:cubicBezTo>
                <a:close/>
                <a:moveTo>
                  <a:pt x="319" y="360"/>
                </a:moveTo>
                <a:cubicBezTo>
                  <a:pt x="319" y="360"/>
                  <a:pt x="320" y="360"/>
                  <a:pt x="321" y="360"/>
                </a:cubicBezTo>
                <a:cubicBezTo>
                  <a:pt x="321" y="360"/>
                  <a:pt x="322" y="360"/>
                  <a:pt x="324" y="360"/>
                </a:cubicBezTo>
                <a:cubicBezTo>
                  <a:pt x="324" y="361"/>
                  <a:pt x="324" y="361"/>
                  <a:pt x="325" y="362"/>
                </a:cubicBezTo>
                <a:cubicBezTo>
                  <a:pt x="326" y="364"/>
                  <a:pt x="326" y="365"/>
                  <a:pt x="327" y="367"/>
                </a:cubicBezTo>
                <a:cubicBezTo>
                  <a:pt x="328" y="369"/>
                  <a:pt x="330" y="372"/>
                  <a:pt x="331" y="374"/>
                </a:cubicBezTo>
                <a:cubicBezTo>
                  <a:pt x="330" y="374"/>
                  <a:pt x="329" y="373"/>
                  <a:pt x="328" y="373"/>
                </a:cubicBezTo>
                <a:cubicBezTo>
                  <a:pt x="326" y="372"/>
                  <a:pt x="324" y="371"/>
                  <a:pt x="322" y="369"/>
                </a:cubicBezTo>
                <a:cubicBezTo>
                  <a:pt x="321" y="369"/>
                  <a:pt x="321" y="368"/>
                  <a:pt x="320" y="368"/>
                </a:cubicBezTo>
                <a:cubicBezTo>
                  <a:pt x="318" y="366"/>
                  <a:pt x="317" y="364"/>
                  <a:pt x="315" y="362"/>
                </a:cubicBezTo>
                <a:cubicBezTo>
                  <a:pt x="315" y="361"/>
                  <a:pt x="315" y="360"/>
                  <a:pt x="314" y="360"/>
                </a:cubicBezTo>
                <a:cubicBezTo>
                  <a:pt x="316" y="360"/>
                  <a:pt x="317" y="360"/>
                  <a:pt x="319" y="360"/>
                </a:cubicBezTo>
                <a:close/>
                <a:moveTo>
                  <a:pt x="328" y="366"/>
                </a:moveTo>
                <a:cubicBezTo>
                  <a:pt x="328" y="365"/>
                  <a:pt x="327" y="363"/>
                  <a:pt x="326" y="362"/>
                </a:cubicBezTo>
                <a:cubicBezTo>
                  <a:pt x="326" y="361"/>
                  <a:pt x="326" y="361"/>
                  <a:pt x="325" y="360"/>
                </a:cubicBezTo>
                <a:cubicBezTo>
                  <a:pt x="326" y="361"/>
                  <a:pt x="327" y="361"/>
                  <a:pt x="328" y="362"/>
                </a:cubicBezTo>
                <a:cubicBezTo>
                  <a:pt x="328" y="362"/>
                  <a:pt x="328" y="362"/>
                  <a:pt x="328" y="362"/>
                </a:cubicBezTo>
                <a:cubicBezTo>
                  <a:pt x="328" y="363"/>
                  <a:pt x="328" y="364"/>
                  <a:pt x="328" y="365"/>
                </a:cubicBezTo>
                <a:cubicBezTo>
                  <a:pt x="329" y="366"/>
                  <a:pt x="329" y="367"/>
                  <a:pt x="329" y="368"/>
                </a:cubicBezTo>
                <a:cubicBezTo>
                  <a:pt x="330" y="370"/>
                  <a:pt x="331" y="371"/>
                  <a:pt x="332" y="373"/>
                </a:cubicBezTo>
                <a:cubicBezTo>
                  <a:pt x="333" y="374"/>
                  <a:pt x="334" y="375"/>
                  <a:pt x="335" y="376"/>
                </a:cubicBezTo>
                <a:cubicBezTo>
                  <a:pt x="335" y="376"/>
                  <a:pt x="335" y="377"/>
                  <a:pt x="335" y="377"/>
                </a:cubicBezTo>
                <a:cubicBezTo>
                  <a:pt x="334" y="377"/>
                  <a:pt x="334" y="376"/>
                  <a:pt x="334" y="376"/>
                </a:cubicBezTo>
                <a:cubicBezTo>
                  <a:pt x="333" y="376"/>
                  <a:pt x="333" y="376"/>
                  <a:pt x="333" y="376"/>
                </a:cubicBezTo>
                <a:cubicBezTo>
                  <a:pt x="332" y="373"/>
                  <a:pt x="330" y="369"/>
                  <a:pt x="328" y="366"/>
                </a:cubicBezTo>
                <a:close/>
                <a:moveTo>
                  <a:pt x="335" y="379"/>
                </a:moveTo>
                <a:cubicBezTo>
                  <a:pt x="335" y="379"/>
                  <a:pt x="335" y="379"/>
                  <a:pt x="336" y="380"/>
                </a:cubicBezTo>
                <a:cubicBezTo>
                  <a:pt x="335" y="379"/>
                  <a:pt x="335" y="379"/>
                  <a:pt x="335" y="379"/>
                </a:cubicBezTo>
                <a:cubicBezTo>
                  <a:pt x="335" y="379"/>
                  <a:pt x="335" y="379"/>
                  <a:pt x="335" y="379"/>
                </a:cubicBezTo>
                <a:close/>
                <a:moveTo>
                  <a:pt x="344" y="394"/>
                </a:moveTo>
                <a:cubicBezTo>
                  <a:pt x="345" y="396"/>
                  <a:pt x="346" y="398"/>
                  <a:pt x="348" y="400"/>
                </a:cubicBezTo>
                <a:cubicBezTo>
                  <a:pt x="348" y="399"/>
                  <a:pt x="347" y="399"/>
                  <a:pt x="347" y="399"/>
                </a:cubicBezTo>
                <a:cubicBezTo>
                  <a:pt x="346" y="398"/>
                  <a:pt x="346" y="398"/>
                  <a:pt x="345" y="397"/>
                </a:cubicBezTo>
                <a:cubicBezTo>
                  <a:pt x="345" y="396"/>
                  <a:pt x="344" y="395"/>
                  <a:pt x="344" y="394"/>
                </a:cubicBezTo>
                <a:close/>
                <a:moveTo>
                  <a:pt x="362" y="439"/>
                </a:moveTo>
                <a:cubicBezTo>
                  <a:pt x="363" y="441"/>
                  <a:pt x="363" y="441"/>
                  <a:pt x="363" y="441"/>
                </a:cubicBezTo>
                <a:cubicBezTo>
                  <a:pt x="363" y="442"/>
                  <a:pt x="363" y="442"/>
                  <a:pt x="363" y="442"/>
                </a:cubicBezTo>
                <a:cubicBezTo>
                  <a:pt x="363" y="442"/>
                  <a:pt x="363" y="442"/>
                  <a:pt x="363" y="442"/>
                </a:cubicBezTo>
                <a:cubicBezTo>
                  <a:pt x="363" y="443"/>
                  <a:pt x="363" y="443"/>
                  <a:pt x="363" y="443"/>
                </a:cubicBezTo>
                <a:cubicBezTo>
                  <a:pt x="362" y="441"/>
                  <a:pt x="362" y="440"/>
                  <a:pt x="362" y="438"/>
                </a:cubicBezTo>
                <a:cubicBezTo>
                  <a:pt x="362" y="438"/>
                  <a:pt x="362" y="439"/>
                  <a:pt x="362" y="439"/>
                </a:cubicBezTo>
                <a:close/>
                <a:moveTo>
                  <a:pt x="342" y="532"/>
                </a:moveTo>
                <a:cubicBezTo>
                  <a:pt x="339" y="538"/>
                  <a:pt x="336" y="543"/>
                  <a:pt x="333" y="549"/>
                </a:cubicBezTo>
                <a:cubicBezTo>
                  <a:pt x="333" y="549"/>
                  <a:pt x="333" y="550"/>
                  <a:pt x="333" y="550"/>
                </a:cubicBezTo>
                <a:cubicBezTo>
                  <a:pt x="332" y="550"/>
                  <a:pt x="332" y="549"/>
                  <a:pt x="332" y="549"/>
                </a:cubicBezTo>
                <a:cubicBezTo>
                  <a:pt x="334" y="544"/>
                  <a:pt x="336" y="540"/>
                  <a:pt x="339" y="536"/>
                </a:cubicBezTo>
                <a:cubicBezTo>
                  <a:pt x="340" y="535"/>
                  <a:pt x="341" y="533"/>
                  <a:pt x="342" y="532"/>
                </a:cubicBezTo>
                <a:cubicBezTo>
                  <a:pt x="342" y="532"/>
                  <a:pt x="342" y="532"/>
                  <a:pt x="342" y="532"/>
                </a:cubicBezTo>
                <a:close/>
                <a:moveTo>
                  <a:pt x="330" y="550"/>
                </a:moveTo>
                <a:cubicBezTo>
                  <a:pt x="330" y="550"/>
                  <a:pt x="330" y="550"/>
                  <a:pt x="330" y="550"/>
                </a:cubicBezTo>
                <a:cubicBezTo>
                  <a:pt x="330" y="549"/>
                  <a:pt x="330" y="549"/>
                  <a:pt x="330" y="549"/>
                </a:cubicBezTo>
                <a:cubicBezTo>
                  <a:pt x="329" y="548"/>
                  <a:pt x="329" y="547"/>
                  <a:pt x="329" y="546"/>
                </a:cubicBezTo>
                <a:cubicBezTo>
                  <a:pt x="329" y="546"/>
                  <a:pt x="329" y="545"/>
                  <a:pt x="329" y="545"/>
                </a:cubicBezTo>
                <a:cubicBezTo>
                  <a:pt x="329" y="545"/>
                  <a:pt x="329" y="545"/>
                  <a:pt x="329" y="546"/>
                </a:cubicBezTo>
                <a:cubicBezTo>
                  <a:pt x="329" y="547"/>
                  <a:pt x="330" y="548"/>
                  <a:pt x="330" y="550"/>
                </a:cubicBezTo>
                <a:close/>
                <a:moveTo>
                  <a:pt x="241" y="397"/>
                </a:moveTo>
                <a:cubicBezTo>
                  <a:pt x="241" y="398"/>
                  <a:pt x="241" y="398"/>
                  <a:pt x="241" y="398"/>
                </a:cubicBezTo>
                <a:cubicBezTo>
                  <a:pt x="241" y="397"/>
                  <a:pt x="241" y="397"/>
                  <a:pt x="240" y="396"/>
                </a:cubicBezTo>
                <a:cubicBezTo>
                  <a:pt x="241" y="397"/>
                  <a:pt x="241" y="397"/>
                  <a:pt x="241" y="397"/>
                </a:cubicBezTo>
                <a:close/>
                <a:moveTo>
                  <a:pt x="403" y="372"/>
                </a:moveTo>
                <a:cubicBezTo>
                  <a:pt x="403" y="372"/>
                  <a:pt x="403" y="372"/>
                  <a:pt x="403" y="372"/>
                </a:cubicBezTo>
                <a:cubicBezTo>
                  <a:pt x="404" y="372"/>
                  <a:pt x="403" y="372"/>
                  <a:pt x="404" y="372"/>
                </a:cubicBezTo>
                <a:cubicBezTo>
                  <a:pt x="404" y="372"/>
                  <a:pt x="404" y="372"/>
                  <a:pt x="405" y="372"/>
                </a:cubicBezTo>
                <a:cubicBezTo>
                  <a:pt x="406" y="371"/>
                  <a:pt x="408" y="371"/>
                  <a:pt x="409" y="370"/>
                </a:cubicBezTo>
                <a:cubicBezTo>
                  <a:pt x="411" y="369"/>
                  <a:pt x="412" y="369"/>
                  <a:pt x="414" y="368"/>
                </a:cubicBezTo>
                <a:cubicBezTo>
                  <a:pt x="415" y="368"/>
                  <a:pt x="416" y="368"/>
                  <a:pt x="417" y="367"/>
                </a:cubicBezTo>
                <a:cubicBezTo>
                  <a:pt x="419" y="367"/>
                  <a:pt x="422" y="366"/>
                  <a:pt x="424" y="365"/>
                </a:cubicBezTo>
                <a:cubicBezTo>
                  <a:pt x="423" y="366"/>
                  <a:pt x="422" y="367"/>
                  <a:pt x="420" y="368"/>
                </a:cubicBezTo>
                <a:cubicBezTo>
                  <a:pt x="420" y="368"/>
                  <a:pt x="419" y="368"/>
                  <a:pt x="419" y="368"/>
                </a:cubicBezTo>
                <a:cubicBezTo>
                  <a:pt x="417" y="370"/>
                  <a:pt x="415" y="371"/>
                  <a:pt x="412" y="371"/>
                </a:cubicBezTo>
                <a:cubicBezTo>
                  <a:pt x="412" y="371"/>
                  <a:pt x="411" y="371"/>
                  <a:pt x="410" y="371"/>
                </a:cubicBezTo>
                <a:cubicBezTo>
                  <a:pt x="409" y="371"/>
                  <a:pt x="409" y="371"/>
                  <a:pt x="408" y="371"/>
                </a:cubicBezTo>
                <a:cubicBezTo>
                  <a:pt x="407" y="371"/>
                  <a:pt x="406" y="372"/>
                  <a:pt x="405" y="372"/>
                </a:cubicBezTo>
                <a:cubicBezTo>
                  <a:pt x="405" y="372"/>
                  <a:pt x="405" y="372"/>
                  <a:pt x="404" y="372"/>
                </a:cubicBezTo>
                <a:cubicBezTo>
                  <a:pt x="404" y="372"/>
                  <a:pt x="403" y="372"/>
                  <a:pt x="403" y="373"/>
                </a:cubicBezTo>
                <a:cubicBezTo>
                  <a:pt x="403" y="372"/>
                  <a:pt x="403" y="372"/>
                  <a:pt x="403" y="372"/>
                </a:cubicBezTo>
                <a:close/>
                <a:moveTo>
                  <a:pt x="417" y="366"/>
                </a:moveTo>
                <a:cubicBezTo>
                  <a:pt x="417" y="366"/>
                  <a:pt x="417" y="366"/>
                  <a:pt x="417" y="366"/>
                </a:cubicBezTo>
                <a:cubicBezTo>
                  <a:pt x="419" y="365"/>
                  <a:pt x="420" y="364"/>
                  <a:pt x="422" y="362"/>
                </a:cubicBezTo>
                <a:cubicBezTo>
                  <a:pt x="423" y="362"/>
                  <a:pt x="423" y="362"/>
                  <a:pt x="424" y="362"/>
                </a:cubicBezTo>
                <a:cubicBezTo>
                  <a:pt x="424" y="361"/>
                  <a:pt x="425" y="361"/>
                  <a:pt x="425" y="361"/>
                </a:cubicBezTo>
                <a:cubicBezTo>
                  <a:pt x="427" y="360"/>
                  <a:pt x="429" y="359"/>
                  <a:pt x="431" y="358"/>
                </a:cubicBezTo>
                <a:cubicBezTo>
                  <a:pt x="431" y="358"/>
                  <a:pt x="431" y="358"/>
                  <a:pt x="432" y="358"/>
                </a:cubicBezTo>
                <a:cubicBezTo>
                  <a:pt x="432" y="358"/>
                  <a:pt x="433" y="358"/>
                  <a:pt x="433" y="358"/>
                </a:cubicBezTo>
                <a:cubicBezTo>
                  <a:pt x="432" y="359"/>
                  <a:pt x="432" y="360"/>
                  <a:pt x="431" y="360"/>
                </a:cubicBezTo>
                <a:cubicBezTo>
                  <a:pt x="426" y="363"/>
                  <a:pt x="422" y="365"/>
                  <a:pt x="417" y="366"/>
                </a:cubicBezTo>
                <a:close/>
                <a:moveTo>
                  <a:pt x="518" y="214"/>
                </a:moveTo>
                <a:cubicBezTo>
                  <a:pt x="518" y="214"/>
                  <a:pt x="518" y="214"/>
                  <a:pt x="518" y="214"/>
                </a:cubicBezTo>
                <a:cubicBezTo>
                  <a:pt x="518" y="214"/>
                  <a:pt x="517" y="214"/>
                  <a:pt x="517" y="214"/>
                </a:cubicBezTo>
                <a:cubicBezTo>
                  <a:pt x="517" y="214"/>
                  <a:pt x="517" y="214"/>
                  <a:pt x="518" y="214"/>
                </a:cubicBezTo>
                <a:close/>
                <a:moveTo>
                  <a:pt x="538" y="196"/>
                </a:moveTo>
                <a:cubicBezTo>
                  <a:pt x="538" y="196"/>
                  <a:pt x="538" y="196"/>
                  <a:pt x="538" y="196"/>
                </a:cubicBezTo>
                <a:cubicBezTo>
                  <a:pt x="538" y="195"/>
                  <a:pt x="537" y="195"/>
                  <a:pt x="537" y="194"/>
                </a:cubicBezTo>
                <a:cubicBezTo>
                  <a:pt x="537" y="194"/>
                  <a:pt x="537" y="194"/>
                  <a:pt x="537" y="194"/>
                </a:cubicBezTo>
                <a:cubicBezTo>
                  <a:pt x="537" y="193"/>
                  <a:pt x="537" y="193"/>
                  <a:pt x="537" y="193"/>
                </a:cubicBezTo>
                <a:cubicBezTo>
                  <a:pt x="537" y="192"/>
                  <a:pt x="536" y="191"/>
                  <a:pt x="536" y="190"/>
                </a:cubicBezTo>
                <a:cubicBezTo>
                  <a:pt x="536" y="189"/>
                  <a:pt x="535" y="189"/>
                  <a:pt x="535" y="188"/>
                </a:cubicBezTo>
                <a:cubicBezTo>
                  <a:pt x="535" y="188"/>
                  <a:pt x="536" y="187"/>
                  <a:pt x="536" y="187"/>
                </a:cubicBezTo>
                <a:cubicBezTo>
                  <a:pt x="536" y="186"/>
                  <a:pt x="536" y="186"/>
                  <a:pt x="536" y="186"/>
                </a:cubicBezTo>
                <a:cubicBezTo>
                  <a:pt x="536" y="186"/>
                  <a:pt x="536" y="186"/>
                  <a:pt x="536" y="185"/>
                </a:cubicBezTo>
                <a:cubicBezTo>
                  <a:pt x="536" y="186"/>
                  <a:pt x="536" y="186"/>
                  <a:pt x="536" y="186"/>
                </a:cubicBezTo>
                <a:cubicBezTo>
                  <a:pt x="536" y="186"/>
                  <a:pt x="536" y="187"/>
                  <a:pt x="537" y="187"/>
                </a:cubicBezTo>
                <a:cubicBezTo>
                  <a:pt x="538" y="191"/>
                  <a:pt x="538" y="193"/>
                  <a:pt x="538" y="196"/>
                </a:cubicBezTo>
                <a:close/>
                <a:moveTo>
                  <a:pt x="534" y="174"/>
                </a:moveTo>
                <a:cubicBezTo>
                  <a:pt x="534" y="173"/>
                  <a:pt x="533" y="173"/>
                  <a:pt x="533" y="173"/>
                </a:cubicBezTo>
                <a:cubicBezTo>
                  <a:pt x="534" y="172"/>
                  <a:pt x="534" y="172"/>
                  <a:pt x="535" y="172"/>
                </a:cubicBezTo>
                <a:cubicBezTo>
                  <a:pt x="534" y="172"/>
                  <a:pt x="534" y="173"/>
                  <a:pt x="534" y="174"/>
                </a:cubicBezTo>
                <a:close/>
                <a:moveTo>
                  <a:pt x="594" y="116"/>
                </a:moveTo>
                <a:cubicBezTo>
                  <a:pt x="594" y="116"/>
                  <a:pt x="594" y="116"/>
                  <a:pt x="594" y="116"/>
                </a:cubicBezTo>
                <a:cubicBezTo>
                  <a:pt x="595" y="118"/>
                  <a:pt x="596" y="120"/>
                  <a:pt x="596" y="122"/>
                </a:cubicBezTo>
                <a:cubicBezTo>
                  <a:pt x="593" y="122"/>
                  <a:pt x="589" y="122"/>
                  <a:pt x="586" y="122"/>
                </a:cubicBezTo>
                <a:cubicBezTo>
                  <a:pt x="586" y="121"/>
                  <a:pt x="587" y="120"/>
                  <a:pt x="588" y="119"/>
                </a:cubicBezTo>
                <a:cubicBezTo>
                  <a:pt x="588" y="119"/>
                  <a:pt x="589" y="119"/>
                  <a:pt x="590" y="118"/>
                </a:cubicBezTo>
                <a:cubicBezTo>
                  <a:pt x="591" y="118"/>
                  <a:pt x="592" y="117"/>
                  <a:pt x="592" y="117"/>
                </a:cubicBezTo>
                <a:cubicBezTo>
                  <a:pt x="593" y="116"/>
                  <a:pt x="594" y="116"/>
                  <a:pt x="594" y="116"/>
                </a:cubicBezTo>
                <a:close/>
                <a:moveTo>
                  <a:pt x="313" y="182"/>
                </a:moveTo>
                <a:cubicBezTo>
                  <a:pt x="313" y="184"/>
                  <a:pt x="313" y="185"/>
                  <a:pt x="312" y="187"/>
                </a:cubicBezTo>
                <a:cubicBezTo>
                  <a:pt x="312" y="185"/>
                  <a:pt x="313" y="183"/>
                  <a:pt x="313" y="181"/>
                </a:cubicBezTo>
                <a:cubicBezTo>
                  <a:pt x="313" y="179"/>
                  <a:pt x="314" y="177"/>
                  <a:pt x="314" y="175"/>
                </a:cubicBezTo>
                <a:cubicBezTo>
                  <a:pt x="314" y="174"/>
                  <a:pt x="314" y="173"/>
                  <a:pt x="314" y="173"/>
                </a:cubicBezTo>
                <a:cubicBezTo>
                  <a:pt x="314" y="176"/>
                  <a:pt x="314" y="178"/>
                  <a:pt x="314" y="181"/>
                </a:cubicBezTo>
                <a:lnTo>
                  <a:pt x="313" y="182"/>
                </a:lnTo>
                <a:close/>
                <a:moveTo>
                  <a:pt x="305" y="149"/>
                </a:moveTo>
                <a:cubicBezTo>
                  <a:pt x="306" y="149"/>
                  <a:pt x="307" y="150"/>
                  <a:pt x="307" y="151"/>
                </a:cubicBezTo>
                <a:cubicBezTo>
                  <a:pt x="309" y="153"/>
                  <a:pt x="310" y="157"/>
                  <a:pt x="312" y="161"/>
                </a:cubicBezTo>
                <a:cubicBezTo>
                  <a:pt x="312" y="161"/>
                  <a:pt x="312" y="161"/>
                  <a:pt x="312" y="161"/>
                </a:cubicBezTo>
                <a:cubicBezTo>
                  <a:pt x="312" y="162"/>
                  <a:pt x="312" y="162"/>
                  <a:pt x="312" y="163"/>
                </a:cubicBezTo>
                <a:cubicBezTo>
                  <a:pt x="313" y="164"/>
                  <a:pt x="313" y="165"/>
                  <a:pt x="313" y="166"/>
                </a:cubicBezTo>
                <a:cubicBezTo>
                  <a:pt x="314" y="166"/>
                  <a:pt x="314" y="167"/>
                  <a:pt x="314" y="167"/>
                </a:cubicBezTo>
                <a:cubicBezTo>
                  <a:pt x="314" y="168"/>
                  <a:pt x="313" y="169"/>
                  <a:pt x="313" y="170"/>
                </a:cubicBezTo>
                <a:cubicBezTo>
                  <a:pt x="313" y="169"/>
                  <a:pt x="313" y="168"/>
                  <a:pt x="313" y="168"/>
                </a:cubicBezTo>
                <a:cubicBezTo>
                  <a:pt x="313" y="167"/>
                  <a:pt x="312" y="166"/>
                  <a:pt x="312" y="165"/>
                </a:cubicBezTo>
                <a:cubicBezTo>
                  <a:pt x="311" y="165"/>
                  <a:pt x="311" y="164"/>
                  <a:pt x="310" y="163"/>
                </a:cubicBezTo>
                <a:cubicBezTo>
                  <a:pt x="310" y="162"/>
                  <a:pt x="309" y="161"/>
                  <a:pt x="308" y="160"/>
                </a:cubicBezTo>
                <a:cubicBezTo>
                  <a:pt x="307" y="159"/>
                  <a:pt x="307" y="158"/>
                  <a:pt x="306" y="157"/>
                </a:cubicBezTo>
                <a:cubicBezTo>
                  <a:pt x="305" y="156"/>
                  <a:pt x="304" y="154"/>
                  <a:pt x="304" y="152"/>
                </a:cubicBezTo>
                <a:cubicBezTo>
                  <a:pt x="303" y="151"/>
                  <a:pt x="303" y="151"/>
                  <a:pt x="303" y="151"/>
                </a:cubicBezTo>
                <a:cubicBezTo>
                  <a:pt x="303" y="151"/>
                  <a:pt x="303" y="150"/>
                  <a:pt x="303" y="150"/>
                </a:cubicBezTo>
                <a:cubicBezTo>
                  <a:pt x="303" y="149"/>
                  <a:pt x="304" y="149"/>
                  <a:pt x="305" y="149"/>
                </a:cubicBezTo>
                <a:close/>
                <a:moveTo>
                  <a:pt x="312" y="178"/>
                </a:moveTo>
                <a:cubicBezTo>
                  <a:pt x="312" y="180"/>
                  <a:pt x="311" y="181"/>
                  <a:pt x="311" y="183"/>
                </a:cubicBezTo>
                <a:cubicBezTo>
                  <a:pt x="310" y="184"/>
                  <a:pt x="310" y="186"/>
                  <a:pt x="309" y="187"/>
                </a:cubicBezTo>
                <a:cubicBezTo>
                  <a:pt x="309" y="189"/>
                  <a:pt x="309" y="190"/>
                  <a:pt x="308" y="191"/>
                </a:cubicBezTo>
                <a:cubicBezTo>
                  <a:pt x="308" y="192"/>
                  <a:pt x="308" y="193"/>
                  <a:pt x="307" y="194"/>
                </a:cubicBezTo>
                <a:cubicBezTo>
                  <a:pt x="307" y="190"/>
                  <a:pt x="308" y="186"/>
                  <a:pt x="310" y="181"/>
                </a:cubicBezTo>
                <a:cubicBezTo>
                  <a:pt x="310" y="181"/>
                  <a:pt x="311" y="180"/>
                  <a:pt x="311" y="179"/>
                </a:cubicBezTo>
                <a:cubicBezTo>
                  <a:pt x="311" y="179"/>
                  <a:pt x="312" y="178"/>
                  <a:pt x="312" y="178"/>
                </a:cubicBezTo>
                <a:cubicBezTo>
                  <a:pt x="312" y="178"/>
                  <a:pt x="312" y="178"/>
                  <a:pt x="312" y="178"/>
                </a:cubicBezTo>
                <a:close/>
                <a:moveTo>
                  <a:pt x="305" y="199"/>
                </a:moveTo>
                <a:cubicBezTo>
                  <a:pt x="305" y="199"/>
                  <a:pt x="305" y="199"/>
                  <a:pt x="305" y="199"/>
                </a:cubicBezTo>
                <a:cubicBezTo>
                  <a:pt x="305" y="200"/>
                  <a:pt x="305" y="200"/>
                  <a:pt x="305" y="200"/>
                </a:cubicBezTo>
                <a:cubicBezTo>
                  <a:pt x="304" y="201"/>
                  <a:pt x="304" y="201"/>
                  <a:pt x="304" y="202"/>
                </a:cubicBezTo>
                <a:cubicBezTo>
                  <a:pt x="303" y="203"/>
                  <a:pt x="303" y="205"/>
                  <a:pt x="303" y="208"/>
                </a:cubicBezTo>
                <a:cubicBezTo>
                  <a:pt x="303" y="208"/>
                  <a:pt x="303" y="209"/>
                  <a:pt x="303" y="210"/>
                </a:cubicBezTo>
                <a:cubicBezTo>
                  <a:pt x="302" y="208"/>
                  <a:pt x="301" y="206"/>
                  <a:pt x="301" y="204"/>
                </a:cubicBezTo>
                <a:cubicBezTo>
                  <a:pt x="301" y="203"/>
                  <a:pt x="301" y="202"/>
                  <a:pt x="301" y="201"/>
                </a:cubicBezTo>
                <a:cubicBezTo>
                  <a:pt x="302" y="200"/>
                  <a:pt x="302" y="200"/>
                  <a:pt x="303" y="199"/>
                </a:cubicBezTo>
                <a:cubicBezTo>
                  <a:pt x="303" y="199"/>
                  <a:pt x="305" y="198"/>
                  <a:pt x="305" y="198"/>
                </a:cubicBezTo>
                <a:cubicBezTo>
                  <a:pt x="305" y="199"/>
                  <a:pt x="305" y="199"/>
                  <a:pt x="305" y="199"/>
                </a:cubicBezTo>
                <a:cubicBezTo>
                  <a:pt x="305" y="199"/>
                  <a:pt x="305" y="199"/>
                  <a:pt x="305" y="199"/>
                </a:cubicBezTo>
                <a:close/>
                <a:moveTo>
                  <a:pt x="304" y="219"/>
                </a:moveTo>
                <a:cubicBezTo>
                  <a:pt x="304" y="220"/>
                  <a:pt x="304" y="220"/>
                  <a:pt x="304" y="221"/>
                </a:cubicBezTo>
                <a:cubicBezTo>
                  <a:pt x="305" y="221"/>
                  <a:pt x="305" y="222"/>
                  <a:pt x="305" y="223"/>
                </a:cubicBezTo>
                <a:cubicBezTo>
                  <a:pt x="304" y="223"/>
                  <a:pt x="304" y="223"/>
                  <a:pt x="302" y="222"/>
                </a:cubicBezTo>
                <a:cubicBezTo>
                  <a:pt x="300" y="220"/>
                  <a:pt x="301" y="216"/>
                  <a:pt x="300" y="213"/>
                </a:cubicBezTo>
                <a:cubicBezTo>
                  <a:pt x="301" y="216"/>
                  <a:pt x="302" y="218"/>
                  <a:pt x="304" y="219"/>
                </a:cubicBezTo>
                <a:close/>
                <a:moveTo>
                  <a:pt x="253" y="416"/>
                </a:moveTo>
                <a:cubicBezTo>
                  <a:pt x="252" y="415"/>
                  <a:pt x="252" y="415"/>
                  <a:pt x="252" y="415"/>
                </a:cubicBezTo>
                <a:cubicBezTo>
                  <a:pt x="253" y="415"/>
                  <a:pt x="253" y="416"/>
                  <a:pt x="253" y="416"/>
                </a:cubicBezTo>
                <a:cubicBezTo>
                  <a:pt x="253" y="416"/>
                  <a:pt x="253" y="416"/>
                  <a:pt x="253" y="416"/>
                </a:cubicBezTo>
                <a:close/>
                <a:moveTo>
                  <a:pt x="273" y="449"/>
                </a:moveTo>
                <a:cubicBezTo>
                  <a:pt x="273" y="449"/>
                  <a:pt x="273" y="449"/>
                  <a:pt x="273" y="449"/>
                </a:cubicBezTo>
                <a:cubicBezTo>
                  <a:pt x="273" y="449"/>
                  <a:pt x="273" y="449"/>
                  <a:pt x="273" y="449"/>
                </a:cubicBezTo>
                <a:cubicBezTo>
                  <a:pt x="273" y="450"/>
                  <a:pt x="273" y="450"/>
                  <a:pt x="273" y="450"/>
                </a:cubicBezTo>
                <a:cubicBezTo>
                  <a:pt x="273" y="450"/>
                  <a:pt x="273" y="450"/>
                  <a:pt x="273" y="450"/>
                </a:cubicBezTo>
                <a:cubicBezTo>
                  <a:pt x="273" y="449"/>
                  <a:pt x="273" y="449"/>
                  <a:pt x="273" y="449"/>
                </a:cubicBezTo>
                <a:close/>
                <a:moveTo>
                  <a:pt x="582" y="110"/>
                </a:moveTo>
                <a:cubicBezTo>
                  <a:pt x="584" y="111"/>
                  <a:pt x="586" y="110"/>
                  <a:pt x="589" y="112"/>
                </a:cubicBezTo>
                <a:cubicBezTo>
                  <a:pt x="590" y="112"/>
                  <a:pt x="592" y="113"/>
                  <a:pt x="593" y="114"/>
                </a:cubicBezTo>
                <a:cubicBezTo>
                  <a:pt x="592" y="114"/>
                  <a:pt x="592" y="115"/>
                  <a:pt x="591" y="115"/>
                </a:cubicBezTo>
                <a:cubicBezTo>
                  <a:pt x="591" y="116"/>
                  <a:pt x="590" y="116"/>
                  <a:pt x="589" y="116"/>
                </a:cubicBezTo>
                <a:cubicBezTo>
                  <a:pt x="588" y="117"/>
                  <a:pt x="587" y="117"/>
                  <a:pt x="586" y="118"/>
                </a:cubicBezTo>
                <a:cubicBezTo>
                  <a:pt x="585" y="119"/>
                  <a:pt x="584" y="121"/>
                  <a:pt x="583" y="123"/>
                </a:cubicBezTo>
                <a:cubicBezTo>
                  <a:pt x="582" y="123"/>
                  <a:pt x="581" y="123"/>
                  <a:pt x="580" y="123"/>
                </a:cubicBezTo>
                <a:cubicBezTo>
                  <a:pt x="573" y="124"/>
                  <a:pt x="575" y="124"/>
                  <a:pt x="570" y="129"/>
                </a:cubicBezTo>
                <a:cubicBezTo>
                  <a:pt x="569" y="129"/>
                  <a:pt x="568" y="130"/>
                  <a:pt x="568" y="130"/>
                </a:cubicBezTo>
                <a:cubicBezTo>
                  <a:pt x="568" y="127"/>
                  <a:pt x="568" y="124"/>
                  <a:pt x="570" y="120"/>
                </a:cubicBezTo>
                <a:cubicBezTo>
                  <a:pt x="571" y="118"/>
                  <a:pt x="573" y="117"/>
                  <a:pt x="576" y="115"/>
                </a:cubicBezTo>
                <a:cubicBezTo>
                  <a:pt x="577" y="114"/>
                  <a:pt x="579" y="113"/>
                  <a:pt x="580" y="112"/>
                </a:cubicBezTo>
                <a:cubicBezTo>
                  <a:pt x="581" y="111"/>
                  <a:pt x="581" y="111"/>
                  <a:pt x="582" y="110"/>
                </a:cubicBezTo>
                <a:close/>
                <a:moveTo>
                  <a:pt x="387" y="129"/>
                </a:moveTo>
                <a:cubicBezTo>
                  <a:pt x="387" y="132"/>
                  <a:pt x="386" y="133"/>
                  <a:pt x="385" y="133"/>
                </a:cubicBezTo>
                <a:cubicBezTo>
                  <a:pt x="385" y="133"/>
                  <a:pt x="385" y="132"/>
                  <a:pt x="385" y="132"/>
                </a:cubicBezTo>
                <a:cubicBezTo>
                  <a:pt x="386" y="130"/>
                  <a:pt x="387" y="128"/>
                  <a:pt x="387" y="126"/>
                </a:cubicBezTo>
                <a:cubicBezTo>
                  <a:pt x="387" y="127"/>
                  <a:pt x="387" y="128"/>
                  <a:pt x="387" y="129"/>
                </a:cubicBezTo>
                <a:close/>
                <a:moveTo>
                  <a:pt x="326" y="223"/>
                </a:moveTo>
                <a:cubicBezTo>
                  <a:pt x="325" y="223"/>
                  <a:pt x="324" y="222"/>
                  <a:pt x="322" y="221"/>
                </a:cubicBezTo>
                <a:cubicBezTo>
                  <a:pt x="321" y="221"/>
                  <a:pt x="319" y="220"/>
                  <a:pt x="318" y="220"/>
                </a:cubicBezTo>
                <a:cubicBezTo>
                  <a:pt x="318" y="219"/>
                  <a:pt x="318" y="219"/>
                  <a:pt x="318" y="218"/>
                </a:cubicBezTo>
                <a:cubicBezTo>
                  <a:pt x="319" y="218"/>
                  <a:pt x="320" y="219"/>
                  <a:pt x="320" y="219"/>
                </a:cubicBezTo>
                <a:cubicBezTo>
                  <a:pt x="322" y="220"/>
                  <a:pt x="324" y="221"/>
                  <a:pt x="325" y="222"/>
                </a:cubicBezTo>
                <a:cubicBezTo>
                  <a:pt x="326" y="223"/>
                  <a:pt x="326" y="223"/>
                  <a:pt x="326" y="223"/>
                </a:cubicBezTo>
                <a:close/>
                <a:moveTo>
                  <a:pt x="318" y="217"/>
                </a:moveTo>
                <a:cubicBezTo>
                  <a:pt x="318" y="217"/>
                  <a:pt x="318" y="216"/>
                  <a:pt x="318" y="216"/>
                </a:cubicBezTo>
                <a:cubicBezTo>
                  <a:pt x="318" y="216"/>
                  <a:pt x="318" y="216"/>
                  <a:pt x="318" y="215"/>
                </a:cubicBezTo>
                <a:cubicBezTo>
                  <a:pt x="319" y="216"/>
                  <a:pt x="319" y="217"/>
                  <a:pt x="320" y="217"/>
                </a:cubicBezTo>
                <a:cubicBezTo>
                  <a:pt x="320" y="217"/>
                  <a:pt x="320" y="218"/>
                  <a:pt x="321" y="218"/>
                </a:cubicBezTo>
                <a:cubicBezTo>
                  <a:pt x="320" y="217"/>
                  <a:pt x="319" y="217"/>
                  <a:pt x="318" y="217"/>
                </a:cubicBezTo>
                <a:close/>
                <a:moveTo>
                  <a:pt x="317" y="216"/>
                </a:moveTo>
                <a:cubicBezTo>
                  <a:pt x="317" y="216"/>
                  <a:pt x="317" y="216"/>
                  <a:pt x="317" y="217"/>
                </a:cubicBezTo>
                <a:cubicBezTo>
                  <a:pt x="315" y="216"/>
                  <a:pt x="313" y="215"/>
                  <a:pt x="312" y="214"/>
                </a:cubicBezTo>
                <a:cubicBezTo>
                  <a:pt x="310" y="212"/>
                  <a:pt x="309" y="210"/>
                  <a:pt x="309" y="207"/>
                </a:cubicBezTo>
                <a:cubicBezTo>
                  <a:pt x="310" y="209"/>
                  <a:pt x="312" y="210"/>
                  <a:pt x="313" y="211"/>
                </a:cubicBezTo>
                <a:cubicBezTo>
                  <a:pt x="314" y="212"/>
                  <a:pt x="314" y="212"/>
                  <a:pt x="315" y="212"/>
                </a:cubicBezTo>
                <a:cubicBezTo>
                  <a:pt x="316" y="213"/>
                  <a:pt x="316" y="214"/>
                  <a:pt x="317" y="214"/>
                </a:cubicBezTo>
                <a:cubicBezTo>
                  <a:pt x="317" y="215"/>
                  <a:pt x="317" y="215"/>
                  <a:pt x="317" y="216"/>
                </a:cubicBezTo>
                <a:close/>
                <a:moveTo>
                  <a:pt x="315" y="166"/>
                </a:moveTo>
                <a:cubicBezTo>
                  <a:pt x="315" y="166"/>
                  <a:pt x="315" y="166"/>
                  <a:pt x="315" y="166"/>
                </a:cubicBezTo>
                <a:cubicBezTo>
                  <a:pt x="315" y="166"/>
                  <a:pt x="315" y="166"/>
                  <a:pt x="315" y="166"/>
                </a:cubicBezTo>
                <a:cubicBezTo>
                  <a:pt x="315" y="164"/>
                  <a:pt x="314" y="162"/>
                  <a:pt x="313" y="160"/>
                </a:cubicBezTo>
                <a:cubicBezTo>
                  <a:pt x="313" y="158"/>
                  <a:pt x="312" y="156"/>
                  <a:pt x="312" y="154"/>
                </a:cubicBezTo>
                <a:cubicBezTo>
                  <a:pt x="312" y="154"/>
                  <a:pt x="312" y="154"/>
                  <a:pt x="312" y="154"/>
                </a:cubicBezTo>
                <a:cubicBezTo>
                  <a:pt x="312" y="155"/>
                  <a:pt x="312" y="155"/>
                  <a:pt x="313" y="156"/>
                </a:cubicBezTo>
                <a:cubicBezTo>
                  <a:pt x="313" y="159"/>
                  <a:pt x="314" y="162"/>
                  <a:pt x="315" y="165"/>
                </a:cubicBezTo>
                <a:cubicBezTo>
                  <a:pt x="315" y="165"/>
                  <a:pt x="315" y="165"/>
                  <a:pt x="315" y="165"/>
                </a:cubicBezTo>
                <a:cubicBezTo>
                  <a:pt x="315" y="166"/>
                  <a:pt x="315" y="166"/>
                  <a:pt x="315" y="166"/>
                </a:cubicBezTo>
                <a:close/>
                <a:moveTo>
                  <a:pt x="312" y="149"/>
                </a:moveTo>
                <a:cubicBezTo>
                  <a:pt x="311" y="149"/>
                  <a:pt x="311" y="149"/>
                  <a:pt x="311" y="148"/>
                </a:cubicBezTo>
                <a:cubicBezTo>
                  <a:pt x="309" y="147"/>
                  <a:pt x="309" y="147"/>
                  <a:pt x="309" y="147"/>
                </a:cubicBezTo>
                <a:cubicBezTo>
                  <a:pt x="310" y="147"/>
                  <a:pt x="311" y="146"/>
                  <a:pt x="313" y="145"/>
                </a:cubicBezTo>
                <a:cubicBezTo>
                  <a:pt x="312" y="147"/>
                  <a:pt x="312" y="148"/>
                  <a:pt x="312" y="149"/>
                </a:cubicBezTo>
                <a:close/>
                <a:moveTo>
                  <a:pt x="287" y="152"/>
                </a:moveTo>
                <a:cubicBezTo>
                  <a:pt x="291" y="152"/>
                  <a:pt x="296" y="152"/>
                  <a:pt x="299" y="151"/>
                </a:cubicBezTo>
                <a:cubicBezTo>
                  <a:pt x="300" y="151"/>
                  <a:pt x="301" y="150"/>
                  <a:pt x="301" y="150"/>
                </a:cubicBezTo>
                <a:cubicBezTo>
                  <a:pt x="302" y="151"/>
                  <a:pt x="302" y="151"/>
                  <a:pt x="302" y="152"/>
                </a:cubicBezTo>
                <a:cubicBezTo>
                  <a:pt x="302" y="152"/>
                  <a:pt x="302" y="152"/>
                  <a:pt x="302" y="152"/>
                </a:cubicBezTo>
                <a:cubicBezTo>
                  <a:pt x="303" y="154"/>
                  <a:pt x="304" y="156"/>
                  <a:pt x="305" y="158"/>
                </a:cubicBezTo>
                <a:cubicBezTo>
                  <a:pt x="306" y="159"/>
                  <a:pt x="306" y="160"/>
                  <a:pt x="307" y="160"/>
                </a:cubicBezTo>
                <a:cubicBezTo>
                  <a:pt x="308" y="162"/>
                  <a:pt x="309" y="163"/>
                  <a:pt x="309" y="164"/>
                </a:cubicBezTo>
                <a:cubicBezTo>
                  <a:pt x="310" y="165"/>
                  <a:pt x="310" y="165"/>
                  <a:pt x="310" y="166"/>
                </a:cubicBezTo>
                <a:cubicBezTo>
                  <a:pt x="311" y="167"/>
                  <a:pt x="312" y="167"/>
                  <a:pt x="312" y="168"/>
                </a:cubicBezTo>
                <a:cubicBezTo>
                  <a:pt x="312" y="169"/>
                  <a:pt x="312" y="169"/>
                  <a:pt x="312" y="170"/>
                </a:cubicBezTo>
                <a:cubicBezTo>
                  <a:pt x="312" y="171"/>
                  <a:pt x="312" y="171"/>
                  <a:pt x="312" y="171"/>
                </a:cubicBezTo>
                <a:cubicBezTo>
                  <a:pt x="312" y="172"/>
                  <a:pt x="312" y="173"/>
                  <a:pt x="312" y="174"/>
                </a:cubicBezTo>
                <a:cubicBezTo>
                  <a:pt x="312" y="174"/>
                  <a:pt x="312" y="174"/>
                  <a:pt x="312" y="175"/>
                </a:cubicBezTo>
                <a:cubicBezTo>
                  <a:pt x="312" y="176"/>
                  <a:pt x="311" y="177"/>
                  <a:pt x="310" y="179"/>
                </a:cubicBezTo>
                <a:cubicBezTo>
                  <a:pt x="310" y="179"/>
                  <a:pt x="309" y="180"/>
                  <a:pt x="309" y="181"/>
                </a:cubicBezTo>
                <a:cubicBezTo>
                  <a:pt x="306" y="186"/>
                  <a:pt x="306" y="190"/>
                  <a:pt x="306" y="195"/>
                </a:cubicBezTo>
                <a:cubicBezTo>
                  <a:pt x="306" y="195"/>
                  <a:pt x="306" y="195"/>
                  <a:pt x="306" y="195"/>
                </a:cubicBezTo>
                <a:cubicBezTo>
                  <a:pt x="305" y="195"/>
                  <a:pt x="305" y="195"/>
                  <a:pt x="304" y="195"/>
                </a:cubicBezTo>
                <a:cubicBezTo>
                  <a:pt x="303" y="195"/>
                  <a:pt x="302" y="196"/>
                  <a:pt x="301" y="196"/>
                </a:cubicBezTo>
                <a:cubicBezTo>
                  <a:pt x="300" y="197"/>
                  <a:pt x="299" y="198"/>
                  <a:pt x="298" y="200"/>
                </a:cubicBezTo>
                <a:cubicBezTo>
                  <a:pt x="297" y="201"/>
                  <a:pt x="297" y="203"/>
                  <a:pt x="297" y="205"/>
                </a:cubicBezTo>
                <a:cubicBezTo>
                  <a:pt x="297" y="208"/>
                  <a:pt x="298" y="210"/>
                  <a:pt x="299" y="213"/>
                </a:cubicBezTo>
                <a:cubicBezTo>
                  <a:pt x="299" y="212"/>
                  <a:pt x="299" y="212"/>
                  <a:pt x="299" y="212"/>
                </a:cubicBezTo>
                <a:cubicBezTo>
                  <a:pt x="296" y="210"/>
                  <a:pt x="290" y="212"/>
                  <a:pt x="287" y="212"/>
                </a:cubicBezTo>
                <a:cubicBezTo>
                  <a:pt x="286" y="212"/>
                  <a:pt x="286" y="212"/>
                  <a:pt x="285" y="212"/>
                </a:cubicBezTo>
                <a:cubicBezTo>
                  <a:pt x="285" y="211"/>
                  <a:pt x="285" y="210"/>
                  <a:pt x="285" y="210"/>
                </a:cubicBezTo>
                <a:cubicBezTo>
                  <a:pt x="285" y="208"/>
                  <a:pt x="285" y="206"/>
                  <a:pt x="284" y="204"/>
                </a:cubicBezTo>
                <a:cubicBezTo>
                  <a:pt x="284" y="203"/>
                  <a:pt x="284" y="202"/>
                  <a:pt x="283" y="202"/>
                </a:cubicBezTo>
                <a:cubicBezTo>
                  <a:pt x="283" y="201"/>
                  <a:pt x="283" y="200"/>
                  <a:pt x="283" y="200"/>
                </a:cubicBezTo>
                <a:cubicBezTo>
                  <a:pt x="284" y="199"/>
                  <a:pt x="285" y="198"/>
                  <a:pt x="286" y="197"/>
                </a:cubicBezTo>
                <a:cubicBezTo>
                  <a:pt x="289" y="195"/>
                  <a:pt x="293" y="194"/>
                  <a:pt x="295" y="191"/>
                </a:cubicBezTo>
                <a:cubicBezTo>
                  <a:pt x="293" y="190"/>
                  <a:pt x="289" y="192"/>
                  <a:pt x="286" y="191"/>
                </a:cubicBezTo>
                <a:cubicBezTo>
                  <a:pt x="284" y="184"/>
                  <a:pt x="292" y="179"/>
                  <a:pt x="290" y="172"/>
                </a:cubicBezTo>
                <a:cubicBezTo>
                  <a:pt x="289" y="169"/>
                  <a:pt x="285" y="169"/>
                  <a:pt x="283" y="165"/>
                </a:cubicBezTo>
                <a:cubicBezTo>
                  <a:pt x="282" y="162"/>
                  <a:pt x="281" y="154"/>
                  <a:pt x="282" y="150"/>
                </a:cubicBezTo>
                <a:cubicBezTo>
                  <a:pt x="284" y="150"/>
                  <a:pt x="285" y="151"/>
                  <a:pt x="287" y="152"/>
                </a:cubicBezTo>
                <a:close/>
                <a:moveTo>
                  <a:pt x="281" y="201"/>
                </a:moveTo>
                <a:cubicBezTo>
                  <a:pt x="281" y="201"/>
                  <a:pt x="281" y="201"/>
                  <a:pt x="282" y="201"/>
                </a:cubicBezTo>
                <a:cubicBezTo>
                  <a:pt x="282" y="201"/>
                  <a:pt x="282" y="201"/>
                  <a:pt x="282" y="202"/>
                </a:cubicBezTo>
                <a:cubicBezTo>
                  <a:pt x="282" y="203"/>
                  <a:pt x="283" y="204"/>
                  <a:pt x="283" y="205"/>
                </a:cubicBezTo>
                <a:cubicBezTo>
                  <a:pt x="283" y="206"/>
                  <a:pt x="284" y="208"/>
                  <a:pt x="283" y="210"/>
                </a:cubicBezTo>
                <a:cubicBezTo>
                  <a:pt x="283" y="210"/>
                  <a:pt x="283" y="211"/>
                  <a:pt x="283" y="212"/>
                </a:cubicBezTo>
                <a:cubicBezTo>
                  <a:pt x="277" y="212"/>
                  <a:pt x="269" y="211"/>
                  <a:pt x="265" y="207"/>
                </a:cubicBezTo>
                <a:cubicBezTo>
                  <a:pt x="265" y="207"/>
                  <a:pt x="265" y="207"/>
                  <a:pt x="265" y="207"/>
                </a:cubicBezTo>
                <a:cubicBezTo>
                  <a:pt x="265" y="207"/>
                  <a:pt x="266" y="206"/>
                  <a:pt x="265" y="205"/>
                </a:cubicBezTo>
                <a:cubicBezTo>
                  <a:pt x="265" y="205"/>
                  <a:pt x="265" y="204"/>
                  <a:pt x="265" y="204"/>
                </a:cubicBezTo>
                <a:cubicBezTo>
                  <a:pt x="265" y="203"/>
                  <a:pt x="266" y="202"/>
                  <a:pt x="266" y="200"/>
                </a:cubicBezTo>
                <a:cubicBezTo>
                  <a:pt x="270" y="192"/>
                  <a:pt x="275" y="201"/>
                  <a:pt x="281" y="201"/>
                </a:cubicBezTo>
                <a:close/>
                <a:moveTo>
                  <a:pt x="235" y="391"/>
                </a:moveTo>
                <a:cubicBezTo>
                  <a:pt x="234" y="390"/>
                  <a:pt x="234" y="389"/>
                  <a:pt x="234" y="387"/>
                </a:cubicBezTo>
                <a:cubicBezTo>
                  <a:pt x="234" y="388"/>
                  <a:pt x="235" y="388"/>
                  <a:pt x="235" y="388"/>
                </a:cubicBezTo>
                <a:cubicBezTo>
                  <a:pt x="235" y="389"/>
                  <a:pt x="235" y="389"/>
                  <a:pt x="236" y="389"/>
                </a:cubicBezTo>
                <a:cubicBezTo>
                  <a:pt x="236" y="389"/>
                  <a:pt x="236" y="390"/>
                  <a:pt x="237" y="390"/>
                </a:cubicBezTo>
                <a:cubicBezTo>
                  <a:pt x="237" y="391"/>
                  <a:pt x="237" y="391"/>
                  <a:pt x="237" y="391"/>
                </a:cubicBezTo>
                <a:cubicBezTo>
                  <a:pt x="237" y="393"/>
                  <a:pt x="238" y="395"/>
                  <a:pt x="239" y="396"/>
                </a:cubicBezTo>
                <a:cubicBezTo>
                  <a:pt x="239" y="398"/>
                  <a:pt x="240" y="399"/>
                  <a:pt x="241" y="400"/>
                </a:cubicBezTo>
                <a:cubicBezTo>
                  <a:pt x="241" y="400"/>
                  <a:pt x="241" y="400"/>
                  <a:pt x="241" y="400"/>
                </a:cubicBezTo>
                <a:cubicBezTo>
                  <a:pt x="240" y="399"/>
                  <a:pt x="239" y="397"/>
                  <a:pt x="238" y="396"/>
                </a:cubicBezTo>
                <a:cubicBezTo>
                  <a:pt x="237" y="394"/>
                  <a:pt x="236" y="393"/>
                  <a:pt x="235" y="392"/>
                </a:cubicBezTo>
                <a:cubicBezTo>
                  <a:pt x="235" y="391"/>
                  <a:pt x="235" y="391"/>
                  <a:pt x="235" y="391"/>
                </a:cubicBezTo>
                <a:close/>
                <a:moveTo>
                  <a:pt x="265" y="435"/>
                </a:moveTo>
                <a:cubicBezTo>
                  <a:pt x="265" y="435"/>
                  <a:pt x="265" y="435"/>
                  <a:pt x="265" y="435"/>
                </a:cubicBezTo>
                <a:cubicBezTo>
                  <a:pt x="265" y="435"/>
                  <a:pt x="265" y="436"/>
                  <a:pt x="265" y="436"/>
                </a:cubicBezTo>
                <a:cubicBezTo>
                  <a:pt x="266" y="436"/>
                  <a:pt x="266" y="436"/>
                  <a:pt x="266" y="437"/>
                </a:cubicBezTo>
                <a:cubicBezTo>
                  <a:pt x="266" y="437"/>
                  <a:pt x="266" y="437"/>
                  <a:pt x="266" y="437"/>
                </a:cubicBezTo>
                <a:cubicBezTo>
                  <a:pt x="266" y="437"/>
                  <a:pt x="266" y="437"/>
                  <a:pt x="266" y="437"/>
                </a:cubicBezTo>
                <a:cubicBezTo>
                  <a:pt x="267" y="438"/>
                  <a:pt x="268" y="439"/>
                  <a:pt x="268" y="440"/>
                </a:cubicBezTo>
                <a:cubicBezTo>
                  <a:pt x="269" y="441"/>
                  <a:pt x="269" y="441"/>
                  <a:pt x="269" y="442"/>
                </a:cubicBezTo>
                <a:cubicBezTo>
                  <a:pt x="270" y="442"/>
                  <a:pt x="270" y="443"/>
                  <a:pt x="270" y="444"/>
                </a:cubicBezTo>
                <a:cubicBezTo>
                  <a:pt x="270" y="444"/>
                  <a:pt x="271" y="445"/>
                  <a:pt x="271" y="446"/>
                </a:cubicBezTo>
                <a:cubicBezTo>
                  <a:pt x="269" y="444"/>
                  <a:pt x="268" y="442"/>
                  <a:pt x="266" y="440"/>
                </a:cubicBezTo>
                <a:cubicBezTo>
                  <a:pt x="266" y="438"/>
                  <a:pt x="265" y="437"/>
                  <a:pt x="265" y="435"/>
                </a:cubicBezTo>
                <a:close/>
                <a:moveTo>
                  <a:pt x="281" y="470"/>
                </a:moveTo>
                <a:cubicBezTo>
                  <a:pt x="281" y="470"/>
                  <a:pt x="281" y="470"/>
                  <a:pt x="281" y="470"/>
                </a:cubicBezTo>
                <a:cubicBezTo>
                  <a:pt x="281" y="470"/>
                  <a:pt x="281" y="470"/>
                  <a:pt x="281" y="470"/>
                </a:cubicBezTo>
                <a:cubicBezTo>
                  <a:pt x="281" y="470"/>
                  <a:pt x="281" y="470"/>
                  <a:pt x="281" y="470"/>
                </a:cubicBezTo>
                <a:close/>
                <a:moveTo>
                  <a:pt x="285" y="483"/>
                </a:moveTo>
                <a:cubicBezTo>
                  <a:pt x="285" y="483"/>
                  <a:pt x="285" y="483"/>
                  <a:pt x="285" y="484"/>
                </a:cubicBezTo>
                <a:cubicBezTo>
                  <a:pt x="285" y="484"/>
                  <a:pt x="285" y="484"/>
                  <a:pt x="285" y="484"/>
                </a:cubicBezTo>
                <a:cubicBezTo>
                  <a:pt x="285" y="483"/>
                  <a:pt x="285" y="482"/>
                  <a:pt x="284" y="481"/>
                </a:cubicBezTo>
                <a:cubicBezTo>
                  <a:pt x="285" y="482"/>
                  <a:pt x="285" y="483"/>
                  <a:pt x="285" y="483"/>
                </a:cubicBezTo>
                <a:close/>
                <a:moveTo>
                  <a:pt x="381" y="405"/>
                </a:moveTo>
                <a:cubicBezTo>
                  <a:pt x="381" y="405"/>
                  <a:pt x="382" y="405"/>
                  <a:pt x="382" y="405"/>
                </a:cubicBezTo>
                <a:cubicBezTo>
                  <a:pt x="382" y="405"/>
                  <a:pt x="382" y="405"/>
                  <a:pt x="382" y="405"/>
                </a:cubicBezTo>
                <a:cubicBezTo>
                  <a:pt x="382" y="405"/>
                  <a:pt x="382" y="405"/>
                  <a:pt x="382" y="405"/>
                </a:cubicBezTo>
                <a:cubicBezTo>
                  <a:pt x="382" y="405"/>
                  <a:pt x="382" y="405"/>
                  <a:pt x="381" y="405"/>
                </a:cubicBezTo>
                <a:close/>
                <a:moveTo>
                  <a:pt x="456" y="390"/>
                </a:moveTo>
                <a:cubicBezTo>
                  <a:pt x="458" y="390"/>
                  <a:pt x="461" y="389"/>
                  <a:pt x="464" y="388"/>
                </a:cubicBezTo>
                <a:cubicBezTo>
                  <a:pt x="467" y="388"/>
                  <a:pt x="470" y="387"/>
                  <a:pt x="473" y="385"/>
                </a:cubicBezTo>
                <a:cubicBezTo>
                  <a:pt x="476" y="383"/>
                  <a:pt x="478" y="381"/>
                  <a:pt x="480" y="379"/>
                </a:cubicBezTo>
                <a:cubicBezTo>
                  <a:pt x="480" y="379"/>
                  <a:pt x="481" y="379"/>
                  <a:pt x="481" y="379"/>
                </a:cubicBezTo>
                <a:cubicBezTo>
                  <a:pt x="480" y="381"/>
                  <a:pt x="479" y="382"/>
                  <a:pt x="479" y="384"/>
                </a:cubicBezTo>
                <a:cubicBezTo>
                  <a:pt x="479" y="391"/>
                  <a:pt x="481" y="395"/>
                  <a:pt x="484" y="399"/>
                </a:cubicBezTo>
                <a:cubicBezTo>
                  <a:pt x="484" y="399"/>
                  <a:pt x="484" y="399"/>
                  <a:pt x="484" y="399"/>
                </a:cubicBezTo>
                <a:cubicBezTo>
                  <a:pt x="483" y="398"/>
                  <a:pt x="482" y="398"/>
                  <a:pt x="481" y="397"/>
                </a:cubicBezTo>
                <a:cubicBezTo>
                  <a:pt x="480" y="397"/>
                  <a:pt x="479" y="397"/>
                  <a:pt x="478" y="397"/>
                </a:cubicBezTo>
                <a:cubicBezTo>
                  <a:pt x="477" y="398"/>
                  <a:pt x="477" y="398"/>
                  <a:pt x="476" y="398"/>
                </a:cubicBezTo>
                <a:cubicBezTo>
                  <a:pt x="475" y="397"/>
                  <a:pt x="474" y="397"/>
                  <a:pt x="473" y="397"/>
                </a:cubicBezTo>
                <a:cubicBezTo>
                  <a:pt x="473" y="397"/>
                  <a:pt x="473" y="397"/>
                  <a:pt x="472" y="397"/>
                </a:cubicBezTo>
                <a:cubicBezTo>
                  <a:pt x="470" y="396"/>
                  <a:pt x="469" y="396"/>
                  <a:pt x="467" y="396"/>
                </a:cubicBezTo>
                <a:cubicBezTo>
                  <a:pt x="465" y="396"/>
                  <a:pt x="463" y="395"/>
                  <a:pt x="461" y="394"/>
                </a:cubicBezTo>
                <a:cubicBezTo>
                  <a:pt x="459" y="394"/>
                  <a:pt x="457" y="392"/>
                  <a:pt x="455" y="391"/>
                </a:cubicBezTo>
                <a:cubicBezTo>
                  <a:pt x="455" y="391"/>
                  <a:pt x="454" y="391"/>
                  <a:pt x="454" y="391"/>
                </a:cubicBezTo>
                <a:cubicBezTo>
                  <a:pt x="455" y="391"/>
                  <a:pt x="455" y="391"/>
                  <a:pt x="456" y="390"/>
                </a:cubicBezTo>
                <a:close/>
                <a:moveTo>
                  <a:pt x="530" y="308"/>
                </a:moveTo>
                <a:cubicBezTo>
                  <a:pt x="530" y="308"/>
                  <a:pt x="531" y="308"/>
                  <a:pt x="531" y="308"/>
                </a:cubicBezTo>
                <a:cubicBezTo>
                  <a:pt x="531" y="308"/>
                  <a:pt x="530" y="308"/>
                  <a:pt x="530" y="309"/>
                </a:cubicBezTo>
                <a:cubicBezTo>
                  <a:pt x="530" y="309"/>
                  <a:pt x="530" y="309"/>
                  <a:pt x="530" y="308"/>
                </a:cubicBezTo>
                <a:close/>
                <a:moveTo>
                  <a:pt x="561" y="195"/>
                </a:moveTo>
                <a:cubicBezTo>
                  <a:pt x="560" y="195"/>
                  <a:pt x="560" y="196"/>
                  <a:pt x="559" y="196"/>
                </a:cubicBezTo>
                <a:cubicBezTo>
                  <a:pt x="561" y="194"/>
                  <a:pt x="563" y="192"/>
                  <a:pt x="565" y="190"/>
                </a:cubicBezTo>
                <a:cubicBezTo>
                  <a:pt x="568" y="188"/>
                  <a:pt x="570" y="186"/>
                  <a:pt x="573" y="185"/>
                </a:cubicBezTo>
                <a:cubicBezTo>
                  <a:pt x="573" y="188"/>
                  <a:pt x="572" y="190"/>
                  <a:pt x="569" y="192"/>
                </a:cubicBezTo>
                <a:cubicBezTo>
                  <a:pt x="566" y="194"/>
                  <a:pt x="564" y="195"/>
                  <a:pt x="561" y="195"/>
                </a:cubicBezTo>
                <a:close/>
                <a:moveTo>
                  <a:pt x="575" y="180"/>
                </a:moveTo>
                <a:cubicBezTo>
                  <a:pt x="575" y="180"/>
                  <a:pt x="575" y="179"/>
                  <a:pt x="575" y="179"/>
                </a:cubicBezTo>
                <a:cubicBezTo>
                  <a:pt x="575" y="179"/>
                  <a:pt x="575" y="180"/>
                  <a:pt x="576" y="180"/>
                </a:cubicBezTo>
                <a:cubicBezTo>
                  <a:pt x="575" y="180"/>
                  <a:pt x="575" y="180"/>
                  <a:pt x="574" y="181"/>
                </a:cubicBezTo>
                <a:cubicBezTo>
                  <a:pt x="574" y="180"/>
                  <a:pt x="575" y="180"/>
                  <a:pt x="575" y="180"/>
                </a:cubicBezTo>
                <a:close/>
                <a:moveTo>
                  <a:pt x="580" y="110"/>
                </a:moveTo>
                <a:cubicBezTo>
                  <a:pt x="580" y="110"/>
                  <a:pt x="580" y="111"/>
                  <a:pt x="579" y="111"/>
                </a:cubicBezTo>
                <a:cubicBezTo>
                  <a:pt x="578" y="112"/>
                  <a:pt x="576" y="113"/>
                  <a:pt x="575" y="114"/>
                </a:cubicBezTo>
                <a:cubicBezTo>
                  <a:pt x="573" y="116"/>
                  <a:pt x="570" y="117"/>
                  <a:pt x="569" y="120"/>
                </a:cubicBezTo>
                <a:cubicBezTo>
                  <a:pt x="567" y="123"/>
                  <a:pt x="566" y="127"/>
                  <a:pt x="566" y="131"/>
                </a:cubicBezTo>
                <a:cubicBezTo>
                  <a:pt x="555" y="137"/>
                  <a:pt x="542" y="124"/>
                  <a:pt x="545" y="111"/>
                </a:cubicBezTo>
                <a:cubicBezTo>
                  <a:pt x="547" y="101"/>
                  <a:pt x="562" y="99"/>
                  <a:pt x="571" y="101"/>
                </a:cubicBezTo>
                <a:cubicBezTo>
                  <a:pt x="572" y="101"/>
                  <a:pt x="574" y="102"/>
                  <a:pt x="575" y="102"/>
                </a:cubicBezTo>
                <a:cubicBezTo>
                  <a:pt x="576" y="105"/>
                  <a:pt x="577" y="109"/>
                  <a:pt x="580" y="110"/>
                </a:cubicBezTo>
                <a:close/>
                <a:moveTo>
                  <a:pt x="348" y="195"/>
                </a:moveTo>
                <a:cubicBezTo>
                  <a:pt x="346" y="198"/>
                  <a:pt x="341" y="196"/>
                  <a:pt x="337" y="195"/>
                </a:cubicBezTo>
                <a:cubicBezTo>
                  <a:pt x="337" y="195"/>
                  <a:pt x="338" y="195"/>
                  <a:pt x="338" y="195"/>
                </a:cubicBezTo>
                <a:cubicBezTo>
                  <a:pt x="339" y="194"/>
                  <a:pt x="341" y="193"/>
                  <a:pt x="342" y="192"/>
                </a:cubicBezTo>
                <a:cubicBezTo>
                  <a:pt x="342" y="192"/>
                  <a:pt x="343" y="191"/>
                  <a:pt x="343" y="191"/>
                </a:cubicBezTo>
                <a:cubicBezTo>
                  <a:pt x="343" y="191"/>
                  <a:pt x="343" y="190"/>
                  <a:pt x="344" y="190"/>
                </a:cubicBezTo>
                <a:cubicBezTo>
                  <a:pt x="344" y="190"/>
                  <a:pt x="344" y="190"/>
                  <a:pt x="344" y="190"/>
                </a:cubicBezTo>
                <a:cubicBezTo>
                  <a:pt x="345" y="189"/>
                  <a:pt x="345" y="189"/>
                  <a:pt x="346" y="189"/>
                </a:cubicBezTo>
                <a:cubicBezTo>
                  <a:pt x="346" y="189"/>
                  <a:pt x="347" y="189"/>
                  <a:pt x="348" y="188"/>
                </a:cubicBezTo>
                <a:cubicBezTo>
                  <a:pt x="349" y="187"/>
                  <a:pt x="350" y="186"/>
                  <a:pt x="351" y="185"/>
                </a:cubicBezTo>
                <a:cubicBezTo>
                  <a:pt x="351" y="189"/>
                  <a:pt x="350" y="193"/>
                  <a:pt x="348" y="195"/>
                </a:cubicBezTo>
                <a:close/>
                <a:moveTo>
                  <a:pt x="325" y="205"/>
                </a:moveTo>
                <a:cubicBezTo>
                  <a:pt x="327" y="207"/>
                  <a:pt x="330" y="206"/>
                  <a:pt x="332" y="207"/>
                </a:cubicBezTo>
                <a:cubicBezTo>
                  <a:pt x="333" y="207"/>
                  <a:pt x="333" y="208"/>
                  <a:pt x="334" y="208"/>
                </a:cubicBezTo>
                <a:cubicBezTo>
                  <a:pt x="333" y="212"/>
                  <a:pt x="334" y="215"/>
                  <a:pt x="337" y="218"/>
                </a:cubicBezTo>
                <a:cubicBezTo>
                  <a:pt x="336" y="219"/>
                  <a:pt x="335" y="220"/>
                  <a:pt x="334" y="222"/>
                </a:cubicBezTo>
                <a:cubicBezTo>
                  <a:pt x="332" y="223"/>
                  <a:pt x="332" y="224"/>
                  <a:pt x="331" y="226"/>
                </a:cubicBezTo>
                <a:cubicBezTo>
                  <a:pt x="331" y="226"/>
                  <a:pt x="331" y="226"/>
                  <a:pt x="331" y="226"/>
                </a:cubicBezTo>
                <a:cubicBezTo>
                  <a:pt x="330" y="224"/>
                  <a:pt x="328" y="223"/>
                  <a:pt x="326" y="222"/>
                </a:cubicBezTo>
                <a:cubicBezTo>
                  <a:pt x="326" y="221"/>
                  <a:pt x="325" y="221"/>
                  <a:pt x="325" y="220"/>
                </a:cubicBezTo>
                <a:cubicBezTo>
                  <a:pt x="323" y="219"/>
                  <a:pt x="322" y="218"/>
                  <a:pt x="321" y="216"/>
                </a:cubicBezTo>
                <a:cubicBezTo>
                  <a:pt x="320" y="215"/>
                  <a:pt x="319" y="215"/>
                  <a:pt x="318" y="214"/>
                </a:cubicBezTo>
                <a:cubicBezTo>
                  <a:pt x="318" y="214"/>
                  <a:pt x="318" y="214"/>
                  <a:pt x="318" y="213"/>
                </a:cubicBezTo>
                <a:cubicBezTo>
                  <a:pt x="318" y="213"/>
                  <a:pt x="318" y="213"/>
                  <a:pt x="318" y="212"/>
                </a:cubicBezTo>
                <a:cubicBezTo>
                  <a:pt x="318" y="211"/>
                  <a:pt x="318" y="211"/>
                  <a:pt x="318" y="210"/>
                </a:cubicBezTo>
                <a:cubicBezTo>
                  <a:pt x="318" y="210"/>
                  <a:pt x="318" y="209"/>
                  <a:pt x="319" y="209"/>
                </a:cubicBezTo>
                <a:cubicBezTo>
                  <a:pt x="319" y="209"/>
                  <a:pt x="319" y="208"/>
                  <a:pt x="319" y="208"/>
                </a:cubicBezTo>
                <a:cubicBezTo>
                  <a:pt x="319" y="208"/>
                  <a:pt x="319" y="208"/>
                  <a:pt x="319" y="208"/>
                </a:cubicBezTo>
                <a:cubicBezTo>
                  <a:pt x="319" y="206"/>
                  <a:pt x="319" y="206"/>
                  <a:pt x="319" y="206"/>
                </a:cubicBezTo>
                <a:cubicBezTo>
                  <a:pt x="318" y="207"/>
                  <a:pt x="318" y="207"/>
                  <a:pt x="318" y="207"/>
                </a:cubicBezTo>
                <a:cubicBezTo>
                  <a:pt x="318" y="207"/>
                  <a:pt x="318" y="207"/>
                  <a:pt x="318" y="207"/>
                </a:cubicBezTo>
                <a:cubicBezTo>
                  <a:pt x="318" y="208"/>
                  <a:pt x="318" y="208"/>
                  <a:pt x="317" y="208"/>
                </a:cubicBezTo>
                <a:cubicBezTo>
                  <a:pt x="317" y="209"/>
                  <a:pt x="317" y="209"/>
                  <a:pt x="317" y="210"/>
                </a:cubicBezTo>
                <a:cubicBezTo>
                  <a:pt x="317" y="211"/>
                  <a:pt x="317" y="211"/>
                  <a:pt x="317" y="212"/>
                </a:cubicBezTo>
                <a:cubicBezTo>
                  <a:pt x="317" y="212"/>
                  <a:pt x="317" y="212"/>
                  <a:pt x="317" y="213"/>
                </a:cubicBezTo>
                <a:cubicBezTo>
                  <a:pt x="316" y="212"/>
                  <a:pt x="316" y="212"/>
                  <a:pt x="316" y="211"/>
                </a:cubicBezTo>
                <a:cubicBezTo>
                  <a:pt x="315" y="211"/>
                  <a:pt x="315" y="211"/>
                  <a:pt x="314" y="210"/>
                </a:cubicBezTo>
                <a:cubicBezTo>
                  <a:pt x="312" y="209"/>
                  <a:pt x="311" y="208"/>
                  <a:pt x="309" y="206"/>
                </a:cubicBezTo>
                <a:cubicBezTo>
                  <a:pt x="309" y="206"/>
                  <a:pt x="309" y="206"/>
                  <a:pt x="309" y="205"/>
                </a:cubicBezTo>
                <a:cubicBezTo>
                  <a:pt x="309" y="205"/>
                  <a:pt x="309" y="205"/>
                  <a:pt x="309" y="204"/>
                </a:cubicBezTo>
                <a:cubicBezTo>
                  <a:pt x="309" y="204"/>
                  <a:pt x="309" y="203"/>
                  <a:pt x="309" y="202"/>
                </a:cubicBezTo>
                <a:cubicBezTo>
                  <a:pt x="309" y="200"/>
                  <a:pt x="311" y="198"/>
                  <a:pt x="313" y="196"/>
                </a:cubicBezTo>
                <a:cubicBezTo>
                  <a:pt x="313" y="196"/>
                  <a:pt x="314" y="196"/>
                  <a:pt x="314" y="196"/>
                </a:cubicBezTo>
                <a:cubicBezTo>
                  <a:pt x="315" y="196"/>
                  <a:pt x="316" y="196"/>
                  <a:pt x="318" y="196"/>
                </a:cubicBezTo>
                <a:cubicBezTo>
                  <a:pt x="319" y="196"/>
                  <a:pt x="321" y="196"/>
                  <a:pt x="322" y="195"/>
                </a:cubicBezTo>
                <a:cubicBezTo>
                  <a:pt x="324" y="195"/>
                  <a:pt x="325" y="194"/>
                  <a:pt x="326" y="194"/>
                </a:cubicBezTo>
                <a:cubicBezTo>
                  <a:pt x="326" y="194"/>
                  <a:pt x="326" y="194"/>
                  <a:pt x="327" y="194"/>
                </a:cubicBezTo>
                <a:cubicBezTo>
                  <a:pt x="327" y="194"/>
                  <a:pt x="327" y="194"/>
                  <a:pt x="327" y="194"/>
                </a:cubicBezTo>
                <a:cubicBezTo>
                  <a:pt x="328" y="194"/>
                  <a:pt x="329" y="194"/>
                  <a:pt x="329" y="194"/>
                </a:cubicBezTo>
                <a:cubicBezTo>
                  <a:pt x="330" y="195"/>
                  <a:pt x="330" y="195"/>
                  <a:pt x="331" y="195"/>
                </a:cubicBezTo>
                <a:cubicBezTo>
                  <a:pt x="331" y="195"/>
                  <a:pt x="332" y="195"/>
                  <a:pt x="332" y="195"/>
                </a:cubicBezTo>
                <a:cubicBezTo>
                  <a:pt x="332" y="195"/>
                  <a:pt x="332" y="195"/>
                  <a:pt x="333" y="195"/>
                </a:cubicBezTo>
                <a:cubicBezTo>
                  <a:pt x="328" y="197"/>
                  <a:pt x="320" y="201"/>
                  <a:pt x="325" y="205"/>
                </a:cubicBezTo>
                <a:close/>
                <a:moveTo>
                  <a:pt x="188" y="200"/>
                </a:moveTo>
                <a:cubicBezTo>
                  <a:pt x="187" y="200"/>
                  <a:pt x="187" y="199"/>
                  <a:pt x="186" y="198"/>
                </a:cubicBezTo>
                <a:cubicBezTo>
                  <a:pt x="184" y="194"/>
                  <a:pt x="182" y="190"/>
                  <a:pt x="180" y="186"/>
                </a:cubicBezTo>
                <a:cubicBezTo>
                  <a:pt x="180" y="186"/>
                  <a:pt x="181" y="187"/>
                  <a:pt x="182" y="188"/>
                </a:cubicBezTo>
                <a:cubicBezTo>
                  <a:pt x="183" y="189"/>
                  <a:pt x="183" y="190"/>
                  <a:pt x="184" y="192"/>
                </a:cubicBezTo>
                <a:cubicBezTo>
                  <a:pt x="184" y="193"/>
                  <a:pt x="185" y="194"/>
                  <a:pt x="186" y="195"/>
                </a:cubicBezTo>
                <a:cubicBezTo>
                  <a:pt x="186" y="195"/>
                  <a:pt x="187" y="196"/>
                  <a:pt x="187" y="197"/>
                </a:cubicBezTo>
                <a:cubicBezTo>
                  <a:pt x="188" y="198"/>
                  <a:pt x="188" y="200"/>
                  <a:pt x="189" y="202"/>
                </a:cubicBezTo>
                <a:cubicBezTo>
                  <a:pt x="188" y="201"/>
                  <a:pt x="188" y="201"/>
                  <a:pt x="188" y="200"/>
                </a:cubicBezTo>
                <a:close/>
                <a:moveTo>
                  <a:pt x="174" y="176"/>
                </a:moveTo>
                <a:cubicBezTo>
                  <a:pt x="173" y="176"/>
                  <a:pt x="173" y="175"/>
                  <a:pt x="173" y="175"/>
                </a:cubicBezTo>
                <a:cubicBezTo>
                  <a:pt x="173" y="175"/>
                  <a:pt x="173" y="175"/>
                  <a:pt x="173" y="175"/>
                </a:cubicBezTo>
                <a:cubicBezTo>
                  <a:pt x="173" y="175"/>
                  <a:pt x="174" y="176"/>
                  <a:pt x="174" y="176"/>
                </a:cubicBezTo>
                <a:close/>
                <a:moveTo>
                  <a:pt x="156" y="166"/>
                </a:moveTo>
                <a:cubicBezTo>
                  <a:pt x="156" y="167"/>
                  <a:pt x="156" y="167"/>
                  <a:pt x="156" y="168"/>
                </a:cubicBezTo>
                <a:cubicBezTo>
                  <a:pt x="155" y="168"/>
                  <a:pt x="154" y="167"/>
                  <a:pt x="153" y="166"/>
                </a:cubicBezTo>
                <a:cubicBezTo>
                  <a:pt x="152" y="165"/>
                  <a:pt x="151" y="164"/>
                  <a:pt x="151" y="163"/>
                </a:cubicBezTo>
                <a:cubicBezTo>
                  <a:pt x="151" y="163"/>
                  <a:pt x="151" y="163"/>
                  <a:pt x="151" y="163"/>
                </a:cubicBezTo>
                <a:cubicBezTo>
                  <a:pt x="153" y="163"/>
                  <a:pt x="154" y="164"/>
                  <a:pt x="156" y="166"/>
                </a:cubicBezTo>
                <a:close/>
                <a:moveTo>
                  <a:pt x="171" y="174"/>
                </a:moveTo>
                <a:cubicBezTo>
                  <a:pt x="171" y="175"/>
                  <a:pt x="172" y="176"/>
                  <a:pt x="172" y="176"/>
                </a:cubicBezTo>
                <a:cubicBezTo>
                  <a:pt x="171" y="176"/>
                  <a:pt x="170" y="175"/>
                  <a:pt x="168" y="174"/>
                </a:cubicBezTo>
                <a:cubicBezTo>
                  <a:pt x="168" y="174"/>
                  <a:pt x="168" y="174"/>
                  <a:pt x="168" y="174"/>
                </a:cubicBezTo>
                <a:cubicBezTo>
                  <a:pt x="169" y="174"/>
                  <a:pt x="170" y="174"/>
                  <a:pt x="171" y="174"/>
                </a:cubicBezTo>
                <a:close/>
                <a:moveTo>
                  <a:pt x="227" y="378"/>
                </a:moveTo>
                <a:cubicBezTo>
                  <a:pt x="227" y="378"/>
                  <a:pt x="228" y="379"/>
                  <a:pt x="228" y="379"/>
                </a:cubicBezTo>
                <a:cubicBezTo>
                  <a:pt x="228" y="380"/>
                  <a:pt x="228" y="381"/>
                  <a:pt x="229" y="382"/>
                </a:cubicBezTo>
                <a:cubicBezTo>
                  <a:pt x="228" y="380"/>
                  <a:pt x="227" y="379"/>
                  <a:pt x="227" y="377"/>
                </a:cubicBezTo>
                <a:cubicBezTo>
                  <a:pt x="227" y="377"/>
                  <a:pt x="227" y="378"/>
                  <a:pt x="227" y="378"/>
                </a:cubicBezTo>
                <a:close/>
                <a:moveTo>
                  <a:pt x="263" y="434"/>
                </a:moveTo>
                <a:cubicBezTo>
                  <a:pt x="263" y="434"/>
                  <a:pt x="263" y="435"/>
                  <a:pt x="263" y="436"/>
                </a:cubicBezTo>
                <a:cubicBezTo>
                  <a:pt x="263" y="435"/>
                  <a:pt x="262" y="434"/>
                  <a:pt x="261" y="433"/>
                </a:cubicBezTo>
                <a:cubicBezTo>
                  <a:pt x="262" y="433"/>
                  <a:pt x="262" y="433"/>
                  <a:pt x="263" y="434"/>
                </a:cubicBezTo>
                <a:close/>
                <a:moveTo>
                  <a:pt x="381" y="506"/>
                </a:moveTo>
                <a:cubicBezTo>
                  <a:pt x="382" y="503"/>
                  <a:pt x="382" y="503"/>
                  <a:pt x="382" y="503"/>
                </a:cubicBezTo>
                <a:cubicBezTo>
                  <a:pt x="382" y="502"/>
                  <a:pt x="382" y="500"/>
                  <a:pt x="383" y="499"/>
                </a:cubicBezTo>
                <a:cubicBezTo>
                  <a:pt x="384" y="496"/>
                  <a:pt x="384" y="494"/>
                  <a:pt x="385" y="491"/>
                </a:cubicBezTo>
                <a:cubicBezTo>
                  <a:pt x="385" y="489"/>
                  <a:pt x="385" y="486"/>
                  <a:pt x="385" y="484"/>
                </a:cubicBezTo>
                <a:cubicBezTo>
                  <a:pt x="385" y="484"/>
                  <a:pt x="385" y="483"/>
                  <a:pt x="385" y="483"/>
                </a:cubicBezTo>
                <a:cubicBezTo>
                  <a:pt x="385" y="483"/>
                  <a:pt x="385" y="482"/>
                  <a:pt x="385" y="482"/>
                </a:cubicBezTo>
                <a:cubicBezTo>
                  <a:pt x="385" y="486"/>
                  <a:pt x="385" y="490"/>
                  <a:pt x="385" y="494"/>
                </a:cubicBezTo>
                <a:cubicBezTo>
                  <a:pt x="384" y="499"/>
                  <a:pt x="383" y="504"/>
                  <a:pt x="381" y="509"/>
                </a:cubicBezTo>
                <a:cubicBezTo>
                  <a:pt x="381" y="508"/>
                  <a:pt x="381" y="507"/>
                  <a:pt x="381" y="506"/>
                </a:cubicBezTo>
                <a:close/>
                <a:moveTo>
                  <a:pt x="385" y="473"/>
                </a:moveTo>
                <a:cubicBezTo>
                  <a:pt x="385" y="472"/>
                  <a:pt x="385" y="472"/>
                  <a:pt x="385" y="472"/>
                </a:cubicBezTo>
                <a:cubicBezTo>
                  <a:pt x="386" y="475"/>
                  <a:pt x="386" y="478"/>
                  <a:pt x="386" y="481"/>
                </a:cubicBezTo>
                <a:cubicBezTo>
                  <a:pt x="386" y="478"/>
                  <a:pt x="385" y="476"/>
                  <a:pt x="385" y="473"/>
                </a:cubicBezTo>
                <a:close/>
                <a:moveTo>
                  <a:pt x="379" y="419"/>
                </a:moveTo>
                <a:cubicBezTo>
                  <a:pt x="379" y="418"/>
                  <a:pt x="379" y="418"/>
                  <a:pt x="379" y="417"/>
                </a:cubicBezTo>
                <a:cubicBezTo>
                  <a:pt x="379" y="415"/>
                  <a:pt x="380" y="413"/>
                  <a:pt x="380" y="410"/>
                </a:cubicBezTo>
                <a:cubicBezTo>
                  <a:pt x="381" y="409"/>
                  <a:pt x="381" y="409"/>
                  <a:pt x="381" y="409"/>
                </a:cubicBezTo>
                <a:cubicBezTo>
                  <a:pt x="381" y="409"/>
                  <a:pt x="381" y="409"/>
                  <a:pt x="381" y="409"/>
                </a:cubicBezTo>
                <a:cubicBezTo>
                  <a:pt x="381" y="413"/>
                  <a:pt x="380" y="417"/>
                  <a:pt x="379" y="421"/>
                </a:cubicBezTo>
                <a:cubicBezTo>
                  <a:pt x="379" y="420"/>
                  <a:pt x="379" y="420"/>
                  <a:pt x="379" y="419"/>
                </a:cubicBezTo>
                <a:close/>
                <a:moveTo>
                  <a:pt x="525" y="413"/>
                </a:moveTo>
                <a:cubicBezTo>
                  <a:pt x="523" y="412"/>
                  <a:pt x="522" y="411"/>
                  <a:pt x="521" y="409"/>
                </a:cubicBezTo>
                <a:cubicBezTo>
                  <a:pt x="521" y="409"/>
                  <a:pt x="521" y="409"/>
                  <a:pt x="521" y="409"/>
                </a:cubicBezTo>
                <a:cubicBezTo>
                  <a:pt x="523" y="409"/>
                  <a:pt x="524" y="410"/>
                  <a:pt x="525" y="411"/>
                </a:cubicBezTo>
                <a:cubicBezTo>
                  <a:pt x="526" y="412"/>
                  <a:pt x="526" y="413"/>
                  <a:pt x="526" y="414"/>
                </a:cubicBezTo>
                <a:cubicBezTo>
                  <a:pt x="526" y="413"/>
                  <a:pt x="525" y="413"/>
                  <a:pt x="525" y="413"/>
                </a:cubicBezTo>
                <a:close/>
                <a:moveTo>
                  <a:pt x="546" y="310"/>
                </a:moveTo>
                <a:cubicBezTo>
                  <a:pt x="546" y="310"/>
                  <a:pt x="546" y="310"/>
                  <a:pt x="547" y="310"/>
                </a:cubicBezTo>
                <a:cubicBezTo>
                  <a:pt x="547" y="310"/>
                  <a:pt x="547" y="310"/>
                  <a:pt x="547" y="310"/>
                </a:cubicBezTo>
                <a:cubicBezTo>
                  <a:pt x="546" y="310"/>
                  <a:pt x="546" y="310"/>
                  <a:pt x="546" y="310"/>
                </a:cubicBezTo>
                <a:cubicBezTo>
                  <a:pt x="546" y="310"/>
                  <a:pt x="546" y="310"/>
                  <a:pt x="546" y="310"/>
                </a:cubicBezTo>
                <a:close/>
                <a:moveTo>
                  <a:pt x="563" y="311"/>
                </a:moveTo>
                <a:cubicBezTo>
                  <a:pt x="563" y="311"/>
                  <a:pt x="563" y="311"/>
                  <a:pt x="563" y="311"/>
                </a:cubicBezTo>
                <a:cubicBezTo>
                  <a:pt x="562" y="311"/>
                  <a:pt x="562" y="311"/>
                  <a:pt x="561" y="312"/>
                </a:cubicBezTo>
                <a:cubicBezTo>
                  <a:pt x="562" y="311"/>
                  <a:pt x="562" y="311"/>
                  <a:pt x="563" y="311"/>
                </a:cubicBezTo>
                <a:close/>
                <a:moveTo>
                  <a:pt x="570" y="307"/>
                </a:moveTo>
                <a:cubicBezTo>
                  <a:pt x="574" y="304"/>
                  <a:pt x="574" y="304"/>
                  <a:pt x="574" y="304"/>
                </a:cubicBezTo>
                <a:cubicBezTo>
                  <a:pt x="574" y="304"/>
                  <a:pt x="574" y="304"/>
                  <a:pt x="574" y="304"/>
                </a:cubicBezTo>
                <a:cubicBezTo>
                  <a:pt x="574" y="304"/>
                  <a:pt x="574" y="304"/>
                  <a:pt x="574" y="304"/>
                </a:cubicBezTo>
                <a:cubicBezTo>
                  <a:pt x="573" y="305"/>
                  <a:pt x="573" y="305"/>
                  <a:pt x="573" y="305"/>
                </a:cubicBezTo>
                <a:cubicBezTo>
                  <a:pt x="572" y="306"/>
                  <a:pt x="570" y="307"/>
                  <a:pt x="569" y="307"/>
                </a:cubicBezTo>
                <a:cubicBezTo>
                  <a:pt x="568" y="308"/>
                  <a:pt x="567" y="308"/>
                  <a:pt x="566" y="309"/>
                </a:cubicBezTo>
                <a:cubicBezTo>
                  <a:pt x="566" y="309"/>
                  <a:pt x="566" y="309"/>
                  <a:pt x="565" y="309"/>
                </a:cubicBezTo>
                <a:cubicBezTo>
                  <a:pt x="567" y="308"/>
                  <a:pt x="568" y="308"/>
                  <a:pt x="570" y="307"/>
                </a:cubicBezTo>
                <a:close/>
                <a:moveTo>
                  <a:pt x="565" y="297"/>
                </a:moveTo>
                <a:cubicBezTo>
                  <a:pt x="567" y="298"/>
                  <a:pt x="569" y="299"/>
                  <a:pt x="571" y="301"/>
                </a:cubicBezTo>
                <a:cubicBezTo>
                  <a:pt x="570" y="302"/>
                  <a:pt x="569" y="302"/>
                  <a:pt x="569" y="303"/>
                </a:cubicBezTo>
                <a:cubicBezTo>
                  <a:pt x="568" y="304"/>
                  <a:pt x="566" y="305"/>
                  <a:pt x="565" y="306"/>
                </a:cubicBezTo>
                <a:cubicBezTo>
                  <a:pt x="562" y="308"/>
                  <a:pt x="558" y="309"/>
                  <a:pt x="555" y="309"/>
                </a:cubicBezTo>
                <a:cubicBezTo>
                  <a:pt x="554" y="309"/>
                  <a:pt x="552" y="309"/>
                  <a:pt x="551" y="309"/>
                </a:cubicBezTo>
                <a:cubicBezTo>
                  <a:pt x="551" y="308"/>
                  <a:pt x="550" y="308"/>
                  <a:pt x="549" y="308"/>
                </a:cubicBezTo>
                <a:cubicBezTo>
                  <a:pt x="549" y="308"/>
                  <a:pt x="549" y="308"/>
                  <a:pt x="549" y="308"/>
                </a:cubicBezTo>
                <a:cubicBezTo>
                  <a:pt x="548" y="308"/>
                  <a:pt x="548" y="307"/>
                  <a:pt x="548" y="307"/>
                </a:cubicBezTo>
                <a:cubicBezTo>
                  <a:pt x="547" y="307"/>
                  <a:pt x="546" y="306"/>
                  <a:pt x="546" y="306"/>
                </a:cubicBezTo>
                <a:cubicBezTo>
                  <a:pt x="545" y="306"/>
                  <a:pt x="544" y="306"/>
                  <a:pt x="543" y="306"/>
                </a:cubicBezTo>
                <a:cubicBezTo>
                  <a:pt x="541" y="306"/>
                  <a:pt x="541" y="306"/>
                  <a:pt x="541" y="306"/>
                </a:cubicBezTo>
                <a:cubicBezTo>
                  <a:pt x="540" y="306"/>
                  <a:pt x="539" y="306"/>
                  <a:pt x="538" y="307"/>
                </a:cubicBezTo>
                <a:cubicBezTo>
                  <a:pt x="538" y="307"/>
                  <a:pt x="537" y="307"/>
                  <a:pt x="536" y="307"/>
                </a:cubicBezTo>
                <a:cubicBezTo>
                  <a:pt x="534" y="307"/>
                  <a:pt x="533" y="307"/>
                  <a:pt x="531" y="307"/>
                </a:cubicBezTo>
                <a:cubicBezTo>
                  <a:pt x="531" y="307"/>
                  <a:pt x="531" y="307"/>
                  <a:pt x="530" y="307"/>
                </a:cubicBezTo>
                <a:cubicBezTo>
                  <a:pt x="531" y="305"/>
                  <a:pt x="531" y="303"/>
                  <a:pt x="532" y="301"/>
                </a:cubicBezTo>
                <a:cubicBezTo>
                  <a:pt x="535" y="299"/>
                  <a:pt x="538" y="299"/>
                  <a:pt x="540" y="298"/>
                </a:cubicBezTo>
                <a:cubicBezTo>
                  <a:pt x="542" y="298"/>
                  <a:pt x="544" y="298"/>
                  <a:pt x="545" y="297"/>
                </a:cubicBezTo>
                <a:cubicBezTo>
                  <a:pt x="547" y="297"/>
                  <a:pt x="550" y="296"/>
                  <a:pt x="552" y="295"/>
                </a:cubicBezTo>
                <a:cubicBezTo>
                  <a:pt x="554" y="295"/>
                  <a:pt x="556" y="294"/>
                  <a:pt x="558" y="294"/>
                </a:cubicBezTo>
                <a:cubicBezTo>
                  <a:pt x="561" y="295"/>
                  <a:pt x="563" y="296"/>
                  <a:pt x="565" y="297"/>
                </a:cubicBezTo>
                <a:close/>
                <a:moveTo>
                  <a:pt x="552" y="294"/>
                </a:moveTo>
                <a:cubicBezTo>
                  <a:pt x="549" y="295"/>
                  <a:pt x="547" y="295"/>
                  <a:pt x="545" y="296"/>
                </a:cubicBezTo>
                <a:cubicBezTo>
                  <a:pt x="543" y="297"/>
                  <a:pt x="542" y="297"/>
                  <a:pt x="540" y="297"/>
                </a:cubicBezTo>
                <a:cubicBezTo>
                  <a:pt x="538" y="297"/>
                  <a:pt x="536" y="298"/>
                  <a:pt x="534" y="299"/>
                </a:cubicBezTo>
                <a:cubicBezTo>
                  <a:pt x="534" y="298"/>
                  <a:pt x="534" y="298"/>
                  <a:pt x="535" y="298"/>
                </a:cubicBezTo>
                <a:cubicBezTo>
                  <a:pt x="540" y="293"/>
                  <a:pt x="549" y="291"/>
                  <a:pt x="555" y="293"/>
                </a:cubicBezTo>
                <a:cubicBezTo>
                  <a:pt x="555" y="293"/>
                  <a:pt x="556" y="293"/>
                  <a:pt x="556" y="293"/>
                </a:cubicBezTo>
                <a:cubicBezTo>
                  <a:pt x="555" y="293"/>
                  <a:pt x="553" y="294"/>
                  <a:pt x="552" y="294"/>
                </a:cubicBezTo>
                <a:close/>
                <a:moveTo>
                  <a:pt x="587" y="55"/>
                </a:moveTo>
                <a:cubicBezTo>
                  <a:pt x="587" y="57"/>
                  <a:pt x="586" y="59"/>
                  <a:pt x="587" y="61"/>
                </a:cubicBezTo>
                <a:cubicBezTo>
                  <a:pt x="585" y="61"/>
                  <a:pt x="584" y="60"/>
                  <a:pt x="582" y="60"/>
                </a:cubicBezTo>
                <a:cubicBezTo>
                  <a:pt x="582" y="59"/>
                  <a:pt x="581" y="59"/>
                  <a:pt x="581" y="58"/>
                </a:cubicBezTo>
                <a:cubicBezTo>
                  <a:pt x="581" y="56"/>
                  <a:pt x="584" y="55"/>
                  <a:pt x="587" y="55"/>
                </a:cubicBezTo>
                <a:close/>
                <a:moveTo>
                  <a:pt x="323" y="140"/>
                </a:moveTo>
                <a:cubicBezTo>
                  <a:pt x="325" y="139"/>
                  <a:pt x="327" y="139"/>
                  <a:pt x="328" y="139"/>
                </a:cubicBezTo>
                <a:cubicBezTo>
                  <a:pt x="328" y="139"/>
                  <a:pt x="327" y="140"/>
                  <a:pt x="327" y="140"/>
                </a:cubicBezTo>
                <a:cubicBezTo>
                  <a:pt x="324" y="144"/>
                  <a:pt x="327" y="154"/>
                  <a:pt x="330" y="158"/>
                </a:cubicBezTo>
                <a:cubicBezTo>
                  <a:pt x="333" y="162"/>
                  <a:pt x="337" y="164"/>
                  <a:pt x="340" y="168"/>
                </a:cubicBezTo>
                <a:cubicBezTo>
                  <a:pt x="341" y="169"/>
                  <a:pt x="342" y="171"/>
                  <a:pt x="343" y="172"/>
                </a:cubicBezTo>
                <a:cubicBezTo>
                  <a:pt x="345" y="175"/>
                  <a:pt x="349" y="175"/>
                  <a:pt x="350" y="178"/>
                </a:cubicBezTo>
                <a:cubicBezTo>
                  <a:pt x="350" y="179"/>
                  <a:pt x="351" y="180"/>
                  <a:pt x="351" y="182"/>
                </a:cubicBezTo>
                <a:cubicBezTo>
                  <a:pt x="350" y="183"/>
                  <a:pt x="350" y="183"/>
                  <a:pt x="349" y="184"/>
                </a:cubicBezTo>
                <a:cubicBezTo>
                  <a:pt x="349" y="185"/>
                  <a:pt x="348" y="186"/>
                  <a:pt x="347" y="186"/>
                </a:cubicBezTo>
                <a:cubicBezTo>
                  <a:pt x="346" y="187"/>
                  <a:pt x="346" y="187"/>
                  <a:pt x="345" y="187"/>
                </a:cubicBezTo>
                <a:cubicBezTo>
                  <a:pt x="345" y="187"/>
                  <a:pt x="344" y="187"/>
                  <a:pt x="343" y="188"/>
                </a:cubicBezTo>
                <a:cubicBezTo>
                  <a:pt x="343" y="188"/>
                  <a:pt x="342" y="188"/>
                  <a:pt x="342" y="189"/>
                </a:cubicBezTo>
                <a:cubicBezTo>
                  <a:pt x="342" y="189"/>
                  <a:pt x="342" y="189"/>
                  <a:pt x="341" y="189"/>
                </a:cubicBezTo>
                <a:cubicBezTo>
                  <a:pt x="341" y="190"/>
                  <a:pt x="340" y="190"/>
                  <a:pt x="340" y="191"/>
                </a:cubicBezTo>
                <a:cubicBezTo>
                  <a:pt x="339" y="192"/>
                  <a:pt x="338" y="192"/>
                  <a:pt x="337" y="193"/>
                </a:cubicBezTo>
                <a:cubicBezTo>
                  <a:pt x="336" y="193"/>
                  <a:pt x="335" y="193"/>
                  <a:pt x="334" y="193"/>
                </a:cubicBezTo>
                <a:cubicBezTo>
                  <a:pt x="333" y="193"/>
                  <a:pt x="333" y="193"/>
                  <a:pt x="333" y="193"/>
                </a:cubicBezTo>
                <a:cubicBezTo>
                  <a:pt x="332" y="193"/>
                  <a:pt x="332" y="193"/>
                  <a:pt x="332" y="193"/>
                </a:cubicBezTo>
                <a:cubicBezTo>
                  <a:pt x="331" y="192"/>
                  <a:pt x="331" y="192"/>
                  <a:pt x="330" y="192"/>
                </a:cubicBezTo>
                <a:cubicBezTo>
                  <a:pt x="329" y="192"/>
                  <a:pt x="329" y="191"/>
                  <a:pt x="328" y="191"/>
                </a:cubicBezTo>
                <a:cubicBezTo>
                  <a:pt x="327" y="191"/>
                  <a:pt x="327" y="191"/>
                  <a:pt x="327" y="191"/>
                </a:cubicBezTo>
                <a:cubicBezTo>
                  <a:pt x="326" y="191"/>
                  <a:pt x="326" y="191"/>
                  <a:pt x="325" y="191"/>
                </a:cubicBezTo>
                <a:cubicBezTo>
                  <a:pt x="324" y="192"/>
                  <a:pt x="323" y="192"/>
                  <a:pt x="321" y="192"/>
                </a:cubicBezTo>
                <a:cubicBezTo>
                  <a:pt x="320" y="193"/>
                  <a:pt x="319" y="193"/>
                  <a:pt x="318" y="192"/>
                </a:cubicBezTo>
                <a:cubicBezTo>
                  <a:pt x="317" y="192"/>
                  <a:pt x="316" y="192"/>
                  <a:pt x="315" y="192"/>
                </a:cubicBezTo>
                <a:cubicBezTo>
                  <a:pt x="316" y="190"/>
                  <a:pt x="316" y="187"/>
                  <a:pt x="317" y="185"/>
                </a:cubicBezTo>
                <a:cubicBezTo>
                  <a:pt x="317" y="182"/>
                  <a:pt x="317" y="182"/>
                  <a:pt x="317" y="182"/>
                </a:cubicBezTo>
                <a:cubicBezTo>
                  <a:pt x="317" y="182"/>
                  <a:pt x="318" y="181"/>
                  <a:pt x="318" y="180"/>
                </a:cubicBezTo>
                <a:cubicBezTo>
                  <a:pt x="318" y="179"/>
                  <a:pt x="318" y="178"/>
                  <a:pt x="318" y="177"/>
                </a:cubicBezTo>
                <a:cubicBezTo>
                  <a:pt x="318" y="175"/>
                  <a:pt x="318" y="175"/>
                  <a:pt x="318" y="175"/>
                </a:cubicBezTo>
                <a:cubicBezTo>
                  <a:pt x="318" y="173"/>
                  <a:pt x="318" y="172"/>
                  <a:pt x="318" y="170"/>
                </a:cubicBezTo>
                <a:cubicBezTo>
                  <a:pt x="318" y="168"/>
                  <a:pt x="318" y="166"/>
                  <a:pt x="317" y="165"/>
                </a:cubicBezTo>
                <a:cubicBezTo>
                  <a:pt x="317" y="164"/>
                  <a:pt x="317" y="163"/>
                  <a:pt x="317" y="163"/>
                </a:cubicBezTo>
                <a:cubicBezTo>
                  <a:pt x="317" y="162"/>
                  <a:pt x="317" y="161"/>
                  <a:pt x="317" y="160"/>
                </a:cubicBezTo>
                <a:cubicBezTo>
                  <a:pt x="318" y="156"/>
                  <a:pt x="317" y="151"/>
                  <a:pt x="315" y="146"/>
                </a:cubicBezTo>
                <a:cubicBezTo>
                  <a:pt x="314" y="146"/>
                  <a:pt x="314" y="145"/>
                  <a:pt x="314" y="145"/>
                </a:cubicBezTo>
                <a:cubicBezTo>
                  <a:pt x="314" y="145"/>
                  <a:pt x="314" y="145"/>
                  <a:pt x="314" y="145"/>
                </a:cubicBezTo>
                <a:cubicBezTo>
                  <a:pt x="317" y="143"/>
                  <a:pt x="320" y="142"/>
                  <a:pt x="323" y="140"/>
                </a:cubicBezTo>
                <a:close/>
                <a:moveTo>
                  <a:pt x="205" y="182"/>
                </a:moveTo>
                <a:cubicBezTo>
                  <a:pt x="207" y="184"/>
                  <a:pt x="206" y="191"/>
                  <a:pt x="205" y="195"/>
                </a:cubicBezTo>
                <a:cubicBezTo>
                  <a:pt x="205" y="194"/>
                  <a:pt x="204" y="193"/>
                  <a:pt x="203" y="193"/>
                </a:cubicBezTo>
                <a:cubicBezTo>
                  <a:pt x="202" y="192"/>
                  <a:pt x="200" y="191"/>
                  <a:pt x="199" y="190"/>
                </a:cubicBezTo>
                <a:cubicBezTo>
                  <a:pt x="198" y="190"/>
                  <a:pt x="198" y="190"/>
                  <a:pt x="198" y="190"/>
                </a:cubicBezTo>
                <a:cubicBezTo>
                  <a:pt x="196" y="189"/>
                  <a:pt x="194" y="187"/>
                  <a:pt x="192" y="186"/>
                </a:cubicBezTo>
                <a:cubicBezTo>
                  <a:pt x="189" y="183"/>
                  <a:pt x="188" y="180"/>
                  <a:pt x="188" y="176"/>
                </a:cubicBezTo>
                <a:cubicBezTo>
                  <a:pt x="194" y="176"/>
                  <a:pt x="203" y="176"/>
                  <a:pt x="205" y="182"/>
                </a:cubicBezTo>
                <a:close/>
                <a:moveTo>
                  <a:pt x="186" y="176"/>
                </a:moveTo>
                <a:cubicBezTo>
                  <a:pt x="186" y="176"/>
                  <a:pt x="187" y="176"/>
                  <a:pt x="187" y="176"/>
                </a:cubicBezTo>
                <a:cubicBezTo>
                  <a:pt x="187" y="180"/>
                  <a:pt x="188" y="184"/>
                  <a:pt x="191" y="187"/>
                </a:cubicBezTo>
                <a:cubicBezTo>
                  <a:pt x="193" y="188"/>
                  <a:pt x="195" y="190"/>
                  <a:pt x="197" y="191"/>
                </a:cubicBezTo>
                <a:cubicBezTo>
                  <a:pt x="198" y="191"/>
                  <a:pt x="198" y="191"/>
                  <a:pt x="198" y="191"/>
                </a:cubicBezTo>
                <a:cubicBezTo>
                  <a:pt x="200" y="192"/>
                  <a:pt x="201" y="193"/>
                  <a:pt x="202" y="194"/>
                </a:cubicBezTo>
                <a:cubicBezTo>
                  <a:pt x="203" y="194"/>
                  <a:pt x="204" y="195"/>
                  <a:pt x="205" y="196"/>
                </a:cubicBezTo>
                <a:cubicBezTo>
                  <a:pt x="205" y="196"/>
                  <a:pt x="205" y="196"/>
                  <a:pt x="205" y="196"/>
                </a:cubicBezTo>
                <a:cubicBezTo>
                  <a:pt x="204" y="201"/>
                  <a:pt x="200" y="204"/>
                  <a:pt x="196" y="206"/>
                </a:cubicBezTo>
                <a:cubicBezTo>
                  <a:pt x="196" y="206"/>
                  <a:pt x="195" y="206"/>
                  <a:pt x="195" y="206"/>
                </a:cubicBezTo>
                <a:cubicBezTo>
                  <a:pt x="194" y="206"/>
                  <a:pt x="193" y="206"/>
                  <a:pt x="192" y="206"/>
                </a:cubicBezTo>
                <a:cubicBezTo>
                  <a:pt x="191" y="206"/>
                  <a:pt x="191" y="206"/>
                  <a:pt x="191" y="206"/>
                </a:cubicBezTo>
                <a:cubicBezTo>
                  <a:pt x="190" y="202"/>
                  <a:pt x="189" y="199"/>
                  <a:pt x="188" y="196"/>
                </a:cubicBezTo>
                <a:cubicBezTo>
                  <a:pt x="188" y="195"/>
                  <a:pt x="187" y="195"/>
                  <a:pt x="187" y="194"/>
                </a:cubicBezTo>
                <a:cubicBezTo>
                  <a:pt x="186" y="193"/>
                  <a:pt x="186" y="192"/>
                  <a:pt x="185" y="191"/>
                </a:cubicBezTo>
                <a:cubicBezTo>
                  <a:pt x="184" y="190"/>
                  <a:pt x="184" y="189"/>
                  <a:pt x="183" y="187"/>
                </a:cubicBezTo>
                <a:cubicBezTo>
                  <a:pt x="182" y="186"/>
                  <a:pt x="181" y="185"/>
                  <a:pt x="180" y="184"/>
                </a:cubicBezTo>
                <a:cubicBezTo>
                  <a:pt x="179" y="183"/>
                  <a:pt x="179" y="183"/>
                  <a:pt x="178" y="182"/>
                </a:cubicBezTo>
                <a:cubicBezTo>
                  <a:pt x="178" y="182"/>
                  <a:pt x="178" y="182"/>
                  <a:pt x="178" y="182"/>
                </a:cubicBezTo>
                <a:cubicBezTo>
                  <a:pt x="177" y="179"/>
                  <a:pt x="176" y="177"/>
                  <a:pt x="175" y="175"/>
                </a:cubicBezTo>
                <a:cubicBezTo>
                  <a:pt x="179" y="175"/>
                  <a:pt x="182" y="176"/>
                  <a:pt x="186" y="176"/>
                </a:cubicBezTo>
                <a:close/>
                <a:moveTo>
                  <a:pt x="168" y="193"/>
                </a:moveTo>
                <a:cubicBezTo>
                  <a:pt x="166" y="192"/>
                  <a:pt x="165" y="191"/>
                  <a:pt x="163" y="190"/>
                </a:cubicBezTo>
                <a:cubicBezTo>
                  <a:pt x="161" y="190"/>
                  <a:pt x="159" y="190"/>
                  <a:pt x="158" y="190"/>
                </a:cubicBezTo>
                <a:cubicBezTo>
                  <a:pt x="157" y="190"/>
                  <a:pt x="156" y="191"/>
                  <a:pt x="155" y="191"/>
                </a:cubicBezTo>
                <a:cubicBezTo>
                  <a:pt x="154" y="191"/>
                  <a:pt x="153" y="191"/>
                  <a:pt x="152" y="191"/>
                </a:cubicBezTo>
                <a:cubicBezTo>
                  <a:pt x="151" y="192"/>
                  <a:pt x="149" y="193"/>
                  <a:pt x="148" y="193"/>
                </a:cubicBezTo>
                <a:cubicBezTo>
                  <a:pt x="146" y="194"/>
                  <a:pt x="145" y="194"/>
                  <a:pt x="143" y="194"/>
                </a:cubicBezTo>
                <a:cubicBezTo>
                  <a:pt x="140" y="194"/>
                  <a:pt x="137" y="193"/>
                  <a:pt x="135" y="190"/>
                </a:cubicBezTo>
                <a:cubicBezTo>
                  <a:pt x="134" y="189"/>
                  <a:pt x="133" y="187"/>
                  <a:pt x="133" y="186"/>
                </a:cubicBezTo>
                <a:cubicBezTo>
                  <a:pt x="132" y="184"/>
                  <a:pt x="132" y="182"/>
                  <a:pt x="131" y="181"/>
                </a:cubicBezTo>
                <a:cubicBezTo>
                  <a:pt x="131" y="180"/>
                  <a:pt x="131" y="180"/>
                  <a:pt x="131" y="179"/>
                </a:cubicBezTo>
                <a:cubicBezTo>
                  <a:pt x="131" y="176"/>
                  <a:pt x="132" y="173"/>
                  <a:pt x="134" y="170"/>
                </a:cubicBezTo>
                <a:cubicBezTo>
                  <a:pt x="138" y="166"/>
                  <a:pt x="142" y="162"/>
                  <a:pt x="148" y="163"/>
                </a:cubicBezTo>
                <a:cubicBezTo>
                  <a:pt x="148" y="163"/>
                  <a:pt x="149" y="163"/>
                  <a:pt x="149" y="163"/>
                </a:cubicBezTo>
                <a:cubicBezTo>
                  <a:pt x="149" y="163"/>
                  <a:pt x="149" y="163"/>
                  <a:pt x="149" y="163"/>
                </a:cubicBezTo>
                <a:cubicBezTo>
                  <a:pt x="149" y="163"/>
                  <a:pt x="150" y="164"/>
                  <a:pt x="150" y="164"/>
                </a:cubicBezTo>
                <a:cubicBezTo>
                  <a:pt x="150" y="165"/>
                  <a:pt x="151" y="166"/>
                  <a:pt x="152" y="167"/>
                </a:cubicBezTo>
                <a:cubicBezTo>
                  <a:pt x="153" y="168"/>
                  <a:pt x="155" y="169"/>
                  <a:pt x="156" y="170"/>
                </a:cubicBezTo>
                <a:cubicBezTo>
                  <a:pt x="156" y="171"/>
                  <a:pt x="156" y="172"/>
                  <a:pt x="157" y="172"/>
                </a:cubicBezTo>
                <a:cubicBezTo>
                  <a:pt x="159" y="175"/>
                  <a:pt x="162" y="174"/>
                  <a:pt x="164" y="174"/>
                </a:cubicBezTo>
                <a:cubicBezTo>
                  <a:pt x="165" y="174"/>
                  <a:pt x="165" y="174"/>
                  <a:pt x="165" y="174"/>
                </a:cubicBezTo>
                <a:cubicBezTo>
                  <a:pt x="166" y="175"/>
                  <a:pt x="167" y="175"/>
                  <a:pt x="168" y="176"/>
                </a:cubicBezTo>
                <a:cubicBezTo>
                  <a:pt x="170" y="177"/>
                  <a:pt x="173" y="178"/>
                  <a:pt x="175" y="180"/>
                </a:cubicBezTo>
                <a:cubicBezTo>
                  <a:pt x="176" y="181"/>
                  <a:pt x="176" y="183"/>
                  <a:pt x="176" y="184"/>
                </a:cubicBezTo>
                <a:cubicBezTo>
                  <a:pt x="176" y="185"/>
                  <a:pt x="176" y="186"/>
                  <a:pt x="176" y="187"/>
                </a:cubicBezTo>
                <a:cubicBezTo>
                  <a:pt x="176" y="189"/>
                  <a:pt x="177" y="191"/>
                  <a:pt x="178" y="193"/>
                </a:cubicBezTo>
                <a:cubicBezTo>
                  <a:pt x="178" y="195"/>
                  <a:pt x="179" y="197"/>
                  <a:pt x="179" y="198"/>
                </a:cubicBezTo>
                <a:cubicBezTo>
                  <a:pt x="180" y="201"/>
                  <a:pt x="181" y="203"/>
                  <a:pt x="182" y="205"/>
                </a:cubicBezTo>
                <a:cubicBezTo>
                  <a:pt x="183" y="205"/>
                  <a:pt x="183" y="205"/>
                  <a:pt x="183" y="206"/>
                </a:cubicBezTo>
                <a:cubicBezTo>
                  <a:pt x="181" y="206"/>
                  <a:pt x="180" y="205"/>
                  <a:pt x="178" y="204"/>
                </a:cubicBezTo>
                <a:cubicBezTo>
                  <a:pt x="177" y="203"/>
                  <a:pt x="176" y="202"/>
                  <a:pt x="175" y="201"/>
                </a:cubicBezTo>
                <a:cubicBezTo>
                  <a:pt x="174" y="200"/>
                  <a:pt x="174" y="199"/>
                  <a:pt x="173" y="199"/>
                </a:cubicBezTo>
                <a:cubicBezTo>
                  <a:pt x="173" y="198"/>
                  <a:pt x="172" y="197"/>
                  <a:pt x="172" y="197"/>
                </a:cubicBezTo>
                <a:cubicBezTo>
                  <a:pt x="170" y="195"/>
                  <a:pt x="169" y="194"/>
                  <a:pt x="168" y="193"/>
                </a:cubicBezTo>
                <a:close/>
                <a:moveTo>
                  <a:pt x="229" y="382"/>
                </a:moveTo>
                <a:cubicBezTo>
                  <a:pt x="229" y="383"/>
                  <a:pt x="230" y="384"/>
                  <a:pt x="231" y="384"/>
                </a:cubicBezTo>
                <a:cubicBezTo>
                  <a:pt x="231" y="385"/>
                  <a:pt x="231" y="385"/>
                  <a:pt x="231" y="385"/>
                </a:cubicBezTo>
                <a:cubicBezTo>
                  <a:pt x="231" y="385"/>
                  <a:pt x="231" y="385"/>
                  <a:pt x="231" y="385"/>
                </a:cubicBezTo>
                <a:cubicBezTo>
                  <a:pt x="230" y="384"/>
                  <a:pt x="230" y="383"/>
                  <a:pt x="229" y="382"/>
                </a:cubicBezTo>
                <a:close/>
                <a:moveTo>
                  <a:pt x="240" y="409"/>
                </a:moveTo>
                <a:cubicBezTo>
                  <a:pt x="238" y="407"/>
                  <a:pt x="237" y="404"/>
                  <a:pt x="236" y="402"/>
                </a:cubicBezTo>
                <a:cubicBezTo>
                  <a:pt x="237" y="404"/>
                  <a:pt x="238" y="405"/>
                  <a:pt x="240" y="407"/>
                </a:cubicBezTo>
                <a:cubicBezTo>
                  <a:pt x="240" y="407"/>
                  <a:pt x="240" y="408"/>
                  <a:pt x="241" y="408"/>
                </a:cubicBezTo>
                <a:cubicBezTo>
                  <a:pt x="241" y="409"/>
                  <a:pt x="241" y="409"/>
                  <a:pt x="241" y="410"/>
                </a:cubicBezTo>
                <a:cubicBezTo>
                  <a:pt x="241" y="410"/>
                  <a:pt x="241" y="410"/>
                  <a:pt x="241" y="410"/>
                </a:cubicBezTo>
                <a:cubicBezTo>
                  <a:pt x="240" y="410"/>
                  <a:pt x="240" y="409"/>
                  <a:pt x="240" y="409"/>
                </a:cubicBezTo>
                <a:close/>
                <a:moveTo>
                  <a:pt x="258" y="437"/>
                </a:moveTo>
                <a:cubicBezTo>
                  <a:pt x="259" y="438"/>
                  <a:pt x="259" y="438"/>
                  <a:pt x="260" y="439"/>
                </a:cubicBezTo>
                <a:cubicBezTo>
                  <a:pt x="263" y="444"/>
                  <a:pt x="267" y="449"/>
                  <a:pt x="269" y="454"/>
                </a:cubicBezTo>
                <a:cubicBezTo>
                  <a:pt x="265" y="449"/>
                  <a:pt x="261" y="443"/>
                  <a:pt x="258" y="437"/>
                </a:cubicBezTo>
                <a:close/>
                <a:moveTo>
                  <a:pt x="342" y="703"/>
                </a:moveTo>
                <a:cubicBezTo>
                  <a:pt x="342" y="703"/>
                  <a:pt x="342" y="704"/>
                  <a:pt x="341" y="703"/>
                </a:cubicBezTo>
                <a:cubicBezTo>
                  <a:pt x="341" y="703"/>
                  <a:pt x="341" y="703"/>
                  <a:pt x="341" y="703"/>
                </a:cubicBezTo>
                <a:cubicBezTo>
                  <a:pt x="341" y="703"/>
                  <a:pt x="341" y="703"/>
                  <a:pt x="341" y="703"/>
                </a:cubicBezTo>
                <a:cubicBezTo>
                  <a:pt x="341" y="703"/>
                  <a:pt x="341" y="703"/>
                  <a:pt x="341" y="703"/>
                </a:cubicBezTo>
                <a:cubicBezTo>
                  <a:pt x="342" y="703"/>
                  <a:pt x="342" y="703"/>
                  <a:pt x="342" y="703"/>
                </a:cubicBezTo>
                <a:cubicBezTo>
                  <a:pt x="342" y="704"/>
                  <a:pt x="342" y="702"/>
                  <a:pt x="342" y="703"/>
                </a:cubicBezTo>
                <a:close/>
                <a:moveTo>
                  <a:pt x="378" y="529"/>
                </a:moveTo>
                <a:cubicBezTo>
                  <a:pt x="378" y="528"/>
                  <a:pt x="378" y="528"/>
                  <a:pt x="378" y="528"/>
                </a:cubicBezTo>
                <a:cubicBezTo>
                  <a:pt x="378" y="527"/>
                  <a:pt x="378" y="526"/>
                  <a:pt x="378" y="525"/>
                </a:cubicBezTo>
                <a:cubicBezTo>
                  <a:pt x="378" y="525"/>
                  <a:pt x="378" y="525"/>
                  <a:pt x="378" y="525"/>
                </a:cubicBezTo>
                <a:cubicBezTo>
                  <a:pt x="379" y="521"/>
                  <a:pt x="380" y="517"/>
                  <a:pt x="380" y="513"/>
                </a:cubicBezTo>
                <a:cubicBezTo>
                  <a:pt x="382" y="509"/>
                  <a:pt x="383" y="505"/>
                  <a:pt x="385" y="502"/>
                </a:cubicBezTo>
                <a:cubicBezTo>
                  <a:pt x="384" y="510"/>
                  <a:pt x="381" y="519"/>
                  <a:pt x="378" y="529"/>
                </a:cubicBezTo>
                <a:close/>
                <a:moveTo>
                  <a:pt x="383" y="406"/>
                </a:moveTo>
                <a:cubicBezTo>
                  <a:pt x="383" y="405"/>
                  <a:pt x="384" y="405"/>
                  <a:pt x="384" y="405"/>
                </a:cubicBezTo>
                <a:cubicBezTo>
                  <a:pt x="384" y="405"/>
                  <a:pt x="384" y="405"/>
                  <a:pt x="384" y="405"/>
                </a:cubicBezTo>
                <a:cubicBezTo>
                  <a:pt x="384" y="405"/>
                  <a:pt x="384" y="405"/>
                  <a:pt x="384" y="405"/>
                </a:cubicBezTo>
                <a:cubicBezTo>
                  <a:pt x="385" y="405"/>
                  <a:pt x="385" y="405"/>
                  <a:pt x="385" y="405"/>
                </a:cubicBezTo>
                <a:cubicBezTo>
                  <a:pt x="384" y="406"/>
                  <a:pt x="384" y="406"/>
                  <a:pt x="383" y="406"/>
                </a:cubicBezTo>
                <a:cubicBezTo>
                  <a:pt x="383" y="406"/>
                  <a:pt x="383" y="406"/>
                  <a:pt x="383" y="406"/>
                </a:cubicBezTo>
                <a:close/>
                <a:moveTo>
                  <a:pt x="422" y="411"/>
                </a:moveTo>
                <a:cubicBezTo>
                  <a:pt x="423" y="410"/>
                  <a:pt x="423" y="410"/>
                  <a:pt x="423" y="409"/>
                </a:cubicBezTo>
                <a:cubicBezTo>
                  <a:pt x="424" y="409"/>
                  <a:pt x="425" y="408"/>
                  <a:pt x="425" y="407"/>
                </a:cubicBezTo>
                <a:cubicBezTo>
                  <a:pt x="425" y="409"/>
                  <a:pt x="423" y="410"/>
                  <a:pt x="422" y="411"/>
                </a:cubicBezTo>
                <a:close/>
                <a:moveTo>
                  <a:pt x="439" y="398"/>
                </a:moveTo>
                <a:cubicBezTo>
                  <a:pt x="438" y="399"/>
                  <a:pt x="436" y="399"/>
                  <a:pt x="435" y="399"/>
                </a:cubicBezTo>
                <a:cubicBezTo>
                  <a:pt x="435" y="399"/>
                  <a:pt x="435" y="399"/>
                  <a:pt x="435" y="399"/>
                </a:cubicBezTo>
                <a:cubicBezTo>
                  <a:pt x="435" y="399"/>
                  <a:pt x="435" y="399"/>
                  <a:pt x="435" y="399"/>
                </a:cubicBezTo>
                <a:cubicBezTo>
                  <a:pt x="436" y="398"/>
                  <a:pt x="436" y="398"/>
                  <a:pt x="436" y="398"/>
                </a:cubicBezTo>
                <a:cubicBezTo>
                  <a:pt x="437" y="398"/>
                  <a:pt x="438" y="397"/>
                  <a:pt x="440" y="396"/>
                </a:cubicBezTo>
                <a:cubicBezTo>
                  <a:pt x="440" y="396"/>
                  <a:pt x="440" y="396"/>
                  <a:pt x="440" y="396"/>
                </a:cubicBezTo>
                <a:cubicBezTo>
                  <a:pt x="443" y="396"/>
                  <a:pt x="447" y="396"/>
                  <a:pt x="451" y="397"/>
                </a:cubicBezTo>
                <a:cubicBezTo>
                  <a:pt x="447" y="397"/>
                  <a:pt x="443" y="397"/>
                  <a:pt x="439" y="398"/>
                </a:cubicBezTo>
                <a:close/>
                <a:moveTo>
                  <a:pt x="470" y="406"/>
                </a:moveTo>
                <a:cubicBezTo>
                  <a:pt x="468" y="405"/>
                  <a:pt x="466" y="404"/>
                  <a:pt x="465" y="403"/>
                </a:cubicBezTo>
                <a:cubicBezTo>
                  <a:pt x="464" y="402"/>
                  <a:pt x="463" y="401"/>
                  <a:pt x="462" y="400"/>
                </a:cubicBezTo>
                <a:cubicBezTo>
                  <a:pt x="461" y="400"/>
                  <a:pt x="460" y="399"/>
                  <a:pt x="459" y="399"/>
                </a:cubicBezTo>
                <a:cubicBezTo>
                  <a:pt x="464" y="399"/>
                  <a:pt x="471" y="399"/>
                  <a:pt x="475" y="403"/>
                </a:cubicBezTo>
                <a:cubicBezTo>
                  <a:pt x="476" y="404"/>
                  <a:pt x="477" y="404"/>
                  <a:pt x="477" y="405"/>
                </a:cubicBezTo>
                <a:cubicBezTo>
                  <a:pt x="479" y="407"/>
                  <a:pt x="480" y="408"/>
                  <a:pt x="483" y="410"/>
                </a:cubicBezTo>
                <a:cubicBezTo>
                  <a:pt x="483" y="410"/>
                  <a:pt x="483" y="410"/>
                  <a:pt x="483" y="410"/>
                </a:cubicBezTo>
                <a:cubicBezTo>
                  <a:pt x="478" y="409"/>
                  <a:pt x="474" y="408"/>
                  <a:pt x="470" y="406"/>
                </a:cubicBezTo>
                <a:close/>
                <a:moveTo>
                  <a:pt x="491" y="411"/>
                </a:moveTo>
                <a:cubicBezTo>
                  <a:pt x="492" y="411"/>
                  <a:pt x="493" y="411"/>
                  <a:pt x="494" y="411"/>
                </a:cubicBezTo>
                <a:cubicBezTo>
                  <a:pt x="495" y="411"/>
                  <a:pt x="495" y="411"/>
                  <a:pt x="496" y="411"/>
                </a:cubicBezTo>
                <a:cubicBezTo>
                  <a:pt x="496" y="412"/>
                  <a:pt x="496" y="412"/>
                  <a:pt x="497" y="412"/>
                </a:cubicBezTo>
                <a:cubicBezTo>
                  <a:pt x="496" y="412"/>
                  <a:pt x="495" y="412"/>
                  <a:pt x="494" y="412"/>
                </a:cubicBezTo>
                <a:cubicBezTo>
                  <a:pt x="493" y="412"/>
                  <a:pt x="492" y="411"/>
                  <a:pt x="491" y="411"/>
                </a:cubicBezTo>
                <a:close/>
                <a:moveTo>
                  <a:pt x="502" y="413"/>
                </a:moveTo>
                <a:cubicBezTo>
                  <a:pt x="502" y="413"/>
                  <a:pt x="502" y="413"/>
                  <a:pt x="502" y="413"/>
                </a:cubicBezTo>
                <a:cubicBezTo>
                  <a:pt x="503" y="413"/>
                  <a:pt x="504" y="412"/>
                  <a:pt x="504" y="412"/>
                </a:cubicBezTo>
                <a:cubicBezTo>
                  <a:pt x="505" y="412"/>
                  <a:pt x="506" y="413"/>
                  <a:pt x="507" y="414"/>
                </a:cubicBezTo>
                <a:cubicBezTo>
                  <a:pt x="507" y="414"/>
                  <a:pt x="506" y="414"/>
                  <a:pt x="506" y="414"/>
                </a:cubicBezTo>
                <a:cubicBezTo>
                  <a:pt x="505" y="413"/>
                  <a:pt x="504" y="413"/>
                  <a:pt x="502" y="413"/>
                </a:cubicBezTo>
                <a:close/>
                <a:moveTo>
                  <a:pt x="550" y="434"/>
                </a:moveTo>
                <a:cubicBezTo>
                  <a:pt x="549" y="434"/>
                  <a:pt x="549" y="434"/>
                  <a:pt x="548" y="434"/>
                </a:cubicBezTo>
                <a:cubicBezTo>
                  <a:pt x="547" y="434"/>
                  <a:pt x="546" y="434"/>
                  <a:pt x="544" y="434"/>
                </a:cubicBezTo>
                <a:cubicBezTo>
                  <a:pt x="542" y="434"/>
                  <a:pt x="539" y="434"/>
                  <a:pt x="536" y="434"/>
                </a:cubicBezTo>
                <a:cubicBezTo>
                  <a:pt x="535" y="434"/>
                  <a:pt x="534" y="434"/>
                  <a:pt x="533" y="433"/>
                </a:cubicBezTo>
                <a:cubicBezTo>
                  <a:pt x="532" y="433"/>
                  <a:pt x="531" y="433"/>
                  <a:pt x="530" y="433"/>
                </a:cubicBezTo>
                <a:cubicBezTo>
                  <a:pt x="529" y="433"/>
                  <a:pt x="528" y="433"/>
                  <a:pt x="527" y="433"/>
                </a:cubicBezTo>
                <a:cubicBezTo>
                  <a:pt x="526" y="433"/>
                  <a:pt x="525" y="433"/>
                  <a:pt x="525" y="433"/>
                </a:cubicBezTo>
                <a:cubicBezTo>
                  <a:pt x="518" y="432"/>
                  <a:pt x="516" y="426"/>
                  <a:pt x="513" y="421"/>
                </a:cubicBezTo>
                <a:cubicBezTo>
                  <a:pt x="513" y="420"/>
                  <a:pt x="513" y="420"/>
                  <a:pt x="513" y="419"/>
                </a:cubicBezTo>
                <a:cubicBezTo>
                  <a:pt x="512" y="418"/>
                  <a:pt x="511" y="416"/>
                  <a:pt x="510" y="415"/>
                </a:cubicBezTo>
                <a:cubicBezTo>
                  <a:pt x="511" y="415"/>
                  <a:pt x="511" y="415"/>
                  <a:pt x="512" y="415"/>
                </a:cubicBezTo>
                <a:cubicBezTo>
                  <a:pt x="514" y="415"/>
                  <a:pt x="516" y="415"/>
                  <a:pt x="518" y="415"/>
                </a:cubicBezTo>
                <a:cubicBezTo>
                  <a:pt x="521" y="416"/>
                  <a:pt x="524" y="418"/>
                  <a:pt x="527" y="419"/>
                </a:cubicBezTo>
                <a:cubicBezTo>
                  <a:pt x="527" y="420"/>
                  <a:pt x="528" y="420"/>
                  <a:pt x="528" y="420"/>
                </a:cubicBezTo>
                <a:cubicBezTo>
                  <a:pt x="529" y="420"/>
                  <a:pt x="530" y="421"/>
                  <a:pt x="530" y="421"/>
                </a:cubicBezTo>
                <a:cubicBezTo>
                  <a:pt x="531" y="422"/>
                  <a:pt x="531" y="423"/>
                  <a:pt x="532" y="424"/>
                </a:cubicBezTo>
                <a:cubicBezTo>
                  <a:pt x="532" y="425"/>
                  <a:pt x="532" y="426"/>
                  <a:pt x="533" y="427"/>
                </a:cubicBezTo>
                <a:cubicBezTo>
                  <a:pt x="534" y="429"/>
                  <a:pt x="536" y="430"/>
                  <a:pt x="539" y="432"/>
                </a:cubicBezTo>
                <a:cubicBezTo>
                  <a:pt x="541" y="432"/>
                  <a:pt x="541" y="432"/>
                  <a:pt x="543" y="432"/>
                </a:cubicBezTo>
                <a:cubicBezTo>
                  <a:pt x="543" y="433"/>
                  <a:pt x="543" y="433"/>
                  <a:pt x="544" y="433"/>
                </a:cubicBezTo>
                <a:cubicBezTo>
                  <a:pt x="544" y="433"/>
                  <a:pt x="544" y="433"/>
                  <a:pt x="545" y="433"/>
                </a:cubicBezTo>
                <a:cubicBezTo>
                  <a:pt x="545" y="433"/>
                  <a:pt x="545" y="433"/>
                  <a:pt x="546" y="434"/>
                </a:cubicBezTo>
                <a:cubicBezTo>
                  <a:pt x="547" y="434"/>
                  <a:pt x="548" y="434"/>
                  <a:pt x="549" y="434"/>
                </a:cubicBezTo>
                <a:cubicBezTo>
                  <a:pt x="550" y="434"/>
                  <a:pt x="551" y="434"/>
                  <a:pt x="552" y="434"/>
                </a:cubicBezTo>
                <a:cubicBezTo>
                  <a:pt x="552" y="434"/>
                  <a:pt x="552" y="434"/>
                  <a:pt x="552" y="434"/>
                </a:cubicBezTo>
                <a:cubicBezTo>
                  <a:pt x="552" y="434"/>
                  <a:pt x="551" y="434"/>
                  <a:pt x="550" y="434"/>
                </a:cubicBezTo>
                <a:close/>
                <a:moveTo>
                  <a:pt x="568" y="442"/>
                </a:moveTo>
                <a:cubicBezTo>
                  <a:pt x="567" y="442"/>
                  <a:pt x="567" y="441"/>
                  <a:pt x="566" y="441"/>
                </a:cubicBezTo>
                <a:cubicBezTo>
                  <a:pt x="564" y="439"/>
                  <a:pt x="562" y="437"/>
                  <a:pt x="560" y="436"/>
                </a:cubicBezTo>
                <a:cubicBezTo>
                  <a:pt x="561" y="436"/>
                  <a:pt x="561" y="436"/>
                  <a:pt x="561" y="436"/>
                </a:cubicBezTo>
                <a:cubicBezTo>
                  <a:pt x="562" y="437"/>
                  <a:pt x="563" y="437"/>
                  <a:pt x="563" y="437"/>
                </a:cubicBezTo>
                <a:cubicBezTo>
                  <a:pt x="566" y="438"/>
                  <a:pt x="568" y="439"/>
                  <a:pt x="569" y="441"/>
                </a:cubicBezTo>
                <a:cubicBezTo>
                  <a:pt x="570" y="441"/>
                  <a:pt x="570" y="442"/>
                  <a:pt x="571" y="442"/>
                </a:cubicBezTo>
                <a:cubicBezTo>
                  <a:pt x="571" y="443"/>
                  <a:pt x="572" y="444"/>
                  <a:pt x="573" y="445"/>
                </a:cubicBezTo>
                <a:cubicBezTo>
                  <a:pt x="574" y="446"/>
                  <a:pt x="574" y="447"/>
                  <a:pt x="575" y="448"/>
                </a:cubicBezTo>
                <a:cubicBezTo>
                  <a:pt x="575" y="448"/>
                  <a:pt x="575" y="448"/>
                  <a:pt x="575" y="449"/>
                </a:cubicBezTo>
                <a:cubicBezTo>
                  <a:pt x="573" y="447"/>
                  <a:pt x="571" y="445"/>
                  <a:pt x="569" y="443"/>
                </a:cubicBezTo>
                <a:lnTo>
                  <a:pt x="568" y="442"/>
                </a:lnTo>
                <a:close/>
                <a:moveTo>
                  <a:pt x="584" y="455"/>
                </a:moveTo>
                <a:cubicBezTo>
                  <a:pt x="583" y="455"/>
                  <a:pt x="581" y="453"/>
                  <a:pt x="580" y="452"/>
                </a:cubicBezTo>
                <a:cubicBezTo>
                  <a:pt x="580" y="452"/>
                  <a:pt x="580" y="452"/>
                  <a:pt x="580" y="452"/>
                </a:cubicBezTo>
                <a:cubicBezTo>
                  <a:pt x="582" y="453"/>
                  <a:pt x="583" y="453"/>
                  <a:pt x="584" y="454"/>
                </a:cubicBezTo>
                <a:cubicBezTo>
                  <a:pt x="584" y="455"/>
                  <a:pt x="584" y="455"/>
                  <a:pt x="584" y="456"/>
                </a:cubicBezTo>
                <a:cubicBezTo>
                  <a:pt x="584" y="455"/>
                  <a:pt x="584" y="455"/>
                  <a:pt x="584" y="455"/>
                </a:cubicBezTo>
                <a:close/>
                <a:moveTo>
                  <a:pt x="591" y="475"/>
                </a:moveTo>
                <a:cubicBezTo>
                  <a:pt x="588" y="472"/>
                  <a:pt x="588" y="469"/>
                  <a:pt x="588" y="465"/>
                </a:cubicBezTo>
                <a:cubicBezTo>
                  <a:pt x="588" y="464"/>
                  <a:pt x="588" y="463"/>
                  <a:pt x="588" y="463"/>
                </a:cubicBezTo>
                <a:cubicBezTo>
                  <a:pt x="590" y="464"/>
                  <a:pt x="592" y="466"/>
                  <a:pt x="592" y="468"/>
                </a:cubicBezTo>
                <a:cubicBezTo>
                  <a:pt x="592" y="471"/>
                  <a:pt x="592" y="473"/>
                  <a:pt x="592" y="476"/>
                </a:cubicBezTo>
                <a:cubicBezTo>
                  <a:pt x="591" y="476"/>
                  <a:pt x="591" y="476"/>
                  <a:pt x="591" y="475"/>
                </a:cubicBezTo>
                <a:close/>
                <a:moveTo>
                  <a:pt x="589" y="313"/>
                </a:moveTo>
                <a:cubicBezTo>
                  <a:pt x="587" y="314"/>
                  <a:pt x="585" y="314"/>
                  <a:pt x="583" y="315"/>
                </a:cubicBezTo>
                <a:cubicBezTo>
                  <a:pt x="580" y="316"/>
                  <a:pt x="578" y="317"/>
                  <a:pt x="576" y="319"/>
                </a:cubicBezTo>
                <a:cubicBezTo>
                  <a:pt x="575" y="320"/>
                  <a:pt x="573" y="322"/>
                  <a:pt x="572" y="323"/>
                </a:cubicBezTo>
                <a:cubicBezTo>
                  <a:pt x="571" y="324"/>
                  <a:pt x="569" y="325"/>
                  <a:pt x="568" y="327"/>
                </a:cubicBezTo>
                <a:cubicBezTo>
                  <a:pt x="567" y="326"/>
                  <a:pt x="565" y="325"/>
                  <a:pt x="564" y="324"/>
                </a:cubicBezTo>
                <a:cubicBezTo>
                  <a:pt x="561" y="319"/>
                  <a:pt x="557" y="317"/>
                  <a:pt x="552" y="316"/>
                </a:cubicBezTo>
                <a:cubicBezTo>
                  <a:pt x="549" y="318"/>
                  <a:pt x="545" y="319"/>
                  <a:pt x="541" y="319"/>
                </a:cubicBezTo>
                <a:cubicBezTo>
                  <a:pt x="538" y="320"/>
                  <a:pt x="535" y="320"/>
                  <a:pt x="534" y="319"/>
                </a:cubicBezTo>
                <a:cubicBezTo>
                  <a:pt x="534" y="318"/>
                  <a:pt x="535" y="317"/>
                  <a:pt x="535" y="315"/>
                </a:cubicBezTo>
                <a:cubicBezTo>
                  <a:pt x="535" y="315"/>
                  <a:pt x="535" y="315"/>
                  <a:pt x="535" y="314"/>
                </a:cubicBezTo>
                <a:cubicBezTo>
                  <a:pt x="535" y="313"/>
                  <a:pt x="535" y="313"/>
                  <a:pt x="536" y="312"/>
                </a:cubicBezTo>
                <a:cubicBezTo>
                  <a:pt x="537" y="311"/>
                  <a:pt x="538" y="311"/>
                  <a:pt x="540" y="311"/>
                </a:cubicBezTo>
                <a:cubicBezTo>
                  <a:pt x="540" y="311"/>
                  <a:pt x="541" y="311"/>
                  <a:pt x="541" y="311"/>
                </a:cubicBezTo>
                <a:cubicBezTo>
                  <a:pt x="542" y="311"/>
                  <a:pt x="542" y="311"/>
                  <a:pt x="542" y="311"/>
                </a:cubicBezTo>
                <a:cubicBezTo>
                  <a:pt x="543" y="310"/>
                  <a:pt x="543" y="310"/>
                  <a:pt x="543" y="310"/>
                </a:cubicBezTo>
                <a:cubicBezTo>
                  <a:pt x="545" y="311"/>
                  <a:pt x="546" y="311"/>
                  <a:pt x="547" y="312"/>
                </a:cubicBezTo>
                <a:cubicBezTo>
                  <a:pt x="548" y="312"/>
                  <a:pt x="549" y="312"/>
                  <a:pt x="549" y="312"/>
                </a:cubicBezTo>
                <a:cubicBezTo>
                  <a:pt x="549" y="312"/>
                  <a:pt x="549" y="312"/>
                  <a:pt x="549" y="312"/>
                </a:cubicBezTo>
                <a:cubicBezTo>
                  <a:pt x="550" y="313"/>
                  <a:pt x="550" y="313"/>
                  <a:pt x="551" y="313"/>
                </a:cubicBezTo>
                <a:cubicBezTo>
                  <a:pt x="552" y="314"/>
                  <a:pt x="553" y="314"/>
                  <a:pt x="554" y="314"/>
                </a:cubicBezTo>
                <a:cubicBezTo>
                  <a:pt x="555" y="314"/>
                  <a:pt x="556" y="314"/>
                  <a:pt x="557" y="314"/>
                </a:cubicBezTo>
                <a:cubicBezTo>
                  <a:pt x="557" y="314"/>
                  <a:pt x="557" y="314"/>
                  <a:pt x="557" y="314"/>
                </a:cubicBezTo>
                <a:cubicBezTo>
                  <a:pt x="558" y="314"/>
                  <a:pt x="559" y="313"/>
                  <a:pt x="561" y="313"/>
                </a:cubicBezTo>
                <a:cubicBezTo>
                  <a:pt x="562" y="313"/>
                  <a:pt x="563" y="312"/>
                  <a:pt x="564" y="312"/>
                </a:cubicBezTo>
                <a:cubicBezTo>
                  <a:pt x="564" y="312"/>
                  <a:pt x="564" y="311"/>
                  <a:pt x="564" y="311"/>
                </a:cubicBezTo>
                <a:cubicBezTo>
                  <a:pt x="565" y="311"/>
                  <a:pt x="566" y="310"/>
                  <a:pt x="567" y="310"/>
                </a:cubicBezTo>
                <a:cubicBezTo>
                  <a:pt x="568" y="309"/>
                  <a:pt x="569" y="309"/>
                  <a:pt x="570" y="308"/>
                </a:cubicBezTo>
                <a:cubicBezTo>
                  <a:pt x="571" y="308"/>
                  <a:pt x="572" y="307"/>
                  <a:pt x="573" y="306"/>
                </a:cubicBezTo>
                <a:cubicBezTo>
                  <a:pt x="574" y="306"/>
                  <a:pt x="574" y="306"/>
                  <a:pt x="575" y="305"/>
                </a:cubicBezTo>
                <a:cubicBezTo>
                  <a:pt x="577" y="307"/>
                  <a:pt x="579" y="309"/>
                  <a:pt x="583" y="310"/>
                </a:cubicBezTo>
                <a:cubicBezTo>
                  <a:pt x="588" y="310"/>
                  <a:pt x="589" y="311"/>
                  <a:pt x="592" y="312"/>
                </a:cubicBezTo>
                <a:cubicBezTo>
                  <a:pt x="592" y="312"/>
                  <a:pt x="592" y="312"/>
                  <a:pt x="592" y="312"/>
                </a:cubicBezTo>
                <a:cubicBezTo>
                  <a:pt x="591" y="313"/>
                  <a:pt x="590" y="313"/>
                  <a:pt x="589" y="313"/>
                </a:cubicBezTo>
                <a:close/>
                <a:moveTo>
                  <a:pt x="595" y="197"/>
                </a:moveTo>
                <a:cubicBezTo>
                  <a:pt x="593" y="197"/>
                  <a:pt x="591" y="197"/>
                  <a:pt x="589" y="196"/>
                </a:cubicBezTo>
                <a:cubicBezTo>
                  <a:pt x="588" y="196"/>
                  <a:pt x="588" y="196"/>
                  <a:pt x="586" y="196"/>
                </a:cubicBezTo>
                <a:cubicBezTo>
                  <a:pt x="585" y="196"/>
                  <a:pt x="585" y="195"/>
                  <a:pt x="584" y="195"/>
                </a:cubicBezTo>
                <a:cubicBezTo>
                  <a:pt x="585" y="195"/>
                  <a:pt x="586" y="194"/>
                  <a:pt x="587" y="194"/>
                </a:cubicBezTo>
                <a:cubicBezTo>
                  <a:pt x="588" y="193"/>
                  <a:pt x="590" y="192"/>
                  <a:pt x="592" y="191"/>
                </a:cubicBezTo>
                <a:cubicBezTo>
                  <a:pt x="593" y="190"/>
                  <a:pt x="595" y="189"/>
                  <a:pt x="596" y="189"/>
                </a:cubicBezTo>
                <a:cubicBezTo>
                  <a:pt x="598" y="189"/>
                  <a:pt x="600" y="189"/>
                  <a:pt x="602" y="190"/>
                </a:cubicBezTo>
                <a:cubicBezTo>
                  <a:pt x="602" y="190"/>
                  <a:pt x="602" y="190"/>
                  <a:pt x="603" y="190"/>
                </a:cubicBezTo>
                <a:cubicBezTo>
                  <a:pt x="602" y="191"/>
                  <a:pt x="602" y="193"/>
                  <a:pt x="602" y="194"/>
                </a:cubicBezTo>
                <a:cubicBezTo>
                  <a:pt x="601" y="194"/>
                  <a:pt x="601" y="195"/>
                  <a:pt x="600" y="195"/>
                </a:cubicBezTo>
                <a:cubicBezTo>
                  <a:pt x="598" y="196"/>
                  <a:pt x="597" y="197"/>
                  <a:pt x="595" y="19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AutoShape 62">
            <a:extLst>
              <a:ext uri="{FF2B5EF4-FFF2-40B4-BE49-F238E27FC236}">
                <a16:creationId xmlns:a16="http://schemas.microsoft.com/office/drawing/2014/main" id="{C3E8DD6A-FEB4-496B-A87D-531A8DA9ED2A}"/>
              </a:ext>
            </a:extLst>
          </p:cNvPr>
          <p:cNvSpPr>
            <a:spLocks/>
          </p:cNvSpPr>
          <p:nvPr/>
        </p:nvSpPr>
        <p:spPr bwMode="auto">
          <a:xfrm>
            <a:off x="1565996" y="4605617"/>
            <a:ext cx="392935" cy="392935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9950B75-C62D-47CD-B0DB-9A92B5EE2B62}"/>
              </a:ext>
            </a:extLst>
          </p:cNvPr>
          <p:cNvGrpSpPr/>
          <p:nvPr/>
        </p:nvGrpSpPr>
        <p:grpSpPr>
          <a:xfrm>
            <a:off x="913777" y="5111421"/>
            <a:ext cx="1697372" cy="834350"/>
            <a:chOff x="2126253" y="3896702"/>
            <a:chExt cx="1697372" cy="834350"/>
          </a:xfrm>
        </p:grpSpPr>
        <p:sp>
          <p:nvSpPr>
            <p:cNvPr id="47" name="Rectangle 17">
              <a:extLst>
                <a:ext uri="{FF2B5EF4-FFF2-40B4-BE49-F238E27FC236}">
                  <a16:creationId xmlns:a16="http://schemas.microsoft.com/office/drawing/2014/main" id="{D16756BE-0DB3-421D-BF1C-40391D92D6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253" y="430925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55AC31A0-BA53-442A-9322-7B7ADEC720AA}"/>
                </a:ext>
              </a:extLst>
            </p:cNvPr>
            <p:cNvSpPr txBox="1"/>
            <p:nvPr/>
          </p:nvSpPr>
          <p:spPr>
            <a:xfrm>
              <a:off x="2222896" y="3896702"/>
              <a:ext cx="1504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sp>
        <p:nvSpPr>
          <p:cNvPr id="51" name="AutoShape 62">
            <a:extLst>
              <a:ext uri="{FF2B5EF4-FFF2-40B4-BE49-F238E27FC236}">
                <a16:creationId xmlns:a16="http://schemas.microsoft.com/office/drawing/2014/main" id="{03802EBF-E910-479C-90C1-747F16CF5E86}"/>
              </a:ext>
            </a:extLst>
          </p:cNvPr>
          <p:cNvSpPr>
            <a:spLocks/>
          </p:cNvSpPr>
          <p:nvPr/>
        </p:nvSpPr>
        <p:spPr bwMode="auto">
          <a:xfrm>
            <a:off x="5780182" y="4605617"/>
            <a:ext cx="392935" cy="392935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DB37906D-7CD1-4370-83D8-81B8B18AF39F}"/>
              </a:ext>
            </a:extLst>
          </p:cNvPr>
          <p:cNvGrpSpPr/>
          <p:nvPr/>
        </p:nvGrpSpPr>
        <p:grpSpPr>
          <a:xfrm>
            <a:off x="5127963" y="5111421"/>
            <a:ext cx="1697372" cy="834350"/>
            <a:chOff x="2126253" y="3896702"/>
            <a:chExt cx="1697372" cy="834350"/>
          </a:xfrm>
        </p:grpSpPr>
        <p:sp>
          <p:nvSpPr>
            <p:cNvPr id="62" name="Rectangle 17">
              <a:extLst>
                <a:ext uri="{FF2B5EF4-FFF2-40B4-BE49-F238E27FC236}">
                  <a16:creationId xmlns:a16="http://schemas.microsoft.com/office/drawing/2014/main" id="{95D77328-EF76-46CD-BE48-C0A3ABD16D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253" y="430925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E1C4C0B9-A0FE-4256-9F79-CDAE9F42AD41}"/>
                </a:ext>
              </a:extLst>
            </p:cNvPr>
            <p:cNvSpPr txBox="1"/>
            <p:nvPr/>
          </p:nvSpPr>
          <p:spPr>
            <a:xfrm>
              <a:off x="2222896" y="3896702"/>
              <a:ext cx="1504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sp>
        <p:nvSpPr>
          <p:cNvPr id="75" name="AutoShape 62">
            <a:extLst>
              <a:ext uri="{FF2B5EF4-FFF2-40B4-BE49-F238E27FC236}">
                <a16:creationId xmlns:a16="http://schemas.microsoft.com/office/drawing/2014/main" id="{2AE20908-BD77-4AA4-8744-9D23C7933961}"/>
              </a:ext>
            </a:extLst>
          </p:cNvPr>
          <p:cNvSpPr>
            <a:spLocks/>
          </p:cNvSpPr>
          <p:nvPr/>
        </p:nvSpPr>
        <p:spPr bwMode="auto">
          <a:xfrm>
            <a:off x="9994369" y="4605617"/>
            <a:ext cx="392935" cy="392935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tx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C0EDBAC2-E5CF-4371-8813-AC4C0273CC1E}"/>
              </a:ext>
            </a:extLst>
          </p:cNvPr>
          <p:cNvGrpSpPr/>
          <p:nvPr/>
        </p:nvGrpSpPr>
        <p:grpSpPr>
          <a:xfrm>
            <a:off x="9342150" y="5111421"/>
            <a:ext cx="1697372" cy="834350"/>
            <a:chOff x="2126253" y="3896702"/>
            <a:chExt cx="1697372" cy="834350"/>
          </a:xfrm>
        </p:grpSpPr>
        <p:sp>
          <p:nvSpPr>
            <p:cNvPr id="77" name="Rectangle 17">
              <a:extLst>
                <a:ext uri="{FF2B5EF4-FFF2-40B4-BE49-F238E27FC236}">
                  <a16:creationId xmlns:a16="http://schemas.microsoft.com/office/drawing/2014/main" id="{3CB0A17E-5B61-4ECE-80BA-7CAB430C1F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253" y="430925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1A9774A1-82B4-4C4F-BF02-4DB7D186D4DD}"/>
                </a:ext>
              </a:extLst>
            </p:cNvPr>
            <p:cNvSpPr txBox="1"/>
            <p:nvPr/>
          </p:nvSpPr>
          <p:spPr>
            <a:xfrm>
              <a:off x="2222896" y="3896702"/>
              <a:ext cx="1504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17388E57-9F7C-47AD-B794-842E518326A6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78" b="28478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596CD6-B0F5-429B-BC2B-54475D31E9F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variation of the ordinary lorem ipsum text has been used lorem ipsum text has </a:t>
            </a: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00F98C-1000-44D2-916E-B4FB8626AF8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600" b="1" dirty="0">
                <a:solidFill>
                  <a:schemeClr val="accent6"/>
                </a:solidFill>
              </a:rPr>
              <a:t>Map</a:t>
            </a:r>
            <a:r>
              <a:rPr lang="en-US" sz="36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3600" b="1" dirty="0"/>
              <a:t>Project Location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FBC9B0D-8DFA-4319-9B03-4E40B90AA821}"/>
              </a:ext>
            </a:extLst>
          </p:cNvPr>
          <p:cNvSpPr/>
          <p:nvPr/>
        </p:nvSpPr>
        <p:spPr>
          <a:xfrm>
            <a:off x="0" y="5353050"/>
            <a:ext cx="12192000" cy="150495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1" name="Rectangle 4">
            <a:extLst>
              <a:ext uri="{FF2B5EF4-FFF2-40B4-BE49-F238E27FC236}">
                <a16:creationId xmlns:a16="http://schemas.microsoft.com/office/drawing/2014/main" id="{228D4E9D-25B3-425D-A42C-86C5346B3091}"/>
              </a:ext>
            </a:extLst>
          </p:cNvPr>
          <p:cNvSpPr>
            <a:spLocks/>
          </p:cNvSpPr>
          <p:nvPr/>
        </p:nvSpPr>
        <p:spPr bwMode="auto">
          <a:xfrm>
            <a:off x="1473680" y="5904524"/>
            <a:ext cx="1593145" cy="402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700"/>
              </a:lnSpc>
            </a:pPr>
            <a:r>
              <a:rPr lang="en-US" sz="1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professionalism</a:t>
            </a:r>
          </a:p>
        </p:txBody>
      </p:sp>
      <p:sp>
        <p:nvSpPr>
          <p:cNvPr id="1082" name="Oval 1081">
            <a:extLst>
              <a:ext uri="{FF2B5EF4-FFF2-40B4-BE49-F238E27FC236}">
                <a16:creationId xmlns:a16="http://schemas.microsoft.com/office/drawing/2014/main" id="{3DB3F391-0EB5-499A-BD84-B8386F32838B}"/>
              </a:ext>
            </a:extLst>
          </p:cNvPr>
          <p:cNvSpPr/>
          <p:nvPr/>
        </p:nvSpPr>
        <p:spPr>
          <a:xfrm>
            <a:off x="838200" y="5904524"/>
            <a:ext cx="402002" cy="40200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83" name="TextBox 1082">
            <a:extLst>
              <a:ext uri="{FF2B5EF4-FFF2-40B4-BE49-F238E27FC236}">
                <a16:creationId xmlns:a16="http://schemas.microsoft.com/office/drawing/2014/main" id="{980959D2-C546-4F6B-919F-3A7330AD3765}"/>
              </a:ext>
            </a:extLst>
          </p:cNvPr>
          <p:cNvSpPr txBox="1"/>
          <p:nvPr/>
        </p:nvSpPr>
        <p:spPr>
          <a:xfrm>
            <a:off x="884594" y="5951637"/>
            <a:ext cx="309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1</a:t>
            </a:r>
          </a:p>
        </p:txBody>
      </p:sp>
      <p:sp>
        <p:nvSpPr>
          <p:cNvPr id="1088" name="Rectangle 4">
            <a:extLst>
              <a:ext uri="{FF2B5EF4-FFF2-40B4-BE49-F238E27FC236}">
                <a16:creationId xmlns:a16="http://schemas.microsoft.com/office/drawing/2014/main" id="{CC66BCB8-8443-4A09-AE46-690CAAE13863}"/>
              </a:ext>
            </a:extLst>
          </p:cNvPr>
          <p:cNvSpPr>
            <a:spLocks/>
          </p:cNvSpPr>
          <p:nvPr/>
        </p:nvSpPr>
        <p:spPr bwMode="auto">
          <a:xfrm>
            <a:off x="4236005" y="5904524"/>
            <a:ext cx="1593145" cy="402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700"/>
              </a:lnSpc>
            </a:pPr>
            <a:r>
              <a:rPr lang="en-US" sz="1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professionalism</a:t>
            </a:r>
          </a:p>
        </p:txBody>
      </p:sp>
      <p:sp>
        <p:nvSpPr>
          <p:cNvPr id="1090" name="Oval 1089">
            <a:extLst>
              <a:ext uri="{FF2B5EF4-FFF2-40B4-BE49-F238E27FC236}">
                <a16:creationId xmlns:a16="http://schemas.microsoft.com/office/drawing/2014/main" id="{6D17C3EA-7E8D-49C4-9887-09DF8E794650}"/>
              </a:ext>
            </a:extLst>
          </p:cNvPr>
          <p:cNvSpPr/>
          <p:nvPr/>
        </p:nvSpPr>
        <p:spPr>
          <a:xfrm>
            <a:off x="3600525" y="5904524"/>
            <a:ext cx="402002" cy="40200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91" name="TextBox 1090">
            <a:extLst>
              <a:ext uri="{FF2B5EF4-FFF2-40B4-BE49-F238E27FC236}">
                <a16:creationId xmlns:a16="http://schemas.microsoft.com/office/drawing/2014/main" id="{650A62EB-736E-46B2-82A3-3B12B248A43D}"/>
              </a:ext>
            </a:extLst>
          </p:cNvPr>
          <p:cNvSpPr txBox="1"/>
          <p:nvPr/>
        </p:nvSpPr>
        <p:spPr>
          <a:xfrm>
            <a:off x="3646919" y="5951637"/>
            <a:ext cx="309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</a:t>
            </a:r>
          </a:p>
        </p:txBody>
      </p:sp>
      <p:sp>
        <p:nvSpPr>
          <p:cNvPr id="1093" name="Rectangle 4">
            <a:extLst>
              <a:ext uri="{FF2B5EF4-FFF2-40B4-BE49-F238E27FC236}">
                <a16:creationId xmlns:a16="http://schemas.microsoft.com/office/drawing/2014/main" id="{8EDDF9E5-DDA3-4AB1-8F16-29D1F2A97AA0}"/>
              </a:ext>
            </a:extLst>
          </p:cNvPr>
          <p:cNvSpPr>
            <a:spLocks/>
          </p:cNvSpPr>
          <p:nvPr/>
        </p:nvSpPr>
        <p:spPr bwMode="auto">
          <a:xfrm>
            <a:off x="9760655" y="5904524"/>
            <a:ext cx="1593145" cy="402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700"/>
              </a:lnSpc>
            </a:pPr>
            <a:r>
              <a:rPr lang="en-US" sz="1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professionalism</a:t>
            </a:r>
          </a:p>
        </p:txBody>
      </p:sp>
      <p:sp>
        <p:nvSpPr>
          <p:cNvPr id="1095" name="Oval 1094">
            <a:extLst>
              <a:ext uri="{FF2B5EF4-FFF2-40B4-BE49-F238E27FC236}">
                <a16:creationId xmlns:a16="http://schemas.microsoft.com/office/drawing/2014/main" id="{C79897BE-FF5B-4D92-8E9F-EE02625401C0}"/>
              </a:ext>
            </a:extLst>
          </p:cNvPr>
          <p:cNvSpPr/>
          <p:nvPr/>
        </p:nvSpPr>
        <p:spPr>
          <a:xfrm>
            <a:off x="9125175" y="5904524"/>
            <a:ext cx="402002" cy="40200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96" name="TextBox 1095">
            <a:extLst>
              <a:ext uri="{FF2B5EF4-FFF2-40B4-BE49-F238E27FC236}">
                <a16:creationId xmlns:a16="http://schemas.microsoft.com/office/drawing/2014/main" id="{91E9A8A2-1227-42F2-855D-61C10E7C57A3}"/>
              </a:ext>
            </a:extLst>
          </p:cNvPr>
          <p:cNvSpPr txBox="1"/>
          <p:nvPr/>
        </p:nvSpPr>
        <p:spPr>
          <a:xfrm>
            <a:off x="9171569" y="5951637"/>
            <a:ext cx="309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4</a:t>
            </a:r>
          </a:p>
        </p:txBody>
      </p:sp>
      <p:sp>
        <p:nvSpPr>
          <p:cNvPr id="1084" name="Rectangle 4">
            <a:extLst>
              <a:ext uri="{FF2B5EF4-FFF2-40B4-BE49-F238E27FC236}">
                <a16:creationId xmlns:a16="http://schemas.microsoft.com/office/drawing/2014/main" id="{8335EB7D-370F-4BF3-9E1D-D0F35CF07CD7}"/>
              </a:ext>
            </a:extLst>
          </p:cNvPr>
          <p:cNvSpPr>
            <a:spLocks/>
          </p:cNvSpPr>
          <p:nvPr/>
        </p:nvSpPr>
        <p:spPr bwMode="auto">
          <a:xfrm>
            <a:off x="6998330" y="5904524"/>
            <a:ext cx="1593145" cy="402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700"/>
              </a:lnSpc>
            </a:pPr>
            <a:r>
              <a:rPr lang="en-US" sz="1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professionalism</a:t>
            </a:r>
          </a:p>
        </p:txBody>
      </p:sp>
      <p:sp>
        <p:nvSpPr>
          <p:cNvPr id="1085" name="Oval 1084">
            <a:extLst>
              <a:ext uri="{FF2B5EF4-FFF2-40B4-BE49-F238E27FC236}">
                <a16:creationId xmlns:a16="http://schemas.microsoft.com/office/drawing/2014/main" id="{0D8DE048-681C-40CF-89DC-82B85D2D92DE}"/>
              </a:ext>
            </a:extLst>
          </p:cNvPr>
          <p:cNvSpPr/>
          <p:nvPr/>
        </p:nvSpPr>
        <p:spPr>
          <a:xfrm>
            <a:off x="6362850" y="5904524"/>
            <a:ext cx="402002" cy="40200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86" name="TextBox 1085">
            <a:extLst>
              <a:ext uri="{FF2B5EF4-FFF2-40B4-BE49-F238E27FC236}">
                <a16:creationId xmlns:a16="http://schemas.microsoft.com/office/drawing/2014/main" id="{33D413D9-0E0E-4D5C-B36E-B2239652416A}"/>
              </a:ext>
            </a:extLst>
          </p:cNvPr>
          <p:cNvSpPr txBox="1"/>
          <p:nvPr/>
        </p:nvSpPr>
        <p:spPr>
          <a:xfrm>
            <a:off x="6409244" y="5951637"/>
            <a:ext cx="309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C2127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2660</TotalTime>
  <Words>233</Words>
  <Application>Microsoft Office PowerPoint</Application>
  <PresentationFormat>Widescreen</PresentationFormat>
  <Paragraphs>71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Lato</vt:lpstr>
      <vt:lpstr>Montserrat-Regular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Our Team</vt:lpstr>
      <vt:lpstr>Our Port folio</vt:lpstr>
      <vt:lpstr>Our Timeline</vt:lpstr>
      <vt:lpstr>Our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314</cp:revision>
  <dcterms:created xsi:type="dcterms:W3CDTF">2017-07-18T09:08:44Z</dcterms:created>
  <dcterms:modified xsi:type="dcterms:W3CDTF">2017-07-24T10:13:47Z</dcterms:modified>
</cp:coreProperties>
</file>