
<file path=[Content_Types].xml><?xml version="1.0" encoding="utf-8"?>
<Types xmlns="http://schemas.openxmlformats.org/package/2006/content-types">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723" r:id="rId1"/>
  </p:sldMasterIdLst>
  <p:notesMasterIdLst>
    <p:notesMasterId r:id="rId22"/>
  </p:notesMasterIdLst>
  <p:handoutMasterIdLst>
    <p:handoutMasterId r:id="rId23"/>
  </p:handoutMasterIdLst>
  <p:sldIdLst>
    <p:sldId id="1040" r:id="rId2"/>
    <p:sldId id="1066" r:id="rId3"/>
    <p:sldId id="1042" r:id="rId4"/>
    <p:sldId id="1035" r:id="rId5"/>
    <p:sldId id="1037" r:id="rId6"/>
    <p:sldId id="1041" r:id="rId7"/>
    <p:sldId id="1044" r:id="rId8"/>
    <p:sldId id="1065" r:id="rId9"/>
    <p:sldId id="1046" r:id="rId10"/>
    <p:sldId id="1047" r:id="rId11"/>
    <p:sldId id="1048" r:id="rId12"/>
    <p:sldId id="1051" r:id="rId13"/>
    <p:sldId id="1053" r:id="rId14"/>
    <p:sldId id="1050" r:id="rId15"/>
    <p:sldId id="1052" r:id="rId16"/>
    <p:sldId id="1054" r:id="rId17"/>
    <p:sldId id="1049" r:id="rId18"/>
    <p:sldId id="1062" r:id="rId19"/>
    <p:sldId id="1067" r:id="rId20"/>
    <p:sldId id="1068" r:id="rId2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15:guide id="1" orient="horz" pos="2880" userDrawn="1">
          <p15:clr>
            <a:srgbClr val="A4A3A4"/>
          </p15:clr>
        </p15:guide>
        <p15:guide id="2" pos="2160"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 src" initials="s" lastIdx="7" clrIdx="0">
    <p:extLst>
      <p:ext uri="{19B8F6BF-5375-455C-9EA6-DF929625EA0E}">
        <p15:presenceInfo xmlns:p15="http://schemas.microsoft.com/office/powerpoint/2012/main" userId=" src"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021113"/>
    <a:srgbClr val="010101"/>
    <a:srgbClr val="FEFEFE"/>
    <a:srgbClr val="0B1412"/>
    <a:srgbClr val="F0F2F5"/>
    <a:srgbClr val="F8FAF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647" autoAdjust="0"/>
    <p:restoredTop sz="97013"/>
  </p:normalViewPr>
  <p:slideViewPr>
    <p:cSldViewPr snapToGrid="0" snapToObjects="1">
      <p:cViewPr>
        <p:scale>
          <a:sx n="50" d="100"/>
          <a:sy n="50" d="100"/>
        </p:scale>
        <p:origin x="1392" y="582"/>
      </p:cViewPr>
      <p:guideLst/>
    </p:cSldViewPr>
  </p:slideViewPr>
  <p:notesTextViewPr>
    <p:cViewPr>
      <p:scale>
        <a:sx n="1" d="1"/>
        <a:sy n="1" d="1"/>
      </p:scale>
      <p:origin x="0" y="0"/>
    </p:cViewPr>
  </p:notesTextViewPr>
  <p:sorterViewPr>
    <p:cViewPr varScale="1">
      <p:scale>
        <a:sx n="1" d="1"/>
        <a:sy n="1" d="1"/>
      </p:scale>
      <p:origin x="0" y="-6588"/>
    </p:cViewPr>
  </p:sorterViewPr>
  <p:notesViewPr>
    <p:cSldViewPr snapToGrid="0" snapToObjects="1" showGuides="1">
      <p:cViewPr varScale="1">
        <p:scale>
          <a:sx n="57" d="100"/>
          <a:sy n="57" d="100"/>
        </p:scale>
        <p:origin x="2754" y="66"/>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commentAuthors" Target="commentAuthor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D7D4DFA9-38CF-7D4C-9EB4-7A6A0A01A9C5}" type="datetimeFigureOut">
              <a:rPr lang="en-US" smtClean="0"/>
              <a:t>6/30/2020</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08C5D27-E275-914C-B9A8-807C55B0069F}" type="slidenum">
              <a:rPr lang="en-US" smtClean="0"/>
              <a:t>‹#›</a:t>
            </a:fld>
            <a:endParaRPr lang="en-US"/>
          </a:p>
        </p:txBody>
      </p:sp>
    </p:spTree>
    <p:extLst>
      <p:ext uri="{BB962C8B-B14F-4D97-AF65-F5344CB8AC3E}">
        <p14:creationId xmlns:p14="http://schemas.microsoft.com/office/powerpoint/2010/main" val="480298490"/>
      </p:ext>
    </p:extLst>
  </p:cSld>
  <p:clrMap bg1="lt1" tx1="dk1" bg2="lt2" tx2="dk2" accent1="accent1" accent2="accent2" accent3="accent3" accent4="accent4" accent5="accent5" accent6="accent6" hlink="hlink" folHlink="folHlink"/>
  <p:hf dt="0"/>
</p:handoutMaster>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F09CB90-614C-5144-87C1-67812BEDF5FB}" type="datetimeFigureOut">
              <a:rPr lang="en-US" smtClean="0"/>
              <a:t>6/30/2020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36E7EC0-9BE3-5541-9D76-7DE32A6C9D42}" type="slidenum">
              <a:rPr lang="en-US" smtClean="0"/>
              <a:t>‹#›</a:t>
            </a:fld>
            <a:endParaRPr lang="en-US"/>
          </a:p>
        </p:txBody>
      </p:sp>
    </p:spTree>
    <p:extLst>
      <p:ext uri="{BB962C8B-B14F-4D97-AF65-F5344CB8AC3E}">
        <p14:creationId xmlns:p14="http://schemas.microsoft.com/office/powerpoint/2010/main" val="2001100545"/>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4_Full Image without Header &amp; Footer">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5B1B598-CF25-4BCD-AE0D-072D0643E234}"/>
              </a:ext>
            </a:extLst>
          </p:cNvPr>
          <p:cNvSpPr/>
          <p:nvPr userDrawn="1"/>
        </p:nvSpPr>
        <p:spPr>
          <a:xfrm>
            <a:off x="0" y="3176"/>
            <a:ext cx="12192000" cy="6854824"/>
          </a:xfrm>
          <a:prstGeom prst="rect">
            <a:avLst/>
          </a:prstGeom>
          <a:solidFill>
            <a:schemeClr val="tx1">
              <a:alpha val="1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ectangle 3">
            <a:extLst>
              <a:ext uri="{FF2B5EF4-FFF2-40B4-BE49-F238E27FC236}">
                <a16:creationId xmlns:a16="http://schemas.microsoft.com/office/drawing/2014/main" id="{E289219F-97C1-4E83-93A5-D5AE86C24C86}"/>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2">
            <a:extLst>
              <a:ext uri="{FF2B5EF4-FFF2-40B4-BE49-F238E27FC236}">
                <a16:creationId xmlns:a16="http://schemas.microsoft.com/office/drawing/2014/main" id="{E91D0747-F67E-4757-90F0-5A53CCCCEC44}"/>
              </a:ext>
            </a:extLst>
          </p:cNvPr>
          <p:cNvSpPr>
            <a:spLocks noGrp="1"/>
          </p:cNvSpPr>
          <p:nvPr>
            <p:ph type="pic" sz="quarter" idx="11"/>
          </p:nvPr>
        </p:nvSpPr>
        <p:spPr>
          <a:xfrm>
            <a:off x="0" y="0"/>
            <a:ext cx="12191999" cy="6875362"/>
          </a:xfrm>
          <a:prstGeom prst="rect">
            <a:avLst/>
          </a:prstGeom>
        </p:spPr>
        <p:txBody>
          <a:bodyPr anchor="ctr">
            <a:normAutofit/>
          </a:bodyPr>
          <a:lstStyle>
            <a:lvl1pPr marL="0" indent="0" algn="ctr">
              <a:buNone/>
              <a:defRPr sz="1200"/>
            </a:lvl1pPr>
          </a:lstStyle>
          <a:p>
            <a:endParaRPr lang="en-US" dirty="0"/>
          </a:p>
        </p:txBody>
      </p:sp>
    </p:spTree>
    <p:extLst>
      <p:ext uri="{BB962C8B-B14F-4D97-AF65-F5344CB8AC3E}">
        <p14:creationId xmlns:p14="http://schemas.microsoft.com/office/powerpoint/2010/main" val="3381186591"/>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66_Title Pag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213905AE-A1C5-4CA8-B96A-CE463459CB08}"/>
              </a:ext>
            </a:extLst>
          </p:cNvPr>
          <p:cNvSpPr>
            <a:spLocks noGrp="1"/>
          </p:cNvSpPr>
          <p:nvPr>
            <p:ph type="pic" sz="quarter" idx="12" hasCustomPrompt="1"/>
          </p:nvPr>
        </p:nvSpPr>
        <p:spPr>
          <a:xfrm>
            <a:off x="4094185" y="2689441"/>
            <a:ext cx="1741884" cy="1741884"/>
          </a:xfrm>
          <a:custGeom>
            <a:avLst/>
            <a:gdLst>
              <a:gd name="connsiteX0" fmla="*/ 870942 w 1741884"/>
              <a:gd name="connsiteY0" fmla="*/ 0 h 1741884"/>
              <a:gd name="connsiteX1" fmla="*/ 1741884 w 1741884"/>
              <a:gd name="connsiteY1" fmla="*/ 870942 h 1741884"/>
              <a:gd name="connsiteX2" fmla="*/ 870942 w 1741884"/>
              <a:gd name="connsiteY2" fmla="*/ 1741884 h 1741884"/>
              <a:gd name="connsiteX3" fmla="*/ 0 w 1741884"/>
              <a:gd name="connsiteY3" fmla="*/ 870942 h 1741884"/>
              <a:gd name="connsiteX4" fmla="*/ 870942 w 1741884"/>
              <a:gd name="connsiteY4" fmla="*/ 0 h 17418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41884" h="1741884">
                <a:moveTo>
                  <a:pt x="870942" y="0"/>
                </a:moveTo>
                <a:cubicBezTo>
                  <a:pt x="1351950" y="0"/>
                  <a:pt x="1741884" y="389934"/>
                  <a:pt x="1741884" y="870942"/>
                </a:cubicBezTo>
                <a:cubicBezTo>
                  <a:pt x="1741884" y="1351950"/>
                  <a:pt x="1351950" y="1741884"/>
                  <a:pt x="870942" y="1741884"/>
                </a:cubicBezTo>
                <a:cubicBezTo>
                  <a:pt x="389934" y="1741884"/>
                  <a:pt x="0" y="1351950"/>
                  <a:pt x="0" y="870942"/>
                </a:cubicBezTo>
                <a:cubicBezTo>
                  <a:pt x="0" y="389934"/>
                  <a:pt x="389934" y="0"/>
                  <a:pt x="870942" y="0"/>
                </a:cubicBezTo>
                <a:close/>
              </a:path>
            </a:pathLst>
          </a:custGeom>
        </p:spPr>
        <p:txBody>
          <a:bodyPr wrap="square">
            <a:noAutofit/>
          </a:bodyPr>
          <a:lstStyle>
            <a:lvl1pPr marL="0" indent="0">
              <a:buFontTx/>
              <a:buNone/>
              <a:defRPr sz="1200"/>
            </a:lvl1pPr>
          </a:lstStyle>
          <a:p>
            <a:r>
              <a:rPr lang="en-US" dirty="0"/>
              <a:t>Picture</a:t>
            </a:r>
          </a:p>
        </p:txBody>
      </p:sp>
      <p:sp>
        <p:nvSpPr>
          <p:cNvPr id="9" name="Picture Placeholder 8">
            <a:extLst>
              <a:ext uri="{FF2B5EF4-FFF2-40B4-BE49-F238E27FC236}">
                <a16:creationId xmlns:a16="http://schemas.microsoft.com/office/drawing/2014/main" id="{FBCF51BB-B887-4464-95CC-FE362F328153}"/>
              </a:ext>
            </a:extLst>
          </p:cNvPr>
          <p:cNvSpPr>
            <a:spLocks noGrp="1"/>
          </p:cNvSpPr>
          <p:nvPr>
            <p:ph type="pic" sz="quarter" idx="13" hasCustomPrompt="1"/>
          </p:nvPr>
        </p:nvSpPr>
        <p:spPr>
          <a:xfrm>
            <a:off x="6355930" y="2689441"/>
            <a:ext cx="1741884" cy="1741884"/>
          </a:xfrm>
          <a:custGeom>
            <a:avLst/>
            <a:gdLst>
              <a:gd name="connsiteX0" fmla="*/ 870942 w 1741884"/>
              <a:gd name="connsiteY0" fmla="*/ 0 h 1741884"/>
              <a:gd name="connsiteX1" fmla="*/ 1741884 w 1741884"/>
              <a:gd name="connsiteY1" fmla="*/ 870942 h 1741884"/>
              <a:gd name="connsiteX2" fmla="*/ 870942 w 1741884"/>
              <a:gd name="connsiteY2" fmla="*/ 1741884 h 1741884"/>
              <a:gd name="connsiteX3" fmla="*/ 0 w 1741884"/>
              <a:gd name="connsiteY3" fmla="*/ 870942 h 1741884"/>
              <a:gd name="connsiteX4" fmla="*/ 870942 w 1741884"/>
              <a:gd name="connsiteY4" fmla="*/ 0 h 17418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41884" h="1741884">
                <a:moveTo>
                  <a:pt x="870942" y="0"/>
                </a:moveTo>
                <a:cubicBezTo>
                  <a:pt x="1351950" y="0"/>
                  <a:pt x="1741884" y="389934"/>
                  <a:pt x="1741884" y="870942"/>
                </a:cubicBezTo>
                <a:cubicBezTo>
                  <a:pt x="1741884" y="1351950"/>
                  <a:pt x="1351950" y="1741884"/>
                  <a:pt x="870942" y="1741884"/>
                </a:cubicBezTo>
                <a:cubicBezTo>
                  <a:pt x="389934" y="1741884"/>
                  <a:pt x="0" y="1351950"/>
                  <a:pt x="0" y="870942"/>
                </a:cubicBezTo>
                <a:cubicBezTo>
                  <a:pt x="0" y="389934"/>
                  <a:pt x="389934" y="0"/>
                  <a:pt x="870942" y="0"/>
                </a:cubicBezTo>
                <a:close/>
              </a:path>
            </a:pathLst>
          </a:custGeom>
        </p:spPr>
        <p:txBody>
          <a:bodyPr wrap="square">
            <a:noAutofit/>
          </a:bodyPr>
          <a:lstStyle>
            <a:lvl1pPr marL="0" indent="0">
              <a:buFontTx/>
              <a:buNone/>
              <a:defRPr sz="1200"/>
            </a:lvl1pPr>
          </a:lstStyle>
          <a:p>
            <a:r>
              <a:rPr lang="en-US" dirty="0"/>
              <a:t>Picture</a:t>
            </a:r>
          </a:p>
        </p:txBody>
      </p:sp>
      <p:sp>
        <p:nvSpPr>
          <p:cNvPr id="10" name="Picture Placeholder 9">
            <a:extLst>
              <a:ext uri="{FF2B5EF4-FFF2-40B4-BE49-F238E27FC236}">
                <a16:creationId xmlns:a16="http://schemas.microsoft.com/office/drawing/2014/main" id="{AFC61BA0-ECA0-4EED-9781-7D628FC1DB06}"/>
              </a:ext>
            </a:extLst>
          </p:cNvPr>
          <p:cNvSpPr>
            <a:spLocks noGrp="1"/>
          </p:cNvSpPr>
          <p:nvPr>
            <p:ph type="pic" sz="quarter" idx="14" hasCustomPrompt="1"/>
          </p:nvPr>
        </p:nvSpPr>
        <p:spPr>
          <a:xfrm>
            <a:off x="8617675" y="2689441"/>
            <a:ext cx="1741884" cy="1741884"/>
          </a:xfrm>
          <a:custGeom>
            <a:avLst/>
            <a:gdLst>
              <a:gd name="connsiteX0" fmla="*/ 870942 w 1741884"/>
              <a:gd name="connsiteY0" fmla="*/ 0 h 1741884"/>
              <a:gd name="connsiteX1" fmla="*/ 1741884 w 1741884"/>
              <a:gd name="connsiteY1" fmla="*/ 870942 h 1741884"/>
              <a:gd name="connsiteX2" fmla="*/ 870942 w 1741884"/>
              <a:gd name="connsiteY2" fmla="*/ 1741884 h 1741884"/>
              <a:gd name="connsiteX3" fmla="*/ 0 w 1741884"/>
              <a:gd name="connsiteY3" fmla="*/ 870942 h 1741884"/>
              <a:gd name="connsiteX4" fmla="*/ 870942 w 1741884"/>
              <a:gd name="connsiteY4" fmla="*/ 0 h 17418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41884" h="1741884">
                <a:moveTo>
                  <a:pt x="870942" y="0"/>
                </a:moveTo>
                <a:cubicBezTo>
                  <a:pt x="1351950" y="0"/>
                  <a:pt x="1741884" y="389934"/>
                  <a:pt x="1741884" y="870942"/>
                </a:cubicBezTo>
                <a:cubicBezTo>
                  <a:pt x="1741884" y="1351950"/>
                  <a:pt x="1351950" y="1741884"/>
                  <a:pt x="870942" y="1741884"/>
                </a:cubicBezTo>
                <a:cubicBezTo>
                  <a:pt x="389934" y="1741884"/>
                  <a:pt x="0" y="1351950"/>
                  <a:pt x="0" y="870942"/>
                </a:cubicBezTo>
                <a:cubicBezTo>
                  <a:pt x="0" y="389934"/>
                  <a:pt x="389934" y="0"/>
                  <a:pt x="870942" y="0"/>
                </a:cubicBez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F9B6DC12-922E-46B8-98B4-A8DDE55EE02A}"/>
              </a:ext>
            </a:extLst>
          </p:cNvPr>
          <p:cNvSpPr>
            <a:spLocks noGrp="1"/>
          </p:cNvSpPr>
          <p:nvPr>
            <p:ph type="pic" sz="quarter" idx="11" hasCustomPrompt="1"/>
          </p:nvPr>
        </p:nvSpPr>
        <p:spPr>
          <a:xfrm>
            <a:off x="1832441" y="2689441"/>
            <a:ext cx="1741884" cy="1741884"/>
          </a:xfrm>
          <a:custGeom>
            <a:avLst/>
            <a:gdLst>
              <a:gd name="connsiteX0" fmla="*/ 870942 w 1741884"/>
              <a:gd name="connsiteY0" fmla="*/ 0 h 1741884"/>
              <a:gd name="connsiteX1" fmla="*/ 1741884 w 1741884"/>
              <a:gd name="connsiteY1" fmla="*/ 870942 h 1741884"/>
              <a:gd name="connsiteX2" fmla="*/ 870942 w 1741884"/>
              <a:gd name="connsiteY2" fmla="*/ 1741884 h 1741884"/>
              <a:gd name="connsiteX3" fmla="*/ 0 w 1741884"/>
              <a:gd name="connsiteY3" fmla="*/ 870942 h 1741884"/>
              <a:gd name="connsiteX4" fmla="*/ 870942 w 1741884"/>
              <a:gd name="connsiteY4" fmla="*/ 0 h 17418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41884" h="1741884">
                <a:moveTo>
                  <a:pt x="870942" y="0"/>
                </a:moveTo>
                <a:cubicBezTo>
                  <a:pt x="1351950" y="0"/>
                  <a:pt x="1741884" y="389934"/>
                  <a:pt x="1741884" y="870942"/>
                </a:cubicBezTo>
                <a:cubicBezTo>
                  <a:pt x="1741884" y="1351950"/>
                  <a:pt x="1351950" y="1741884"/>
                  <a:pt x="870942" y="1741884"/>
                </a:cubicBezTo>
                <a:cubicBezTo>
                  <a:pt x="389934" y="1741884"/>
                  <a:pt x="0" y="1351950"/>
                  <a:pt x="0" y="870942"/>
                </a:cubicBezTo>
                <a:cubicBezTo>
                  <a:pt x="0" y="389934"/>
                  <a:pt x="389934" y="0"/>
                  <a:pt x="870942" y="0"/>
                </a:cubicBez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3833724556"/>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65_Title Pag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DB02AC7C-74AC-473E-8BF4-FC641AC0C2EB}"/>
              </a:ext>
            </a:extLst>
          </p:cNvPr>
          <p:cNvSpPr>
            <a:spLocks noGrp="1"/>
          </p:cNvSpPr>
          <p:nvPr>
            <p:ph type="pic" sz="quarter" idx="11" hasCustomPrompt="1"/>
          </p:nvPr>
        </p:nvSpPr>
        <p:spPr>
          <a:xfrm>
            <a:off x="6143170" y="927240"/>
            <a:ext cx="1906078" cy="1839840"/>
          </a:xfrm>
          <a:custGeom>
            <a:avLst/>
            <a:gdLst>
              <a:gd name="connsiteX0" fmla="*/ 0 w 1906078"/>
              <a:gd name="connsiteY0" fmla="*/ 0 h 1839840"/>
              <a:gd name="connsiteX1" fmla="*/ 1906078 w 1906078"/>
              <a:gd name="connsiteY1" fmla="*/ 0 h 1839840"/>
              <a:gd name="connsiteX2" fmla="*/ 1906078 w 1906078"/>
              <a:gd name="connsiteY2" fmla="*/ 1839840 h 1839840"/>
              <a:gd name="connsiteX3" fmla="*/ 0 w 1906078"/>
              <a:gd name="connsiteY3" fmla="*/ 1839840 h 1839840"/>
            </a:gdLst>
            <a:ahLst/>
            <a:cxnLst>
              <a:cxn ang="0">
                <a:pos x="connsiteX0" y="connsiteY0"/>
              </a:cxn>
              <a:cxn ang="0">
                <a:pos x="connsiteX1" y="connsiteY1"/>
              </a:cxn>
              <a:cxn ang="0">
                <a:pos x="connsiteX2" y="connsiteY2"/>
              </a:cxn>
              <a:cxn ang="0">
                <a:pos x="connsiteX3" y="connsiteY3"/>
              </a:cxn>
            </a:cxnLst>
            <a:rect l="l" t="t" r="r" b="b"/>
            <a:pathLst>
              <a:path w="1906078" h="1839840">
                <a:moveTo>
                  <a:pt x="0" y="0"/>
                </a:moveTo>
                <a:lnTo>
                  <a:pt x="1906078" y="0"/>
                </a:lnTo>
                <a:lnTo>
                  <a:pt x="1906078" y="1839840"/>
                </a:lnTo>
                <a:lnTo>
                  <a:pt x="0" y="1839840"/>
                </a:lnTo>
                <a:close/>
              </a:path>
            </a:pathLst>
          </a:custGeom>
        </p:spPr>
        <p:txBody>
          <a:bodyPr wrap="square">
            <a:noAutofit/>
          </a:bodyPr>
          <a:lstStyle>
            <a:lvl1pPr marL="0" indent="0">
              <a:buFontTx/>
              <a:buNone/>
              <a:defRPr sz="1200"/>
            </a:lvl1pPr>
          </a:lstStyle>
          <a:p>
            <a:r>
              <a:rPr lang="en-US" dirty="0"/>
              <a:t>Picture</a:t>
            </a:r>
          </a:p>
        </p:txBody>
      </p:sp>
      <p:sp>
        <p:nvSpPr>
          <p:cNvPr id="9" name="Picture Placeholder 8">
            <a:extLst>
              <a:ext uri="{FF2B5EF4-FFF2-40B4-BE49-F238E27FC236}">
                <a16:creationId xmlns:a16="http://schemas.microsoft.com/office/drawing/2014/main" id="{117C019E-2781-475A-BEF8-9AE9579101CE}"/>
              </a:ext>
            </a:extLst>
          </p:cNvPr>
          <p:cNvSpPr>
            <a:spLocks noGrp="1"/>
          </p:cNvSpPr>
          <p:nvPr>
            <p:ph type="pic" sz="quarter" idx="12" hasCustomPrompt="1"/>
          </p:nvPr>
        </p:nvSpPr>
        <p:spPr>
          <a:xfrm>
            <a:off x="8968406" y="927240"/>
            <a:ext cx="1906078" cy="1839840"/>
          </a:xfrm>
          <a:custGeom>
            <a:avLst/>
            <a:gdLst>
              <a:gd name="connsiteX0" fmla="*/ 0 w 1906078"/>
              <a:gd name="connsiteY0" fmla="*/ 0 h 1839840"/>
              <a:gd name="connsiteX1" fmla="*/ 1906078 w 1906078"/>
              <a:gd name="connsiteY1" fmla="*/ 0 h 1839840"/>
              <a:gd name="connsiteX2" fmla="*/ 1906078 w 1906078"/>
              <a:gd name="connsiteY2" fmla="*/ 1839840 h 1839840"/>
              <a:gd name="connsiteX3" fmla="*/ 0 w 1906078"/>
              <a:gd name="connsiteY3" fmla="*/ 1839840 h 1839840"/>
            </a:gdLst>
            <a:ahLst/>
            <a:cxnLst>
              <a:cxn ang="0">
                <a:pos x="connsiteX0" y="connsiteY0"/>
              </a:cxn>
              <a:cxn ang="0">
                <a:pos x="connsiteX1" y="connsiteY1"/>
              </a:cxn>
              <a:cxn ang="0">
                <a:pos x="connsiteX2" y="connsiteY2"/>
              </a:cxn>
              <a:cxn ang="0">
                <a:pos x="connsiteX3" y="connsiteY3"/>
              </a:cxn>
            </a:cxnLst>
            <a:rect l="l" t="t" r="r" b="b"/>
            <a:pathLst>
              <a:path w="1906078" h="1839840">
                <a:moveTo>
                  <a:pt x="0" y="0"/>
                </a:moveTo>
                <a:lnTo>
                  <a:pt x="1906078" y="0"/>
                </a:lnTo>
                <a:lnTo>
                  <a:pt x="1906078" y="1839840"/>
                </a:lnTo>
                <a:lnTo>
                  <a:pt x="0" y="183984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48676901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64_Title Pag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9BBCD51E-FFDB-4178-8B50-E4D526003E6C}"/>
              </a:ext>
            </a:extLst>
          </p:cNvPr>
          <p:cNvSpPr>
            <a:spLocks noGrp="1"/>
          </p:cNvSpPr>
          <p:nvPr>
            <p:ph type="pic" sz="quarter" idx="12" hasCustomPrompt="1"/>
          </p:nvPr>
        </p:nvSpPr>
        <p:spPr>
          <a:xfrm>
            <a:off x="1853065" y="4443048"/>
            <a:ext cx="1993219" cy="1487715"/>
          </a:xfrm>
          <a:custGeom>
            <a:avLst/>
            <a:gdLst>
              <a:gd name="connsiteX0" fmla="*/ 0 w 1993219"/>
              <a:gd name="connsiteY0" fmla="*/ 0 h 1487715"/>
              <a:gd name="connsiteX1" fmla="*/ 1993219 w 1993219"/>
              <a:gd name="connsiteY1" fmla="*/ 0 h 1487715"/>
              <a:gd name="connsiteX2" fmla="*/ 1993219 w 1993219"/>
              <a:gd name="connsiteY2" fmla="*/ 1487715 h 1487715"/>
              <a:gd name="connsiteX3" fmla="*/ 0 w 1993219"/>
              <a:gd name="connsiteY3" fmla="*/ 1487715 h 1487715"/>
            </a:gdLst>
            <a:ahLst/>
            <a:cxnLst>
              <a:cxn ang="0">
                <a:pos x="connsiteX0" y="connsiteY0"/>
              </a:cxn>
              <a:cxn ang="0">
                <a:pos x="connsiteX1" y="connsiteY1"/>
              </a:cxn>
              <a:cxn ang="0">
                <a:pos x="connsiteX2" y="connsiteY2"/>
              </a:cxn>
              <a:cxn ang="0">
                <a:pos x="connsiteX3" y="connsiteY3"/>
              </a:cxn>
            </a:cxnLst>
            <a:rect l="l" t="t" r="r" b="b"/>
            <a:pathLst>
              <a:path w="1993219" h="1487715">
                <a:moveTo>
                  <a:pt x="0" y="0"/>
                </a:moveTo>
                <a:lnTo>
                  <a:pt x="1993219" y="0"/>
                </a:lnTo>
                <a:lnTo>
                  <a:pt x="1993219" y="1487715"/>
                </a:lnTo>
                <a:lnTo>
                  <a:pt x="0" y="1487715"/>
                </a:lnTo>
                <a:close/>
              </a:path>
            </a:pathLst>
          </a:custGeom>
        </p:spPr>
        <p:txBody>
          <a:bodyPr wrap="square">
            <a:noAutofit/>
          </a:bodyPr>
          <a:lstStyle>
            <a:lvl1pPr marL="0" indent="0">
              <a:buFontTx/>
              <a:buNone/>
              <a:defRPr sz="1200"/>
            </a:lvl1pPr>
          </a:lstStyle>
          <a:p>
            <a:r>
              <a:rPr lang="en-US" dirty="0"/>
              <a:t>Picture</a:t>
            </a:r>
          </a:p>
        </p:txBody>
      </p:sp>
      <p:sp>
        <p:nvSpPr>
          <p:cNvPr id="9" name="Picture Placeholder 8">
            <a:extLst>
              <a:ext uri="{FF2B5EF4-FFF2-40B4-BE49-F238E27FC236}">
                <a16:creationId xmlns:a16="http://schemas.microsoft.com/office/drawing/2014/main" id="{3F7C6992-B701-4744-A7E3-32695AF9109D}"/>
              </a:ext>
            </a:extLst>
          </p:cNvPr>
          <p:cNvSpPr>
            <a:spLocks noGrp="1"/>
          </p:cNvSpPr>
          <p:nvPr>
            <p:ph type="pic" sz="quarter" idx="13" hasCustomPrompt="1"/>
          </p:nvPr>
        </p:nvSpPr>
        <p:spPr>
          <a:xfrm>
            <a:off x="6391160" y="2955333"/>
            <a:ext cx="1993219" cy="1487715"/>
          </a:xfrm>
          <a:custGeom>
            <a:avLst/>
            <a:gdLst>
              <a:gd name="connsiteX0" fmla="*/ 0 w 1993219"/>
              <a:gd name="connsiteY0" fmla="*/ 0 h 1487715"/>
              <a:gd name="connsiteX1" fmla="*/ 1993219 w 1993219"/>
              <a:gd name="connsiteY1" fmla="*/ 0 h 1487715"/>
              <a:gd name="connsiteX2" fmla="*/ 1993219 w 1993219"/>
              <a:gd name="connsiteY2" fmla="*/ 1487715 h 1487715"/>
              <a:gd name="connsiteX3" fmla="*/ 0 w 1993219"/>
              <a:gd name="connsiteY3" fmla="*/ 1487715 h 1487715"/>
            </a:gdLst>
            <a:ahLst/>
            <a:cxnLst>
              <a:cxn ang="0">
                <a:pos x="connsiteX0" y="connsiteY0"/>
              </a:cxn>
              <a:cxn ang="0">
                <a:pos x="connsiteX1" y="connsiteY1"/>
              </a:cxn>
              <a:cxn ang="0">
                <a:pos x="connsiteX2" y="connsiteY2"/>
              </a:cxn>
              <a:cxn ang="0">
                <a:pos x="connsiteX3" y="connsiteY3"/>
              </a:cxn>
            </a:cxnLst>
            <a:rect l="l" t="t" r="r" b="b"/>
            <a:pathLst>
              <a:path w="1993219" h="1487715">
                <a:moveTo>
                  <a:pt x="0" y="0"/>
                </a:moveTo>
                <a:lnTo>
                  <a:pt x="1993219" y="0"/>
                </a:lnTo>
                <a:lnTo>
                  <a:pt x="1993219" y="1487715"/>
                </a:lnTo>
                <a:lnTo>
                  <a:pt x="0" y="1487715"/>
                </a:lnTo>
                <a:close/>
              </a:path>
            </a:pathLst>
          </a:custGeom>
        </p:spPr>
        <p:txBody>
          <a:bodyPr wrap="square">
            <a:noAutofit/>
          </a:bodyPr>
          <a:lstStyle>
            <a:lvl1pPr marL="0" indent="0">
              <a:buFontTx/>
              <a:buNone/>
              <a:defRPr sz="1200"/>
            </a:lvl1pPr>
          </a:lstStyle>
          <a:p>
            <a:r>
              <a:rPr lang="en-US" dirty="0"/>
              <a:t>Picture</a:t>
            </a:r>
          </a:p>
        </p:txBody>
      </p:sp>
      <p:sp>
        <p:nvSpPr>
          <p:cNvPr id="10" name="Picture Placeholder 9">
            <a:extLst>
              <a:ext uri="{FF2B5EF4-FFF2-40B4-BE49-F238E27FC236}">
                <a16:creationId xmlns:a16="http://schemas.microsoft.com/office/drawing/2014/main" id="{53DA0263-4037-4294-A196-569B029AFF6B}"/>
              </a:ext>
            </a:extLst>
          </p:cNvPr>
          <p:cNvSpPr>
            <a:spLocks noGrp="1"/>
          </p:cNvSpPr>
          <p:nvPr>
            <p:ph type="pic" sz="quarter" idx="14" hasCustomPrompt="1"/>
          </p:nvPr>
        </p:nvSpPr>
        <p:spPr>
          <a:xfrm>
            <a:off x="6391160" y="4443048"/>
            <a:ext cx="1993219" cy="1487715"/>
          </a:xfrm>
          <a:custGeom>
            <a:avLst/>
            <a:gdLst>
              <a:gd name="connsiteX0" fmla="*/ 0 w 1993219"/>
              <a:gd name="connsiteY0" fmla="*/ 0 h 1487715"/>
              <a:gd name="connsiteX1" fmla="*/ 1993219 w 1993219"/>
              <a:gd name="connsiteY1" fmla="*/ 0 h 1487715"/>
              <a:gd name="connsiteX2" fmla="*/ 1993219 w 1993219"/>
              <a:gd name="connsiteY2" fmla="*/ 1487715 h 1487715"/>
              <a:gd name="connsiteX3" fmla="*/ 0 w 1993219"/>
              <a:gd name="connsiteY3" fmla="*/ 1487715 h 1487715"/>
            </a:gdLst>
            <a:ahLst/>
            <a:cxnLst>
              <a:cxn ang="0">
                <a:pos x="connsiteX0" y="connsiteY0"/>
              </a:cxn>
              <a:cxn ang="0">
                <a:pos x="connsiteX1" y="connsiteY1"/>
              </a:cxn>
              <a:cxn ang="0">
                <a:pos x="connsiteX2" y="connsiteY2"/>
              </a:cxn>
              <a:cxn ang="0">
                <a:pos x="connsiteX3" y="connsiteY3"/>
              </a:cxn>
            </a:cxnLst>
            <a:rect l="l" t="t" r="r" b="b"/>
            <a:pathLst>
              <a:path w="1993219" h="1487715">
                <a:moveTo>
                  <a:pt x="0" y="0"/>
                </a:moveTo>
                <a:lnTo>
                  <a:pt x="1993219" y="0"/>
                </a:lnTo>
                <a:lnTo>
                  <a:pt x="1993219" y="1487715"/>
                </a:lnTo>
                <a:lnTo>
                  <a:pt x="0" y="1487715"/>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40877D5C-C96B-4C1F-A042-F4AF24D453A6}"/>
              </a:ext>
            </a:extLst>
          </p:cNvPr>
          <p:cNvSpPr>
            <a:spLocks noGrp="1"/>
          </p:cNvSpPr>
          <p:nvPr>
            <p:ph type="pic" sz="quarter" idx="11" hasCustomPrompt="1"/>
          </p:nvPr>
        </p:nvSpPr>
        <p:spPr>
          <a:xfrm>
            <a:off x="1853066" y="2955333"/>
            <a:ext cx="1993219" cy="1487715"/>
          </a:xfrm>
          <a:custGeom>
            <a:avLst/>
            <a:gdLst>
              <a:gd name="connsiteX0" fmla="*/ 0 w 1993219"/>
              <a:gd name="connsiteY0" fmla="*/ 0 h 1487715"/>
              <a:gd name="connsiteX1" fmla="*/ 1993219 w 1993219"/>
              <a:gd name="connsiteY1" fmla="*/ 0 h 1487715"/>
              <a:gd name="connsiteX2" fmla="*/ 1993219 w 1993219"/>
              <a:gd name="connsiteY2" fmla="*/ 1487715 h 1487715"/>
              <a:gd name="connsiteX3" fmla="*/ 0 w 1993219"/>
              <a:gd name="connsiteY3" fmla="*/ 1487715 h 1487715"/>
            </a:gdLst>
            <a:ahLst/>
            <a:cxnLst>
              <a:cxn ang="0">
                <a:pos x="connsiteX0" y="connsiteY0"/>
              </a:cxn>
              <a:cxn ang="0">
                <a:pos x="connsiteX1" y="connsiteY1"/>
              </a:cxn>
              <a:cxn ang="0">
                <a:pos x="connsiteX2" y="connsiteY2"/>
              </a:cxn>
              <a:cxn ang="0">
                <a:pos x="connsiteX3" y="connsiteY3"/>
              </a:cxn>
            </a:cxnLst>
            <a:rect l="l" t="t" r="r" b="b"/>
            <a:pathLst>
              <a:path w="1993219" h="1487715">
                <a:moveTo>
                  <a:pt x="0" y="0"/>
                </a:moveTo>
                <a:lnTo>
                  <a:pt x="1993219" y="0"/>
                </a:lnTo>
                <a:lnTo>
                  <a:pt x="1993219" y="1487715"/>
                </a:lnTo>
                <a:lnTo>
                  <a:pt x="0" y="1487715"/>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91627336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62_Title Pag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BEC9A618-FAC0-4AB3-BA57-541117FB5BFC}"/>
              </a:ext>
            </a:extLst>
          </p:cNvPr>
          <p:cNvSpPr>
            <a:spLocks noGrp="1"/>
          </p:cNvSpPr>
          <p:nvPr>
            <p:ph type="pic" sz="quarter" idx="11" hasCustomPrompt="1"/>
          </p:nvPr>
        </p:nvSpPr>
        <p:spPr>
          <a:xfrm>
            <a:off x="5290340" y="0"/>
            <a:ext cx="6901660" cy="6858000"/>
          </a:xfrm>
          <a:custGeom>
            <a:avLst/>
            <a:gdLst>
              <a:gd name="connsiteX0" fmla="*/ 4756986 w 6901660"/>
              <a:gd name="connsiteY0" fmla="*/ 0 h 6858000"/>
              <a:gd name="connsiteX1" fmla="*/ 6901660 w 6901660"/>
              <a:gd name="connsiteY1" fmla="*/ 0 h 6858000"/>
              <a:gd name="connsiteX2" fmla="*/ 6901660 w 6901660"/>
              <a:gd name="connsiteY2" fmla="*/ 6858000 h 6858000"/>
              <a:gd name="connsiteX3" fmla="*/ 0 w 690166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901660" h="6858000">
                <a:moveTo>
                  <a:pt x="4756986" y="0"/>
                </a:moveTo>
                <a:lnTo>
                  <a:pt x="6901660" y="0"/>
                </a:lnTo>
                <a:lnTo>
                  <a:pt x="6901660" y="6858000"/>
                </a:lnTo>
                <a:lnTo>
                  <a:pt x="0" y="6858000"/>
                </a:lnTo>
                <a:close/>
              </a:path>
            </a:pathLst>
          </a:custGeom>
        </p:spPr>
        <p:txBody>
          <a:bodyPr wrap="square">
            <a:noAutofit/>
          </a:bodyPr>
          <a:lstStyle>
            <a:lvl1pPr marL="0" indent="0">
              <a:buFontTx/>
              <a:buNone/>
              <a:defRPr sz="1200"/>
            </a:lvl1pPr>
          </a:lstStyle>
          <a:p>
            <a:r>
              <a:rPr lang="en-US" dirty="0"/>
              <a:t>Picture</a:t>
            </a:r>
          </a:p>
        </p:txBody>
      </p:sp>
      <p:sp>
        <p:nvSpPr>
          <p:cNvPr id="6" name="Picture Placeholder 5">
            <a:extLst>
              <a:ext uri="{FF2B5EF4-FFF2-40B4-BE49-F238E27FC236}">
                <a16:creationId xmlns:a16="http://schemas.microsoft.com/office/drawing/2014/main" id="{B165090E-92DD-4DD2-89B2-8F488AD93E92}"/>
              </a:ext>
            </a:extLst>
          </p:cNvPr>
          <p:cNvSpPr>
            <a:spLocks noGrp="1"/>
          </p:cNvSpPr>
          <p:nvPr>
            <p:ph type="pic" sz="quarter" idx="12" hasCustomPrompt="1"/>
          </p:nvPr>
        </p:nvSpPr>
        <p:spPr>
          <a:xfrm>
            <a:off x="3467859" y="-4"/>
            <a:ext cx="7238726" cy="5165878"/>
          </a:xfrm>
          <a:custGeom>
            <a:avLst/>
            <a:gdLst>
              <a:gd name="connsiteX0" fmla="*/ 0 w 7238726"/>
              <a:gd name="connsiteY0" fmla="*/ 0 h 5165878"/>
              <a:gd name="connsiteX1" fmla="*/ 7238726 w 7238726"/>
              <a:gd name="connsiteY1" fmla="*/ 0 h 5165878"/>
              <a:gd name="connsiteX2" fmla="*/ 7238724 w 7238726"/>
              <a:gd name="connsiteY2" fmla="*/ 3 h 5165878"/>
              <a:gd name="connsiteX3" fmla="*/ 6579468 w 7238726"/>
              <a:gd name="connsiteY3" fmla="*/ 3 h 5165878"/>
              <a:gd name="connsiteX4" fmla="*/ 2996208 w 7238726"/>
              <a:gd name="connsiteY4" fmla="*/ 5165878 h 516587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7238726" h="5165878">
                <a:moveTo>
                  <a:pt x="0" y="0"/>
                </a:moveTo>
                <a:lnTo>
                  <a:pt x="7238726" y="0"/>
                </a:lnTo>
                <a:lnTo>
                  <a:pt x="7238724" y="3"/>
                </a:lnTo>
                <a:lnTo>
                  <a:pt x="6579468" y="3"/>
                </a:lnTo>
                <a:lnTo>
                  <a:pt x="2996208" y="5165878"/>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74126660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61_Title Pag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8489E5F-DA74-4F99-BCAA-AC2CC68F4BFA}"/>
              </a:ext>
            </a:extLst>
          </p:cNvPr>
          <p:cNvSpPr>
            <a:spLocks noGrp="1"/>
          </p:cNvSpPr>
          <p:nvPr>
            <p:ph type="pic" sz="quarter" idx="11" hasCustomPrompt="1"/>
          </p:nvPr>
        </p:nvSpPr>
        <p:spPr>
          <a:xfrm>
            <a:off x="6096000" y="0"/>
            <a:ext cx="6096000" cy="6858000"/>
          </a:xfrm>
          <a:custGeom>
            <a:avLst/>
            <a:gdLst>
              <a:gd name="connsiteX0" fmla="*/ 0 w 6096000"/>
              <a:gd name="connsiteY0" fmla="*/ 0 h 6858000"/>
              <a:gd name="connsiteX1" fmla="*/ 6096000 w 6096000"/>
              <a:gd name="connsiteY1" fmla="*/ 0 h 6858000"/>
              <a:gd name="connsiteX2" fmla="*/ 6096000 w 6096000"/>
              <a:gd name="connsiteY2" fmla="*/ 6858000 h 6858000"/>
              <a:gd name="connsiteX3" fmla="*/ 0 w 6096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096000" h="6858000">
                <a:moveTo>
                  <a:pt x="0" y="0"/>
                </a:moveTo>
                <a:lnTo>
                  <a:pt x="6096000" y="0"/>
                </a:lnTo>
                <a:lnTo>
                  <a:pt x="6096000" y="6858000"/>
                </a:lnTo>
                <a:lnTo>
                  <a:pt x="0" y="685800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1093513146"/>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60_Title Pag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66FE4193-2BD6-4DF7-9717-C48202819A83}"/>
              </a:ext>
            </a:extLst>
          </p:cNvPr>
          <p:cNvSpPr>
            <a:spLocks noGrp="1"/>
          </p:cNvSpPr>
          <p:nvPr>
            <p:ph type="pic" sz="quarter" idx="11" hasCustomPrompt="1"/>
          </p:nvPr>
        </p:nvSpPr>
        <p:spPr>
          <a:xfrm>
            <a:off x="0" y="0"/>
            <a:ext cx="12192000" cy="68580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942678796"/>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58_Title Page">
    <p:spTree>
      <p:nvGrpSpPr>
        <p:cNvPr id="1" name=""/>
        <p:cNvGrpSpPr/>
        <p:nvPr/>
      </p:nvGrpSpPr>
      <p:grpSpPr>
        <a:xfrm>
          <a:off x="0" y="0"/>
          <a:ext cx="0" cy="0"/>
          <a:chOff x="0" y="0"/>
          <a:chExt cx="0" cy="0"/>
        </a:xfrm>
      </p:grpSpPr>
      <p:sp>
        <p:nvSpPr>
          <p:cNvPr id="2" name="Picture Placeholder 3">
            <a:extLst>
              <a:ext uri="{FF2B5EF4-FFF2-40B4-BE49-F238E27FC236}">
                <a16:creationId xmlns:a16="http://schemas.microsoft.com/office/drawing/2014/main" id="{9EB9FB08-B012-4D0D-9C23-5C797CD6ECE2}"/>
              </a:ext>
            </a:extLst>
          </p:cNvPr>
          <p:cNvSpPr>
            <a:spLocks noGrp="1"/>
          </p:cNvSpPr>
          <p:nvPr>
            <p:ph type="pic" sz="quarter" idx="11" hasCustomPrompt="1"/>
          </p:nvPr>
        </p:nvSpPr>
        <p:spPr>
          <a:xfrm>
            <a:off x="0" y="0"/>
            <a:ext cx="12192000" cy="3429000"/>
          </a:xfrm>
          <a:custGeom>
            <a:avLst/>
            <a:gdLst>
              <a:gd name="connsiteX0" fmla="*/ 0 w 12192000"/>
              <a:gd name="connsiteY0" fmla="*/ 0 h 2989615"/>
              <a:gd name="connsiteX1" fmla="*/ 12192000 w 12192000"/>
              <a:gd name="connsiteY1" fmla="*/ 0 h 2989615"/>
              <a:gd name="connsiteX2" fmla="*/ 12192000 w 12192000"/>
              <a:gd name="connsiteY2" fmla="*/ 2989615 h 2989615"/>
              <a:gd name="connsiteX3" fmla="*/ 0 w 12192000"/>
              <a:gd name="connsiteY3" fmla="*/ 2989615 h 2989615"/>
            </a:gdLst>
            <a:ahLst/>
            <a:cxnLst>
              <a:cxn ang="0">
                <a:pos x="connsiteX0" y="connsiteY0"/>
              </a:cxn>
              <a:cxn ang="0">
                <a:pos x="connsiteX1" y="connsiteY1"/>
              </a:cxn>
              <a:cxn ang="0">
                <a:pos x="connsiteX2" y="connsiteY2"/>
              </a:cxn>
              <a:cxn ang="0">
                <a:pos x="connsiteX3" y="connsiteY3"/>
              </a:cxn>
            </a:cxnLst>
            <a:rect l="l" t="t" r="r" b="b"/>
            <a:pathLst>
              <a:path w="12192000" h="2989615">
                <a:moveTo>
                  <a:pt x="0" y="0"/>
                </a:moveTo>
                <a:lnTo>
                  <a:pt x="12192000" y="0"/>
                </a:lnTo>
                <a:lnTo>
                  <a:pt x="12192000" y="2989615"/>
                </a:lnTo>
                <a:lnTo>
                  <a:pt x="0" y="2989615"/>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3370285885"/>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_Full Image without Header &amp; Footer">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E91D0747-F67E-4757-90F0-5A53CCCCEC44}"/>
              </a:ext>
            </a:extLst>
          </p:cNvPr>
          <p:cNvSpPr>
            <a:spLocks noGrp="1"/>
          </p:cNvSpPr>
          <p:nvPr>
            <p:ph type="pic" sz="quarter" idx="11"/>
          </p:nvPr>
        </p:nvSpPr>
        <p:spPr>
          <a:xfrm>
            <a:off x="0" y="3181350"/>
            <a:ext cx="12192000" cy="3691164"/>
          </a:xfrm>
          <a:custGeom>
            <a:avLst/>
            <a:gdLst>
              <a:gd name="connsiteX0" fmla="*/ 0 w 12192000"/>
              <a:gd name="connsiteY0" fmla="*/ 0 h 3691164"/>
              <a:gd name="connsiteX1" fmla="*/ 12192000 w 12192000"/>
              <a:gd name="connsiteY1" fmla="*/ 0 h 3691164"/>
              <a:gd name="connsiteX2" fmla="*/ 12192000 w 12192000"/>
              <a:gd name="connsiteY2" fmla="*/ 3691164 h 3691164"/>
              <a:gd name="connsiteX3" fmla="*/ 0 w 12192000"/>
              <a:gd name="connsiteY3" fmla="*/ 3691164 h 3691164"/>
            </a:gdLst>
            <a:ahLst/>
            <a:cxnLst>
              <a:cxn ang="0">
                <a:pos x="connsiteX0" y="connsiteY0"/>
              </a:cxn>
              <a:cxn ang="0">
                <a:pos x="connsiteX1" y="connsiteY1"/>
              </a:cxn>
              <a:cxn ang="0">
                <a:pos x="connsiteX2" y="connsiteY2"/>
              </a:cxn>
              <a:cxn ang="0">
                <a:pos x="connsiteX3" y="connsiteY3"/>
              </a:cxn>
            </a:cxnLst>
            <a:rect l="l" t="t" r="r" b="b"/>
            <a:pathLst>
              <a:path w="12192000" h="3691164">
                <a:moveTo>
                  <a:pt x="0" y="0"/>
                </a:moveTo>
                <a:lnTo>
                  <a:pt x="12192000" y="0"/>
                </a:lnTo>
                <a:lnTo>
                  <a:pt x="12192000" y="3691164"/>
                </a:lnTo>
                <a:lnTo>
                  <a:pt x="0" y="3691164"/>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575173362"/>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8_Full Image without Header &amp; Footer">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91D0747-F67E-4757-90F0-5A53CCCCEC44}"/>
              </a:ext>
            </a:extLst>
          </p:cNvPr>
          <p:cNvSpPr>
            <a:spLocks noGrp="1"/>
          </p:cNvSpPr>
          <p:nvPr>
            <p:ph type="pic" sz="quarter" idx="11"/>
          </p:nvPr>
        </p:nvSpPr>
        <p:spPr>
          <a:xfrm>
            <a:off x="0" y="1"/>
            <a:ext cx="12192000" cy="6857999"/>
          </a:xfrm>
          <a:custGeom>
            <a:avLst/>
            <a:gdLst>
              <a:gd name="connsiteX0" fmla="*/ 0 w 12192000"/>
              <a:gd name="connsiteY0" fmla="*/ 0 h 6857999"/>
              <a:gd name="connsiteX1" fmla="*/ 12192000 w 12192000"/>
              <a:gd name="connsiteY1" fmla="*/ 0 h 6857999"/>
              <a:gd name="connsiteX2" fmla="*/ 12192000 w 12192000"/>
              <a:gd name="connsiteY2" fmla="*/ 6857999 h 6857999"/>
              <a:gd name="connsiteX3" fmla="*/ 0 w 12192000"/>
              <a:gd name="connsiteY3" fmla="*/ 6857999 h 6857999"/>
            </a:gdLst>
            <a:ahLst/>
            <a:cxnLst>
              <a:cxn ang="0">
                <a:pos x="connsiteX0" y="connsiteY0"/>
              </a:cxn>
              <a:cxn ang="0">
                <a:pos x="connsiteX1" y="connsiteY1"/>
              </a:cxn>
              <a:cxn ang="0">
                <a:pos x="connsiteX2" y="connsiteY2"/>
              </a:cxn>
              <a:cxn ang="0">
                <a:pos x="connsiteX3" y="connsiteY3"/>
              </a:cxn>
            </a:cxnLst>
            <a:rect l="l" t="t" r="r" b="b"/>
            <a:pathLst>
              <a:path w="12192000" h="6857999">
                <a:moveTo>
                  <a:pt x="0" y="0"/>
                </a:moveTo>
                <a:lnTo>
                  <a:pt x="12192000" y="0"/>
                </a:lnTo>
                <a:lnTo>
                  <a:pt x="12192000" y="6857999"/>
                </a:lnTo>
                <a:lnTo>
                  <a:pt x="0" y="6857999"/>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200721182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7_Full Image without Header &amp; Footer">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91D0747-F67E-4757-90F0-5A53CCCCEC44}"/>
              </a:ext>
            </a:extLst>
          </p:cNvPr>
          <p:cNvSpPr>
            <a:spLocks noGrp="1"/>
          </p:cNvSpPr>
          <p:nvPr>
            <p:ph type="pic" sz="quarter" idx="11"/>
          </p:nvPr>
        </p:nvSpPr>
        <p:spPr>
          <a:xfrm>
            <a:off x="5581650" y="0"/>
            <a:ext cx="6610350" cy="6875362"/>
          </a:xfrm>
          <a:custGeom>
            <a:avLst/>
            <a:gdLst>
              <a:gd name="connsiteX0" fmla="*/ 0 w 6610350"/>
              <a:gd name="connsiteY0" fmla="*/ 0 h 6875362"/>
              <a:gd name="connsiteX1" fmla="*/ 6610350 w 6610350"/>
              <a:gd name="connsiteY1" fmla="*/ 0 h 6875362"/>
              <a:gd name="connsiteX2" fmla="*/ 6610350 w 6610350"/>
              <a:gd name="connsiteY2" fmla="*/ 6875362 h 6875362"/>
              <a:gd name="connsiteX3" fmla="*/ 0 w 6610350"/>
              <a:gd name="connsiteY3" fmla="*/ 6875362 h 6875362"/>
            </a:gdLst>
            <a:ahLst/>
            <a:cxnLst>
              <a:cxn ang="0">
                <a:pos x="connsiteX0" y="connsiteY0"/>
              </a:cxn>
              <a:cxn ang="0">
                <a:pos x="connsiteX1" y="connsiteY1"/>
              </a:cxn>
              <a:cxn ang="0">
                <a:pos x="connsiteX2" y="connsiteY2"/>
              </a:cxn>
              <a:cxn ang="0">
                <a:pos x="connsiteX3" y="connsiteY3"/>
              </a:cxn>
            </a:cxnLst>
            <a:rect l="l" t="t" r="r" b="b"/>
            <a:pathLst>
              <a:path w="6610350" h="6875362">
                <a:moveTo>
                  <a:pt x="0" y="0"/>
                </a:moveTo>
                <a:lnTo>
                  <a:pt x="6610350" y="0"/>
                </a:lnTo>
                <a:lnTo>
                  <a:pt x="6610350" y="6875362"/>
                </a:lnTo>
                <a:lnTo>
                  <a:pt x="0" y="6875362"/>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2058885744"/>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56_Title Page">
    <p:spTree>
      <p:nvGrpSpPr>
        <p:cNvPr id="1" name=""/>
        <p:cNvGrpSpPr/>
        <p:nvPr/>
      </p:nvGrpSpPr>
      <p:grpSpPr>
        <a:xfrm>
          <a:off x="0" y="0"/>
          <a:ext cx="0" cy="0"/>
          <a:chOff x="0" y="0"/>
          <a:chExt cx="0" cy="0"/>
        </a:xfrm>
      </p:grpSpPr>
    </p:spTree>
    <p:extLst>
      <p:ext uri="{BB962C8B-B14F-4D97-AF65-F5344CB8AC3E}">
        <p14:creationId xmlns:p14="http://schemas.microsoft.com/office/powerpoint/2010/main" val="196762042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5_Full Image without Header &amp; Footer">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91D0747-F67E-4757-90F0-5A53CCCCEC44}"/>
              </a:ext>
            </a:extLst>
          </p:cNvPr>
          <p:cNvSpPr>
            <a:spLocks noGrp="1"/>
          </p:cNvSpPr>
          <p:nvPr>
            <p:ph type="pic" sz="quarter" idx="11"/>
          </p:nvPr>
        </p:nvSpPr>
        <p:spPr>
          <a:xfrm>
            <a:off x="5200650" y="2647950"/>
            <a:ext cx="5200650" cy="4210050"/>
          </a:xfrm>
          <a:custGeom>
            <a:avLst/>
            <a:gdLst>
              <a:gd name="connsiteX0" fmla="*/ 0 w 5200650"/>
              <a:gd name="connsiteY0" fmla="*/ 0 h 4210050"/>
              <a:gd name="connsiteX1" fmla="*/ 5200650 w 5200650"/>
              <a:gd name="connsiteY1" fmla="*/ 0 h 4210050"/>
              <a:gd name="connsiteX2" fmla="*/ 5200650 w 5200650"/>
              <a:gd name="connsiteY2" fmla="*/ 4210050 h 4210050"/>
              <a:gd name="connsiteX3" fmla="*/ 0 w 5200650"/>
              <a:gd name="connsiteY3" fmla="*/ 4210050 h 4210050"/>
            </a:gdLst>
            <a:ahLst/>
            <a:cxnLst>
              <a:cxn ang="0">
                <a:pos x="connsiteX0" y="connsiteY0"/>
              </a:cxn>
              <a:cxn ang="0">
                <a:pos x="connsiteX1" y="connsiteY1"/>
              </a:cxn>
              <a:cxn ang="0">
                <a:pos x="connsiteX2" y="connsiteY2"/>
              </a:cxn>
              <a:cxn ang="0">
                <a:pos x="connsiteX3" y="connsiteY3"/>
              </a:cxn>
            </a:cxnLst>
            <a:rect l="l" t="t" r="r" b="b"/>
            <a:pathLst>
              <a:path w="5200650" h="4210050">
                <a:moveTo>
                  <a:pt x="0" y="0"/>
                </a:moveTo>
                <a:lnTo>
                  <a:pt x="5200650" y="0"/>
                </a:lnTo>
                <a:lnTo>
                  <a:pt x="5200650" y="4210050"/>
                </a:lnTo>
                <a:lnTo>
                  <a:pt x="0" y="4210050"/>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1112970164"/>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3_Full Image without Header &amp; Footer">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E289219F-97C1-4E83-93A5-D5AE86C24C86}"/>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2">
            <a:extLst>
              <a:ext uri="{FF2B5EF4-FFF2-40B4-BE49-F238E27FC236}">
                <a16:creationId xmlns:a16="http://schemas.microsoft.com/office/drawing/2014/main" id="{E91D0747-F67E-4757-90F0-5A53CCCCEC44}"/>
              </a:ext>
            </a:extLst>
          </p:cNvPr>
          <p:cNvSpPr>
            <a:spLocks noGrp="1"/>
          </p:cNvSpPr>
          <p:nvPr>
            <p:ph type="pic" sz="quarter" idx="11"/>
          </p:nvPr>
        </p:nvSpPr>
        <p:spPr>
          <a:xfrm>
            <a:off x="0" y="0"/>
            <a:ext cx="12191999" cy="6875362"/>
          </a:xfrm>
          <a:prstGeom prst="rect">
            <a:avLst/>
          </a:prstGeom>
        </p:spPr>
        <p:txBody>
          <a:bodyPr anchor="ctr">
            <a:normAutofit/>
          </a:bodyPr>
          <a:lstStyle>
            <a:lvl1pPr marL="0" indent="0" algn="ctr">
              <a:buNone/>
              <a:defRPr sz="1200"/>
            </a:lvl1pPr>
          </a:lstStyle>
          <a:p>
            <a:endParaRPr lang="en-US" dirty="0"/>
          </a:p>
        </p:txBody>
      </p:sp>
      <p:sp>
        <p:nvSpPr>
          <p:cNvPr id="8" name="Picture Placeholder 7">
            <a:extLst>
              <a:ext uri="{FF2B5EF4-FFF2-40B4-BE49-F238E27FC236}">
                <a16:creationId xmlns:a16="http://schemas.microsoft.com/office/drawing/2014/main" id="{19A36896-6750-4BF6-B91C-C9DE2F55AFD6}"/>
              </a:ext>
            </a:extLst>
          </p:cNvPr>
          <p:cNvSpPr>
            <a:spLocks noGrp="1"/>
          </p:cNvSpPr>
          <p:nvPr>
            <p:ph type="pic" sz="quarter" idx="12"/>
          </p:nvPr>
        </p:nvSpPr>
        <p:spPr>
          <a:xfrm>
            <a:off x="-450954" y="-1207467"/>
            <a:ext cx="4146654" cy="4146654"/>
          </a:xfrm>
          <a:custGeom>
            <a:avLst/>
            <a:gdLst>
              <a:gd name="connsiteX0" fmla="*/ 2073327 w 4146654"/>
              <a:gd name="connsiteY0" fmla="*/ 0 h 4146654"/>
              <a:gd name="connsiteX1" fmla="*/ 4146654 w 4146654"/>
              <a:gd name="connsiteY1" fmla="*/ 2073327 h 4146654"/>
              <a:gd name="connsiteX2" fmla="*/ 2073327 w 4146654"/>
              <a:gd name="connsiteY2" fmla="*/ 4146654 h 4146654"/>
              <a:gd name="connsiteX3" fmla="*/ 0 w 4146654"/>
              <a:gd name="connsiteY3" fmla="*/ 2073327 h 4146654"/>
              <a:gd name="connsiteX4" fmla="*/ 2073327 w 4146654"/>
              <a:gd name="connsiteY4" fmla="*/ 0 h 41466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146654" h="4146654">
                <a:moveTo>
                  <a:pt x="2073327" y="0"/>
                </a:moveTo>
                <a:cubicBezTo>
                  <a:pt x="3218394" y="0"/>
                  <a:pt x="4146654" y="928260"/>
                  <a:pt x="4146654" y="2073327"/>
                </a:cubicBezTo>
                <a:cubicBezTo>
                  <a:pt x="4146654" y="3218394"/>
                  <a:pt x="3218394" y="4146654"/>
                  <a:pt x="2073327" y="4146654"/>
                </a:cubicBezTo>
                <a:cubicBezTo>
                  <a:pt x="928260" y="4146654"/>
                  <a:pt x="0" y="3218394"/>
                  <a:pt x="0" y="2073327"/>
                </a:cubicBezTo>
                <a:cubicBezTo>
                  <a:pt x="0" y="928260"/>
                  <a:pt x="928260" y="0"/>
                  <a:pt x="2073327" y="0"/>
                </a:cubicBez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306444687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_Full Image without Header &amp; Footer">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4C1AB6C-84DD-4707-A05F-A80145B69C88}"/>
              </a:ext>
            </a:extLst>
          </p:cNvPr>
          <p:cNvSpPr>
            <a:spLocks noGrp="1"/>
          </p:cNvSpPr>
          <p:nvPr>
            <p:ph type="pic" sz="quarter" idx="15"/>
          </p:nvPr>
        </p:nvSpPr>
        <p:spPr>
          <a:xfrm>
            <a:off x="4758032" y="2654150"/>
            <a:ext cx="2596906" cy="1828621"/>
          </a:xfrm>
          <a:custGeom>
            <a:avLst/>
            <a:gdLst>
              <a:gd name="connsiteX0" fmla="*/ 0 w 2596906"/>
              <a:gd name="connsiteY0" fmla="*/ 0 h 1828621"/>
              <a:gd name="connsiteX1" fmla="*/ 2596906 w 2596906"/>
              <a:gd name="connsiteY1" fmla="*/ 0 h 1828621"/>
              <a:gd name="connsiteX2" fmla="*/ 2596906 w 2596906"/>
              <a:gd name="connsiteY2" fmla="*/ 1828621 h 1828621"/>
              <a:gd name="connsiteX3" fmla="*/ 0 w 2596906"/>
              <a:gd name="connsiteY3" fmla="*/ 1828621 h 1828621"/>
            </a:gdLst>
            <a:ahLst/>
            <a:cxnLst>
              <a:cxn ang="0">
                <a:pos x="connsiteX0" y="connsiteY0"/>
              </a:cxn>
              <a:cxn ang="0">
                <a:pos x="connsiteX1" y="connsiteY1"/>
              </a:cxn>
              <a:cxn ang="0">
                <a:pos x="connsiteX2" y="connsiteY2"/>
              </a:cxn>
              <a:cxn ang="0">
                <a:pos x="connsiteX3" y="connsiteY3"/>
              </a:cxn>
            </a:cxnLst>
            <a:rect l="l" t="t" r="r" b="b"/>
            <a:pathLst>
              <a:path w="2596906" h="1828621">
                <a:moveTo>
                  <a:pt x="0" y="0"/>
                </a:moveTo>
                <a:lnTo>
                  <a:pt x="2596906" y="0"/>
                </a:lnTo>
                <a:lnTo>
                  <a:pt x="2596906" y="1828621"/>
                </a:lnTo>
                <a:lnTo>
                  <a:pt x="0" y="1828621"/>
                </a:lnTo>
                <a:close/>
              </a:path>
            </a:pathLst>
          </a:custGeom>
        </p:spPr>
        <p:txBody>
          <a:bodyPr wrap="square" anchor="ctr">
            <a:noAutofit/>
          </a:bodyPr>
          <a:lstStyle>
            <a:lvl1pPr marL="0" indent="0" algn="ctr">
              <a:buNone/>
              <a:defRPr sz="1200"/>
            </a:lvl1pPr>
          </a:lstStyle>
          <a:p>
            <a:endParaRPr lang="en-US" dirty="0"/>
          </a:p>
        </p:txBody>
      </p:sp>
      <p:sp>
        <p:nvSpPr>
          <p:cNvPr id="6" name="Picture Placeholder 2">
            <a:extLst>
              <a:ext uri="{FF2B5EF4-FFF2-40B4-BE49-F238E27FC236}">
                <a16:creationId xmlns:a16="http://schemas.microsoft.com/office/drawing/2014/main" id="{E91D0747-F67E-4757-90F0-5A53CCCCEC44}"/>
              </a:ext>
            </a:extLst>
          </p:cNvPr>
          <p:cNvSpPr>
            <a:spLocks noGrp="1"/>
          </p:cNvSpPr>
          <p:nvPr>
            <p:ph type="pic" sz="quarter" idx="11"/>
          </p:nvPr>
        </p:nvSpPr>
        <p:spPr>
          <a:xfrm>
            <a:off x="0" y="0"/>
            <a:ext cx="12191999" cy="6875362"/>
          </a:xfrm>
          <a:prstGeom prst="rect">
            <a:avLst/>
          </a:prstGeom>
        </p:spPr>
        <p:txBody>
          <a:bodyPr anchor="ctr">
            <a:normAutofit/>
          </a:bodyPr>
          <a:lstStyle>
            <a:lvl1pPr marL="0" indent="0" algn="ctr">
              <a:buNone/>
              <a:defRPr sz="1200"/>
            </a:lvl1pPr>
          </a:lstStyle>
          <a:p>
            <a:endParaRPr lang="en-US" dirty="0"/>
          </a:p>
        </p:txBody>
      </p:sp>
      <p:sp>
        <p:nvSpPr>
          <p:cNvPr id="15" name="Picture Placeholder 14">
            <a:extLst>
              <a:ext uri="{FF2B5EF4-FFF2-40B4-BE49-F238E27FC236}">
                <a16:creationId xmlns:a16="http://schemas.microsoft.com/office/drawing/2014/main" id="{5EE230C3-6038-43E9-B6EB-0A34685E1906}"/>
              </a:ext>
            </a:extLst>
          </p:cNvPr>
          <p:cNvSpPr>
            <a:spLocks noGrp="1"/>
          </p:cNvSpPr>
          <p:nvPr>
            <p:ph type="pic" sz="quarter" idx="14"/>
          </p:nvPr>
        </p:nvSpPr>
        <p:spPr>
          <a:xfrm>
            <a:off x="8377607" y="2654150"/>
            <a:ext cx="2596906" cy="1828621"/>
          </a:xfrm>
          <a:custGeom>
            <a:avLst/>
            <a:gdLst>
              <a:gd name="connsiteX0" fmla="*/ 0 w 2596906"/>
              <a:gd name="connsiteY0" fmla="*/ 0 h 1828621"/>
              <a:gd name="connsiteX1" fmla="*/ 2596906 w 2596906"/>
              <a:gd name="connsiteY1" fmla="*/ 0 h 1828621"/>
              <a:gd name="connsiteX2" fmla="*/ 2596906 w 2596906"/>
              <a:gd name="connsiteY2" fmla="*/ 1828621 h 1828621"/>
              <a:gd name="connsiteX3" fmla="*/ 0 w 2596906"/>
              <a:gd name="connsiteY3" fmla="*/ 1828621 h 1828621"/>
            </a:gdLst>
            <a:ahLst/>
            <a:cxnLst>
              <a:cxn ang="0">
                <a:pos x="connsiteX0" y="connsiteY0"/>
              </a:cxn>
              <a:cxn ang="0">
                <a:pos x="connsiteX1" y="connsiteY1"/>
              </a:cxn>
              <a:cxn ang="0">
                <a:pos x="connsiteX2" y="connsiteY2"/>
              </a:cxn>
              <a:cxn ang="0">
                <a:pos x="connsiteX3" y="connsiteY3"/>
              </a:cxn>
            </a:cxnLst>
            <a:rect l="l" t="t" r="r" b="b"/>
            <a:pathLst>
              <a:path w="2596906" h="1828621">
                <a:moveTo>
                  <a:pt x="0" y="0"/>
                </a:moveTo>
                <a:lnTo>
                  <a:pt x="2596906" y="0"/>
                </a:lnTo>
                <a:lnTo>
                  <a:pt x="2596906" y="1828621"/>
                </a:lnTo>
                <a:lnTo>
                  <a:pt x="0" y="1828621"/>
                </a:lnTo>
                <a:close/>
              </a:path>
            </a:pathLst>
          </a:custGeom>
        </p:spPr>
        <p:txBody>
          <a:bodyPr wrap="square" anchor="ctr">
            <a:noAutofit/>
          </a:bodyPr>
          <a:lstStyle>
            <a:lvl1pPr marL="0" indent="0" algn="ctr">
              <a:buNone/>
              <a:defRPr sz="1200"/>
            </a:lvl1pPr>
          </a:lstStyle>
          <a:p>
            <a:endParaRPr lang="en-US" dirty="0"/>
          </a:p>
        </p:txBody>
      </p:sp>
      <p:sp>
        <p:nvSpPr>
          <p:cNvPr id="8" name="Picture Placeholder 7">
            <a:extLst>
              <a:ext uri="{FF2B5EF4-FFF2-40B4-BE49-F238E27FC236}">
                <a16:creationId xmlns:a16="http://schemas.microsoft.com/office/drawing/2014/main" id="{64C1AB6C-84DD-4707-A05F-A80145B69C88}"/>
              </a:ext>
            </a:extLst>
          </p:cNvPr>
          <p:cNvSpPr>
            <a:spLocks noGrp="1"/>
          </p:cNvSpPr>
          <p:nvPr>
            <p:ph type="pic" sz="quarter" idx="12"/>
          </p:nvPr>
        </p:nvSpPr>
        <p:spPr>
          <a:xfrm>
            <a:off x="1138457" y="2654151"/>
            <a:ext cx="2596906" cy="1828621"/>
          </a:xfrm>
          <a:custGeom>
            <a:avLst/>
            <a:gdLst>
              <a:gd name="connsiteX0" fmla="*/ 0 w 2596906"/>
              <a:gd name="connsiteY0" fmla="*/ 0 h 1828621"/>
              <a:gd name="connsiteX1" fmla="*/ 2596906 w 2596906"/>
              <a:gd name="connsiteY1" fmla="*/ 0 h 1828621"/>
              <a:gd name="connsiteX2" fmla="*/ 2596906 w 2596906"/>
              <a:gd name="connsiteY2" fmla="*/ 1828621 h 1828621"/>
              <a:gd name="connsiteX3" fmla="*/ 0 w 2596906"/>
              <a:gd name="connsiteY3" fmla="*/ 1828621 h 1828621"/>
            </a:gdLst>
            <a:ahLst/>
            <a:cxnLst>
              <a:cxn ang="0">
                <a:pos x="connsiteX0" y="connsiteY0"/>
              </a:cxn>
              <a:cxn ang="0">
                <a:pos x="connsiteX1" y="connsiteY1"/>
              </a:cxn>
              <a:cxn ang="0">
                <a:pos x="connsiteX2" y="connsiteY2"/>
              </a:cxn>
              <a:cxn ang="0">
                <a:pos x="connsiteX3" y="connsiteY3"/>
              </a:cxn>
            </a:cxnLst>
            <a:rect l="l" t="t" r="r" b="b"/>
            <a:pathLst>
              <a:path w="2596906" h="1828621">
                <a:moveTo>
                  <a:pt x="0" y="0"/>
                </a:moveTo>
                <a:lnTo>
                  <a:pt x="2596906" y="0"/>
                </a:lnTo>
                <a:lnTo>
                  <a:pt x="2596906" y="1828621"/>
                </a:lnTo>
                <a:lnTo>
                  <a:pt x="0" y="1828621"/>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437897683"/>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59_Title Pag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9EB9FB08-B012-4D0D-9C23-5C797CD6ECE2}"/>
              </a:ext>
            </a:extLst>
          </p:cNvPr>
          <p:cNvSpPr>
            <a:spLocks noGrp="1"/>
          </p:cNvSpPr>
          <p:nvPr>
            <p:ph type="pic" sz="quarter" idx="11" hasCustomPrompt="1"/>
          </p:nvPr>
        </p:nvSpPr>
        <p:spPr>
          <a:xfrm>
            <a:off x="0" y="0"/>
            <a:ext cx="12192000" cy="3500664"/>
          </a:xfrm>
          <a:custGeom>
            <a:avLst/>
            <a:gdLst>
              <a:gd name="connsiteX0" fmla="*/ 0 w 12192000"/>
              <a:gd name="connsiteY0" fmla="*/ 0 h 3500664"/>
              <a:gd name="connsiteX1" fmla="*/ 12192000 w 12192000"/>
              <a:gd name="connsiteY1" fmla="*/ 0 h 3500664"/>
              <a:gd name="connsiteX2" fmla="*/ 12192000 w 12192000"/>
              <a:gd name="connsiteY2" fmla="*/ 3500664 h 3500664"/>
              <a:gd name="connsiteX3" fmla="*/ 0 w 12192000"/>
              <a:gd name="connsiteY3" fmla="*/ 3500664 h 3500664"/>
            </a:gdLst>
            <a:ahLst/>
            <a:cxnLst>
              <a:cxn ang="0">
                <a:pos x="connsiteX0" y="connsiteY0"/>
              </a:cxn>
              <a:cxn ang="0">
                <a:pos x="connsiteX1" y="connsiteY1"/>
              </a:cxn>
              <a:cxn ang="0">
                <a:pos x="connsiteX2" y="connsiteY2"/>
              </a:cxn>
              <a:cxn ang="0">
                <a:pos x="connsiteX3" y="connsiteY3"/>
              </a:cxn>
            </a:cxnLst>
            <a:rect l="l" t="t" r="r" b="b"/>
            <a:pathLst>
              <a:path w="12192000" h="3500664">
                <a:moveTo>
                  <a:pt x="0" y="0"/>
                </a:moveTo>
                <a:lnTo>
                  <a:pt x="12192000" y="0"/>
                </a:lnTo>
                <a:lnTo>
                  <a:pt x="12192000" y="3500664"/>
                </a:lnTo>
                <a:lnTo>
                  <a:pt x="0" y="3500664"/>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64601703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4.xml><?xml version="1.0" encoding="utf-8"?>
<p:sldLayout xmlns:a="http://schemas.openxmlformats.org/drawingml/2006/main" xmlns:r="http://schemas.openxmlformats.org/officeDocument/2006/relationships" xmlns:p="http://schemas.openxmlformats.org/presentationml/2006/main" userDrawn="1">
  <p:cSld name="6_Full Image without Header &amp; Footer">
    <p:spTree>
      <p:nvGrpSpPr>
        <p:cNvPr id="1" name=""/>
        <p:cNvGrpSpPr/>
        <p:nvPr/>
      </p:nvGrpSpPr>
      <p:grpSpPr>
        <a:xfrm>
          <a:off x="0" y="0"/>
          <a:ext cx="0" cy="0"/>
          <a:chOff x="0" y="0"/>
          <a:chExt cx="0" cy="0"/>
        </a:xfrm>
      </p:grpSpPr>
      <p:sp>
        <p:nvSpPr>
          <p:cNvPr id="10" name="Picture Placeholder 5">
            <a:extLst>
              <a:ext uri="{FF2B5EF4-FFF2-40B4-BE49-F238E27FC236}">
                <a16:creationId xmlns:a16="http://schemas.microsoft.com/office/drawing/2014/main" id="{82EDB98A-B842-447F-BED6-D51A930779B7}"/>
              </a:ext>
            </a:extLst>
          </p:cNvPr>
          <p:cNvSpPr>
            <a:spLocks noGrp="1"/>
          </p:cNvSpPr>
          <p:nvPr>
            <p:ph type="pic" sz="quarter" idx="11" hasCustomPrompt="1"/>
          </p:nvPr>
        </p:nvSpPr>
        <p:spPr>
          <a:xfrm>
            <a:off x="8084456" y="1743075"/>
            <a:ext cx="2943092" cy="3371850"/>
          </a:xfrm>
          <a:custGeom>
            <a:avLst/>
            <a:gdLst>
              <a:gd name="connsiteX0" fmla="*/ 0 w 4060144"/>
              <a:gd name="connsiteY0" fmla="*/ 0 h 2593294"/>
              <a:gd name="connsiteX1" fmla="*/ 4060144 w 4060144"/>
              <a:gd name="connsiteY1" fmla="*/ 0 h 2593294"/>
              <a:gd name="connsiteX2" fmla="*/ 4060144 w 4060144"/>
              <a:gd name="connsiteY2" fmla="*/ 2593294 h 2593294"/>
              <a:gd name="connsiteX3" fmla="*/ 0 w 4060144"/>
              <a:gd name="connsiteY3" fmla="*/ 2593294 h 2593294"/>
            </a:gdLst>
            <a:ahLst/>
            <a:cxnLst>
              <a:cxn ang="0">
                <a:pos x="connsiteX0" y="connsiteY0"/>
              </a:cxn>
              <a:cxn ang="0">
                <a:pos x="connsiteX1" y="connsiteY1"/>
              </a:cxn>
              <a:cxn ang="0">
                <a:pos x="connsiteX2" y="connsiteY2"/>
              </a:cxn>
              <a:cxn ang="0">
                <a:pos x="connsiteX3" y="connsiteY3"/>
              </a:cxn>
            </a:cxnLst>
            <a:rect l="l" t="t" r="r" b="b"/>
            <a:pathLst>
              <a:path w="4060144" h="2593294">
                <a:moveTo>
                  <a:pt x="0" y="0"/>
                </a:moveTo>
                <a:lnTo>
                  <a:pt x="4060144" y="0"/>
                </a:lnTo>
                <a:lnTo>
                  <a:pt x="4060144" y="2593294"/>
                </a:lnTo>
                <a:lnTo>
                  <a:pt x="0" y="2593294"/>
                </a:lnTo>
                <a:close/>
              </a:path>
            </a:pathLst>
          </a:custGeom>
        </p:spPr>
        <p:txBody>
          <a:bodyPr wrap="square">
            <a:noAutofit/>
          </a:bodyPr>
          <a:lstStyle>
            <a:lvl1pPr marL="0" indent="0">
              <a:buFontTx/>
              <a:buNone/>
              <a:defRPr sz="1200"/>
            </a:lvl1pPr>
          </a:lstStyle>
          <a:p>
            <a:r>
              <a:rPr lang="en-US" dirty="0"/>
              <a:t>Picture</a:t>
            </a:r>
          </a:p>
        </p:txBody>
      </p:sp>
      <p:sp>
        <p:nvSpPr>
          <p:cNvPr id="6" name="Picture Placeholder 5">
            <a:extLst>
              <a:ext uri="{FF2B5EF4-FFF2-40B4-BE49-F238E27FC236}">
                <a16:creationId xmlns:a16="http://schemas.microsoft.com/office/drawing/2014/main" id="{C1FAC6B4-F118-4E12-A84B-1545B8AA69A4}"/>
              </a:ext>
            </a:extLst>
          </p:cNvPr>
          <p:cNvSpPr>
            <a:spLocks noGrp="1"/>
          </p:cNvSpPr>
          <p:nvPr>
            <p:ph type="pic" sz="quarter" idx="10" hasCustomPrompt="1"/>
          </p:nvPr>
        </p:nvSpPr>
        <p:spPr>
          <a:xfrm>
            <a:off x="4922156" y="1743075"/>
            <a:ext cx="2943092" cy="3371850"/>
          </a:xfrm>
          <a:custGeom>
            <a:avLst/>
            <a:gdLst>
              <a:gd name="connsiteX0" fmla="*/ 0 w 4060144"/>
              <a:gd name="connsiteY0" fmla="*/ 0 h 2593294"/>
              <a:gd name="connsiteX1" fmla="*/ 4060144 w 4060144"/>
              <a:gd name="connsiteY1" fmla="*/ 0 h 2593294"/>
              <a:gd name="connsiteX2" fmla="*/ 4060144 w 4060144"/>
              <a:gd name="connsiteY2" fmla="*/ 2593294 h 2593294"/>
              <a:gd name="connsiteX3" fmla="*/ 0 w 4060144"/>
              <a:gd name="connsiteY3" fmla="*/ 2593294 h 2593294"/>
            </a:gdLst>
            <a:ahLst/>
            <a:cxnLst>
              <a:cxn ang="0">
                <a:pos x="connsiteX0" y="connsiteY0"/>
              </a:cxn>
              <a:cxn ang="0">
                <a:pos x="connsiteX1" y="connsiteY1"/>
              </a:cxn>
              <a:cxn ang="0">
                <a:pos x="connsiteX2" y="connsiteY2"/>
              </a:cxn>
              <a:cxn ang="0">
                <a:pos x="connsiteX3" y="connsiteY3"/>
              </a:cxn>
            </a:cxnLst>
            <a:rect l="l" t="t" r="r" b="b"/>
            <a:pathLst>
              <a:path w="4060144" h="2593294">
                <a:moveTo>
                  <a:pt x="0" y="0"/>
                </a:moveTo>
                <a:lnTo>
                  <a:pt x="4060144" y="0"/>
                </a:lnTo>
                <a:lnTo>
                  <a:pt x="4060144" y="2593294"/>
                </a:lnTo>
                <a:lnTo>
                  <a:pt x="0" y="2593294"/>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871291294"/>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5.xml><?xml version="1.0" encoding="utf-8"?>
<p:sldLayout xmlns:a="http://schemas.openxmlformats.org/drawingml/2006/main" xmlns:r="http://schemas.openxmlformats.org/officeDocument/2006/relationships" xmlns:p="http://schemas.openxmlformats.org/presentationml/2006/main" userDrawn="1">
  <p:cSld name="9_Full Image without Header &amp; Footer">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A9C8DD67-C084-41A2-B286-EF35F6222A0E}"/>
              </a:ext>
            </a:extLst>
          </p:cNvPr>
          <p:cNvSpPr>
            <a:spLocks noGrp="1"/>
          </p:cNvSpPr>
          <p:nvPr>
            <p:ph type="pic" sz="quarter" idx="10" hasCustomPrompt="1"/>
          </p:nvPr>
        </p:nvSpPr>
        <p:spPr>
          <a:xfrm>
            <a:off x="0" y="0"/>
            <a:ext cx="12192000" cy="6858000"/>
          </a:xfrm>
          <a:prstGeom prst="rect">
            <a:avLst/>
          </a:prstGeom>
        </p:spPr>
        <p:txBody>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1257617188"/>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26.xml><?xml version="1.0" encoding="utf-8"?>
<p:sldLayout xmlns:a="http://schemas.openxmlformats.org/drawingml/2006/main" xmlns:r="http://schemas.openxmlformats.org/officeDocument/2006/relationships" xmlns:p="http://schemas.openxmlformats.org/presentationml/2006/main" userDrawn="1">
  <p:cSld name="10_Full Image without Header &amp; Footer">
    <p:spTree>
      <p:nvGrpSpPr>
        <p:cNvPr id="1" name=""/>
        <p:cNvGrpSpPr/>
        <p:nvPr/>
      </p:nvGrpSpPr>
      <p:grpSpPr>
        <a:xfrm>
          <a:off x="0" y="0"/>
          <a:ext cx="0" cy="0"/>
          <a:chOff x="0" y="0"/>
          <a:chExt cx="0" cy="0"/>
        </a:xfrm>
      </p:grpSpPr>
    </p:spTree>
    <p:extLst>
      <p:ext uri="{BB962C8B-B14F-4D97-AF65-F5344CB8AC3E}">
        <p14:creationId xmlns:p14="http://schemas.microsoft.com/office/powerpoint/2010/main" val="2343593995"/>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73_Title Pag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21E13A12-3B58-496E-A347-29B9C4B25578}"/>
              </a:ext>
            </a:extLst>
          </p:cNvPr>
          <p:cNvSpPr>
            <a:spLocks noGrp="1"/>
          </p:cNvSpPr>
          <p:nvPr>
            <p:ph type="pic" sz="quarter" idx="12" hasCustomPrompt="1"/>
          </p:nvPr>
        </p:nvSpPr>
        <p:spPr>
          <a:xfrm>
            <a:off x="1" y="2"/>
            <a:ext cx="6095999" cy="6857999"/>
          </a:xfrm>
          <a:custGeom>
            <a:avLst/>
            <a:gdLst>
              <a:gd name="connsiteX0" fmla="*/ 0 w 6095999"/>
              <a:gd name="connsiteY0" fmla="*/ 0 h 6857999"/>
              <a:gd name="connsiteX1" fmla="*/ 6095999 w 6095999"/>
              <a:gd name="connsiteY1" fmla="*/ 0 h 6857999"/>
              <a:gd name="connsiteX2" fmla="*/ 2766122 w 6095999"/>
              <a:gd name="connsiteY2" fmla="*/ 6857999 h 6857999"/>
              <a:gd name="connsiteX3" fmla="*/ 0 w 6095999"/>
              <a:gd name="connsiteY3" fmla="*/ 6857999 h 6857999"/>
            </a:gdLst>
            <a:ahLst/>
            <a:cxnLst>
              <a:cxn ang="0">
                <a:pos x="connsiteX0" y="connsiteY0"/>
              </a:cxn>
              <a:cxn ang="0">
                <a:pos x="connsiteX1" y="connsiteY1"/>
              </a:cxn>
              <a:cxn ang="0">
                <a:pos x="connsiteX2" y="connsiteY2"/>
              </a:cxn>
              <a:cxn ang="0">
                <a:pos x="connsiteX3" y="connsiteY3"/>
              </a:cxn>
            </a:cxnLst>
            <a:rect l="l" t="t" r="r" b="b"/>
            <a:pathLst>
              <a:path w="6095999" h="6857999">
                <a:moveTo>
                  <a:pt x="0" y="0"/>
                </a:moveTo>
                <a:lnTo>
                  <a:pt x="6095999" y="0"/>
                </a:lnTo>
                <a:lnTo>
                  <a:pt x="2766122" y="6857999"/>
                </a:lnTo>
                <a:lnTo>
                  <a:pt x="0" y="6857999"/>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252751906"/>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72_Title Pag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BA27A113-6140-4F72-B737-4FD220B98689}"/>
              </a:ext>
            </a:extLst>
          </p:cNvPr>
          <p:cNvSpPr>
            <a:spLocks noGrp="1"/>
          </p:cNvSpPr>
          <p:nvPr>
            <p:ph type="pic" sz="quarter" idx="12" hasCustomPrompt="1"/>
          </p:nvPr>
        </p:nvSpPr>
        <p:spPr>
          <a:xfrm>
            <a:off x="0" y="2271671"/>
            <a:ext cx="12192000" cy="4248150"/>
          </a:xfrm>
          <a:custGeom>
            <a:avLst/>
            <a:gdLst>
              <a:gd name="connsiteX0" fmla="*/ 0 w 12192000"/>
              <a:gd name="connsiteY0" fmla="*/ 0 h 4248150"/>
              <a:gd name="connsiteX1" fmla="*/ 12192000 w 12192000"/>
              <a:gd name="connsiteY1" fmla="*/ 0 h 4248150"/>
              <a:gd name="connsiteX2" fmla="*/ 12192000 w 12192000"/>
              <a:gd name="connsiteY2" fmla="*/ 4248150 h 4248150"/>
              <a:gd name="connsiteX3" fmla="*/ 0 w 12192000"/>
              <a:gd name="connsiteY3" fmla="*/ 4248150 h 4248150"/>
            </a:gdLst>
            <a:ahLst/>
            <a:cxnLst>
              <a:cxn ang="0">
                <a:pos x="connsiteX0" y="connsiteY0"/>
              </a:cxn>
              <a:cxn ang="0">
                <a:pos x="connsiteX1" y="connsiteY1"/>
              </a:cxn>
              <a:cxn ang="0">
                <a:pos x="connsiteX2" y="connsiteY2"/>
              </a:cxn>
              <a:cxn ang="0">
                <a:pos x="connsiteX3" y="connsiteY3"/>
              </a:cxn>
            </a:cxnLst>
            <a:rect l="l" t="t" r="r" b="b"/>
            <a:pathLst>
              <a:path w="12192000" h="4248150">
                <a:moveTo>
                  <a:pt x="0" y="0"/>
                </a:moveTo>
                <a:lnTo>
                  <a:pt x="12192000" y="0"/>
                </a:lnTo>
                <a:lnTo>
                  <a:pt x="12192000" y="4248150"/>
                </a:lnTo>
                <a:lnTo>
                  <a:pt x="0" y="424815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3150459486"/>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71_Title Pag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6CDB6641-9E24-4B50-A5C1-98C60C3BC182}"/>
              </a:ext>
            </a:extLst>
          </p:cNvPr>
          <p:cNvSpPr>
            <a:spLocks noGrp="1"/>
          </p:cNvSpPr>
          <p:nvPr>
            <p:ph type="pic" sz="quarter" idx="13" hasCustomPrompt="1"/>
          </p:nvPr>
        </p:nvSpPr>
        <p:spPr>
          <a:xfrm>
            <a:off x="4876912" y="2562481"/>
            <a:ext cx="2438174" cy="2438174"/>
          </a:xfrm>
          <a:custGeom>
            <a:avLst/>
            <a:gdLst>
              <a:gd name="connsiteX0" fmla="*/ 1219087 w 2438174"/>
              <a:gd name="connsiteY0" fmla="*/ 0 h 2438174"/>
              <a:gd name="connsiteX1" fmla="*/ 2438174 w 2438174"/>
              <a:gd name="connsiteY1" fmla="*/ 1219087 h 2438174"/>
              <a:gd name="connsiteX2" fmla="*/ 1219087 w 2438174"/>
              <a:gd name="connsiteY2" fmla="*/ 2438174 h 2438174"/>
              <a:gd name="connsiteX3" fmla="*/ 0 w 2438174"/>
              <a:gd name="connsiteY3" fmla="*/ 1219087 h 2438174"/>
              <a:gd name="connsiteX4" fmla="*/ 1219087 w 2438174"/>
              <a:gd name="connsiteY4" fmla="*/ 0 h 24381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8174" h="2438174">
                <a:moveTo>
                  <a:pt x="1219087" y="0"/>
                </a:moveTo>
                <a:cubicBezTo>
                  <a:pt x="1892370" y="0"/>
                  <a:pt x="2438174" y="545804"/>
                  <a:pt x="2438174" y="1219087"/>
                </a:cubicBezTo>
                <a:cubicBezTo>
                  <a:pt x="2438174" y="1892370"/>
                  <a:pt x="1892370" y="2438174"/>
                  <a:pt x="1219087" y="2438174"/>
                </a:cubicBezTo>
                <a:cubicBezTo>
                  <a:pt x="545804" y="2438174"/>
                  <a:pt x="0" y="1892370"/>
                  <a:pt x="0" y="1219087"/>
                </a:cubicBezTo>
                <a:cubicBezTo>
                  <a:pt x="0" y="545804"/>
                  <a:pt x="545804" y="0"/>
                  <a:pt x="1219087" y="0"/>
                </a:cubicBezTo>
                <a:close/>
              </a:path>
            </a:pathLst>
          </a:custGeom>
        </p:spPr>
        <p:txBody>
          <a:bodyPr wrap="square">
            <a:noAutofit/>
          </a:bodyPr>
          <a:lstStyle>
            <a:lvl1pPr marL="0" indent="0">
              <a:buFontTx/>
              <a:buNone/>
              <a:defRPr sz="1200"/>
            </a:lvl1pPr>
          </a:lstStyle>
          <a:p>
            <a:r>
              <a:rPr lang="en-US" dirty="0"/>
              <a:t>Picture</a:t>
            </a:r>
          </a:p>
        </p:txBody>
      </p:sp>
      <p:sp>
        <p:nvSpPr>
          <p:cNvPr id="9" name="Picture Placeholder 8">
            <a:extLst>
              <a:ext uri="{FF2B5EF4-FFF2-40B4-BE49-F238E27FC236}">
                <a16:creationId xmlns:a16="http://schemas.microsoft.com/office/drawing/2014/main" id="{E815A73B-AEB1-418E-85DA-CF708857053B}"/>
              </a:ext>
            </a:extLst>
          </p:cNvPr>
          <p:cNvSpPr>
            <a:spLocks noGrp="1"/>
          </p:cNvSpPr>
          <p:nvPr>
            <p:ph type="pic" sz="quarter" idx="14" hasCustomPrompt="1"/>
          </p:nvPr>
        </p:nvSpPr>
        <p:spPr>
          <a:xfrm>
            <a:off x="7582012" y="2562481"/>
            <a:ext cx="2438174" cy="2438174"/>
          </a:xfrm>
          <a:custGeom>
            <a:avLst/>
            <a:gdLst>
              <a:gd name="connsiteX0" fmla="*/ 1219087 w 2438174"/>
              <a:gd name="connsiteY0" fmla="*/ 0 h 2438174"/>
              <a:gd name="connsiteX1" fmla="*/ 2438174 w 2438174"/>
              <a:gd name="connsiteY1" fmla="*/ 1219087 h 2438174"/>
              <a:gd name="connsiteX2" fmla="*/ 1219087 w 2438174"/>
              <a:gd name="connsiteY2" fmla="*/ 2438174 h 2438174"/>
              <a:gd name="connsiteX3" fmla="*/ 0 w 2438174"/>
              <a:gd name="connsiteY3" fmla="*/ 1219087 h 2438174"/>
              <a:gd name="connsiteX4" fmla="*/ 1219087 w 2438174"/>
              <a:gd name="connsiteY4" fmla="*/ 0 h 24381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8174" h="2438174">
                <a:moveTo>
                  <a:pt x="1219087" y="0"/>
                </a:moveTo>
                <a:cubicBezTo>
                  <a:pt x="1892370" y="0"/>
                  <a:pt x="2438174" y="545804"/>
                  <a:pt x="2438174" y="1219087"/>
                </a:cubicBezTo>
                <a:cubicBezTo>
                  <a:pt x="2438174" y="1892370"/>
                  <a:pt x="1892370" y="2438174"/>
                  <a:pt x="1219087" y="2438174"/>
                </a:cubicBezTo>
                <a:cubicBezTo>
                  <a:pt x="545804" y="2438174"/>
                  <a:pt x="0" y="1892370"/>
                  <a:pt x="0" y="1219087"/>
                </a:cubicBezTo>
                <a:cubicBezTo>
                  <a:pt x="0" y="545804"/>
                  <a:pt x="545804" y="0"/>
                  <a:pt x="1219087" y="0"/>
                </a:cubicBezTo>
                <a:close/>
              </a:path>
            </a:pathLst>
          </a:custGeom>
        </p:spPr>
        <p:txBody>
          <a:bodyPr wrap="square">
            <a:noAutofit/>
          </a:bodyPr>
          <a:lstStyle>
            <a:lvl1pPr marL="0" indent="0">
              <a:buFontTx/>
              <a:buNone/>
              <a:defRPr sz="1200"/>
            </a:lvl1pPr>
          </a:lstStyle>
          <a:p>
            <a:r>
              <a:rPr lang="en-US" dirty="0"/>
              <a:t>Picture</a:t>
            </a:r>
          </a:p>
        </p:txBody>
      </p:sp>
      <p:sp>
        <p:nvSpPr>
          <p:cNvPr id="6" name="Picture Placeholder 5">
            <a:extLst>
              <a:ext uri="{FF2B5EF4-FFF2-40B4-BE49-F238E27FC236}">
                <a16:creationId xmlns:a16="http://schemas.microsoft.com/office/drawing/2014/main" id="{2229B320-9590-4F02-AD76-07DD26219ED3}"/>
              </a:ext>
            </a:extLst>
          </p:cNvPr>
          <p:cNvSpPr>
            <a:spLocks noGrp="1"/>
          </p:cNvSpPr>
          <p:nvPr>
            <p:ph type="pic" sz="quarter" idx="12" hasCustomPrompt="1"/>
          </p:nvPr>
        </p:nvSpPr>
        <p:spPr>
          <a:xfrm>
            <a:off x="2171814" y="2562481"/>
            <a:ext cx="2438174" cy="2438174"/>
          </a:xfrm>
          <a:custGeom>
            <a:avLst/>
            <a:gdLst>
              <a:gd name="connsiteX0" fmla="*/ 1219087 w 2438174"/>
              <a:gd name="connsiteY0" fmla="*/ 0 h 2438174"/>
              <a:gd name="connsiteX1" fmla="*/ 2438174 w 2438174"/>
              <a:gd name="connsiteY1" fmla="*/ 1219087 h 2438174"/>
              <a:gd name="connsiteX2" fmla="*/ 1219087 w 2438174"/>
              <a:gd name="connsiteY2" fmla="*/ 2438174 h 2438174"/>
              <a:gd name="connsiteX3" fmla="*/ 0 w 2438174"/>
              <a:gd name="connsiteY3" fmla="*/ 1219087 h 2438174"/>
              <a:gd name="connsiteX4" fmla="*/ 1219087 w 2438174"/>
              <a:gd name="connsiteY4" fmla="*/ 0 h 24381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8174" h="2438174">
                <a:moveTo>
                  <a:pt x="1219087" y="0"/>
                </a:moveTo>
                <a:cubicBezTo>
                  <a:pt x="1892370" y="0"/>
                  <a:pt x="2438174" y="545804"/>
                  <a:pt x="2438174" y="1219087"/>
                </a:cubicBezTo>
                <a:cubicBezTo>
                  <a:pt x="2438174" y="1892370"/>
                  <a:pt x="1892370" y="2438174"/>
                  <a:pt x="1219087" y="2438174"/>
                </a:cubicBezTo>
                <a:cubicBezTo>
                  <a:pt x="545804" y="2438174"/>
                  <a:pt x="0" y="1892370"/>
                  <a:pt x="0" y="1219087"/>
                </a:cubicBezTo>
                <a:cubicBezTo>
                  <a:pt x="0" y="545804"/>
                  <a:pt x="545804" y="0"/>
                  <a:pt x="1219087" y="0"/>
                </a:cubicBez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131893163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70_Title Pag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912BC649-3FDC-4AB7-A21C-D103960E9019}"/>
              </a:ext>
            </a:extLst>
          </p:cNvPr>
          <p:cNvSpPr>
            <a:spLocks noGrp="1"/>
          </p:cNvSpPr>
          <p:nvPr>
            <p:ph type="pic" sz="quarter" idx="14" hasCustomPrompt="1"/>
          </p:nvPr>
        </p:nvSpPr>
        <p:spPr>
          <a:xfrm>
            <a:off x="7707084" y="2888350"/>
            <a:ext cx="2931886" cy="3042410"/>
          </a:xfrm>
          <a:custGeom>
            <a:avLst/>
            <a:gdLst>
              <a:gd name="connsiteX0" fmla="*/ 0 w 2931886"/>
              <a:gd name="connsiteY0" fmla="*/ 0 h 3042410"/>
              <a:gd name="connsiteX1" fmla="*/ 2931886 w 2931886"/>
              <a:gd name="connsiteY1" fmla="*/ 0 h 3042410"/>
              <a:gd name="connsiteX2" fmla="*/ 2931886 w 2931886"/>
              <a:gd name="connsiteY2" fmla="*/ 3042410 h 3042410"/>
              <a:gd name="connsiteX3" fmla="*/ 0 w 2931886"/>
              <a:gd name="connsiteY3" fmla="*/ 3042410 h 3042410"/>
            </a:gdLst>
            <a:ahLst/>
            <a:cxnLst>
              <a:cxn ang="0">
                <a:pos x="connsiteX0" y="connsiteY0"/>
              </a:cxn>
              <a:cxn ang="0">
                <a:pos x="connsiteX1" y="connsiteY1"/>
              </a:cxn>
              <a:cxn ang="0">
                <a:pos x="connsiteX2" y="connsiteY2"/>
              </a:cxn>
              <a:cxn ang="0">
                <a:pos x="connsiteX3" y="connsiteY3"/>
              </a:cxn>
            </a:cxnLst>
            <a:rect l="l" t="t" r="r" b="b"/>
            <a:pathLst>
              <a:path w="2931886" h="3042410">
                <a:moveTo>
                  <a:pt x="0" y="0"/>
                </a:moveTo>
                <a:lnTo>
                  <a:pt x="2931886" y="0"/>
                </a:lnTo>
                <a:lnTo>
                  <a:pt x="2931886" y="3042410"/>
                </a:lnTo>
                <a:lnTo>
                  <a:pt x="0" y="3042410"/>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313CBE80-CAFC-49B8-927F-EEF220C931ED}"/>
              </a:ext>
            </a:extLst>
          </p:cNvPr>
          <p:cNvSpPr>
            <a:spLocks noGrp="1"/>
          </p:cNvSpPr>
          <p:nvPr>
            <p:ph type="pic" sz="quarter" idx="13" hasCustomPrompt="1"/>
          </p:nvPr>
        </p:nvSpPr>
        <p:spPr>
          <a:xfrm>
            <a:off x="4630056" y="2888350"/>
            <a:ext cx="2931886" cy="3042410"/>
          </a:xfrm>
          <a:custGeom>
            <a:avLst/>
            <a:gdLst>
              <a:gd name="connsiteX0" fmla="*/ 0 w 2931886"/>
              <a:gd name="connsiteY0" fmla="*/ 0 h 3042410"/>
              <a:gd name="connsiteX1" fmla="*/ 2931886 w 2931886"/>
              <a:gd name="connsiteY1" fmla="*/ 0 h 3042410"/>
              <a:gd name="connsiteX2" fmla="*/ 2931886 w 2931886"/>
              <a:gd name="connsiteY2" fmla="*/ 3042410 h 3042410"/>
              <a:gd name="connsiteX3" fmla="*/ 0 w 2931886"/>
              <a:gd name="connsiteY3" fmla="*/ 3042410 h 3042410"/>
            </a:gdLst>
            <a:ahLst/>
            <a:cxnLst>
              <a:cxn ang="0">
                <a:pos x="connsiteX0" y="connsiteY0"/>
              </a:cxn>
              <a:cxn ang="0">
                <a:pos x="connsiteX1" y="connsiteY1"/>
              </a:cxn>
              <a:cxn ang="0">
                <a:pos x="connsiteX2" y="connsiteY2"/>
              </a:cxn>
              <a:cxn ang="0">
                <a:pos x="connsiteX3" y="connsiteY3"/>
              </a:cxn>
            </a:cxnLst>
            <a:rect l="l" t="t" r="r" b="b"/>
            <a:pathLst>
              <a:path w="2931886" h="3042410">
                <a:moveTo>
                  <a:pt x="0" y="0"/>
                </a:moveTo>
                <a:lnTo>
                  <a:pt x="2931886" y="0"/>
                </a:lnTo>
                <a:lnTo>
                  <a:pt x="2931886" y="3042410"/>
                </a:lnTo>
                <a:lnTo>
                  <a:pt x="0" y="3042410"/>
                </a:lnTo>
                <a:close/>
              </a:path>
            </a:pathLst>
          </a:custGeom>
        </p:spPr>
        <p:txBody>
          <a:bodyPr wrap="square">
            <a:noAutofit/>
          </a:bodyPr>
          <a:lstStyle>
            <a:lvl1pPr marL="0" indent="0">
              <a:buFontTx/>
              <a:buNone/>
              <a:defRPr sz="1200"/>
            </a:lvl1pPr>
          </a:lstStyle>
          <a:p>
            <a:r>
              <a:rPr lang="en-US" dirty="0"/>
              <a:t>Picture</a:t>
            </a:r>
          </a:p>
        </p:txBody>
      </p:sp>
      <p:sp>
        <p:nvSpPr>
          <p:cNvPr id="6" name="Picture Placeholder 5">
            <a:extLst>
              <a:ext uri="{FF2B5EF4-FFF2-40B4-BE49-F238E27FC236}">
                <a16:creationId xmlns:a16="http://schemas.microsoft.com/office/drawing/2014/main" id="{2F7015A1-1F6E-45E0-B4F0-135DE45BE80F}"/>
              </a:ext>
            </a:extLst>
          </p:cNvPr>
          <p:cNvSpPr>
            <a:spLocks noGrp="1"/>
          </p:cNvSpPr>
          <p:nvPr>
            <p:ph type="pic" sz="quarter" idx="12" hasCustomPrompt="1"/>
          </p:nvPr>
        </p:nvSpPr>
        <p:spPr>
          <a:xfrm>
            <a:off x="1553028" y="2888350"/>
            <a:ext cx="2931886" cy="3042410"/>
          </a:xfrm>
          <a:custGeom>
            <a:avLst/>
            <a:gdLst>
              <a:gd name="connsiteX0" fmla="*/ 0 w 2931886"/>
              <a:gd name="connsiteY0" fmla="*/ 0 h 3042410"/>
              <a:gd name="connsiteX1" fmla="*/ 2931886 w 2931886"/>
              <a:gd name="connsiteY1" fmla="*/ 0 h 3042410"/>
              <a:gd name="connsiteX2" fmla="*/ 2931886 w 2931886"/>
              <a:gd name="connsiteY2" fmla="*/ 3042410 h 3042410"/>
              <a:gd name="connsiteX3" fmla="*/ 0 w 2931886"/>
              <a:gd name="connsiteY3" fmla="*/ 3042410 h 3042410"/>
            </a:gdLst>
            <a:ahLst/>
            <a:cxnLst>
              <a:cxn ang="0">
                <a:pos x="connsiteX0" y="connsiteY0"/>
              </a:cxn>
              <a:cxn ang="0">
                <a:pos x="connsiteX1" y="connsiteY1"/>
              </a:cxn>
              <a:cxn ang="0">
                <a:pos x="connsiteX2" y="connsiteY2"/>
              </a:cxn>
              <a:cxn ang="0">
                <a:pos x="connsiteX3" y="connsiteY3"/>
              </a:cxn>
            </a:cxnLst>
            <a:rect l="l" t="t" r="r" b="b"/>
            <a:pathLst>
              <a:path w="2931886" h="3042410">
                <a:moveTo>
                  <a:pt x="0" y="0"/>
                </a:moveTo>
                <a:lnTo>
                  <a:pt x="2931886" y="0"/>
                </a:lnTo>
                <a:lnTo>
                  <a:pt x="2931886" y="3042410"/>
                </a:lnTo>
                <a:lnTo>
                  <a:pt x="0" y="3042410"/>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3135324397"/>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9_Title Pag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1C9BC405-53D5-4715-8D8F-6B5335A8D202}"/>
              </a:ext>
            </a:extLst>
          </p:cNvPr>
          <p:cNvSpPr>
            <a:spLocks noGrp="1"/>
          </p:cNvSpPr>
          <p:nvPr>
            <p:ph type="pic" sz="quarter" idx="13" hasCustomPrompt="1"/>
          </p:nvPr>
        </p:nvSpPr>
        <p:spPr>
          <a:xfrm>
            <a:off x="6241142" y="2714181"/>
            <a:ext cx="4455885" cy="3216579"/>
          </a:xfrm>
          <a:custGeom>
            <a:avLst/>
            <a:gdLst>
              <a:gd name="connsiteX0" fmla="*/ 0 w 4455885"/>
              <a:gd name="connsiteY0" fmla="*/ 0 h 3216579"/>
              <a:gd name="connsiteX1" fmla="*/ 4455885 w 4455885"/>
              <a:gd name="connsiteY1" fmla="*/ 0 h 3216579"/>
              <a:gd name="connsiteX2" fmla="*/ 4455885 w 4455885"/>
              <a:gd name="connsiteY2" fmla="*/ 3216579 h 3216579"/>
              <a:gd name="connsiteX3" fmla="*/ 0 w 4455885"/>
              <a:gd name="connsiteY3" fmla="*/ 3216579 h 3216579"/>
            </a:gdLst>
            <a:ahLst/>
            <a:cxnLst>
              <a:cxn ang="0">
                <a:pos x="connsiteX0" y="connsiteY0"/>
              </a:cxn>
              <a:cxn ang="0">
                <a:pos x="connsiteX1" y="connsiteY1"/>
              </a:cxn>
              <a:cxn ang="0">
                <a:pos x="connsiteX2" y="connsiteY2"/>
              </a:cxn>
              <a:cxn ang="0">
                <a:pos x="connsiteX3" y="connsiteY3"/>
              </a:cxn>
            </a:cxnLst>
            <a:rect l="l" t="t" r="r" b="b"/>
            <a:pathLst>
              <a:path w="4455885" h="3216579">
                <a:moveTo>
                  <a:pt x="0" y="0"/>
                </a:moveTo>
                <a:lnTo>
                  <a:pt x="4455885" y="0"/>
                </a:lnTo>
                <a:lnTo>
                  <a:pt x="4455885" y="3216579"/>
                </a:lnTo>
                <a:lnTo>
                  <a:pt x="0" y="3216579"/>
                </a:lnTo>
                <a:close/>
              </a:path>
            </a:pathLst>
          </a:custGeom>
        </p:spPr>
        <p:txBody>
          <a:bodyPr wrap="square">
            <a:noAutofit/>
          </a:bodyPr>
          <a:lstStyle>
            <a:lvl1pPr marL="0" indent="0">
              <a:buFontTx/>
              <a:buNone/>
              <a:defRPr sz="1200"/>
            </a:lvl1pPr>
          </a:lstStyle>
          <a:p>
            <a:r>
              <a:rPr lang="en-US" dirty="0"/>
              <a:t>Picture</a:t>
            </a:r>
          </a:p>
        </p:txBody>
      </p:sp>
      <p:sp>
        <p:nvSpPr>
          <p:cNvPr id="5" name="Picture Placeholder 4">
            <a:extLst>
              <a:ext uri="{FF2B5EF4-FFF2-40B4-BE49-F238E27FC236}">
                <a16:creationId xmlns:a16="http://schemas.microsoft.com/office/drawing/2014/main" id="{1831EB4D-E4EC-4450-AF65-FD20EF57AC92}"/>
              </a:ext>
            </a:extLst>
          </p:cNvPr>
          <p:cNvSpPr>
            <a:spLocks noGrp="1"/>
          </p:cNvSpPr>
          <p:nvPr>
            <p:ph type="pic" sz="quarter" idx="12" hasCustomPrompt="1"/>
          </p:nvPr>
        </p:nvSpPr>
        <p:spPr>
          <a:xfrm>
            <a:off x="1494972" y="2714182"/>
            <a:ext cx="4455885" cy="3216579"/>
          </a:xfrm>
          <a:custGeom>
            <a:avLst/>
            <a:gdLst>
              <a:gd name="connsiteX0" fmla="*/ 0 w 4455885"/>
              <a:gd name="connsiteY0" fmla="*/ 0 h 3216579"/>
              <a:gd name="connsiteX1" fmla="*/ 4455885 w 4455885"/>
              <a:gd name="connsiteY1" fmla="*/ 0 h 3216579"/>
              <a:gd name="connsiteX2" fmla="*/ 4455885 w 4455885"/>
              <a:gd name="connsiteY2" fmla="*/ 3216579 h 3216579"/>
              <a:gd name="connsiteX3" fmla="*/ 0 w 4455885"/>
              <a:gd name="connsiteY3" fmla="*/ 3216579 h 3216579"/>
            </a:gdLst>
            <a:ahLst/>
            <a:cxnLst>
              <a:cxn ang="0">
                <a:pos x="connsiteX0" y="connsiteY0"/>
              </a:cxn>
              <a:cxn ang="0">
                <a:pos x="connsiteX1" y="connsiteY1"/>
              </a:cxn>
              <a:cxn ang="0">
                <a:pos x="connsiteX2" y="connsiteY2"/>
              </a:cxn>
              <a:cxn ang="0">
                <a:pos x="connsiteX3" y="connsiteY3"/>
              </a:cxn>
            </a:cxnLst>
            <a:rect l="l" t="t" r="r" b="b"/>
            <a:pathLst>
              <a:path w="4455885" h="3216579">
                <a:moveTo>
                  <a:pt x="0" y="0"/>
                </a:moveTo>
                <a:lnTo>
                  <a:pt x="4455885" y="0"/>
                </a:lnTo>
                <a:lnTo>
                  <a:pt x="4455885" y="3216579"/>
                </a:lnTo>
                <a:lnTo>
                  <a:pt x="0" y="3216579"/>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372646260"/>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68_Title Pag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499D71DA-9115-4189-99BB-504E7F4E1986}"/>
              </a:ext>
            </a:extLst>
          </p:cNvPr>
          <p:cNvSpPr>
            <a:spLocks noGrp="1"/>
          </p:cNvSpPr>
          <p:nvPr>
            <p:ph type="pic" sz="quarter" idx="13" hasCustomPrompt="1"/>
          </p:nvPr>
        </p:nvSpPr>
        <p:spPr>
          <a:xfrm>
            <a:off x="4762500" y="2933701"/>
            <a:ext cx="2667000" cy="2997055"/>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786BDD02-3A13-4F21-B324-0B24401364B4}"/>
              </a:ext>
            </a:extLst>
          </p:cNvPr>
          <p:cNvSpPr>
            <a:spLocks noGrp="1"/>
          </p:cNvSpPr>
          <p:nvPr>
            <p:ph type="pic" sz="quarter" idx="14" hasCustomPrompt="1"/>
          </p:nvPr>
        </p:nvSpPr>
        <p:spPr>
          <a:xfrm>
            <a:off x="8401050" y="2933701"/>
            <a:ext cx="2667000" cy="2997055"/>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5" name="Picture Placeholder 4">
            <a:extLst>
              <a:ext uri="{FF2B5EF4-FFF2-40B4-BE49-F238E27FC236}">
                <a16:creationId xmlns:a16="http://schemas.microsoft.com/office/drawing/2014/main" id="{201D5F3B-E40C-4421-A729-F55D7A5FB898}"/>
              </a:ext>
            </a:extLst>
          </p:cNvPr>
          <p:cNvSpPr>
            <a:spLocks noGrp="1"/>
          </p:cNvSpPr>
          <p:nvPr>
            <p:ph type="pic" sz="quarter" idx="12" hasCustomPrompt="1"/>
          </p:nvPr>
        </p:nvSpPr>
        <p:spPr>
          <a:xfrm>
            <a:off x="1123950" y="2933701"/>
            <a:ext cx="2667000" cy="2997055"/>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467382396"/>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67_Title Pag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E6E7DF78-57C9-443E-A08D-7C86A993ADC8}"/>
              </a:ext>
            </a:extLst>
          </p:cNvPr>
          <p:cNvSpPr>
            <a:spLocks noGrp="1"/>
          </p:cNvSpPr>
          <p:nvPr>
            <p:ph type="pic" sz="quarter" idx="12" hasCustomPrompt="1"/>
          </p:nvPr>
        </p:nvSpPr>
        <p:spPr>
          <a:xfrm>
            <a:off x="3908507" y="2860420"/>
            <a:ext cx="2012783" cy="1711578"/>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9" name="Picture Placeholder 8">
            <a:extLst>
              <a:ext uri="{FF2B5EF4-FFF2-40B4-BE49-F238E27FC236}">
                <a16:creationId xmlns:a16="http://schemas.microsoft.com/office/drawing/2014/main" id="{B17DCF14-85AA-44B8-90F3-10775646A948}"/>
              </a:ext>
            </a:extLst>
          </p:cNvPr>
          <p:cNvSpPr>
            <a:spLocks noGrp="1"/>
          </p:cNvSpPr>
          <p:nvPr>
            <p:ph type="pic" sz="quarter" idx="13" hasCustomPrompt="1"/>
          </p:nvPr>
        </p:nvSpPr>
        <p:spPr>
          <a:xfrm>
            <a:off x="6270707" y="2860420"/>
            <a:ext cx="2012783" cy="1711578"/>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10" name="Picture Placeholder 9">
            <a:extLst>
              <a:ext uri="{FF2B5EF4-FFF2-40B4-BE49-F238E27FC236}">
                <a16:creationId xmlns:a16="http://schemas.microsoft.com/office/drawing/2014/main" id="{1B0D2AEC-7873-4F09-B47C-DF1DEE350DAE}"/>
              </a:ext>
            </a:extLst>
          </p:cNvPr>
          <p:cNvSpPr>
            <a:spLocks noGrp="1"/>
          </p:cNvSpPr>
          <p:nvPr>
            <p:ph type="pic" sz="quarter" idx="14" hasCustomPrompt="1"/>
          </p:nvPr>
        </p:nvSpPr>
        <p:spPr>
          <a:xfrm>
            <a:off x="8632907" y="2860420"/>
            <a:ext cx="2012783" cy="1711578"/>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
        <p:nvSpPr>
          <p:cNvPr id="7" name="Picture Placeholder 6">
            <a:extLst>
              <a:ext uri="{FF2B5EF4-FFF2-40B4-BE49-F238E27FC236}">
                <a16:creationId xmlns:a16="http://schemas.microsoft.com/office/drawing/2014/main" id="{D696F90E-2D20-44D1-89F6-6BB12DB7CBEF}"/>
              </a:ext>
            </a:extLst>
          </p:cNvPr>
          <p:cNvSpPr>
            <a:spLocks noGrp="1"/>
          </p:cNvSpPr>
          <p:nvPr>
            <p:ph type="pic" sz="quarter" idx="11" hasCustomPrompt="1"/>
          </p:nvPr>
        </p:nvSpPr>
        <p:spPr>
          <a:xfrm>
            <a:off x="1546307" y="2860420"/>
            <a:ext cx="2012783" cy="1711578"/>
          </a:xfrm>
          <a:custGeom>
            <a:avLst/>
            <a:gdLst>
              <a:gd name="connsiteX0" fmla="*/ 0 w 2012783"/>
              <a:gd name="connsiteY0" fmla="*/ 0 h 1711578"/>
              <a:gd name="connsiteX1" fmla="*/ 2012783 w 2012783"/>
              <a:gd name="connsiteY1" fmla="*/ 0 h 1711578"/>
              <a:gd name="connsiteX2" fmla="*/ 2012783 w 2012783"/>
              <a:gd name="connsiteY2" fmla="*/ 1711578 h 1711578"/>
              <a:gd name="connsiteX3" fmla="*/ 0 w 2012783"/>
              <a:gd name="connsiteY3" fmla="*/ 1711578 h 1711578"/>
            </a:gdLst>
            <a:ahLst/>
            <a:cxnLst>
              <a:cxn ang="0">
                <a:pos x="connsiteX0" y="connsiteY0"/>
              </a:cxn>
              <a:cxn ang="0">
                <a:pos x="connsiteX1" y="connsiteY1"/>
              </a:cxn>
              <a:cxn ang="0">
                <a:pos x="connsiteX2" y="connsiteY2"/>
              </a:cxn>
              <a:cxn ang="0">
                <a:pos x="connsiteX3" y="connsiteY3"/>
              </a:cxn>
            </a:cxnLst>
            <a:rect l="l" t="t" r="r" b="b"/>
            <a:pathLst>
              <a:path w="2012783" h="1711578">
                <a:moveTo>
                  <a:pt x="0" y="0"/>
                </a:moveTo>
                <a:lnTo>
                  <a:pt x="2012783" y="0"/>
                </a:lnTo>
                <a:lnTo>
                  <a:pt x="2012783" y="1711578"/>
                </a:lnTo>
                <a:lnTo>
                  <a:pt x="0" y="1711578"/>
                </a:lnTo>
                <a:close/>
              </a:path>
            </a:pathLst>
          </a:custGeom>
        </p:spPr>
        <p:txBody>
          <a:bodyPr wrap="square">
            <a:noAutofit/>
          </a:bodyPr>
          <a:lstStyle>
            <a:lvl1pPr marL="0" indent="0">
              <a:buFontTx/>
              <a:buNone/>
              <a:defRPr sz="1200"/>
            </a:lvl1pPr>
          </a:lstStyle>
          <a:p>
            <a:r>
              <a:rPr lang="en-US" dirty="0"/>
              <a:t>Picture</a:t>
            </a:r>
          </a:p>
        </p:txBody>
      </p:sp>
    </p:spTree>
    <p:extLst>
      <p:ext uri="{BB962C8B-B14F-4D97-AF65-F5344CB8AC3E}">
        <p14:creationId xmlns:p14="http://schemas.microsoft.com/office/powerpoint/2010/main" val="2613885744"/>
      </p:ext>
    </p:extLst>
  </p:cSld>
  <p:clrMapOvr>
    <a:masterClrMapping/>
  </p:clrMapOvr>
  <p:extLst mod="1">
    <p:ext uri="{DCECCB84-F9BA-43D5-87BE-67443E8EF086}">
      <p15:sldGuideLst xmlns:p15="http://schemas.microsoft.com/office/powerpoint/2012/main">
        <p15:guide id="1" orient="horz" pos="2160">
          <p15:clr>
            <a:srgbClr val="FBAE40"/>
          </p15:clr>
        </p15:guide>
        <p15:guide id="2" pos="3840">
          <p15:clr>
            <a:srgbClr val="FBAE40"/>
          </p15:clr>
        </p15:guide>
      </p15:sldGuideLst>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93713"/>
            <a:ext cx="10515600" cy="915988"/>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362557630"/>
      </p:ext>
    </p:extLst>
  </p:cSld>
  <p:clrMap bg1="lt1" tx1="dk1" bg2="lt2" tx2="dk2" accent1="accent1" accent2="accent2" accent3="accent3" accent4="accent4" accent5="accent5" accent6="accent6" hlink="hlink" folHlink="folHlink"/>
  <p:sldLayoutIdLst>
    <p:sldLayoutId id="2147483965" r:id="rId1"/>
    <p:sldLayoutId id="2147483944" r:id="rId2"/>
    <p:sldLayoutId id="2147483963" r:id="rId3"/>
    <p:sldLayoutId id="2147483962" r:id="rId4"/>
    <p:sldLayoutId id="2147483960" r:id="rId5"/>
    <p:sldLayoutId id="2147483959" r:id="rId6"/>
    <p:sldLayoutId id="2147483958" r:id="rId7"/>
    <p:sldLayoutId id="2147483957" r:id="rId8"/>
    <p:sldLayoutId id="2147483956" r:id="rId9"/>
    <p:sldLayoutId id="2147483954" r:id="rId10"/>
    <p:sldLayoutId id="2147483953" r:id="rId11"/>
    <p:sldLayoutId id="2147483952" r:id="rId12"/>
    <p:sldLayoutId id="2147483950" r:id="rId13"/>
    <p:sldLayoutId id="2147483949" r:id="rId14"/>
    <p:sldLayoutId id="2147483948" r:id="rId15"/>
    <p:sldLayoutId id="2147483946" r:id="rId16"/>
    <p:sldLayoutId id="2147483903" r:id="rId17"/>
    <p:sldLayoutId id="2147483969" r:id="rId18"/>
    <p:sldLayoutId id="2147483968" r:id="rId19"/>
    <p:sldLayoutId id="2147483967" r:id="rId20"/>
    <p:sldLayoutId id="2147483961" r:id="rId21"/>
    <p:sldLayoutId id="2147483955" r:id="rId22"/>
    <p:sldLayoutId id="2147483964" r:id="rId23"/>
    <p:sldLayoutId id="2147483966" r:id="rId24"/>
    <p:sldLayoutId id="2147483970" r:id="rId25"/>
    <p:sldLayoutId id="2147483971" r:id="rId26"/>
  </p:sldLayoutIdLst>
  <p:hf hdr="0" dt="0"/>
  <p:txStyles>
    <p:titleStyle>
      <a:lvl1pPr algn="ctr" defTabSz="914400" rtl="0" eaLnBrk="1" latinLnBrk="0" hangingPunct="1">
        <a:lnSpc>
          <a:spcPct val="90000"/>
        </a:lnSpc>
        <a:spcBef>
          <a:spcPct val="0"/>
        </a:spcBef>
        <a:buNone/>
        <a:defRPr sz="4000" kern="1200">
          <a:solidFill>
            <a:schemeClr val="tx1"/>
          </a:solidFill>
          <a:latin typeface="+mj-lt"/>
          <a:ea typeface="+mj-ea"/>
          <a:cs typeface="+mj-cs"/>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2000" kern="1200">
          <a:solidFill>
            <a:schemeClr val="tx1"/>
          </a:solidFill>
          <a:latin typeface="+mn-lt"/>
          <a:ea typeface="+mn-ea"/>
          <a:cs typeface="+mn-cs"/>
        </a:defRPr>
      </a:lvl1pPr>
      <a:lvl2pPr marL="685800" indent="-228600" algn="ctr"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2pPr>
      <a:lvl3pPr marL="1143000" indent="-228600" algn="ctr" defTabSz="914400" rtl="0" eaLnBrk="1" latinLnBrk="0" hangingPunct="1">
        <a:lnSpc>
          <a:spcPct val="90000"/>
        </a:lnSpc>
        <a:spcBef>
          <a:spcPts val="500"/>
        </a:spcBef>
        <a:buFont typeface="Arial" panose="020B0604020202020204" pitchFamily="34" charset="0"/>
        <a:buChar char="•"/>
        <a:defRPr sz="1500" kern="1200">
          <a:solidFill>
            <a:schemeClr val="tx1"/>
          </a:solidFill>
          <a:latin typeface="+mn-lt"/>
          <a:ea typeface="+mn-ea"/>
          <a:cs typeface="+mn-cs"/>
        </a:defRPr>
      </a:lvl3pPr>
      <a:lvl4pPr marL="1600200" indent="-228600" algn="ctr" defTabSz="914400" rtl="0" eaLnBrk="1" latinLnBrk="0" hangingPunct="1">
        <a:lnSpc>
          <a:spcPct val="90000"/>
        </a:lnSpc>
        <a:spcBef>
          <a:spcPts val="500"/>
        </a:spcBef>
        <a:buFont typeface="Arial" panose="020B0604020202020204" pitchFamily="34" charset="0"/>
        <a:buChar char="•"/>
        <a:defRPr sz="1200" kern="1200">
          <a:solidFill>
            <a:schemeClr val="tx1"/>
          </a:solidFill>
          <a:latin typeface="+mn-lt"/>
          <a:ea typeface="+mn-ea"/>
          <a:cs typeface="+mn-cs"/>
        </a:defRPr>
      </a:lvl4pPr>
      <a:lvl5pPr marL="2057400" indent="-228600" algn="ctr" defTabSz="914400" rtl="0" eaLnBrk="1" latinLnBrk="0" hangingPunct="1">
        <a:lnSpc>
          <a:spcPct val="90000"/>
        </a:lnSpc>
        <a:spcBef>
          <a:spcPts val="500"/>
        </a:spcBef>
        <a:buFont typeface="Arial" panose="020B0604020202020204" pitchFamily="34" charset="0"/>
        <a:buChar char="•"/>
        <a:defRPr sz="9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7.xml"/></Relationships>
</file>

<file path=ppt/slides/_rels/slide10.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9.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1.xml"/></Relationships>
</file>

<file path=ppt/slides/_rels/slide1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2.xml"/></Relationships>
</file>

<file path=ppt/slides/_rels/slide1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9.xml"/></Relationships>
</file>

<file path=ppt/slides/_rels/slide1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8.xml"/></Relationships>
</file>

<file path=ppt/slides/_rels/slide1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5.xml"/></Relationships>
</file>

<file path=ppt/slides/_rels/slide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6.xml"/></Relationships>
</file>

<file path=ppt/slides/_rels/slide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4.xml"/></Relationships>
</file>

<file path=ppt/slides/_rels/slide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6.xml"/></Relationships>
</file>

<file path=ppt/slides/_rels/slide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0.xml"/></Relationships>
</file>

<file path=ppt/slides/_rels/slide8.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24.xml"/></Relationships>
</file>

<file path=ppt/slides/_rels/slide9.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alpha val="46000"/>
          </a:schemeClr>
        </a:solidFill>
        <a:effectLst/>
      </p:bgPr>
    </p:bg>
    <p:spTree>
      <p:nvGrpSpPr>
        <p:cNvPr id="1" name=""/>
        <p:cNvGrpSpPr/>
        <p:nvPr/>
      </p:nvGrpSpPr>
      <p:grpSpPr>
        <a:xfrm>
          <a:off x="0" y="0"/>
          <a:ext cx="0" cy="0"/>
          <a:chOff x="0" y="0"/>
          <a:chExt cx="0" cy="0"/>
        </a:xfrm>
      </p:grpSpPr>
      <p:sp>
        <p:nvSpPr>
          <p:cNvPr id="11" name="Oval 10"/>
          <p:cNvSpPr/>
          <p:nvPr/>
        </p:nvSpPr>
        <p:spPr>
          <a:xfrm>
            <a:off x="3291490" y="682106"/>
            <a:ext cx="5511147" cy="5511147"/>
          </a:xfrm>
          <a:prstGeom prst="ellipse">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4" name="Picture Placeholder 3"/>
          <p:cNvPicPr>
            <a:picLocks noGrp="1" noChangeAspect="1"/>
          </p:cNvPicPr>
          <p:nvPr>
            <p:ph type="pic" sz="quarter" idx="11"/>
          </p:nvPr>
        </p:nvPicPr>
        <p:blipFill rotWithShape="1">
          <a:blip r:embed="rId2">
            <a:extLst>
              <a:ext uri="{28A0092B-C50C-407E-A947-70E740481C1C}">
                <a14:useLocalDpi xmlns:a14="http://schemas.microsoft.com/office/drawing/2010/main" val="0"/>
              </a:ext>
            </a:extLst>
          </a:blip>
          <a:srcRect t="24395" b="45331"/>
          <a:stretch/>
        </p:blipFill>
        <p:spPr/>
      </p:pic>
      <p:sp>
        <p:nvSpPr>
          <p:cNvPr id="12" name="Oval 11"/>
          <p:cNvSpPr/>
          <p:nvPr/>
        </p:nvSpPr>
        <p:spPr>
          <a:xfrm>
            <a:off x="3924957" y="1315572"/>
            <a:ext cx="4244217" cy="4244217"/>
          </a:xfrm>
          <a:prstGeom prst="ellipse">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11">
            <a:extLst>
              <a:ext uri="{FF2B5EF4-FFF2-40B4-BE49-F238E27FC236}">
                <a16:creationId xmlns:a16="http://schemas.microsoft.com/office/drawing/2014/main" id="{F36D5A15-09EE-4641-A92A-999EE2EECFE0}"/>
              </a:ext>
            </a:extLst>
          </p:cNvPr>
          <p:cNvSpPr>
            <a:spLocks/>
          </p:cNvSpPr>
          <p:nvPr/>
        </p:nvSpPr>
        <p:spPr bwMode="auto">
          <a:xfrm>
            <a:off x="4306395" y="2915604"/>
            <a:ext cx="3515434" cy="8295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5000" b="1" spc="300" dirty="0" smtClean="0">
                <a:solidFill>
                  <a:schemeClr val="bg1"/>
                </a:solidFill>
                <a:latin typeface="Montserrat Light" panose="00000400000000000000" pitchFamily="50" charset="0"/>
                <a:ea typeface="Lato Light" charset="0"/>
                <a:cs typeface="Lato Light" charset="0"/>
                <a:sym typeface="Montserrat-Bold" charset="0"/>
              </a:rPr>
              <a:t>MINIMAL</a:t>
            </a:r>
            <a:endParaRPr lang="en-US" sz="5000" b="1" spc="300" dirty="0">
              <a:solidFill>
                <a:schemeClr val="bg1"/>
              </a:solidFill>
              <a:latin typeface="Montserrat Light" panose="00000400000000000000" pitchFamily="50" charset="0"/>
              <a:ea typeface="Lato Light" charset="0"/>
              <a:cs typeface="Lato Light" charset="0"/>
              <a:sym typeface="Montserrat-Bold" charset="0"/>
            </a:endParaRPr>
          </a:p>
        </p:txBody>
      </p:sp>
      <p:sp>
        <p:nvSpPr>
          <p:cNvPr id="8" name="TextBox 7">
            <a:extLst>
              <a:ext uri="{FF2B5EF4-FFF2-40B4-BE49-F238E27FC236}">
                <a16:creationId xmlns:a16="http://schemas.microsoft.com/office/drawing/2014/main" id="{5B6B6D7C-ECD8-4660-92C1-83854D64630B}"/>
              </a:ext>
            </a:extLst>
          </p:cNvPr>
          <p:cNvSpPr txBox="1"/>
          <p:nvPr/>
        </p:nvSpPr>
        <p:spPr>
          <a:xfrm>
            <a:off x="3924957" y="3657336"/>
            <a:ext cx="4278311" cy="246221"/>
          </a:xfrm>
          <a:prstGeom prst="rect">
            <a:avLst/>
          </a:prstGeom>
          <a:noFill/>
        </p:spPr>
        <p:txBody>
          <a:bodyPr wrap="square" rtlCol="0">
            <a:spAutoFit/>
          </a:bodyPr>
          <a:lstStyle/>
          <a:p>
            <a:pPr algn="ctr"/>
            <a:r>
              <a:rPr lang="en-US" sz="1000" spc="700" dirty="0" smtClean="0">
                <a:solidFill>
                  <a:schemeClr val="bg1"/>
                </a:solidFill>
                <a:latin typeface="Montserrat Light" panose="00000400000000000000" pitchFamily="50" charset="0"/>
              </a:rPr>
              <a:t>MINIMAL </a:t>
            </a:r>
            <a:r>
              <a:rPr lang="en-US" sz="1000" spc="700" dirty="0">
                <a:solidFill>
                  <a:schemeClr val="bg1"/>
                </a:solidFill>
                <a:latin typeface="Montserrat Light" panose="00000400000000000000" pitchFamily="50" charset="0"/>
              </a:rPr>
              <a:t>PRESENTATION</a:t>
            </a:r>
          </a:p>
        </p:txBody>
      </p:sp>
    </p:spTree>
    <p:extLst>
      <p:ext uri="{BB962C8B-B14F-4D97-AF65-F5344CB8AC3E}">
        <p14:creationId xmlns:p14="http://schemas.microsoft.com/office/powerpoint/2010/main" val="11874973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 name="Rectangle 34"/>
          <p:cNvSpPr/>
          <p:nvPr/>
        </p:nvSpPr>
        <p:spPr>
          <a:xfrm>
            <a:off x="0" y="0"/>
            <a:ext cx="12192000" cy="6857999"/>
          </a:xfrm>
          <a:prstGeom prst="rect">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solidFill>
                  <a:schemeClr val="bg1"/>
                </a:solidFill>
                <a:latin typeface="+mj-lt"/>
              </a:rPr>
              <a:t>WHO WE ARE</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bg1"/>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grpSp>
        <p:nvGrpSpPr>
          <p:cNvPr id="16" name="Group 15">
            <a:extLst>
              <a:ext uri="{FF2B5EF4-FFF2-40B4-BE49-F238E27FC236}">
                <a16:creationId xmlns:a16="http://schemas.microsoft.com/office/drawing/2014/main" id="{843C0C85-5D2D-4D0C-89D7-3B43C154A0A1}"/>
              </a:ext>
            </a:extLst>
          </p:cNvPr>
          <p:cNvGrpSpPr/>
          <p:nvPr/>
        </p:nvGrpSpPr>
        <p:grpSpPr>
          <a:xfrm>
            <a:off x="1878280" y="4733239"/>
            <a:ext cx="1676428" cy="1227261"/>
            <a:chOff x="1865168" y="4653105"/>
            <a:chExt cx="1676428" cy="1227261"/>
          </a:xfrm>
        </p:grpSpPr>
        <p:grpSp>
          <p:nvGrpSpPr>
            <p:cNvPr id="14" name="Group 13">
              <a:extLst>
                <a:ext uri="{FF2B5EF4-FFF2-40B4-BE49-F238E27FC236}">
                  <a16:creationId xmlns:a16="http://schemas.microsoft.com/office/drawing/2014/main" id="{6D337ECF-D027-446D-91CC-F00955B7934F}"/>
                </a:ext>
              </a:extLst>
            </p:cNvPr>
            <p:cNvGrpSpPr/>
            <p:nvPr/>
          </p:nvGrpSpPr>
          <p:grpSpPr>
            <a:xfrm>
              <a:off x="2022331" y="4653105"/>
              <a:ext cx="1362102" cy="570949"/>
              <a:chOff x="2070716" y="5212832"/>
              <a:chExt cx="1362102" cy="570949"/>
            </a:xfrm>
          </p:grpSpPr>
          <p:sp>
            <p:nvSpPr>
              <p:cNvPr id="54" name="Rectangle 6">
                <a:extLst>
                  <a:ext uri="{FF2B5EF4-FFF2-40B4-BE49-F238E27FC236}">
                    <a16:creationId xmlns:a16="http://schemas.microsoft.com/office/drawing/2014/main" id="{A43335DD-472F-490E-9A50-29577C2CB49E}"/>
                  </a:ext>
                </a:extLst>
              </p:cNvPr>
              <p:cNvSpPr>
                <a:spLocks/>
              </p:cNvSpPr>
              <p:nvPr/>
            </p:nvSpPr>
            <p:spPr bwMode="auto">
              <a:xfrm>
                <a:off x="2070716" y="5212832"/>
                <a:ext cx="1362102" cy="390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500" b="1" dirty="0">
                    <a:solidFill>
                      <a:schemeClr val="bg1"/>
                    </a:solidFill>
                    <a:latin typeface="+mj-lt"/>
                    <a:ea typeface="Lato Black" charset="0"/>
                    <a:cs typeface="Lato Black" charset="0"/>
                    <a:sym typeface="Montserrat-Regular" charset="0"/>
                  </a:rPr>
                  <a:t>ROSENA JR.</a:t>
                </a:r>
              </a:p>
            </p:txBody>
          </p:sp>
          <p:sp>
            <p:nvSpPr>
              <p:cNvPr id="55" name="Rectangle 6">
                <a:extLst>
                  <a:ext uri="{FF2B5EF4-FFF2-40B4-BE49-F238E27FC236}">
                    <a16:creationId xmlns:a16="http://schemas.microsoft.com/office/drawing/2014/main" id="{760D1115-4356-4777-9540-7B978628E13B}"/>
                  </a:ext>
                </a:extLst>
              </p:cNvPr>
              <p:cNvSpPr>
                <a:spLocks/>
              </p:cNvSpPr>
              <p:nvPr/>
            </p:nvSpPr>
            <p:spPr bwMode="auto">
              <a:xfrm>
                <a:off x="2318367" y="5512892"/>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solidFill>
                      <a:schemeClr val="bg1"/>
                    </a:solidFill>
                    <a:latin typeface="+mj-lt"/>
                    <a:ea typeface="Lato Black" charset="0"/>
                    <a:cs typeface="Lato Black" charset="0"/>
                    <a:sym typeface="Montserrat-Regular" charset="0"/>
                  </a:rPr>
                  <a:t>POST TITLE</a:t>
                </a:r>
              </a:p>
            </p:txBody>
          </p:sp>
        </p:grpSp>
        <p:sp>
          <p:nvSpPr>
            <p:cNvPr id="56" name="TextBox 55">
              <a:extLst>
                <a:ext uri="{FF2B5EF4-FFF2-40B4-BE49-F238E27FC236}">
                  <a16:creationId xmlns:a16="http://schemas.microsoft.com/office/drawing/2014/main" id="{C916C44E-6A5A-4356-855D-2C00C31E2AA8}"/>
                </a:ext>
              </a:extLst>
            </p:cNvPr>
            <p:cNvSpPr txBox="1"/>
            <p:nvPr/>
          </p:nvSpPr>
          <p:spPr>
            <a:xfrm>
              <a:off x="1865168" y="5172480"/>
              <a:ext cx="1676428" cy="707886"/>
            </a:xfrm>
            <a:prstGeom prst="rect">
              <a:avLst/>
            </a:prstGeom>
            <a:noFill/>
          </p:spPr>
          <p:txBody>
            <a:bodyPr wrap="square" rtlCol="0">
              <a:spAutoFit/>
            </a:bodyPr>
            <a:lstStyle/>
            <a:p>
              <a:pPr algn="ctr">
                <a:lnSpc>
                  <a:spcPts val="1600"/>
                </a:lnSpc>
              </a:pPr>
              <a:r>
                <a:rPr lang="en-US" sz="800" dirty="0">
                  <a:solidFill>
                    <a:schemeClr val="bg1"/>
                  </a:solidFill>
                  <a:latin typeface="Montserrat Light" charset="0"/>
                  <a:ea typeface="Montserrat Light" charset="0"/>
                  <a:cs typeface="Montserrat Light" charset="0"/>
                </a:rPr>
                <a:t>Have them for one.</a:t>
              </a:r>
            </a:p>
            <a:p>
              <a:pPr algn="ctr">
                <a:lnSpc>
                  <a:spcPts val="1600"/>
                </a:lnSpc>
              </a:pPr>
              <a:r>
                <a:rPr lang="en-US" sz="800" dirty="0">
                  <a:solidFill>
                    <a:schemeClr val="bg1"/>
                  </a:solidFill>
                  <a:latin typeface="Montserrat Light" charset="0"/>
                  <a:ea typeface="Montserrat Light" charset="0"/>
                  <a:cs typeface="Montserrat Light" charset="0"/>
                </a:rPr>
                <a:t>Creepiest don't wherein seas our creeping.</a:t>
              </a:r>
            </a:p>
          </p:txBody>
        </p:sp>
      </p:grpSp>
      <p:grpSp>
        <p:nvGrpSpPr>
          <p:cNvPr id="59" name="Group 58">
            <a:extLst>
              <a:ext uri="{FF2B5EF4-FFF2-40B4-BE49-F238E27FC236}">
                <a16:creationId xmlns:a16="http://schemas.microsoft.com/office/drawing/2014/main" id="{7E984AA4-118C-46CE-9FAD-89E5F5ADF500}"/>
              </a:ext>
            </a:extLst>
          </p:cNvPr>
          <p:cNvGrpSpPr/>
          <p:nvPr/>
        </p:nvGrpSpPr>
        <p:grpSpPr>
          <a:xfrm>
            <a:off x="3954521" y="4733239"/>
            <a:ext cx="1676428" cy="1227261"/>
            <a:chOff x="1865168" y="4653105"/>
            <a:chExt cx="1676428" cy="1227261"/>
          </a:xfrm>
        </p:grpSpPr>
        <p:grpSp>
          <p:nvGrpSpPr>
            <p:cNvPr id="60" name="Group 59">
              <a:extLst>
                <a:ext uri="{FF2B5EF4-FFF2-40B4-BE49-F238E27FC236}">
                  <a16:creationId xmlns:a16="http://schemas.microsoft.com/office/drawing/2014/main" id="{A136BA96-2EF5-4193-BBD6-BF25EAAB51F2}"/>
                </a:ext>
              </a:extLst>
            </p:cNvPr>
            <p:cNvGrpSpPr/>
            <p:nvPr/>
          </p:nvGrpSpPr>
          <p:grpSpPr>
            <a:xfrm>
              <a:off x="2022331" y="4653105"/>
              <a:ext cx="1362102" cy="570949"/>
              <a:chOff x="2070716" y="5212832"/>
              <a:chExt cx="1362102" cy="570949"/>
            </a:xfrm>
          </p:grpSpPr>
          <p:sp>
            <p:nvSpPr>
              <p:cNvPr id="62" name="Rectangle 6">
                <a:extLst>
                  <a:ext uri="{FF2B5EF4-FFF2-40B4-BE49-F238E27FC236}">
                    <a16:creationId xmlns:a16="http://schemas.microsoft.com/office/drawing/2014/main" id="{A71EA61B-F3B2-4462-ABEB-D1B2F6E37B7B}"/>
                  </a:ext>
                </a:extLst>
              </p:cNvPr>
              <p:cNvSpPr>
                <a:spLocks/>
              </p:cNvSpPr>
              <p:nvPr/>
            </p:nvSpPr>
            <p:spPr bwMode="auto">
              <a:xfrm>
                <a:off x="2070716" y="5212832"/>
                <a:ext cx="1362102" cy="390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500" b="1" dirty="0">
                    <a:solidFill>
                      <a:schemeClr val="bg1"/>
                    </a:solidFill>
                    <a:latin typeface="+mj-lt"/>
                    <a:ea typeface="Lato Black" charset="0"/>
                    <a:cs typeface="Lato Black" charset="0"/>
                    <a:sym typeface="Montserrat-Regular" charset="0"/>
                  </a:rPr>
                  <a:t>ROSENA JR.</a:t>
                </a:r>
              </a:p>
            </p:txBody>
          </p:sp>
          <p:sp>
            <p:nvSpPr>
              <p:cNvPr id="63" name="Rectangle 6">
                <a:extLst>
                  <a:ext uri="{FF2B5EF4-FFF2-40B4-BE49-F238E27FC236}">
                    <a16:creationId xmlns:a16="http://schemas.microsoft.com/office/drawing/2014/main" id="{7617FCE3-C5B4-4D5B-917F-0EF1D1776A3D}"/>
                  </a:ext>
                </a:extLst>
              </p:cNvPr>
              <p:cNvSpPr>
                <a:spLocks/>
              </p:cNvSpPr>
              <p:nvPr/>
            </p:nvSpPr>
            <p:spPr bwMode="auto">
              <a:xfrm>
                <a:off x="2318367" y="5512892"/>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solidFill>
                      <a:schemeClr val="bg1"/>
                    </a:solidFill>
                    <a:latin typeface="+mj-lt"/>
                    <a:ea typeface="Lato Black" charset="0"/>
                    <a:cs typeface="Lato Black" charset="0"/>
                    <a:sym typeface="Montserrat-Regular" charset="0"/>
                  </a:rPr>
                  <a:t>POST TITLE</a:t>
                </a:r>
              </a:p>
            </p:txBody>
          </p:sp>
        </p:grpSp>
        <p:sp>
          <p:nvSpPr>
            <p:cNvPr id="61" name="TextBox 60">
              <a:extLst>
                <a:ext uri="{FF2B5EF4-FFF2-40B4-BE49-F238E27FC236}">
                  <a16:creationId xmlns:a16="http://schemas.microsoft.com/office/drawing/2014/main" id="{132AF278-7EA7-447A-A1F3-86DF495C7AEB}"/>
                </a:ext>
              </a:extLst>
            </p:cNvPr>
            <p:cNvSpPr txBox="1"/>
            <p:nvPr/>
          </p:nvSpPr>
          <p:spPr>
            <a:xfrm>
              <a:off x="1865168" y="5172480"/>
              <a:ext cx="1676428" cy="707886"/>
            </a:xfrm>
            <a:prstGeom prst="rect">
              <a:avLst/>
            </a:prstGeom>
            <a:noFill/>
          </p:spPr>
          <p:txBody>
            <a:bodyPr wrap="square" rtlCol="0">
              <a:spAutoFit/>
            </a:bodyPr>
            <a:lstStyle/>
            <a:p>
              <a:pPr algn="ctr">
                <a:lnSpc>
                  <a:spcPts val="1600"/>
                </a:lnSpc>
              </a:pPr>
              <a:r>
                <a:rPr lang="en-US" sz="800" dirty="0">
                  <a:solidFill>
                    <a:schemeClr val="bg1"/>
                  </a:solidFill>
                  <a:latin typeface="Montserrat Light" charset="0"/>
                  <a:ea typeface="Montserrat Light" charset="0"/>
                  <a:cs typeface="Montserrat Light" charset="0"/>
                </a:rPr>
                <a:t>Have them for one.</a:t>
              </a:r>
            </a:p>
            <a:p>
              <a:pPr algn="ctr">
                <a:lnSpc>
                  <a:spcPts val="1600"/>
                </a:lnSpc>
              </a:pPr>
              <a:r>
                <a:rPr lang="en-US" sz="800" dirty="0">
                  <a:solidFill>
                    <a:schemeClr val="bg1"/>
                  </a:solidFill>
                  <a:latin typeface="Montserrat Light" charset="0"/>
                  <a:ea typeface="Montserrat Light" charset="0"/>
                  <a:cs typeface="Montserrat Light" charset="0"/>
                </a:rPr>
                <a:t>Creepiest don't wherein seas our creeping.</a:t>
              </a:r>
            </a:p>
          </p:txBody>
        </p:sp>
      </p:grpSp>
      <p:grpSp>
        <p:nvGrpSpPr>
          <p:cNvPr id="64" name="Group 63">
            <a:extLst>
              <a:ext uri="{FF2B5EF4-FFF2-40B4-BE49-F238E27FC236}">
                <a16:creationId xmlns:a16="http://schemas.microsoft.com/office/drawing/2014/main" id="{A0F1189B-06AF-4770-916B-19C19766AB76}"/>
              </a:ext>
            </a:extLst>
          </p:cNvPr>
          <p:cNvGrpSpPr/>
          <p:nvPr/>
        </p:nvGrpSpPr>
        <p:grpSpPr>
          <a:xfrm>
            <a:off x="6502016" y="4733239"/>
            <a:ext cx="1676428" cy="1227261"/>
            <a:chOff x="1865168" y="4653105"/>
            <a:chExt cx="1676428" cy="1227261"/>
          </a:xfrm>
        </p:grpSpPr>
        <p:grpSp>
          <p:nvGrpSpPr>
            <p:cNvPr id="65" name="Group 64">
              <a:extLst>
                <a:ext uri="{FF2B5EF4-FFF2-40B4-BE49-F238E27FC236}">
                  <a16:creationId xmlns:a16="http://schemas.microsoft.com/office/drawing/2014/main" id="{3A1058B4-D1D0-46BD-AAFA-CE07E0070BB6}"/>
                </a:ext>
              </a:extLst>
            </p:cNvPr>
            <p:cNvGrpSpPr/>
            <p:nvPr/>
          </p:nvGrpSpPr>
          <p:grpSpPr>
            <a:xfrm>
              <a:off x="2022331" y="4653105"/>
              <a:ext cx="1362102" cy="570949"/>
              <a:chOff x="2070716" y="5212832"/>
              <a:chExt cx="1362102" cy="570949"/>
            </a:xfrm>
          </p:grpSpPr>
          <p:sp>
            <p:nvSpPr>
              <p:cNvPr id="67" name="Rectangle 6">
                <a:extLst>
                  <a:ext uri="{FF2B5EF4-FFF2-40B4-BE49-F238E27FC236}">
                    <a16:creationId xmlns:a16="http://schemas.microsoft.com/office/drawing/2014/main" id="{71E9B6E8-238E-46A9-818F-E5253433E793}"/>
                  </a:ext>
                </a:extLst>
              </p:cNvPr>
              <p:cNvSpPr>
                <a:spLocks/>
              </p:cNvSpPr>
              <p:nvPr/>
            </p:nvSpPr>
            <p:spPr bwMode="auto">
              <a:xfrm>
                <a:off x="2070716" y="5212832"/>
                <a:ext cx="1362102" cy="390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500" b="1" dirty="0">
                    <a:solidFill>
                      <a:schemeClr val="bg1"/>
                    </a:solidFill>
                    <a:latin typeface="+mj-lt"/>
                    <a:ea typeface="Lato Black" charset="0"/>
                    <a:cs typeface="Lato Black" charset="0"/>
                    <a:sym typeface="Montserrat-Regular" charset="0"/>
                  </a:rPr>
                  <a:t>ROSENA JR.</a:t>
                </a:r>
              </a:p>
            </p:txBody>
          </p:sp>
          <p:sp>
            <p:nvSpPr>
              <p:cNvPr id="68" name="Rectangle 6">
                <a:extLst>
                  <a:ext uri="{FF2B5EF4-FFF2-40B4-BE49-F238E27FC236}">
                    <a16:creationId xmlns:a16="http://schemas.microsoft.com/office/drawing/2014/main" id="{BAA82457-93A2-4F57-8177-48EB356C42B4}"/>
                  </a:ext>
                </a:extLst>
              </p:cNvPr>
              <p:cNvSpPr>
                <a:spLocks/>
              </p:cNvSpPr>
              <p:nvPr/>
            </p:nvSpPr>
            <p:spPr bwMode="auto">
              <a:xfrm>
                <a:off x="2318367" y="5512892"/>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solidFill>
                      <a:schemeClr val="bg1"/>
                    </a:solidFill>
                    <a:latin typeface="+mj-lt"/>
                    <a:ea typeface="Lato Black" charset="0"/>
                    <a:cs typeface="Lato Black" charset="0"/>
                    <a:sym typeface="Montserrat-Regular" charset="0"/>
                  </a:rPr>
                  <a:t>POST TITLE</a:t>
                </a:r>
              </a:p>
            </p:txBody>
          </p:sp>
        </p:grpSp>
        <p:sp>
          <p:nvSpPr>
            <p:cNvPr id="66" name="TextBox 65">
              <a:extLst>
                <a:ext uri="{FF2B5EF4-FFF2-40B4-BE49-F238E27FC236}">
                  <a16:creationId xmlns:a16="http://schemas.microsoft.com/office/drawing/2014/main" id="{0A2911B2-3F9F-4068-93D5-39CAD30C446D}"/>
                </a:ext>
              </a:extLst>
            </p:cNvPr>
            <p:cNvSpPr txBox="1"/>
            <p:nvPr/>
          </p:nvSpPr>
          <p:spPr>
            <a:xfrm>
              <a:off x="1865168" y="5172480"/>
              <a:ext cx="1676428" cy="707886"/>
            </a:xfrm>
            <a:prstGeom prst="rect">
              <a:avLst/>
            </a:prstGeom>
            <a:noFill/>
          </p:spPr>
          <p:txBody>
            <a:bodyPr wrap="square" rtlCol="0">
              <a:spAutoFit/>
            </a:bodyPr>
            <a:lstStyle/>
            <a:p>
              <a:pPr algn="ctr">
                <a:lnSpc>
                  <a:spcPts val="1600"/>
                </a:lnSpc>
              </a:pPr>
              <a:r>
                <a:rPr lang="en-US" sz="800" dirty="0">
                  <a:solidFill>
                    <a:schemeClr val="bg1"/>
                  </a:solidFill>
                  <a:latin typeface="Montserrat Light" charset="0"/>
                  <a:ea typeface="Montserrat Light" charset="0"/>
                  <a:cs typeface="Montserrat Light" charset="0"/>
                </a:rPr>
                <a:t>Have them for one.</a:t>
              </a:r>
            </a:p>
            <a:p>
              <a:pPr algn="ctr">
                <a:lnSpc>
                  <a:spcPts val="1600"/>
                </a:lnSpc>
              </a:pPr>
              <a:r>
                <a:rPr lang="en-US" sz="800" dirty="0">
                  <a:solidFill>
                    <a:schemeClr val="bg1"/>
                  </a:solidFill>
                  <a:latin typeface="Montserrat Light" charset="0"/>
                  <a:ea typeface="Montserrat Light" charset="0"/>
                  <a:cs typeface="Montserrat Light" charset="0"/>
                </a:rPr>
                <a:t>Creepiest don't wherein seas our creeping.</a:t>
              </a:r>
            </a:p>
          </p:txBody>
        </p:sp>
      </p:grpSp>
      <p:grpSp>
        <p:nvGrpSpPr>
          <p:cNvPr id="69" name="Group 68">
            <a:extLst>
              <a:ext uri="{FF2B5EF4-FFF2-40B4-BE49-F238E27FC236}">
                <a16:creationId xmlns:a16="http://schemas.microsoft.com/office/drawing/2014/main" id="{2597CCA2-7997-4913-8BA9-BB222936BB5F}"/>
              </a:ext>
            </a:extLst>
          </p:cNvPr>
          <p:cNvGrpSpPr/>
          <p:nvPr/>
        </p:nvGrpSpPr>
        <p:grpSpPr>
          <a:xfrm>
            <a:off x="8920783" y="4733239"/>
            <a:ext cx="1676428" cy="1227261"/>
            <a:chOff x="1865168" y="4653105"/>
            <a:chExt cx="1676428" cy="1227261"/>
          </a:xfrm>
        </p:grpSpPr>
        <p:grpSp>
          <p:nvGrpSpPr>
            <p:cNvPr id="70" name="Group 69">
              <a:extLst>
                <a:ext uri="{FF2B5EF4-FFF2-40B4-BE49-F238E27FC236}">
                  <a16:creationId xmlns:a16="http://schemas.microsoft.com/office/drawing/2014/main" id="{A7D80AC0-A4B7-4F83-8133-985B280C8D84}"/>
                </a:ext>
              </a:extLst>
            </p:cNvPr>
            <p:cNvGrpSpPr/>
            <p:nvPr/>
          </p:nvGrpSpPr>
          <p:grpSpPr>
            <a:xfrm>
              <a:off x="2022331" y="4653105"/>
              <a:ext cx="1362102" cy="570949"/>
              <a:chOff x="2070716" y="5212832"/>
              <a:chExt cx="1362102" cy="570949"/>
            </a:xfrm>
          </p:grpSpPr>
          <p:sp>
            <p:nvSpPr>
              <p:cNvPr id="72" name="Rectangle 6">
                <a:extLst>
                  <a:ext uri="{FF2B5EF4-FFF2-40B4-BE49-F238E27FC236}">
                    <a16:creationId xmlns:a16="http://schemas.microsoft.com/office/drawing/2014/main" id="{1467D2E2-105D-4056-ADA0-0D98AD7F0B20}"/>
                  </a:ext>
                </a:extLst>
              </p:cNvPr>
              <p:cNvSpPr>
                <a:spLocks/>
              </p:cNvSpPr>
              <p:nvPr/>
            </p:nvSpPr>
            <p:spPr bwMode="auto">
              <a:xfrm>
                <a:off x="2070716" y="5212832"/>
                <a:ext cx="1362102" cy="390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500" b="1" dirty="0">
                    <a:solidFill>
                      <a:schemeClr val="bg1"/>
                    </a:solidFill>
                    <a:latin typeface="+mj-lt"/>
                    <a:ea typeface="Lato Black" charset="0"/>
                    <a:cs typeface="Lato Black" charset="0"/>
                    <a:sym typeface="Montserrat-Regular" charset="0"/>
                  </a:rPr>
                  <a:t>ROSENA JR.</a:t>
                </a:r>
              </a:p>
            </p:txBody>
          </p:sp>
          <p:sp>
            <p:nvSpPr>
              <p:cNvPr id="73" name="Rectangle 6">
                <a:extLst>
                  <a:ext uri="{FF2B5EF4-FFF2-40B4-BE49-F238E27FC236}">
                    <a16:creationId xmlns:a16="http://schemas.microsoft.com/office/drawing/2014/main" id="{78439098-B1FB-47FD-9721-1FD4CF3A9542}"/>
                  </a:ext>
                </a:extLst>
              </p:cNvPr>
              <p:cNvSpPr>
                <a:spLocks/>
              </p:cNvSpPr>
              <p:nvPr/>
            </p:nvSpPr>
            <p:spPr bwMode="auto">
              <a:xfrm>
                <a:off x="2318367" y="5512892"/>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solidFill>
                      <a:schemeClr val="bg1"/>
                    </a:solidFill>
                    <a:latin typeface="+mj-lt"/>
                    <a:ea typeface="Lato Black" charset="0"/>
                    <a:cs typeface="Lato Black" charset="0"/>
                    <a:sym typeface="Montserrat-Regular" charset="0"/>
                  </a:rPr>
                  <a:t>POST TITLE</a:t>
                </a:r>
              </a:p>
            </p:txBody>
          </p:sp>
        </p:grpSp>
        <p:sp>
          <p:nvSpPr>
            <p:cNvPr id="71" name="TextBox 70">
              <a:extLst>
                <a:ext uri="{FF2B5EF4-FFF2-40B4-BE49-F238E27FC236}">
                  <a16:creationId xmlns:a16="http://schemas.microsoft.com/office/drawing/2014/main" id="{F33F731C-F92E-48E3-B883-6A62A85AA73E}"/>
                </a:ext>
              </a:extLst>
            </p:cNvPr>
            <p:cNvSpPr txBox="1"/>
            <p:nvPr/>
          </p:nvSpPr>
          <p:spPr>
            <a:xfrm>
              <a:off x="1865168" y="5172480"/>
              <a:ext cx="1676428" cy="707886"/>
            </a:xfrm>
            <a:prstGeom prst="rect">
              <a:avLst/>
            </a:prstGeom>
            <a:noFill/>
          </p:spPr>
          <p:txBody>
            <a:bodyPr wrap="square" rtlCol="0">
              <a:spAutoFit/>
            </a:bodyPr>
            <a:lstStyle/>
            <a:p>
              <a:pPr algn="ctr">
                <a:lnSpc>
                  <a:spcPts val="1600"/>
                </a:lnSpc>
              </a:pPr>
              <a:r>
                <a:rPr lang="en-US" sz="800" dirty="0">
                  <a:solidFill>
                    <a:schemeClr val="bg1"/>
                  </a:solidFill>
                  <a:latin typeface="Montserrat Light" charset="0"/>
                  <a:ea typeface="Montserrat Light" charset="0"/>
                  <a:cs typeface="Montserrat Light" charset="0"/>
                </a:rPr>
                <a:t>Have them for one.</a:t>
              </a:r>
            </a:p>
            <a:p>
              <a:pPr algn="ctr">
                <a:lnSpc>
                  <a:spcPts val="1600"/>
                </a:lnSpc>
              </a:pPr>
              <a:r>
                <a:rPr lang="en-US" sz="800" dirty="0">
                  <a:solidFill>
                    <a:schemeClr val="bg1"/>
                  </a:solidFill>
                  <a:latin typeface="Montserrat Light" charset="0"/>
                  <a:ea typeface="Montserrat Light" charset="0"/>
                  <a:cs typeface="Montserrat Light" charset="0"/>
                </a:rPr>
                <a:t>Creepiest don't wherein seas our creeping.</a:t>
              </a:r>
            </a:p>
          </p:txBody>
        </p:sp>
      </p:grpSp>
      <p:pic>
        <p:nvPicPr>
          <p:cNvPr id="6" name="Picture Placeholder 5"/>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t="46" b="46"/>
          <a:stretch>
            <a:fillRect/>
          </a:stretch>
        </p:blipFill>
        <p:spPr/>
      </p:pic>
      <p:pic>
        <p:nvPicPr>
          <p:cNvPr id="9" name="Picture Placeholder 8"/>
          <p:cNvPicPr>
            <a:picLocks noGrp="1" noChangeAspect="1"/>
          </p:cNvPicPr>
          <p:nvPr>
            <p:ph type="pic" sz="quarter" idx="12"/>
          </p:nvPr>
        </p:nvPicPr>
        <p:blipFill>
          <a:blip r:embed="rId2">
            <a:extLst>
              <a:ext uri="{28A0092B-C50C-407E-A947-70E740481C1C}">
                <a14:useLocalDpi xmlns:a14="http://schemas.microsoft.com/office/drawing/2010/main" val="0"/>
              </a:ext>
            </a:extLst>
          </a:blip>
          <a:srcRect/>
          <a:stretch>
            <a:fillRect/>
          </a:stretch>
        </p:blipFill>
        <p:spPr/>
      </p:pic>
      <p:pic>
        <p:nvPicPr>
          <p:cNvPr id="10" name="Picture Placeholder 9"/>
          <p:cNvPicPr>
            <a:picLocks noGrp="1" noChangeAspect="1"/>
          </p:cNvPicPr>
          <p:nvPr>
            <p:ph type="pic" sz="quarter" idx="13"/>
          </p:nvPr>
        </p:nvPicPr>
        <p:blipFill>
          <a:blip r:embed="rId2">
            <a:extLst>
              <a:ext uri="{28A0092B-C50C-407E-A947-70E740481C1C}">
                <a14:useLocalDpi xmlns:a14="http://schemas.microsoft.com/office/drawing/2010/main" val="0"/>
              </a:ext>
            </a:extLst>
          </a:blip>
          <a:srcRect/>
          <a:stretch>
            <a:fillRect/>
          </a:stretch>
        </p:blipFill>
        <p:spPr/>
      </p:pic>
      <p:pic>
        <p:nvPicPr>
          <p:cNvPr id="12" name="Picture Placeholder 11"/>
          <p:cNvPicPr>
            <a:picLocks noGrp="1" noChangeAspect="1"/>
          </p:cNvPicPr>
          <p:nvPr>
            <p:ph type="pic" sz="quarter" idx="14"/>
          </p:nvPr>
        </p:nvPicPr>
        <p:blipFill>
          <a:blip r:embed="rId2">
            <a:extLst>
              <a:ext uri="{28A0092B-C50C-407E-A947-70E740481C1C}">
                <a14:useLocalDpi xmlns:a14="http://schemas.microsoft.com/office/drawing/2010/main" val="0"/>
              </a:ext>
            </a:extLst>
          </a:blip>
          <a:srcRect t="46" b="46"/>
          <a:stretch>
            <a:fillRect/>
          </a:stretch>
        </p:blipFill>
        <p:spPr/>
      </p:pic>
    </p:spTree>
    <p:extLst>
      <p:ext uri="{BB962C8B-B14F-4D97-AF65-F5344CB8AC3E}">
        <p14:creationId xmlns:p14="http://schemas.microsoft.com/office/powerpoint/2010/main" val="234265979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Placeholder 2"/>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l="1928" r="1928"/>
          <a:stretch>
            <a:fillRect/>
          </a:stretch>
        </p:blipFill>
        <p:spPr/>
      </p:pic>
      <p:sp>
        <p:nvSpPr>
          <p:cNvPr id="8" name="Rectangle 7"/>
          <p:cNvSpPr/>
          <p:nvPr/>
        </p:nvSpPr>
        <p:spPr>
          <a:xfrm>
            <a:off x="0" y="0"/>
            <a:ext cx="5581650" cy="6875362"/>
          </a:xfrm>
          <a:prstGeom prst="rect">
            <a:avLst/>
          </a:prstGeom>
          <a:solidFill>
            <a:schemeClr val="accent1">
              <a:lumMod val="50000"/>
              <a:alpha val="87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Rectangle 6">
            <a:extLst>
              <a:ext uri="{FF2B5EF4-FFF2-40B4-BE49-F238E27FC236}">
                <a16:creationId xmlns:a16="http://schemas.microsoft.com/office/drawing/2014/main" id="{885306FF-5854-4A2E-A5F3-933E5CE5A91A}"/>
              </a:ext>
            </a:extLst>
          </p:cNvPr>
          <p:cNvSpPr>
            <a:spLocks/>
          </p:cNvSpPr>
          <p:nvPr/>
        </p:nvSpPr>
        <p:spPr bwMode="auto">
          <a:xfrm>
            <a:off x="4876767" y="1620642"/>
            <a:ext cx="2014794" cy="7283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3000" b="1" dirty="0">
                <a:solidFill>
                  <a:schemeClr val="bg1"/>
                </a:solidFill>
                <a:latin typeface="+mj-lt"/>
                <a:ea typeface="Lato Black" charset="0"/>
                <a:cs typeface="Lato Black" charset="0"/>
                <a:sym typeface="Montserrat-Regular" charset="0"/>
              </a:rPr>
              <a:t>CREATIVE</a:t>
            </a:r>
            <a:br>
              <a:rPr lang="en-US" sz="3000" b="1" dirty="0">
                <a:solidFill>
                  <a:schemeClr val="bg1"/>
                </a:solidFill>
                <a:latin typeface="+mj-lt"/>
                <a:ea typeface="Lato Black" charset="0"/>
                <a:cs typeface="Lato Black" charset="0"/>
                <a:sym typeface="Montserrat-Regular" charset="0"/>
              </a:rPr>
            </a:br>
            <a:r>
              <a:rPr lang="en-US" sz="3000" b="1" dirty="0">
                <a:solidFill>
                  <a:schemeClr val="bg1"/>
                </a:solidFill>
                <a:latin typeface="+mj-lt"/>
                <a:ea typeface="Lato Black" charset="0"/>
                <a:cs typeface="Lato Black" charset="0"/>
                <a:sym typeface="Montserrat-Regular" charset="0"/>
              </a:rPr>
              <a:t>SERVICES</a:t>
            </a:r>
          </a:p>
        </p:txBody>
      </p:sp>
      <p:grpSp>
        <p:nvGrpSpPr>
          <p:cNvPr id="6" name="Group 5">
            <a:extLst>
              <a:ext uri="{FF2B5EF4-FFF2-40B4-BE49-F238E27FC236}">
                <a16:creationId xmlns:a16="http://schemas.microsoft.com/office/drawing/2014/main" id="{EFB87844-8649-49AE-A926-B227FE66027E}"/>
              </a:ext>
            </a:extLst>
          </p:cNvPr>
          <p:cNvGrpSpPr/>
          <p:nvPr/>
        </p:nvGrpSpPr>
        <p:grpSpPr>
          <a:xfrm>
            <a:off x="1133274" y="1665426"/>
            <a:ext cx="2443556" cy="3544511"/>
            <a:chOff x="8050273" y="1264534"/>
            <a:chExt cx="2443556" cy="3544511"/>
          </a:xfrm>
        </p:grpSpPr>
        <p:sp>
          <p:nvSpPr>
            <p:cNvPr id="40" name="AutoShape 51">
              <a:extLst>
                <a:ext uri="{FF2B5EF4-FFF2-40B4-BE49-F238E27FC236}">
                  <a16:creationId xmlns:a16="http://schemas.microsoft.com/office/drawing/2014/main" id="{AF2D065D-EE20-480D-A5AA-1CF47194556C}"/>
                </a:ext>
              </a:extLst>
            </p:cNvPr>
            <p:cNvSpPr>
              <a:spLocks/>
            </p:cNvSpPr>
            <p:nvPr/>
          </p:nvSpPr>
          <p:spPr bwMode="auto">
            <a:xfrm>
              <a:off x="8093815" y="1264534"/>
              <a:ext cx="801788" cy="801783"/>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rgbClr val="FFFFFF"/>
            </a:solidFill>
            <a:ln>
              <a:noFill/>
            </a:ln>
          </p:spPr>
          <p:txBody>
            <a:bodyPr lIns="0" tIns="0" rIns="0" bIns="0"/>
            <a:lstStyle/>
            <a:p>
              <a:endParaRPr lang="en-US"/>
            </a:p>
          </p:txBody>
        </p:sp>
        <p:sp>
          <p:nvSpPr>
            <p:cNvPr id="42" name="TextBox 41">
              <a:extLst>
                <a:ext uri="{FF2B5EF4-FFF2-40B4-BE49-F238E27FC236}">
                  <a16:creationId xmlns:a16="http://schemas.microsoft.com/office/drawing/2014/main" id="{8F7E1976-B0EF-427B-9319-EE9258A47425}"/>
                </a:ext>
              </a:extLst>
            </p:cNvPr>
            <p:cNvSpPr txBox="1"/>
            <p:nvPr/>
          </p:nvSpPr>
          <p:spPr>
            <a:xfrm>
              <a:off x="8050273" y="2789555"/>
              <a:ext cx="2443556" cy="1296252"/>
            </a:xfrm>
            <a:prstGeom prst="rect">
              <a:avLst/>
            </a:prstGeom>
            <a:noFill/>
          </p:spPr>
          <p:txBody>
            <a:bodyPr wrap="square" rtlCol="0">
              <a:spAutoFit/>
            </a:bodyPr>
            <a:lstStyle/>
            <a:p>
              <a:pPr>
                <a:lnSpc>
                  <a:spcPts val="1600"/>
                </a:lnSpc>
              </a:pPr>
              <a:r>
                <a:rPr lang="en-US" sz="800" dirty="0">
                  <a:solidFill>
                    <a:schemeClr val="bg1"/>
                  </a:solidFill>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sp>
          <p:nvSpPr>
            <p:cNvPr id="43" name="Rectangle: Rounded Corners 42">
              <a:extLst>
                <a:ext uri="{FF2B5EF4-FFF2-40B4-BE49-F238E27FC236}">
                  <a16:creationId xmlns:a16="http://schemas.microsoft.com/office/drawing/2014/main" id="{8090A247-CB9C-40A3-9E27-EC7E0A163669}"/>
                </a:ext>
              </a:extLst>
            </p:cNvPr>
            <p:cNvSpPr/>
            <p:nvPr/>
          </p:nvSpPr>
          <p:spPr>
            <a:xfrm>
              <a:off x="8093815" y="4497125"/>
              <a:ext cx="1369092" cy="311920"/>
            </a:xfrm>
            <a:prstGeom prst="roundRect">
              <a:avLst>
                <a:gd name="adj" fmla="val 50000"/>
              </a:avLst>
            </a:prstGeom>
            <a:noFill/>
            <a:ln w="254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Rectangle 43">
              <a:extLst>
                <a:ext uri="{FF2B5EF4-FFF2-40B4-BE49-F238E27FC236}">
                  <a16:creationId xmlns:a16="http://schemas.microsoft.com/office/drawing/2014/main" id="{9859B794-B30A-4EDB-89CF-5EEEA297C510}"/>
                </a:ext>
              </a:extLst>
            </p:cNvPr>
            <p:cNvSpPr>
              <a:spLocks/>
            </p:cNvSpPr>
            <p:nvPr/>
          </p:nvSpPr>
          <p:spPr bwMode="auto">
            <a:xfrm>
              <a:off x="8506899" y="4538785"/>
              <a:ext cx="542925" cy="228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000" dirty="0">
                  <a:solidFill>
                    <a:schemeClr val="bg1"/>
                  </a:solidFill>
                  <a:latin typeface="Montserrat "/>
                  <a:ea typeface="Lato" charset="0"/>
                  <a:cs typeface="Lato" charset="0"/>
                  <a:sym typeface="Montserrat-Bold" charset="0"/>
                </a:rPr>
                <a:t>MORE</a:t>
              </a:r>
            </a:p>
          </p:txBody>
        </p:sp>
      </p:grpSp>
    </p:spTree>
    <p:extLst>
      <p:ext uri="{BB962C8B-B14F-4D97-AF65-F5344CB8AC3E}">
        <p14:creationId xmlns:p14="http://schemas.microsoft.com/office/powerpoint/2010/main" val="311551007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latin typeface="+mj-lt"/>
              </a:rPr>
              <a:t>COMPANY SERVICE</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10" name="Rectangle 9">
            <a:extLst>
              <a:ext uri="{FF2B5EF4-FFF2-40B4-BE49-F238E27FC236}">
                <a16:creationId xmlns:a16="http://schemas.microsoft.com/office/drawing/2014/main" id="{C18F7030-BD8A-4F6B-81BD-2EEB2AB08111}"/>
              </a:ext>
            </a:extLst>
          </p:cNvPr>
          <p:cNvSpPr/>
          <p:nvPr/>
        </p:nvSpPr>
        <p:spPr>
          <a:xfrm>
            <a:off x="6095999" y="2772229"/>
            <a:ext cx="1930400" cy="1930400"/>
          </a:xfrm>
          <a:prstGeom prst="rect">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Rectangle 42">
            <a:extLst>
              <a:ext uri="{FF2B5EF4-FFF2-40B4-BE49-F238E27FC236}">
                <a16:creationId xmlns:a16="http://schemas.microsoft.com/office/drawing/2014/main" id="{F327E2BF-E8D0-446E-95DB-620531BE96CC}"/>
              </a:ext>
            </a:extLst>
          </p:cNvPr>
          <p:cNvSpPr/>
          <p:nvPr/>
        </p:nvSpPr>
        <p:spPr>
          <a:xfrm>
            <a:off x="8026399" y="2772229"/>
            <a:ext cx="1930400" cy="1930400"/>
          </a:xfrm>
          <a:prstGeom prst="rect">
            <a:avLst/>
          </a:prstGeom>
          <a:solidFill>
            <a:schemeClr val="tx1">
              <a:lumMod val="95000"/>
              <a:lumOff val="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Rectangle 43">
            <a:extLst>
              <a:ext uri="{FF2B5EF4-FFF2-40B4-BE49-F238E27FC236}">
                <a16:creationId xmlns:a16="http://schemas.microsoft.com/office/drawing/2014/main" id="{D7CC2E05-2F54-424B-B13E-C21FB88747EB}"/>
              </a:ext>
            </a:extLst>
          </p:cNvPr>
          <p:cNvSpPr/>
          <p:nvPr/>
        </p:nvSpPr>
        <p:spPr>
          <a:xfrm>
            <a:off x="4165599" y="2772229"/>
            <a:ext cx="1930400" cy="1930400"/>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a:extLst>
              <a:ext uri="{FF2B5EF4-FFF2-40B4-BE49-F238E27FC236}">
                <a16:creationId xmlns:a16="http://schemas.microsoft.com/office/drawing/2014/main" id="{3FBE1FBF-7EE3-4D83-8A5E-871D0870EB2A}"/>
              </a:ext>
            </a:extLst>
          </p:cNvPr>
          <p:cNvSpPr/>
          <p:nvPr/>
        </p:nvSpPr>
        <p:spPr>
          <a:xfrm>
            <a:off x="2235199" y="2772229"/>
            <a:ext cx="1930400" cy="19304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Isosceles Triangle 50">
            <a:extLst>
              <a:ext uri="{FF2B5EF4-FFF2-40B4-BE49-F238E27FC236}">
                <a16:creationId xmlns:a16="http://schemas.microsoft.com/office/drawing/2014/main" id="{C373D442-9758-48EE-AF8C-34A1045FA93A}"/>
              </a:ext>
            </a:extLst>
          </p:cNvPr>
          <p:cNvSpPr/>
          <p:nvPr/>
        </p:nvSpPr>
        <p:spPr>
          <a:xfrm rot="16200000">
            <a:off x="9668815" y="3598636"/>
            <a:ext cx="322000" cy="277586"/>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AutoShape 14">
            <a:extLst>
              <a:ext uri="{FF2B5EF4-FFF2-40B4-BE49-F238E27FC236}">
                <a16:creationId xmlns:a16="http://schemas.microsoft.com/office/drawing/2014/main" id="{EB560CE8-B932-48C2-A564-7E168D603C30}"/>
              </a:ext>
            </a:extLst>
          </p:cNvPr>
          <p:cNvSpPr>
            <a:spLocks/>
          </p:cNvSpPr>
          <p:nvPr/>
        </p:nvSpPr>
        <p:spPr bwMode="auto">
          <a:xfrm>
            <a:off x="8739405" y="3301478"/>
            <a:ext cx="504388" cy="504388"/>
          </a:xfrm>
          <a:custGeom>
            <a:avLst/>
            <a:gdLst/>
            <a:ahLst/>
            <a:cxnLst/>
            <a:rect l="0" t="0" r="r" b="b"/>
            <a:pathLst>
              <a:path w="21600" h="21600">
                <a:moveTo>
                  <a:pt x="15428" y="7328"/>
                </a:moveTo>
                <a:lnTo>
                  <a:pt x="6172" y="7328"/>
                </a:lnTo>
                <a:cubicBezTo>
                  <a:pt x="5746" y="7328"/>
                  <a:pt x="5399" y="6983"/>
                  <a:pt x="5399" y="6558"/>
                </a:cubicBezTo>
                <a:cubicBezTo>
                  <a:pt x="5399" y="6132"/>
                  <a:pt x="5746" y="5785"/>
                  <a:pt x="6172" y="5785"/>
                </a:cubicBezTo>
                <a:lnTo>
                  <a:pt x="15428" y="5785"/>
                </a:lnTo>
                <a:cubicBezTo>
                  <a:pt x="15854" y="5785"/>
                  <a:pt x="16200" y="6132"/>
                  <a:pt x="16200" y="6558"/>
                </a:cubicBezTo>
                <a:cubicBezTo>
                  <a:pt x="16200" y="6983"/>
                  <a:pt x="15854" y="7328"/>
                  <a:pt x="15428" y="7328"/>
                </a:cubicBezTo>
                <a:cubicBezTo>
                  <a:pt x="15428" y="7328"/>
                  <a:pt x="15428" y="7328"/>
                  <a:pt x="15428" y="7328"/>
                </a:cubicBezTo>
                <a:close/>
                <a:moveTo>
                  <a:pt x="15428" y="11571"/>
                </a:moveTo>
                <a:lnTo>
                  <a:pt x="6172" y="11571"/>
                </a:lnTo>
                <a:cubicBezTo>
                  <a:pt x="5746" y="11571"/>
                  <a:pt x="5399" y="11224"/>
                  <a:pt x="5399" y="10798"/>
                </a:cubicBezTo>
                <a:cubicBezTo>
                  <a:pt x="5399" y="10374"/>
                  <a:pt x="5746" y="10029"/>
                  <a:pt x="6172" y="10029"/>
                </a:cubicBezTo>
                <a:lnTo>
                  <a:pt x="15428" y="10029"/>
                </a:lnTo>
                <a:cubicBezTo>
                  <a:pt x="15854" y="10029"/>
                  <a:pt x="16200" y="10374"/>
                  <a:pt x="16200" y="10798"/>
                </a:cubicBezTo>
                <a:cubicBezTo>
                  <a:pt x="16200" y="11224"/>
                  <a:pt x="15854" y="11571"/>
                  <a:pt x="15428" y="11571"/>
                </a:cubicBezTo>
                <a:cubicBezTo>
                  <a:pt x="15428" y="11571"/>
                  <a:pt x="15428" y="11571"/>
                  <a:pt x="15428" y="11571"/>
                </a:cubicBezTo>
                <a:close/>
                <a:moveTo>
                  <a:pt x="15428" y="15814"/>
                </a:moveTo>
                <a:lnTo>
                  <a:pt x="6172" y="15814"/>
                </a:lnTo>
                <a:cubicBezTo>
                  <a:pt x="5746" y="15814"/>
                  <a:pt x="5399" y="15468"/>
                  <a:pt x="5399" y="15042"/>
                </a:cubicBezTo>
                <a:cubicBezTo>
                  <a:pt x="5399" y="14616"/>
                  <a:pt x="5746" y="14271"/>
                  <a:pt x="6172" y="14271"/>
                </a:cubicBezTo>
                <a:lnTo>
                  <a:pt x="15428" y="14271"/>
                </a:lnTo>
                <a:cubicBezTo>
                  <a:pt x="15854" y="14271"/>
                  <a:pt x="16200" y="14616"/>
                  <a:pt x="16200" y="15042"/>
                </a:cubicBezTo>
                <a:cubicBezTo>
                  <a:pt x="16200" y="15468"/>
                  <a:pt x="15854" y="15814"/>
                  <a:pt x="15428" y="15814"/>
                </a:cubicBezTo>
                <a:cubicBezTo>
                  <a:pt x="15428" y="15814"/>
                  <a:pt x="15428" y="15814"/>
                  <a:pt x="15428" y="15814"/>
                </a:cubicBezTo>
                <a:close/>
                <a:moveTo>
                  <a:pt x="10799" y="0"/>
                </a:moveTo>
                <a:cubicBezTo>
                  <a:pt x="4844" y="0"/>
                  <a:pt x="0" y="4844"/>
                  <a:pt x="0" y="10798"/>
                </a:cubicBezTo>
                <a:cubicBezTo>
                  <a:pt x="0" y="16754"/>
                  <a:pt x="4844" y="21600"/>
                  <a:pt x="10799" y="21600"/>
                </a:cubicBezTo>
                <a:cubicBezTo>
                  <a:pt x="16754" y="21600"/>
                  <a:pt x="21600" y="16754"/>
                  <a:pt x="21600" y="10798"/>
                </a:cubicBezTo>
                <a:cubicBezTo>
                  <a:pt x="21600" y="4844"/>
                  <a:pt x="16754" y="0"/>
                  <a:pt x="10799" y="0"/>
                </a:cubicBezTo>
                <a:cubicBezTo>
                  <a:pt x="10799" y="0"/>
                  <a:pt x="10799" y="0"/>
                  <a:pt x="10799" y="0"/>
                </a:cubicBezTo>
                <a:close/>
                <a:moveTo>
                  <a:pt x="10799" y="0"/>
                </a:moveTo>
              </a:path>
            </a:pathLst>
          </a:custGeom>
          <a:solidFill>
            <a:srgbClr val="FFFFFF"/>
          </a:solidFill>
          <a:ln>
            <a:noFill/>
          </a:ln>
        </p:spPr>
        <p:txBody>
          <a:bodyPr lIns="0" tIns="0" rIns="0" bIns="0"/>
          <a:lstStyle/>
          <a:p>
            <a:endParaRPr lang="en-US"/>
          </a:p>
        </p:txBody>
      </p:sp>
      <p:sp>
        <p:nvSpPr>
          <p:cNvPr id="53" name="AutoShape 51">
            <a:extLst>
              <a:ext uri="{FF2B5EF4-FFF2-40B4-BE49-F238E27FC236}">
                <a16:creationId xmlns:a16="http://schemas.microsoft.com/office/drawing/2014/main" id="{59083F14-CC0C-4649-959F-6DE20CC3E4F5}"/>
              </a:ext>
            </a:extLst>
          </p:cNvPr>
          <p:cNvSpPr>
            <a:spLocks/>
          </p:cNvSpPr>
          <p:nvPr/>
        </p:nvSpPr>
        <p:spPr bwMode="auto">
          <a:xfrm>
            <a:off x="6787697" y="3280170"/>
            <a:ext cx="547004" cy="547004"/>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rgbClr val="FFFFFF"/>
          </a:solidFill>
          <a:ln>
            <a:noFill/>
          </a:ln>
        </p:spPr>
        <p:txBody>
          <a:bodyPr lIns="0" tIns="0" rIns="0" bIns="0"/>
          <a:lstStyle/>
          <a:p>
            <a:endParaRPr lang="en-US"/>
          </a:p>
        </p:txBody>
      </p:sp>
      <p:sp>
        <p:nvSpPr>
          <p:cNvPr id="57" name="AutoShape 61">
            <a:extLst>
              <a:ext uri="{FF2B5EF4-FFF2-40B4-BE49-F238E27FC236}">
                <a16:creationId xmlns:a16="http://schemas.microsoft.com/office/drawing/2014/main" id="{0F4C4ABA-6789-4F43-BF49-9A65D7E5B961}"/>
              </a:ext>
            </a:extLst>
          </p:cNvPr>
          <p:cNvSpPr>
            <a:spLocks/>
          </p:cNvSpPr>
          <p:nvPr/>
        </p:nvSpPr>
        <p:spPr bwMode="auto">
          <a:xfrm>
            <a:off x="2919010" y="3328529"/>
            <a:ext cx="562778" cy="450286"/>
          </a:xfrm>
          <a:custGeom>
            <a:avLst/>
            <a:gdLst/>
            <a:ahLst/>
            <a:cxnLst/>
            <a:rect l="0" t="0" r="r" b="b"/>
            <a:pathLst>
              <a:path w="21600" h="21600">
                <a:moveTo>
                  <a:pt x="18684" y="8639"/>
                </a:moveTo>
                <a:cubicBezTo>
                  <a:pt x="18267" y="8639"/>
                  <a:pt x="17928" y="8215"/>
                  <a:pt x="17928" y="7693"/>
                </a:cubicBezTo>
                <a:cubicBezTo>
                  <a:pt x="17928" y="7172"/>
                  <a:pt x="18267" y="6749"/>
                  <a:pt x="18684" y="6749"/>
                </a:cubicBezTo>
                <a:cubicBezTo>
                  <a:pt x="19102" y="6749"/>
                  <a:pt x="19440" y="7172"/>
                  <a:pt x="19440" y="7693"/>
                </a:cubicBezTo>
                <a:cubicBezTo>
                  <a:pt x="19440" y="8215"/>
                  <a:pt x="19102" y="8639"/>
                  <a:pt x="18684" y="8639"/>
                </a:cubicBezTo>
                <a:cubicBezTo>
                  <a:pt x="18684" y="8639"/>
                  <a:pt x="18684" y="8639"/>
                  <a:pt x="18684" y="8639"/>
                </a:cubicBezTo>
                <a:close/>
                <a:moveTo>
                  <a:pt x="10800" y="18901"/>
                </a:moveTo>
                <a:cubicBezTo>
                  <a:pt x="7817" y="18901"/>
                  <a:pt x="5400" y="15878"/>
                  <a:pt x="5400" y="12150"/>
                </a:cubicBezTo>
                <a:cubicBezTo>
                  <a:pt x="5400" y="8423"/>
                  <a:pt x="7817" y="5400"/>
                  <a:pt x="10800" y="5400"/>
                </a:cubicBezTo>
                <a:cubicBezTo>
                  <a:pt x="13782" y="5400"/>
                  <a:pt x="16200" y="8423"/>
                  <a:pt x="16200" y="12150"/>
                </a:cubicBezTo>
                <a:cubicBezTo>
                  <a:pt x="16200" y="15878"/>
                  <a:pt x="13782" y="18901"/>
                  <a:pt x="10800" y="18901"/>
                </a:cubicBezTo>
                <a:cubicBezTo>
                  <a:pt x="10800" y="18901"/>
                  <a:pt x="10800" y="18901"/>
                  <a:pt x="10800" y="18901"/>
                </a:cubicBezTo>
                <a:close/>
                <a:moveTo>
                  <a:pt x="19440" y="4050"/>
                </a:moveTo>
                <a:lnTo>
                  <a:pt x="16848" y="4050"/>
                </a:lnTo>
                <a:cubicBezTo>
                  <a:pt x="16491" y="4050"/>
                  <a:pt x="16107" y="3705"/>
                  <a:pt x="15995" y="3281"/>
                </a:cubicBezTo>
                <a:lnTo>
                  <a:pt x="15325" y="768"/>
                </a:lnTo>
                <a:cubicBezTo>
                  <a:pt x="15212" y="346"/>
                  <a:pt x="14829" y="0"/>
                  <a:pt x="14473" y="0"/>
                </a:cubicBezTo>
                <a:lnTo>
                  <a:pt x="7128" y="0"/>
                </a:lnTo>
                <a:cubicBezTo>
                  <a:pt x="6771" y="0"/>
                  <a:pt x="6387" y="346"/>
                  <a:pt x="6276" y="768"/>
                </a:cubicBezTo>
                <a:lnTo>
                  <a:pt x="5605" y="3281"/>
                </a:lnTo>
                <a:cubicBezTo>
                  <a:pt x="5492" y="3705"/>
                  <a:pt x="5109" y="4050"/>
                  <a:pt x="4752" y="4050"/>
                </a:cubicBezTo>
                <a:lnTo>
                  <a:pt x="2160" y="4050"/>
                </a:lnTo>
                <a:cubicBezTo>
                  <a:pt x="973" y="4050"/>
                  <a:pt x="0" y="5266"/>
                  <a:pt x="0" y="6750"/>
                </a:cubicBezTo>
                <a:lnTo>
                  <a:pt x="0" y="18901"/>
                </a:lnTo>
                <a:cubicBezTo>
                  <a:pt x="0" y="20385"/>
                  <a:pt x="973" y="21600"/>
                  <a:pt x="2160" y="21600"/>
                </a:cubicBezTo>
                <a:lnTo>
                  <a:pt x="19440" y="21600"/>
                </a:lnTo>
                <a:cubicBezTo>
                  <a:pt x="20628" y="21600"/>
                  <a:pt x="21600" y="20385"/>
                  <a:pt x="21600" y="18901"/>
                </a:cubicBezTo>
                <a:lnTo>
                  <a:pt x="21600" y="6750"/>
                </a:lnTo>
                <a:cubicBezTo>
                  <a:pt x="21600" y="5266"/>
                  <a:pt x="20628" y="4050"/>
                  <a:pt x="19440" y="4050"/>
                </a:cubicBezTo>
                <a:cubicBezTo>
                  <a:pt x="19440" y="4050"/>
                  <a:pt x="19440" y="4050"/>
                  <a:pt x="19440" y="4050"/>
                </a:cubicBezTo>
                <a:close/>
                <a:moveTo>
                  <a:pt x="10800" y="8100"/>
                </a:moveTo>
                <a:cubicBezTo>
                  <a:pt x="9011" y="8100"/>
                  <a:pt x="7560" y="9914"/>
                  <a:pt x="7560" y="12150"/>
                </a:cubicBezTo>
                <a:cubicBezTo>
                  <a:pt x="7560" y="14388"/>
                  <a:pt x="9011" y="16201"/>
                  <a:pt x="10800" y="16201"/>
                </a:cubicBezTo>
                <a:cubicBezTo>
                  <a:pt x="12589" y="16201"/>
                  <a:pt x="14040" y="14388"/>
                  <a:pt x="14040" y="12150"/>
                </a:cubicBezTo>
                <a:cubicBezTo>
                  <a:pt x="14040" y="9914"/>
                  <a:pt x="12589" y="8100"/>
                  <a:pt x="10800" y="8100"/>
                </a:cubicBezTo>
                <a:cubicBezTo>
                  <a:pt x="10800" y="8100"/>
                  <a:pt x="10800" y="8100"/>
                  <a:pt x="10800" y="8100"/>
                </a:cubicBezTo>
                <a:close/>
                <a:moveTo>
                  <a:pt x="10800" y="8100"/>
                </a:moveTo>
              </a:path>
            </a:pathLst>
          </a:custGeom>
          <a:solidFill>
            <a:srgbClr val="FFFFFF"/>
          </a:solidFill>
          <a:ln>
            <a:noFill/>
          </a:ln>
        </p:spPr>
        <p:txBody>
          <a:bodyPr lIns="0" tIns="0" rIns="0" bIns="0"/>
          <a:lstStyle/>
          <a:p>
            <a:endParaRPr lang="en-US"/>
          </a:p>
        </p:txBody>
      </p:sp>
      <p:sp>
        <p:nvSpPr>
          <p:cNvPr id="58" name="AutoShape 63">
            <a:extLst>
              <a:ext uri="{FF2B5EF4-FFF2-40B4-BE49-F238E27FC236}">
                <a16:creationId xmlns:a16="http://schemas.microsoft.com/office/drawing/2014/main" id="{29E4C2AC-287B-4A2A-A718-AA3658DAFD1C}"/>
              </a:ext>
            </a:extLst>
          </p:cNvPr>
          <p:cNvSpPr>
            <a:spLocks/>
          </p:cNvSpPr>
          <p:nvPr/>
        </p:nvSpPr>
        <p:spPr bwMode="auto">
          <a:xfrm>
            <a:off x="4926438" y="3258430"/>
            <a:ext cx="408722" cy="590484"/>
          </a:xfrm>
          <a:custGeom>
            <a:avLst/>
            <a:gdLst/>
            <a:ahLst/>
            <a:cxnLst/>
            <a:rect l="0" t="0" r="r" b="b"/>
            <a:pathLst>
              <a:path w="21600" h="21600">
                <a:moveTo>
                  <a:pt x="9000" y="9554"/>
                </a:moveTo>
                <a:cubicBezTo>
                  <a:pt x="9000" y="9676"/>
                  <a:pt x="8943" y="9774"/>
                  <a:pt x="8831" y="9853"/>
                </a:cubicBezTo>
                <a:cubicBezTo>
                  <a:pt x="8719" y="9931"/>
                  <a:pt x="8575" y="9970"/>
                  <a:pt x="8399" y="9970"/>
                </a:cubicBezTo>
                <a:cubicBezTo>
                  <a:pt x="8226" y="9970"/>
                  <a:pt x="8082" y="9931"/>
                  <a:pt x="7968" y="9853"/>
                </a:cubicBezTo>
                <a:cubicBezTo>
                  <a:pt x="7856" y="9775"/>
                  <a:pt x="7799" y="9676"/>
                  <a:pt x="7799" y="9554"/>
                </a:cubicBezTo>
                <a:lnTo>
                  <a:pt x="7799" y="3739"/>
                </a:lnTo>
                <a:cubicBezTo>
                  <a:pt x="7799" y="3617"/>
                  <a:pt x="7856" y="3518"/>
                  <a:pt x="7968" y="3440"/>
                </a:cubicBezTo>
                <a:cubicBezTo>
                  <a:pt x="8082" y="3362"/>
                  <a:pt x="8226" y="3323"/>
                  <a:pt x="8399" y="3323"/>
                </a:cubicBezTo>
                <a:cubicBezTo>
                  <a:pt x="8575" y="3323"/>
                  <a:pt x="8719" y="3362"/>
                  <a:pt x="8831" y="3440"/>
                </a:cubicBezTo>
                <a:cubicBezTo>
                  <a:pt x="8943" y="3518"/>
                  <a:pt x="9000" y="3617"/>
                  <a:pt x="9000" y="3739"/>
                </a:cubicBezTo>
                <a:cubicBezTo>
                  <a:pt x="9000" y="3739"/>
                  <a:pt x="9000" y="9554"/>
                  <a:pt x="9000" y="9554"/>
                </a:cubicBezTo>
                <a:close/>
                <a:moveTo>
                  <a:pt x="20128" y="11248"/>
                </a:moveTo>
                <a:cubicBezTo>
                  <a:pt x="19147" y="10396"/>
                  <a:pt x="18038" y="9970"/>
                  <a:pt x="16799" y="9970"/>
                </a:cubicBezTo>
                <a:lnTo>
                  <a:pt x="16799" y="3323"/>
                </a:lnTo>
                <a:cubicBezTo>
                  <a:pt x="17450" y="3323"/>
                  <a:pt x="18012" y="3158"/>
                  <a:pt x="18487" y="2830"/>
                </a:cubicBezTo>
                <a:cubicBezTo>
                  <a:pt x="18962" y="2501"/>
                  <a:pt x="19200" y="2111"/>
                  <a:pt x="19200" y="1662"/>
                </a:cubicBezTo>
                <a:cubicBezTo>
                  <a:pt x="19200" y="1211"/>
                  <a:pt x="18962" y="822"/>
                  <a:pt x="18487" y="493"/>
                </a:cubicBezTo>
                <a:cubicBezTo>
                  <a:pt x="18012" y="164"/>
                  <a:pt x="17450" y="0"/>
                  <a:pt x="16799" y="0"/>
                </a:cubicBezTo>
                <a:lnTo>
                  <a:pt x="4801" y="0"/>
                </a:lnTo>
                <a:cubicBezTo>
                  <a:pt x="4150" y="0"/>
                  <a:pt x="3587" y="164"/>
                  <a:pt x="3112" y="493"/>
                </a:cubicBezTo>
                <a:cubicBezTo>
                  <a:pt x="2637" y="822"/>
                  <a:pt x="2400" y="1211"/>
                  <a:pt x="2400" y="1662"/>
                </a:cubicBezTo>
                <a:cubicBezTo>
                  <a:pt x="2400" y="2111"/>
                  <a:pt x="2637" y="2501"/>
                  <a:pt x="3112" y="2830"/>
                </a:cubicBezTo>
                <a:cubicBezTo>
                  <a:pt x="3587" y="3158"/>
                  <a:pt x="4150" y="3323"/>
                  <a:pt x="4801" y="3323"/>
                </a:cubicBezTo>
                <a:lnTo>
                  <a:pt x="4801" y="9970"/>
                </a:lnTo>
                <a:cubicBezTo>
                  <a:pt x="3562" y="9970"/>
                  <a:pt x="2453" y="10396"/>
                  <a:pt x="1472" y="11248"/>
                </a:cubicBezTo>
                <a:cubicBezTo>
                  <a:pt x="491" y="12100"/>
                  <a:pt x="0" y="13059"/>
                  <a:pt x="0" y="14123"/>
                </a:cubicBezTo>
                <a:cubicBezTo>
                  <a:pt x="0" y="14348"/>
                  <a:pt x="119" y="14543"/>
                  <a:pt x="356" y="14707"/>
                </a:cubicBezTo>
                <a:cubicBezTo>
                  <a:pt x="594" y="14872"/>
                  <a:pt x="875" y="14954"/>
                  <a:pt x="1200" y="14954"/>
                </a:cubicBezTo>
                <a:lnTo>
                  <a:pt x="8775" y="14954"/>
                </a:lnTo>
                <a:lnTo>
                  <a:pt x="10200" y="21250"/>
                </a:lnTo>
                <a:cubicBezTo>
                  <a:pt x="10263" y="21484"/>
                  <a:pt x="10463" y="21600"/>
                  <a:pt x="10800" y="21600"/>
                </a:cubicBezTo>
                <a:lnTo>
                  <a:pt x="10819" y="21600"/>
                </a:lnTo>
                <a:cubicBezTo>
                  <a:pt x="10968" y="21600"/>
                  <a:pt x="11097" y="21564"/>
                  <a:pt x="11203" y="21491"/>
                </a:cubicBezTo>
                <a:cubicBezTo>
                  <a:pt x="11309" y="21417"/>
                  <a:pt x="11375" y="21328"/>
                  <a:pt x="11400" y="21224"/>
                </a:cubicBezTo>
                <a:lnTo>
                  <a:pt x="12356" y="14954"/>
                </a:lnTo>
                <a:lnTo>
                  <a:pt x="20400" y="14954"/>
                </a:lnTo>
                <a:cubicBezTo>
                  <a:pt x="20725" y="14954"/>
                  <a:pt x="21007" y="14872"/>
                  <a:pt x="21244" y="14707"/>
                </a:cubicBezTo>
                <a:cubicBezTo>
                  <a:pt x="21481" y="14543"/>
                  <a:pt x="21600" y="14348"/>
                  <a:pt x="21600" y="14123"/>
                </a:cubicBezTo>
                <a:cubicBezTo>
                  <a:pt x="21600" y="13059"/>
                  <a:pt x="21109" y="12100"/>
                  <a:pt x="20128" y="11248"/>
                </a:cubicBezTo>
                <a:cubicBezTo>
                  <a:pt x="20128" y="11248"/>
                  <a:pt x="20128" y="11248"/>
                  <a:pt x="20128" y="11248"/>
                </a:cubicBezTo>
                <a:close/>
                <a:moveTo>
                  <a:pt x="20128" y="11248"/>
                </a:moveTo>
              </a:path>
            </a:pathLst>
          </a:custGeom>
          <a:solidFill>
            <a:srgbClr val="FFFFFF"/>
          </a:solidFill>
          <a:ln>
            <a:noFill/>
          </a:ln>
        </p:spPr>
        <p:txBody>
          <a:bodyPr lIns="0" tIns="0" rIns="0" bIns="0"/>
          <a:lstStyle/>
          <a:p>
            <a:endParaRPr lang="en-US"/>
          </a:p>
        </p:txBody>
      </p:sp>
      <p:grpSp>
        <p:nvGrpSpPr>
          <p:cNvPr id="15" name="Group 14">
            <a:extLst>
              <a:ext uri="{FF2B5EF4-FFF2-40B4-BE49-F238E27FC236}">
                <a16:creationId xmlns:a16="http://schemas.microsoft.com/office/drawing/2014/main" id="{1072566C-B36A-40B1-8FA5-5B04B8C8790F}"/>
              </a:ext>
            </a:extLst>
          </p:cNvPr>
          <p:cNvGrpSpPr/>
          <p:nvPr/>
        </p:nvGrpSpPr>
        <p:grpSpPr>
          <a:xfrm>
            <a:off x="2362185" y="5030746"/>
            <a:ext cx="1676428" cy="900014"/>
            <a:chOff x="1865168" y="5030746"/>
            <a:chExt cx="1676428" cy="900014"/>
          </a:xfrm>
        </p:grpSpPr>
        <p:sp>
          <p:nvSpPr>
            <p:cNvPr id="74" name="Rectangle 6">
              <a:extLst>
                <a:ext uri="{FF2B5EF4-FFF2-40B4-BE49-F238E27FC236}">
                  <a16:creationId xmlns:a16="http://schemas.microsoft.com/office/drawing/2014/main" id="{A7D74BAB-4961-430A-B447-EC7A4CB87D44}"/>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76" name="TextBox 75">
              <a:extLst>
                <a:ext uri="{FF2B5EF4-FFF2-40B4-BE49-F238E27FC236}">
                  <a16:creationId xmlns:a16="http://schemas.microsoft.com/office/drawing/2014/main" id="{53494E2D-7632-490F-91DA-4DAC926E6ECA}"/>
                </a:ext>
              </a:extLst>
            </p:cNvPr>
            <p:cNvSpPr txBox="1"/>
            <p:nvPr/>
          </p:nvSpPr>
          <p:spPr>
            <a:xfrm>
              <a:off x="1865168" y="5250061"/>
              <a:ext cx="1676428" cy="680699"/>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grpSp>
      <p:grpSp>
        <p:nvGrpSpPr>
          <p:cNvPr id="89" name="Group 88">
            <a:extLst>
              <a:ext uri="{FF2B5EF4-FFF2-40B4-BE49-F238E27FC236}">
                <a16:creationId xmlns:a16="http://schemas.microsoft.com/office/drawing/2014/main" id="{439DABD1-8850-4652-A80D-5FBA57111F08}"/>
              </a:ext>
            </a:extLst>
          </p:cNvPr>
          <p:cNvGrpSpPr/>
          <p:nvPr/>
        </p:nvGrpSpPr>
        <p:grpSpPr>
          <a:xfrm>
            <a:off x="4292585" y="5030746"/>
            <a:ext cx="1676428" cy="900014"/>
            <a:chOff x="1865168" y="5030746"/>
            <a:chExt cx="1676428" cy="900014"/>
          </a:xfrm>
        </p:grpSpPr>
        <p:sp>
          <p:nvSpPr>
            <p:cNvPr id="90" name="Rectangle 6">
              <a:extLst>
                <a:ext uri="{FF2B5EF4-FFF2-40B4-BE49-F238E27FC236}">
                  <a16:creationId xmlns:a16="http://schemas.microsoft.com/office/drawing/2014/main" id="{321C8096-D25E-489F-B1B4-0DD041DF517B}"/>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91" name="TextBox 90">
              <a:extLst>
                <a:ext uri="{FF2B5EF4-FFF2-40B4-BE49-F238E27FC236}">
                  <a16:creationId xmlns:a16="http://schemas.microsoft.com/office/drawing/2014/main" id="{CDF5E856-480F-4000-A48C-BE9AC7FCE07A}"/>
                </a:ext>
              </a:extLst>
            </p:cNvPr>
            <p:cNvSpPr txBox="1"/>
            <p:nvPr/>
          </p:nvSpPr>
          <p:spPr>
            <a:xfrm>
              <a:off x="1865168" y="5250061"/>
              <a:ext cx="1676428" cy="680699"/>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grpSp>
      <p:grpSp>
        <p:nvGrpSpPr>
          <p:cNvPr id="92" name="Group 91">
            <a:extLst>
              <a:ext uri="{FF2B5EF4-FFF2-40B4-BE49-F238E27FC236}">
                <a16:creationId xmlns:a16="http://schemas.microsoft.com/office/drawing/2014/main" id="{3C4DC4A8-7C51-491C-9541-00A10D3F7615}"/>
              </a:ext>
            </a:extLst>
          </p:cNvPr>
          <p:cNvGrpSpPr/>
          <p:nvPr/>
        </p:nvGrpSpPr>
        <p:grpSpPr>
          <a:xfrm>
            <a:off x="6222985" y="5030746"/>
            <a:ext cx="1676428" cy="900014"/>
            <a:chOff x="1865168" y="5030746"/>
            <a:chExt cx="1676428" cy="900014"/>
          </a:xfrm>
        </p:grpSpPr>
        <p:sp>
          <p:nvSpPr>
            <p:cNvPr id="93" name="Rectangle 6">
              <a:extLst>
                <a:ext uri="{FF2B5EF4-FFF2-40B4-BE49-F238E27FC236}">
                  <a16:creationId xmlns:a16="http://schemas.microsoft.com/office/drawing/2014/main" id="{B35B1F5A-EC47-480F-A71C-F7075A011F15}"/>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94" name="TextBox 93">
              <a:extLst>
                <a:ext uri="{FF2B5EF4-FFF2-40B4-BE49-F238E27FC236}">
                  <a16:creationId xmlns:a16="http://schemas.microsoft.com/office/drawing/2014/main" id="{36D13E06-E24B-4D26-A49D-70953AD4C474}"/>
                </a:ext>
              </a:extLst>
            </p:cNvPr>
            <p:cNvSpPr txBox="1"/>
            <p:nvPr/>
          </p:nvSpPr>
          <p:spPr>
            <a:xfrm>
              <a:off x="1865168" y="5250061"/>
              <a:ext cx="1676428" cy="680699"/>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grpSp>
      <p:grpSp>
        <p:nvGrpSpPr>
          <p:cNvPr id="95" name="Group 94">
            <a:extLst>
              <a:ext uri="{FF2B5EF4-FFF2-40B4-BE49-F238E27FC236}">
                <a16:creationId xmlns:a16="http://schemas.microsoft.com/office/drawing/2014/main" id="{2807392C-804A-4958-86C1-0354805FED53}"/>
              </a:ext>
            </a:extLst>
          </p:cNvPr>
          <p:cNvGrpSpPr/>
          <p:nvPr/>
        </p:nvGrpSpPr>
        <p:grpSpPr>
          <a:xfrm>
            <a:off x="8153387" y="5030746"/>
            <a:ext cx="1676428" cy="900014"/>
            <a:chOff x="1865168" y="5030746"/>
            <a:chExt cx="1676428" cy="900014"/>
          </a:xfrm>
        </p:grpSpPr>
        <p:sp>
          <p:nvSpPr>
            <p:cNvPr id="96" name="Rectangle 6">
              <a:extLst>
                <a:ext uri="{FF2B5EF4-FFF2-40B4-BE49-F238E27FC236}">
                  <a16:creationId xmlns:a16="http://schemas.microsoft.com/office/drawing/2014/main" id="{95914D17-A565-4DF4-B464-3FB7166096C0}"/>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97" name="TextBox 96">
              <a:extLst>
                <a:ext uri="{FF2B5EF4-FFF2-40B4-BE49-F238E27FC236}">
                  <a16:creationId xmlns:a16="http://schemas.microsoft.com/office/drawing/2014/main" id="{67592597-C50D-47CA-87E1-00CDF2F08404}"/>
                </a:ext>
              </a:extLst>
            </p:cNvPr>
            <p:cNvSpPr txBox="1"/>
            <p:nvPr/>
          </p:nvSpPr>
          <p:spPr>
            <a:xfrm>
              <a:off x="1865168" y="5250061"/>
              <a:ext cx="1676428" cy="680699"/>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grpSp>
      <p:sp>
        <p:nvSpPr>
          <p:cNvPr id="29" name="Isosceles Triangle 28">
            <a:extLst>
              <a:ext uri="{FF2B5EF4-FFF2-40B4-BE49-F238E27FC236}">
                <a16:creationId xmlns:a16="http://schemas.microsoft.com/office/drawing/2014/main" id="{FD239251-66EC-4122-A47A-1319B01C87C5}"/>
              </a:ext>
            </a:extLst>
          </p:cNvPr>
          <p:cNvSpPr/>
          <p:nvPr/>
        </p:nvSpPr>
        <p:spPr>
          <a:xfrm rot="5400000">
            <a:off x="2212992" y="3599450"/>
            <a:ext cx="322000" cy="277586"/>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Isosceles Triangle 29">
            <a:extLst>
              <a:ext uri="{FF2B5EF4-FFF2-40B4-BE49-F238E27FC236}">
                <a16:creationId xmlns:a16="http://schemas.microsoft.com/office/drawing/2014/main" id="{FD239251-66EC-4122-A47A-1319B01C87C5}"/>
              </a:ext>
            </a:extLst>
          </p:cNvPr>
          <p:cNvSpPr/>
          <p:nvPr/>
        </p:nvSpPr>
        <p:spPr>
          <a:xfrm rot="5400000">
            <a:off x="4131349" y="3599450"/>
            <a:ext cx="322000" cy="277586"/>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Isosceles Triangle 30">
            <a:extLst>
              <a:ext uri="{FF2B5EF4-FFF2-40B4-BE49-F238E27FC236}">
                <a16:creationId xmlns:a16="http://schemas.microsoft.com/office/drawing/2014/main" id="{C373D442-9758-48EE-AF8C-34A1045FA93A}"/>
              </a:ext>
            </a:extLst>
          </p:cNvPr>
          <p:cNvSpPr/>
          <p:nvPr/>
        </p:nvSpPr>
        <p:spPr>
          <a:xfrm rot="16200000">
            <a:off x="7714797" y="3598636"/>
            <a:ext cx="322000" cy="277586"/>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Isosceles Triangle 31">
            <a:extLst>
              <a:ext uri="{FF2B5EF4-FFF2-40B4-BE49-F238E27FC236}">
                <a16:creationId xmlns:a16="http://schemas.microsoft.com/office/drawing/2014/main" id="{FD239251-66EC-4122-A47A-1319B01C87C5}"/>
              </a:ext>
            </a:extLst>
          </p:cNvPr>
          <p:cNvSpPr/>
          <p:nvPr/>
        </p:nvSpPr>
        <p:spPr>
          <a:xfrm rot="5400000">
            <a:off x="6061749" y="3599450"/>
            <a:ext cx="322000" cy="277586"/>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Isosceles Triangle 32">
            <a:extLst>
              <a:ext uri="{FF2B5EF4-FFF2-40B4-BE49-F238E27FC236}">
                <a16:creationId xmlns:a16="http://schemas.microsoft.com/office/drawing/2014/main" id="{C373D442-9758-48EE-AF8C-34A1045FA93A}"/>
              </a:ext>
            </a:extLst>
          </p:cNvPr>
          <p:cNvSpPr/>
          <p:nvPr/>
        </p:nvSpPr>
        <p:spPr>
          <a:xfrm rot="16200000">
            <a:off x="5784163" y="3598636"/>
            <a:ext cx="322000" cy="277586"/>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30677558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Placeholder 2"/>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t="21803" b="21803"/>
          <a:stretch>
            <a:fillRect/>
          </a:stretch>
        </p:blipFill>
        <p:spPr/>
      </p:pic>
      <p:sp>
        <p:nvSpPr>
          <p:cNvPr id="9" name="Rectangle 8"/>
          <p:cNvSpPr/>
          <p:nvPr/>
        </p:nvSpPr>
        <p:spPr>
          <a:xfrm>
            <a:off x="0" y="0"/>
            <a:ext cx="12192000" cy="6857999"/>
          </a:xfrm>
          <a:prstGeom prst="rect">
            <a:avLst/>
          </a:prstGeom>
          <a:solidFill>
            <a:schemeClr val="accent1">
              <a:lumMod val="5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Rectangle 6">
            <a:extLst>
              <a:ext uri="{FF2B5EF4-FFF2-40B4-BE49-F238E27FC236}">
                <a16:creationId xmlns:a16="http://schemas.microsoft.com/office/drawing/2014/main" id="{5785BF0D-645C-4CE0-AE2D-248FB3B5BDAF}"/>
              </a:ext>
            </a:extLst>
          </p:cNvPr>
          <p:cNvSpPr>
            <a:spLocks/>
          </p:cNvSpPr>
          <p:nvPr/>
        </p:nvSpPr>
        <p:spPr bwMode="auto">
          <a:xfrm>
            <a:off x="3123956" y="2940150"/>
            <a:ext cx="5944085" cy="109844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5000" b="1" dirty="0" smtClean="0">
                <a:solidFill>
                  <a:schemeClr val="bg1"/>
                </a:solidFill>
                <a:latin typeface="+mj-lt"/>
                <a:ea typeface="Lato Black" charset="0"/>
                <a:cs typeface="Lato Black" charset="0"/>
                <a:sym typeface="Montserrat-Regular" charset="0"/>
              </a:rPr>
              <a:t>PAGE BREAK</a:t>
            </a:r>
            <a:endParaRPr lang="en-US" sz="5000" b="1" dirty="0">
              <a:solidFill>
                <a:schemeClr val="bg1"/>
              </a:solidFill>
              <a:latin typeface="+mj-lt"/>
              <a:ea typeface="Lato Black" charset="0"/>
              <a:cs typeface="Lato Black" charset="0"/>
              <a:sym typeface="Montserrat-Regular" charset="0"/>
            </a:endParaRPr>
          </a:p>
        </p:txBody>
      </p:sp>
    </p:spTree>
    <p:extLst>
      <p:ext uri="{BB962C8B-B14F-4D97-AF65-F5344CB8AC3E}">
        <p14:creationId xmlns:p14="http://schemas.microsoft.com/office/powerpoint/2010/main" val="364423432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Rectangle 25"/>
          <p:cNvSpPr/>
          <p:nvPr/>
        </p:nvSpPr>
        <p:spPr>
          <a:xfrm>
            <a:off x="0" y="0"/>
            <a:ext cx="12192000" cy="6857999"/>
          </a:xfrm>
          <a:prstGeom prst="rect">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solidFill>
                  <a:schemeClr val="bg1"/>
                </a:solidFill>
                <a:latin typeface="+mj-lt"/>
              </a:rPr>
              <a:t>COMPANY SERVICE</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bg1"/>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109" name="AutoShape 61">
            <a:extLst>
              <a:ext uri="{FF2B5EF4-FFF2-40B4-BE49-F238E27FC236}">
                <a16:creationId xmlns:a16="http://schemas.microsoft.com/office/drawing/2014/main" id="{608C2581-D5A4-4899-8D90-EE307F9EF9FB}"/>
              </a:ext>
            </a:extLst>
          </p:cNvPr>
          <p:cNvSpPr>
            <a:spLocks/>
          </p:cNvSpPr>
          <p:nvPr/>
        </p:nvSpPr>
        <p:spPr bwMode="auto">
          <a:xfrm>
            <a:off x="1138457" y="5121378"/>
            <a:ext cx="432852" cy="346332"/>
          </a:xfrm>
          <a:custGeom>
            <a:avLst/>
            <a:gdLst/>
            <a:ahLst/>
            <a:cxnLst/>
            <a:rect l="0" t="0" r="r" b="b"/>
            <a:pathLst>
              <a:path w="21600" h="21600">
                <a:moveTo>
                  <a:pt x="18684" y="8639"/>
                </a:moveTo>
                <a:cubicBezTo>
                  <a:pt x="18267" y="8639"/>
                  <a:pt x="17928" y="8215"/>
                  <a:pt x="17928" y="7693"/>
                </a:cubicBezTo>
                <a:cubicBezTo>
                  <a:pt x="17928" y="7172"/>
                  <a:pt x="18267" y="6749"/>
                  <a:pt x="18684" y="6749"/>
                </a:cubicBezTo>
                <a:cubicBezTo>
                  <a:pt x="19102" y="6749"/>
                  <a:pt x="19440" y="7172"/>
                  <a:pt x="19440" y="7693"/>
                </a:cubicBezTo>
                <a:cubicBezTo>
                  <a:pt x="19440" y="8215"/>
                  <a:pt x="19102" y="8639"/>
                  <a:pt x="18684" y="8639"/>
                </a:cubicBezTo>
                <a:cubicBezTo>
                  <a:pt x="18684" y="8639"/>
                  <a:pt x="18684" y="8639"/>
                  <a:pt x="18684" y="8639"/>
                </a:cubicBezTo>
                <a:close/>
                <a:moveTo>
                  <a:pt x="10800" y="18901"/>
                </a:moveTo>
                <a:cubicBezTo>
                  <a:pt x="7817" y="18901"/>
                  <a:pt x="5400" y="15878"/>
                  <a:pt x="5400" y="12150"/>
                </a:cubicBezTo>
                <a:cubicBezTo>
                  <a:pt x="5400" y="8423"/>
                  <a:pt x="7817" y="5400"/>
                  <a:pt x="10800" y="5400"/>
                </a:cubicBezTo>
                <a:cubicBezTo>
                  <a:pt x="13782" y="5400"/>
                  <a:pt x="16200" y="8423"/>
                  <a:pt x="16200" y="12150"/>
                </a:cubicBezTo>
                <a:cubicBezTo>
                  <a:pt x="16200" y="15878"/>
                  <a:pt x="13782" y="18901"/>
                  <a:pt x="10800" y="18901"/>
                </a:cubicBezTo>
                <a:cubicBezTo>
                  <a:pt x="10800" y="18901"/>
                  <a:pt x="10800" y="18901"/>
                  <a:pt x="10800" y="18901"/>
                </a:cubicBezTo>
                <a:close/>
                <a:moveTo>
                  <a:pt x="19440" y="4050"/>
                </a:moveTo>
                <a:lnTo>
                  <a:pt x="16848" y="4050"/>
                </a:lnTo>
                <a:cubicBezTo>
                  <a:pt x="16491" y="4050"/>
                  <a:pt x="16107" y="3705"/>
                  <a:pt x="15995" y="3281"/>
                </a:cubicBezTo>
                <a:lnTo>
                  <a:pt x="15325" y="768"/>
                </a:lnTo>
                <a:cubicBezTo>
                  <a:pt x="15212" y="346"/>
                  <a:pt x="14829" y="0"/>
                  <a:pt x="14473" y="0"/>
                </a:cubicBezTo>
                <a:lnTo>
                  <a:pt x="7128" y="0"/>
                </a:lnTo>
                <a:cubicBezTo>
                  <a:pt x="6771" y="0"/>
                  <a:pt x="6387" y="346"/>
                  <a:pt x="6276" y="768"/>
                </a:cubicBezTo>
                <a:lnTo>
                  <a:pt x="5605" y="3281"/>
                </a:lnTo>
                <a:cubicBezTo>
                  <a:pt x="5492" y="3705"/>
                  <a:pt x="5109" y="4050"/>
                  <a:pt x="4752" y="4050"/>
                </a:cubicBezTo>
                <a:lnTo>
                  <a:pt x="2160" y="4050"/>
                </a:lnTo>
                <a:cubicBezTo>
                  <a:pt x="973" y="4050"/>
                  <a:pt x="0" y="5266"/>
                  <a:pt x="0" y="6750"/>
                </a:cubicBezTo>
                <a:lnTo>
                  <a:pt x="0" y="18901"/>
                </a:lnTo>
                <a:cubicBezTo>
                  <a:pt x="0" y="20385"/>
                  <a:pt x="973" y="21600"/>
                  <a:pt x="2160" y="21600"/>
                </a:cubicBezTo>
                <a:lnTo>
                  <a:pt x="19440" y="21600"/>
                </a:lnTo>
                <a:cubicBezTo>
                  <a:pt x="20628" y="21600"/>
                  <a:pt x="21600" y="20385"/>
                  <a:pt x="21600" y="18901"/>
                </a:cubicBezTo>
                <a:lnTo>
                  <a:pt x="21600" y="6750"/>
                </a:lnTo>
                <a:cubicBezTo>
                  <a:pt x="21600" y="5266"/>
                  <a:pt x="20628" y="4050"/>
                  <a:pt x="19440" y="4050"/>
                </a:cubicBezTo>
                <a:cubicBezTo>
                  <a:pt x="19440" y="4050"/>
                  <a:pt x="19440" y="4050"/>
                  <a:pt x="19440" y="4050"/>
                </a:cubicBezTo>
                <a:close/>
                <a:moveTo>
                  <a:pt x="10800" y="8100"/>
                </a:moveTo>
                <a:cubicBezTo>
                  <a:pt x="9011" y="8100"/>
                  <a:pt x="7560" y="9914"/>
                  <a:pt x="7560" y="12150"/>
                </a:cubicBezTo>
                <a:cubicBezTo>
                  <a:pt x="7560" y="14388"/>
                  <a:pt x="9011" y="16201"/>
                  <a:pt x="10800" y="16201"/>
                </a:cubicBezTo>
                <a:cubicBezTo>
                  <a:pt x="12589" y="16201"/>
                  <a:pt x="14040" y="14388"/>
                  <a:pt x="14040" y="12150"/>
                </a:cubicBezTo>
                <a:cubicBezTo>
                  <a:pt x="14040" y="9914"/>
                  <a:pt x="12589" y="8100"/>
                  <a:pt x="10800" y="8100"/>
                </a:cubicBezTo>
                <a:cubicBezTo>
                  <a:pt x="10800" y="8100"/>
                  <a:pt x="10800" y="8100"/>
                  <a:pt x="10800" y="8100"/>
                </a:cubicBezTo>
                <a:close/>
                <a:moveTo>
                  <a:pt x="10800" y="8100"/>
                </a:moveTo>
              </a:path>
            </a:pathLst>
          </a:custGeom>
          <a:solidFill>
            <a:schemeClr val="accent1"/>
          </a:solidFill>
          <a:ln>
            <a:noFill/>
          </a:ln>
        </p:spPr>
        <p:txBody>
          <a:bodyPr lIns="0" tIns="0" rIns="0" bIns="0"/>
          <a:lstStyle/>
          <a:p>
            <a:endParaRPr lang="en-US"/>
          </a:p>
        </p:txBody>
      </p:sp>
      <p:grpSp>
        <p:nvGrpSpPr>
          <p:cNvPr id="111" name="Group 110">
            <a:extLst>
              <a:ext uri="{FF2B5EF4-FFF2-40B4-BE49-F238E27FC236}">
                <a16:creationId xmlns:a16="http://schemas.microsoft.com/office/drawing/2014/main" id="{B37662A1-E321-4AC6-8388-1E6F66DCF3DA}"/>
              </a:ext>
            </a:extLst>
          </p:cNvPr>
          <p:cNvGrpSpPr/>
          <p:nvPr/>
        </p:nvGrpSpPr>
        <p:grpSpPr>
          <a:xfrm>
            <a:off x="1902522" y="5019789"/>
            <a:ext cx="1676428" cy="949214"/>
            <a:chOff x="1772833" y="5030746"/>
            <a:chExt cx="1676428" cy="949214"/>
          </a:xfrm>
        </p:grpSpPr>
        <p:sp>
          <p:nvSpPr>
            <p:cNvPr id="112" name="Rectangle 6">
              <a:extLst>
                <a:ext uri="{FF2B5EF4-FFF2-40B4-BE49-F238E27FC236}">
                  <a16:creationId xmlns:a16="http://schemas.microsoft.com/office/drawing/2014/main" id="{C9738873-52B4-454E-8168-B7F438387C75}"/>
                </a:ext>
              </a:extLst>
            </p:cNvPr>
            <p:cNvSpPr>
              <a:spLocks/>
            </p:cNvSpPr>
            <p:nvPr/>
          </p:nvSpPr>
          <p:spPr bwMode="auto">
            <a:xfrm>
              <a:off x="1865168"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b="1" dirty="0">
                  <a:solidFill>
                    <a:schemeClr val="bg1"/>
                  </a:solidFill>
                  <a:latin typeface="+mj-lt"/>
                  <a:ea typeface="Lato Black" charset="0"/>
                  <a:cs typeface="Lato Black" charset="0"/>
                  <a:sym typeface="Montserrat-Regular" charset="0"/>
                </a:rPr>
                <a:t>POST TITLE</a:t>
              </a:r>
            </a:p>
          </p:txBody>
        </p:sp>
        <p:sp>
          <p:nvSpPr>
            <p:cNvPr id="113" name="TextBox 112">
              <a:extLst>
                <a:ext uri="{FF2B5EF4-FFF2-40B4-BE49-F238E27FC236}">
                  <a16:creationId xmlns:a16="http://schemas.microsoft.com/office/drawing/2014/main" id="{C5A2E891-A4FD-45DB-945E-B876BC05B916}"/>
                </a:ext>
              </a:extLst>
            </p:cNvPr>
            <p:cNvSpPr txBox="1"/>
            <p:nvPr/>
          </p:nvSpPr>
          <p:spPr>
            <a:xfrm>
              <a:off x="1772833" y="5272074"/>
              <a:ext cx="1676428" cy="707886"/>
            </a:xfrm>
            <a:prstGeom prst="rect">
              <a:avLst/>
            </a:prstGeom>
            <a:noFill/>
          </p:spPr>
          <p:txBody>
            <a:bodyPr wrap="square" rtlCol="0">
              <a:spAutoFit/>
            </a:bodyPr>
            <a:lstStyle/>
            <a:p>
              <a:pPr>
                <a:lnSpc>
                  <a:spcPts val="1600"/>
                </a:lnSpc>
              </a:pPr>
              <a:r>
                <a:rPr lang="en-US" sz="800" dirty="0">
                  <a:solidFill>
                    <a:schemeClr val="bg1"/>
                  </a:solidFill>
                  <a:latin typeface="Montserrat Light" charset="0"/>
                  <a:ea typeface="Montserrat Light" charset="0"/>
                  <a:cs typeface="Montserrat Light" charset="0"/>
                </a:rPr>
                <a:t>Have them for one. Creepiest don't wherein seas our creeping.</a:t>
              </a:r>
            </a:p>
          </p:txBody>
        </p:sp>
      </p:grpSp>
      <p:sp>
        <p:nvSpPr>
          <p:cNvPr id="110" name="AutoShape 63">
            <a:extLst>
              <a:ext uri="{FF2B5EF4-FFF2-40B4-BE49-F238E27FC236}">
                <a16:creationId xmlns:a16="http://schemas.microsoft.com/office/drawing/2014/main" id="{12D5158E-C13C-4669-B928-0BC8F35203C9}"/>
              </a:ext>
            </a:extLst>
          </p:cNvPr>
          <p:cNvSpPr>
            <a:spLocks/>
          </p:cNvSpPr>
          <p:nvPr/>
        </p:nvSpPr>
        <p:spPr bwMode="auto">
          <a:xfrm>
            <a:off x="4758032" y="5067463"/>
            <a:ext cx="314362" cy="454162"/>
          </a:xfrm>
          <a:custGeom>
            <a:avLst/>
            <a:gdLst/>
            <a:ahLst/>
            <a:cxnLst/>
            <a:rect l="0" t="0" r="r" b="b"/>
            <a:pathLst>
              <a:path w="21600" h="21600">
                <a:moveTo>
                  <a:pt x="9000" y="9554"/>
                </a:moveTo>
                <a:cubicBezTo>
                  <a:pt x="9000" y="9676"/>
                  <a:pt x="8943" y="9774"/>
                  <a:pt x="8831" y="9853"/>
                </a:cubicBezTo>
                <a:cubicBezTo>
                  <a:pt x="8719" y="9931"/>
                  <a:pt x="8575" y="9970"/>
                  <a:pt x="8399" y="9970"/>
                </a:cubicBezTo>
                <a:cubicBezTo>
                  <a:pt x="8226" y="9970"/>
                  <a:pt x="8082" y="9931"/>
                  <a:pt x="7968" y="9853"/>
                </a:cubicBezTo>
                <a:cubicBezTo>
                  <a:pt x="7856" y="9775"/>
                  <a:pt x="7799" y="9676"/>
                  <a:pt x="7799" y="9554"/>
                </a:cubicBezTo>
                <a:lnTo>
                  <a:pt x="7799" y="3739"/>
                </a:lnTo>
                <a:cubicBezTo>
                  <a:pt x="7799" y="3617"/>
                  <a:pt x="7856" y="3518"/>
                  <a:pt x="7968" y="3440"/>
                </a:cubicBezTo>
                <a:cubicBezTo>
                  <a:pt x="8082" y="3362"/>
                  <a:pt x="8226" y="3323"/>
                  <a:pt x="8399" y="3323"/>
                </a:cubicBezTo>
                <a:cubicBezTo>
                  <a:pt x="8575" y="3323"/>
                  <a:pt x="8719" y="3362"/>
                  <a:pt x="8831" y="3440"/>
                </a:cubicBezTo>
                <a:cubicBezTo>
                  <a:pt x="8943" y="3518"/>
                  <a:pt x="9000" y="3617"/>
                  <a:pt x="9000" y="3739"/>
                </a:cubicBezTo>
                <a:cubicBezTo>
                  <a:pt x="9000" y="3739"/>
                  <a:pt x="9000" y="9554"/>
                  <a:pt x="9000" y="9554"/>
                </a:cubicBezTo>
                <a:close/>
                <a:moveTo>
                  <a:pt x="20128" y="11248"/>
                </a:moveTo>
                <a:cubicBezTo>
                  <a:pt x="19147" y="10396"/>
                  <a:pt x="18038" y="9970"/>
                  <a:pt x="16799" y="9970"/>
                </a:cubicBezTo>
                <a:lnTo>
                  <a:pt x="16799" y="3323"/>
                </a:lnTo>
                <a:cubicBezTo>
                  <a:pt x="17450" y="3323"/>
                  <a:pt x="18012" y="3158"/>
                  <a:pt x="18487" y="2830"/>
                </a:cubicBezTo>
                <a:cubicBezTo>
                  <a:pt x="18962" y="2501"/>
                  <a:pt x="19200" y="2111"/>
                  <a:pt x="19200" y="1662"/>
                </a:cubicBezTo>
                <a:cubicBezTo>
                  <a:pt x="19200" y="1211"/>
                  <a:pt x="18962" y="822"/>
                  <a:pt x="18487" y="493"/>
                </a:cubicBezTo>
                <a:cubicBezTo>
                  <a:pt x="18012" y="164"/>
                  <a:pt x="17450" y="0"/>
                  <a:pt x="16799" y="0"/>
                </a:cubicBezTo>
                <a:lnTo>
                  <a:pt x="4801" y="0"/>
                </a:lnTo>
                <a:cubicBezTo>
                  <a:pt x="4150" y="0"/>
                  <a:pt x="3587" y="164"/>
                  <a:pt x="3112" y="493"/>
                </a:cubicBezTo>
                <a:cubicBezTo>
                  <a:pt x="2637" y="822"/>
                  <a:pt x="2400" y="1211"/>
                  <a:pt x="2400" y="1662"/>
                </a:cubicBezTo>
                <a:cubicBezTo>
                  <a:pt x="2400" y="2111"/>
                  <a:pt x="2637" y="2501"/>
                  <a:pt x="3112" y="2830"/>
                </a:cubicBezTo>
                <a:cubicBezTo>
                  <a:pt x="3587" y="3158"/>
                  <a:pt x="4150" y="3323"/>
                  <a:pt x="4801" y="3323"/>
                </a:cubicBezTo>
                <a:lnTo>
                  <a:pt x="4801" y="9970"/>
                </a:lnTo>
                <a:cubicBezTo>
                  <a:pt x="3562" y="9970"/>
                  <a:pt x="2453" y="10396"/>
                  <a:pt x="1472" y="11248"/>
                </a:cubicBezTo>
                <a:cubicBezTo>
                  <a:pt x="491" y="12100"/>
                  <a:pt x="0" y="13059"/>
                  <a:pt x="0" y="14123"/>
                </a:cubicBezTo>
                <a:cubicBezTo>
                  <a:pt x="0" y="14348"/>
                  <a:pt x="119" y="14543"/>
                  <a:pt x="356" y="14707"/>
                </a:cubicBezTo>
                <a:cubicBezTo>
                  <a:pt x="594" y="14872"/>
                  <a:pt x="875" y="14954"/>
                  <a:pt x="1200" y="14954"/>
                </a:cubicBezTo>
                <a:lnTo>
                  <a:pt x="8775" y="14954"/>
                </a:lnTo>
                <a:lnTo>
                  <a:pt x="10200" y="21250"/>
                </a:lnTo>
                <a:cubicBezTo>
                  <a:pt x="10263" y="21484"/>
                  <a:pt x="10463" y="21600"/>
                  <a:pt x="10800" y="21600"/>
                </a:cubicBezTo>
                <a:lnTo>
                  <a:pt x="10819" y="21600"/>
                </a:lnTo>
                <a:cubicBezTo>
                  <a:pt x="10968" y="21600"/>
                  <a:pt x="11097" y="21564"/>
                  <a:pt x="11203" y="21491"/>
                </a:cubicBezTo>
                <a:cubicBezTo>
                  <a:pt x="11309" y="21417"/>
                  <a:pt x="11375" y="21328"/>
                  <a:pt x="11400" y="21224"/>
                </a:cubicBezTo>
                <a:lnTo>
                  <a:pt x="12356" y="14954"/>
                </a:lnTo>
                <a:lnTo>
                  <a:pt x="20400" y="14954"/>
                </a:lnTo>
                <a:cubicBezTo>
                  <a:pt x="20725" y="14954"/>
                  <a:pt x="21007" y="14872"/>
                  <a:pt x="21244" y="14707"/>
                </a:cubicBezTo>
                <a:cubicBezTo>
                  <a:pt x="21481" y="14543"/>
                  <a:pt x="21600" y="14348"/>
                  <a:pt x="21600" y="14123"/>
                </a:cubicBezTo>
                <a:cubicBezTo>
                  <a:pt x="21600" y="13059"/>
                  <a:pt x="21109" y="12100"/>
                  <a:pt x="20128" y="11248"/>
                </a:cubicBezTo>
                <a:cubicBezTo>
                  <a:pt x="20128" y="11248"/>
                  <a:pt x="20128" y="11248"/>
                  <a:pt x="20128" y="11248"/>
                </a:cubicBezTo>
                <a:close/>
                <a:moveTo>
                  <a:pt x="20128" y="11248"/>
                </a:moveTo>
              </a:path>
            </a:pathLst>
          </a:custGeom>
          <a:solidFill>
            <a:schemeClr val="accent3"/>
          </a:solidFill>
          <a:ln>
            <a:noFill/>
          </a:ln>
        </p:spPr>
        <p:txBody>
          <a:bodyPr lIns="0" tIns="0" rIns="0" bIns="0"/>
          <a:lstStyle/>
          <a:p>
            <a:endParaRPr lang="en-US"/>
          </a:p>
        </p:txBody>
      </p:sp>
      <p:grpSp>
        <p:nvGrpSpPr>
          <p:cNvPr id="114" name="Group 113">
            <a:extLst>
              <a:ext uri="{FF2B5EF4-FFF2-40B4-BE49-F238E27FC236}">
                <a16:creationId xmlns:a16="http://schemas.microsoft.com/office/drawing/2014/main" id="{C009CBE3-83B4-43AE-BC50-8F03C9ABCC6F}"/>
              </a:ext>
            </a:extLst>
          </p:cNvPr>
          <p:cNvGrpSpPr/>
          <p:nvPr/>
        </p:nvGrpSpPr>
        <p:grpSpPr>
          <a:xfrm>
            <a:off x="5462852" y="5019789"/>
            <a:ext cx="1676428" cy="949214"/>
            <a:chOff x="1772833" y="5030746"/>
            <a:chExt cx="1676428" cy="949214"/>
          </a:xfrm>
        </p:grpSpPr>
        <p:sp>
          <p:nvSpPr>
            <p:cNvPr id="115" name="Rectangle 6">
              <a:extLst>
                <a:ext uri="{FF2B5EF4-FFF2-40B4-BE49-F238E27FC236}">
                  <a16:creationId xmlns:a16="http://schemas.microsoft.com/office/drawing/2014/main" id="{7E53395A-6245-4ABC-AF80-9513F9FFF303}"/>
                </a:ext>
              </a:extLst>
            </p:cNvPr>
            <p:cNvSpPr>
              <a:spLocks/>
            </p:cNvSpPr>
            <p:nvPr/>
          </p:nvSpPr>
          <p:spPr bwMode="auto">
            <a:xfrm>
              <a:off x="1865168"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b="1" dirty="0">
                  <a:solidFill>
                    <a:schemeClr val="bg1"/>
                  </a:solidFill>
                  <a:latin typeface="+mj-lt"/>
                  <a:ea typeface="Lato Black" charset="0"/>
                  <a:cs typeface="Lato Black" charset="0"/>
                  <a:sym typeface="Montserrat-Regular" charset="0"/>
                </a:rPr>
                <a:t>POST TITLE</a:t>
              </a:r>
            </a:p>
          </p:txBody>
        </p:sp>
        <p:sp>
          <p:nvSpPr>
            <p:cNvPr id="116" name="TextBox 115">
              <a:extLst>
                <a:ext uri="{FF2B5EF4-FFF2-40B4-BE49-F238E27FC236}">
                  <a16:creationId xmlns:a16="http://schemas.microsoft.com/office/drawing/2014/main" id="{4B24E65B-AFD8-44F7-A1D7-65E659C586AB}"/>
                </a:ext>
              </a:extLst>
            </p:cNvPr>
            <p:cNvSpPr txBox="1"/>
            <p:nvPr/>
          </p:nvSpPr>
          <p:spPr>
            <a:xfrm>
              <a:off x="1772833" y="5272074"/>
              <a:ext cx="1676428" cy="707886"/>
            </a:xfrm>
            <a:prstGeom prst="rect">
              <a:avLst/>
            </a:prstGeom>
            <a:noFill/>
          </p:spPr>
          <p:txBody>
            <a:bodyPr wrap="square" rtlCol="0">
              <a:spAutoFit/>
            </a:bodyPr>
            <a:lstStyle/>
            <a:p>
              <a:pPr>
                <a:lnSpc>
                  <a:spcPts val="1600"/>
                </a:lnSpc>
              </a:pPr>
              <a:r>
                <a:rPr lang="en-US" sz="800" dirty="0">
                  <a:solidFill>
                    <a:schemeClr val="bg1"/>
                  </a:solidFill>
                  <a:latin typeface="Montserrat Light" charset="0"/>
                  <a:ea typeface="Montserrat Light" charset="0"/>
                  <a:cs typeface="Montserrat Light" charset="0"/>
                </a:rPr>
                <a:t>Have them for one. Creepiest don't wherein seas our creeping.</a:t>
              </a:r>
            </a:p>
          </p:txBody>
        </p:sp>
      </p:grpSp>
      <p:sp>
        <p:nvSpPr>
          <p:cNvPr id="108" name="AutoShape 51">
            <a:extLst>
              <a:ext uri="{FF2B5EF4-FFF2-40B4-BE49-F238E27FC236}">
                <a16:creationId xmlns:a16="http://schemas.microsoft.com/office/drawing/2014/main" id="{DB1FCCFB-E28A-482F-BE70-AF540308A17F}"/>
              </a:ext>
            </a:extLst>
          </p:cNvPr>
          <p:cNvSpPr>
            <a:spLocks/>
          </p:cNvSpPr>
          <p:nvPr/>
        </p:nvSpPr>
        <p:spPr bwMode="auto">
          <a:xfrm>
            <a:off x="8331988" y="5084183"/>
            <a:ext cx="420722" cy="420722"/>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chemeClr val="accent4"/>
          </a:solidFill>
          <a:ln>
            <a:noFill/>
          </a:ln>
        </p:spPr>
        <p:txBody>
          <a:bodyPr lIns="0" tIns="0" rIns="0" bIns="0"/>
          <a:lstStyle/>
          <a:p>
            <a:endParaRPr lang="en-US"/>
          </a:p>
        </p:txBody>
      </p:sp>
      <p:grpSp>
        <p:nvGrpSpPr>
          <p:cNvPr id="117" name="Group 116">
            <a:extLst>
              <a:ext uri="{FF2B5EF4-FFF2-40B4-BE49-F238E27FC236}">
                <a16:creationId xmlns:a16="http://schemas.microsoft.com/office/drawing/2014/main" id="{83C38D26-788C-4A20-A4C4-480073006C41}"/>
              </a:ext>
            </a:extLst>
          </p:cNvPr>
          <p:cNvGrpSpPr/>
          <p:nvPr/>
        </p:nvGrpSpPr>
        <p:grpSpPr>
          <a:xfrm>
            <a:off x="9089988" y="5019789"/>
            <a:ext cx="1676428" cy="949214"/>
            <a:chOff x="1772833" y="5030746"/>
            <a:chExt cx="1676428" cy="949214"/>
          </a:xfrm>
        </p:grpSpPr>
        <p:sp>
          <p:nvSpPr>
            <p:cNvPr id="118" name="Rectangle 6">
              <a:extLst>
                <a:ext uri="{FF2B5EF4-FFF2-40B4-BE49-F238E27FC236}">
                  <a16:creationId xmlns:a16="http://schemas.microsoft.com/office/drawing/2014/main" id="{00D28982-9E87-4B1E-8EAE-B0DE413E5E8F}"/>
                </a:ext>
              </a:extLst>
            </p:cNvPr>
            <p:cNvSpPr>
              <a:spLocks/>
            </p:cNvSpPr>
            <p:nvPr/>
          </p:nvSpPr>
          <p:spPr bwMode="auto">
            <a:xfrm>
              <a:off x="1865168"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b="1" dirty="0">
                  <a:solidFill>
                    <a:schemeClr val="bg1"/>
                  </a:solidFill>
                  <a:latin typeface="+mj-lt"/>
                  <a:ea typeface="Lato Black" charset="0"/>
                  <a:cs typeface="Lato Black" charset="0"/>
                  <a:sym typeface="Montserrat-Regular" charset="0"/>
                </a:rPr>
                <a:t>POST TITLE</a:t>
              </a:r>
            </a:p>
          </p:txBody>
        </p:sp>
        <p:sp>
          <p:nvSpPr>
            <p:cNvPr id="119" name="TextBox 118">
              <a:extLst>
                <a:ext uri="{FF2B5EF4-FFF2-40B4-BE49-F238E27FC236}">
                  <a16:creationId xmlns:a16="http://schemas.microsoft.com/office/drawing/2014/main" id="{56EAF8C2-530F-4F8A-B14A-9BE57629AE08}"/>
                </a:ext>
              </a:extLst>
            </p:cNvPr>
            <p:cNvSpPr txBox="1"/>
            <p:nvPr/>
          </p:nvSpPr>
          <p:spPr>
            <a:xfrm>
              <a:off x="1772833" y="5272074"/>
              <a:ext cx="1676428" cy="707886"/>
            </a:xfrm>
            <a:prstGeom prst="rect">
              <a:avLst/>
            </a:prstGeom>
            <a:noFill/>
          </p:spPr>
          <p:txBody>
            <a:bodyPr wrap="square" rtlCol="0">
              <a:spAutoFit/>
            </a:bodyPr>
            <a:lstStyle/>
            <a:p>
              <a:pPr>
                <a:lnSpc>
                  <a:spcPts val="1600"/>
                </a:lnSpc>
              </a:pPr>
              <a:r>
                <a:rPr lang="en-US" sz="800" dirty="0">
                  <a:solidFill>
                    <a:schemeClr val="bg1"/>
                  </a:solidFill>
                  <a:latin typeface="Montserrat Light" charset="0"/>
                  <a:ea typeface="Montserrat Light" charset="0"/>
                  <a:cs typeface="Montserrat Light" charset="0"/>
                </a:rPr>
                <a:t>Have them for one. Creepiest don't wherein seas our creeping.</a:t>
              </a:r>
            </a:p>
          </p:txBody>
        </p:sp>
      </p:grpSp>
      <p:pic>
        <p:nvPicPr>
          <p:cNvPr id="5" name="Picture Placeholder 4"/>
          <p:cNvPicPr>
            <a:picLocks noGrp="1" noChangeAspect="1"/>
          </p:cNvPicPr>
          <p:nvPr>
            <p:ph type="pic" sz="quarter" idx="12"/>
          </p:nvPr>
        </p:nvPicPr>
        <p:blipFill>
          <a:blip r:embed="rId2">
            <a:extLst>
              <a:ext uri="{28A0092B-C50C-407E-A947-70E740481C1C}">
                <a14:useLocalDpi xmlns:a14="http://schemas.microsoft.com/office/drawing/2010/main" val="0"/>
              </a:ext>
            </a:extLst>
          </a:blip>
          <a:srcRect t="14792" b="14792"/>
          <a:stretch>
            <a:fillRect/>
          </a:stretch>
        </p:blipFill>
        <p:spPr/>
      </p:pic>
      <p:pic>
        <p:nvPicPr>
          <p:cNvPr id="6" name="Picture Placeholder 5"/>
          <p:cNvPicPr>
            <a:picLocks noGrp="1" noChangeAspect="1"/>
          </p:cNvPicPr>
          <p:nvPr>
            <p:ph type="pic" sz="quarter" idx="15"/>
          </p:nvPr>
        </p:nvPicPr>
        <p:blipFill>
          <a:blip r:embed="rId2">
            <a:extLst>
              <a:ext uri="{28A0092B-C50C-407E-A947-70E740481C1C}">
                <a14:useLocalDpi xmlns:a14="http://schemas.microsoft.com/office/drawing/2010/main" val="0"/>
              </a:ext>
            </a:extLst>
          </a:blip>
          <a:srcRect t="14792" b="14792"/>
          <a:stretch>
            <a:fillRect/>
          </a:stretch>
        </p:blipFill>
        <p:spPr/>
      </p:pic>
      <p:pic>
        <p:nvPicPr>
          <p:cNvPr id="7" name="Picture Placeholder 6"/>
          <p:cNvPicPr>
            <a:picLocks noGrp="1" noChangeAspect="1"/>
          </p:cNvPicPr>
          <p:nvPr>
            <p:ph type="pic" sz="quarter" idx="14"/>
          </p:nvPr>
        </p:nvPicPr>
        <p:blipFill>
          <a:blip r:embed="rId2">
            <a:extLst>
              <a:ext uri="{28A0092B-C50C-407E-A947-70E740481C1C}">
                <a14:useLocalDpi xmlns:a14="http://schemas.microsoft.com/office/drawing/2010/main" val="0"/>
              </a:ext>
            </a:extLst>
          </a:blip>
          <a:srcRect t="14792" b="14792"/>
          <a:stretch>
            <a:fillRect/>
          </a:stretch>
        </p:blipFill>
        <p:spPr/>
      </p:pic>
    </p:spTree>
    <p:extLst>
      <p:ext uri="{BB962C8B-B14F-4D97-AF65-F5344CB8AC3E}">
        <p14:creationId xmlns:p14="http://schemas.microsoft.com/office/powerpoint/2010/main" val="257532877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Rectangle 24"/>
          <p:cNvSpPr/>
          <p:nvPr/>
        </p:nvSpPr>
        <p:spPr>
          <a:xfrm>
            <a:off x="0" y="-32365"/>
            <a:ext cx="12192000" cy="3899515"/>
          </a:xfrm>
          <a:prstGeom prst="rect">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solidFill>
                  <a:schemeClr val="bg1"/>
                </a:solidFill>
                <a:latin typeface="+mj-lt"/>
              </a:rPr>
              <a:t>COMPANY SERVICE</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bg1"/>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solidFill>
          </a:ln>
        </p:spPr>
        <p:style>
          <a:lnRef idx="1">
            <a:schemeClr val="accent1"/>
          </a:lnRef>
          <a:fillRef idx="0">
            <a:schemeClr val="accent1"/>
          </a:fillRef>
          <a:effectRef idx="0">
            <a:schemeClr val="accent1"/>
          </a:effectRef>
          <a:fontRef idx="minor">
            <a:schemeClr val="tx1"/>
          </a:fontRef>
        </p:style>
      </p:cxnSp>
      <p:grpSp>
        <p:nvGrpSpPr>
          <p:cNvPr id="38" name="Group 37">
            <a:extLst>
              <a:ext uri="{FF2B5EF4-FFF2-40B4-BE49-F238E27FC236}">
                <a16:creationId xmlns:a16="http://schemas.microsoft.com/office/drawing/2014/main" id="{3621493F-81F4-47B7-BCA2-E98ECF3DFB9C}"/>
              </a:ext>
            </a:extLst>
          </p:cNvPr>
          <p:cNvGrpSpPr/>
          <p:nvPr/>
        </p:nvGrpSpPr>
        <p:grpSpPr>
          <a:xfrm>
            <a:off x="1714484" y="5030746"/>
            <a:ext cx="1676428" cy="900014"/>
            <a:chOff x="1865168" y="5030746"/>
            <a:chExt cx="1676428" cy="900014"/>
          </a:xfrm>
        </p:grpSpPr>
        <p:sp>
          <p:nvSpPr>
            <p:cNvPr id="39" name="Rectangle 6">
              <a:extLst>
                <a:ext uri="{FF2B5EF4-FFF2-40B4-BE49-F238E27FC236}">
                  <a16:creationId xmlns:a16="http://schemas.microsoft.com/office/drawing/2014/main" id="{38A281DE-AB2F-4B33-B92A-4BF1643B5FF8}"/>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40" name="TextBox 39">
              <a:extLst>
                <a:ext uri="{FF2B5EF4-FFF2-40B4-BE49-F238E27FC236}">
                  <a16:creationId xmlns:a16="http://schemas.microsoft.com/office/drawing/2014/main" id="{A7D80A9C-E29A-47AA-B3BA-3D5B2AE82312}"/>
                </a:ext>
              </a:extLst>
            </p:cNvPr>
            <p:cNvSpPr txBox="1"/>
            <p:nvPr/>
          </p:nvSpPr>
          <p:spPr>
            <a:xfrm>
              <a:off x="1865168" y="5250061"/>
              <a:ext cx="1676428" cy="680699"/>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grpSp>
      <p:grpSp>
        <p:nvGrpSpPr>
          <p:cNvPr id="41" name="Group 40">
            <a:extLst>
              <a:ext uri="{FF2B5EF4-FFF2-40B4-BE49-F238E27FC236}">
                <a16:creationId xmlns:a16="http://schemas.microsoft.com/office/drawing/2014/main" id="{39F9193E-4769-48FD-BC7A-E2A1AB07CC07}"/>
              </a:ext>
            </a:extLst>
          </p:cNvPr>
          <p:cNvGrpSpPr/>
          <p:nvPr/>
        </p:nvGrpSpPr>
        <p:grpSpPr>
          <a:xfrm>
            <a:off x="4076684" y="5030746"/>
            <a:ext cx="1676428" cy="900014"/>
            <a:chOff x="1865168" y="5030746"/>
            <a:chExt cx="1676428" cy="900014"/>
          </a:xfrm>
        </p:grpSpPr>
        <p:sp>
          <p:nvSpPr>
            <p:cNvPr id="42" name="Rectangle 6">
              <a:extLst>
                <a:ext uri="{FF2B5EF4-FFF2-40B4-BE49-F238E27FC236}">
                  <a16:creationId xmlns:a16="http://schemas.microsoft.com/office/drawing/2014/main" id="{371C0045-9066-40C7-A469-89FDEF805F8A}"/>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46" name="TextBox 45">
              <a:extLst>
                <a:ext uri="{FF2B5EF4-FFF2-40B4-BE49-F238E27FC236}">
                  <a16:creationId xmlns:a16="http://schemas.microsoft.com/office/drawing/2014/main" id="{51F8DFDD-F84A-41F0-B6AB-45E48EB5C1DF}"/>
                </a:ext>
              </a:extLst>
            </p:cNvPr>
            <p:cNvSpPr txBox="1"/>
            <p:nvPr/>
          </p:nvSpPr>
          <p:spPr>
            <a:xfrm>
              <a:off x="1865168" y="5250061"/>
              <a:ext cx="1676428" cy="680699"/>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grpSp>
      <p:grpSp>
        <p:nvGrpSpPr>
          <p:cNvPr id="47" name="Group 46">
            <a:extLst>
              <a:ext uri="{FF2B5EF4-FFF2-40B4-BE49-F238E27FC236}">
                <a16:creationId xmlns:a16="http://schemas.microsoft.com/office/drawing/2014/main" id="{D5E176F7-CBC9-4A05-A87E-FB32311F71F6}"/>
              </a:ext>
            </a:extLst>
          </p:cNvPr>
          <p:cNvGrpSpPr/>
          <p:nvPr/>
        </p:nvGrpSpPr>
        <p:grpSpPr>
          <a:xfrm>
            <a:off x="6438884" y="5030746"/>
            <a:ext cx="1676428" cy="900014"/>
            <a:chOff x="1865168" y="5030746"/>
            <a:chExt cx="1676428" cy="900014"/>
          </a:xfrm>
        </p:grpSpPr>
        <p:sp>
          <p:nvSpPr>
            <p:cNvPr id="50" name="Rectangle 6">
              <a:extLst>
                <a:ext uri="{FF2B5EF4-FFF2-40B4-BE49-F238E27FC236}">
                  <a16:creationId xmlns:a16="http://schemas.microsoft.com/office/drawing/2014/main" id="{E3A874FF-A755-4E6E-8F66-97D8D940695E}"/>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54" name="TextBox 53">
              <a:extLst>
                <a:ext uri="{FF2B5EF4-FFF2-40B4-BE49-F238E27FC236}">
                  <a16:creationId xmlns:a16="http://schemas.microsoft.com/office/drawing/2014/main" id="{B3F71649-1459-4FA6-BD86-9C3E873915FF}"/>
                </a:ext>
              </a:extLst>
            </p:cNvPr>
            <p:cNvSpPr txBox="1"/>
            <p:nvPr/>
          </p:nvSpPr>
          <p:spPr>
            <a:xfrm>
              <a:off x="1865168" y="5250061"/>
              <a:ext cx="1676428" cy="680699"/>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grpSp>
      <p:grpSp>
        <p:nvGrpSpPr>
          <p:cNvPr id="55" name="Group 54">
            <a:extLst>
              <a:ext uri="{FF2B5EF4-FFF2-40B4-BE49-F238E27FC236}">
                <a16:creationId xmlns:a16="http://schemas.microsoft.com/office/drawing/2014/main" id="{26264B52-F9B2-47BB-BA41-3972E6473E84}"/>
              </a:ext>
            </a:extLst>
          </p:cNvPr>
          <p:cNvGrpSpPr/>
          <p:nvPr/>
        </p:nvGrpSpPr>
        <p:grpSpPr>
          <a:xfrm>
            <a:off x="8801084" y="5030746"/>
            <a:ext cx="1676428" cy="900014"/>
            <a:chOff x="1865168" y="5030746"/>
            <a:chExt cx="1676428" cy="900014"/>
          </a:xfrm>
        </p:grpSpPr>
        <p:sp>
          <p:nvSpPr>
            <p:cNvPr id="56" name="Rectangle 6">
              <a:extLst>
                <a:ext uri="{FF2B5EF4-FFF2-40B4-BE49-F238E27FC236}">
                  <a16:creationId xmlns:a16="http://schemas.microsoft.com/office/drawing/2014/main" id="{A96B2258-707D-4748-93BC-D93003755895}"/>
                </a:ext>
              </a:extLst>
            </p:cNvPr>
            <p:cNvSpPr>
              <a:spLocks/>
            </p:cNvSpPr>
            <p:nvPr/>
          </p:nvSpPr>
          <p:spPr bwMode="auto">
            <a:xfrm>
              <a:off x="2269982"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900" b="1" dirty="0">
                  <a:latin typeface="+mj-lt"/>
                  <a:ea typeface="Lato Black" charset="0"/>
                  <a:cs typeface="Lato Black" charset="0"/>
                  <a:sym typeface="Montserrat-Regular" charset="0"/>
                </a:rPr>
                <a:t>POST TITLE</a:t>
              </a:r>
            </a:p>
          </p:txBody>
        </p:sp>
        <p:sp>
          <p:nvSpPr>
            <p:cNvPr id="59" name="TextBox 58">
              <a:extLst>
                <a:ext uri="{FF2B5EF4-FFF2-40B4-BE49-F238E27FC236}">
                  <a16:creationId xmlns:a16="http://schemas.microsoft.com/office/drawing/2014/main" id="{199C813C-2491-4E8C-9B3C-8AA1D3D72B92}"/>
                </a:ext>
              </a:extLst>
            </p:cNvPr>
            <p:cNvSpPr txBox="1"/>
            <p:nvPr/>
          </p:nvSpPr>
          <p:spPr>
            <a:xfrm>
              <a:off x="1865168" y="5250061"/>
              <a:ext cx="1676428" cy="680699"/>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grpSp>
      <p:pic>
        <p:nvPicPr>
          <p:cNvPr id="6" name="Picture Placeholder 5"/>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t="7492" b="7492"/>
          <a:stretch>
            <a:fillRect/>
          </a:stretch>
        </p:blipFill>
        <p:spPr/>
      </p:pic>
      <p:pic>
        <p:nvPicPr>
          <p:cNvPr id="7" name="Picture Placeholder 6"/>
          <p:cNvPicPr>
            <a:picLocks noGrp="1" noChangeAspect="1"/>
          </p:cNvPicPr>
          <p:nvPr>
            <p:ph type="pic" sz="quarter" idx="12"/>
          </p:nvPr>
        </p:nvPicPr>
        <p:blipFill>
          <a:blip r:embed="rId2">
            <a:extLst>
              <a:ext uri="{28A0092B-C50C-407E-A947-70E740481C1C}">
                <a14:useLocalDpi xmlns:a14="http://schemas.microsoft.com/office/drawing/2010/main" val="0"/>
              </a:ext>
            </a:extLst>
          </a:blip>
          <a:srcRect t="7492" b="7492"/>
          <a:stretch>
            <a:fillRect/>
          </a:stretch>
        </p:blipFill>
        <p:spPr/>
      </p:pic>
      <p:pic>
        <p:nvPicPr>
          <p:cNvPr id="8" name="Picture Placeholder 7"/>
          <p:cNvPicPr>
            <a:picLocks noGrp="1" noChangeAspect="1"/>
          </p:cNvPicPr>
          <p:nvPr>
            <p:ph type="pic" sz="quarter" idx="13"/>
          </p:nvPr>
        </p:nvPicPr>
        <p:blipFill>
          <a:blip r:embed="rId2">
            <a:extLst>
              <a:ext uri="{28A0092B-C50C-407E-A947-70E740481C1C}">
                <a14:useLocalDpi xmlns:a14="http://schemas.microsoft.com/office/drawing/2010/main" val="0"/>
              </a:ext>
            </a:extLst>
          </a:blip>
          <a:srcRect t="7492" b="7492"/>
          <a:stretch>
            <a:fillRect/>
          </a:stretch>
        </p:blipFill>
        <p:spPr/>
      </p:pic>
      <p:pic>
        <p:nvPicPr>
          <p:cNvPr id="9" name="Picture Placeholder 8"/>
          <p:cNvPicPr>
            <a:picLocks noGrp="1" noChangeAspect="1"/>
          </p:cNvPicPr>
          <p:nvPr>
            <p:ph type="pic" sz="quarter" idx="14"/>
          </p:nvPr>
        </p:nvPicPr>
        <p:blipFill>
          <a:blip r:embed="rId2">
            <a:extLst>
              <a:ext uri="{28A0092B-C50C-407E-A947-70E740481C1C}">
                <a14:useLocalDpi xmlns:a14="http://schemas.microsoft.com/office/drawing/2010/main" val="0"/>
              </a:ext>
            </a:extLst>
          </a:blip>
          <a:srcRect t="7492" b="7492"/>
          <a:stretch>
            <a:fillRect/>
          </a:stretch>
        </p:blipFill>
        <p:spPr/>
      </p:pic>
    </p:spTree>
    <p:extLst>
      <p:ext uri="{BB962C8B-B14F-4D97-AF65-F5344CB8AC3E}">
        <p14:creationId xmlns:p14="http://schemas.microsoft.com/office/powerpoint/2010/main" val="428810101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13"/>
          <p:cNvSpPr/>
          <p:nvPr/>
        </p:nvSpPr>
        <p:spPr>
          <a:xfrm>
            <a:off x="0" y="4648200"/>
            <a:ext cx="12192000" cy="2209799"/>
          </a:xfrm>
          <a:prstGeom prst="rect">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a:extLst>
              <a:ext uri="{FF2B5EF4-FFF2-40B4-BE49-F238E27FC236}">
                <a16:creationId xmlns:a16="http://schemas.microsoft.com/office/drawing/2014/main" id="{59DA68E9-354F-48ED-82B4-321B36CD8BF3}"/>
              </a:ext>
            </a:extLst>
          </p:cNvPr>
          <p:cNvSpPr txBox="1"/>
          <p:nvPr/>
        </p:nvSpPr>
        <p:spPr>
          <a:xfrm>
            <a:off x="1422396" y="2268265"/>
            <a:ext cx="2070104" cy="475515"/>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sp>
        <p:nvSpPr>
          <p:cNvPr id="32" name="TextBox 31">
            <a:extLst>
              <a:ext uri="{FF2B5EF4-FFF2-40B4-BE49-F238E27FC236}">
                <a16:creationId xmlns:a16="http://schemas.microsoft.com/office/drawing/2014/main" id="{495296CB-BA34-4D07-A6F6-0F33BC06521B}"/>
              </a:ext>
            </a:extLst>
          </p:cNvPr>
          <p:cNvSpPr txBox="1"/>
          <p:nvPr/>
        </p:nvSpPr>
        <p:spPr>
          <a:xfrm>
            <a:off x="5060947" y="2268265"/>
            <a:ext cx="2070104" cy="475515"/>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sp>
        <p:nvSpPr>
          <p:cNvPr id="33" name="TextBox 32">
            <a:extLst>
              <a:ext uri="{FF2B5EF4-FFF2-40B4-BE49-F238E27FC236}">
                <a16:creationId xmlns:a16="http://schemas.microsoft.com/office/drawing/2014/main" id="{346668B0-6558-45FD-BFBF-4D8951AE3C33}"/>
              </a:ext>
            </a:extLst>
          </p:cNvPr>
          <p:cNvSpPr txBox="1"/>
          <p:nvPr/>
        </p:nvSpPr>
        <p:spPr>
          <a:xfrm>
            <a:off x="8699500" y="2268265"/>
            <a:ext cx="2070104" cy="475515"/>
          </a:xfrm>
          <a:prstGeom prst="rect">
            <a:avLst/>
          </a:prstGeom>
          <a:noFill/>
        </p:spPr>
        <p:txBody>
          <a:bodyPr wrap="square" rtlCol="0">
            <a:spAutoFit/>
          </a:bodyPr>
          <a:lstStyle/>
          <a:p>
            <a:pPr algn="ctr">
              <a:lnSpc>
                <a:spcPts val="1600"/>
              </a:lnSpc>
            </a:pPr>
            <a:r>
              <a:rPr lang="en-US" sz="800" dirty="0">
                <a:latin typeface="Montserrat Light" charset="0"/>
                <a:ea typeface="Montserrat Light" charset="0"/>
                <a:cs typeface="Montserrat Light" charset="0"/>
              </a:rPr>
              <a:t>Have them for one. Creepiest don't wherein seas our creeping.</a:t>
            </a:r>
          </a:p>
        </p:txBody>
      </p:sp>
      <p:sp>
        <p:nvSpPr>
          <p:cNvPr id="28" name="TextBox 27">
            <a:extLst>
              <a:ext uri="{FF2B5EF4-FFF2-40B4-BE49-F238E27FC236}">
                <a16:creationId xmlns:a16="http://schemas.microsoft.com/office/drawing/2014/main" id="{4AC7294F-A670-498A-B320-CEBFEAD35A80}"/>
              </a:ext>
            </a:extLst>
          </p:cNvPr>
          <p:cNvSpPr txBox="1"/>
          <p:nvPr/>
        </p:nvSpPr>
        <p:spPr>
          <a:xfrm>
            <a:off x="3974985" y="1327450"/>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sp>
        <p:nvSpPr>
          <p:cNvPr id="30" name="Rectangle 6">
            <a:extLst>
              <a:ext uri="{FF2B5EF4-FFF2-40B4-BE49-F238E27FC236}">
                <a16:creationId xmlns:a16="http://schemas.microsoft.com/office/drawing/2014/main" id="{5DB99C5D-4129-48E0-ADEA-97262C88728F}"/>
              </a:ext>
            </a:extLst>
          </p:cNvPr>
          <p:cNvSpPr>
            <a:spLocks/>
          </p:cNvSpPr>
          <p:nvPr/>
        </p:nvSpPr>
        <p:spPr bwMode="auto">
          <a:xfrm>
            <a:off x="3648058" y="714319"/>
            <a:ext cx="5438792" cy="7283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3000" b="1" dirty="0" smtClean="0">
                <a:latin typeface="+mj-lt"/>
                <a:ea typeface="Lato Black" charset="0"/>
                <a:cs typeface="Lato Black" charset="0"/>
                <a:sym typeface="Montserrat-Regular" charset="0"/>
              </a:rPr>
              <a:t>COMPANY</a:t>
            </a:r>
            <a:r>
              <a:rPr lang="en-US" sz="3000" b="1" dirty="0">
                <a:latin typeface="+mj-lt"/>
                <a:ea typeface="Lato Black" charset="0"/>
                <a:cs typeface="Lato Black" charset="0"/>
                <a:sym typeface="Montserrat-Regular" charset="0"/>
              </a:rPr>
              <a:t> </a:t>
            </a:r>
            <a:r>
              <a:rPr lang="en-US" sz="3000" b="1" dirty="0" smtClean="0">
                <a:latin typeface="+mj-lt"/>
                <a:ea typeface="Lato Black" charset="0"/>
                <a:cs typeface="Lato Black" charset="0"/>
                <a:sym typeface="Montserrat-Regular" charset="0"/>
              </a:rPr>
              <a:t>PORTFOLIO</a:t>
            </a:r>
            <a:endParaRPr lang="en-US" sz="3000" b="1" dirty="0">
              <a:latin typeface="+mj-lt"/>
              <a:ea typeface="Lato Black" charset="0"/>
              <a:cs typeface="Lato Black" charset="0"/>
              <a:sym typeface="Montserrat-Regular" charset="0"/>
            </a:endParaRPr>
          </a:p>
        </p:txBody>
      </p:sp>
      <p:pic>
        <p:nvPicPr>
          <p:cNvPr id="5" name="Picture Placeholder 4"/>
          <p:cNvPicPr>
            <a:picLocks noGrp="1" noChangeAspect="1"/>
          </p:cNvPicPr>
          <p:nvPr>
            <p:ph type="pic" sz="quarter" idx="12"/>
          </p:nvPr>
        </p:nvPicPr>
        <p:blipFill>
          <a:blip r:embed="rId2">
            <a:extLst>
              <a:ext uri="{28A0092B-C50C-407E-A947-70E740481C1C}">
                <a14:useLocalDpi xmlns:a14="http://schemas.microsoft.com/office/drawing/2010/main" val="0"/>
              </a:ext>
            </a:extLst>
          </a:blip>
          <a:srcRect l="5508" r="5508"/>
          <a:stretch>
            <a:fillRect/>
          </a:stretch>
        </p:blipFill>
        <p:spPr/>
      </p:pic>
      <p:pic>
        <p:nvPicPr>
          <p:cNvPr id="6" name="Picture Placeholder 5"/>
          <p:cNvPicPr>
            <a:picLocks noGrp="1" noChangeAspect="1"/>
          </p:cNvPicPr>
          <p:nvPr>
            <p:ph type="pic" sz="quarter" idx="13"/>
          </p:nvPr>
        </p:nvPicPr>
        <p:blipFill>
          <a:blip r:embed="rId2">
            <a:extLst>
              <a:ext uri="{28A0092B-C50C-407E-A947-70E740481C1C}">
                <a14:useLocalDpi xmlns:a14="http://schemas.microsoft.com/office/drawing/2010/main" val="0"/>
              </a:ext>
            </a:extLst>
          </a:blip>
          <a:srcRect l="5508" r="5508"/>
          <a:stretch>
            <a:fillRect/>
          </a:stretch>
        </p:blipFill>
        <p:spPr/>
      </p:pic>
      <p:pic>
        <p:nvPicPr>
          <p:cNvPr id="7" name="Picture Placeholder 6"/>
          <p:cNvPicPr>
            <a:picLocks noGrp="1" noChangeAspect="1"/>
          </p:cNvPicPr>
          <p:nvPr>
            <p:ph type="pic" sz="quarter" idx="14"/>
          </p:nvPr>
        </p:nvPicPr>
        <p:blipFill>
          <a:blip r:embed="rId2">
            <a:extLst>
              <a:ext uri="{28A0092B-C50C-407E-A947-70E740481C1C}">
                <a14:useLocalDpi xmlns:a14="http://schemas.microsoft.com/office/drawing/2010/main" val="0"/>
              </a:ext>
            </a:extLst>
          </a:blip>
          <a:srcRect l="5508" r="5508"/>
          <a:stretch>
            <a:fillRect/>
          </a:stretch>
        </p:blipFill>
        <p:spPr/>
      </p:pic>
    </p:spTree>
    <p:extLst>
      <p:ext uri="{BB962C8B-B14F-4D97-AF65-F5344CB8AC3E}">
        <p14:creationId xmlns:p14="http://schemas.microsoft.com/office/powerpoint/2010/main" val="35381856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Placeholder 2"/>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t="21875" b="21875"/>
          <a:stretch>
            <a:fillRect/>
          </a:stretch>
        </p:blipFill>
        <p:spPr/>
      </p:pic>
      <p:sp>
        <p:nvSpPr>
          <p:cNvPr id="11" name="Rectangle 10"/>
          <p:cNvSpPr/>
          <p:nvPr/>
        </p:nvSpPr>
        <p:spPr>
          <a:xfrm>
            <a:off x="0" y="0"/>
            <a:ext cx="12192000" cy="6857999"/>
          </a:xfrm>
          <a:prstGeom prst="rect">
            <a:avLst/>
          </a:prstGeom>
          <a:solidFill>
            <a:schemeClr val="accent1">
              <a:lumMod val="50000"/>
              <a:alpha val="4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6">
            <a:extLst>
              <a:ext uri="{FF2B5EF4-FFF2-40B4-BE49-F238E27FC236}">
                <a16:creationId xmlns:a16="http://schemas.microsoft.com/office/drawing/2014/main" id="{5DB99C5D-4129-48E0-ADEA-97262C88728F}"/>
              </a:ext>
            </a:extLst>
          </p:cNvPr>
          <p:cNvSpPr>
            <a:spLocks/>
          </p:cNvSpPr>
          <p:nvPr/>
        </p:nvSpPr>
        <p:spPr bwMode="auto">
          <a:xfrm>
            <a:off x="1738646" y="2049198"/>
            <a:ext cx="2381283" cy="728356"/>
          </a:xfrm>
          <a:prstGeom prst="rect">
            <a:avLst/>
          </a:prstGeom>
          <a:noFill/>
          <a:ln>
            <a:noFill/>
          </a:ln>
          <a:extLst/>
        </p:spPr>
        <p:txBody>
          <a:bodyPr lIns="0" tIns="0" rIns="0" bIns="0" anchor="ctr"/>
          <a:lstStyle/>
          <a:p>
            <a:r>
              <a:rPr lang="en-US" sz="3000" b="1" dirty="0">
                <a:solidFill>
                  <a:schemeClr val="bg1"/>
                </a:solidFill>
                <a:latin typeface="+mj-lt"/>
                <a:ea typeface="Lato Black" charset="0"/>
                <a:cs typeface="Lato Black" charset="0"/>
                <a:sym typeface="Montserrat-Regular" charset="0"/>
              </a:rPr>
              <a:t>CREATIVE</a:t>
            </a:r>
            <a:br>
              <a:rPr lang="en-US" sz="3000" b="1" dirty="0">
                <a:solidFill>
                  <a:schemeClr val="bg1"/>
                </a:solidFill>
                <a:latin typeface="+mj-lt"/>
                <a:ea typeface="Lato Black" charset="0"/>
                <a:cs typeface="Lato Black" charset="0"/>
                <a:sym typeface="Montserrat-Regular" charset="0"/>
              </a:rPr>
            </a:br>
            <a:r>
              <a:rPr lang="en-US" sz="3000" b="1" dirty="0">
                <a:solidFill>
                  <a:schemeClr val="bg1"/>
                </a:solidFill>
                <a:latin typeface="+mj-lt"/>
                <a:ea typeface="Lato Black" charset="0"/>
                <a:cs typeface="Lato Black" charset="0"/>
                <a:sym typeface="Montserrat-Regular" charset="0"/>
              </a:rPr>
              <a:t>PORTFOLIO</a:t>
            </a:r>
          </a:p>
        </p:txBody>
      </p:sp>
      <p:grpSp>
        <p:nvGrpSpPr>
          <p:cNvPr id="30" name="Group 29">
            <a:extLst>
              <a:ext uri="{FF2B5EF4-FFF2-40B4-BE49-F238E27FC236}">
                <a16:creationId xmlns:a16="http://schemas.microsoft.com/office/drawing/2014/main" id="{E56B6CDB-8022-41D1-B997-2EC2DF89A2EE}"/>
              </a:ext>
            </a:extLst>
          </p:cNvPr>
          <p:cNvGrpSpPr/>
          <p:nvPr/>
        </p:nvGrpSpPr>
        <p:grpSpPr>
          <a:xfrm>
            <a:off x="1758062" y="2975700"/>
            <a:ext cx="1676428" cy="900014"/>
            <a:chOff x="1778084" y="5030746"/>
            <a:chExt cx="1676428" cy="900014"/>
          </a:xfrm>
        </p:grpSpPr>
        <p:sp>
          <p:nvSpPr>
            <p:cNvPr id="31" name="Rectangle 6">
              <a:extLst>
                <a:ext uri="{FF2B5EF4-FFF2-40B4-BE49-F238E27FC236}">
                  <a16:creationId xmlns:a16="http://schemas.microsoft.com/office/drawing/2014/main" id="{8845FB0A-E26A-491F-A2B4-C42C6D445165}"/>
                </a:ext>
              </a:extLst>
            </p:cNvPr>
            <p:cNvSpPr>
              <a:spLocks/>
            </p:cNvSpPr>
            <p:nvPr/>
          </p:nvSpPr>
          <p:spPr bwMode="auto">
            <a:xfrm>
              <a:off x="1865168"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b="1" dirty="0">
                  <a:solidFill>
                    <a:schemeClr val="bg1"/>
                  </a:solidFill>
                  <a:latin typeface="+mj-lt"/>
                  <a:ea typeface="Lato Black" charset="0"/>
                  <a:cs typeface="Lato Black" charset="0"/>
                  <a:sym typeface="Montserrat-Regular" charset="0"/>
                </a:rPr>
                <a:t>POST TITLE</a:t>
              </a:r>
            </a:p>
          </p:txBody>
        </p:sp>
        <p:sp>
          <p:nvSpPr>
            <p:cNvPr id="32" name="TextBox 31">
              <a:extLst>
                <a:ext uri="{FF2B5EF4-FFF2-40B4-BE49-F238E27FC236}">
                  <a16:creationId xmlns:a16="http://schemas.microsoft.com/office/drawing/2014/main" id="{A93708DC-FA62-47A1-951F-D0A6DDC03157}"/>
                </a:ext>
              </a:extLst>
            </p:cNvPr>
            <p:cNvSpPr txBox="1"/>
            <p:nvPr/>
          </p:nvSpPr>
          <p:spPr>
            <a:xfrm>
              <a:off x="1778084" y="5250061"/>
              <a:ext cx="1676428" cy="680699"/>
            </a:xfrm>
            <a:prstGeom prst="rect">
              <a:avLst/>
            </a:prstGeom>
            <a:noFill/>
          </p:spPr>
          <p:txBody>
            <a:bodyPr wrap="square" rtlCol="0">
              <a:spAutoFit/>
            </a:bodyPr>
            <a:lstStyle/>
            <a:p>
              <a:pPr>
                <a:lnSpc>
                  <a:spcPts val="1600"/>
                </a:lnSpc>
              </a:pPr>
              <a:r>
                <a:rPr lang="en-US" sz="800" dirty="0">
                  <a:solidFill>
                    <a:schemeClr val="bg1"/>
                  </a:solidFill>
                  <a:latin typeface="Montserrat Light" charset="0"/>
                  <a:ea typeface="Montserrat Light" charset="0"/>
                  <a:cs typeface="Montserrat Light" charset="0"/>
                </a:rPr>
                <a:t>Have them for one. Creepiest don't wherein seas our creeping.</a:t>
              </a:r>
            </a:p>
          </p:txBody>
        </p:sp>
      </p:grpSp>
      <p:grpSp>
        <p:nvGrpSpPr>
          <p:cNvPr id="15" name="Group 14">
            <a:extLst>
              <a:ext uri="{FF2B5EF4-FFF2-40B4-BE49-F238E27FC236}">
                <a16:creationId xmlns:a16="http://schemas.microsoft.com/office/drawing/2014/main" id="{E56B6CDB-8022-41D1-B997-2EC2DF89A2EE}"/>
              </a:ext>
            </a:extLst>
          </p:cNvPr>
          <p:cNvGrpSpPr/>
          <p:nvPr/>
        </p:nvGrpSpPr>
        <p:grpSpPr>
          <a:xfrm>
            <a:off x="4119929" y="2975700"/>
            <a:ext cx="1676428" cy="900014"/>
            <a:chOff x="1778084" y="5030746"/>
            <a:chExt cx="1676428" cy="900014"/>
          </a:xfrm>
        </p:grpSpPr>
        <p:sp>
          <p:nvSpPr>
            <p:cNvPr id="17" name="Rectangle 6">
              <a:extLst>
                <a:ext uri="{FF2B5EF4-FFF2-40B4-BE49-F238E27FC236}">
                  <a16:creationId xmlns:a16="http://schemas.microsoft.com/office/drawing/2014/main" id="{8845FB0A-E26A-491F-A2B4-C42C6D445165}"/>
                </a:ext>
              </a:extLst>
            </p:cNvPr>
            <p:cNvSpPr>
              <a:spLocks/>
            </p:cNvSpPr>
            <p:nvPr/>
          </p:nvSpPr>
          <p:spPr bwMode="auto">
            <a:xfrm>
              <a:off x="1865168" y="5030746"/>
              <a:ext cx="866802" cy="2708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900" b="1" dirty="0">
                  <a:solidFill>
                    <a:schemeClr val="bg1"/>
                  </a:solidFill>
                  <a:latin typeface="+mj-lt"/>
                  <a:ea typeface="Lato Black" charset="0"/>
                  <a:cs typeface="Lato Black" charset="0"/>
                  <a:sym typeface="Montserrat-Regular" charset="0"/>
                </a:rPr>
                <a:t>POST TITLE</a:t>
              </a:r>
            </a:p>
          </p:txBody>
        </p:sp>
        <p:sp>
          <p:nvSpPr>
            <p:cNvPr id="18" name="TextBox 17">
              <a:extLst>
                <a:ext uri="{FF2B5EF4-FFF2-40B4-BE49-F238E27FC236}">
                  <a16:creationId xmlns:a16="http://schemas.microsoft.com/office/drawing/2014/main" id="{A93708DC-FA62-47A1-951F-D0A6DDC03157}"/>
                </a:ext>
              </a:extLst>
            </p:cNvPr>
            <p:cNvSpPr txBox="1"/>
            <p:nvPr/>
          </p:nvSpPr>
          <p:spPr>
            <a:xfrm>
              <a:off x="1778084" y="5250061"/>
              <a:ext cx="1676428" cy="680699"/>
            </a:xfrm>
            <a:prstGeom prst="rect">
              <a:avLst/>
            </a:prstGeom>
            <a:noFill/>
          </p:spPr>
          <p:txBody>
            <a:bodyPr wrap="square" rtlCol="0">
              <a:spAutoFit/>
            </a:bodyPr>
            <a:lstStyle/>
            <a:p>
              <a:pPr>
                <a:lnSpc>
                  <a:spcPts val="1600"/>
                </a:lnSpc>
              </a:pPr>
              <a:r>
                <a:rPr lang="en-US" sz="800" dirty="0">
                  <a:solidFill>
                    <a:schemeClr val="bg1"/>
                  </a:solidFill>
                  <a:latin typeface="Montserrat Light" charset="0"/>
                  <a:ea typeface="Montserrat Light" charset="0"/>
                  <a:cs typeface="Montserrat Light" charset="0"/>
                </a:rPr>
                <a:t>Have them for one. Creepiest don't wherein seas our creeping.</a:t>
              </a:r>
            </a:p>
          </p:txBody>
        </p:sp>
      </p:grpSp>
    </p:spTree>
    <p:extLst>
      <p:ext uri="{BB962C8B-B14F-4D97-AF65-F5344CB8AC3E}">
        <p14:creationId xmlns:p14="http://schemas.microsoft.com/office/powerpoint/2010/main" val="221824488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Straight Connector 12">
            <a:extLst>
              <a:ext uri="{FF2B5EF4-FFF2-40B4-BE49-F238E27FC236}">
                <a16:creationId xmlns:a16="http://schemas.microsoft.com/office/drawing/2014/main" id="{ECD4CD8A-B715-42D2-AC30-40CBA53C609B}"/>
              </a:ext>
            </a:extLst>
          </p:cNvPr>
          <p:cNvCxnSpPr>
            <a:cxnSpLocks/>
            <a:endCxn id="21" idx="1"/>
          </p:cNvCxnSpPr>
          <p:nvPr/>
        </p:nvCxnSpPr>
        <p:spPr>
          <a:xfrm>
            <a:off x="0" y="4324547"/>
            <a:ext cx="10667356" cy="0"/>
          </a:xfrm>
          <a:prstGeom prst="line">
            <a:avLst/>
          </a:prstGeom>
          <a:ln w="127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14" name="TextBox 13">
            <a:extLst>
              <a:ext uri="{FF2B5EF4-FFF2-40B4-BE49-F238E27FC236}">
                <a16:creationId xmlns:a16="http://schemas.microsoft.com/office/drawing/2014/main" id="{EB0D8653-9D9B-486E-B34E-0EF850CC95BD}"/>
              </a:ext>
            </a:extLst>
          </p:cNvPr>
          <p:cNvSpPr txBox="1"/>
          <p:nvPr/>
        </p:nvSpPr>
        <p:spPr>
          <a:xfrm>
            <a:off x="1209429" y="5123626"/>
            <a:ext cx="1403410" cy="824778"/>
          </a:xfrm>
          <a:prstGeom prst="rect">
            <a:avLst/>
          </a:prstGeom>
          <a:noFill/>
        </p:spPr>
        <p:txBody>
          <a:bodyPr wrap="square" rtlCol="0">
            <a:spAutoFit/>
          </a:bodyPr>
          <a:lstStyle/>
          <a:p>
            <a:pPr>
              <a:lnSpc>
                <a:spcPts val="2000"/>
              </a:lnSpc>
            </a:pPr>
            <a:r>
              <a:rPr lang="en-US" sz="1100" b="1" dirty="0">
                <a:latin typeface="Montserrat Light" panose="00000400000000000000" pitchFamily="50" charset="0"/>
                <a:ea typeface="Open Sans" panose="020B0606030504020204" pitchFamily="34" charset="0"/>
                <a:cs typeface="Open Sans" panose="020B0606030504020204" pitchFamily="34" charset="0"/>
              </a:rPr>
              <a:t>CONTRARY TO </a:t>
            </a:r>
            <a:r>
              <a:rPr lang="en-US" sz="900" dirty="0">
                <a:latin typeface="Montserrat Light" panose="00000400000000000000" pitchFamily="50" charset="0"/>
                <a:ea typeface="Open Sans" panose="020B0606030504020204" pitchFamily="34" charset="0"/>
                <a:cs typeface="Open Sans" panose="020B0606030504020204" pitchFamily="34" charset="0"/>
              </a:rPr>
              <a:t>popular belief, Lorem has roots</a:t>
            </a:r>
          </a:p>
        </p:txBody>
      </p:sp>
      <p:sp>
        <p:nvSpPr>
          <p:cNvPr id="15" name="Oval 14">
            <a:extLst>
              <a:ext uri="{FF2B5EF4-FFF2-40B4-BE49-F238E27FC236}">
                <a16:creationId xmlns:a16="http://schemas.microsoft.com/office/drawing/2014/main" id="{C4C1D3D0-CB01-4CBA-B11D-FC257D1AF63A}"/>
              </a:ext>
            </a:extLst>
          </p:cNvPr>
          <p:cNvSpPr/>
          <p:nvPr/>
        </p:nvSpPr>
        <p:spPr>
          <a:xfrm>
            <a:off x="1126976" y="4114543"/>
            <a:ext cx="420008" cy="420008"/>
          </a:xfrm>
          <a:prstGeom prst="ellipse">
            <a:avLst/>
          </a:prstGeom>
          <a:solidFill>
            <a:schemeClr val="bg1"/>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 name="TextBox 15">
            <a:extLst>
              <a:ext uri="{FF2B5EF4-FFF2-40B4-BE49-F238E27FC236}">
                <a16:creationId xmlns:a16="http://schemas.microsoft.com/office/drawing/2014/main" id="{65D4F9EB-2A71-4EBD-A2E9-8E19B82A5C12}"/>
              </a:ext>
            </a:extLst>
          </p:cNvPr>
          <p:cNvSpPr txBox="1"/>
          <p:nvPr/>
        </p:nvSpPr>
        <p:spPr>
          <a:xfrm>
            <a:off x="1149315" y="4201436"/>
            <a:ext cx="375330" cy="246221"/>
          </a:xfrm>
          <a:prstGeom prst="rect">
            <a:avLst/>
          </a:prstGeom>
          <a:noFill/>
        </p:spPr>
        <p:txBody>
          <a:bodyPr wrap="square" rtlCol="0">
            <a:spAutoFit/>
          </a:bodyPr>
          <a:lstStyle/>
          <a:p>
            <a:pPr algn="ctr"/>
            <a:r>
              <a:rPr lang="en-US" sz="1000" b="1" dirty="0">
                <a:latin typeface="Montserrat Light" panose="00000400000000000000" pitchFamily="50" charset="0"/>
                <a:ea typeface="Montserrat" charset="0"/>
                <a:cs typeface="Montserrat" charset="0"/>
              </a:rPr>
              <a:t>02</a:t>
            </a:r>
            <a:endParaRPr lang="en-US" sz="1000" b="1" dirty="0">
              <a:latin typeface="Montserrat Light" panose="00000400000000000000" pitchFamily="50" charset="0"/>
              <a:ea typeface="Montserrat Light" charset="0"/>
              <a:cs typeface="Montserrat Light" charset="0"/>
            </a:endParaRPr>
          </a:p>
        </p:txBody>
      </p:sp>
      <p:cxnSp>
        <p:nvCxnSpPr>
          <p:cNvPr id="17" name="Straight Arrow Connector 16">
            <a:extLst>
              <a:ext uri="{FF2B5EF4-FFF2-40B4-BE49-F238E27FC236}">
                <a16:creationId xmlns:a16="http://schemas.microsoft.com/office/drawing/2014/main" id="{CF66524C-63E4-4FF7-84C1-0D5EB62D054F}"/>
              </a:ext>
            </a:extLst>
          </p:cNvPr>
          <p:cNvCxnSpPr>
            <a:cxnSpLocks/>
          </p:cNvCxnSpPr>
          <p:nvPr/>
        </p:nvCxnSpPr>
        <p:spPr>
          <a:xfrm>
            <a:off x="1336980" y="4637952"/>
            <a:ext cx="0" cy="500194"/>
          </a:xfrm>
          <a:prstGeom prst="straightConnector1">
            <a:avLst/>
          </a:prstGeom>
          <a:ln w="12700">
            <a:solidFill>
              <a:schemeClr val="bg1">
                <a:lumMod val="8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8" name="Flowchart: Merge 17">
            <a:extLst>
              <a:ext uri="{FF2B5EF4-FFF2-40B4-BE49-F238E27FC236}">
                <a16:creationId xmlns:a16="http://schemas.microsoft.com/office/drawing/2014/main" id="{20D1EA0A-94A4-4C79-B061-DFE0AAB157E3}"/>
              </a:ext>
            </a:extLst>
          </p:cNvPr>
          <p:cNvSpPr/>
          <p:nvPr/>
        </p:nvSpPr>
        <p:spPr>
          <a:xfrm rot="10800000">
            <a:off x="1209430" y="3762112"/>
            <a:ext cx="255101" cy="255101"/>
          </a:xfrm>
          <a:prstGeom prst="flowChartMerg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a:p>
        </p:txBody>
      </p:sp>
      <p:sp>
        <p:nvSpPr>
          <p:cNvPr id="19" name="AutoShape 62">
            <a:extLst>
              <a:ext uri="{FF2B5EF4-FFF2-40B4-BE49-F238E27FC236}">
                <a16:creationId xmlns:a16="http://schemas.microsoft.com/office/drawing/2014/main" id="{41DDBEE2-0650-4D6C-B01B-0F94F266115C}"/>
              </a:ext>
            </a:extLst>
          </p:cNvPr>
          <p:cNvSpPr>
            <a:spLocks/>
          </p:cNvSpPr>
          <p:nvPr/>
        </p:nvSpPr>
        <p:spPr bwMode="auto">
          <a:xfrm>
            <a:off x="1112838" y="2483574"/>
            <a:ext cx="1081745" cy="108174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accent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20" name="Oval 19">
            <a:extLst>
              <a:ext uri="{FF2B5EF4-FFF2-40B4-BE49-F238E27FC236}">
                <a16:creationId xmlns:a16="http://schemas.microsoft.com/office/drawing/2014/main" id="{2FF74975-4E84-4FEB-AA6C-B98638BE6E5B}"/>
              </a:ext>
            </a:extLst>
          </p:cNvPr>
          <p:cNvSpPr/>
          <p:nvPr/>
        </p:nvSpPr>
        <p:spPr>
          <a:xfrm>
            <a:off x="10645017" y="4114543"/>
            <a:ext cx="420008" cy="420008"/>
          </a:xfrm>
          <a:prstGeom prst="ellipse">
            <a:avLst/>
          </a:prstGeom>
          <a:solidFill>
            <a:schemeClr val="bg1"/>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1" name="TextBox 20">
            <a:extLst>
              <a:ext uri="{FF2B5EF4-FFF2-40B4-BE49-F238E27FC236}">
                <a16:creationId xmlns:a16="http://schemas.microsoft.com/office/drawing/2014/main" id="{EE62D7D3-9741-4062-900E-E2CF94FB7DD0}"/>
              </a:ext>
            </a:extLst>
          </p:cNvPr>
          <p:cNvSpPr txBox="1"/>
          <p:nvPr/>
        </p:nvSpPr>
        <p:spPr>
          <a:xfrm>
            <a:off x="10667356" y="4201436"/>
            <a:ext cx="375330" cy="246221"/>
          </a:xfrm>
          <a:prstGeom prst="rect">
            <a:avLst/>
          </a:prstGeom>
          <a:noFill/>
        </p:spPr>
        <p:txBody>
          <a:bodyPr wrap="square" rtlCol="0">
            <a:spAutoFit/>
          </a:bodyPr>
          <a:lstStyle/>
          <a:p>
            <a:pPr algn="ctr"/>
            <a:r>
              <a:rPr lang="en-US" sz="1000" b="1" dirty="0">
                <a:latin typeface="Montserrat Light" panose="00000400000000000000" pitchFamily="50" charset="0"/>
                <a:ea typeface="Montserrat" charset="0"/>
                <a:cs typeface="Montserrat" charset="0"/>
              </a:rPr>
              <a:t>08</a:t>
            </a:r>
            <a:endParaRPr lang="en-US" sz="1000" b="1" dirty="0">
              <a:latin typeface="Montserrat Light" panose="00000400000000000000" pitchFamily="50" charset="0"/>
              <a:ea typeface="Montserrat Light" charset="0"/>
              <a:cs typeface="Montserrat Light" charset="0"/>
            </a:endParaRPr>
          </a:p>
        </p:txBody>
      </p:sp>
      <p:sp>
        <p:nvSpPr>
          <p:cNvPr id="23" name="Flowchart: Merge 22">
            <a:extLst>
              <a:ext uri="{FF2B5EF4-FFF2-40B4-BE49-F238E27FC236}">
                <a16:creationId xmlns:a16="http://schemas.microsoft.com/office/drawing/2014/main" id="{33E22DCB-6A35-4E23-A9A2-0B32D62570D3}"/>
              </a:ext>
            </a:extLst>
          </p:cNvPr>
          <p:cNvSpPr/>
          <p:nvPr/>
        </p:nvSpPr>
        <p:spPr>
          <a:xfrm rot="10800000">
            <a:off x="10727471" y="3762112"/>
            <a:ext cx="255101" cy="255101"/>
          </a:xfrm>
          <a:prstGeom prst="flowChartMerge">
            <a:avLst/>
          </a:prstGeom>
          <a:solidFill>
            <a:srgbClr val="02111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a:p>
        </p:txBody>
      </p:sp>
      <p:sp>
        <p:nvSpPr>
          <p:cNvPr id="24" name="TextBox 23">
            <a:extLst>
              <a:ext uri="{FF2B5EF4-FFF2-40B4-BE49-F238E27FC236}">
                <a16:creationId xmlns:a16="http://schemas.microsoft.com/office/drawing/2014/main" id="{880B9942-FA3A-43FA-B672-72CDC86E3831}"/>
              </a:ext>
            </a:extLst>
          </p:cNvPr>
          <p:cNvSpPr txBox="1"/>
          <p:nvPr/>
        </p:nvSpPr>
        <p:spPr>
          <a:xfrm>
            <a:off x="9579162" y="5123626"/>
            <a:ext cx="1403410" cy="824778"/>
          </a:xfrm>
          <a:prstGeom prst="rect">
            <a:avLst/>
          </a:prstGeom>
          <a:noFill/>
        </p:spPr>
        <p:txBody>
          <a:bodyPr wrap="square" rtlCol="0">
            <a:spAutoFit/>
          </a:bodyPr>
          <a:lstStyle/>
          <a:p>
            <a:pPr algn="r">
              <a:lnSpc>
                <a:spcPts val="2000"/>
              </a:lnSpc>
            </a:pPr>
            <a:r>
              <a:rPr lang="en-US" sz="1100" b="1" dirty="0">
                <a:latin typeface="Montserrat Light" panose="00000400000000000000" pitchFamily="50" charset="0"/>
                <a:ea typeface="Open Sans" panose="020B0606030504020204" pitchFamily="34" charset="0"/>
                <a:cs typeface="Open Sans" panose="020B0606030504020204" pitchFamily="34" charset="0"/>
              </a:rPr>
              <a:t>CONTRARY TO </a:t>
            </a:r>
            <a:r>
              <a:rPr lang="en-US" sz="900" dirty="0">
                <a:latin typeface="Montserrat Light" panose="00000400000000000000" pitchFamily="50" charset="0"/>
                <a:ea typeface="Open Sans" panose="020B0606030504020204" pitchFamily="34" charset="0"/>
                <a:cs typeface="Open Sans" panose="020B0606030504020204" pitchFamily="34" charset="0"/>
              </a:rPr>
              <a:t>popular belief, Lorem has roots</a:t>
            </a:r>
          </a:p>
        </p:txBody>
      </p:sp>
      <p:sp>
        <p:nvSpPr>
          <p:cNvPr id="25" name="AutoShape 23">
            <a:extLst>
              <a:ext uri="{FF2B5EF4-FFF2-40B4-BE49-F238E27FC236}">
                <a16:creationId xmlns:a16="http://schemas.microsoft.com/office/drawing/2014/main" id="{7FB3CDEE-20F2-48E5-B3E0-0D55FEC12D61}"/>
              </a:ext>
            </a:extLst>
          </p:cNvPr>
          <p:cNvSpPr>
            <a:spLocks/>
          </p:cNvSpPr>
          <p:nvPr/>
        </p:nvSpPr>
        <p:spPr bwMode="auto">
          <a:xfrm>
            <a:off x="9784607" y="1640555"/>
            <a:ext cx="1720819" cy="1998447"/>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rgbClr val="021113"/>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26" name="Rectangle 25">
            <a:extLst>
              <a:ext uri="{FF2B5EF4-FFF2-40B4-BE49-F238E27FC236}">
                <a16:creationId xmlns:a16="http://schemas.microsoft.com/office/drawing/2014/main" id="{2F853101-A11D-4F66-9309-BA4EEB0A708A}"/>
              </a:ext>
            </a:extLst>
          </p:cNvPr>
          <p:cNvSpPr>
            <a:spLocks/>
          </p:cNvSpPr>
          <p:nvPr/>
        </p:nvSpPr>
        <p:spPr bwMode="auto">
          <a:xfrm>
            <a:off x="8690498" y="1596229"/>
            <a:ext cx="467399" cy="208912"/>
          </a:xfrm>
          <a:prstGeom prst="rect">
            <a:avLst/>
          </a:prstGeom>
          <a:noFill/>
          <a:ln>
            <a:noFill/>
          </a:ln>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ts val="1300"/>
              </a:lnSpc>
            </a:pPr>
            <a:r>
              <a:rPr lang="en-US" sz="1200" dirty="0">
                <a:latin typeface="Montserrat "/>
                <a:ea typeface="Lato" charset="0"/>
                <a:cs typeface="Lato" charset="0"/>
                <a:sym typeface="Montserrat-Regular" charset="0"/>
              </a:rPr>
              <a:t>YES!</a:t>
            </a:r>
          </a:p>
        </p:txBody>
      </p:sp>
      <p:sp>
        <p:nvSpPr>
          <p:cNvPr id="27" name="Oval 26">
            <a:extLst>
              <a:ext uri="{FF2B5EF4-FFF2-40B4-BE49-F238E27FC236}">
                <a16:creationId xmlns:a16="http://schemas.microsoft.com/office/drawing/2014/main" id="{C7804541-FE0C-4CB6-945A-0D3A5F0F518D}"/>
              </a:ext>
            </a:extLst>
          </p:cNvPr>
          <p:cNvSpPr/>
          <p:nvPr/>
        </p:nvSpPr>
        <p:spPr>
          <a:xfrm>
            <a:off x="2713316" y="4114543"/>
            <a:ext cx="420008" cy="420008"/>
          </a:xfrm>
          <a:prstGeom prst="ellipse">
            <a:avLst/>
          </a:prstGeom>
          <a:solidFill>
            <a:schemeClr val="bg1"/>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TextBox 27">
            <a:extLst>
              <a:ext uri="{FF2B5EF4-FFF2-40B4-BE49-F238E27FC236}">
                <a16:creationId xmlns:a16="http://schemas.microsoft.com/office/drawing/2014/main" id="{B6CA0822-55F8-4658-A2BC-07ECF1B37CB0}"/>
              </a:ext>
            </a:extLst>
          </p:cNvPr>
          <p:cNvSpPr txBox="1"/>
          <p:nvPr/>
        </p:nvSpPr>
        <p:spPr>
          <a:xfrm>
            <a:off x="2735655" y="4201436"/>
            <a:ext cx="375330" cy="246221"/>
          </a:xfrm>
          <a:prstGeom prst="rect">
            <a:avLst/>
          </a:prstGeom>
          <a:noFill/>
        </p:spPr>
        <p:txBody>
          <a:bodyPr wrap="square" rtlCol="0">
            <a:spAutoFit/>
          </a:bodyPr>
          <a:lstStyle/>
          <a:p>
            <a:pPr algn="ctr"/>
            <a:r>
              <a:rPr lang="en-US" sz="1000" b="1" dirty="0">
                <a:latin typeface="Montserrat Light" panose="00000400000000000000" pitchFamily="50" charset="0"/>
                <a:ea typeface="Montserrat" charset="0"/>
                <a:cs typeface="Montserrat" charset="0"/>
              </a:rPr>
              <a:t>03</a:t>
            </a:r>
            <a:endParaRPr lang="en-US" sz="1000" b="1" dirty="0">
              <a:latin typeface="Montserrat Light" panose="00000400000000000000" pitchFamily="50" charset="0"/>
              <a:ea typeface="Montserrat Light" charset="0"/>
              <a:cs typeface="Montserrat Light" charset="0"/>
            </a:endParaRPr>
          </a:p>
        </p:txBody>
      </p:sp>
      <p:cxnSp>
        <p:nvCxnSpPr>
          <p:cNvPr id="29" name="Straight Arrow Connector 28">
            <a:extLst>
              <a:ext uri="{FF2B5EF4-FFF2-40B4-BE49-F238E27FC236}">
                <a16:creationId xmlns:a16="http://schemas.microsoft.com/office/drawing/2014/main" id="{287248CB-9731-4E41-BBD9-78CB99F5BA9E}"/>
              </a:ext>
            </a:extLst>
          </p:cNvPr>
          <p:cNvCxnSpPr>
            <a:cxnSpLocks/>
          </p:cNvCxnSpPr>
          <p:nvPr/>
        </p:nvCxnSpPr>
        <p:spPr>
          <a:xfrm flipV="1">
            <a:off x="2923320" y="3512202"/>
            <a:ext cx="0" cy="505012"/>
          </a:xfrm>
          <a:prstGeom prst="straightConnector1">
            <a:avLst/>
          </a:prstGeom>
          <a:ln w="12700">
            <a:solidFill>
              <a:schemeClr val="bg1">
                <a:lumMod val="8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31" name="Oval 30">
            <a:extLst>
              <a:ext uri="{FF2B5EF4-FFF2-40B4-BE49-F238E27FC236}">
                <a16:creationId xmlns:a16="http://schemas.microsoft.com/office/drawing/2014/main" id="{B43162C5-9016-4CED-B384-1DC7DFFED490}"/>
              </a:ext>
            </a:extLst>
          </p:cNvPr>
          <p:cNvSpPr/>
          <p:nvPr/>
        </p:nvSpPr>
        <p:spPr>
          <a:xfrm>
            <a:off x="4299656" y="4114543"/>
            <a:ext cx="420008" cy="420008"/>
          </a:xfrm>
          <a:prstGeom prst="ellipse">
            <a:avLst/>
          </a:prstGeom>
          <a:solidFill>
            <a:schemeClr val="bg1"/>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TextBox 31">
            <a:extLst>
              <a:ext uri="{FF2B5EF4-FFF2-40B4-BE49-F238E27FC236}">
                <a16:creationId xmlns:a16="http://schemas.microsoft.com/office/drawing/2014/main" id="{482C020F-C006-4CE9-8791-E7F3877932D0}"/>
              </a:ext>
            </a:extLst>
          </p:cNvPr>
          <p:cNvSpPr txBox="1"/>
          <p:nvPr/>
        </p:nvSpPr>
        <p:spPr>
          <a:xfrm>
            <a:off x="4321995" y="4201436"/>
            <a:ext cx="375330" cy="246221"/>
          </a:xfrm>
          <a:prstGeom prst="rect">
            <a:avLst/>
          </a:prstGeom>
          <a:noFill/>
        </p:spPr>
        <p:txBody>
          <a:bodyPr wrap="square" rtlCol="0">
            <a:spAutoFit/>
          </a:bodyPr>
          <a:lstStyle/>
          <a:p>
            <a:pPr algn="ctr"/>
            <a:r>
              <a:rPr lang="en-US" sz="1000" b="1" dirty="0">
                <a:latin typeface="Montserrat Light" panose="00000400000000000000" pitchFamily="50" charset="0"/>
                <a:ea typeface="Montserrat" charset="0"/>
                <a:cs typeface="Montserrat" charset="0"/>
              </a:rPr>
              <a:t>04</a:t>
            </a:r>
            <a:endParaRPr lang="en-US" sz="1000" b="1" dirty="0">
              <a:latin typeface="Montserrat Light" panose="00000400000000000000" pitchFamily="50" charset="0"/>
              <a:ea typeface="Montserrat Light" charset="0"/>
              <a:cs typeface="Montserrat Light" charset="0"/>
            </a:endParaRPr>
          </a:p>
        </p:txBody>
      </p:sp>
      <p:sp>
        <p:nvSpPr>
          <p:cNvPr id="34" name="Flowchart: Merge 33">
            <a:extLst>
              <a:ext uri="{FF2B5EF4-FFF2-40B4-BE49-F238E27FC236}">
                <a16:creationId xmlns:a16="http://schemas.microsoft.com/office/drawing/2014/main" id="{2ABD6446-7CC9-46D7-9E87-3416218EF9FF}"/>
              </a:ext>
            </a:extLst>
          </p:cNvPr>
          <p:cNvSpPr/>
          <p:nvPr/>
        </p:nvSpPr>
        <p:spPr>
          <a:xfrm rot="10800000">
            <a:off x="4382110" y="3762112"/>
            <a:ext cx="255101" cy="255101"/>
          </a:xfrm>
          <a:prstGeom prst="flowChartMerge">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a:p>
        </p:txBody>
      </p:sp>
      <p:sp>
        <p:nvSpPr>
          <p:cNvPr id="35" name="Oval 34">
            <a:extLst>
              <a:ext uri="{FF2B5EF4-FFF2-40B4-BE49-F238E27FC236}">
                <a16:creationId xmlns:a16="http://schemas.microsoft.com/office/drawing/2014/main" id="{2E62F1B8-57C5-4B0E-B42F-B0BB22F22B15}"/>
              </a:ext>
            </a:extLst>
          </p:cNvPr>
          <p:cNvSpPr/>
          <p:nvPr/>
        </p:nvSpPr>
        <p:spPr>
          <a:xfrm>
            <a:off x="5885996" y="4114543"/>
            <a:ext cx="420008" cy="420008"/>
          </a:xfrm>
          <a:prstGeom prst="ellipse">
            <a:avLst/>
          </a:prstGeom>
          <a:solidFill>
            <a:schemeClr val="bg1"/>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TextBox 35">
            <a:extLst>
              <a:ext uri="{FF2B5EF4-FFF2-40B4-BE49-F238E27FC236}">
                <a16:creationId xmlns:a16="http://schemas.microsoft.com/office/drawing/2014/main" id="{1B129C8F-5D39-43A0-85B7-86CAC39A6E69}"/>
              </a:ext>
            </a:extLst>
          </p:cNvPr>
          <p:cNvSpPr txBox="1"/>
          <p:nvPr/>
        </p:nvSpPr>
        <p:spPr>
          <a:xfrm>
            <a:off x="5908335" y="4201436"/>
            <a:ext cx="375330" cy="246221"/>
          </a:xfrm>
          <a:prstGeom prst="rect">
            <a:avLst/>
          </a:prstGeom>
          <a:noFill/>
        </p:spPr>
        <p:txBody>
          <a:bodyPr wrap="square" rtlCol="0">
            <a:spAutoFit/>
          </a:bodyPr>
          <a:lstStyle/>
          <a:p>
            <a:pPr algn="ctr"/>
            <a:r>
              <a:rPr lang="en-US" sz="1000" b="1" dirty="0">
                <a:latin typeface="Montserrat Light" panose="00000400000000000000" pitchFamily="50" charset="0"/>
                <a:ea typeface="Montserrat" charset="0"/>
                <a:cs typeface="Montserrat" charset="0"/>
              </a:rPr>
              <a:t>05</a:t>
            </a:r>
            <a:endParaRPr lang="en-US" sz="1000" b="1" dirty="0">
              <a:latin typeface="Montserrat Light" panose="00000400000000000000" pitchFamily="50" charset="0"/>
              <a:ea typeface="Montserrat Light" charset="0"/>
              <a:cs typeface="Montserrat Light" charset="0"/>
            </a:endParaRPr>
          </a:p>
        </p:txBody>
      </p:sp>
      <p:cxnSp>
        <p:nvCxnSpPr>
          <p:cNvPr id="37" name="Straight Arrow Connector 36">
            <a:extLst>
              <a:ext uri="{FF2B5EF4-FFF2-40B4-BE49-F238E27FC236}">
                <a16:creationId xmlns:a16="http://schemas.microsoft.com/office/drawing/2014/main" id="{991ECD45-EF82-4207-863A-DCBEF62CA349}"/>
              </a:ext>
            </a:extLst>
          </p:cNvPr>
          <p:cNvCxnSpPr>
            <a:cxnSpLocks/>
          </p:cNvCxnSpPr>
          <p:nvPr/>
        </p:nvCxnSpPr>
        <p:spPr>
          <a:xfrm flipV="1">
            <a:off x="6096000" y="3512202"/>
            <a:ext cx="0" cy="505012"/>
          </a:xfrm>
          <a:prstGeom prst="straightConnector1">
            <a:avLst/>
          </a:prstGeom>
          <a:ln w="12700">
            <a:solidFill>
              <a:schemeClr val="bg1">
                <a:lumMod val="8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39" name="Oval 38">
            <a:extLst>
              <a:ext uri="{FF2B5EF4-FFF2-40B4-BE49-F238E27FC236}">
                <a16:creationId xmlns:a16="http://schemas.microsoft.com/office/drawing/2014/main" id="{851404C1-99CB-4D14-8213-3889F28F1948}"/>
              </a:ext>
            </a:extLst>
          </p:cNvPr>
          <p:cNvSpPr/>
          <p:nvPr/>
        </p:nvSpPr>
        <p:spPr>
          <a:xfrm>
            <a:off x="7472336" y="4114543"/>
            <a:ext cx="420008" cy="420008"/>
          </a:xfrm>
          <a:prstGeom prst="ellipse">
            <a:avLst/>
          </a:prstGeom>
          <a:solidFill>
            <a:schemeClr val="bg1"/>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TextBox 39">
            <a:extLst>
              <a:ext uri="{FF2B5EF4-FFF2-40B4-BE49-F238E27FC236}">
                <a16:creationId xmlns:a16="http://schemas.microsoft.com/office/drawing/2014/main" id="{1B1D9B1E-65A2-498D-9265-0A8534F2279F}"/>
              </a:ext>
            </a:extLst>
          </p:cNvPr>
          <p:cNvSpPr txBox="1"/>
          <p:nvPr/>
        </p:nvSpPr>
        <p:spPr>
          <a:xfrm>
            <a:off x="7494675" y="4201436"/>
            <a:ext cx="375330" cy="246221"/>
          </a:xfrm>
          <a:prstGeom prst="rect">
            <a:avLst/>
          </a:prstGeom>
          <a:noFill/>
        </p:spPr>
        <p:txBody>
          <a:bodyPr wrap="square" rtlCol="0">
            <a:spAutoFit/>
          </a:bodyPr>
          <a:lstStyle/>
          <a:p>
            <a:pPr algn="ctr"/>
            <a:r>
              <a:rPr lang="en-US" sz="1000" b="1" dirty="0">
                <a:latin typeface="Montserrat Light" panose="00000400000000000000" pitchFamily="50" charset="0"/>
                <a:ea typeface="Montserrat" charset="0"/>
                <a:cs typeface="Montserrat" charset="0"/>
              </a:rPr>
              <a:t>06</a:t>
            </a:r>
            <a:endParaRPr lang="en-US" sz="1000" b="1" dirty="0">
              <a:latin typeface="Montserrat Light" panose="00000400000000000000" pitchFamily="50" charset="0"/>
              <a:ea typeface="Montserrat Light" charset="0"/>
              <a:cs typeface="Montserrat Light" charset="0"/>
            </a:endParaRPr>
          </a:p>
        </p:txBody>
      </p:sp>
      <p:sp>
        <p:nvSpPr>
          <p:cNvPr id="42" name="Flowchart: Merge 41">
            <a:extLst>
              <a:ext uri="{FF2B5EF4-FFF2-40B4-BE49-F238E27FC236}">
                <a16:creationId xmlns:a16="http://schemas.microsoft.com/office/drawing/2014/main" id="{0E1F71AB-4DC4-4916-BB98-D9C288042D49}"/>
              </a:ext>
            </a:extLst>
          </p:cNvPr>
          <p:cNvSpPr/>
          <p:nvPr/>
        </p:nvSpPr>
        <p:spPr>
          <a:xfrm rot="10800000">
            <a:off x="7554790" y="3762112"/>
            <a:ext cx="255101" cy="255101"/>
          </a:xfrm>
          <a:prstGeom prst="flowChartMerge">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a:p>
        </p:txBody>
      </p:sp>
      <p:sp>
        <p:nvSpPr>
          <p:cNvPr id="43" name="Oval 42">
            <a:extLst>
              <a:ext uri="{FF2B5EF4-FFF2-40B4-BE49-F238E27FC236}">
                <a16:creationId xmlns:a16="http://schemas.microsoft.com/office/drawing/2014/main" id="{F0296AC7-7C4E-4561-8FBC-BE3445F3CE30}"/>
              </a:ext>
            </a:extLst>
          </p:cNvPr>
          <p:cNvSpPr/>
          <p:nvPr/>
        </p:nvSpPr>
        <p:spPr>
          <a:xfrm>
            <a:off x="9058676" y="4114543"/>
            <a:ext cx="420008" cy="420008"/>
          </a:xfrm>
          <a:prstGeom prst="ellipse">
            <a:avLst/>
          </a:prstGeom>
          <a:solidFill>
            <a:schemeClr val="bg1"/>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TextBox 43">
            <a:extLst>
              <a:ext uri="{FF2B5EF4-FFF2-40B4-BE49-F238E27FC236}">
                <a16:creationId xmlns:a16="http://schemas.microsoft.com/office/drawing/2014/main" id="{61891481-5EBC-46AC-8353-54C1CC7D4788}"/>
              </a:ext>
            </a:extLst>
          </p:cNvPr>
          <p:cNvSpPr txBox="1"/>
          <p:nvPr/>
        </p:nvSpPr>
        <p:spPr>
          <a:xfrm>
            <a:off x="9081015" y="4201436"/>
            <a:ext cx="375330" cy="246221"/>
          </a:xfrm>
          <a:prstGeom prst="rect">
            <a:avLst/>
          </a:prstGeom>
          <a:noFill/>
        </p:spPr>
        <p:txBody>
          <a:bodyPr wrap="square" rtlCol="0">
            <a:spAutoFit/>
          </a:bodyPr>
          <a:lstStyle/>
          <a:p>
            <a:pPr algn="ctr"/>
            <a:r>
              <a:rPr lang="en-US" sz="1000" b="1" dirty="0">
                <a:latin typeface="Montserrat Light" panose="00000400000000000000" pitchFamily="50" charset="0"/>
                <a:ea typeface="Montserrat" charset="0"/>
                <a:cs typeface="Montserrat" charset="0"/>
              </a:rPr>
              <a:t>07</a:t>
            </a:r>
            <a:endParaRPr lang="en-US" sz="1000" b="1" dirty="0">
              <a:latin typeface="Montserrat Light" panose="00000400000000000000" pitchFamily="50" charset="0"/>
              <a:ea typeface="Montserrat Light" charset="0"/>
              <a:cs typeface="Montserrat Light" charset="0"/>
            </a:endParaRPr>
          </a:p>
        </p:txBody>
      </p:sp>
      <p:cxnSp>
        <p:nvCxnSpPr>
          <p:cNvPr id="45" name="Straight Arrow Connector 44">
            <a:extLst>
              <a:ext uri="{FF2B5EF4-FFF2-40B4-BE49-F238E27FC236}">
                <a16:creationId xmlns:a16="http://schemas.microsoft.com/office/drawing/2014/main" id="{CEE3C3CE-B3A0-42C6-B7D7-D45AFF778905}"/>
              </a:ext>
            </a:extLst>
          </p:cNvPr>
          <p:cNvCxnSpPr>
            <a:cxnSpLocks/>
          </p:cNvCxnSpPr>
          <p:nvPr/>
        </p:nvCxnSpPr>
        <p:spPr>
          <a:xfrm flipV="1">
            <a:off x="9268680" y="3512202"/>
            <a:ext cx="0" cy="505012"/>
          </a:xfrm>
          <a:prstGeom prst="straightConnector1">
            <a:avLst/>
          </a:prstGeom>
          <a:ln w="12700">
            <a:solidFill>
              <a:schemeClr val="bg1">
                <a:lumMod val="85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47" name="TextBox 20">
            <a:extLst>
              <a:ext uri="{FF2B5EF4-FFF2-40B4-BE49-F238E27FC236}">
                <a16:creationId xmlns:a16="http://schemas.microsoft.com/office/drawing/2014/main" id="{6A863F6A-957D-4026-8215-9F8EE35B96A7}"/>
              </a:ext>
            </a:extLst>
          </p:cNvPr>
          <p:cNvSpPr txBox="1"/>
          <p:nvPr/>
        </p:nvSpPr>
        <p:spPr>
          <a:xfrm>
            <a:off x="1897209" y="4085968"/>
            <a:ext cx="465882" cy="21544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800" b="1" dirty="0">
                <a:solidFill>
                  <a:schemeClr val="tx1">
                    <a:lumMod val="65000"/>
                    <a:lumOff val="35000"/>
                  </a:schemeClr>
                </a:solidFill>
                <a:latin typeface="Montserrat Light" panose="00000400000000000000" pitchFamily="50" charset="0"/>
              </a:rPr>
              <a:t>2002</a:t>
            </a:r>
          </a:p>
        </p:txBody>
      </p:sp>
      <p:sp>
        <p:nvSpPr>
          <p:cNvPr id="48" name="TextBox 20">
            <a:extLst>
              <a:ext uri="{FF2B5EF4-FFF2-40B4-BE49-F238E27FC236}">
                <a16:creationId xmlns:a16="http://schemas.microsoft.com/office/drawing/2014/main" id="{560C0297-20FD-4C34-8F40-92CD259AC0BE}"/>
              </a:ext>
            </a:extLst>
          </p:cNvPr>
          <p:cNvSpPr txBox="1"/>
          <p:nvPr/>
        </p:nvSpPr>
        <p:spPr>
          <a:xfrm>
            <a:off x="3483549" y="4085968"/>
            <a:ext cx="465882" cy="21544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800" b="1" dirty="0">
                <a:solidFill>
                  <a:schemeClr val="tx1">
                    <a:lumMod val="65000"/>
                    <a:lumOff val="35000"/>
                  </a:schemeClr>
                </a:solidFill>
                <a:latin typeface="Montserrat Light" panose="00000400000000000000" pitchFamily="50" charset="0"/>
              </a:rPr>
              <a:t>2002</a:t>
            </a:r>
          </a:p>
        </p:txBody>
      </p:sp>
      <p:sp>
        <p:nvSpPr>
          <p:cNvPr id="49" name="TextBox 20">
            <a:extLst>
              <a:ext uri="{FF2B5EF4-FFF2-40B4-BE49-F238E27FC236}">
                <a16:creationId xmlns:a16="http://schemas.microsoft.com/office/drawing/2014/main" id="{A67592DC-9B0E-4E54-BF20-3C3EDF56D5F3}"/>
              </a:ext>
            </a:extLst>
          </p:cNvPr>
          <p:cNvSpPr txBox="1"/>
          <p:nvPr/>
        </p:nvSpPr>
        <p:spPr>
          <a:xfrm>
            <a:off x="5069889" y="4085968"/>
            <a:ext cx="465882" cy="21544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800" b="1" dirty="0">
                <a:solidFill>
                  <a:schemeClr val="tx1">
                    <a:lumMod val="65000"/>
                    <a:lumOff val="35000"/>
                  </a:schemeClr>
                </a:solidFill>
                <a:latin typeface="Montserrat Light" panose="00000400000000000000" pitchFamily="50" charset="0"/>
              </a:rPr>
              <a:t>2002</a:t>
            </a:r>
          </a:p>
        </p:txBody>
      </p:sp>
      <p:sp>
        <p:nvSpPr>
          <p:cNvPr id="50" name="TextBox 20">
            <a:extLst>
              <a:ext uri="{FF2B5EF4-FFF2-40B4-BE49-F238E27FC236}">
                <a16:creationId xmlns:a16="http://schemas.microsoft.com/office/drawing/2014/main" id="{C3365E8A-BE66-4518-A424-9C9ADCD11273}"/>
              </a:ext>
            </a:extLst>
          </p:cNvPr>
          <p:cNvSpPr txBox="1"/>
          <p:nvPr/>
        </p:nvSpPr>
        <p:spPr>
          <a:xfrm>
            <a:off x="6656229" y="4085968"/>
            <a:ext cx="465882" cy="21544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800" b="1" dirty="0">
                <a:solidFill>
                  <a:schemeClr val="tx1">
                    <a:lumMod val="65000"/>
                    <a:lumOff val="35000"/>
                  </a:schemeClr>
                </a:solidFill>
                <a:latin typeface="Montserrat Light" panose="00000400000000000000" pitchFamily="50" charset="0"/>
              </a:rPr>
              <a:t>2002</a:t>
            </a:r>
          </a:p>
        </p:txBody>
      </p:sp>
      <p:sp>
        <p:nvSpPr>
          <p:cNvPr id="51" name="TextBox 20">
            <a:extLst>
              <a:ext uri="{FF2B5EF4-FFF2-40B4-BE49-F238E27FC236}">
                <a16:creationId xmlns:a16="http://schemas.microsoft.com/office/drawing/2014/main" id="{C2938D88-B92E-4EB9-951D-FA8875537701}"/>
              </a:ext>
            </a:extLst>
          </p:cNvPr>
          <p:cNvSpPr txBox="1"/>
          <p:nvPr/>
        </p:nvSpPr>
        <p:spPr>
          <a:xfrm>
            <a:off x="8242569" y="4085968"/>
            <a:ext cx="465882" cy="21544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800" b="1" dirty="0">
                <a:solidFill>
                  <a:schemeClr val="tx1">
                    <a:lumMod val="65000"/>
                    <a:lumOff val="35000"/>
                  </a:schemeClr>
                </a:solidFill>
                <a:latin typeface="Montserrat Light" panose="00000400000000000000" pitchFamily="50" charset="0"/>
              </a:rPr>
              <a:t>2002</a:t>
            </a:r>
          </a:p>
        </p:txBody>
      </p:sp>
      <p:sp>
        <p:nvSpPr>
          <p:cNvPr id="52" name="TextBox 20">
            <a:extLst>
              <a:ext uri="{FF2B5EF4-FFF2-40B4-BE49-F238E27FC236}">
                <a16:creationId xmlns:a16="http://schemas.microsoft.com/office/drawing/2014/main" id="{D87F1EAF-E494-4890-93C1-231AA0384EDD}"/>
              </a:ext>
            </a:extLst>
          </p:cNvPr>
          <p:cNvSpPr txBox="1"/>
          <p:nvPr/>
        </p:nvSpPr>
        <p:spPr>
          <a:xfrm>
            <a:off x="9828910" y="4085968"/>
            <a:ext cx="465882" cy="21544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sz="800" b="1" dirty="0">
                <a:solidFill>
                  <a:schemeClr val="tx1">
                    <a:lumMod val="65000"/>
                    <a:lumOff val="35000"/>
                  </a:schemeClr>
                </a:solidFill>
                <a:latin typeface="Montserrat Light" panose="00000400000000000000" pitchFamily="50" charset="0"/>
              </a:rPr>
              <a:t>2002</a:t>
            </a:r>
          </a:p>
        </p:txBody>
      </p:sp>
      <p:sp>
        <p:nvSpPr>
          <p:cNvPr id="54" name="AutoShape 49">
            <a:extLst>
              <a:ext uri="{FF2B5EF4-FFF2-40B4-BE49-F238E27FC236}">
                <a16:creationId xmlns:a16="http://schemas.microsoft.com/office/drawing/2014/main" id="{82461469-D05E-419A-8936-23F650D8A2AE}"/>
              </a:ext>
            </a:extLst>
          </p:cNvPr>
          <p:cNvSpPr>
            <a:spLocks/>
          </p:cNvSpPr>
          <p:nvPr/>
        </p:nvSpPr>
        <p:spPr bwMode="auto">
          <a:xfrm>
            <a:off x="4286130" y="2056713"/>
            <a:ext cx="1505616" cy="1504271"/>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chemeClr val="accent1">
              <a:lumMod val="75000"/>
            </a:schemeClr>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55" name="TextBox 54">
            <a:extLst>
              <a:ext uri="{FF2B5EF4-FFF2-40B4-BE49-F238E27FC236}">
                <a16:creationId xmlns:a16="http://schemas.microsoft.com/office/drawing/2014/main" id="{4A6F9348-8915-4A35-8CF3-03A5CCC91256}"/>
              </a:ext>
            </a:extLst>
          </p:cNvPr>
          <p:cNvSpPr txBox="1"/>
          <p:nvPr/>
        </p:nvSpPr>
        <p:spPr>
          <a:xfrm>
            <a:off x="4388336" y="5123626"/>
            <a:ext cx="1403410" cy="824778"/>
          </a:xfrm>
          <a:prstGeom prst="rect">
            <a:avLst/>
          </a:prstGeom>
          <a:noFill/>
        </p:spPr>
        <p:txBody>
          <a:bodyPr wrap="square" rtlCol="0">
            <a:spAutoFit/>
          </a:bodyPr>
          <a:lstStyle/>
          <a:p>
            <a:pPr>
              <a:lnSpc>
                <a:spcPts val="2000"/>
              </a:lnSpc>
            </a:pPr>
            <a:r>
              <a:rPr lang="en-US" sz="1100" b="1" dirty="0">
                <a:latin typeface="Montserrat Light" panose="00000400000000000000" pitchFamily="50" charset="0"/>
                <a:ea typeface="Open Sans" panose="020B0606030504020204" pitchFamily="34" charset="0"/>
                <a:cs typeface="Open Sans" panose="020B0606030504020204" pitchFamily="34" charset="0"/>
              </a:rPr>
              <a:t>CONTRARY TO </a:t>
            </a:r>
            <a:r>
              <a:rPr lang="en-US" sz="900" dirty="0">
                <a:latin typeface="Montserrat Light" panose="00000400000000000000" pitchFamily="50" charset="0"/>
                <a:ea typeface="Open Sans" panose="020B0606030504020204" pitchFamily="34" charset="0"/>
                <a:cs typeface="Open Sans" panose="020B0606030504020204" pitchFamily="34" charset="0"/>
              </a:rPr>
              <a:t>popular belief, Lorem has roots</a:t>
            </a:r>
          </a:p>
        </p:txBody>
      </p:sp>
      <p:sp>
        <p:nvSpPr>
          <p:cNvPr id="57" name="AutoShape 51">
            <a:extLst>
              <a:ext uri="{FF2B5EF4-FFF2-40B4-BE49-F238E27FC236}">
                <a16:creationId xmlns:a16="http://schemas.microsoft.com/office/drawing/2014/main" id="{AAE9735E-3948-4335-9A78-46D5B45E60A4}"/>
              </a:ext>
            </a:extLst>
          </p:cNvPr>
          <p:cNvSpPr>
            <a:spLocks/>
          </p:cNvSpPr>
          <p:nvPr/>
        </p:nvSpPr>
        <p:spPr bwMode="auto">
          <a:xfrm>
            <a:off x="7465609" y="1892034"/>
            <a:ext cx="1668950" cy="1668950"/>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chemeClr val="accent1">
              <a:lumMod val="50000"/>
            </a:schemeClr>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62" name="TextBox 61">
            <a:extLst>
              <a:ext uri="{FF2B5EF4-FFF2-40B4-BE49-F238E27FC236}">
                <a16:creationId xmlns:a16="http://schemas.microsoft.com/office/drawing/2014/main" id="{25CC584C-50B4-4123-90C0-BAABF3EB6779}"/>
              </a:ext>
            </a:extLst>
          </p:cNvPr>
          <p:cNvSpPr txBox="1"/>
          <p:nvPr/>
        </p:nvSpPr>
        <p:spPr>
          <a:xfrm>
            <a:off x="6466595" y="5123626"/>
            <a:ext cx="1403410" cy="824778"/>
          </a:xfrm>
          <a:prstGeom prst="rect">
            <a:avLst/>
          </a:prstGeom>
          <a:noFill/>
        </p:spPr>
        <p:txBody>
          <a:bodyPr wrap="square" rtlCol="0">
            <a:spAutoFit/>
          </a:bodyPr>
          <a:lstStyle/>
          <a:p>
            <a:pPr algn="r">
              <a:lnSpc>
                <a:spcPts val="2000"/>
              </a:lnSpc>
            </a:pPr>
            <a:r>
              <a:rPr lang="en-US" sz="1100" b="1" dirty="0">
                <a:latin typeface="Montserrat Light" panose="00000400000000000000" pitchFamily="50" charset="0"/>
                <a:ea typeface="Open Sans" panose="020B0606030504020204" pitchFamily="34" charset="0"/>
                <a:cs typeface="Open Sans" panose="020B0606030504020204" pitchFamily="34" charset="0"/>
              </a:rPr>
              <a:t>CONTRARY TO </a:t>
            </a:r>
            <a:r>
              <a:rPr lang="en-US" sz="900" dirty="0">
                <a:latin typeface="Montserrat Light" panose="00000400000000000000" pitchFamily="50" charset="0"/>
                <a:ea typeface="Open Sans" panose="020B0606030504020204" pitchFamily="34" charset="0"/>
                <a:cs typeface="Open Sans" panose="020B0606030504020204" pitchFamily="34" charset="0"/>
              </a:rPr>
              <a:t>popular belief, Lorem has roots</a:t>
            </a:r>
          </a:p>
        </p:txBody>
      </p:sp>
    </p:spTree>
    <p:extLst>
      <p:ext uri="{BB962C8B-B14F-4D97-AF65-F5344CB8AC3E}">
        <p14:creationId xmlns:p14="http://schemas.microsoft.com/office/powerpoint/2010/main" val="966544071"/>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Placeholder 2"/>
          <p:cNvPicPr>
            <a:picLocks noGrp="1" noChangeAspect="1"/>
          </p:cNvPicPr>
          <p:nvPr>
            <p:ph type="pic" sz="quarter" idx="10"/>
          </p:nvPr>
        </p:nvPicPr>
        <p:blipFill>
          <a:blip r:embed="rId2">
            <a:extLst>
              <a:ext uri="{28A0092B-C50C-407E-A947-70E740481C1C}">
                <a14:useLocalDpi xmlns:a14="http://schemas.microsoft.com/office/drawing/2010/main" val="0"/>
              </a:ext>
            </a:extLst>
          </a:blip>
          <a:srcRect t="21875" b="21875"/>
          <a:stretch>
            <a:fillRect/>
          </a:stretch>
        </p:blipFill>
        <p:spPr/>
      </p:pic>
      <p:sp>
        <p:nvSpPr>
          <p:cNvPr id="17" name="Rectangle 16">
            <a:extLst>
              <a:ext uri="{FF2B5EF4-FFF2-40B4-BE49-F238E27FC236}">
                <a16:creationId xmlns:a16="http://schemas.microsoft.com/office/drawing/2014/main" id="{E918EEA0-915E-4239-BCAF-1E5908C717D4}"/>
              </a:ext>
            </a:extLst>
          </p:cNvPr>
          <p:cNvSpPr/>
          <p:nvPr/>
        </p:nvSpPr>
        <p:spPr>
          <a:xfrm>
            <a:off x="0" y="2152650"/>
            <a:ext cx="12192000" cy="2552700"/>
          </a:xfrm>
          <a:prstGeom prst="rect">
            <a:avLst/>
          </a:prstGeom>
          <a:solidFill>
            <a:schemeClr val="tx1">
              <a:lumMod val="85000"/>
              <a:lumOff val="15000"/>
              <a:alpha val="5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9" name="Group 18">
            <a:extLst>
              <a:ext uri="{FF2B5EF4-FFF2-40B4-BE49-F238E27FC236}">
                <a16:creationId xmlns:a16="http://schemas.microsoft.com/office/drawing/2014/main" id="{B2D2FF1C-826A-45A4-9EA4-CED288E6545B}"/>
              </a:ext>
            </a:extLst>
          </p:cNvPr>
          <p:cNvGrpSpPr/>
          <p:nvPr/>
        </p:nvGrpSpPr>
        <p:grpSpPr>
          <a:xfrm>
            <a:off x="3449413" y="2900329"/>
            <a:ext cx="5293173" cy="1057342"/>
            <a:chOff x="3449413" y="2972025"/>
            <a:chExt cx="5293173" cy="1057342"/>
          </a:xfrm>
        </p:grpSpPr>
        <p:sp>
          <p:nvSpPr>
            <p:cNvPr id="21" name="TextBox 20">
              <a:extLst>
                <a:ext uri="{FF2B5EF4-FFF2-40B4-BE49-F238E27FC236}">
                  <a16:creationId xmlns:a16="http://schemas.microsoft.com/office/drawing/2014/main" id="{831FDD9D-D01E-4AB0-A0F9-F0020B7F9217}"/>
                </a:ext>
              </a:extLst>
            </p:cNvPr>
            <p:cNvSpPr txBox="1"/>
            <p:nvPr/>
          </p:nvSpPr>
          <p:spPr>
            <a:xfrm>
              <a:off x="3449413" y="2972025"/>
              <a:ext cx="5293173" cy="707886"/>
            </a:xfrm>
            <a:prstGeom prst="rect">
              <a:avLst/>
            </a:prstGeom>
            <a:noFill/>
          </p:spPr>
          <p:txBody>
            <a:bodyPr wrap="square" rtlCol="0">
              <a:spAutoFit/>
            </a:bodyPr>
            <a:lstStyle/>
            <a:p>
              <a:pPr algn="ctr"/>
              <a:r>
                <a:rPr lang="en-US" sz="4000" b="1" dirty="0">
                  <a:solidFill>
                    <a:schemeClr val="bg1"/>
                  </a:solidFill>
                  <a:latin typeface="Montserrat "/>
                </a:rPr>
                <a:t>Company The End</a:t>
              </a:r>
            </a:p>
          </p:txBody>
        </p:sp>
        <p:sp>
          <p:nvSpPr>
            <p:cNvPr id="23" name="TextBox 22">
              <a:extLst>
                <a:ext uri="{FF2B5EF4-FFF2-40B4-BE49-F238E27FC236}">
                  <a16:creationId xmlns:a16="http://schemas.microsoft.com/office/drawing/2014/main" id="{676F0530-112C-48F0-A264-87C8268820E8}"/>
                </a:ext>
              </a:extLst>
            </p:cNvPr>
            <p:cNvSpPr txBox="1"/>
            <p:nvPr/>
          </p:nvSpPr>
          <p:spPr>
            <a:xfrm>
              <a:off x="4057650" y="3783146"/>
              <a:ext cx="4076700" cy="246221"/>
            </a:xfrm>
            <a:prstGeom prst="rect">
              <a:avLst/>
            </a:prstGeom>
            <a:noFill/>
          </p:spPr>
          <p:txBody>
            <a:bodyPr wrap="square" rtlCol="0">
              <a:spAutoFit/>
            </a:bodyPr>
            <a:lstStyle/>
            <a:p>
              <a:pPr algn="ctr"/>
              <a:r>
                <a:rPr lang="en-US" sz="1000" spc="700" dirty="0">
                  <a:solidFill>
                    <a:schemeClr val="bg1"/>
                  </a:solidFill>
                  <a:latin typeface="Montserrat Light" panose="00000400000000000000" pitchFamily="50" charset="0"/>
                </a:rPr>
                <a:t>CREATIVE PRESENTATION</a:t>
              </a:r>
            </a:p>
          </p:txBody>
        </p:sp>
      </p:grpSp>
    </p:spTree>
    <p:extLst>
      <p:ext uri="{BB962C8B-B14F-4D97-AF65-F5344CB8AC3E}">
        <p14:creationId xmlns:p14="http://schemas.microsoft.com/office/powerpoint/2010/main" val="136317637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Rectangle 14">
            <a:extLst>
              <a:ext uri="{FF2B5EF4-FFF2-40B4-BE49-F238E27FC236}">
                <a16:creationId xmlns:a16="http://schemas.microsoft.com/office/drawing/2014/main" id="{B699CD2A-8A54-4D20-822B-2D2757F559C4}"/>
              </a:ext>
            </a:extLst>
          </p:cNvPr>
          <p:cNvSpPr/>
          <p:nvPr/>
        </p:nvSpPr>
        <p:spPr bwMode="auto">
          <a:xfrm>
            <a:off x="1257300" y="3500664"/>
            <a:ext cx="4838700" cy="3357336"/>
          </a:xfrm>
          <a:prstGeom prst="rect">
            <a:avLst/>
          </a:prstGeom>
          <a:solidFill>
            <a:schemeClr val="accent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1" name="Rectangle 11">
            <a:extLst>
              <a:ext uri="{FF2B5EF4-FFF2-40B4-BE49-F238E27FC236}">
                <a16:creationId xmlns:a16="http://schemas.microsoft.com/office/drawing/2014/main" id="{F36D5A15-09EE-4641-A92A-999EE2EECFE0}"/>
              </a:ext>
            </a:extLst>
          </p:cNvPr>
          <p:cNvSpPr>
            <a:spLocks/>
          </p:cNvSpPr>
          <p:nvPr/>
        </p:nvSpPr>
        <p:spPr bwMode="auto">
          <a:xfrm>
            <a:off x="1757139" y="4809250"/>
            <a:ext cx="1903792" cy="2702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r>
              <a:rPr lang="en-US" sz="2000" spc="300" dirty="0">
                <a:solidFill>
                  <a:schemeClr val="bg1"/>
                </a:solidFill>
                <a:latin typeface="Montserrat Light" panose="00000400000000000000" pitchFamily="50" charset="0"/>
                <a:ea typeface="Lato Light" charset="0"/>
                <a:cs typeface="Lato Light" charset="0"/>
                <a:sym typeface="Montserrat-Bold" charset="0"/>
              </a:rPr>
              <a:t>CREATIVITY</a:t>
            </a:r>
          </a:p>
        </p:txBody>
      </p:sp>
      <p:sp>
        <p:nvSpPr>
          <p:cNvPr id="13" name="Rectangle 12">
            <a:extLst>
              <a:ext uri="{FF2B5EF4-FFF2-40B4-BE49-F238E27FC236}">
                <a16:creationId xmlns:a16="http://schemas.microsoft.com/office/drawing/2014/main" id="{F2357B4E-D009-4AE1-AD73-B8444789805B}"/>
              </a:ext>
            </a:extLst>
          </p:cNvPr>
          <p:cNvSpPr>
            <a:spLocks/>
          </p:cNvSpPr>
          <p:nvPr/>
        </p:nvSpPr>
        <p:spPr bwMode="auto">
          <a:xfrm>
            <a:off x="1757139" y="4523500"/>
            <a:ext cx="542925" cy="228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1000" dirty="0">
                <a:solidFill>
                  <a:schemeClr val="bg1"/>
                </a:solidFill>
                <a:latin typeface="Montserrat "/>
                <a:ea typeface="Lato" charset="0"/>
                <a:cs typeface="Lato" charset="0"/>
                <a:sym typeface="Montserrat-Bold" charset="0"/>
              </a:rPr>
              <a:t>TAKES</a:t>
            </a:r>
          </a:p>
        </p:txBody>
      </p:sp>
      <p:sp>
        <p:nvSpPr>
          <p:cNvPr id="16" name="Rectangle 4">
            <a:extLst>
              <a:ext uri="{FF2B5EF4-FFF2-40B4-BE49-F238E27FC236}">
                <a16:creationId xmlns:a16="http://schemas.microsoft.com/office/drawing/2014/main" id="{A8B87E65-DBFE-4F2C-A526-6FE9BF0CD23D}"/>
              </a:ext>
            </a:extLst>
          </p:cNvPr>
          <p:cNvSpPr>
            <a:spLocks/>
          </p:cNvSpPr>
          <p:nvPr/>
        </p:nvSpPr>
        <p:spPr bwMode="auto">
          <a:xfrm>
            <a:off x="1846039" y="4922756"/>
            <a:ext cx="3750122" cy="14399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800" dirty="0" smtClean="0">
                <a:solidFill>
                  <a:schemeClr val="bg1"/>
                </a:solidFill>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endParaRPr lang="en-US" sz="800" dirty="0">
              <a:solidFill>
                <a:schemeClr val="bg1"/>
              </a:solidFill>
              <a:latin typeface="Montserrat Light" panose="00000400000000000000" pitchFamily="50" charset="0"/>
              <a:ea typeface="Lato" charset="0"/>
              <a:cs typeface="Lato" charset="0"/>
              <a:sym typeface="Montserrat-Regular" charset="0"/>
            </a:endParaRPr>
          </a:p>
        </p:txBody>
      </p:sp>
      <p:sp>
        <p:nvSpPr>
          <p:cNvPr id="28" name="Rectangle 27">
            <a:extLst>
              <a:ext uri="{FF2B5EF4-FFF2-40B4-BE49-F238E27FC236}">
                <a16:creationId xmlns:a16="http://schemas.microsoft.com/office/drawing/2014/main" id="{B699CD2A-8A54-4D20-822B-2D2757F559C4}"/>
              </a:ext>
            </a:extLst>
          </p:cNvPr>
          <p:cNvSpPr/>
          <p:nvPr/>
        </p:nvSpPr>
        <p:spPr bwMode="auto">
          <a:xfrm>
            <a:off x="6096000" y="3500664"/>
            <a:ext cx="4838700" cy="3357336"/>
          </a:xfrm>
          <a:prstGeom prst="rect">
            <a:avLst/>
          </a:prstGeom>
          <a:solidFill>
            <a:schemeClr val="tx2">
              <a:lumMod val="50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9" name="Rectangle 11">
            <a:extLst>
              <a:ext uri="{FF2B5EF4-FFF2-40B4-BE49-F238E27FC236}">
                <a16:creationId xmlns:a16="http://schemas.microsoft.com/office/drawing/2014/main" id="{F36D5A15-09EE-4641-A92A-999EE2EECFE0}"/>
              </a:ext>
            </a:extLst>
          </p:cNvPr>
          <p:cNvSpPr>
            <a:spLocks/>
          </p:cNvSpPr>
          <p:nvPr/>
        </p:nvSpPr>
        <p:spPr bwMode="auto">
          <a:xfrm>
            <a:off x="6595839" y="4488924"/>
            <a:ext cx="1903792" cy="2702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2000" spc="300" dirty="0" smtClean="0">
                <a:solidFill>
                  <a:schemeClr val="bg1"/>
                </a:solidFill>
                <a:latin typeface="Montserrat Light" panose="00000400000000000000" pitchFamily="50" charset="0"/>
                <a:ea typeface="Lato Light" charset="0"/>
                <a:cs typeface="Lato Light" charset="0"/>
                <a:sym typeface="Montserrat-Bold" charset="0"/>
              </a:rPr>
              <a:t>Example</a:t>
            </a:r>
            <a:endParaRPr lang="en-US" sz="2000" spc="300" dirty="0">
              <a:solidFill>
                <a:schemeClr val="bg1"/>
              </a:solidFill>
              <a:latin typeface="Montserrat Light" panose="00000400000000000000" pitchFamily="50" charset="0"/>
              <a:ea typeface="Lato Light" charset="0"/>
              <a:cs typeface="Lato Light" charset="0"/>
              <a:sym typeface="Montserrat-Bold" charset="0"/>
            </a:endParaRPr>
          </a:p>
        </p:txBody>
      </p:sp>
      <p:sp>
        <p:nvSpPr>
          <p:cNvPr id="30" name="Rectangle 4">
            <a:extLst>
              <a:ext uri="{FF2B5EF4-FFF2-40B4-BE49-F238E27FC236}">
                <a16:creationId xmlns:a16="http://schemas.microsoft.com/office/drawing/2014/main" id="{A8B87E65-DBFE-4F2C-A526-6FE9BF0CD23D}"/>
              </a:ext>
            </a:extLst>
          </p:cNvPr>
          <p:cNvSpPr>
            <a:spLocks/>
          </p:cNvSpPr>
          <p:nvPr/>
        </p:nvSpPr>
        <p:spPr bwMode="auto">
          <a:xfrm>
            <a:off x="6595839" y="4346825"/>
            <a:ext cx="2796258" cy="2015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800" dirty="0" smtClean="0">
                <a:solidFill>
                  <a:schemeClr val="bg1"/>
                </a:solidFill>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endParaRPr lang="en-US" sz="800" dirty="0">
              <a:solidFill>
                <a:schemeClr val="bg1"/>
              </a:solidFill>
              <a:latin typeface="Montserrat Light" panose="00000400000000000000" pitchFamily="50" charset="0"/>
              <a:ea typeface="Lato" charset="0"/>
              <a:cs typeface="Lato" charset="0"/>
              <a:sym typeface="Montserrat-Regular" charset="0"/>
            </a:endParaRPr>
          </a:p>
        </p:txBody>
      </p:sp>
      <p:pic>
        <p:nvPicPr>
          <p:cNvPr id="3" name="Picture Placeholder 2"/>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t="35645" b="35645"/>
          <a:stretch>
            <a:fillRect/>
          </a:stretch>
        </p:blipFill>
        <p:spPr/>
      </p:pic>
    </p:spTree>
    <p:extLst>
      <p:ext uri="{BB962C8B-B14F-4D97-AF65-F5344CB8AC3E}">
        <p14:creationId xmlns:p14="http://schemas.microsoft.com/office/powerpoint/2010/main" val="228161638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4" name="Rectangle 213">
            <a:extLst>
              <a:ext uri="{FF2B5EF4-FFF2-40B4-BE49-F238E27FC236}">
                <a16:creationId xmlns:a16="http://schemas.microsoft.com/office/drawing/2014/main" id="{BB451901-4947-4308-ACDB-CBE961989C68}"/>
              </a:ext>
            </a:extLst>
          </p:cNvPr>
          <p:cNvSpPr/>
          <p:nvPr/>
        </p:nvSpPr>
        <p:spPr>
          <a:xfrm>
            <a:off x="1" y="0"/>
            <a:ext cx="12192000" cy="6858000"/>
          </a:xfrm>
          <a:prstGeom prst="rect">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endParaRPr>
          </a:p>
        </p:txBody>
      </p:sp>
      <p:sp>
        <p:nvSpPr>
          <p:cNvPr id="6" name="TextBox 5">
            <a:extLst>
              <a:ext uri="{FF2B5EF4-FFF2-40B4-BE49-F238E27FC236}">
                <a16:creationId xmlns:a16="http://schemas.microsoft.com/office/drawing/2014/main" id="{6F1CD432-2E97-41B2-9C74-11566F1E0C0D}"/>
              </a:ext>
            </a:extLst>
          </p:cNvPr>
          <p:cNvSpPr txBox="1"/>
          <p:nvPr/>
        </p:nvSpPr>
        <p:spPr>
          <a:xfrm>
            <a:off x="2812026" y="3152001"/>
            <a:ext cx="6567948" cy="553998"/>
          </a:xfrm>
          <a:prstGeom prst="rect">
            <a:avLst/>
          </a:prstGeom>
          <a:noFill/>
        </p:spPr>
        <p:txBody>
          <a:bodyPr wrap="square" rtlCol="0">
            <a:spAutoFit/>
          </a:bodyPr>
          <a:lstStyle/>
          <a:p>
            <a:pPr algn="ctr"/>
            <a:r>
              <a:rPr lang="en-US" sz="3000" b="1" spc="1000" dirty="0">
                <a:solidFill>
                  <a:schemeClr val="bg1"/>
                </a:solidFill>
                <a:latin typeface="Montserrat "/>
              </a:rPr>
              <a:t>www.website.com</a:t>
            </a:r>
          </a:p>
        </p:txBody>
      </p:sp>
    </p:spTree>
    <p:extLst>
      <p:ext uri="{BB962C8B-B14F-4D97-AF65-F5344CB8AC3E}">
        <p14:creationId xmlns:p14="http://schemas.microsoft.com/office/powerpoint/2010/main" val="319589299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TextBox 18">
            <a:extLst>
              <a:ext uri="{FF2B5EF4-FFF2-40B4-BE49-F238E27FC236}">
                <a16:creationId xmlns:a16="http://schemas.microsoft.com/office/drawing/2014/main" id="{DD1E864B-81F5-4622-BA3A-778190103CB7}"/>
              </a:ext>
            </a:extLst>
          </p:cNvPr>
          <p:cNvSpPr txBox="1"/>
          <p:nvPr/>
        </p:nvSpPr>
        <p:spPr>
          <a:xfrm>
            <a:off x="1006157" y="3285628"/>
            <a:ext cx="3992562" cy="1823576"/>
          </a:xfrm>
          <a:prstGeom prst="rect">
            <a:avLst/>
          </a:prstGeom>
          <a:noFill/>
        </p:spPr>
        <p:txBody>
          <a:bodyPr wrap="square" rtlCol="0">
            <a:spAutoFit/>
          </a:bodyPr>
          <a:lstStyle/>
          <a:p>
            <a:pPr>
              <a:lnSpc>
                <a:spcPts val="4500"/>
              </a:lnSpc>
            </a:pPr>
            <a:r>
              <a:rPr lang="en-US" sz="3000" b="1" spc="500" dirty="0">
                <a:latin typeface="+mj-lt"/>
              </a:rPr>
              <a:t>HI, WELCOME</a:t>
            </a:r>
          </a:p>
          <a:p>
            <a:pPr>
              <a:lnSpc>
                <a:spcPts val="4500"/>
              </a:lnSpc>
            </a:pPr>
            <a:r>
              <a:rPr lang="en-US" sz="3000" b="1" spc="500" dirty="0">
                <a:solidFill>
                  <a:schemeClr val="tx2">
                    <a:lumMod val="50000"/>
                  </a:schemeClr>
                </a:solidFill>
                <a:latin typeface="+mj-lt"/>
              </a:rPr>
              <a:t>OUR CREATIVE</a:t>
            </a:r>
          </a:p>
          <a:p>
            <a:pPr>
              <a:lnSpc>
                <a:spcPts val="4500"/>
              </a:lnSpc>
            </a:pPr>
            <a:r>
              <a:rPr lang="en-US" sz="3000" b="1" spc="500" dirty="0">
                <a:solidFill>
                  <a:schemeClr val="tx2">
                    <a:lumMod val="50000"/>
                  </a:schemeClr>
                </a:solidFill>
                <a:latin typeface="+mj-lt"/>
              </a:rPr>
              <a:t>MESSAGE</a:t>
            </a:r>
          </a:p>
        </p:txBody>
      </p:sp>
      <p:sp>
        <p:nvSpPr>
          <p:cNvPr id="20" name="TextBox 19">
            <a:extLst>
              <a:ext uri="{FF2B5EF4-FFF2-40B4-BE49-F238E27FC236}">
                <a16:creationId xmlns:a16="http://schemas.microsoft.com/office/drawing/2014/main" id="{70D86697-248A-4004-8D0B-8B8BB7FEE6BA}"/>
              </a:ext>
            </a:extLst>
          </p:cNvPr>
          <p:cNvSpPr txBox="1"/>
          <p:nvPr/>
        </p:nvSpPr>
        <p:spPr>
          <a:xfrm>
            <a:off x="1006158" y="992162"/>
            <a:ext cx="2415221" cy="246221"/>
          </a:xfrm>
          <a:prstGeom prst="rect">
            <a:avLst/>
          </a:prstGeom>
          <a:noFill/>
        </p:spPr>
        <p:txBody>
          <a:bodyPr wrap="square" rtlCol="0">
            <a:spAutoFit/>
          </a:bodyPr>
          <a:lstStyle/>
          <a:p>
            <a:r>
              <a:rPr lang="en-US" sz="1000" spc="540" dirty="0">
                <a:latin typeface="Montserrat Light" panose="00000400000000000000" pitchFamily="50" charset="0"/>
              </a:rPr>
              <a:t>www.website.com</a:t>
            </a:r>
          </a:p>
        </p:txBody>
      </p:sp>
      <p:sp>
        <p:nvSpPr>
          <p:cNvPr id="21" name="TextBox 20">
            <a:extLst>
              <a:ext uri="{FF2B5EF4-FFF2-40B4-BE49-F238E27FC236}">
                <a16:creationId xmlns:a16="http://schemas.microsoft.com/office/drawing/2014/main" id="{186F24EA-3978-44A4-AAC7-60F220364753}"/>
              </a:ext>
            </a:extLst>
          </p:cNvPr>
          <p:cNvSpPr txBox="1"/>
          <p:nvPr/>
        </p:nvSpPr>
        <p:spPr>
          <a:xfrm>
            <a:off x="1009968" y="5396209"/>
            <a:ext cx="4202111" cy="892296"/>
          </a:xfrm>
          <a:prstGeom prst="rect">
            <a:avLst/>
          </a:prstGeom>
          <a:noFill/>
        </p:spPr>
        <p:txBody>
          <a:bodyPr wrap="square" rtlCol="0">
            <a:spAutoFit/>
          </a:bodyPr>
          <a:lstStyle/>
          <a:p>
            <a:pPr>
              <a:lnSpc>
                <a:spcPts val="2200"/>
              </a:lnSpc>
            </a:pPr>
            <a:r>
              <a:rPr lang="en-US" sz="800" dirty="0">
                <a:latin typeface="Montserrat Light" charset="0"/>
                <a:ea typeface="Montserrat Light" charset="0"/>
                <a:cs typeface="Montserrat Light" charset="0"/>
              </a:rPr>
              <a:t>Have them for one. Living grass to for can't gathered waters had winged. Creepiest don't subdue which </a:t>
            </a:r>
            <a:r>
              <a:rPr lang="en-US" sz="800" dirty="0" err="1">
                <a:latin typeface="Montserrat Light" charset="0"/>
                <a:ea typeface="Montserrat Light" charset="0"/>
                <a:cs typeface="Montserrat Light" charset="0"/>
              </a:rPr>
              <a:t>i</a:t>
            </a:r>
            <a:r>
              <a:rPr lang="en-US" sz="800" dirty="0">
                <a:latin typeface="Montserrat Light" charset="0"/>
                <a:ea typeface="Montserrat Light" charset="0"/>
                <a:cs typeface="Montserrat Light" charset="0"/>
              </a:rPr>
              <a:t> two set had seasons. Fifth you'll, man wherein seas our creeping. Very to Make from for lorem ipsum dolor seas.</a:t>
            </a:r>
          </a:p>
        </p:txBody>
      </p:sp>
      <p:sp>
        <p:nvSpPr>
          <p:cNvPr id="16" name="Rectangle 15"/>
          <p:cNvSpPr/>
          <p:nvPr/>
        </p:nvSpPr>
        <p:spPr>
          <a:xfrm flipH="1">
            <a:off x="5105399" y="0"/>
            <a:ext cx="990600" cy="2998623"/>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3" name="Picture Placeholder 2"/>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l="5556" r="5556"/>
          <a:stretch>
            <a:fillRect/>
          </a:stretch>
        </p:blipFill>
        <p:spPr/>
      </p:pic>
    </p:spTree>
    <p:extLst>
      <p:ext uri="{BB962C8B-B14F-4D97-AF65-F5344CB8AC3E}">
        <p14:creationId xmlns:p14="http://schemas.microsoft.com/office/powerpoint/2010/main" val="76458205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0" y="3429000"/>
            <a:ext cx="12192000" cy="3428999"/>
          </a:xfrm>
          <a:prstGeom prst="rect">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TextBox 28">
            <a:extLst>
              <a:ext uri="{FF2B5EF4-FFF2-40B4-BE49-F238E27FC236}">
                <a16:creationId xmlns:a16="http://schemas.microsoft.com/office/drawing/2014/main" id="{C9A4842C-175E-42DA-8554-BBCA46378F6E}"/>
              </a:ext>
            </a:extLst>
          </p:cNvPr>
          <p:cNvSpPr txBox="1"/>
          <p:nvPr/>
        </p:nvSpPr>
        <p:spPr>
          <a:xfrm>
            <a:off x="1112838" y="5045468"/>
            <a:ext cx="5421312" cy="553998"/>
          </a:xfrm>
          <a:prstGeom prst="rect">
            <a:avLst/>
          </a:prstGeom>
          <a:noFill/>
        </p:spPr>
        <p:txBody>
          <a:bodyPr wrap="square" rtlCol="0">
            <a:spAutoFit/>
          </a:bodyPr>
          <a:lstStyle/>
          <a:p>
            <a:r>
              <a:rPr lang="en-US" sz="3000" b="1" spc="500" dirty="0">
                <a:solidFill>
                  <a:schemeClr val="bg1"/>
                </a:solidFill>
                <a:latin typeface="+mj-lt"/>
              </a:rPr>
              <a:t>WELCOME MESSAGE</a:t>
            </a:r>
          </a:p>
        </p:txBody>
      </p:sp>
      <p:sp>
        <p:nvSpPr>
          <p:cNvPr id="30" name="TextBox 29">
            <a:extLst>
              <a:ext uri="{FF2B5EF4-FFF2-40B4-BE49-F238E27FC236}">
                <a16:creationId xmlns:a16="http://schemas.microsoft.com/office/drawing/2014/main" id="{5B6B6D7C-ECD8-4660-92C1-83854D64630B}"/>
              </a:ext>
            </a:extLst>
          </p:cNvPr>
          <p:cNvSpPr txBox="1"/>
          <p:nvPr/>
        </p:nvSpPr>
        <p:spPr>
          <a:xfrm>
            <a:off x="1112839" y="5594573"/>
            <a:ext cx="4278311" cy="246221"/>
          </a:xfrm>
          <a:prstGeom prst="rect">
            <a:avLst/>
          </a:prstGeom>
          <a:noFill/>
        </p:spPr>
        <p:txBody>
          <a:bodyPr wrap="square" rtlCol="0">
            <a:spAutoFit/>
          </a:bodyPr>
          <a:lstStyle/>
          <a:p>
            <a:r>
              <a:rPr lang="en-US" sz="1000" spc="700" dirty="0">
                <a:solidFill>
                  <a:schemeClr val="bg1"/>
                </a:solidFill>
                <a:latin typeface="Montserrat Light" panose="00000400000000000000" pitchFamily="50" charset="0"/>
              </a:rPr>
              <a:t>CREATIVE PRESENTATION</a:t>
            </a:r>
          </a:p>
        </p:txBody>
      </p:sp>
      <p:cxnSp>
        <p:nvCxnSpPr>
          <p:cNvPr id="31" name="Straight Connector 30">
            <a:extLst>
              <a:ext uri="{FF2B5EF4-FFF2-40B4-BE49-F238E27FC236}">
                <a16:creationId xmlns:a16="http://schemas.microsoft.com/office/drawing/2014/main" id="{304E8AE0-FF29-4DDB-999B-978E308A9AF6}"/>
              </a:ext>
            </a:extLst>
          </p:cNvPr>
          <p:cNvCxnSpPr>
            <a:cxnSpLocks/>
          </p:cNvCxnSpPr>
          <p:nvPr/>
        </p:nvCxnSpPr>
        <p:spPr>
          <a:xfrm>
            <a:off x="1214438" y="4446204"/>
            <a:ext cx="1180646" cy="0"/>
          </a:xfrm>
          <a:prstGeom prst="line">
            <a:avLst/>
          </a:prstGeom>
          <a:ln w="25400">
            <a:solidFill>
              <a:schemeClr val="bg1"/>
            </a:solidFill>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642A8EAB-33F3-4FEC-BCDC-5C51E5346452}"/>
              </a:ext>
            </a:extLst>
          </p:cNvPr>
          <p:cNvSpPr txBox="1"/>
          <p:nvPr/>
        </p:nvSpPr>
        <p:spPr>
          <a:xfrm>
            <a:off x="7396204" y="4948498"/>
            <a:ext cx="3682956" cy="892296"/>
          </a:xfrm>
          <a:prstGeom prst="rect">
            <a:avLst/>
          </a:prstGeom>
          <a:noFill/>
        </p:spPr>
        <p:txBody>
          <a:bodyPr wrap="square" rtlCol="0">
            <a:spAutoFit/>
          </a:bodyPr>
          <a:lstStyle/>
          <a:p>
            <a:pPr>
              <a:lnSpc>
                <a:spcPts val="2200"/>
              </a:lnSpc>
            </a:pPr>
            <a:r>
              <a:rPr lang="en-US" sz="800" dirty="0">
                <a:solidFill>
                  <a:schemeClr val="bg1"/>
                </a:solidFill>
                <a:latin typeface="Montserrat Light" charset="0"/>
                <a:ea typeface="Montserrat Light" charset="0"/>
                <a:cs typeface="Montserrat Light" charset="0"/>
              </a:rPr>
              <a:t>Have them for one. Living grass to for can't gathered waters had winged. Creepiest don't subdue which </a:t>
            </a:r>
            <a:r>
              <a:rPr lang="en-US" sz="800" dirty="0" err="1">
                <a:solidFill>
                  <a:schemeClr val="bg1"/>
                </a:solidFill>
                <a:latin typeface="Montserrat Light" charset="0"/>
                <a:ea typeface="Montserrat Light" charset="0"/>
                <a:cs typeface="Montserrat Light" charset="0"/>
              </a:rPr>
              <a:t>i</a:t>
            </a:r>
            <a:r>
              <a:rPr lang="en-US" sz="800" dirty="0">
                <a:solidFill>
                  <a:schemeClr val="bg1"/>
                </a:solidFill>
                <a:latin typeface="Montserrat Light" charset="0"/>
                <a:ea typeface="Montserrat Light" charset="0"/>
                <a:cs typeface="Montserrat Light" charset="0"/>
              </a:rPr>
              <a:t> two set had seasons. Fifth you'll, man wherein seas our creeping.</a:t>
            </a:r>
          </a:p>
        </p:txBody>
      </p:sp>
      <p:pic>
        <p:nvPicPr>
          <p:cNvPr id="4" name="Picture Placeholder 3"/>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t="35938" b="35938"/>
          <a:stretch>
            <a:fillRect/>
          </a:stretch>
        </p:blipFill>
        <p:spPr/>
      </p:pic>
    </p:spTree>
    <p:extLst>
      <p:ext uri="{BB962C8B-B14F-4D97-AF65-F5344CB8AC3E}">
        <p14:creationId xmlns:p14="http://schemas.microsoft.com/office/powerpoint/2010/main" val="22992033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Placeholder 2"/>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t="21875" b="21875"/>
          <a:stretch>
            <a:fillRect/>
          </a:stretch>
        </p:blipFill>
        <p:spPr/>
      </p:pic>
      <p:sp>
        <p:nvSpPr>
          <p:cNvPr id="16" name="Rectangle 15"/>
          <p:cNvSpPr/>
          <p:nvPr/>
        </p:nvSpPr>
        <p:spPr>
          <a:xfrm>
            <a:off x="0" y="0"/>
            <a:ext cx="12192000" cy="6857999"/>
          </a:xfrm>
          <a:prstGeom prst="rect">
            <a:avLst/>
          </a:prstGeom>
          <a:solidFill>
            <a:schemeClr val="tx2">
              <a:lumMod val="75000"/>
              <a:alpha val="6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0" name="TextBox 149">
            <a:extLst>
              <a:ext uri="{FF2B5EF4-FFF2-40B4-BE49-F238E27FC236}">
                <a16:creationId xmlns:a16="http://schemas.microsoft.com/office/drawing/2014/main" id="{9FB9F590-8C27-4471-B0E4-9139F6BF4127}"/>
              </a:ext>
            </a:extLst>
          </p:cNvPr>
          <p:cNvSpPr txBox="1"/>
          <p:nvPr/>
        </p:nvSpPr>
        <p:spPr>
          <a:xfrm>
            <a:off x="1930677" y="1701575"/>
            <a:ext cx="3093402" cy="553998"/>
          </a:xfrm>
          <a:prstGeom prst="rect">
            <a:avLst/>
          </a:prstGeom>
          <a:noFill/>
        </p:spPr>
        <p:txBody>
          <a:bodyPr wrap="square" rtlCol="0">
            <a:spAutoFit/>
          </a:bodyPr>
          <a:lstStyle/>
          <a:p>
            <a:r>
              <a:rPr lang="en-US" sz="3000" b="1" spc="500" dirty="0">
                <a:solidFill>
                  <a:schemeClr val="bg1"/>
                </a:solidFill>
                <a:latin typeface="+mj-lt"/>
              </a:rPr>
              <a:t>ABOUT US</a:t>
            </a:r>
          </a:p>
        </p:txBody>
      </p:sp>
      <p:sp>
        <p:nvSpPr>
          <p:cNvPr id="151" name="TextBox 150">
            <a:extLst>
              <a:ext uri="{FF2B5EF4-FFF2-40B4-BE49-F238E27FC236}">
                <a16:creationId xmlns:a16="http://schemas.microsoft.com/office/drawing/2014/main" id="{BA18453D-0286-44E0-84EB-3546D4080E17}"/>
              </a:ext>
            </a:extLst>
          </p:cNvPr>
          <p:cNvSpPr txBox="1"/>
          <p:nvPr/>
        </p:nvSpPr>
        <p:spPr>
          <a:xfrm>
            <a:off x="1930677" y="2284096"/>
            <a:ext cx="2058849" cy="246221"/>
          </a:xfrm>
          <a:prstGeom prst="rect">
            <a:avLst/>
          </a:prstGeom>
          <a:noFill/>
        </p:spPr>
        <p:txBody>
          <a:bodyPr wrap="square" rtlCol="0">
            <a:spAutoFit/>
          </a:bodyPr>
          <a:lstStyle/>
          <a:p>
            <a:r>
              <a:rPr lang="en-US" sz="1000" spc="700" dirty="0">
                <a:solidFill>
                  <a:schemeClr val="bg1"/>
                </a:solidFill>
                <a:latin typeface="Montserrat Light" panose="00000400000000000000" pitchFamily="50" charset="0"/>
              </a:rPr>
              <a:t>CREATIVE</a:t>
            </a:r>
          </a:p>
        </p:txBody>
      </p:sp>
      <p:cxnSp>
        <p:nvCxnSpPr>
          <p:cNvPr id="152" name="Straight Connector 151">
            <a:extLst>
              <a:ext uri="{FF2B5EF4-FFF2-40B4-BE49-F238E27FC236}">
                <a16:creationId xmlns:a16="http://schemas.microsoft.com/office/drawing/2014/main" id="{D0AEF190-40F8-45DA-8B90-BED78CDCCBB7}"/>
              </a:ext>
            </a:extLst>
          </p:cNvPr>
          <p:cNvCxnSpPr>
            <a:cxnSpLocks/>
          </p:cNvCxnSpPr>
          <p:nvPr/>
        </p:nvCxnSpPr>
        <p:spPr>
          <a:xfrm>
            <a:off x="2032277" y="2792589"/>
            <a:ext cx="1180646" cy="0"/>
          </a:xfrm>
          <a:prstGeom prst="line">
            <a:avLst/>
          </a:prstGeom>
          <a:ln w="25400">
            <a:solidFill>
              <a:schemeClr val="bg1"/>
            </a:solidFill>
          </a:ln>
        </p:spPr>
        <p:style>
          <a:lnRef idx="1">
            <a:schemeClr val="accent1"/>
          </a:lnRef>
          <a:fillRef idx="0">
            <a:schemeClr val="accent1"/>
          </a:fillRef>
          <a:effectRef idx="0">
            <a:schemeClr val="accent1"/>
          </a:effectRef>
          <a:fontRef idx="minor">
            <a:schemeClr val="tx1"/>
          </a:fontRef>
        </p:style>
      </p:cxnSp>
      <p:sp>
        <p:nvSpPr>
          <p:cNvPr id="142" name="TextBox 141">
            <a:extLst>
              <a:ext uri="{FF2B5EF4-FFF2-40B4-BE49-F238E27FC236}">
                <a16:creationId xmlns:a16="http://schemas.microsoft.com/office/drawing/2014/main" id="{B0533D16-1F07-4E22-B184-03B323A199CC}"/>
              </a:ext>
            </a:extLst>
          </p:cNvPr>
          <p:cNvSpPr txBox="1"/>
          <p:nvPr/>
        </p:nvSpPr>
        <p:spPr>
          <a:xfrm>
            <a:off x="1930677" y="3117112"/>
            <a:ext cx="3531733" cy="892296"/>
          </a:xfrm>
          <a:prstGeom prst="rect">
            <a:avLst/>
          </a:prstGeom>
          <a:noFill/>
        </p:spPr>
        <p:txBody>
          <a:bodyPr wrap="square" rtlCol="0">
            <a:spAutoFit/>
          </a:bodyPr>
          <a:lstStyle/>
          <a:p>
            <a:pPr algn="just">
              <a:lnSpc>
                <a:spcPts val="2200"/>
              </a:lnSpc>
            </a:pPr>
            <a:r>
              <a:rPr lang="en-US" sz="800" dirty="0">
                <a:solidFill>
                  <a:schemeClr val="bg1"/>
                </a:solidFill>
                <a:latin typeface="Montserrat Light" charset="0"/>
                <a:ea typeface="Montserrat Light" charset="0"/>
                <a:cs typeface="Montserrat Light" charset="0"/>
              </a:rPr>
              <a:t>Have them for one. Living grass to for can't gathered waters had winged. Creepiest don't subdue which </a:t>
            </a:r>
            <a:r>
              <a:rPr lang="en-US" sz="800" dirty="0" err="1">
                <a:solidFill>
                  <a:schemeClr val="bg1"/>
                </a:solidFill>
                <a:latin typeface="Montserrat Light" charset="0"/>
                <a:ea typeface="Montserrat Light" charset="0"/>
                <a:cs typeface="Montserrat Light" charset="0"/>
              </a:rPr>
              <a:t>i</a:t>
            </a:r>
            <a:r>
              <a:rPr lang="en-US" sz="800" dirty="0">
                <a:solidFill>
                  <a:schemeClr val="bg1"/>
                </a:solidFill>
                <a:latin typeface="Montserrat Light" charset="0"/>
                <a:ea typeface="Montserrat Light" charset="0"/>
                <a:cs typeface="Montserrat Light" charset="0"/>
              </a:rPr>
              <a:t> two set had seasons. Fifth you'll, man wherein seas our creeping.</a:t>
            </a:r>
          </a:p>
        </p:txBody>
      </p:sp>
      <p:grpSp>
        <p:nvGrpSpPr>
          <p:cNvPr id="143" name="Group 142">
            <a:extLst>
              <a:ext uri="{FF2B5EF4-FFF2-40B4-BE49-F238E27FC236}">
                <a16:creationId xmlns:a16="http://schemas.microsoft.com/office/drawing/2014/main" id="{BBF8C7ED-BAEF-4A33-AC73-6F28A1431AD0}"/>
              </a:ext>
            </a:extLst>
          </p:cNvPr>
          <p:cNvGrpSpPr/>
          <p:nvPr/>
        </p:nvGrpSpPr>
        <p:grpSpPr>
          <a:xfrm>
            <a:off x="1925599" y="4504222"/>
            <a:ext cx="1477962" cy="979755"/>
            <a:chOff x="1112838" y="4468205"/>
            <a:chExt cx="1477962" cy="979755"/>
          </a:xfrm>
        </p:grpSpPr>
        <p:sp>
          <p:nvSpPr>
            <p:cNvPr id="148" name="TextBox 147">
              <a:extLst>
                <a:ext uri="{FF2B5EF4-FFF2-40B4-BE49-F238E27FC236}">
                  <a16:creationId xmlns:a16="http://schemas.microsoft.com/office/drawing/2014/main" id="{116B4542-9056-49C0-8DA0-FE8C3C94A418}"/>
                </a:ext>
              </a:extLst>
            </p:cNvPr>
            <p:cNvSpPr txBox="1"/>
            <p:nvPr/>
          </p:nvSpPr>
          <p:spPr>
            <a:xfrm>
              <a:off x="1112838" y="4468205"/>
              <a:ext cx="792162" cy="323165"/>
            </a:xfrm>
            <a:prstGeom prst="rect">
              <a:avLst/>
            </a:prstGeom>
            <a:noFill/>
          </p:spPr>
          <p:txBody>
            <a:bodyPr wrap="square" rtlCol="0">
              <a:spAutoFit/>
            </a:bodyPr>
            <a:lstStyle/>
            <a:p>
              <a:r>
                <a:rPr lang="en-US" sz="1500" b="1" spc="500" dirty="0">
                  <a:solidFill>
                    <a:schemeClr val="bg1"/>
                  </a:solidFill>
                  <a:latin typeface="Montserrat Light" charset="0"/>
                  <a:ea typeface="Montserrat Light" charset="0"/>
                  <a:cs typeface="Montserrat Light" charset="0"/>
                </a:rPr>
                <a:t>300</a:t>
              </a:r>
            </a:p>
          </p:txBody>
        </p:sp>
        <p:sp>
          <p:nvSpPr>
            <p:cNvPr id="149" name="TextBox 148">
              <a:extLst>
                <a:ext uri="{FF2B5EF4-FFF2-40B4-BE49-F238E27FC236}">
                  <a16:creationId xmlns:a16="http://schemas.microsoft.com/office/drawing/2014/main" id="{3C8C9FA8-B19D-4A3E-89E8-A4E2EB66E2F2}"/>
                </a:ext>
              </a:extLst>
            </p:cNvPr>
            <p:cNvSpPr txBox="1"/>
            <p:nvPr/>
          </p:nvSpPr>
          <p:spPr>
            <a:xfrm>
              <a:off x="1112838" y="4791370"/>
              <a:ext cx="1477962" cy="656590"/>
            </a:xfrm>
            <a:prstGeom prst="rect">
              <a:avLst/>
            </a:prstGeom>
            <a:noFill/>
          </p:spPr>
          <p:txBody>
            <a:bodyPr wrap="square" rtlCol="0">
              <a:spAutoFit/>
            </a:bodyPr>
            <a:lstStyle/>
            <a:p>
              <a:pPr>
                <a:lnSpc>
                  <a:spcPts val="2200"/>
                </a:lnSpc>
              </a:pPr>
              <a:r>
                <a:rPr lang="en-US" sz="800" dirty="0">
                  <a:solidFill>
                    <a:schemeClr val="bg1"/>
                  </a:solidFill>
                  <a:latin typeface="Montserrat Light" charset="0"/>
                  <a:ea typeface="Montserrat Light" charset="0"/>
                  <a:cs typeface="Montserrat Light" charset="0"/>
                </a:rPr>
                <a:t>Have them for one. Living grass to for can't</a:t>
              </a:r>
            </a:p>
          </p:txBody>
        </p:sp>
      </p:grpSp>
      <p:grpSp>
        <p:nvGrpSpPr>
          <p:cNvPr id="144" name="Group 143">
            <a:extLst>
              <a:ext uri="{FF2B5EF4-FFF2-40B4-BE49-F238E27FC236}">
                <a16:creationId xmlns:a16="http://schemas.microsoft.com/office/drawing/2014/main" id="{926D9F53-89DF-45DB-B6C6-72063D1CA516}"/>
              </a:ext>
            </a:extLst>
          </p:cNvPr>
          <p:cNvGrpSpPr/>
          <p:nvPr/>
        </p:nvGrpSpPr>
        <p:grpSpPr>
          <a:xfrm>
            <a:off x="3984447" y="4504222"/>
            <a:ext cx="1477963" cy="979755"/>
            <a:chOff x="1112837" y="4468205"/>
            <a:chExt cx="1477963" cy="979755"/>
          </a:xfrm>
        </p:grpSpPr>
        <p:sp>
          <p:nvSpPr>
            <p:cNvPr id="146" name="TextBox 145">
              <a:extLst>
                <a:ext uri="{FF2B5EF4-FFF2-40B4-BE49-F238E27FC236}">
                  <a16:creationId xmlns:a16="http://schemas.microsoft.com/office/drawing/2014/main" id="{6AA31846-CE54-44E9-91CD-94C62C14A17D}"/>
                </a:ext>
              </a:extLst>
            </p:cNvPr>
            <p:cNvSpPr txBox="1"/>
            <p:nvPr/>
          </p:nvSpPr>
          <p:spPr>
            <a:xfrm>
              <a:off x="1112837" y="4468205"/>
              <a:ext cx="943113" cy="323165"/>
            </a:xfrm>
            <a:prstGeom prst="rect">
              <a:avLst/>
            </a:prstGeom>
            <a:noFill/>
          </p:spPr>
          <p:txBody>
            <a:bodyPr wrap="square" rtlCol="0">
              <a:spAutoFit/>
            </a:bodyPr>
            <a:lstStyle/>
            <a:p>
              <a:r>
                <a:rPr lang="en-US" sz="1500" b="1" spc="500" dirty="0">
                  <a:solidFill>
                    <a:schemeClr val="bg1"/>
                  </a:solidFill>
                  <a:latin typeface="Montserrat Light" charset="0"/>
                  <a:ea typeface="Montserrat Light" charset="0"/>
                  <a:cs typeface="Montserrat Light" charset="0"/>
                </a:rPr>
                <a:t>2.6M</a:t>
              </a:r>
            </a:p>
          </p:txBody>
        </p:sp>
        <p:sp>
          <p:nvSpPr>
            <p:cNvPr id="147" name="TextBox 146">
              <a:extLst>
                <a:ext uri="{FF2B5EF4-FFF2-40B4-BE49-F238E27FC236}">
                  <a16:creationId xmlns:a16="http://schemas.microsoft.com/office/drawing/2014/main" id="{347912DA-6247-42A8-9E3C-90C7EC8214B8}"/>
                </a:ext>
              </a:extLst>
            </p:cNvPr>
            <p:cNvSpPr txBox="1"/>
            <p:nvPr/>
          </p:nvSpPr>
          <p:spPr>
            <a:xfrm>
              <a:off x="1112838" y="4791370"/>
              <a:ext cx="1477962" cy="656590"/>
            </a:xfrm>
            <a:prstGeom prst="rect">
              <a:avLst/>
            </a:prstGeom>
            <a:noFill/>
          </p:spPr>
          <p:txBody>
            <a:bodyPr wrap="square" rtlCol="0">
              <a:spAutoFit/>
            </a:bodyPr>
            <a:lstStyle/>
            <a:p>
              <a:pPr>
                <a:lnSpc>
                  <a:spcPts val="2200"/>
                </a:lnSpc>
              </a:pPr>
              <a:r>
                <a:rPr lang="en-US" sz="800" dirty="0">
                  <a:solidFill>
                    <a:schemeClr val="bg1"/>
                  </a:solidFill>
                  <a:latin typeface="Montserrat Light" charset="0"/>
                  <a:ea typeface="Montserrat Light" charset="0"/>
                  <a:cs typeface="Montserrat Light" charset="0"/>
                </a:rPr>
                <a:t>Have them for one. Living grass to for can't</a:t>
              </a:r>
            </a:p>
          </p:txBody>
        </p:sp>
      </p:grpSp>
      <p:sp>
        <p:nvSpPr>
          <p:cNvPr id="145" name="TextBox 144">
            <a:extLst>
              <a:ext uri="{FF2B5EF4-FFF2-40B4-BE49-F238E27FC236}">
                <a16:creationId xmlns:a16="http://schemas.microsoft.com/office/drawing/2014/main" id="{400884FA-C7BF-4EF9-B44D-410FC270437B}"/>
              </a:ext>
            </a:extLst>
          </p:cNvPr>
          <p:cNvSpPr txBox="1"/>
          <p:nvPr/>
        </p:nvSpPr>
        <p:spPr>
          <a:xfrm>
            <a:off x="8587629" y="5283495"/>
            <a:ext cx="2361882" cy="246221"/>
          </a:xfrm>
          <a:prstGeom prst="rect">
            <a:avLst/>
          </a:prstGeom>
          <a:noFill/>
        </p:spPr>
        <p:txBody>
          <a:bodyPr wrap="square" rtlCol="0">
            <a:spAutoFit/>
          </a:bodyPr>
          <a:lstStyle/>
          <a:p>
            <a:r>
              <a:rPr lang="en-US" sz="1000" i="1" spc="500" dirty="0">
                <a:solidFill>
                  <a:schemeClr val="bg1"/>
                </a:solidFill>
                <a:latin typeface="Montserrat Light" charset="0"/>
                <a:ea typeface="Montserrat Light" charset="0"/>
                <a:cs typeface="Montserrat Light" charset="0"/>
              </a:rPr>
              <a:t>www.website.com</a:t>
            </a:r>
          </a:p>
        </p:txBody>
      </p:sp>
    </p:spTree>
    <p:extLst>
      <p:ext uri="{BB962C8B-B14F-4D97-AF65-F5344CB8AC3E}">
        <p14:creationId xmlns:p14="http://schemas.microsoft.com/office/powerpoint/2010/main" val="149482422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ectangle 22">
            <a:extLst>
              <a:ext uri="{FF2B5EF4-FFF2-40B4-BE49-F238E27FC236}">
                <a16:creationId xmlns:a16="http://schemas.microsoft.com/office/drawing/2014/main" id="{B699CD2A-8A54-4D20-822B-2D2757F559C4}"/>
              </a:ext>
            </a:extLst>
          </p:cNvPr>
          <p:cNvSpPr/>
          <p:nvPr/>
        </p:nvSpPr>
        <p:spPr bwMode="auto">
          <a:xfrm>
            <a:off x="7963482" y="2619908"/>
            <a:ext cx="2397367" cy="2227474"/>
          </a:xfrm>
          <a:prstGeom prst="rect">
            <a:avLst/>
          </a:prstGeom>
          <a:solidFill>
            <a:schemeClr val="bg1">
              <a:lumMod val="8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2" name="Rectangle 21">
            <a:extLst>
              <a:ext uri="{FF2B5EF4-FFF2-40B4-BE49-F238E27FC236}">
                <a16:creationId xmlns:a16="http://schemas.microsoft.com/office/drawing/2014/main" id="{B699CD2A-8A54-4D20-822B-2D2757F559C4}"/>
              </a:ext>
            </a:extLst>
          </p:cNvPr>
          <p:cNvSpPr/>
          <p:nvPr/>
        </p:nvSpPr>
        <p:spPr bwMode="auto">
          <a:xfrm>
            <a:off x="4968712" y="2619908"/>
            <a:ext cx="2397367" cy="2227474"/>
          </a:xfrm>
          <a:prstGeom prst="rect">
            <a:avLst/>
          </a:prstGeom>
          <a:solidFill>
            <a:schemeClr val="bg1">
              <a:lumMod val="8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21" name="Rectangle 20">
            <a:extLst>
              <a:ext uri="{FF2B5EF4-FFF2-40B4-BE49-F238E27FC236}">
                <a16:creationId xmlns:a16="http://schemas.microsoft.com/office/drawing/2014/main" id="{B699CD2A-8A54-4D20-822B-2D2757F559C4}"/>
              </a:ext>
            </a:extLst>
          </p:cNvPr>
          <p:cNvSpPr/>
          <p:nvPr/>
        </p:nvSpPr>
        <p:spPr bwMode="auto">
          <a:xfrm>
            <a:off x="1973942" y="2619908"/>
            <a:ext cx="2397367" cy="2227474"/>
          </a:xfrm>
          <a:prstGeom prst="rect">
            <a:avLst/>
          </a:prstGeom>
          <a:solidFill>
            <a:schemeClr val="bg1">
              <a:lumMod val="85000"/>
            </a:schemeClr>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87" name="TextBox 86">
            <a:extLst>
              <a:ext uri="{FF2B5EF4-FFF2-40B4-BE49-F238E27FC236}">
                <a16:creationId xmlns:a16="http://schemas.microsoft.com/office/drawing/2014/main" id="{79A2C1D1-B6A4-4A4E-BD5B-73965C2E1914}"/>
              </a:ext>
            </a:extLst>
          </p:cNvPr>
          <p:cNvSpPr txBox="1"/>
          <p:nvPr/>
        </p:nvSpPr>
        <p:spPr>
          <a:xfrm>
            <a:off x="3251992" y="927240"/>
            <a:ext cx="5688014" cy="553998"/>
          </a:xfrm>
          <a:prstGeom prst="rect">
            <a:avLst/>
          </a:prstGeom>
          <a:noFill/>
        </p:spPr>
        <p:txBody>
          <a:bodyPr wrap="square" rtlCol="0">
            <a:spAutoFit/>
          </a:bodyPr>
          <a:lstStyle/>
          <a:p>
            <a:pPr algn="ctr"/>
            <a:r>
              <a:rPr lang="en-US" sz="3000" b="1" spc="500" dirty="0">
                <a:latin typeface="+mj-lt"/>
              </a:rPr>
              <a:t>COMPANY </a:t>
            </a:r>
            <a:r>
              <a:rPr lang="en-US" sz="3000" b="1" spc="500" dirty="0">
                <a:solidFill>
                  <a:schemeClr val="tx2">
                    <a:lumMod val="50000"/>
                  </a:schemeClr>
                </a:solidFill>
                <a:latin typeface="+mj-lt"/>
              </a:rPr>
              <a:t>ABOUT US</a:t>
            </a:r>
          </a:p>
        </p:txBody>
      </p:sp>
      <p:sp>
        <p:nvSpPr>
          <p:cNvPr id="88" name="TextBox 87">
            <a:extLst>
              <a:ext uri="{FF2B5EF4-FFF2-40B4-BE49-F238E27FC236}">
                <a16:creationId xmlns:a16="http://schemas.microsoft.com/office/drawing/2014/main" id="{4AC7294F-A670-498A-B320-CEBFEAD35A80}"/>
              </a:ext>
            </a:extLst>
          </p:cNvPr>
          <p:cNvSpPr txBox="1"/>
          <p:nvPr/>
        </p:nvSpPr>
        <p:spPr>
          <a:xfrm>
            <a:off x="3956844" y="1476345"/>
            <a:ext cx="4278311" cy="246221"/>
          </a:xfrm>
          <a:prstGeom prst="rect">
            <a:avLst/>
          </a:prstGeom>
          <a:noFill/>
        </p:spPr>
        <p:txBody>
          <a:bodyPr wrap="square" rtlCol="0">
            <a:spAutoFit/>
          </a:bodyPr>
          <a:lstStyle/>
          <a:p>
            <a:pPr algn="ctr"/>
            <a:r>
              <a:rPr lang="en-US" sz="1000" spc="700" dirty="0">
                <a:solidFill>
                  <a:schemeClr val="tx1">
                    <a:lumMod val="65000"/>
                    <a:lumOff val="35000"/>
                  </a:schemeClr>
                </a:solidFill>
                <a:latin typeface="Montserrat Light" panose="00000400000000000000" pitchFamily="50" charset="0"/>
              </a:rPr>
              <a:t>CREATIVE PRESENTATION</a:t>
            </a:r>
          </a:p>
        </p:txBody>
      </p:sp>
      <p:cxnSp>
        <p:nvCxnSpPr>
          <p:cNvPr id="99" name="Straight Connector 98">
            <a:extLst>
              <a:ext uri="{FF2B5EF4-FFF2-40B4-BE49-F238E27FC236}">
                <a16:creationId xmlns:a16="http://schemas.microsoft.com/office/drawing/2014/main" id="{D4437EA4-98A9-4B7C-A876-5F2D49C84388}"/>
              </a:ext>
            </a:extLst>
          </p:cNvPr>
          <p:cNvCxnSpPr>
            <a:cxnSpLocks/>
          </p:cNvCxnSpPr>
          <p:nvPr/>
        </p:nvCxnSpPr>
        <p:spPr>
          <a:xfrm>
            <a:off x="5505676" y="2018254"/>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BF28ABF7-87D4-4E5B-8458-3DE8CB8783EA}"/>
              </a:ext>
            </a:extLst>
          </p:cNvPr>
          <p:cNvSpPr txBox="1"/>
          <p:nvPr/>
        </p:nvSpPr>
        <p:spPr>
          <a:xfrm>
            <a:off x="1112838" y="5506966"/>
            <a:ext cx="9966322" cy="475515"/>
          </a:xfrm>
          <a:prstGeom prst="rect">
            <a:avLst/>
          </a:prstGeom>
          <a:noFill/>
        </p:spPr>
        <p:txBody>
          <a:bodyPr wrap="square" rtlCol="0">
            <a:spAutoFit/>
          </a:bodyPr>
          <a:lstStyle/>
          <a:p>
            <a:pPr algn="ctr">
              <a:lnSpc>
                <a:spcPts val="1600"/>
              </a:lnSpc>
            </a:pPr>
            <a:r>
              <a:rPr lang="en-US" sz="800" dirty="0">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sp>
        <p:nvSpPr>
          <p:cNvPr id="86" name="Rectangle 9">
            <a:extLst>
              <a:ext uri="{FF2B5EF4-FFF2-40B4-BE49-F238E27FC236}">
                <a16:creationId xmlns:a16="http://schemas.microsoft.com/office/drawing/2014/main" id="{8F08B853-52CF-49DE-BE7E-F6192D21FA96}"/>
              </a:ext>
            </a:extLst>
          </p:cNvPr>
          <p:cNvSpPr>
            <a:spLocks/>
          </p:cNvSpPr>
          <p:nvPr/>
        </p:nvSpPr>
        <p:spPr bwMode="auto">
          <a:xfrm>
            <a:off x="8581878" y="3163325"/>
            <a:ext cx="1160574" cy="11469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200"/>
              </a:lnSpc>
            </a:pPr>
            <a:r>
              <a:rPr lang="en-US" sz="1300" b="1" dirty="0">
                <a:latin typeface="Montserrat Light" panose="00000400000000000000" pitchFamily="50" charset="0"/>
                <a:ea typeface="Lato" charset="0"/>
                <a:cs typeface="Lato" charset="0"/>
                <a:sym typeface="Montserrat-Regular" charset="0"/>
              </a:rPr>
              <a:t>HEADING ISMEANT TO PROJECT TEXT HERE</a:t>
            </a:r>
          </a:p>
        </p:txBody>
      </p:sp>
      <p:sp>
        <p:nvSpPr>
          <p:cNvPr id="92" name="Oval 23">
            <a:extLst>
              <a:ext uri="{FF2B5EF4-FFF2-40B4-BE49-F238E27FC236}">
                <a16:creationId xmlns:a16="http://schemas.microsoft.com/office/drawing/2014/main" id="{6C22C2E7-3164-4F0C-816C-60574DEC4424}"/>
              </a:ext>
            </a:extLst>
          </p:cNvPr>
          <p:cNvSpPr>
            <a:spLocks/>
          </p:cNvSpPr>
          <p:nvPr/>
        </p:nvSpPr>
        <p:spPr bwMode="auto">
          <a:xfrm>
            <a:off x="8846681" y="2242160"/>
            <a:ext cx="630968" cy="630968"/>
          </a:xfrm>
          <a:prstGeom prst="ellipse">
            <a:avLst/>
          </a:prstGeom>
          <a:solidFill>
            <a:schemeClr val="accent1">
              <a:lumMod val="50000"/>
            </a:schemeClr>
          </a:solidFill>
          <a:ln>
            <a:noFill/>
          </a:ln>
          <a:extLst/>
        </p:spPr>
        <p:txBody>
          <a:bodyPr lIns="0" tIns="0" rIns="0" bIns="0"/>
          <a:lstStyle/>
          <a:p>
            <a:endParaRPr lang="en-US"/>
          </a:p>
        </p:txBody>
      </p:sp>
      <p:sp>
        <p:nvSpPr>
          <p:cNvPr id="93" name="AutoShape 51">
            <a:extLst>
              <a:ext uri="{FF2B5EF4-FFF2-40B4-BE49-F238E27FC236}">
                <a16:creationId xmlns:a16="http://schemas.microsoft.com/office/drawing/2014/main" id="{AF5DD0AF-C829-4EF3-BC6C-9BDEBF0EEB81}"/>
              </a:ext>
            </a:extLst>
          </p:cNvPr>
          <p:cNvSpPr>
            <a:spLocks/>
          </p:cNvSpPr>
          <p:nvPr/>
        </p:nvSpPr>
        <p:spPr bwMode="auto">
          <a:xfrm>
            <a:off x="8990956" y="2378996"/>
            <a:ext cx="351963" cy="351963"/>
          </a:xfrm>
          <a:custGeom>
            <a:avLst/>
            <a:gdLst/>
            <a:ahLst/>
            <a:cxnLst/>
            <a:rect l="0" t="0" r="r" b="b"/>
            <a:pathLst>
              <a:path w="21552" h="21576">
                <a:moveTo>
                  <a:pt x="10792" y="14410"/>
                </a:moveTo>
                <a:cubicBezTo>
                  <a:pt x="8811" y="14410"/>
                  <a:pt x="7199" y="12795"/>
                  <a:pt x="7199" y="10812"/>
                </a:cubicBezTo>
                <a:cubicBezTo>
                  <a:pt x="7199" y="8827"/>
                  <a:pt x="8811" y="7213"/>
                  <a:pt x="10792" y="7213"/>
                </a:cubicBezTo>
                <a:cubicBezTo>
                  <a:pt x="12775" y="7213"/>
                  <a:pt x="14387" y="8827"/>
                  <a:pt x="14387" y="10812"/>
                </a:cubicBezTo>
                <a:cubicBezTo>
                  <a:pt x="14387" y="12795"/>
                  <a:pt x="12775" y="14410"/>
                  <a:pt x="10792" y="14410"/>
                </a:cubicBezTo>
                <a:cubicBezTo>
                  <a:pt x="10792" y="14410"/>
                  <a:pt x="10792" y="14410"/>
                  <a:pt x="10792" y="14410"/>
                </a:cubicBezTo>
                <a:close/>
                <a:moveTo>
                  <a:pt x="21484" y="9591"/>
                </a:moveTo>
                <a:cubicBezTo>
                  <a:pt x="21450" y="9287"/>
                  <a:pt x="21097" y="9059"/>
                  <a:pt x="20791" y="9059"/>
                </a:cubicBezTo>
                <a:cubicBezTo>
                  <a:pt x="19804" y="9059"/>
                  <a:pt x="18928" y="8479"/>
                  <a:pt x="18561" y="7581"/>
                </a:cubicBezTo>
                <a:cubicBezTo>
                  <a:pt x="18185" y="6661"/>
                  <a:pt x="18427" y="5590"/>
                  <a:pt x="19163" y="4914"/>
                </a:cubicBezTo>
                <a:cubicBezTo>
                  <a:pt x="19394" y="4702"/>
                  <a:pt x="19423" y="4347"/>
                  <a:pt x="19228" y="4100"/>
                </a:cubicBezTo>
                <a:cubicBezTo>
                  <a:pt x="18723" y="3458"/>
                  <a:pt x="18148" y="2877"/>
                  <a:pt x="17521" y="2374"/>
                </a:cubicBezTo>
                <a:cubicBezTo>
                  <a:pt x="17276" y="2177"/>
                  <a:pt x="16915" y="2205"/>
                  <a:pt x="16702" y="2441"/>
                </a:cubicBezTo>
                <a:cubicBezTo>
                  <a:pt x="16060" y="3153"/>
                  <a:pt x="14906" y="3418"/>
                  <a:pt x="14014" y="3045"/>
                </a:cubicBezTo>
                <a:cubicBezTo>
                  <a:pt x="13087" y="2655"/>
                  <a:pt x="12502" y="1713"/>
                  <a:pt x="12559" y="703"/>
                </a:cubicBezTo>
                <a:cubicBezTo>
                  <a:pt x="12578" y="386"/>
                  <a:pt x="12346" y="110"/>
                  <a:pt x="12030" y="73"/>
                </a:cubicBezTo>
                <a:cubicBezTo>
                  <a:pt x="11226" y="-21"/>
                  <a:pt x="10413" y="-24"/>
                  <a:pt x="9605" y="66"/>
                </a:cubicBezTo>
                <a:cubicBezTo>
                  <a:pt x="9293" y="101"/>
                  <a:pt x="9062" y="370"/>
                  <a:pt x="9072" y="684"/>
                </a:cubicBezTo>
                <a:cubicBezTo>
                  <a:pt x="9107" y="1684"/>
                  <a:pt x="8515" y="2609"/>
                  <a:pt x="7596" y="2986"/>
                </a:cubicBezTo>
                <a:cubicBezTo>
                  <a:pt x="6715" y="3345"/>
                  <a:pt x="5569" y="3083"/>
                  <a:pt x="4929" y="2377"/>
                </a:cubicBezTo>
                <a:cubicBezTo>
                  <a:pt x="4717" y="2144"/>
                  <a:pt x="4362" y="2116"/>
                  <a:pt x="4116" y="2309"/>
                </a:cubicBezTo>
                <a:cubicBezTo>
                  <a:pt x="3470" y="2816"/>
                  <a:pt x="2882" y="3397"/>
                  <a:pt x="2373" y="4034"/>
                </a:cubicBezTo>
                <a:cubicBezTo>
                  <a:pt x="2173" y="4282"/>
                  <a:pt x="2203" y="4641"/>
                  <a:pt x="2437" y="4853"/>
                </a:cubicBezTo>
                <a:cubicBezTo>
                  <a:pt x="3186" y="5534"/>
                  <a:pt x="3428" y="6615"/>
                  <a:pt x="3039" y="7546"/>
                </a:cubicBezTo>
                <a:cubicBezTo>
                  <a:pt x="2667" y="8433"/>
                  <a:pt x="1747" y="9004"/>
                  <a:pt x="695" y="9004"/>
                </a:cubicBezTo>
                <a:cubicBezTo>
                  <a:pt x="353" y="8993"/>
                  <a:pt x="109" y="9223"/>
                  <a:pt x="72" y="9534"/>
                </a:cubicBezTo>
                <a:cubicBezTo>
                  <a:pt x="-23" y="10344"/>
                  <a:pt x="-24" y="11170"/>
                  <a:pt x="67" y="11987"/>
                </a:cubicBezTo>
                <a:cubicBezTo>
                  <a:pt x="101" y="12291"/>
                  <a:pt x="465" y="12518"/>
                  <a:pt x="774" y="12518"/>
                </a:cubicBezTo>
                <a:cubicBezTo>
                  <a:pt x="1712" y="12493"/>
                  <a:pt x="2612" y="13074"/>
                  <a:pt x="2991" y="13996"/>
                </a:cubicBezTo>
                <a:cubicBezTo>
                  <a:pt x="3367" y="14914"/>
                  <a:pt x="3125" y="15987"/>
                  <a:pt x="2389" y="16663"/>
                </a:cubicBezTo>
                <a:cubicBezTo>
                  <a:pt x="2158" y="16875"/>
                  <a:pt x="2128" y="17229"/>
                  <a:pt x="2323" y="17476"/>
                </a:cubicBezTo>
                <a:cubicBezTo>
                  <a:pt x="2823" y="18114"/>
                  <a:pt x="3399" y="18696"/>
                  <a:pt x="4028" y="19203"/>
                </a:cubicBezTo>
                <a:cubicBezTo>
                  <a:pt x="4275" y="19401"/>
                  <a:pt x="4634" y="19374"/>
                  <a:pt x="4848" y="19137"/>
                </a:cubicBezTo>
                <a:cubicBezTo>
                  <a:pt x="5493" y="18424"/>
                  <a:pt x="6647" y="18159"/>
                  <a:pt x="7535" y="18533"/>
                </a:cubicBezTo>
                <a:cubicBezTo>
                  <a:pt x="8464" y="18923"/>
                  <a:pt x="9050" y="19864"/>
                  <a:pt x="8993" y="20874"/>
                </a:cubicBezTo>
                <a:cubicBezTo>
                  <a:pt x="8974" y="21191"/>
                  <a:pt x="9206" y="21469"/>
                  <a:pt x="9521" y="21504"/>
                </a:cubicBezTo>
                <a:cubicBezTo>
                  <a:pt x="9933" y="21552"/>
                  <a:pt x="10347" y="21576"/>
                  <a:pt x="10762" y="21576"/>
                </a:cubicBezTo>
                <a:cubicBezTo>
                  <a:pt x="11157" y="21576"/>
                  <a:pt x="11552" y="21554"/>
                  <a:pt x="11946" y="21511"/>
                </a:cubicBezTo>
                <a:cubicBezTo>
                  <a:pt x="12258" y="21476"/>
                  <a:pt x="12489" y="21206"/>
                  <a:pt x="12479" y="20893"/>
                </a:cubicBezTo>
                <a:cubicBezTo>
                  <a:pt x="12444" y="19893"/>
                  <a:pt x="13036" y="18968"/>
                  <a:pt x="13953" y="18593"/>
                </a:cubicBezTo>
                <a:cubicBezTo>
                  <a:pt x="14840" y="18230"/>
                  <a:pt x="15981" y="18495"/>
                  <a:pt x="16623" y="19200"/>
                </a:cubicBezTo>
                <a:cubicBezTo>
                  <a:pt x="16835" y="19432"/>
                  <a:pt x="17187" y="19460"/>
                  <a:pt x="17436" y="19268"/>
                </a:cubicBezTo>
                <a:cubicBezTo>
                  <a:pt x="18081" y="18762"/>
                  <a:pt x="18667" y="18182"/>
                  <a:pt x="19179" y="17542"/>
                </a:cubicBezTo>
                <a:cubicBezTo>
                  <a:pt x="19378" y="17295"/>
                  <a:pt x="19350" y="16936"/>
                  <a:pt x="19115" y="16722"/>
                </a:cubicBezTo>
                <a:cubicBezTo>
                  <a:pt x="18365" y="16044"/>
                  <a:pt x="18121" y="14961"/>
                  <a:pt x="18511" y="14032"/>
                </a:cubicBezTo>
                <a:cubicBezTo>
                  <a:pt x="18877" y="13157"/>
                  <a:pt x="19763" y="12570"/>
                  <a:pt x="20716" y="12570"/>
                </a:cubicBezTo>
                <a:lnTo>
                  <a:pt x="20849" y="12573"/>
                </a:lnTo>
                <a:cubicBezTo>
                  <a:pt x="21159" y="12599"/>
                  <a:pt x="21442" y="12359"/>
                  <a:pt x="21480" y="12044"/>
                </a:cubicBezTo>
                <a:cubicBezTo>
                  <a:pt x="21575" y="11233"/>
                  <a:pt x="21576" y="10408"/>
                  <a:pt x="21484" y="9591"/>
                </a:cubicBezTo>
                <a:cubicBezTo>
                  <a:pt x="21484" y="9591"/>
                  <a:pt x="21484" y="9591"/>
                  <a:pt x="21484" y="9591"/>
                </a:cubicBezTo>
                <a:close/>
                <a:moveTo>
                  <a:pt x="21484" y="9591"/>
                </a:moveTo>
              </a:path>
            </a:pathLst>
          </a:custGeom>
          <a:solidFill>
            <a:srgbClr val="FFFFFF"/>
          </a:solidFill>
          <a:ln>
            <a:noFill/>
          </a:ln>
        </p:spPr>
        <p:txBody>
          <a:bodyPr lIns="0" tIns="0" rIns="0" bIns="0"/>
          <a:lstStyle/>
          <a:p>
            <a:endParaRPr lang="en-US"/>
          </a:p>
        </p:txBody>
      </p:sp>
      <p:sp>
        <p:nvSpPr>
          <p:cNvPr id="71" name="Oval 20">
            <a:extLst>
              <a:ext uri="{FF2B5EF4-FFF2-40B4-BE49-F238E27FC236}">
                <a16:creationId xmlns:a16="http://schemas.microsoft.com/office/drawing/2014/main" id="{96637D5A-26B0-4739-9D73-C2EF1422F8BA}"/>
              </a:ext>
            </a:extLst>
          </p:cNvPr>
          <p:cNvSpPr>
            <a:spLocks/>
          </p:cNvSpPr>
          <p:nvPr/>
        </p:nvSpPr>
        <p:spPr bwMode="auto">
          <a:xfrm>
            <a:off x="5851911" y="2246188"/>
            <a:ext cx="630968" cy="630968"/>
          </a:xfrm>
          <a:prstGeom prst="ellipse">
            <a:avLst/>
          </a:prstGeom>
          <a:solidFill>
            <a:schemeClr val="accent1">
              <a:lumMod val="75000"/>
            </a:schemeClr>
          </a:solidFill>
          <a:ln>
            <a:noFill/>
          </a:ln>
          <a:extLst/>
        </p:spPr>
        <p:txBody>
          <a:bodyPr lIns="0" tIns="0" rIns="0" bIns="0"/>
          <a:lstStyle/>
          <a:p>
            <a:endParaRPr lang="en-US"/>
          </a:p>
        </p:txBody>
      </p:sp>
      <p:sp>
        <p:nvSpPr>
          <p:cNvPr id="72" name="Freeform 30">
            <a:extLst>
              <a:ext uri="{FF2B5EF4-FFF2-40B4-BE49-F238E27FC236}">
                <a16:creationId xmlns:a16="http://schemas.microsoft.com/office/drawing/2014/main" id="{48D039BF-8A81-4589-A608-D95D561E135B}"/>
              </a:ext>
            </a:extLst>
          </p:cNvPr>
          <p:cNvSpPr>
            <a:spLocks/>
          </p:cNvSpPr>
          <p:nvPr/>
        </p:nvSpPr>
        <p:spPr bwMode="auto">
          <a:xfrm>
            <a:off x="5984233" y="2367875"/>
            <a:ext cx="381238" cy="381238"/>
          </a:xfrm>
          <a:custGeom>
            <a:avLst/>
            <a:gdLst>
              <a:gd name="connsiteX0" fmla="*/ 775450 w 1841500"/>
              <a:gd name="connsiteY0" fmla="*/ 817751 h 1841500"/>
              <a:gd name="connsiteX1" fmla="*/ 1019773 w 1841500"/>
              <a:gd name="connsiteY1" fmla="*/ 817751 h 1841500"/>
              <a:gd name="connsiteX2" fmla="*/ 1019773 w 1841500"/>
              <a:gd name="connsiteY2" fmla="*/ 1212768 h 1841500"/>
              <a:gd name="connsiteX3" fmla="*/ 1074738 w 1841500"/>
              <a:gd name="connsiteY3" fmla="*/ 1212768 h 1841500"/>
              <a:gd name="connsiteX4" fmla="*/ 1074738 w 1841500"/>
              <a:gd name="connsiteY4" fmla="*/ 1358900 h 1841500"/>
              <a:gd name="connsiteX5" fmla="*/ 774700 w 1841500"/>
              <a:gd name="connsiteY5" fmla="*/ 1358900 h 1841500"/>
              <a:gd name="connsiteX6" fmla="*/ 774700 w 1841500"/>
              <a:gd name="connsiteY6" fmla="*/ 1212768 h 1841500"/>
              <a:gd name="connsiteX7" fmla="*/ 829707 w 1841500"/>
              <a:gd name="connsiteY7" fmla="*/ 1212768 h 1841500"/>
              <a:gd name="connsiteX8" fmla="*/ 829707 w 1841500"/>
              <a:gd name="connsiteY8" fmla="*/ 963923 h 1841500"/>
              <a:gd name="connsiteX9" fmla="*/ 775450 w 1841500"/>
              <a:gd name="connsiteY9" fmla="*/ 963923 h 1841500"/>
              <a:gd name="connsiteX10" fmla="*/ 910884 w 1841500"/>
              <a:gd name="connsiteY10" fmla="*/ 495300 h 1841500"/>
              <a:gd name="connsiteX11" fmla="*/ 1019773 w 1841500"/>
              <a:gd name="connsiteY11" fmla="*/ 604650 h 1841500"/>
              <a:gd name="connsiteX12" fmla="*/ 910884 w 1841500"/>
              <a:gd name="connsiteY12" fmla="*/ 714039 h 1841500"/>
              <a:gd name="connsiteX13" fmla="*/ 802009 w 1841500"/>
              <a:gd name="connsiteY13" fmla="*/ 604650 h 1841500"/>
              <a:gd name="connsiteX14" fmla="*/ 910884 w 1841500"/>
              <a:gd name="connsiteY14" fmla="*/ 495300 h 1841500"/>
              <a:gd name="connsiteX15" fmla="*/ 915988 w 1841500"/>
              <a:gd name="connsiteY15" fmla="*/ 241300 h 1841500"/>
              <a:gd name="connsiteX16" fmla="*/ 228600 w 1841500"/>
              <a:gd name="connsiteY16" fmla="*/ 928688 h 1841500"/>
              <a:gd name="connsiteX17" fmla="*/ 915988 w 1841500"/>
              <a:gd name="connsiteY17" fmla="*/ 1616075 h 1841500"/>
              <a:gd name="connsiteX18" fmla="*/ 1603375 w 1841500"/>
              <a:gd name="connsiteY18" fmla="*/ 928688 h 1841500"/>
              <a:gd name="connsiteX19" fmla="*/ 915988 w 1841500"/>
              <a:gd name="connsiteY19" fmla="*/ 241300 h 1841500"/>
              <a:gd name="connsiteX20" fmla="*/ 920750 w 1841500"/>
              <a:gd name="connsiteY20" fmla="*/ 0 h 1841500"/>
              <a:gd name="connsiteX21" fmla="*/ 1841500 w 1841500"/>
              <a:gd name="connsiteY21" fmla="*/ 920750 h 1841500"/>
              <a:gd name="connsiteX22" fmla="*/ 920750 w 1841500"/>
              <a:gd name="connsiteY22" fmla="*/ 1841500 h 1841500"/>
              <a:gd name="connsiteX23" fmla="*/ 0 w 1841500"/>
              <a:gd name="connsiteY23" fmla="*/ 920750 h 1841500"/>
              <a:gd name="connsiteX24" fmla="*/ 920750 w 1841500"/>
              <a:gd name="connsiteY24" fmla="*/ 0 h 1841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Lst>
            <a:rect l="l" t="t" r="r" b="b"/>
            <a:pathLst>
              <a:path w="1841500" h="1841500">
                <a:moveTo>
                  <a:pt x="775450" y="817751"/>
                </a:moveTo>
                <a:lnTo>
                  <a:pt x="1019773" y="817751"/>
                </a:lnTo>
                <a:cubicBezTo>
                  <a:pt x="1019773" y="817751"/>
                  <a:pt x="1019773" y="1212768"/>
                  <a:pt x="1019773" y="1212768"/>
                </a:cubicBezTo>
                <a:lnTo>
                  <a:pt x="1074738" y="1212768"/>
                </a:lnTo>
                <a:lnTo>
                  <a:pt x="1074738" y="1358900"/>
                </a:lnTo>
                <a:lnTo>
                  <a:pt x="774700" y="1358900"/>
                </a:lnTo>
                <a:lnTo>
                  <a:pt x="774700" y="1212768"/>
                </a:lnTo>
                <a:lnTo>
                  <a:pt x="829707" y="1212768"/>
                </a:lnTo>
                <a:lnTo>
                  <a:pt x="829707" y="963923"/>
                </a:lnTo>
                <a:lnTo>
                  <a:pt x="775450" y="963923"/>
                </a:lnTo>
                <a:close/>
                <a:moveTo>
                  <a:pt x="910884" y="495300"/>
                </a:moveTo>
                <a:cubicBezTo>
                  <a:pt x="971003" y="495300"/>
                  <a:pt x="1019773" y="544277"/>
                  <a:pt x="1019773" y="604650"/>
                </a:cubicBezTo>
                <a:cubicBezTo>
                  <a:pt x="1019773" y="665062"/>
                  <a:pt x="971003" y="714039"/>
                  <a:pt x="910884" y="714039"/>
                </a:cubicBezTo>
                <a:cubicBezTo>
                  <a:pt x="850793" y="714039"/>
                  <a:pt x="802009" y="665062"/>
                  <a:pt x="802009" y="604650"/>
                </a:cubicBezTo>
                <a:cubicBezTo>
                  <a:pt x="802009" y="544277"/>
                  <a:pt x="850793" y="495300"/>
                  <a:pt x="910884" y="495300"/>
                </a:cubicBezTo>
                <a:close/>
                <a:moveTo>
                  <a:pt x="915988" y="241300"/>
                </a:moveTo>
                <a:cubicBezTo>
                  <a:pt x="536970" y="241300"/>
                  <a:pt x="228600" y="549733"/>
                  <a:pt x="228600" y="928688"/>
                </a:cubicBezTo>
                <a:cubicBezTo>
                  <a:pt x="228600" y="1307642"/>
                  <a:pt x="536970" y="1616075"/>
                  <a:pt x="915988" y="1616075"/>
                </a:cubicBezTo>
                <a:cubicBezTo>
                  <a:pt x="1294942" y="1616075"/>
                  <a:pt x="1603375" y="1307642"/>
                  <a:pt x="1603375" y="928688"/>
                </a:cubicBezTo>
                <a:cubicBezTo>
                  <a:pt x="1603375" y="549733"/>
                  <a:pt x="1294942" y="241300"/>
                  <a:pt x="915988" y="241300"/>
                </a:cubicBezTo>
                <a:close/>
                <a:moveTo>
                  <a:pt x="920750" y="0"/>
                </a:moveTo>
                <a:cubicBezTo>
                  <a:pt x="1428527" y="0"/>
                  <a:pt x="1841500" y="413059"/>
                  <a:pt x="1841500" y="920750"/>
                </a:cubicBezTo>
                <a:cubicBezTo>
                  <a:pt x="1841500" y="1428442"/>
                  <a:pt x="1428527" y="1841500"/>
                  <a:pt x="920750" y="1841500"/>
                </a:cubicBezTo>
                <a:cubicBezTo>
                  <a:pt x="413059" y="1841500"/>
                  <a:pt x="0" y="1428442"/>
                  <a:pt x="0" y="920750"/>
                </a:cubicBezTo>
                <a:cubicBezTo>
                  <a:pt x="0" y="413059"/>
                  <a:pt x="413059" y="0"/>
                  <a:pt x="920750" y="0"/>
                </a:cubicBezTo>
                <a:close/>
              </a:path>
            </a:pathLst>
          </a:custGeom>
          <a:solidFill>
            <a:srgbClr val="FFFFFF"/>
          </a:solidFill>
          <a:ln>
            <a:noFill/>
          </a:ln>
        </p:spPr>
        <p:txBody>
          <a:bodyPr wrap="square" lIns="0" tIns="0" rIns="0" bIns="0">
            <a:noAutofit/>
          </a:bodyPr>
          <a:lstStyle/>
          <a:p>
            <a:endParaRPr lang="en-US"/>
          </a:p>
        </p:txBody>
      </p:sp>
      <p:sp>
        <p:nvSpPr>
          <p:cNvPr id="69" name="Rectangle 9">
            <a:extLst>
              <a:ext uri="{FF2B5EF4-FFF2-40B4-BE49-F238E27FC236}">
                <a16:creationId xmlns:a16="http://schemas.microsoft.com/office/drawing/2014/main" id="{3C75EAA4-CFB0-452D-9386-BA1486E60F79}"/>
              </a:ext>
            </a:extLst>
          </p:cNvPr>
          <p:cNvSpPr>
            <a:spLocks/>
          </p:cNvSpPr>
          <p:nvPr/>
        </p:nvSpPr>
        <p:spPr bwMode="auto">
          <a:xfrm>
            <a:off x="5487316" y="3163325"/>
            <a:ext cx="1160574" cy="114699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200"/>
              </a:lnSpc>
            </a:pPr>
            <a:r>
              <a:rPr lang="en-US" sz="1300" b="1" dirty="0">
                <a:latin typeface="Montserrat Light" panose="00000400000000000000" pitchFamily="50" charset="0"/>
                <a:ea typeface="Lato" charset="0"/>
                <a:cs typeface="Lato" charset="0"/>
                <a:sym typeface="Montserrat-Regular" charset="0"/>
              </a:rPr>
              <a:t>LETTERHEAD DESIGN ISMEANT TO PROJECT</a:t>
            </a:r>
          </a:p>
        </p:txBody>
      </p:sp>
      <p:sp>
        <p:nvSpPr>
          <p:cNvPr id="63" name="Rectangle 6">
            <a:extLst>
              <a:ext uri="{FF2B5EF4-FFF2-40B4-BE49-F238E27FC236}">
                <a16:creationId xmlns:a16="http://schemas.microsoft.com/office/drawing/2014/main" id="{2B1E3FC9-C4E4-42A1-964D-002F152266AC}"/>
              </a:ext>
            </a:extLst>
          </p:cNvPr>
          <p:cNvSpPr>
            <a:spLocks/>
          </p:cNvSpPr>
          <p:nvPr/>
        </p:nvSpPr>
        <p:spPr bwMode="auto">
          <a:xfrm>
            <a:off x="2454979" y="3163326"/>
            <a:ext cx="1160574" cy="11469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200"/>
              </a:lnSpc>
            </a:pPr>
            <a:r>
              <a:rPr lang="en-US" sz="1300" b="1" dirty="0">
                <a:latin typeface="Montserrat Light" panose="00000400000000000000" pitchFamily="50" charset="0"/>
                <a:ea typeface="Lato Black" charset="0"/>
                <a:cs typeface="Lato Black" charset="0"/>
                <a:sym typeface="Montserrat-Regular" charset="0"/>
              </a:rPr>
              <a:t>DESIGN ISMEANT TO PROJECT AN IMAGE</a:t>
            </a:r>
          </a:p>
        </p:txBody>
      </p:sp>
      <p:sp>
        <p:nvSpPr>
          <p:cNvPr id="66" name="Oval 17">
            <a:extLst>
              <a:ext uri="{FF2B5EF4-FFF2-40B4-BE49-F238E27FC236}">
                <a16:creationId xmlns:a16="http://schemas.microsoft.com/office/drawing/2014/main" id="{76440047-8AE5-4B83-BE89-0EA6071D22E0}"/>
              </a:ext>
            </a:extLst>
          </p:cNvPr>
          <p:cNvSpPr>
            <a:spLocks/>
          </p:cNvSpPr>
          <p:nvPr/>
        </p:nvSpPr>
        <p:spPr bwMode="auto">
          <a:xfrm>
            <a:off x="2857141" y="2260649"/>
            <a:ext cx="630968" cy="630968"/>
          </a:xfrm>
          <a:prstGeom prst="ellipse">
            <a:avLst/>
          </a:prstGeom>
          <a:solidFill>
            <a:schemeClr val="accent1"/>
          </a:solidFill>
          <a:ln>
            <a:noFill/>
          </a:ln>
          <a:extLst/>
        </p:spPr>
        <p:txBody>
          <a:bodyPr lIns="0" tIns="0" rIns="0" bIns="0"/>
          <a:lstStyle/>
          <a:p>
            <a:endParaRPr lang="en-US"/>
          </a:p>
        </p:txBody>
      </p:sp>
      <p:sp>
        <p:nvSpPr>
          <p:cNvPr id="67" name="AutoShape 49">
            <a:extLst>
              <a:ext uri="{FF2B5EF4-FFF2-40B4-BE49-F238E27FC236}">
                <a16:creationId xmlns:a16="http://schemas.microsoft.com/office/drawing/2014/main" id="{AA4580CD-CB9F-4C62-BF6A-1AFB8F32BCA4}"/>
              </a:ext>
            </a:extLst>
          </p:cNvPr>
          <p:cNvSpPr>
            <a:spLocks/>
          </p:cNvSpPr>
          <p:nvPr/>
        </p:nvSpPr>
        <p:spPr bwMode="auto">
          <a:xfrm>
            <a:off x="2998086" y="2427497"/>
            <a:ext cx="306473" cy="306199"/>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rgbClr val="FFFFFF"/>
          </a:solidFill>
          <a:ln>
            <a:noFill/>
          </a:ln>
        </p:spPr>
        <p:txBody>
          <a:bodyPr lIns="0" tIns="0" rIns="0" bIns="0"/>
          <a:lstStyle/>
          <a:p>
            <a:endParaRPr lang="en-US"/>
          </a:p>
        </p:txBody>
      </p:sp>
    </p:spTree>
    <p:extLst>
      <p:ext uri="{BB962C8B-B14F-4D97-AF65-F5344CB8AC3E}">
        <p14:creationId xmlns:p14="http://schemas.microsoft.com/office/powerpoint/2010/main" val="160073663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Rectangle 12"/>
          <p:cNvSpPr/>
          <p:nvPr/>
        </p:nvSpPr>
        <p:spPr>
          <a:xfrm>
            <a:off x="0" y="0"/>
            <a:ext cx="5200650" cy="4210050"/>
          </a:xfrm>
          <a:prstGeom prst="rect">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6"/>
          <p:cNvGrpSpPr/>
          <p:nvPr/>
        </p:nvGrpSpPr>
        <p:grpSpPr>
          <a:xfrm>
            <a:off x="530418" y="1152399"/>
            <a:ext cx="4139814" cy="2308221"/>
            <a:chOff x="822236" y="1152399"/>
            <a:chExt cx="4139814" cy="2308221"/>
          </a:xfrm>
        </p:grpSpPr>
        <p:sp>
          <p:nvSpPr>
            <p:cNvPr id="34" name="TextBox 33">
              <a:extLst>
                <a:ext uri="{FF2B5EF4-FFF2-40B4-BE49-F238E27FC236}">
                  <a16:creationId xmlns:a16="http://schemas.microsoft.com/office/drawing/2014/main" id="{C98E3524-389F-4090-80EC-03EA5534905B}"/>
                </a:ext>
              </a:extLst>
            </p:cNvPr>
            <p:cNvSpPr txBox="1"/>
            <p:nvPr/>
          </p:nvSpPr>
          <p:spPr>
            <a:xfrm>
              <a:off x="1086734" y="1152399"/>
              <a:ext cx="3093402" cy="1015663"/>
            </a:xfrm>
            <a:prstGeom prst="rect">
              <a:avLst/>
            </a:prstGeom>
            <a:noFill/>
          </p:spPr>
          <p:txBody>
            <a:bodyPr wrap="square" rtlCol="0">
              <a:spAutoFit/>
            </a:bodyPr>
            <a:lstStyle/>
            <a:p>
              <a:r>
                <a:rPr lang="en-US" sz="3000" b="1" spc="500" dirty="0">
                  <a:solidFill>
                    <a:schemeClr val="bg1"/>
                  </a:solidFill>
                  <a:latin typeface="+mj-lt"/>
                </a:rPr>
                <a:t>WHO WE ARE</a:t>
              </a:r>
            </a:p>
          </p:txBody>
        </p:sp>
        <p:sp>
          <p:nvSpPr>
            <p:cNvPr id="35" name="TextBox 34">
              <a:extLst>
                <a:ext uri="{FF2B5EF4-FFF2-40B4-BE49-F238E27FC236}">
                  <a16:creationId xmlns:a16="http://schemas.microsoft.com/office/drawing/2014/main" id="{735EBDFE-96F5-4A15-B2A5-BB518BDFD036}"/>
                </a:ext>
              </a:extLst>
            </p:cNvPr>
            <p:cNvSpPr txBox="1"/>
            <p:nvPr/>
          </p:nvSpPr>
          <p:spPr>
            <a:xfrm>
              <a:off x="822236" y="2125504"/>
              <a:ext cx="2058849" cy="246221"/>
            </a:xfrm>
            <a:prstGeom prst="rect">
              <a:avLst/>
            </a:prstGeom>
            <a:noFill/>
          </p:spPr>
          <p:txBody>
            <a:bodyPr wrap="square" rtlCol="0">
              <a:spAutoFit/>
            </a:bodyPr>
            <a:lstStyle/>
            <a:p>
              <a:pPr algn="ctr"/>
              <a:r>
                <a:rPr lang="en-US" sz="1000" spc="700" dirty="0">
                  <a:solidFill>
                    <a:schemeClr val="bg1"/>
                  </a:solidFill>
                  <a:latin typeface="Montserrat Light" panose="00000400000000000000" pitchFamily="50" charset="0"/>
                </a:rPr>
                <a:t>CREATIVE</a:t>
              </a:r>
            </a:p>
          </p:txBody>
        </p:sp>
        <p:cxnSp>
          <p:nvCxnSpPr>
            <p:cNvPr id="36" name="Straight Connector 35">
              <a:extLst>
                <a:ext uri="{FF2B5EF4-FFF2-40B4-BE49-F238E27FC236}">
                  <a16:creationId xmlns:a16="http://schemas.microsoft.com/office/drawing/2014/main" id="{4B52D033-143F-4A5E-A35C-DD8B050FB8A4}"/>
                </a:ext>
              </a:extLst>
            </p:cNvPr>
            <p:cNvCxnSpPr>
              <a:cxnSpLocks/>
            </p:cNvCxnSpPr>
            <p:nvPr/>
          </p:nvCxnSpPr>
          <p:spPr>
            <a:xfrm>
              <a:off x="2290762" y="1868849"/>
              <a:ext cx="1180646" cy="0"/>
            </a:xfrm>
            <a:prstGeom prst="line">
              <a:avLst/>
            </a:prstGeom>
            <a:ln w="2540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2B73D60D-5A9D-4964-9420-C0C932E545B2}"/>
                </a:ext>
              </a:extLst>
            </p:cNvPr>
            <p:cNvSpPr txBox="1"/>
            <p:nvPr/>
          </p:nvSpPr>
          <p:spPr>
            <a:xfrm>
              <a:off x="1086734" y="2574736"/>
              <a:ext cx="3875316" cy="885884"/>
            </a:xfrm>
            <a:prstGeom prst="rect">
              <a:avLst/>
            </a:prstGeom>
            <a:noFill/>
          </p:spPr>
          <p:txBody>
            <a:bodyPr wrap="square" rtlCol="0">
              <a:spAutoFit/>
            </a:bodyPr>
            <a:lstStyle/>
            <a:p>
              <a:pPr>
                <a:lnSpc>
                  <a:spcPts val="1600"/>
                </a:lnSpc>
              </a:pPr>
              <a:r>
                <a:rPr lang="en-US" sz="800" dirty="0">
                  <a:solidFill>
                    <a:schemeClr val="bg1"/>
                  </a:solidFill>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grpSp>
      <p:sp>
        <p:nvSpPr>
          <p:cNvPr id="14" name="TextBox 13">
            <a:extLst>
              <a:ext uri="{FF2B5EF4-FFF2-40B4-BE49-F238E27FC236}">
                <a16:creationId xmlns:a16="http://schemas.microsoft.com/office/drawing/2014/main" id="{2B73D60D-5A9D-4964-9420-C0C932E545B2}"/>
              </a:ext>
            </a:extLst>
          </p:cNvPr>
          <p:cNvSpPr txBox="1"/>
          <p:nvPr/>
        </p:nvSpPr>
        <p:spPr>
          <a:xfrm>
            <a:off x="794916" y="4946461"/>
            <a:ext cx="3875316" cy="885884"/>
          </a:xfrm>
          <a:prstGeom prst="rect">
            <a:avLst/>
          </a:prstGeom>
          <a:noFill/>
        </p:spPr>
        <p:txBody>
          <a:bodyPr wrap="square" rtlCol="0">
            <a:spAutoFit/>
          </a:bodyPr>
          <a:lstStyle/>
          <a:p>
            <a:pPr>
              <a:lnSpc>
                <a:spcPts val="1600"/>
              </a:lnSpc>
            </a:pPr>
            <a:r>
              <a:rPr lang="en-US" sz="800" dirty="0">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sp>
        <p:nvSpPr>
          <p:cNvPr id="16" name="TextBox 15">
            <a:extLst>
              <a:ext uri="{FF2B5EF4-FFF2-40B4-BE49-F238E27FC236}">
                <a16:creationId xmlns:a16="http://schemas.microsoft.com/office/drawing/2014/main" id="{2B73D60D-5A9D-4964-9420-C0C932E545B2}"/>
              </a:ext>
            </a:extLst>
          </p:cNvPr>
          <p:cNvSpPr txBox="1"/>
          <p:nvPr/>
        </p:nvSpPr>
        <p:spPr>
          <a:xfrm>
            <a:off x="6404678" y="782873"/>
            <a:ext cx="4815772" cy="707886"/>
          </a:xfrm>
          <a:prstGeom prst="rect">
            <a:avLst/>
          </a:prstGeom>
          <a:noFill/>
        </p:spPr>
        <p:txBody>
          <a:bodyPr wrap="square" rtlCol="0">
            <a:spAutoFit/>
          </a:bodyPr>
          <a:lstStyle/>
          <a:p>
            <a:pPr>
              <a:lnSpc>
                <a:spcPts val="1600"/>
              </a:lnSpc>
            </a:pPr>
            <a:r>
              <a:rPr lang="en-US" sz="800" dirty="0">
                <a:latin typeface="Montserrat Light" panose="00000400000000000000" pitchFamily="50" charset="0"/>
                <a:ea typeface="Lato" charset="0"/>
                <a:cs typeface="Lato" charset="0"/>
                <a:sym typeface="Montserrat-Regular" charset="0"/>
              </a:rPr>
              <a:t>The layout, these basic qualities along with the (Your Company) colors, are consistent with the overall look and helps to reinforce the (Your Company) brand. This letterhead design is meant to project an image of professionalism and reliability.</a:t>
            </a:r>
          </a:p>
        </p:txBody>
      </p:sp>
      <p:sp>
        <p:nvSpPr>
          <p:cNvPr id="17" name="Rectangle 16"/>
          <p:cNvSpPr/>
          <p:nvPr/>
        </p:nvSpPr>
        <p:spPr>
          <a:xfrm>
            <a:off x="5995566" y="782874"/>
            <a:ext cx="264940" cy="1085976"/>
          </a:xfrm>
          <a:prstGeom prst="rect">
            <a:avLst/>
          </a:prstGeom>
          <a:solidFill>
            <a:schemeClr val="accent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3" name="Picture Placeholder 2"/>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t="9524" b="9524"/>
          <a:stretch>
            <a:fillRect/>
          </a:stretch>
        </p:blipFill>
        <p:spPr/>
      </p:pic>
    </p:spTree>
    <p:extLst>
      <p:ext uri="{BB962C8B-B14F-4D97-AF65-F5344CB8AC3E}">
        <p14:creationId xmlns:p14="http://schemas.microsoft.com/office/powerpoint/2010/main" val="405470376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850900" y="0"/>
            <a:ext cx="3852048" cy="5810249"/>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Box 15">
            <a:extLst>
              <a:ext uri="{FF2B5EF4-FFF2-40B4-BE49-F238E27FC236}">
                <a16:creationId xmlns:a16="http://schemas.microsoft.com/office/drawing/2014/main" id="{3F36BAB0-45C9-4294-B12F-A0D12348FEDC}"/>
              </a:ext>
            </a:extLst>
          </p:cNvPr>
          <p:cNvSpPr txBox="1"/>
          <p:nvPr/>
        </p:nvSpPr>
        <p:spPr>
          <a:xfrm>
            <a:off x="1164452" y="1743075"/>
            <a:ext cx="2943091" cy="553998"/>
          </a:xfrm>
          <a:prstGeom prst="rect">
            <a:avLst/>
          </a:prstGeom>
          <a:noFill/>
        </p:spPr>
        <p:txBody>
          <a:bodyPr wrap="square" rtlCol="0">
            <a:spAutoFit/>
          </a:bodyPr>
          <a:lstStyle/>
          <a:p>
            <a:r>
              <a:rPr lang="en-US" sz="3000" b="1" spc="500" dirty="0">
                <a:solidFill>
                  <a:schemeClr val="bg1"/>
                </a:solidFill>
                <a:latin typeface="Montserrat "/>
              </a:rPr>
              <a:t>ABOUT US</a:t>
            </a:r>
          </a:p>
        </p:txBody>
      </p:sp>
      <p:sp>
        <p:nvSpPr>
          <p:cNvPr id="17" name="TextBox 16">
            <a:extLst>
              <a:ext uri="{FF2B5EF4-FFF2-40B4-BE49-F238E27FC236}">
                <a16:creationId xmlns:a16="http://schemas.microsoft.com/office/drawing/2014/main" id="{E615A8D8-0151-42AF-9B86-2F136AFA283C}"/>
              </a:ext>
            </a:extLst>
          </p:cNvPr>
          <p:cNvSpPr txBox="1"/>
          <p:nvPr/>
        </p:nvSpPr>
        <p:spPr>
          <a:xfrm>
            <a:off x="1212104" y="2581275"/>
            <a:ext cx="3128248" cy="938719"/>
          </a:xfrm>
          <a:prstGeom prst="rect">
            <a:avLst/>
          </a:prstGeom>
          <a:noFill/>
        </p:spPr>
        <p:txBody>
          <a:bodyPr wrap="square" rtlCol="0">
            <a:spAutoFit/>
          </a:bodyPr>
          <a:lstStyle/>
          <a:p>
            <a:pPr algn="just">
              <a:lnSpc>
                <a:spcPts val="2200"/>
              </a:lnSpc>
            </a:pPr>
            <a:r>
              <a:rPr lang="en-US" sz="900" dirty="0">
                <a:solidFill>
                  <a:schemeClr val="bg1"/>
                </a:solidFill>
                <a:latin typeface="Montserrat Light" charset="0"/>
                <a:ea typeface="Montserrat Light" charset="0"/>
                <a:cs typeface="Montserrat Light" charset="0"/>
              </a:rPr>
              <a:t>Have them for one. Living grass to for can't gathered waters had winged. Creepiest don't subdue which </a:t>
            </a:r>
            <a:r>
              <a:rPr lang="en-US" sz="900" dirty="0" err="1">
                <a:solidFill>
                  <a:schemeClr val="bg1"/>
                </a:solidFill>
                <a:latin typeface="Montserrat Light" charset="0"/>
                <a:ea typeface="Montserrat Light" charset="0"/>
                <a:cs typeface="Montserrat Light" charset="0"/>
              </a:rPr>
              <a:t>i</a:t>
            </a:r>
            <a:r>
              <a:rPr lang="en-US" sz="900" dirty="0">
                <a:solidFill>
                  <a:schemeClr val="bg1"/>
                </a:solidFill>
                <a:latin typeface="Montserrat Light" charset="0"/>
                <a:ea typeface="Montserrat Light" charset="0"/>
                <a:cs typeface="Montserrat Light" charset="0"/>
              </a:rPr>
              <a:t> two set had seasons. </a:t>
            </a:r>
          </a:p>
        </p:txBody>
      </p:sp>
      <p:sp>
        <p:nvSpPr>
          <p:cNvPr id="18" name="TextBox 17">
            <a:extLst>
              <a:ext uri="{FF2B5EF4-FFF2-40B4-BE49-F238E27FC236}">
                <a16:creationId xmlns:a16="http://schemas.microsoft.com/office/drawing/2014/main" id="{70D86697-248A-4004-8D0B-8B8BB7FEE6BA}"/>
              </a:ext>
            </a:extLst>
          </p:cNvPr>
          <p:cNvSpPr txBox="1"/>
          <p:nvPr/>
        </p:nvSpPr>
        <p:spPr>
          <a:xfrm>
            <a:off x="1212104" y="4868704"/>
            <a:ext cx="2415221" cy="246221"/>
          </a:xfrm>
          <a:prstGeom prst="rect">
            <a:avLst/>
          </a:prstGeom>
          <a:noFill/>
        </p:spPr>
        <p:txBody>
          <a:bodyPr wrap="square" rtlCol="0">
            <a:spAutoFit/>
          </a:bodyPr>
          <a:lstStyle/>
          <a:p>
            <a:r>
              <a:rPr lang="en-US" sz="1000" spc="540" dirty="0">
                <a:solidFill>
                  <a:schemeClr val="bg1"/>
                </a:solidFill>
                <a:latin typeface="Montserrat Light" panose="00000400000000000000" pitchFamily="50" charset="0"/>
              </a:rPr>
              <a:t>www.website.com</a:t>
            </a:r>
          </a:p>
        </p:txBody>
      </p:sp>
      <p:pic>
        <p:nvPicPr>
          <p:cNvPr id="4" name="Picture Placeholder 3"/>
          <p:cNvPicPr>
            <a:picLocks noGrp="1" noChangeAspect="1"/>
          </p:cNvPicPr>
          <p:nvPr>
            <p:ph type="pic" sz="quarter" idx="10"/>
          </p:nvPr>
        </p:nvPicPr>
        <p:blipFill>
          <a:blip r:embed="rId2">
            <a:extLst>
              <a:ext uri="{28A0092B-C50C-407E-A947-70E740481C1C}">
                <a14:useLocalDpi xmlns:a14="http://schemas.microsoft.com/office/drawing/2010/main" val="0"/>
              </a:ext>
            </a:extLst>
          </a:blip>
          <a:srcRect l="6379" r="6379"/>
          <a:stretch>
            <a:fillRect/>
          </a:stretch>
        </p:blipFill>
        <p:spPr/>
      </p:pic>
      <p:pic>
        <p:nvPicPr>
          <p:cNvPr id="5" name="Picture Placeholder 4"/>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l="6379" r="6379"/>
          <a:stretch>
            <a:fillRect/>
          </a:stretch>
        </p:blipFill>
        <p:spPr/>
      </p:pic>
    </p:spTree>
    <p:extLst>
      <p:ext uri="{BB962C8B-B14F-4D97-AF65-F5344CB8AC3E}">
        <p14:creationId xmlns:p14="http://schemas.microsoft.com/office/powerpoint/2010/main" val="335252582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 name="Rectangle 59"/>
          <p:cNvSpPr/>
          <p:nvPr/>
        </p:nvSpPr>
        <p:spPr>
          <a:xfrm>
            <a:off x="6137533" y="1752926"/>
            <a:ext cx="4736952" cy="386375"/>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Rectangle 60"/>
          <p:cNvSpPr/>
          <p:nvPr/>
        </p:nvSpPr>
        <p:spPr>
          <a:xfrm>
            <a:off x="0" y="0"/>
            <a:ext cx="5218303" cy="6857999"/>
          </a:xfrm>
          <a:prstGeom prst="rect">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TextBox 82">
            <a:extLst>
              <a:ext uri="{FF2B5EF4-FFF2-40B4-BE49-F238E27FC236}">
                <a16:creationId xmlns:a16="http://schemas.microsoft.com/office/drawing/2014/main" id="{887F29F0-C2F4-4DF5-BF98-313240EEC8BE}"/>
              </a:ext>
            </a:extLst>
          </p:cNvPr>
          <p:cNvSpPr txBox="1"/>
          <p:nvPr/>
        </p:nvSpPr>
        <p:spPr>
          <a:xfrm>
            <a:off x="1112838" y="927240"/>
            <a:ext cx="2704419" cy="553998"/>
          </a:xfrm>
          <a:prstGeom prst="rect">
            <a:avLst/>
          </a:prstGeom>
          <a:noFill/>
        </p:spPr>
        <p:txBody>
          <a:bodyPr wrap="square" rtlCol="0">
            <a:spAutoFit/>
          </a:bodyPr>
          <a:lstStyle/>
          <a:p>
            <a:r>
              <a:rPr lang="en-US" sz="3000" b="1" spc="500" dirty="0">
                <a:solidFill>
                  <a:schemeClr val="bg1"/>
                </a:solidFill>
                <a:latin typeface="+mj-lt"/>
              </a:rPr>
              <a:t>MEMBERS</a:t>
            </a:r>
          </a:p>
        </p:txBody>
      </p:sp>
      <p:sp>
        <p:nvSpPr>
          <p:cNvPr id="84" name="TextBox 83">
            <a:extLst>
              <a:ext uri="{FF2B5EF4-FFF2-40B4-BE49-F238E27FC236}">
                <a16:creationId xmlns:a16="http://schemas.microsoft.com/office/drawing/2014/main" id="{0E22B6F8-DFA9-48AC-923C-4BE82E34DD77}"/>
              </a:ext>
            </a:extLst>
          </p:cNvPr>
          <p:cNvSpPr txBox="1"/>
          <p:nvPr/>
        </p:nvSpPr>
        <p:spPr>
          <a:xfrm>
            <a:off x="1112838" y="1509761"/>
            <a:ext cx="2058849" cy="246221"/>
          </a:xfrm>
          <a:prstGeom prst="rect">
            <a:avLst/>
          </a:prstGeom>
          <a:noFill/>
        </p:spPr>
        <p:txBody>
          <a:bodyPr wrap="square" rtlCol="0">
            <a:spAutoFit/>
          </a:bodyPr>
          <a:lstStyle/>
          <a:p>
            <a:r>
              <a:rPr lang="en-US" sz="1000" spc="700" dirty="0">
                <a:solidFill>
                  <a:schemeClr val="bg1"/>
                </a:solidFill>
                <a:latin typeface="Montserrat Light" panose="00000400000000000000" pitchFamily="50" charset="0"/>
              </a:rPr>
              <a:t>CREATIVE</a:t>
            </a:r>
          </a:p>
        </p:txBody>
      </p:sp>
      <p:cxnSp>
        <p:nvCxnSpPr>
          <p:cNvPr id="85" name="Straight Connector 84">
            <a:extLst>
              <a:ext uri="{FF2B5EF4-FFF2-40B4-BE49-F238E27FC236}">
                <a16:creationId xmlns:a16="http://schemas.microsoft.com/office/drawing/2014/main" id="{70E880E4-C8B0-41B2-92B5-E5AF8144B7F1}"/>
              </a:ext>
            </a:extLst>
          </p:cNvPr>
          <p:cNvCxnSpPr>
            <a:cxnSpLocks/>
          </p:cNvCxnSpPr>
          <p:nvPr/>
        </p:nvCxnSpPr>
        <p:spPr>
          <a:xfrm>
            <a:off x="1214438" y="2018254"/>
            <a:ext cx="1180646" cy="0"/>
          </a:xfrm>
          <a:prstGeom prst="line">
            <a:avLst/>
          </a:prstGeom>
          <a:ln w="25400">
            <a:solidFill>
              <a:schemeClr val="bg1"/>
            </a:solidFill>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DE4F59C7-77D8-4020-9AC8-24DD91368C60}"/>
              </a:ext>
            </a:extLst>
          </p:cNvPr>
          <p:cNvSpPr txBox="1"/>
          <p:nvPr/>
        </p:nvSpPr>
        <p:spPr>
          <a:xfrm>
            <a:off x="1112838" y="2342777"/>
            <a:ext cx="3531733" cy="892296"/>
          </a:xfrm>
          <a:prstGeom prst="rect">
            <a:avLst/>
          </a:prstGeom>
          <a:noFill/>
        </p:spPr>
        <p:txBody>
          <a:bodyPr wrap="square" rtlCol="0">
            <a:spAutoFit/>
          </a:bodyPr>
          <a:lstStyle/>
          <a:p>
            <a:pPr algn="just">
              <a:lnSpc>
                <a:spcPts val="2200"/>
              </a:lnSpc>
            </a:pPr>
            <a:r>
              <a:rPr lang="en-US" sz="800" dirty="0">
                <a:solidFill>
                  <a:schemeClr val="bg1"/>
                </a:solidFill>
                <a:latin typeface="Montserrat Light" charset="0"/>
                <a:ea typeface="Montserrat Light" charset="0"/>
                <a:cs typeface="Montserrat Light" charset="0"/>
              </a:rPr>
              <a:t>Have them for one. Living grass to for can't gathered waters had winged. Creepiest don't subdue which </a:t>
            </a:r>
            <a:r>
              <a:rPr lang="en-US" sz="800" dirty="0" err="1">
                <a:solidFill>
                  <a:schemeClr val="bg1"/>
                </a:solidFill>
                <a:latin typeface="Montserrat Light" charset="0"/>
                <a:ea typeface="Montserrat Light" charset="0"/>
                <a:cs typeface="Montserrat Light" charset="0"/>
              </a:rPr>
              <a:t>i</a:t>
            </a:r>
            <a:r>
              <a:rPr lang="en-US" sz="800" dirty="0">
                <a:solidFill>
                  <a:schemeClr val="bg1"/>
                </a:solidFill>
                <a:latin typeface="Montserrat Light" charset="0"/>
                <a:ea typeface="Montserrat Light" charset="0"/>
                <a:cs typeface="Montserrat Light" charset="0"/>
              </a:rPr>
              <a:t> two set had seasons. Fifth you'll, man wherein seas our creeping.</a:t>
            </a:r>
          </a:p>
        </p:txBody>
      </p:sp>
      <p:grpSp>
        <p:nvGrpSpPr>
          <p:cNvPr id="76" name="Group 75">
            <a:extLst>
              <a:ext uri="{FF2B5EF4-FFF2-40B4-BE49-F238E27FC236}">
                <a16:creationId xmlns:a16="http://schemas.microsoft.com/office/drawing/2014/main" id="{EEF6F2F0-9BA7-44B1-803C-655BFEB77F2E}"/>
              </a:ext>
            </a:extLst>
          </p:cNvPr>
          <p:cNvGrpSpPr/>
          <p:nvPr/>
        </p:nvGrpSpPr>
        <p:grpSpPr>
          <a:xfrm>
            <a:off x="1112838" y="3783982"/>
            <a:ext cx="1477962" cy="979755"/>
            <a:chOff x="1112838" y="4468205"/>
            <a:chExt cx="1477962" cy="979755"/>
          </a:xfrm>
        </p:grpSpPr>
        <p:sp>
          <p:nvSpPr>
            <p:cNvPr id="81" name="TextBox 80">
              <a:extLst>
                <a:ext uri="{FF2B5EF4-FFF2-40B4-BE49-F238E27FC236}">
                  <a16:creationId xmlns:a16="http://schemas.microsoft.com/office/drawing/2014/main" id="{C3B2ADE9-704E-45E2-8604-48F5C886C567}"/>
                </a:ext>
              </a:extLst>
            </p:cNvPr>
            <p:cNvSpPr txBox="1"/>
            <p:nvPr/>
          </p:nvSpPr>
          <p:spPr>
            <a:xfrm>
              <a:off x="1112838" y="4468205"/>
              <a:ext cx="792162" cy="323165"/>
            </a:xfrm>
            <a:prstGeom prst="rect">
              <a:avLst/>
            </a:prstGeom>
            <a:noFill/>
          </p:spPr>
          <p:txBody>
            <a:bodyPr wrap="square" rtlCol="0">
              <a:spAutoFit/>
            </a:bodyPr>
            <a:lstStyle/>
            <a:p>
              <a:r>
                <a:rPr lang="en-US" sz="1500" b="1" spc="500" dirty="0">
                  <a:solidFill>
                    <a:schemeClr val="bg1"/>
                  </a:solidFill>
                  <a:latin typeface="Montserrat Light" charset="0"/>
                  <a:ea typeface="Montserrat Light" charset="0"/>
                  <a:cs typeface="Montserrat Light" charset="0"/>
                </a:rPr>
                <a:t>300</a:t>
              </a:r>
            </a:p>
          </p:txBody>
        </p:sp>
        <p:sp>
          <p:nvSpPr>
            <p:cNvPr id="82" name="TextBox 81">
              <a:extLst>
                <a:ext uri="{FF2B5EF4-FFF2-40B4-BE49-F238E27FC236}">
                  <a16:creationId xmlns:a16="http://schemas.microsoft.com/office/drawing/2014/main" id="{26B66B69-EA8A-40CD-9139-131A35844F87}"/>
                </a:ext>
              </a:extLst>
            </p:cNvPr>
            <p:cNvSpPr txBox="1"/>
            <p:nvPr/>
          </p:nvSpPr>
          <p:spPr>
            <a:xfrm>
              <a:off x="1112838" y="4791370"/>
              <a:ext cx="1477962" cy="656590"/>
            </a:xfrm>
            <a:prstGeom prst="rect">
              <a:avLst/>
            </a:prstGeom>
            <a:noFill/>
          </p:spPr>
          <p:txBody>
            <a:bodyPr wrap="square" rtlCol="0">
              <a:spAutoFit/>
            </a:bodyPr>
            <a:lstStyle/>
            <a:p>
              <a:pPr>
                <a:lnSpc>
                  <a:spcPts val="2200"/>
                </a:lnSpc>
              </a:pPr>
              <a:r>
                <a:rPr lang="en-US" sz="800" dirty="0">
                  <a:solidFill>
                    <a:schemeClr val="bg1"/>
                  </a:solidFill>
                  <a:latin typeface="Montserrat Light" charset="0"/>
                  <a:ea typeface="Montserrat Light" charset="0"/>
                  <a:cs typeface="Montserrat Light" charset="0"/>
                </a:rPr>
                <a:t>Have them for one. Living grass to for can't</a:t>
              </a:r>
            </a:p>
          </p:txBody>
        </p:sp>
      </p:grpSp>
      <p:grpSp>
        <p:nvGrpSpPr>
          <p:cNvPr id="77" name="Group 76">
            <a:extLst>
              <a:ext uri="{FF2B5EF4-FFF2-40B4-BE49-F238E27FC236}">
                <a16:creationId xmlns:a16="http://schemas.microsoft.com/office/drawing/2014/main" id="{7E63CFDB-4E5E-4991-87DC-8E94BCB7F22F}"/>
              </a:ext>
            </a:extLst>
          </p:cNvPr>
          <p:cNvGrpSpPr/>
          <p:nvPr/>
        </p:nvGrpSpPr>
        <p:grpSpPr>
          <a:xfrm>
            <a:off x="3171686" y="3783982"/>
            <a:ext cx="1477963" cy="979755"/>
            <a:chOff x="1112837" y="4468205"/>
            <a:chExt cx="1477963" cy="979755"/>
          </a:xfrm>
        </p:grpSpPr>
        <p:sp>
          <p:nvSpPr>
            <p:cNvPr id="79" name="TextBox 78">
              <a:extLst>
                <a:ext uri="{FF2B5EF4-FFF2-40B4-BE49-F238E27FC236}">
                  <a16:creationId xmlns:a16="http://schemas.microsoft.com/office/drawing/2014/main" id="{B6BEBE05-6615-4984-B49B-85D70A29E778}"/>
                </a:ext>
              </a:extLst>
            </p:cNvPr>
            <p:cNvSpPr txBox="1"/>
            <p:nvPr/>
          </p:nvSpPr>
          <p:spPr>
            <a:xfrm>
              <a:off x="1112837" y="4468205"/>
              <a:ext cx="943113" cy="323165"/>
            </a:xfrm>
            <a:prstGeom prst="rect">
              <a:avLst/>
            </a:prstGeom>
            <a:noFill/>
          </p:spPr>
          <p:txBody>
            <a:bodyPr wrap="square" rtlCol="0">
              <a:spAutoFit/>
            </a:bodyPr>
            <a:lstStyle/>
            <a:p>
              <a:r>
                <a:rPr lang="en-US" sz="1500" b="1" spc="500" dirty="0">
                  <a:solidFill>
                    <a:schemeClr val="bg1"/>
                  </a:solidFill>
                  <a:latin typeface="Montserrat Light" charset="0"/>
                  <a:ea typeface="Montserrat Light" charset="0"/>
                  <a:cs typeface="Montserrat Light" charset="0"/>
                </a:rPr>
                <a:t>2.6M</a:t>
              </a:r>
            </a:p>
          </p:txBody>
        </p:sp>
        <p:sp>
          <p:nvSpPr>
            <p:cNvPr id="80" name="TextBox 79">
              <a:extLst>
                <a:ext uri="{FF2B5EF4-FFF2-40B4-BE49-F238E27FC236}">
                  <a16:creationId xmlns:a16="http://schemas.microsoft.com/office/drawing/2014/main" id="{2C1CA4DB-EAB6-4C60-9F9A-875B423E4BE7}"/>
                </a:ext>
              </a:extLst>
            </p:cNvPr>
            <p:cNvSpPr txBox="1"/>
            <p:nvPr/>
          </p:nvSpPr>
          <p:spPr>
            <a:xfrm>
              <a:off x="1112838" y="4791370"/>
              <a:ext cx="1477962" cy="656590"/>
            </a:xfrm>
            <a:prstGeom prst="rect">
              <a:avLst/>
            </a:prstGeom>
            <a:noFill/>
          </p:spPr>
          <p:txBody>
            <a:bodyPr wrap="square" rtlCol="0">
              <a:spAutoFit/>
            </a:bodyPr>
            <a:lstStyle/>
            <a:p>
              <a:pPr>
                <a:lnSpc>
                  <a:spcPts val="2200"/>
                </a:lnSpc>
              </a:pPr>
              <a:r>
                <a:rPr lang="en-US" sz="800" dirty="0">
                  <a:solidFill>
                    <a:schemeClr val="bg1"/>
                  </a:solidFill>
                  <a:latin typeface="Montserrat Light" charset="0"/>
                  <a:ea typeface="Montserrat Light" charset="0"/>
                  <a:cs typeface="Montserrat Light" charset="0"/>
                </a:rPr>
                <a:t>Have them for one. Living grass to for can't</a:t>
              </a:r>
            </a:p>
          </p:txBody>
        </p:sp>
      </p:grpSp>
      <p:sp>
        <p:nvSpPr>
          <p:cNvPr id="78" name="TextBox 77">
            <a:extLst>
              <a:ext uri="{FF2B5EF4-FFF2-40B4-BE49-F238E27FC236}">
                <a16:creationId xmlns:a16="http://schemas.microsoft.com/office/drawing/2014/main" id="{728087E3-4D78-4ED9-AA06-4B344AB700A7}"/>
              </a:ext>
            </a:extLst>
          </p:cNvPr>
          <p:cNvSpPr txBox="1"/>
          <p:nvPr/>
        </p:nvSpPr>
        <p:spPr>
          <a:xfrm>
            <a:off x="1112838" y="5684539"/>
            <a:ext cx="2361882" cy="246221"/>
          </a:xfrm>
          <a:prstGeom prst="rect">
            <a:avLst/>
          </a:prstGeom>
          <a:noFill/>
        </p:spPr>
        <p:txBody>
          <a:bodyPr wrap="square" rtlCol="0">
            <a:spAutoFit/>
          </a:bodyPr>
          <a:lstStyle/>
          <a:p>
            <a:r>
              <a:rPr lang="en-US" sz="1000" i="1" spc="500" dirty="0">
                <a:solidFill>
                  <a:schemeClr val="bg1"/>
                </a:solidFill>
                <a:latin typeface="Montserrat Light" charset="0"/>
                <a:ea typeface="Montserrat Light" charset="0"/>
                <a:cs typeface="Montserrat Light" charset="0"/>
              </a:rPr>
              <a:t>www.website.com</a:t>
            </a:r>
          </a:p>
        </p:txBody>
      </p:sp>
      <p:grpSp>
        <p:nvGrpSpPr>
          <p:cNvPr id="11" name="Group 10">
            <a:extLst>
              <a:ext uri="{FF2B5EF4-FFF2-40B4-BE49-F238E27FC236}">
                <a16:creationId xmlns:a16="http://schemas.microsoft.com/office/drawing/2014/main" id="{65C3601E-8191-4FD4-9EAF-E1B235A2BC9C}"/>
              </a:ext>
            </a:extLst>
          </p:cNvPr>
          <p:cNvGrpSpPr/>
          <p:nvPr/>
        </p:nvGrpSpPr>
        <p:grpSpPr>
          <a:xfrm>
            <a:off x="6137675" y="4358782"/>
            <a:ext cx="1911573" cy="1571978"/>
            <a:chOff x="5648279" y="3097133"/>
            <a:chExt cx="1911573" cy="1571978"/>
          </a:xfrm>
        </p:grpSpPr>
        <p:sp>
          <p:nvSpPr>
            <p:cNvPr id="86" name="Rectangle 8">
              <a:extLst>
                <a:ext uri="{FF2B5EF4-FFF2-40B4-BE49-F238E27FC236}">
                  <a16:creationId xmlns:a16="http://schemas.microsoft.com/office/drawing/2014/main" id="{313D91A8-4E0D-41A9-A69B-E88A7745965A}"/>
                </a:ext>
              </a:extLst>
            </p:cNvPr>
            <p:cNvSpPr>
              <a:spLocks/>
            </p:cNvSpPr>
            <p:nvPr/>
          </p:nvSpPr>
          <p:spPr bwMode="auto">
            <a:xfrm>
              <a:off x="5648279" y="3097133"/>
              <a:ext cx="1519238" cy="166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65000"/>
                </a:lnSpc>
              </a:pPr>
              <a:r>
                <a:rPr lang="en-US" sz="900" b="1" dirty="0">
                  <a:solidFill>
                    <a:schemeClr val="tx1"/>
                  </a:solidFill>
                  <a:latin typeface="+mj-lt"/>
                  <a:ea typeface="Lato" charset="0"/>
                  <a:cs typeface="Lato" charset="0"/>
                  <a:sym typeface="Montserrat-Bold" charset="0"/>
                </a:rPr>
                <a:t>Working Skills:</a:t>
              </a:r>
            </a:p>
          </p:txBody>
        </p:sp>
        <p:sp>
          <p:nvSpPr>
            <p:cNvPr id="89" name="Rectangle 9">
              <a:extLst>
                <a:ext uri="{FF2B5EF4-FFF2-40B4-BE49-F238E27FC236}">
                  <a16:creationId xmlns:a16="http://schemas.microsoft.com/office/drawing/2014/main" id="{B3DF8BF5-E7CD-4CE5-8453-E888AEF459D3}"/>
                </a:ext>
              </a:extLst>
            </p:cNvPr>
            <p:cNvSpPr>
              <a:spLocks/>
            </p:cNvSpPr>
            <p:nvPr/>
          </p:nvSpPr>
          <p:spPr bwMode="auto">
            <a:xfrm>
              <a:off x="7245527" y="3311700"/>
              <a:ext cx="314325" cy="900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500"/>
                </a:lnSpc>
              </a:pPr>
              <a:r>
                <a:rPr lang="en-US" sz="800" dirty="0">
                  <a:latin typeface="Montserrat Light" panose="00000400000000000000" pitchFamily="50" charset="0"/>
                  <a:ea typeface="Lato" charset="0"/>
                  <a:cs typeface="Lato" charset="0"/>
                  <a:sym typeface="Montserrat-Regular" charset="0"/>
                </a:rPr>
                <a:t>Ai</a:t>
              </a:r>
            </a:p>
            <a:p>
              <a:pPr algn="l">
                <a:lnSpc>
                  <a:spcPts val="1500"/>
                </a:lnSpc>
              </a:pPr>
              <a:r>
                <a:rPr lang="en-US" sz="800" dirty="0">
                  <a:latin typeface="Montserrat Light" panose="00000400000000000000" pitchFamily="50" charset="0"/>
                  <a:ea typeface="Lato" charset="0"/>
                  <a:cs typeface="Lato" charset="0"/>
                  <a:sym typeface="Montserrat-Regular" charset="0"/>
                </a:rPr>
                <a:t>PSD</a:t>
              </a:r>
            </a:p>
            <a:p>
              <a:pPr algn="l">
                <a:lnSpc>
                  <a:spcPts val="1500"/>
                </a:lnSpc>
              </a:pPr>
              <a:r>
                <a:rPr lang="en-US" sz="800" dirty="0">
                  <a:latin typeface="Montserrat Light" panose="00000400000000000000" pitchFamily="50" charset="0"/>
                  <a:ea typeface="Lato" charset="0"/>
                  <a:cs typeface="Lato" charset="0"/>
                  <a:sym typeface="Montserrat-Regular" charset="0"/>
                </a:rPr>
                <a:t>HTML</a:t>
              </a:r>
            </a:p>
            <a:p>
              <a:pPr algn="l">
                <a:lnSpc>
                  <a:spcPts val="1500"/>
                </a:lnSpc>
              </a:pPr>
              <a:r>
                <a:rPr lang="en-US" sz="800" dirty="0">
                  <a:latin typeface="Montserrat Light" panose="00000400000000000000" pitchFamily="50" charset="0"/>
                  <a:ea typeface="Lato" charset="0"/>
                  <a:cs typeface="Lato" charset="0"/>
                  <a:sym typeface="Montserrat-Regular" charset="0"/>
                </a:rPr>
                <a:t>PHP</a:t>
              </a:r>
            </a:p>
            <a:p>
              <a:pPr algn="l">
                <a:lnSpc>
                  <a:spcPts val="1500"/>
                </a:lnSpc>
              </a:pPr>
              <a:r>
                <a:rPr lang="en-US" sz="800" dirty="0">
                  <a:latin typeface="Montserrat Light" panose="00000400000000000000" pitchFamily="50" charset="0"/>
                  <a:ea typeface="Lato" charset="0"/>
                  <a:cs typeface="Lato" charset="0"/>
                  <a:sym typeface="Montserrat-Regular" charset="0"/>
                </a:rPr>
                <a:t>WP</a:t>
              </a:r>
            </a:p>
          </p:txBody>
        </p:sp>
        <p:grpSp>
          <p:nvGrpSpPr>
            <p:cNvPr id="90" name="Group 10">
              <a:extLst>
                <a:ext uri="{FF2B5EF4-FFF2-40B4-BE49-F238E27FC236}">
                  <a16:creationId xmlns:a16="http://schemas.microsoft.com/office/drawing/2014/main" id="{3D0CB48C-0074-4BD4-B02F-0AEA6CE314F9}"/>
                </a:ext>
              </a:extLst>
            </p:cNvPr>
            <p:cNvGrpSpPr>
              <a:grpSpLocks/>
            </p:cNvGrpSpPr>
            <p:nvPr/>
          </p:nvGrpSpPr>
          <p:grpSpPr bwMode="auto">
            <a:xfrm>
              <a:off x="5648874" y="3402981"/>
              <a:ext cx="1506093" cy="762000"/>
              <a:chOff x="0" y="0"/>
              <a:chExt cx="3095" cy="1280"/>
            </a:xfrm>
          </p:grpSpPr>
          <p:sp>
            <p:nvSpPr>
              <p:cNvPr id="91" name="Line 11">
                <a:extLst>
                  <a:ext uri="{FF2B5EF4-FFF2-40B4-BE49-F238E27FC236}">
                    <a16:creationId xmlns:a16="http://schemas.microsoft.com/office/drawing/2014/main" id="{E50B7E94-5731-4FB3-8758-9F35FEB4D963}"/>
                  </a:ext>
                </a:extLst>
              </p:cNvPr>
              <p:cNvSpPr>
                <a:spLocks noChangeShapeType="1"/>
              </p:cNvSpPr>
              <p:nvPr/>
            </p:nvSpPr>
            <p:spPr bwMode="auto">
              <a:xfrm>
                <a:off x="0" y="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92" name="Line 12">
                <a:extLst>
                  <a:ext uri="{FF2B5EF4-FFF2-40B4-BE49-F238E27FC236}">
                    <a16:creationId xmlns:a16="http://schemas.microsoft.com/office/drawing/2014/main" id="{F7D49EBF-E84C-410D-B8E3-ACD397D21010}"/>
                  </a:ext>
                </a:extLst>
              </p:cNvPr>
              <p:cNvSpPr>
                <a:spLocks noChangeShapeType="1"/>
              </p:cNvSpPr>
              <p:nvPr/>
            </p:nvSpPr>
            <p:spPr bwMode="auto">
              <a:xfrm>
                <a:off x="0" y="32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93" name="Line 13">
                <a:extLst>
                  <a:ext uri="{FF2B5EF4-FFF2-40B4-BE49-F238E27FC236}">
                    <a16:creationId xmlns:a16="http://schemas.microsoft.com/office/drawing/2014/main" id="{6E5F42D9-072E-4D5C-99E4-C6CB089A3E88}"/>
                  </a:ext>
                </a:extLst>
              </p:cNvPr>
              <p:cNvSpPr>
                <a:spLocks noChangeShapeType="1"/>
              </p:cNvSpPr>
              <p:nvPr/>
            </p:nvSpPr>
            <p:spPr bwMode="auto">
              <a:xfrm>
                <a:off x="0" y="64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94" name="Line 14">
                <a:extLst>
                  <a:ext uri="{FF2B5EF4-FFF2-40B4-BE49-F238E27FC236}">
                    <a16:creationId xmlns:a16="http://schemas.microsoft.com/office/drawing/2014/main" id="{3C1158B8-52B1-4E34-B9D1-199A77279F66}"/>
                  </a:ext>
                </a:extLst>
              </p:cNvPr>
              <p:cNvSpPr>
                <a:spLocks noChangeShapeType="1"/>
              </p:cNvSpPr>
              <p:nvPr/>
            </p:nvSpPr>
            <p:spPr bwMode="auto">
              <a:xfrm>
                <a:off x="0" y="96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95" name="Line 15">
                <a:extLst>
                  <a:ext uri="{FF2B5EF4-FFF2-40B4-BE49-F238E27FC236}">
                    <a16:creationId xmlns:a16="http://schemas.microsoft.com/office/drawing/2014/main" id="{899A5BBE-1525-4C6B-9303-9C08ECE7E71D}"/>
                  </a:ext>
                </a:extLst>
              </p:cNvPr>
              <p:cNvSpPr>
                <a:spLocks noChangeShapeType="1"/>
              </p:cNvSpPr>
              <p:nvPr/>
            </p:nvSpPr>
            <p:spPr bwMode="auto">
              <a:xfrm>
                <a:off x="0" y="128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grpSp>
        <p:sp>
          <p:nvSpPr>
            <p:cNvPr id="96" name="Line 17">
              <a:extLst>
                <a:ext uri="{FF2B5EF4-FFF2-40B4-BE49-F238E27FC236}">
                  <a16:creationId xmlns:a16="http://schemas.microsoft.com/office/drawing/2014/main" id="{DC7C1581-C5F2-4E71-B1AF-D84E85CBC04C}"/>
                </a:ext>
              </a:extLst>
            </p:cNvPr>
            <p:cNvSpPr>
              <a:spLocks noChangeShapeType="1"/>
            </p:cNvSpPr>
            <p:nvPr/>
          </p:nvSpPr>
          <p:spPr bwMode="auto">
            <a:xfrm>
              <a:off x="5648874" y="3402981"/>
              <a:ext cx="669231" cy="0"/>
            </a:xfrm>
            <a:prstGeom prst="line">
              <a:avLst/>
            </a:prstGeom>
            <a:noFill/>
            <a:ln w="762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97" name="Line 18">
              <a:extLst>
                <a:ext uri="{FF2B5EF4-FFF2-40B4-BE49-F238E27FC236}">
                  <a16:creationId xmlns:a16="http://schemas.microsoft.com/office/drawing/2014/main" id="{5293387E-B261-4D11-BC5E-348CC8D60CC3}"/>
                </a:ext>
              </a:extLst>
            </p:cNvPr>
            <p:cNvSpPr>
              <a:spLocks noChangeShapeType="1"/>
            </p:cNvSpPr>
            <p:nvPr/>
          </p:nvSpPr>
          <p:spPr bwMode="auto">
            <a:xfrm>
              <a:off x="5648874" y="3593481"/>
              <a:ext cx="1159836" cy="0"/>
            </a:xfrm>
            <a:prstGeom prst="line">
              <a:avLst/>
            </a:prstGeom>
            <a:noFill/>
            <a:ln w="76200" cap="flat">
              <a:solidFill>
                <a:schemeClr val="accent2"/>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98" name="Line 19">
              <a:extLst>
                <a:ext uri="{FF2B5EF4-FFF2-40B4-BE49-F238E27FC236}">
                  <a16:creationId xmlns:a16="http://schemas.microsoft.com/office/drawing/2014/main" id="{21F8B9E6-5B22-4730-9C87-4F5D47EB7230}"/>
                </a:ext>
              </a:extLst>
            </p:cNvPr>
            <p:cNvSpPr>
              <a:spLocks noChangeShapeType="1"/>
            </p:cNvSpPr>
            <p:nvPr/>
          </p:nvSpPr>
          <p:spPr bwMode="auto">
            <a:xfrm>
              <a:off x="5648874" y="3783981"/>
              <a:ext cx="1432941" cy="0"/>
            </a:xfrm>
            <a:prstGeom prst="line">
              <a:avLst/>
            </a:prstGeom>
            <a:noFill/>
            <a:ln w="76200" cap="flat">
              <a:solidFill>
                <a:schemeClr val="accent3"/>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00" name="Line 20">
              <a:extLst>
                <a:ext uri="{FF2B5EF4-FFF2-40B4-BE49-F238E27FC236}">
                  <a16:creationId xmlns:a16="http://schemas.microsoft.com/office/drawing/2014/main" id="{185EC7CD-22DF-4441-808B-257CB8546690}"/>
                </a:ext>
              </a:extLst>
            </p:cNvPr>
            <p:cNvSpPr>
              <a:spLocks noChangeShapeType="1"/>
            </p:cNvSpPr>
            <p:nvPr/>
          </p:nvSpPr>
          <p:spPr bwMode="auto">
            <a:xfrm>
              <a:off x="5648874" y="3974481"/>
              <a:ext cx="1293682" cy="0"/>
            </a:xfrm>
            <a:prstGeom prst="line">
              <a:avLst/>
            </a:prstGeom>
            <a:noFill/>
            <a:ln w="76200" cap="flat">
              <a:solidFill>
                <a:schemeClr val="accent4"/>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01" name="Line 21">
              <a:extLst>
                <a:ext uri="{FF2B5EF4-FFF2-40B4-BE49-F238E27FC236}">
                  <a16:creationId xmlns:a16="http://schemas.microsoft.com/office/drawing/2014/main" id="{5B37D0AD-4436-4FAB-9C31-8AB1B0EC3305}"/>
                </a:ext>
              </a:extLst>
            </p:cNvPr>
            <p:cNvSpPr>
              <a:spLocks noChangeShapeType="1"/>
            </p:cNvSpPr>
            <p:nvPr/>
          </p:nvSpPr>
          <p:spPr bwMode="auto">
            <a:xfrm>
              <a:off x="5648874" y="4164981"/>
              <a:ext cx="1338461" cy="0"/>
            </a:xfrm>
            <a:prstGeom prst="line">
              <a:avLst/>
            </a:prstGeom>
            <a:noFill/>
            <a:ln w="76200" cap="flat">
              <a:solidFill>
                <a:schemeClr val="accent5"/>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02" name="AutoShape 16">
              <a:extLst>
                <a:ext uri="{FF2B5EF4-FFF2-40B4-BE49-F238E27FC236}">
                  <a16:creationId xmlns:a16="http://schemas.microsoft.com/office/drawing/2014/main" id="{D63D9E86-CA1E-448F-98EA-73F70796B0A4}"/>
                </a:ext>
              </a:extLst>
            </p:cNvPr>
            <p:cNvSpPr>
              <a:spLocks/>
            </p:cNvSpPr>
            <p:nvPr/>
          </p:nvSpPr>
          <p:spPr bwMode="auto">
            <a:xfrm>
              <a:off x="6743701" y="4502226"/>
              <a:ext cx="171792" cy="164359"/>
            </a:xfrm>
            <a:custGeom>
              <a:avLst/>
              <a:gdLst/>
              <a:ahLst/>
              <a:cxnLst/>
              <a:rect l="0" t="0" r="r" b="b"/>
              <a:pathLst>
                <a:path w="21600" h="21600">
                  <a:moveTo>
                    <a:pt x="274" y="7028"/>
                  </a:moveTo>
                  <a:lnTo>
                    <a:pt x="4903" y="7028"/>
                  </a:lnTo>
                  <a:lnTo>
                    <a:pt x="4903" y="21600"/>
                  </a:lnTo>
                  <a:lnTo>
                    <a:pt x="274" y="21600"/>
                  </a:lnTo>
                  <a:cubicBezTo>
                    <a:pt x="274" y="21600"/>
                    <a:pt x="274" y="7028"/>
                    <a:pt x="274" y="7028"/>
                  </a:cubicBezTo>
                  <a:close/>
                  <a:moveTo>
                    <a:pt x="16271" y="6686"/>
                  </a:moveTo>
                  <a:cubicBezTo>
                    <a:pt x="19318" y="6686"/>
                    <a:pt x="21600" y="8766"/>
                    <a:pt x="21600" y="13243"/>
                  </a:cubicBezTo>
                  <a:lnTo>
                    <a:pt x="21600" y="21600"/>
                  </a:lnTo>
                  <a:lnTo>
                    <a:pt x="16972" y="21600"/>
                  </a:lnTo>
                  <a:lnTo>
                    <a:pt x="16972" y="13805"/>
                  </a:lnTo>
                  <a:cubicBezTo>
                    <a:pt x="16972" y="11845"/>
                    <a:pt x="16299" y="10509"/>
                    <a:pt x="14623" y="10509"/>
                  </a:cubicBezTo>
                  <a:cubicBezTo>
                    <a:pt x="13345" y="10509"/>
                    <a:pt x="12587" y="11408"/>
                    <a:pt x="12253" y="12279"/>
                  </a:cubicBezTo>
                  <a:cubicBezTo>
                    <a:pt x="12129" y="12590"/>
                    <a:pt x="12097" y="13025"/>
                    <a:pt x="12097" y="13461"/>
                  </a:cubicBezTo>
                  <a:lnTo>
                    <a:pt x="12097" y="21600"/>
                  </a:lnTo>
                  <a:lnTo>
                    <a:pt x="7468" y="21600"/>
                  </a:lnTo>
                  <a:cubicBezTo>
                    <a:pt x="7468" y="21600"/>
                    <a:pt x="7528" y="8395"/>
                    <a:pt x="7468" y="7030"/>
                  </a:cubicBezTo>
                  <a:lnTo>
                    <a:pt x="12097" y="7030"/>
                  </a:lnTo>
                  <a:lnTo>
                    <a:pt x="12097" y="9093"/>
                  </a:lnTo>
                  <a:cubicBezTo>
                    <a:pt x="12712" y="8101"/>
                    <a:pt x="13811" y="6686"/>
                    <a:pt x="16271" y="6686"/>
                  </a:cubicBezTo>
                  <a:cubicBezTo>
                    <a:pt x="16271" y="6686"/>
                    <a:pt x="16271" y="6686"/>
                    <a:pt x="16271" y="6686"/>
                  </a:cubicBezTo>
                  <a:close/>
                  <a:moveTo>
                    <a:pt x="2621" y="0"/>
                  </a:moveTo>
                  <a:cubicBezTo>
                    <a:pt x="4204" y="0"/>
                    <a:pt x="5181" y="1090"/>
                    <a:pt x="5210" y="2520"/>
                  </a:cubicBezTo>
                  <a:cubicBezTo>
                    <a:pt x="5210" y="3918"/>
                    <a:pt x="4202" y="5036"/>
                    <a:pt x="2589" y="5036"/>
                  </a:cubicBezTo>
                  <a:lnTo>
                    <a:pt x="2560" y="5036"/>
                  </a:lnTo>
                  <a:cubicBezTo>
                    <a:pt x="1007" y="5036"/>
                    <a:pt x="0" y="3918"/>
                    <a:pt x="0" y="2520"/>
                  </a:cubicBezTo>
                  <a:cubicBezTo>
                    <a:pt x="0" y="1090"/>
                    <a:pt x="1036" y="0"/>
                    <a:pt x="2621" y="0"/>
                  </a:cubicBezTo>
                  <a:cubicBezTo>
                    <a:pt x="2621" y="0"/>
                    <a:pt x="2621" y="0"/>
                    <a:pt x="2621" y="0"/>
                  </a:cubicBezTo>
                  <a:close/>
                  <a:moveTo>
                    <a:pt x="2621" y="0"/>
                  </a:moveTo>
                </a:path>
              </a:pathLst>
            </a:custGeom>
            <a:solidFill>
              <a:schemeClr val="tx1">
                <a:alpha val="40000"/>
              </a:schemeClr>
            </a:solidFill>
            <a:ln>
              <a:noFill/>
            </a:ln>
          </p:spPr>
          <p:txBody>
            <a:bodyPr lIns="0" tIns="0" rIns="0" bIns="0"/>
            <a:lstStyle/>
            <a:p>
              <a:endParaRPr lang="en-US"/>
            </a:p>
          </p:txBody>
        </p:sp>
        <p:sp>
          <p:nvSpPr>
            <p:cNvPr id="103" name="AutoShape 18">
              <a:extLst>
                <a:ext uri="{FF2B5EF4-FFF2-40B4-BE49-F238E27FC236}">
                  <a16:creationId xmlns:a16="http://schemas.microsoft.com/office/drawing/2014/main" id="{BB2C48BB-7C48-4817-A967-16C52CFEDE62}"/>
                </a:ext>
              </a:extLst>
            </p:cNvPr>
            <p:cNvSpPr>
              <a:spLocks/>
            </p:cNvSpPr>
            <p:nvPr/>
          </p:nvSpPr>
          <p:spPr bwMode="auto">
            <a:xfrm>
              <a:off x="6322644" y="4499702"/>
              <a:ext cx="265195" cy="169409"/>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alpha val="40000"/>
              </a:schemeClr>
            </a:solidFill>
            <a:ln>
              <a:noFill/>
            </a:ln>
          </p:spPr>
          <p:txBody>
            <a:bodyPr lIns="0" tIns="0" rIns="0" bIns="0"/>
            <a:lstStyle/>
            <a:p>
              <a:endParaRPr lang="en-US"/>
            </a:p>
          </p:txBody>
        </p:sp>
        <p:sp>
          <p:nvSpPr>
            <p:cNvPr id="104" name="AutoShape 21">
              <a:extLst>
                <a:ext uri="{FF2B5EF4-FFF2-40B4-BE49-F238E27FC236}">
                  <a16:creationId xmlns:a16="http://schemas.microsoft.com/office/drawing/2014/main" id="{9A236776-1DCC-41EA-B629-984B8F4792D2}"/>
                </a:ext>
              </a:extLst>
            </p:cNvPr>
            <p:cNvSpPr>
              <a:spLocks/>
            </p:cNvSpPr>
            <p:nvPr/>
          </p:nvSpPr>
          <p:spPr bwMode="auto">
            <a:xfrm>
              <a:off x="6004294" y="4503163"/>
              <a:ext cx="162488" cy="16248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alpha val="40000"/>
              </a:schemeClr>
            </a:solidFill>
            <a:ln>
              <a:noFill/>
            </a:ln>
          </p:spPr>
          <p:txBody>
            <a:bodyPr lIns="0" tIns="0" rIns="0" bIns="0"/>
            <a:lstStyle/>
            <a:p>
              <a:endParaRPr lang="en-US"/>
            </a:p>
          </p:txBody>
        </p:sp>
        <p:sp>
          <p:nvSpPr>
            <p:cNvPr id="105" name="AutoShape 1">
              <a:extLst>
                <a:ext uri="{FF2B5EF4-FFF2-40B4-BE49-F238E27FC236}">
                  <a16:creationId xmlns:a16="http://schemas.microsoft.com/office/drawing/2014/main" id="{A0C74D86-EA2B-4C77-AE52-331393ED8CF0}"/>
                </a:ext>
              </a:extLst>
            </p:cNvPr>
            <p:cNvSpPr>
              <a:spLocks/>
            </p:cNvSpPr>
            <p:nvPr/>
          </p:nvSpPr>
          <p:spPr bwMode="auto">
            <a:xfrm>
              <a:off x="5653774" y="4505307"/>
              <a:ext cx="194658" cy="158199"/>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alpha val="40000"/>
              </a:schemeClr>
            </a:solidFill>
            <a:ln>
              <a:noFill/>
            </a:ln>
          </p:spPr>
          <p:txBody>
            <a:bodyPr lIns="0" tIns="0" rIns="0" bIns="0"/>
            <a:lstStyle/>
            <a:p>
              <a:endParaRPr lang="en-US"/>
            </a:p>
          </p:txBody>
        </p:sp>
      </p:grpSp>
      <p:sp>
        <p:nvSpPr>
          <p:cNvPr id="106" name="Rectangle 6">
            <a:extLst>
              <a:ext uri="{FF2B5EF4-FFF2-40B4-BE49-F238E27FC236}">
                <a16:creationId xmlns:a16="http://schemas.microsoft.com/office/drawing/2014/main" id="{865437EC-17E1-4E75-8396-50A1B1353EB3}"/>
              </a:ext>
            </a:extLst>
          </p:cNvPr>
          <p:cNvSpPr>
            <a:spLocks/>
          </p:cNvSpPr>
          <p:nvPr/>
        </p:nvSpPr>
        <p:spPr bwMode="auto">
          <a:xfrm>
            <a:off x="6137532" y="3161137"/>
            <a:ext cx="2014794" cy="390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b="1" dirty="0">
                <a:solidFill>
                  <a:schemeClr val="tx2">
                    <a:lumMod val="50000"/>
                  </a:schemeClr>
                </a:solidFill>
                <a:latin typeface="+mj-lt"/>
                <a:ea typeface="Lato Black" charset="0"/>
                <a:cs typeface="Lato Black" charset="0"/>
                <a:sym typeface="Montserrat-Regular" charset="0"/>
              </a:rPr>
              <a:t>JHON MICHAEL</a:t>
            </a:r>
          </a:p>
        </p:txBody>
      </p:sp>
      <p:sp>
        <p:nvSpPr>
          <p:cNvPr id="107" name="Rectangle 6">
            <a:extLst>
              <a:ext uri="{FF2B5EF4-FFF2-40B4-BE49-F238E27FC236}">
                <a16:creationId xmlns:a16="http://schemas.microsoft.com/office/drawing/2014/main" id="{E20B807F-9D58-4AEB-B64F-1544C0E34CF2}"/>
              </a:ext>
            </a:extLst>
          </p:cNvPr>
          <p:cNvSpPr>
            <a:spLocks/>
          </p:cNvSpPr>
          <p:nvPr/>
        </p:nvSpPr>
        <p:spPr bwMode="auto">
          <a:xfrm>
            <a:off x="6137532" y="3514537"/>
            <a:ext cx="1095565" cy="390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1200" b="1" dirty="0">
                <a:latin typeface="+mj-lt"/>
                <a:ea typeface="Lato Black" charset="0"/>
                <a:cs typeface="Lato Black" charset="0"/>
                <a:sym typeface="Montserrat-Regular" charset="0"/>
              </a:rPr>
              <a:t>POST TITLE</a:t>
            </a:r>
          </a:p>
        </p:txBody>
      </p:sp>
      <p:grpSp>
        <p:nvGrpSpPr>
          <p:cNvPr id="109" name="Group 108">
            <a:extLst>
              <a:ext uri="{FF2B5EF4-FFF2-40B4-BE49-F238E27FC236}">
                <a16:creationId xmlns:a16="http://schemas.microsoft.com/office/drawing/2014/main" id="{44997BB8-A16C-47AF-8712-78BAD5A42390}"/>
              </a:ext>
            </a:extLst>
          </p:cNvPr>
          <p:cNvGrpSpPr/>
          <p:nvPr/>
        </p:nvGrpSpPr>
        <p:grpSpPr>
          <a:xfrm>
            <a:off x="8962911" y="4358782"/>
            <a:ext cx="1911573" cy="1571978"/>
            <a:chOff x="5648279" y="3097133"/>
            <a:chExt cx="1911573" cy="1571978"/>
          </a:xfrm>
        </p:grpSpPr>
        <p:sp>
          <p:nvSpPr>
            <p:cNvPr id="113" name="Rectangle 8">
              <a:extLst>
                <a:ext uri="{FF2B5EF4-FFF2-40B4-BE49-F238E27FC236}">
                  <a16:creationId xmlns:a16="http://schemas.microsoft.com/office/drawing/2014/main" id="{72D9744F-A199-42B9-9B9B-0220E166A31D}"/>
                </a:ext>
              </a:extLst>
            </p:cNvPr>
            <p:cNvSpPr>
              <a:spLocks/>
            </p:cNvSpPr>
            <p:nvPr/>
          </p:nvSpPr>
          <p:spPr bwMode="auto">
            <a:xfrm>
              <a:off x="5648279" y="3097133"/>
              <a:ext cx="1519238" cy="1666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ct val="65000"/>
                </a:lnSpc>
              </a:pPr>
              <a:r>
                <a:rPr lang="en-US" sz="900" b="1" dirty="0">
                  <a:solidFill>
                    <a:schemeClr val="tx1"/>
                  </a:solidFill>
                  <a:latin typeface="+mj-lt"/>
                  <a:ea typeface="Lato" charset="0"/>
                  <a:cs typeface="Lato" charset="0"/>
                  <a:sym typeface="Montserrat-Bold" charset="0"/>
                </a:rPr>
                <a:t>Working Skills:</a:t>
              </a:r>
            </a:p>
          </p:txBody>
        </p:sp>
        <p:sp>
          <p:nvSpPr>
            <p:cNvPr id="114" name="Rectangle 9">
              <a:extLst>
                <a:ext uri="{FF2B5EF4-FFF2-40B4-BE49-F238E27FC236}">
                  <a16:creationId xmlns:a16="http://schemas.microsoft.com/office/drawing/2014/main" id="{8011E0B4-1716-4235-8C5C-20FCD0F40993}"/>
                </a:ext>
              </a:extLst>
            </p:cNvPr>
            <p:cNvSpPr>
              <a:spLocks/>
            </p:cNvSpPr>
            <p:nvPr/>
          </p:nvSpPr>
          <p:spPr bwMode="auto">
            <a:xfrm>
              <a:off x="7245527" y="3311700"/>
              <a:ext cx="314325" cy="900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500"/>
                </a:lnSpc>
              </a:pPr>
              <a:r>
                <a:rPr lang="en-US" sz="800" dirty="0">
                  <a:latin typeface="Montserrat Light" panose="00000400000000000000" pitchFamily="50" charset="0"/>
                  <a:ea typeface="Lato" charset="0"/>
                  <a:cs typeface="Lato" charset="0"/>
                  <a:sym typeface="Montserrat-Regular" charset="0"/>
                </a:rPr>
                <a:t>Ai</a:t>
              </a:r>
            </a:p>
            <a:p>
              <a:pPr algn="l">
                <a:lnSpc>
                  <a:spcPts val="1500"/>
                </a:lnSpc>
              </a:pPr>
              <a:r>
                <a:rPr lang="en-US" sz="800" dirty="0">
                  <a:latin typeface="Montserrat Light" panose="00000400000000000000" pitchFamily="50" charset="0"/>
                  <a:ea typeface="Lato" charset="0"/>
                  <a:cs typeface="Lato" charset="0"/>
                  <a:sym typeface="Montserrat-Regular" charset="0"/>
                </a:rPr>
                <a:t>PSD</a:t>
              </a:r>
            </a:p>
            <a:p>
              <a:pPr algn="l">
                <a:lnSpc>
                  <a:spcPts val="1500"/>
                </a:lnSpc>
              </a:pPr>
              <a:r>
                <a:rPr lang="en-US" sz="800" dirty="0">
                  <a:latin typeface="Montserrat Light" panose="00000400000000000000" pitchFamily="50" charset="0"/>
                  <a:ea typeface="Lato" charset="0"/>
                  <a:cs typeface="Lato" charset="0"/>
                  <a:sym typeface="Montserrat-Regular" charset="0"/>
                </a:rPr>
                <a:t>HTML</a:t>
              </a:r>
            </a:p>
            <a:p>
              <a:pPr algn="l">
                <a:lnSpc>
                  <a:spcPts val="1500"/>
                </a:lnSpc>
              </a:pPr>
              <a:r>
                <a:rPr lang="en-US" sz="800" dirty="0">
                  <a:latin typeface="Montserrat Light" panose="00000400000000000000" pitchFamily="50" charset="0"/>
                  <a:ea typeface="Lato" charset="0"/>
                  <a:cs typeface="Lato" charset="0"/>
                  <a:sym typeface="Montserrat-Regular" charset="0"/>
                </a:rPr>
                <a:t>PHP</a:t>
              </a:r>
            </a:p>
            <a:p>
              <a:pPr algn="l">
                <a:lnSpc>
                  <a:spcPts val="1500"/>
                </a:lnSpc>
              </a:pPr>
              <a:r>
                <a:rPr lang="en-US" sz="800" dirty="0">
                  <a:latin typeface="Montserrat Light" panose="00000400000000000000" pitchFamily="50" charset="0"/>
                  <a:ea typeface="Lato" charset="0"/>
                  <a:cs typeface="Lato" charset="0"/>
                  <a:sym typeface="Montserrat-Regular" charset="0"/>
                </a:rPr>
                <a:t>WP</a:t>
              </a:r>
            </a:p>
          </p:txBody>
        </p:sp>
        <p:grpSp>
          <p:nvGrpSpPr>
            <p:cNvPr id="115" name="Group 10">
              <a:extLst>
                <a:ext uri="{FF2B5EF4-FFF2-40B4-BE49-F238E27FC236}">
                  <a16:creationId xmlns:a16="http://schemas.microsoft.com/office/drawing/2014/main" id="{E717B6B6-EDED-45DE-A148-BEA63E8F2E34}"/>
                </a:ext>
              </a:extLst>
            </p:cNvPr>
            <p:cNvGrpSpPr>
              <a:grpSpLocks/>
            </p:cNvGrpSpPr>
            <p:nvPr/>
          </p:nvGrpSpPr>
          <p:grpSpPr bwMode="auto">
            <a:xfrm>
              <a:off x="5648874" y="3402981"/>
              <a:ext cx="1506093" cy="762000"/>
              <a:chOff x="0" y="0"/>
              <a:chExt cx="3095" cy="1280"/>
            </a:xfrm>
          </p:grpSpPr>
          <p:sp>
            <p:nvSpPr>
              <p:cNvPr id="125" name="Line 11">
                <a:extLst>
                  <a:ext uri="{FF2B5EF4-FFF2-40B4-BE49-F238E27FC236}">
                    <a16:creationId xmlns:a16="http://schemas.microsoft.com/office/drawing/2014/main" id="{340BF750-05FE-455B-952D-BCA67D16A536}"/>
                  </a:ext>
                </a:extLst>
              </p:cNvPr>
              <p:cNvSpPr>
                <a:spLocks noChangeShapeType="1"/>
              </p:cNvSpPr>
              <p:nvPr/>
            </p:nvSpPr>
            <p:spPr bwMode="auto">
              <a:xfrm>
                <a:off x="0" y="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26" name="Line 12">
                <a:extLst>
                  <a:ext uri="{FF2B5EF4-FFF2-40B4-BE49-F238E27FC236}">
                    <a16:creationId xmlns:a16="http://schemas.microsoft.com/office/drawing/2014/main" id="{ECAFD2BB-57CA-4CB2-8C3E-56206E643001}"/>
                  </a:ext>
                </a:extLst>
              </p:cNvPr>
              <p:cNvSpPr>
                <a:spLocks noChangeShapeType="1"/>
              </p:cNvSpPr>
              <p:nvPr/>
            </p:nvSpPr>
            <p:spPr bwMode="auto">
              <a:xfrm>
                <a:off x="0" y="32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27" name="Line 13">
                <a:extLst>
                  <a:ext uri="{FF2B5EF4-FFF2-40B4-BE49-F238E27FC236}">
                    <a16:creationId xmlns:a16="http://schemas.microsoft.com/office/drawing/2014/main" id="{3A2B4434-9D6C-43A5-861E-4038716B6A87}"/>
                  </a:ext>
                </a:extLst>
              </p:cNvPr>
              <p:cNvSpPr>
                <a:spLocks noChangeShapeType="1"/>
              </p:cNvSpPr>
              <p:nvPr/>
            </p:nvSpPr>
            <p:spPr bwMode="auto">
              <a:xfrm>
                <a:off x="0" y="64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28" name="Line 14">
                <a:extLst>
                  <a:ext uri="{FF2B5EF4-FFF2-40B4-BE49-F238E27FC236}">
                    <a16:creationId xmlns:a16="http://schemas.microsoft.com/office/drawing/2014/main" id="{7D63499F-B38D-4A59-8814-13E14A5DC6ED}"/>
                  </a:ext>
                </a:extLst>
              </p:cNvPr>
              <p:cNvSpPr>
                <a:spLocks noChangeShapeType="1"/>
              </p:cNvSpPr>
              <p:nvPr/>
            </p:nvSpPr>
            <p:spPr bwMode="auto">
              <a:xfrm>
                <a:off x="0" y="96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29" name="Line 15">
                <a:extLst>
                  <a:ext uri="{FF2B5EF4-FFF2-40B4-BE49-F238E27FC236}">
                    <a16:creationId xmlns:a16="http://schemas.microsoft.com/office/drawing/2014/main" id="{A70F9FBA-9EA0-43AD-BBC7-30B69D137245}"/>
                  </a:ext>
                </a:extLst>
              </p:cNvPr>
              <p:cNvSpPr>
                <a:spLocks noChangeShapeType="1"/>
              </p:cNvSpPr>
              <p:nvPr/>
            </p:nvSpPr>
            <p:spPr bwMode="auto">
              <a:xfrm>
                <a:off x="0" y="1280"/>
                <a:ext cx="3095" cy="0"/>
              </a:xfrm>
              <a:prstGeom prst="line">
                <a:avLst/>
              </a:prstGeom>
              <a:noFill/>
              <a:ln w="76200" cap="flat">
                <a:solidFill>
                  <a:schemeClr val="tx1">
                    <a:alpha val="10000"/>
                  </a:schemeClr>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grpSp>
        <p:sp>
          <p:nvSpPr>
            <p:cNvPr id="116" name="Line 17">
              <a:extLst>
                <a:ext uri="{FF2B5EF4-FFF2-40B4-BE49-F238E27FC236}">
                  <a16:creationId xmlns:a16="http://schemas.microsoft.com/office/drawing/2014/main" id="{7E28AADD-07E8-44F3-BA14-138B83ECC945}"/>
                </a:ext>
              </a:extLst>
            </p:cNvPr>
            <p:cNvSpPr>
              <a:spLocks noChangeShapeType="1"/>
            </p:cNvSpPr>
            <p:nvPr/>
          </p:nvSpPr>
          <p:spPr bwMode="auto">
            <a:xfrm>
              <a:off x="5648874" y="3402981"/>
              <a:ext cx="669231" cy="0"/>
            </a:xfrm>
            <a:prstGeom prst="line">
              <a:avLst/>
            </a:prstGeom>
            <a:noFill/>
            <a:ln w="762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17" name="Line 18">
              <a:extLst>
                <a:ext uri="{FF2B5EF4-FFF2-40B4-BE49-F238E27FC236}">
                  <a16:creationId xmlns:a16="http://schemas.microsoft.com/office/drawing/2014/main" id="{F2E46BAA-BEE7-4104-B491-EC960BBF8988}"/>
                </a:ext>
              </a:extLst>
            </p:cNvPr>
            <p:cNvSpPr>
              <a:spLocks noChangeShapeType="1"/>
            </p:cNvSpPr>
            <p:nvPr/>
          </p:nvSpPr>
          <p:spPr bwMode="auto">
            <a:xfrm>
              <a:off x="5648874" y="3593481"/>
              <a:ext cx="1159836" cy="0"/>
            </a:xfrm>
            <a:prstGeom prst="line">
              <a:avLst/>
            </a:prstGeom>
            <a:noFill/>
            <a:ln w="76200" cap="flat">
              <a:solidFill>
                <a:schemeClr val="accent2"/>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18" name="Line 19">
              <a:extLst>
                <a:ext uri="{FF2B5EF4-FFF2-40B4-BE49-F238E27FC236}">
                  <a16:creationId xmlns:a16="http://schemas.microsoft.com/office/drawing/2014/main" id="{D9F788A7-44FE-4A5F-AD9F-154573FB03E0}"/>
                </a:ext>
              </a:extLst>
            </p:cNvPr>
            <p:cNvSpPr>
              <a:spLocks noChangeShapeType="1"/>
            </p:cNvSpPr>
            <p:nvPr/>
          </p:nvSpPr>
          <p:spPr bwMode="auto">
            <a:xfrm>
              <a:off x="5648874" y="3783981"/>
              <a:ext cx="1432941" cy="0"/>
            </a:xfrm>
            <a:prstGeom prst="line">
              <a:avLst/>
            </a:prstGeom>
            <a:noFill/>
            <a:ln w="76200" cap="flat">
              <a:solidFill>
                <a:schemeClr val="accent3"/>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19" name="Line 20">
              <a:extLst>
                <a:ext uri="{FF2B5EF4-FFF2-40B4-BE49-F238E27FC236}">
                  <a16:creationId xmlns:a16="http://schemas.microsoft.com/office/drawing/2014/main" id="{0D13604A-9D9D-4ACA-BAEC-42639E07CE50}"/>
                </a:ext>
              </a:extLst>
            </p:cNvPr>
            <p:cNvSpPr>
              <a:spLocks noChangeShapeType="1"/>
            </p:cNvSpPr>
            <p:nvPr/>
          </p:nvSpPr>
          <p:spPr bwMode="auto">
            <a:xfrm>
              <a:off x="5648874" y="3974481"/>
              <a:ext cx="1293682" cy="0"/>
            </a:xfrm>
            <a:prstGeom prst="line">
              <a:avLst/>
            </a:prstGeom>
            <a:noFill/>
            <a:ln w="76200" cap="flat">
              <a:solidFill>
                <a:schemeClr val="accent4"/>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20" name="Line 21">
              <a:extLst>
                <a:ext uri="{FF2B5EF4-FFF2-40B4-BE49-F238E27FC236}">
                  <a16:creationId xmlns:a16="http://schemas.microsoft.com/office/drawing/2014/main" id="{C744EB43-B9C1-4BB7-A3E6-379973CDCFFA}"/>
                </a:ext>
              </a:extLst>
            </p:cNvPr>
            <p:cNvSpPr>
              <a:spLocks noChangeShapeType="1"/>
            </p:cNvSpPr>
            <p:nvPr/>
          </p:nvSpPr>
          <p:spPr bwMode="auto">
            <a:xfrm>
              <a:off x="5648874" y="4164981"/>
              <a:ext cx="1338461" cy="0"/>
            </a:xfrm>
            <a:prstGeom prst="line">
              <a:avLst/>
            </a:prstGeom>
            <a:noFill/>
            <a:ln w="76200" cap="flat">
              <a:solidFill>
                <a:schemeClr val="accent5"/>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21" name="AutoShape 16">
              <a:extLst>
                <a:ext uri="{FF2B5EF4-FFF2-40B4-BE49-F238E27FC236}">
                  <a16:creationId xmlns:a16="http://schemas.microsoft.com/office/drawing/2014/main" id="{722D537A-8615-419D-93A2-5128B8C1090D}"/>
                </a:ext>
              </a:extLst>
            </p:cNvPr>
            <p:cNvSpPr>
              <a:spLocks/>
            </p:cNvSpPr>
            <p:nvPr/>
          </p:nvSpPr>
          <p:spPr bwMode="auto">
            <a:xfrm>
              <a:off x="6743701" y="4502226"/>
              <a:ext cx="171792" cy="164359"/>
            </a:xfrm>
            <a:custGeom>
              <a:avLst/>
              <a:gdLst/>
              <a:ahLst/>
              <a:cxnLst/>
              <a:rect l="0" t="0" r="r" b="b"/>
              <a:pathLst>
                <a:path w="21600" h="21600">
                  <a:moveTo>
                    <a:pt x="274" y="7028"/>
                  </a:moveTo>
                  <a:lnTo>
                    <a:pt x="4903" y="7028"/>
                  </a:lnTo>
                  <a:lnTo>
                    <a:pt x="4903" y="21600"/>
                  </a:lnTo>
                  <a:lnTo>
                    <a:pt x="274" y="21600"/>
                  </a:lnTo>
                  <a:cubicBezTo>
                    <a:pt x="274" y="21600"/>
                    <a:pt x="274" y="7028"/>
                    <a:pt x="274" y="7028"/>
                  </a:cubicBezTo>
                  <a:close/>
                  <a:moveTo>
                    <a:pt x="16271" y="6686"/>
                  </a:moveTo>
                  <a:cubicBezTo>
                    <a:pt x="19318" y="6686"/>
                    <a:pt x="21600" y="8766"/>
                    <a:pt x="21600" y="13243"/>
                  </a:cubicBezTo>
                  <a:lnTo>
                    <a:pt x="21600" y="21600"/>
                  </a:lnTo>
                  <a:lnTo>
                    <a:pt x="16972" y="21600"/>
                  </a:lnTo>
                  <a:lnTo>
                    <a:pt x="16972" y="13805"/>
                  </a:lnTo>
                  <a:cubicBezTo>
                    <a:pt x="16972" y="11845"/>
                    <a:pt x="16299" y="10509"/>
                    <a:pt x="14623" y="10509"/>
                  </a:cubicBezTo>
                  <a:cubicBezTo>
                    <a:pt x="13345" y="10509"/>
                    <a:pt x="12587" y="11408"/>
                    <a:pt x="12253" y="12279"/>
                  </a:cubicBezTo>
                  <a:cubicBezTo>
                    <a:pt x="12129" y="12590"/>
                    <a:pt x="12097" y="13025"/>
                    <a:pt x="12097" y="13461"/>
                  </a:cubicBezTo>
                  <a:lnTo>
                    <a:pt x="12097" y="21600"/>
                  </a:lnTo>
                  <a:lnTo>
                    <a:pt x="7468" y="21600"/>
                  </a:lnTo>
                  <a:cubicBezTo>
                    <a:pt x="7468" y="21600"/>
                    <a:pt x="7528" y="8395"/>
                    <a:pt x="7468" y="7030"/>
                  </a:cubicBezTo>
                  <a:lnTo>
                    <a:pt x="12097" y="7030"/>
                  </a:lnTo>
                  <a:lnTo>
                    <a:pt x="12097" y="9093"/>
                  </a:lnTo>
                  <a:cubicBezTo>
                    <a:pt x="12712" y="8101"/>
                    <a:pt x="13811" y="6686"/>
                    <a:pt x="16271" y="6686"/>
                  </a:cubicBezTo>
                  <a:cubicBezTo>
                    <a:pt x="16271" y="6686"/>
                    <a:pt x="16271" y="6686"/>
                    <a:pt x="16271" y="6686"/>
                  </a:cubicBezTo>
                  <a:close/>
                  <a:moveTo>
                    <a:pt x="2621" y="0"/>
                  </a:moveTo>
                  <a:cubicBezTo>
                    <a:pt x="4204" y="0"/>
                    <a:pt x="5181" y="1090"/>
                    <a:pt x="5210" y="2520"/>
                  </a:cubicBezTo>
                  <a:cubicBezTo>
                    <a:pt x="5210" y="3918"/>
                    <a:pt x="4202" y="5036"/>
                    <a:pt x="2589" y="5036"/>
                  </a:cubicBezTo>
                  <a:lnTo>
                    <a:pt x="2560" y="5036"/>
                  </a:lnTo>
                  <a:cubicBezTo>
                    <a:pt x="1007" y="5036"/>
                    <a:pt x="0" y="3918"/>
                    <a:pt x="0" y="2520"/>
                  </a:cubicBezTo>
                  <a:cubicBezTo>
                    <a:pt x="0" y="1090"/>
                    <a:pt x="1036" y="0"/>
                    <a:pt x="2621" y="0"/>
                  </a:cubicBezTo>
                  <a:cubicBezTo>
                    <a:pt x="2621" y="0"/>
                    <a:pt x="2621" y="0"/>
                    <a:pt x="2621" y="0"/>
                  </a:cubicBezTo>
                  <a:close/>
                  <a:moveTo>
                    <a:pt x="2621" y="0"/>
                  </a:moveTo>
                </a:path>
              </a:pathLst>
            </a:custGeom>
            <a:solidFill>
              <a:schemeClr val="tx1">
                <a:alpha val="40000"/>
              </a:schemeClr>
            </a:solidFill>
            <a:ln>
              <a:noFill/>
            </a:ln>
          </p:spPr>
          <p:txBody>
            <a:bodyPr lIns="0" tIns="0" rIns="0" bIns="0"/>
            <a:lstStyle/>
            <a:p>
              <a:endParaRPr lang="en-US"/>
            </a:p>
          </p:txBody>
        </p:sp>
        <p:sp>
          <p:nvSpPr>
            <p:cNvPr id="122" name="AutoShape 18">
              <a:extLst>
                <a:ext uri="{FF2B5EF4-FFF2-40B4-BE49-F238E27FC236}">
                  <a16:creationId xmlns:a16="http://schemas.microsoft.com/office/drawing/2014/main" id="{B16778B9-028C-4191-A5D5-A625D077EEDC}"/>
                </a:ext>
              </a:extLst>
            </p:cNvPr>
            <p:cNvSpPr>
              <a:spLocks/>
            </p:cNvSpPr>
            <p:nvPr/>
          </p:nvSpPr>
          <p:spPr bwMode="auto">
            <a:xfrm>
              <a:off x="6322644" y="4499702"/>
              <a:ext cx="265195" cy="169409"/>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alpha val="40000"/>
              </a:schemeClr>
            </a:solidFill>
            <a:ln>
              <a:noFill/>
            </a:ln>
          </p:spPr>
          <p:txBody>
            <a:bodyPr lIns="0" tIns="0" rIns="0" bIns="0"/>
            <a:lstStyle/>
            <a:p>
              <a:endParaRPr lang="en-US"/>
            </a:p>
          </p:txBody>
        </p:sp>
        <p:sp>
          <p:nvSpPr>
            <p:cNvPr id="123" name="AutoShape 21">
              <a:extLst>
                <a:ext uri="{FF2B5EF4-FFF2-40B4-BE49-F238E27FC236}">
                  <a16:creationId xmlns:a16="http://schemas.microsoft.com/office/drawing/2014/main" id="{D572F8F1-9E92-4C48-906A-F77D2DA8778B}"/>
                </a:ext>
              </a:extLst>
            </p:cNvPr>
            <p:cNvSpPr>
              <a:spLocks/>
            </p:cNvSpPr>
            <p:nvPr/>
          </p:nvSpPr>
          <p:spPr bwMode="auto">
            <a:xfrm>
              <a:off x="6004294" y="4503163"/>
              <a:ext cx="162488" cy="16248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alpha val="40000"/>
              </a:schemeClr>
            </a:solidFill>
            <a:ln>
              <a:noFill/>
            </a:ln>
          </p:spPr>
          <p:txBody>
            <a:bodyPr lIns="0" tIns="0" rIns="0" bIns="0"/>
            <a:lstStyle/>
            <a:p>
              <a:endParaRPr lang="en-US"/>
            </a:p>
          </p:txBody>
        </p:sp>
        <p:sp>
          <p:nvSpPr>
            <p:cNvPr id="124" name="AutoShape 1">
              <a:extLst>
                <a:ext uri="{FF2B5EF4-FFF2-40B4-BE49-F238E27FC236}">
                  <a16:creationId xmlns:a16="http://schemas.microsoft.com/office/drawing/2014/main" id="{E0B3E59E-9C50-4461-A420-35C8E14B3E10}"/>
                </a:ext>
              </a:extLst>
            </p:cNvPr>
            <p:cNvSpPr>
              <a:spLocks/>
            </p:cNvSpPr>
            <p:nvPr/>
          </p:nvSpPr>
          <p:spPr bwMode="auto">
            <a:xfrm>
              <a:off x="5653774" y="4505307"/>
              <a:ext cx="194658" cy="158199"/>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alpha val="40000"/>
              </a:schemeClr>
            </a:solidFill>
            <a:ln>
              <a:noFill/>
            </a:ln>
          </p:spPr>
          <p:txBody>
            <a:bodyPr lIns="0" tIns="0" rIns="0" bIns="0"/>
            <a:lstStyle/>
            <a:p>
              <a:endParaRPr lang="en-US"/>
            </a:p>
          </p:txBody>
        </p:sp>
      </p:grpSp>
      <p:sp>
        <p:nvSpPr>
          <p:cNvPr id="110" name="Rectangle 6">
            <a:extLst>
              <a:ext uri="{FF2B5EF4-FFF2-40B4-BE49-F238E27FC236}">
                <a16:creationId xmlns:a16="http://schemas.microsoft.com/office/drawing/2014/main" id="{8059E7A6-ECCE-422C-B650-9CD14492AA29}"/>
              </a:ext>
            </a:extLst>
          </p:cNvPr>
          <p:cNvSpPr>
            <a:spLocks/>
          </p:cNvSpPr>
          <p:nvPr/>
        </p:nvSpPr>
        <p:spPr bwMode="auto">
          <a:xfrm>
            <a:off x="8962768" y="3161137"/>
            <a:ext cx="2014794" cy="390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b="1" dirty="0">
                <a:solidFill>
                  <a:schemeClr val="tx2">
                    <a:lumMod val="50000"/>
                  </a:schemeClr>
                </a:solidFill>
                <a:latin typeface="+mj-lt"/>
                <a:ea typeface="Lato Black" charset="0"/>
                <a:cs typeface="Lato Black" charset="0"/>
                <a:sym typeface="Montserrat-Regular" charset="0"/>
              </a:rPr>
              <a:t>JHON MICHAEL</a:t>
            </a:r>
          </a:p>
        </p:txBody>
      </p:sp>
      <p:sp>
        <p:nvSpPr>
          <p:cNvPr id="111" name="Rectangle 6">
            <a:extLst>
              <a:ext uri="{FF2B5EF4-FFF2-40B4-BE49-F238E27FC236}">
                <a16:creationId xmlns:a16="http://schemas.microsoft.com/office/drawing/2014/main" id="{A7E98143-947D-4841-8D14-E3B51F8ED924}"/>
              </a:ext>
            </a:extLst>
          </p:cNvPr>
          <p:cNvSpPr>
            <a:spLocks/>
          </p:cNvSpPr>
          <p:nvPr/>
        </p:nvSpPr>
        <p:spPr bwMode="auto">
          <a:xfrm>
            <a:off x="8962768" y="3514537"/>
            <a:ext cx="1095565" cy="390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r>
              <a:rPr lang="en-US" sz="1200" b="1" dirty="0">
                <a:latin typeface="+mj-lt"/>
                <a:ea typeface="Lato Black" charset="0"/>
                <a:cs typeface="Lato Black" charset="0"/>
                <a:sym typeface="Montserrat-Regular" charset="0"/>
              </a:rPr>
              <a:t>POST TITLE</a:t>
            </a:r>
          </a:p>
        </p:txBody>
      </p:sp>
      <p:pic>
        <p:nvPicPr>
          <p:cNvPr id="4" name="Picture Placeholder 3"/>
          <p:cNvPicPr>
            <a:picLocks noGrp="1" noChangeAspect="1"/>
          </p:cNvPicPr>
          <p:nvPr>
            <p:ph type="pic" sz="quarter" idx="11"/>
          </p:nvPr>
        </p:nvPicPr>
        <p:blipFill>
          <a:blip r:embed="rId2">
            <a:extLst>
              <a:ext uri="{28A0092B-C50C-407E-A947-70E740481C1C}">
                <a14:useLocalDpi xmlns:a14="http://schemas.microsoft.com/office/drawing/2010/main" val="0"/>
              </a:ext>
            </a:extLst>
          </a:blip>
          <a:srcRect t="1708" b="1708"/>
          <a:stretch>
            <a:fillRect/>
          </a:stretch>
        </p:blipFill>
        <p:spPr/>
      </p:pic>
      <p:pic>
        <p:nvPicPr>
          <p:cNvPr id="5" name="Picture Placeholder 4"/>
          <p:cNvPicPr>
            <a:picLocks noGrp="1" noChangeAspect="1"/>
          </p:cNvPicPr>
          <p:nvPr>
            <p:ph type="pic" sz="quarter" idx="12"/>
          </p:nvPr>
        </p:nvPicPr>
        <p:blipFill>
          <a:blip r:embed="rId2">
            <a:extLst>
              <a:ext uri="{28A0092B-C50C-407E-A947-70E740481C1C}">
                <a14:useLocalDpi xmlns:a14="http://schemas.microsoft.com/office/drawing/2010/main" val="0"/>
              </a:ext>
            </a:extLst>
          </a:blip>
          <a:srcRect t="1749" b="1749"/>
          <a:stretch>
            <a:fillRect/>
          </a:stretch>
        </p:blipFill>
        <p:spPr/>
      </p:pic>
    </p:spTree>
    <p:extLst>
      <p:ext uri="{BB962C8B-B14F-4D97-AF65-F5344CB8AC3E}">
        <p14:creationId xmlns:p14="http://schemas.microsoft.com/office/powerpoint/2010/main" val="125392912"/>
      </p:ext>
    </p:extLst>
  </p:cSld>
  <p:clrMapOvr>
    <a:masterClrMapping/>
  </p:clrMapOvr>
</p:sld>
</file>

<file path=ppt/theme/theme1.xml><?xml version="1.0" encoding="utf-8"?>
<a:theme xmlns:a="http://schemas.openxmlformats.org/drawingml/2006/main" name="Digit - Multi 1 - Bright">
  <a:themeElements>
    <a:clrScheme name="Digit - Multi 1">
      <a:dk1>
        <a:srgbClr val="000000"/>
      </a:dk1>
      <a:lt1>
        <a:srgbClr val="FFFFFF"/>
      </a:lt1>
      <a:dk2>
        <a:srgbClr val="6491C8"/>
      </a:dk2>
      <a:lt2>
        <a:srgbClr val="7D8287"/>
      </a:lt2>
      <a:accent1>
        <a:srgbClr val="14B4EB"/>
      </a:accent1>
      <a:accent2>
        <a:srgbClr val="3CBEB4"/>
      </a:accent2>
      <a:accent3>
        <a:srgbClr val="96C83C"/>
      </a:accent3>
      <a:accent4>
        <a:srgbClr val="FFAF28"/>
      </a:accent4>
      <a:accent5>
        <a:srgbClr val="FA4655"/>
      </a:accent5>
      <a:accent6>
        <a:srgbClr val="A596D2"/>
      </a:accent6>
      <a:hlink>
        <a:srgbClr val="0563C1"/>
      </a:hlink>
      <a:folHlink>
        <a:srgbClr val="954F72"/>
      </a:folHlink>
    </a:clrScheme>
    <a:fontScheme name="Montserrat - Digit">
      <a:majorFont>
        <a:latin typeface="Montserrat"/>
        <a:ea typeface=""/>
        <a:cs typeface=""/>
      </a:majorFont>
      <a:minorFont>
        <a:latin typeface="Montserrat"/>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alpha val="5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Digit - Multi 1 - Bright" id="{1EED83A8-EBEE-4595-BF05-49EE0B6BAEB2}" vid="{B438FD33-41AA-434C-8FF8-841AA7F524DE}"/>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Digit - Multi 1 - Bright</Template>
  <TotalTime>33195</TotalTime>
  <Words>979</Words>
  <Application>Microsoft Office PowerPoint</Application>
  <PresentationFormat>Widescreen</PresentationFormat>
  <Paragraphs>142</Paragraphs>
  <Slides>20</Slides>
  <Notes>0</Notes>
  <HiddenSlides>0</HiddenSlides>
  <MMClips>0</MMClips>
  <ScaleCrop>false</ScaleCrop>
  <HeadingPairs>
    <vt:vector size="6" baseType="variant">
      <vt:variant>
        <vt:lpstr>Fonts Used</vt:lpstr>
      </vt:variant>
      <vt:variant>
        <vt:i4>13</vt:i4>
      </vt:variant>
      <vt:variant>
        <vt:lpstr>Theme</vt:lpstr>
      </vt:variant>
      <vt:variant>
        <vt:i4>1</vt:i4>
      </vt:variant>
      <vt:variant>
        <vt:lpstr>Slide Titles</vt:lpstr>
      </vt:variant>
      <vt:variant>
        <vt:i4>20</vt:i4>
      </vt:variant>
    </vt:vector>
  </HeadingPairs>
  <TitlesOfParts>
    <vt:vector size="34" baseType="lpstr">
      <vt:lpstr>Arial</vt:lpstr>
      <vt:lpstr>Calibri</vt:lpstr>
      <vt:lpstr>Gill Sans</vt:lpstr>
      <vt:lpstr>Lato</vt:lpstr>
      <vt:lpstr>Lato Black</vt:lpstr>
      <vt:lpstr>Lato Light</vt:lpstr>
      <vt:lpstr>Montserrat</vt:lpstr>
      <vt:lpstr>Montserrat </vt:lpstr>
      <vt:lpstr>Montserrat Light</vt:lpstr>
      <vt:lpstr>Montserrat-Bold</vt:lpstr>
      <vt:lpstr>Montserrat-Regular</vt:lpstr>
      <vt:lpstr>Open Sans</vt:lpstr>
      <vt:lpstr>ヒラギノ角ゴ ProN W3</vt:lpstr>
      <vt:lpstr>Digit - Multi 1 - Bright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Anamul Islam</cp:lastModifiedBy>
  <cp:revision>5273</cp:revision>
  <dcterms:created xsi:type="dcterms:W3CDTF">2015-09-24T05:44:04Z</dcterms:created>
  <dcterms:modified xsi:type="dcterms:W3CDTF">2020-06-30T16:02:06Z</dcterms:modified>
</cp:coreProperties>
</file>