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80" r:id="rId9"/>
    <p:sldId id="272" r:id="rId10"/>
    <p:sldId id="273" r:id="rId11"/>
    <p:sldId id="260" r:id="rId12"/>
    <p:sldId id="284" r:id="rId13"/>
    <p:sldId id="262" r:id="rId14"/>
    <p:sldId id="274" r:id="rId15"/>
    <p:sldId id="275" r:id="rId16"/>
    <p:sldId id="261" r:id="rId17"/>
    <p:sldId id="265" r:id="rId18"/>
    <p:sldId id="287" r:id="rId19"/>
    <p:sldId id="276"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p:cViewPr varScale="1">
        <p:scale>
          <a:sx n="72" d="100"/>
          <a:sy n="72" d="100"/>
        </p:scale>
        <p:origin x="570"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5/19/2018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5/19/2018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167641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19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701252A-E0BE-457F-B755-EB86D96086CF}"/>
              </a:ext>
            </a:extLst>
          </p:cNvPr>
          <p:cNvSpPr>
            <a:spLocks noGrp="1"/>
          </p:cNvSpPr>
          <p:nvPr>
            <p:ph type="pic" sz="quarter" idx="238" hasCustomPrompt="1"/>
          </p:nvPr>
        </p:nvSpPr>
        <p:spPr>
          <a:xfrm>
            <a:off x="675862" y="2108433"/>
            <a:ext cx="10840277" cy="3803402"/>
          </a:xfrm>
          <a:custGeom>
            <a:avLst/>
            <a:gdLst>
              <a:gd name="connsiteX0" fmla="*/ 0 w 10840277"/>
              <a:gd name="connsiteY0" fmla="*/ 0 h 3803402"/>
              <a:gd name="connsiteX1" fmla="*/ 10840277 w 10840277"/>
              <a:gd name="connsiteY1" fmla="*/ 0 h 3803402"/>
              <a:gd name="connsiteX2" fmla="*/ 10840277 w 10840277"/>
              <a:gd name="connsiteY2" fmla="*/ 3803402 h 3803402"/>
              <a:gd name="connsiteX3" fmla="*/ 0 w 10840277"/>
              <a:gd name="connsiteY3" fmla="*/ 3803402 h 3803402"/>
            </a:gdLst>
            <a:ahLst/>
            <a:cxnLst>
              <a:cxn ang="0">
                <a:pos x="connsiteX0" y="connsiteY0"/>
              </a:cxn>
              <a:cxn ang="0">
                <a:pos x="connsiteX1" y="connsiteY1"/>
              </a:cxn>
              <a:cxn ang="0">
                <a:pos x="connsiteX2" y="connsiteY2"/>
              </a:cxn>
              <a:cxn ang="0">
                <a:pos x="connsiteX3" y="connsiteY3"/>
              </a:cxn>
            </a:cxnLst>
            <a:rect l="l" t="t" r="r" b="b"/>
            <a:pathLst>
              <a:path w="10840277" h="3803402">
                <a:moveTo>
                  <a:pt x="0" y="0"/>
                </a:moveTo>
                <a:lnTo>
                  <a:pt x="10840277" y="0"/>
                </a:lnTo>
                <a:lnTo>
                  <a:pt x="10840277" y="3803402"/>
                </a:lnTo>
                <a:lnTo>
                  <a:pt x="0" y="380340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10478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20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BBFCC86-5FB4-46F8-85B1-7BFD56737A1E}"/>
              </a:ext>
            </a:extLst>
          </p:cNvPr>
          <p:cNvSpPr>
            <a:spLocks noGrp="1"/>
          </p:cNvSpPr>
          <p:nvPr>
            <p:ph type="pic" sz="quarter" idx="240" hasCustomPrompt="1"/>
          </p:nvPr>
        </p:nvSpPr>
        <p:spPr>
          <a:xfrm>
            <a:off x="0" y="4623993"/>
            <a:ext cx="2351314" cy="2234006"/>
          </a:xfrm>
          <a:custGeom>
            <a:avLst/>
            <a:gdLst>
              <a:gd name="connsiteX0" fmla="*/ 0 w 2351314"/>
              <a:gd name="connsiteY0" fmla="*/ 0 h 2234006"/>
              <a:gd name="connsiteX1" fmla="*/ 2351314 w 2351314"/>
              <a:gd name="connsiteY1" fmla="*/ 0 h 2234006"/>
              <a:gd name="connsiteX2" fmla="*/ 2351314 w 2351314"/>
              <a:gd name="connsiteY2" fmla="*/ 2234006 h 2234006"/>
              <a:gd name="connsiteX3" fmla="*/ 0 w 2351314"/>
              <a:gd name="connsiteY3" fmla="*/ 2234006 h 2234006"/>
            </a:gdLst>
            <a:ahLst/>
            <a:cxnLst>
              <a:cxn ang="0">
                <a:pos x="connsiteX0" y="connsiteY0"/>
              </a:cxn>
              <a:cxn ang="0">
                <a:pos x="connsiteX1" y="connsiteY1"/>
              </a:cxn>
              <a:cxn ang="0">
                <a:pos x="connsiteX2" y="connsiteY2"/>
              </a:cxn>
              <a:cxn ang="0">
                <a:pos x="connsiteX3" y="connsiteY3"/>
              </a:cxn>
            </a:cxnLst>
            <a:rect l="l" t="t" r="r" b="b"/>
            <a:pathLst>
              <a:path w="2351314" h="2234006">
                <a:moveTo>
                  <a:pt x="0" y="0"/>
                </a:moveTo>
                <a:lnTo>
                  <a:pt x="2351314" y="0"/>
                </a:lnTo>
                <a:lnTo>
                  <a:pt x="2351314" y="2234006"/>
                </a:lnTo>
                <a:lnTo>
                  <a:pt x="0" y="223400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12EBCA93-5918-46F3-9753-4BC1E145BF08}"/>
              </a:ext>
            </a:extLst>
          </p:cNvPr>
          <p:cNvSpPr>
            <a:spLocks noGrp="1"/>
          </p:cNvSpPr>
          <p:nvPr>
            <p:ph type="pic" sz="quarter" idx="239" hasCustomPrompt="1"/>
          </p:nvPr>
        </p:nvSpPr>
        <p:spPr>
          <a:xfrm>
            <a:off x="0" y="2722622"/>
            <a:ext cx="5428342" cy="1820350"/>
          </a:xfrm>
          <a:custGeom>
            <a:avLst/>
            <a:gdLst>
              <a:gd name="connsiteX0" fmla="*/ 0 w 5428342"/>
              <a:gd name="connsiteY0" fmla="*/ 0 h 1820350"/>
              <a:gd name="connsiteX1" fmla="*/ 5428342 w 5428342"/>
              <a:gd name="connsiteY1" fmla="*/ 0 h 1820350"/>
              <a:gd name="connsiteX2" fmla="*/ 5428342 w 5428342"/>
              <a:gd name="connsiteY2" fmla="*/ 1820350 h 1820350"/>
              <a:gd name="connsiteX3" fmla="*/ 0 w 5428342"/>
              <a:gd name="connsiteY3" fmla="*/ 1820350 h 1820350"/>
            </a:gdLst>
            <a:ahLst/>
            <a:cxnLst>
              <a:cxn ang="0">
                <a:pos x="connsiteX0" y="connsiteY0"/>
              </a:cxn>
              <a:cxn ang="0">
                <a:pos x="connsiteX1" y="connsiteY1"/>
              </a:cxn>
              <a:cxn ang="0">
                <a:pos x="connsiteX2" y="connsiteY2"/>
              </a:cxn>
              <a:cxn ang="0">
                <a:pos x="connsiteX3" y="connsiteY3"/>
              </a:cxn>
            </a:cxnLst>
            <a:rect l="l" t="t" r="r" b="b"/>
            <a:pathLst>
              <a:path w="5428342" h="1820350">
                <a:moveTo>
                  <a:pt x="0" y="0"/>
                </a:moveTo>
                <a:lnTo>
                  <a:pt x="5428342" y="0"/>
                </a:lnTo>
                <a:lnTo>
                  <a:pt x="5428342" y="1820350"/>
                </a:lnTo>
                <a:lnTo>
                  <a:pt x="0" y="1820350"/>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31AD50C8-81C0-41BB-9C94-87435E0CB2BF}"/>
              </a:ext>
            </a:extLst>
          </p:cNvPr>
          <p:cNvSpPr>
            <a:spLocks noGrp="1"/>
          </p:cNvSpPr>
          <p:nvPr>
            <p:ph type="pic" sz="quarter" idx="238" hasCustomPrompt="1"/>
          </p:nvPr>
        </p:nvSpPr>
        <p:spPr>
          <a:xfrm>
            <a:off x="0" y="1"/>
            <a:ext cx="5428342" cy="2641600"/>
          </a:xfrm>
          <a:custGeom>
            <a:avLst/>
            <a:gdLst>
              <a:gd name="connsiteX0" fmla="*/ 0 w 5428342"/>
              <a:gd name="connsiteY0" fmla="*/ 0 h 2641600"/>
              <a:gd name="connsiteX1" fmla="*/ 5428342 w 5428342"/>
              <a:gd name="connsiteY1" fmla="*/ 0 h 2641600"/>
              <a:gd name="connsiteX2" fmla="*/ 5428342 w 5428342"/>
              <a:gd name="connsiteY2" fmla="*/ 2641600 h 2641600"/>
              <a:gd name="connsiteX3" fmla="*/ 0 w 5428342"/>
              <a:gd name="connsiteY3" fmla="*/ 2641600 h 2641600"/>
            </a:gdLst>
            <a:ahLst/>
            <a:cxnLst>
              <a:cxn ang="0">
                <a:pos x="connsiteX0" y="connsiteY0"/>
              </a:cxn>
              <a:cxn ang="0">
                <a:pos x="connsiteX1" y="connsiteY1"/>
              </a:cxn>
              <a:cxn ang="0">
                <a:pos x="connsiteX2" y="connsiteY2"/>
              </a:cxn>
              <a:cxn ang="0">
                <a:pos x="connsiteX3" y="connsiteY3"/>
              </a:cxn>
            </a:cxnLst>
            <a:rect l="l" t="t" r="r" b="b"/>
            <a:pathLst>
              <a:path w="5428342" h="2641600">
                <a:moveTo>
                  <a:pt x="0" y="0"/>
                </a:moveTo>
                <a:lnTo>
                  <a:pt x="5428342" y="0"/>
                </a:lnTo>
                <a:lnTo>
                  <a:pt x="5428342" y="2641600"/>
                </a:lnTo>
                <a:lnTo>
                  <a:pt x="0" y="264160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A5743F28-5C8B-4D29-9908-DFFE988A61C9}"/>
              </a:ext>
            </a:extLst>
          </p:cNvPr>
          <p:cNvSpPr>
            <a:spLocks noGrp="1"/>
          </p:cNvSpPr>
          <p:nvPr>
            <p:ph type="pic" sz="quarter" idx="241" hasCustomPrompt="1"/>
          </p:nvPr>
        </p:nvSpPr>
        <p:spPr>
          <a:xfrm>
            <a:off x="2452914" y="4623994"/>
            <a:ext cx="2975428" cy="2234006"/>
          </a:xfrm>
          <a:custGeom>
            <a:avLst/>
            <a:gdLst>
              <a:gd name="connsiteX0" fmla="*/ 0 w 2975428"/>
              <a:gd name="connsiteY0" fmla="*/ 0 h 2234006"/>
              <a:gd name="connsiteX1" fmla="*/ 2975428 w 2975428"/>
              <a:gd name="connsiteY1" fmla="*/ 0 h 2234006"/>
              <a:gd name="connsiteX2" fmla="*/ 2975428 w 2975428"/>
              <a:gd name="connsiteY2" fmla="*/ 2234006 h 2234006"/>
              <a:gd name="connsiteX3" fmla="*/ 0 w 2975428"/>
              <a:gd name="connsiteY3" fmla="*/ 2234006 h 2234006"/>
            </a:gdLst>
            <a:ahLst/>
            <a:cxnLst>
              <a:cxn ang="0">
                <a:pos x="connsiteX0" y="connsiteY0"/>
              </a:cxn>
              <a:cxn ang="0">
                <a:pos x="connsiteX1" y="connsiteY1"/>
              </a:cxn>
              <a:cxn ang="0">
                <a:pos x="connsiteX2" y="connsiteY2"/>
              </a:cxn>
              <a:cxn ang="0">
                <a:pos x="connsiteX3" y="connsiteY3"/>
              </a:cxn>
            </a:cxnLst>
            <a:rect l="l" t="t" r="r" b="b"/>
            <a:pathLst>
              <a:path w="2975428" h="2234006">
                <a:moveTo>
                  <a:pt x="0" y="0"/>
                </a:moveTo>
                <a:lnTo>
                  <a:pt x="2975428" y="0"/>
                </a:lnTo>
                <a:lnTo>
                  <a:pt x="2975428" y="2234006"/>
                </a:lnTo>
                <a:lnTo>
                  <a:pt x="0" y="223400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86684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178E7BF-80A3-441B-B239-A4D2CCD90712}"/>
              </a:ext>
            </a:extLst>
          </p:cNvPr>
          <p:cNvSpPr>
            <a:spLocks noGrp="1"/>
          </p:cNvSpPr>
          <p:nvPr>
            <p:ph type="pic" sz="quarter" idx="240" hasCustomPrompt="1"/>
          </p:nvPr>
        </p:nvSpPr>
        <p:spPr>
          <a:xfrm>
            <a:off x="6144094" y="4187121"/>
            <a:ext cx="2542524" cy="2162401"/>
          </a:xfrm>
          <a:custGeom>
            <a:avLst/>
            <a:gdLst>
              <a:gd name="connsiteX0" fmla="*/ 0 w 2542524"/>
              <a:gd name="connsiteY0" fmla="*/ 0 h 2162401"/>
              <a:gd name="connsiteX1" fmla="*/ 2542524 w 2542524"/>
              <a:gd name="connsiteY1" fmla="*/ 0 h 2162401"/>
              <a:gd name="connsiteX2" fmla="*/ 2542524 w 2542524"/>
              <a:gd name="connsiteY2" fmla="*/ 2162401 h 2162401"/>
              <a:gd name="connsiteX3" fmla="*/ 0 w 2542524"/>
              <a:gd name="connsiteY3" fmla="*/ 2162401 h 2162401"/>
            </a:gdLst>
            <a:ahLst/>
            <a:cxnLst>
              <a:cxn ang="0">
                <a:pos x="connsiteX0" y="connsiteY0"/>
              </a:cxn>
              <a:cxn ang="0">
                <a:pos x="connsiteX1" y="connsiteY1"/>
              </a:cxn>
              <a:cxn ang="0">
                <a:pos x="connsiteX2" y="connsiteY2"/>
              </a:cxn>
              <a:cxn ang="0">
                <a:pos x="connsiteX3" y="connsiteY3"/>
              </a:cxn>
            </a:cxnLst>
            <a:rect l="l" t="t" r="r" b="b"/>
            <a:pathLst>
              <a:path w="2542524" h="2162401">
                <a:moveTo>
                  <a:pt x="0" y="0"/>
                </a:moveTo>
                <a:lnTo>
                  <a:pt x="2542524" y="0"/>
                </a:lnTo>
                <a:lnTo>
                  <a:pt x="2542524" y="2162401"/>
                </a:lnTo>
                <a:lnTo>
                  <a:pt x="0" y="216240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10CF165-56E1-42FF-853A-ED16CD8600BB}"/>
              </a:ext>
            </a:extLst>
          </p:cNvPr>
          <p:cNvSpPr>
            <a:spLocks noGrp="1"/>
          </p:cNvSpPr>
          <p:nvPr>
            <p:ph type="pic" sz="quarter" idx="239" hasCustomPrompt="1"/>
          </p:nvPr>
        </p:nvSpPr>
        <p:spPr>
          <a:xfrm>
            <a:off x="3505383" y="2024721"/>
            <a:ext cx="2542524" cy="2162401"/>
          </a:xfrm>
          <a:custGeom>
            <a:avLst/>
            <a:gdLst>
              <a:gd name="connsiteX0" fmla="*/ 0 w 2542524"/>
              <a:gd name="connsiteY0" fmla="*/ 0 h 2162401"/>
              <a:gd name="connsiteX1" fmla="*/ 2542524 w 2542524"/>
              <a:gd name="connsiteY1" fmla="*/ 0 h 2162401"/>
              <a:gd name="connsiteX2" fmla="*/ 2542524 w 2542524"/>
              <a:gd name="connsiteY2" fmla="*/ 2162401 h 2162401"/>
              <a:gd name="connsiteX3" fmla="*/ 0 w 2542524"/>
              <a:gd name="connsiteY3" fmla="*/ 2162401 h 2162401"/>
            </a:gdLst>
            <a:ahLst/>
            <a:cxnLst>
              <a:cxn ang="0">
                <a:pos x="connsiteX0" y="connsiteY0"/>
              </a:cxn>
              <a:cxn ang="0">
                <a:pos x="connsiteX1" y="connsiteY1"/>
              </a:cxn>
              <a:cxn ang="0">
                <a:pos x="connsiteX2" y="connsiteY2"/>
              </a:cxn>
              <a:cxn ang="0">
                <a:pos x="connsiteX3" y="connsiteY3"/>
              </a:cxn>
            </a:cxnLst>
            <a:rect l="l" t="t" r="r" b="b"/>
            <a:pathLst>
              <a:path w="2542524" h="2162401">
                <a:moveTo>
                  <a:pt x="0" y="0"/>
                </a:moveTo>
                <a:lnTo>
                  <a:pt x="2542524" y="0"/>
                </a:lnTo>
                <a:lnTo>
                  <a:pt x="2542524" y="2162401"/>
                </a:lnTo>
                <a:lnTo>
                  <a:pt x="0" y="2162401"/>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5AE9F150-3F1F-43FC-84C1-81D4E360138F}"/>
              </a:ext>
            </a:extLst>
          </p:cNvPr>
          <p:cNvSpPr>
            <a:spLocks noGrp="1"/>
          </p:cNvSpPr>
          <p:nvPr>
            <p:ph type="pic" sz="quarter" idx="238" hasCustomPrompt="1"/>
          </p:nvPr>
        </p:nvSpPr>
        <p:spPr>
          <a:xfrm>
            <a:off x="866672" y="4187122"/>
            <a:ext cx="2542524" cy="2162401"/>
          </a:xfrm>
          <a:custGeom>
            <a:avLst/>
            <a:gdLst>
              <a:gd name="connsiteX0" fmla="*/ 0 w 2542524"/>
              <a:gd name="connsiteY0" fmla="*/ 0 h 2162401"/>
              <a:gd name="connsiteX1" fmla="*/ 2542524 w 2542524"/>
              <a:gd name="connsiteY1" fmla="*/ 0 h 2162401"/>
              <a:gd name="connsiteX2" fmla="*/ 2542524 w 2542524"/>
              <a:gd name="connsiteY2" fmla="*/ 2162401 h 2162401"/>
              <a:gd name="connsiteX3" fmla="*/ 0 w 2542524"/>
              <a:gd name="connsiteY3" fmla="*/ 2162401 h 2162401"/>
            </a:gdLst>
            <a:ahLst/>
            <a:cxnLst>
              <a:cxn ang="0">
                <a:pos x="connsiteX0" y="connsiteY0"/>
              </a:cxn>
              <a:cxn ang="0">
                <a:pos x="connsiteX1" y="connsiteY1"/>
              </a:cxn>
              <a:cxn ang="0">
                <a:pos x="connsiteX2" y="connsiteY2"/>
              </a:cxn>
              <a:cxn ang="0">
                <a:pos x="connsiteX3" y="connsiteY3"/>
              </a:cxn>
            </a:cxnLst>
            <a:rect l="l" t="t" r="r" b="b"/>
            <a:pathLst>
              <a:path w="2542524" h="2162401">
                <a:moveTo>
                  <a:pt x="0" y="0"/>
                </a:moveTo>
                <a:lnTo>
                  <a:pt x="2542524" y="0"/>
                </a:lnTo>
                <a:lnTo>
                  <a:pt x="2542524" y="2162401"/>
                </a:lnTo>
                <a:lnTo>
                  <a:pt x="0" y="2162401"/>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50BAD51-93C7-4BB9-8C22-48573C4561E5}"/>
              </a:ext>
            </a:extLst>
          </p:cNvPr>
          <p:cNvSpPr>
            <a:spLocks noGrp="1"/>
          </p:cNvSpPr>
          <p:nvPr>
            <p:ph type="pic" sz="quarter" idx="241" hasCustomPrompt="1"/>
          </p:nvPr>
        </p:nvSpPr>
        <p:spPr>
          <a:xfrm>
            <a:off x="8782804" y="2024720"/>
            <a:ext cx="2542524" cy="2162401"/>
          </a:xfrm>
          <a:custGeom>
            <a:avLst/>
            <a:gdLst>
              <a:gd name="connsiteX0" fmla="*/ 0 w 2542524"/>
              <a:gd name="connsiteY0" fmla="*/ 0 h 2162401"/>
              <a:gd name="connsiteX1" fmla="*/ 2542524 w 2542524"/>
              <a:gd name="connsiteY1" fmla="*/ 0 h 2162401"/>
              <a:gd name="connsiteX2" fmla="*/ 2542524 w 2542524"/>
              <a:gd name="connsiteY2" fmla="*/ 2162401 h 2162401"/>
              <a:gd name="connsiteX3" fmla="*/ 0 w 2542524"/>
              <a:gd name="connsiteY3" fmla="*/ 2162401 h 2162401"/>
            </a:gdLst>
            <a:ahLst/>
            <a:cxnLst>
              <a:cxn ang="0">
                <a:pos x="connsiteX0" y="connsiteY0"/>
              </a:cxn>
              <a:cxn ang="0">
                <a:pos x="connsiteX1" y="connsiteY1"/>
              </a:cxn>
              <a:cxn ang="0">
                <a:pos x="connsiteX2" y="connsiteY2"/>
              </a:cxn>
              <a:cxn ang="0">
                <a:pos x="connsiteX3" y="connsiteY3"/>
              </a:cxn>
            </a:cxnLst>
            <a:rect l="l" t="t" r="r" b="b"/>
            <a:pathLst>
              <a:path w="2542524" h="2162401">
                <a:moveTo>
                  <a:pt x="0" y="0"/>
                </a:moveTo>
                <a:lnTo>
                  <a:pt x="2542524" y="0"/>
                </a:lnTo>
                <a:lnTo>
                  <a:pt x="2542524" y="2162401"/>
                </a:lnTo>
                <a:lnTo>
                  <a:pt x="0" y="21624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88183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22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B281AC6C-44EB-4116-A513-556D25E92D77}"/>
              </a:ext>
            </a:extLst>
          </p:cNvPr>
          <p:cNvSpPr>
            <a:spLocks noGrp="1"/>
          </p:cNvSpPr>
          <p:nvPr>
            <p:ph type="pic" sz="quarter" idx="240" hasCustomPrompt="1"/>
          </p:nvPr>
        </p:nvSpPr>
        <p:spPr>
          <a:xfrm>
            <a:off x="5165667" y="1962588"/>
            <a:ext cx="2075543" cy="2017258"/>
          </a:xfrm>
          <a:custGeom>
            <a:avLst/>
            <a:gdLst>
              <a:gd name="connsiteX0" fmla="*/ 0 w 2075543"/>
              <a:gd name="connsiteY0" fmla="*/ 0 h 2017258"/>
              <a:gd name="connsiteX1" fmla="*/ 2075543 w 2075543"/>
              <a:gd name="connsiteY1" fmla="*/ 0 h 2017258"/>
              <a:gd name="connsiteX2" fmla="*/ 2075543 w 2075543"/>
              <a:gd name="connsiteY2" fmla="*/ 2017258 h 2017258"/>
              <a:gd name="connsiteX3" fmla="*/ 0 w 2075543"/>
              <a:gd name="connsiteY3" fmla="*/ 2017258 h 2017258"/>
            </a:gdLst>
            <a:ahLst/>
            <a:cxnLst>
              <a:cxn ang="0">
                <a:pos x="connsiteX0" y="connsiteY0"/>
              </a:cxn>
              <a:cxn ang="0">
                <a:pos x="connsiteX1" y="connsiteY1"/>
              </a:cxn>
              <a:cxn ang="0">
                <a:pos x="connsiteX2" y="connsiteY2"/>
              </a:cxn>
              <a:cxn ang="0">
                <a:pos x="connsiteX3" y="connsiteY3"/>
              </a:cxn>
            </a:cxnLst>
            <a:rect l="l" t="t" r="r" b="b"/>
            <a:pathLst>
              <a:path w="2075543" h="2017258">
                <a:moveTo>
                  <a:pt x="0" y="0"/>
                </a:moveTo>
                <a:lnTo>
                  <a:pt x="2075543" y="0"/>
                </a:lnTo>
                <a:lnTo>
                  <a:pt x="2075543" y="2017258"/>
                </a:lnTo>
                <a:lnTo>
                  <a:pt x="0" y="201725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0E18ADC-0F83-4757-A3CB-A1F2BEBC431A}"/>
              </a:ext>
            </a:extLst>
          </p:cNvPr>
          <p:cNvSpPr>
            <a:spLocks noGrp="1"/>
          </p:cNvSpPr>
          <p:nvPr>
            <p:ph type="pic" sz="quarter" idx="239" hasCustomPrompt="1"/>
          </p:nvPr>
        </p:nvSpPr>
        <p:spPr>
          <a:xfrm>
            <a:off x="1326638" y="1962588"/>
            <a:ext cx="2075543" cy="2017258"/>
          </a:xfrm>
          <a:custGeom>
            <a:avLst/>
            <a:gdLst>
              <a:gd name="connsiteX0" fmla="*/ 0 w 2075543"/>
              <a:gd name="connsiteY0" fmla="*/ 0 h 2017258"/>
              <a:gd name="connsiteX1" fmla="*/ 2075543 w 2075543"/>
              <a:gd name="connsiteY1" fmla="*/ 0 h 2017258"/>
              <a:gd name="connsiteX2" fmla="*/ 2075543 w 2075543"/>
              <a:gd name="connsiteY2" fmla="*/ 2017258 h 2017258"/>
              <a:gd name="connsiteX3" fmla="*/ 0 w 2075543"/>
              <a:gd name="connsiteY3" fmla="*/ 2017258 h 2017258"/>
            </a:gdLst>
            <a:ahLst/>
            <a:cxnLst>
              <a:cxn ang="0">
                <a:pos x="connsiteX0" y="connsiteY0"/>
              </a:cxn>
              <a:cxn ang="0">
                <a:pos x="connsiteX1" y="connsiteY1"/>
              </a:cxn>
              <a:cxn ang="0">
                <a:pos x="connsiteX2" y="connsiteY2"/>
              </a:cxn>
              <a:cxn ang="0">
                <a:pos x="connsiteX3" y="connsiteY3"/>
              </a:cxn>
            </a:cxnLst>
            <a:rect l="l" t="t" r="r" b="b"/>
            <a:pathLst>
              <a:path w="2075543" h="2017258">
                <a:moveTo>
                  <a:pt x="0" y="0"/>
                </a:moveTo>
                <a:lnTo>
                  <a:pt x="2075543" y="0"/>
                </a:lnTo>
                <a:lnTo>
                  <a:pt x="2075543" y="2017258"/>
                </a:lnTo>
                <a:lnTo>
                  <a:pt x="0" y="201725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D734DE1-B53F-44E1-80A0-6E46ACC3E5E0}"/>
              </a:ext>
            </a:extLst>
          </p:cNvPr>
          <p:cNvSpPr>
            <a:spLocks noGrp="1"/>
          </p:cNvSpPr>
          <p:nvPr>
            <p:ph type="pic" sz="quarter" idx="241" hasCustomPrompt="1"/>
          </p:nvPr>
        </p:nvSpPr>
        <p:spPr>
          <a:xfrm>
            <a:off x="9004695" y="1962588"/>
            <a:ext cx="2075543" cy="2017258"/>
          </a:xfrm>
          <a:custGeom>
            <a:avLst/>
            <a:gdLst>
              <a:gd name="connsiteX0" fmla="*/ 0 w 2075543"/>
              <a:gd name="connsiteY0" fmla="*/ 0 h 2017258"/>
              <a:gd name="connsiteX1" fmla="*/ 2075543 w 2075543"/>
              <a:gd name="connsiteY1" fmla="*/ 0 h 2017258"/>
              <a:gd name="connsiteX2" fmla="*/ 2075543 w 2075543"/>
              <a:gd name="connsiteY2" fmla="*/ 2017258 h 2017258"/>
              <a:gd name="connsiteX3" fmla="*/ 0 w 2075543"/>
              <a:gd name="connsiteY3" fmla="*/ 2017258 h 2017258"/>
            </a:gdLst>
            <a:ahLst/>
            <a:cxnLst>
              <a:cxn ang="0">
                <a:pos x="connsiteX0" y="connsiteY0"/>
              </a:cxn>
              <a:cxn ang="0">
                <a:pos x="connsiteX1" y="connsiteY1"/>
              </a:cxn>
              <a:cxn ang="0">
                <a:pos x="connsiteX2" y="connsiteY2"/>
              </a:cxn>
              <a:cxn ang="0">
                <a:pos x="connsiteX3" y="connsiteY3"/>
              </a:cxn>
            </a:cxnLst>
            <a:rect l="l" t="t" r="r" b="b"/>
            <a:pathLst>
              <a:path w="2075543" h="2017258">
                <a:moveTo>
                  <a:pt x="0" y="0"/>
                </a:moveTo>
                <a:lnTo>
                  <a:pt x="2075543" y="0"/>
                </a:lnTo>
                <a:lnTo>
                  <a:pt x="2075543" y="2017258"/>
                </a:lnTo>
                <a:lnTo>
                  <a:pt x="0" y="201725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785393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2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761C0BC-BA4E-4832-90DF-31ADEB8E4E3D}"/>
              </a:ext>
            </a:extLst>
          </p:cNvPr>
          <p:cNvSpPr>
            <a:spLocks noGrp="1"/>
          </p:cNvSpPr>
          <p:nvPr>
            <p:ph type="pic" sz="quarter" idx="240" hasCustomPrompt="1"/>
          </p:nvPr>
        </p:nvSpPr>
        <p:spPr>
          <a:xfrm>
            <a:off x="591458" y="3516086"/>
            <a:ext cx="2717799" cy="2732087"/>
          </a:xfrm>
          <a:custGeom>
            <a:avLst/>
            <a:gdLst>
              <a:gd name="connsiteX0" fmla="*/ 0 w 2717799"/>
              <a:gd name="connsiteY0" fmla="*/ 0 h 2732087"/>
              <a:gd name="connsiteX1" fmla="*/ 2717799 w 2717799"/>
              <a:gd name="connsiteY1" fmla="*/ 0 h 2732087"/>
              <a:gd name="connsiteX2" fmla="*/ 2717799 w 2717799"/>
              <a:gd name="connsiteY2" fmla="*/ 2732087 h 2732087"/>
              <a:gd name="connsiteX3" fmla="*/ 0 w 2717799"/>
              <a:gd name="connsiteY3" fmla="*/ 2732087 h 2732087"/>
            </a:gdLst>
            <a:ahLst/>
            <a:cxnLst>
              <a:cxn ang="0">
                <a:pos x="connsiteX0" y="connsiteY0"/>
              </a:cxn>
              <a:cxn ang="0">
                <a:pos x="connsiteX1" y="connsiteY1"/>
              </a:cxn>
              <a:cxn ang="0">
                <a:pos x="connsiteX2" y="connsiteY2"/>
              </a:cxn>
              <a:cxn ang="0">
                <a:pos x="connsiteX3" y="connsiteY3"/>
              </a:cxn>
            </a:cxnLst>
            <a:rect l="l" t="t" r="r" b="b"/>
            <a:pathLst>
              <a:path w="2717799" h="2732087">
                <a:moveTo>
                  <a:pt x="0" y="0"/>
                </a:moveTo>
                <a:lnTo>
                  <a:pt x="2717799" y="0"/>
                </a:lnTo>
                <a:lnTo>
                  <a:pt x="2717799" y="2732087"/>
                </a:lnTo>
                <a:lnTo>
                  <a:pt x="0" y="2732087"/>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69DF34AC-2674-4E38-8DA1-CBEAB7D3194E}"/>
              </a:ext>
            </a:extLst>
          </p:cNvPr>
          <p:cNvSpPr>
            <a:spLocks noGrp="1"/>
          </p:cNvSpPr>
          <p:nvPr>
            <p:ph type="pic" sz="quarter" idx="239" hasCustomPrompt="1"/>
          </p:nvPr>
        </p:nvSpPr>
        <p:spPr>
          <a:xfrm>
            <a:off x="591459" y="1685699"/>
            <a:ext cx="11009085" cy="1830387"/>
          </a:xfrm>
          <a:custGeom>
            <a:avLst/>
            <a:gdLst>
              <a:gd name="connsiteX0" fmla="*/ 0 w 11009085"/>
              <a:gd name="connsiteY0" fmla="*/ 0 h 1830387"/>
              <a:gd name="connsiteX1" fmla="*/ 11009085 w 11009085"/>
              <a:gd name="connsiteY1" fmla="*/ 0 h 1830387"/>
              <a:gd name="connsiteX2" fmla="*/ 11009085 w 11009085"/>
              <a:gd name="connsiteY2" fmla="*/ 1830387 h 1830387"/>
              <a:gd name="connsiteX3" fmla="*/ 0 w 11009085"/>
              <a:gd name="connsiteY3" fmla="*/ 1830387 h 1830387"/>
            </a:gdLst>
            <a:ahLst/>
            <a:cxnLst>
              <a:cxn ang="0">
                <a:pos x="connsiteX0" y="connsiteY0"/>
              </a:cxn>
              <a:cxn ang="0">
                <a:pos x="connsiteX1" y="connsiteY1"/>
              </a:cxn>
              <a:cxn ang="0">
                <a:pos x="connsiteX2" y="connsiteY2"/>
              </a:cxn>
              <a:cxn ang="0">
                <a:pos x="connsiteX3" y="connsiteY3"/>
              </a:cxn>
            </a:cxnLst>
            <a:rect l="l" t="t" r="r" b="b"/>
            <a:pathLst>
              <a:path w="11009085" h="1830387">
                <a:moveTo>
                  <a:pt x="0" y="0"/>
                </a:moveTo>
                <a:lnTo>
                  <a:pt x="11009085" y="0"/>
                </a:lnTo>
                <a:lnTo>
                  <a:pt x="11009085" y="1830387"/>
                </a:lnTo>
                <a:lnTo>
                  <a:pt x="0" y="18303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36136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24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B37EF04-3233-41F2-9173-00C6D879B528}"/>
              </a:ext>
            </a:extLst>
          </p:cNvPr>
          <p:cNvSpPr>
            <a:spLocks noGrp="1"/>
          </p:cNvSpPr>
          <p:nvPr>
            <p:ph type="pic" sz="quarter" idx="240" hasCustomPrompt="1"/>
          </p:nvPr>
        </p:nvSpPr>
        <p:spPr>
          <a:xfrm>
            <a:off x="760185" y="3869583"/>
            <a:ext cx="8084458" cy="2365828"/>
          </a:xfrm>
          <a:custGeom>
            <a:avLst/>
            <a:gdLst>
              <a:gd name="connsiteX0" fmla="*/ 0 w 8084458"/>
              <a:gd name="connsiteY0" fmla="*/ 0 h 2365828"/>
              <a:gd name="connsiteX1" fmla="*/ 8084458 w 8084458"/>
              <a:gd name="connsiteY1" fmla="*/ 0 h 2365828"/>
              <a:gd name="connsiteX2" fmla="*/ 8084458 w 8084458"/>
              <a:gd name="connsiteY2" fmla="*/ 2365828 h 2365828"/>
              <a:gd name="connsiteX3" fmla="*/ 0 w 8084458"/>
              <a:gd name="connsiteY3" fmla="*/ 2365828 h 2365828"/>
            </a:gdLst>
            <a:ahLst/>
            <a:cxnLst>
              <a:cxn ang="0">
                <a:pos x="connsiteX0" y="connsiteY0"/>
              </a:cxn>
              <a:cxn ang="0">
                <a:pos x="connsiteX1" y="connsiteY1"/>
              </a:cxn>
              <a:cxn ang="0">
                <a:pos x="connsiteX2" y="connsiteY2"/>
              </a:cxn>
              <a:cxn ang="0">
                <a:pos x="connsiteX3" y="connsiteY3"/>
              </a:cxn>
            </a:cxnLst>
            <a:rect l="l" t="t" r="r" b="b"/>
            <a:pathLst>
              <a:path w="8084458" h="2365828">
                <a:moveTo>
                  <a:pt x="0" y="0"/>
                </a:moveTo>
                <a:lnTo>
                  <a:pt x="8084458" y="0"/>
                </a:lnTo>
                <a:lnTo>
                  <a:pt x="8084458" y="2365828"/>
                </a:lnTo>
                <a:lnTo>
                  <a:pt x="0" y="2365828"/>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2AA8297-E22F-4853-9C17-93DD3B09169F}"/>
              </a:ext>
            </a:extLst>
          </p:cNvPr>
          <p:cNvSpPr>
            <a:spLocks noGrp="1"/>
          </p:cNvSpPr>
          <p:nvPr>
            <p:ph type="pic" sz="quarter" idx="239" hasCustomPrompt="1"/>
          </p:nvPr>
        </p:nvSpPr>
        <p:spPr>
          <a:xfrm>
            <a:off x="760185" y="1673164"/>
            <a:ext cx="2910114" cy="2123845"/>
          </a:xfrm>
          <a:custGeom>
            <a:avLst/>
            <a:gdLst>
              <a:gd name="connsiteX0" fmla="*/ 0 w 2910114"/>
              <a:gd name="connsiteY0" fmla="*/ 0 h 2123845"/>
              <a:gd name="connsiteX1" fmla="*/ 2910114 w 2910114"/>
              <a:gd name="connsiteY1" fmla="*/ 0 h 2123845"/>
              <a:gd name="connsiteX2" fmla="*/ 2910114 w 2910114"/>
              <a:gd name="connsiteY2" fmla="*/ 2123845 h 2123845"/>
              <a:gd name="connsiteX3" fmla="*/ 0 w 2910114"/>
              <a:gd name="connsiteY3" fmla="*/ 2123845 h 2123845"/>
            </a:gdLst>
            <a:ahLst/>
            <a:cxnLst>
              <a:cxn ang="0">
                <a:pos x="connsiteX0" y="connsiteY0"/>
              </a:cxn>
              <a:cxn ang="0">
                <a:pos x="connsiteX1" y="connsiteY1"/>
              </a:cxn>
              <a:cxn ang="0">
                <a:pos x="connsiteX2" y="connsiteY2"/>
              </a:cxn>
              <a:cxn ang="0">
                <a:pos x="connsiteX3" y="connsiteY3"/>
              </a:cxn>
            </a:cxnLst>
            <a:rect l="l" t="t" r="r" b="b"/>
            <a:pathLst>
              <a:path w="2910114" h="2123845">
                <a:moveTo>
                  <a:pt x="0" y="0"/>
                </a:moveTo>
                <a:lnTo>
                  <a:pt x="2910114" y="0"/>
                </a:lnTo>
                <a:lnTo>
                  <a:pt x="2910114" y="2123845"/>
                </a:lnTo>
                <a:lnTo>
                  <a:pt x="0" y="212384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3A814CB7-879D-420C-AE03-4BCD74201B7D}"/>
              </a:ext>
            </a:extLst>
          </p:cNvPr>
          <p:cNvSpPr>
            <a:spLocks noGrp="1"/>
          </p:cNvSpPr>
          <p:nvPr>
            <p:ph type="pic" sz="quarter" idx="241" hasCustomPrompt="1"/>
          </p:nvPr>
        </p:nvSpPr>
        <p:spPr>
          <a:xfrm>
            <a:off x="3761013" y="1673164"/>
            <a:ext cx="2496458" cy="2123845"/>
          </a:xfrm>
          <a:custGeom>
            <a:avLst/>
            <a:gdLst>
              <a:gd name="connsiteX0" fmla="*/ 0 w 2496458"/>
              <a:gd name="connsiteY0" fmla="*/ 0 h 2123845"/>
              <a:gd name="connsiteX1" fmla="*/ 2496458 w 2496458"/>
              <a:gd name="connsiteY1" fmla="*/ 0 h 2123845"/>
              <a:gd name="connsiteX2" fmla="*/ 2496458 w 2496458"/>
              <a:gd name="connsiteY2" fmla="*/ 2123845 h 2123845"/>
              <a:gd name="connsiteX3" fmla="*/ 0 w 2496458"/>
              <a:gd name="connsiteY3" fmla="*/ 2123845 h 2123845"/>
            </a:gdLst>
            <a:ahLst/>
            <a:cxnLst>
              <a:cxn ang="0">
                <a:pos x="connsiteX0" y="connsiteY0"/>
              </a:cxn>
              <a:cxn ang="0">
                <a:pos x="connsiteX1" y="connsiteY1"/>
              </a:cxn>
              <a:cxn ang="0">
                <a:pos x="connsiteX2" y="connsiteY2"/>
              </a:cxn>
              <a:cxn ang="0">
                <a:pos x="connsiteX3" y="connsiteY3"/>
              </a:cxn>
            </a:cxnLst>
            <a:rect l="l" t="t" r="r" b="b"/>
            <a:pathLst>
              <a:path w="2496458" h="2123845">
                <a:moveTo>
                  <a:pt x="0" y="0"/>
                </a:moveTo>
                <a:lnTo>
                  <a:pt x="2496458" y="0"/>
                </a:lnTo>
                <a:lnTo>
                  <a:pt x="2496458" y="2123845"/>
                </a:lnTo>
                <a:lnTo>
                  <a:pt x="0" y="212384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967511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25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B53E3A81-0EC3-4CE9-B90A-00460E0A55A7}"/>
              </a:ext>
            </a:extLst>
          </p:cNvPr>
          <p:cNvSpPr>
            <a:spLocks noGrp="1"/>
          </p:cNvSpPr>
          <p:nvPr>
            <p:ph type="pic" sz="quarter" idx="242" hasCustomPrompt="1"/>
          </p:nvPr>
        </p:nvSpPr>
        <p:spPr>
          <a:xfrm>
            <a:off x="5730643" y="1814518"/>
            <a:ext cx="2252870" cy="2252870"/>
          </a:xfrm>
          <a:custGeom>
            <a:avLst/>
            <a:gdLst>
              <a:gd name="connsiteX0" fmla="*/ 1126435 w 2252870"/>
              <a:gd name="connsiteY0" fmla="*/ 0 h 2252870"/>
              <a:gd name="connsiteX1" fmla="*/ 2252870 w 2252870"/>
              <a:gd name="connsiteY1" fmla="*/ 1126435 h 2252870"/>
              <a:gd name="connsiteX2" fmla="*/ 1126435 w 2252870"/>
              <a:gd name="connsiteY2" fmla="*/ 2252870 h 2252870"/>
              <a:gd name="connsiteX3" fmla="*/ 0 w 2252870"/>
              <a:gd name="connsiteY3" fmla="*/ 1126435 h 2252870"/>
            </a:gdLst>
            <a:ahLst/>
            <a:cxnLst>
              <a:cxn ang="0">
                <a:pos x="connsiteX0" y="connsiteY0"/>
              </a:cxn>
              <a:cxn ang="0">
                <a:pos x="connsiteX1" y="connsiteY1"/>
              </a:cxn>
              <a:cxn ang="0">
                <a:pos x="connsiteX2" y="connsiteY2"/>
              </a:cxn>
              <a:cxn ang="0">
                <a:pos x="connsiteX3" y="connsiteY3"/>
              </a:cxn>
            </a:cxnLst>
            <a:rect l="l" t="t" r="r" b="b"/>
            <a:pathLst>
              <a:path w="2252870" h="2252870">
                <a:moveTo>
                  <a:pt x="1126435" y="0"/>
                </a:moveTo>
                <a:lnTo>
                  <a:pt x="2252870" y="1126435"/>
                </a:lnTo>
                <a:lnTo>
                  <a:pt x="1126435" y="2252870"/>
                </a:lnTo>
                <a:lnTo>
                  <a:pt x="0" y="1126435"/>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30C5A9F8-AACE-440E-B6A2-FCC266DC6456}"/>
              </a:ext>
            </a:extLst>
          </p:cNvPr>
          <p:cNvSpPr>
            <a:spLocks noGrp="1"/>
          </p:cNvSpPr>
          <p:nvPr>
            <p:ph type="pic" sz="quarter" idx="240" hasCustomPrompt="1"/>
          </p:nvPr>
        </p:nvSpPr>
        <p:spPr>
          <a:xfrm>
            <a:off x="7634171" y="1814518"/>
            <a:ext cx="2252870" cy="2252870"/>
          </a:xfrm>
          <a:custGeom>
            <a:avLst/>
            <a:gdLst>
              <a:gd name="connsiteX0" fmla="*/ 1126435 w 2252870"/>
              <a:gd name="connsiteY0" fmla="*/ 0 h 2252870"/>
              <a:gd name="connsiteX1" fmla="*/ 2252870 w 2252870"/>
              <a:gd name="connsiteY1" fmla="*/ 1126435 h 2252870"/>
              <a:gd name="connsiteX2" fmla="*/ 1126435 w 2252870"/>
              <a:gd name="connsiteY2" fmla="*/ 2252870 h 2252870"/>
              <a:gd name="connsiteX3" fmla="*/ 0 w 2252870"/>
              <a:gd name="connsiteY3" fmla="*/ 1126435 h 2252870"/>
            </a:gdLst>
            <a:ahLst/>
            <a:cxnLst>
              <a:cxn ang="0">
                <a:pos x="connsiteX0" y="connsiteY0"/>
              </a:cxn>
              <a:cxn ang="0">
                <a:pos x="connsiteX1" y="connsiteY1"/>
              </a:cxn>
              <a:cxn ang="0">
                <a:pos x="connsiteX2" y="connsiteY2"/>
              </a:cxn>
              <a:cxn ang="0">
                <a:pos x="connsiteX3" y="connsiteY3"/>
              </a:cxn>
            </a:cxnLst>
            <a:rect l="l" t="t" r="r" b="b"/>
            <a:pathLst>
              <a:path w="2252870" h="2252870">
                <a:moveTo>
                  <a:pt x="1126435" y="0"/>
                </a:moveTo>
                <a:lnTo>
                  <a:pt x="2252870" y="1126435"/>
                </a:lnTo>
                <a:lnTo>
                  <a:pt x="1126435" y="2252870"/>
                </a:lnTo>
                <a:lnTo>
                  <a:pt x="0" y="112643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145EBE9-A44D-4E78-B9DF-1BAAD3B662D4}"/>
              </a:ext>
            </a:extLst>
          </p:cNvPr>
          <p:cNvSpPr>
            <a:spLocks noGrp="1"/>
          </p:cNvSpPr>
          <p:nvPr>
            <p:ph type="pic" sz="quarter" idx="239" hasCustomPrompt="1"/>
          </p:nvPr>
        </p:nvSpPr>
        <p:spPr>
          <a:xfrm>
            <a:off x="1923587" y="1814518"/>
            <a:ext cx="2252870" cy="2252870"/>
          </a:xfrm>
          <a:custGeom>
            <a:avLst/>
            <a:gdLst>
              <a:gd name="connsiteX0" fmla="*/ 1126435 w 2252870"/>
              <a:gd name="connsiteY0" fmla="*/ 0 h 2252870"/>
              <a:gd name="connsiteX1" fmla="*/ 2252870 w 2252870"/>
              <a:gd name="connsiteY1" fmla="*/ 1126435 h 2252870"/>
              <a:gd name="connsiteX2" fmla="*/ 1126435 w 2252870"/>
              <a:gd name="connsiteY2" fmla="*/ 2252870 h 2252870"/>
              <a:gd name="connsiteX3" fmla="*/ 0 w 2252870"/>
              <a:gd name="connsiteY3" fmla="*/ 1126435 h 2252870"/>
            </a:gdLst>
            <a:ahLst/>
            <a:cxnLst>
              <a:cxn ang="0">
                <a:pos x="connsiteX0" y="connsiteY0"/>
              </a:cxn>
              <a:cxn ang="0">
                <a:pos x="connsiteX1" y="connsiteY1"/>
              </a:cxn>
              <a:cxn ang="0">
                <a:pos x="connsiteX2" y="connsiteY2"/>
              </a:cxn>
              <a:cxn ang="0">
                <a:pos x="connsiteX3" y="connsiteY3"/>
              </a:cxn>
            </a:cxnLst>
            <a:rect l="l" t="t" r="r" b="b"/>
            <a:pathLst>
              <a:path w="2252870" h="2252870">
                <a:moveTo>
                  <a:pt x="1126435" y="0"/>
                </a:moveTo>
                <a:lnTo>
                  <a:pt x="2252870" y="1126435"/>
                </a:lnTo>
                <a:lnTo>
                  <a:pt x="1126435" y="2252870"/>
                </a:lnTo>
                <a:lnTo>
                  <a:pt x="0" y="1126435"/>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3DC83DC-53CC-4110-861A-140B4769E641}"/>
              </a:ext>
            </a:extLst>
          </p:cNvPr>
          <p:cNvSpPr>
            <a:spLocks noGrp="1"/>
          </p:cNvSpPr>
          <p:nvPr>
            <p:ph type="pic" sz="quarter" idx="241" hasCustomPrompt="1"/>
          </p:nvPr>
        </p:nvSpPr>
        <p:spPr>
          <a:xfrm>
            <a:off x="3827115" y="1814518"/>
            <a:ext cx="2252870" cy="2252870"/>
          </a:xfrm>
          <a:custGeom>
            <a:avLst/>
            <a:gdLst>
              <a:gd name="connsiteX0" fmla="*/ 1126435 w 2252870"/>
              <a:gd name="connsiteY0" fmla="*/ 0 h 2252870"/>
              <a:gd name="connsiteX1" fmla="*/ 2252870 w 2252870"/>
              <a:gd name="connsiteY1" fmla="*/ 1126435 h 2252870"/>
              <a:gd name="connsiteX2" fmla="*/ 1126435 w 2252870"/>
              <a:gd name="connsiteY2" fmla="*/ 2252870 h 2252870"/>
              <a:gd name="connsiteX3" fmla="*/ 0 w 2252870"/>
              <a:gd name="connsiteY3" fmla="*/ 1126435 h 2252870"/>
            </a:gdLst>
            <a:ahLst/>
            <a:cxnLst>
              <a:cxn ang="0">
                <a:pos x="connsiteX0" y="connsiteY0"/>
              </a:cxn>
              <a:cxn ang="0">
                <a:pos x="connsiteX1" y="connsiteY1"/>
              </a:cxn>
              <a:cxn ang="0">
                <a:pos x="connsiteX2" y="connsiteY2"/>
              </a:cxn>
              <a:cxn ang="0">
                <a:pos x="connsiteX3" y="connsiteY3"/>
              </a:cxn>
            </a:cxnLst>
            <a:rect l="l" t="t" r="r" b="b"/>
            <a:pathLst>
              <a:path w="2252870" h="2252870">
                <a:moveTo>
                  <a:pt x="1126435" y="0"/>
                </a:moveTo>
                <a:lnTo>
                  <a:pt x="2252870" y="1126435"/>
                </a:lnTo>
                <a:lnTo>
                  <a:pt x="1126435" y="2252870"/>
                </a:lnTo>
                <a:lnTo>
                  <a:pt x="0" y="112643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11120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26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11A891FF-93FE-461F-AEA2-95EEFDE6E2CF}"/>
              </a:ext>
            </a:extLst>
          </p:cNvPr>
          <p:cNvSpPr>
            <a:spLocks noGrp="1"/>
          </p:cNvSpPr>
          <p:nvPr>
            <p:ph type="pic" sz="quarter" idx="240" hasCustomPrompt="1"/>
          </p:nvPr>
        </p:nvSpPr>
        <p:spPr>
          <a:xfrm>
            <a:off x="6284845" y="2012355"/>
            <a:ext cx="2302564" cy="2302564"/>
          </a:xfrm>
          <a:custGeom>
            <a:avLst/>
            <a:gdLst>
              <a:gd name="connsiteX0" fmla="*/ 1151282 w 2302564"/>
              <a:gd name="connsiteY0" fmla="*/ 0 h 2302564"/>
              <a:gd name="connsiteX1" fmla="*/ 2302564 w 2302564"/>
              <a:gd name="connsiteY1" fmla="*/ 1151282 h 2302564"/>
              <a:gd name="connsiteX2" fmla="*/ 1151282 w 2302564"/>
              <a:gd name="connsiteY2" fmla="*/ 2302564 h 2302564"/>
              <a:gd name="connsiteX3" fmla="*/ 0 w 2302564"/>
              <a:gd name="connsiteY3" fmla="*/ 1151282 h 2302564"/>
            </a:gdLst>
            <a:ahLst/>
            <a:cxnLst>
              <a:cxn ang="0">
                <a:pos x="connsiteX0" y="connsiteY0"/>
              </a:cxn>
              <a:cxn ang="0">
                <a:pos x="connsiteX1" y="connsiteY1"/>
              </a:cxn>
              <a:cxn ang="0">
                <a:pos x="connsiteX2" y="connsiteY2"/>
              </a:cxn>
              <a:cxn ang="0">
                <a:pos x="connsiteX3" y="connsiteY3"/>
              </a:cxn>
            </a:cxnLst>
            <a:rect l="l" t="t" r="r" b="b"/>
            <a:pathLst>
              <a:path w="2302564" h="2302564">
                <a:moveTo>
                  <a:pt x="1151282" y="0"/>
                </a:moveTo>
                <a:lnTo>
                  <a:pt x="2302564" y="1151282"/>
                </a:lnTo>
                <a:lnTo>
                  <a:pt x="1151282" y="2302564"/>
                </a:lnTo>
                <a:lnTo>
                  <a:pt x="0" y="115128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9558C37-A06C-4715-928E-13C49F03F053}"/>
              </a:ext>
            </a:extLst>
          </p:cNvPr>
          <p:cNvSpPr>
            <a:spLocks noGrp="1"/>
          </p:cNvSpPr>
          <p:nvPr>
            <p:ph type="pic" sz="quarter" idx="239" hasCustomPrompt="1"/>
          </p:nvPr>
        </p:nvSpPr>
        <p:spPr>
          <a:xfrm>
            <a:off x="924341" y="2012355"/>
            <a:ext cx="2302564" cy="2302564"/>
          </a:xfrm>
          <a:custGeom>
            <a:avLst/>
            <a:gdLst>
              <a:gd name="connsiteX0" fmla="*/ 1151282 w 2302564"/>
              <a:gd name="connsiteY0" fmla="*/ 0 h 2302564"/>
              <a:gd name="connsiteX1" fmla="*/ 2302564 w 2302564"/>
              <a:gd name="connsiteY1" fmla="*/ 1151282 h 2302564"/>
              <a:gd name="connsiteX2" fmla="*/ 1151282 w 2302564"/>
              <a:gd name="connsiteY2" fmla="*/ 2302564 h 2302564"/>
              <a:gd name="connsiteX3" fmla="*/ 0 w 2302564"/>
              <a:gd name="connsiteY3" fmla="*/ 1151282 h 2302564"/>
            </a:gdLst>
            <a:ahLst/>
            <a:cxnLst>
              <a:cxn ang="0">
                <a:pos x="connsiteX0" y="connsiteY0"/>
              </a:cxn>
              <a:cxn ang="0">
                <a:pos x="connsiteX1" y="connsiteY1"/>
              </a:cxn>
              <a:cxn ang="0">
                <a:pos x="connsiteX2" y="connsiteY2"/>
              </a:cxn>
              <a:cxn ang="0">
                <a:pos x="connsiteX3" y="connsiteY3"/>
              </a:cxn>
            </a:cxnLst>
            <a:rect l="l" t="t" r="r" b="b"/>
            <a:pathLst>
              <a:path w="2302564" h="2302564">
                <a:moveTo>
                  <a:pt x="1151282" y="0"/>
                </a:moveTo>
                <a:lnTo>
                  <a:pt x="2302564" y="1151282"/>
                </a:lnTo>
                <a:lnTo>
                  <a:pt x="1151282" y="2302564"/>
                </a:lnTo>
                <a:lnTo>
                  <a:pt x="0" y="1151282"/>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7133857A-AC05-45F6-AD43-5E524DD093CD}"/>
              </a:ext>
            </a:extLst>
          </p:cNvPr>
          <p:cNvSpPr>
            <a:spLocks noGrp="1"/>
          </p:cNvSpPr>
          <p:nvPr>
            <p:ph type="pic" sz="quarter" idx="241" hasCustomPrompt="1"/>
          </p:nvPr>
        </p:nvSpPr>
        <p:spPr>
          <a:xfrm>
            <a:off x="3604593" y="2012355"/>
            <a:ext cx="2302564" cy="2302564"/>
          </a:xfrm>
          <a:custGeom>
            <a:avLst/>
            <a:gdLst>
              <a:gd name="connsiteX0" fmla="*/ 1151282 w 2302564"/>
              <a:gd name="connsiteY0" fmla="*/ 0 h 2302564"/>
              <a:gd name="connsiteX1" fmla="*/ 2302564 w 2302564"/>
              <a:gd name="connsiteY1" fmla="*/ 1151282 h 2302564"/>
              <a:gd name="connsiteX2" fmla="*/ 1151282 w 2302564"/>
              <a:gd name="connsiteY2" fmla="*/ 2302564 h 2302564"/>
              <a:gd name="connsiteX3" fmla="*/ 0 w 2302564"/>
              <a:gd name="connsiteY3" fmla="*/ 1151282 h 2302564"/>
            </a:gdLst>
            <a:ahLst/>
            <a:cxnLst>
              <a:cxn ang="0">
                <a:pos x="connsiteX0" y="connsiteY0"/>
              </a:cxn>
              <a:cxn ang="0">
                <a:pos x="connsiteX1" y="connsiteY1"/>
              </a:cxn>
              <a:cxn ang="0">
                <a:pos x="connsiteX2" y="connsiteY2"/>
              </a:cxn>
              <a:cxn ang="0">
                <a:pos x="connsiteX3" y="connsiteY3"/>
              </a:cxn>
            </a:cxnLst>
            <a:rect l="l" t="t" r="r" b="b"/>
            <a:pathLst>
              <a:path w="2302564" h="2302564">
                <a:moveTo>
                  <a:pt x="1151282" y="0"/>
                </a:moveTo>
                <a:lnTo>
                  <a:pt x="2302564" y="1151282"/>
                </a:lnTo>
                <a:lnTo>
                  <a:pt x="1151282" y="2302564"/>
                </a:lnTo>
                <a:lnTo>
                  <a:pt x="0" y="1151282"/>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DB7E8D69-B79E-4E7B-8D8E-BD534FD1BAE9}"/>
              </a:ext>
            </a:extLst>
          </p:cNvPr>
          <p:cNvSpPr>
            <a:spLocks noGrp="1"/>
          </p:cNvSpPr>
          <p:nvPr>
            <p:ph type="pic" sz="quarter" idx="242" hasCustomPrompt="1"/>
          </p:nvPr>
        </p:nvSpPr>
        <p:spPr>
          <a:xfrm>
            <a:off x="8965096" y="2012355"/>
            <a:ext cx="2302564" cy="2302564"/>
          </a:xfrm>
          <a:custGeom>
            <a:avLst/>
            <a:gdLst>
              <a:gd name="connsiteX0" fmla="*/ 1151282 w 2302564"/>
              <a:gd name="connsiteY0" fmla="*/ 0 h 2302564"/>
              <a:gd name="connsiteX1" fmla="*/ 2302564 w 2302564"/>
              <a:gd name="connsiteY1" fmla="*/ 1151282 h 2302564"/>
              <a:gd name="connsiteX2" fmla="*/ 1151282 w 2302564"/>
              <a:gd name="connsiteY2" fmla="*/ 2302564 h 2302564"/>
              <a:gd name="connsiteX3" fmla="*/ 0 w 2302564"/>
              <a:gd name="connsiteY3" fmla="*/ 1151282 h 2302564"/>
            </a:gdLst>
            <a:ahLst/>
            <a:cxnLst>
              <a:cxn ang="0">
                <a:pos x="connsiteX0" y="connsiteY0"/>
              </a:cxn>
              <a:cxn ang="0">
                <a:pos x="connsiteX1" y="connsiteY1"/>
              </a:cxn>
              <a:cxn ang="0">
                <a:pos x="connsiteX2" y="connsiteY2"/>
              </a:cxn>
              <a:cxn ang="0">
                <a:pos x="connsiteX3" y="connsiteY3"/>
              </a:cxn>
            </a:cxnLst>
            <a:rect l="l" t="t" r="r" b="b"/>
            <a:pathLst>
              <a:path w="2302564" h="2302564">
                <a:moveTo>
                  <a:pt x="1151282" y="0"/>
                </a:moveTo>
                <a:lnTo>
                  <a:pt x="2302564" y="1151282"/>
                </a:lnTo>
                <a:lnTo>
                  <a:pt x="1151282" y="2302564"/>
                </a:lnTo>
                <a:lnTo>
                  <a:pt x="0" y="11512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6889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27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9CACDB7-6AB3-4E15-B1F3-7896C6610E56}"/>
              </a:ext>
            </a:extLst>
          </p:cNvPr>
          <p:cNvSpPr>
            <a:spLocks noGrp="1"/>
          </p:cNvSpPr>
          <p:nvPr>
            <p:ph type="pic" sz="quarter" idx="245" hasCustomPrompt="1"/>
          </p:nvPr>
        </p:nvSpPr>
        <p:spPr>
          <a:xfrm>
            <a:off x="-2" y="4523313"/>
            <a:ext cx="2293257" cy="2374335"/>
          </a:xfrm>
          <a:custGeom>
            <a:avLst/>
            <a:gdLst>
              <a:gd name="connsiteX0" fmla="*/ 0 w 2293257"/>
              <a:gd name="connsiteY0" fmla="*/ 0 h 2374335"/>
              <a:gd name="connsiteX1" fmla="*/ 2293257 w 2293257"/>
              <a:gd name="connsiteY1" fmla="*/ 0 h 2374335"/>
              <a:gd name="connsiteX2" fmla="*/ 2293257 w 2293257"/>
              <a:gd name="connsiteY2" fmla="*/ 2374335 h 2374335"/>
              <a:gd name="connsiteX3" fmla="*/ 0 w 2293257"/>
              <a:gd name="connsiteY3" fmla="*/ 2374335 h 2374335"/>
            </a:gdLst>
            <a:ahLst/>
            <a:cxnLst>
              <a:cxn ang="0">
                <a:pos x="connsiteX0" y="connsiteY0"/>
              </a:cxn>
              <a:cxn ang="0">
                <a:pos x="connsiteX1" y="connsiteY1"/>
              </a:cxn>
              <a:cxn ang="0">
                <a:pos x="connsiteX2" y="connsiteY2"/>
              </a:cxn>
              <a:cxn ang="0">
                <a:pos x="connsiteX3" y="connsiteY3"/>
              </a:cxn>
            </a:cxnLst>
            <a:rect l="l" t="t" r="r" b="b"/>
            <a:pathLst>
              <a:path w="2293257" h="2374335">
                <a:moveTo>
                  <a:pt x="0" y="0"/>
                </a:moveTo>
                <a:lnTo>
                  <a:pt x="2293257" y="0"/>
                </a:lnTo>
                <a:lnTo>
                  <a:pt x="2293257" y="2374335"/>
                </a:lnTo>
                <a:lnTo>
                  <a:pt x="0" y="2374335"/>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AA5699E1-EDA9-4310-98A3-DDD6D8E8A99E}"/>
              </a:ext>
            </a:extLst>
          </p:cNvPr>
          <p:cNvSpPr>
            <a:spLocks noGrp="1"/>
          </p:cNvSpPr>
          <p:nvPr>
            <p:ph type="pic" sz="quarter" idx="244" hasCustomPrompt="1"/>
          </p:nvPr>
        </p:nvSpPr>
        <p:spPr>
          <a:xfrm>
            <a:off x="2380344" y="4523313"/>
            <a:ext cx="2293257" cy="2374335"/>
          </a:xfrm>
          <a:custGeom>
            <a:avLst/>
            <a:gdLst>
              <a:gd name="connsiteX0" fmla="*/ 0 w 2293257"/>
              <a:gd name="connsiteY0" fmla="*/ 0 h 2374335"/>
              <a:gd name="connsiteX1" fmla="*/ 2293257 w 2293257"/>
              <a:gd name="connsiteY1" fmla="*/ 0 h 2374335"/>
              <a:gd name="connsiteX2" fmla="*/ 2293257 w 2293257"/>
              <a:gd name="connsiteY2" fmla="*/ 2374335 h 2374335"/>
              <a:gd name="connsiteX3" fmla="*/ 0 w 2293257"/>
              <a:gd name="connsiteY3" fmla="*/ 2374335 h 2374335"/>
            </a:gdLst>
            <a:ahLst/>
            <a:cxnLst>
              <a:cxn ang="0">
                <a:pos x="connsiteX0" y="connsiteY0"/>
              </a:cxn>
              <a:cxn ang="0">
                <a:pos x="connsiteX1" y="connsiteY1"/>
              </a:cxn>
              <a:cxn ang="0">
                <a:pos x="connsiteX2" y="connsiteY2"/>
              </a:cxn>
              <a:cxn ang="0">
                <a:pos x="connsiteX3" y="connsiteY3"/>
              </a:cxn>
            </a:cxnLst>
            <a:rect l="l" t="t" r="r" b="b"/>
            <a:pathLst>
              <a:path w="2293257" h="2374335">
                <a:moveTo>
                  <a:pt x="0" y="0"/>
                </a:moveTo>
                <a:lnTo>
                  <a:pt x="2293257" y="0"/>
                </a:lnTo>
                <a:lnTo>
                  <a:pt x="2293257" y="2374335"/>
                </a:lnTo>
                <a:lnTo>
                  <a:pt x="0" y="2374335"/>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B6CE5E42-75BC-4993-9F90-4E4B25F7DA1E}"/>
              </a:ext>
            </a:extLst>
          </p:cNvPr>
          <p:cNvSpPr>
            <a:spLocks noGrp="1"/>
          </p:cNvSpPr>
          <p:nvPr>
            <p:ph type="pic" sz="quarter" idx="242" hasCustomPrompt="1"/>
          </p:nvPr>
        </p:nvSpPr>
        <p:spPr>
          <a:xfrm>
            <a:off x="-2" y="2520341"/>
            <a:ext cx="7053948" cy="1909634"/>
          </a:xfrm>
          <a:custGeom>
            <a:avLst/>
            <a:gdLst>
              <a:gd name="connsiteX0" fmla="*/ 0 w 7053948"/>
              <a:gd name="connsiteY0" fmla="*/ 0 h 1909634"/>
              <a:gd name="connsiteX1" fmla="*/ 7053948 w 7053948"/>
              <a:gd name="connsiteY1" fmla="*/ 0 h 1909634"/>
              <a:gd name="connsiteX2" fmla="*/ 7053948 w 7053948"/>
              <a:gd name="connsiteY2" fmla="*/ 1909634 h 1909634"/>
              <a:gd name="connsiteX3" fmla="*/ 0 w 7053948"/>
              <a:gd name="connsiteY3" fmla="*/ 1909634 h 1909634"/>
            </a:gdLst>
            <a:ahLst/>
            <a:cxnLst>
              <a:cxn ang="0">
                <a:pos x="connsiteX0" y="connsiteY0"/>
              </a:cxn>
              <a:cxn ang="0">
                <a:pos x="connsiteX1" y="connsiteY1"/>
              </a:cxn>
              <a:cxn ang="0">
                <a:pos x="connsiteX2" y="connsiteY2"/>
              </a:cxn>
              <a:cxn ang="0">
                <a:pos x="connsiteX3" y="connsiteY3"/>
              </a:cxn>
            </a:cxnLst>
            <a:rect l="l" t="t" r="r" b="b"/>
            <a:pathLst>
              <a:path w="7053948" h="1909634">
                <a:moveTo>
                  <a:pt x="0" y="0"/>
                </a:moveTo>
                <a:lnTo>
                  <a:pt x="7053948" y="0"/>
                </a:lnTo>
                <a:lnTo>
                  <a:pt x="7053948" y="1909634"/>
                </a:lnTo>
                <a:lnTo>
                  <a:pt x="0" y="190963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24ECEBF-D098-4A58-89D0-F3C7D0ACDAFA}"/>
              </a:ext>
            </a:extLst>
          </p:cNvPr>
          <p:cNvSpPr>
            <a:spLocks noGrp="1"/>
          </p:cNvSpPr>
          <p:nvPr>
            <p:ph type="pic" sz="quarter" idx="240" hasCustomPrompt="1"/>
          </p:nvPr>
        </p:nvSpPr>
        <p:spPr>
          <a:xfrm>
            <a:off x="4760690" y="0"/>
            <a:ext cx="2293257" cy="2441518"/>
          </a:xfrm>
          <a:custGeom>
            <a:avLst/>
            <a:gdLst>
              <a:gd name="connsiteX0" fmla="*/ 0 w 2293257"/>
              <a:gd name="connsiteY0" fmla="*/ 0 h 2441518"/>
              <a:gd name="connsiteX1" fmla="*/ 2293257 w 2293257"/>
              <a:gd name="connsiteY1" fmla="*/ 0 h 2441518"/>
              <a:gd name="connsiteX2" fmla="*/ 2293257 w 2293257"/>
              <a:gd name="connsiteY2" fmla="*/ 2441518 h 2441518"/>
              <a:gd name="connsiteX3" fmla="*/ 0 w 2293257"/>
              <a:gd name="connsiteY3" fmla="*/ 2441518 h 2441518"/>
            </a:gdLst>
            <a:ahLst/>
            <a:cxnLst>
              <a:cxn ang="0">
                <a:pos x="connsiteX0" y="connsiteY0"/>
              </a:cxn>
              <a:cxn ang="0">
                <a:pos x="connsiteX1" y="connsiteY1"/>
              </a:cxn>
              <a:cxn ang="0">
                <a:pos x="connsiteX2" y="connsiteY2"/>
              </a:cxn>
              <a:cxn ang="0">
                <a:pos x="connsiteX3" y="connsiteY3"/>
              </a:cxn>
            </a:cxnLst>
            <a:rect l="l" t="t" r="r" b="b"/>
            <a:pathLst>
              <a:path w="2293257" h="2441518">
                <a:moveTo>
                  <a:pt x="0" y="0"/>
                </a:moveTo>
                <a:lnTo>
                  <a:pt x="2293257" y="0"/>
                </a:lnTo>
                <a:lnTo>
                  <a:pt x="2293257" y="2441518"/>
                </a:lnTo>
                <a:lnTo>
                  <a:pt x="0" y="2441518"/>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724301AC-F0FE-4CED-BEDE-7AA47188DA19}"/>
              </a:ext>
            </a:extLst>
          </p:cNvPr>
          <p:cNvSpPr>
            <a:spLocks noGrp="1"/>
          </p:cNvSpPr>
          <p:nvPr>
            <p:ph type="pic" sz="quarter" idx="241" hasCustomPrompt="1"/>
          </p:nvPr>
        </p:nvSpPr>
        <p:spPr>
          <a:xfrm>
            <a:off x="2380344" y="1"/>
            <a:ext cx="2293257" cy="2441518"/>
          </a:xfrm>
          <a:custGeom>
            <a:avLst/>
            <a:gdLst>
              <a:gd name="connsiteX0" fmla="*/ 0 w 2293257"/>
              <a:gd name="connsiteY0" fmla="*/ 0 h 2441518"/>
              <a:gd name="connsiteX1" fmla="*/ 2293257 w 2293257"/>
              <a:gd name="connsiteY1" fmla="*/ 0 h 2441518"/>
              <a:gd name="connsiteX2" fmla="*/ 2293257 w 2293257"/>
              <a:gd name="connsiteY2" fmla="*/ 2441518 h 2441518"/>
              <a:gd name="connsiteX3" fmla="*/ 0 w 2293257"/>
              <a:gd name="connsiteY3" fmla="*/ 2441518 h 2441518"/>
            </a:gdLst>
            <a:ahLst/>
            <a:cxnLst>
              <a:cxn ang="0">
                <a:pos x="connsiteX0" y="connsiteY0"/>
              </a:cxn>
              <a:cxn ang="0">
                <a:pos x="connsiteX1" y="connsiteY1"/>
              </a:cxn>
              <a:cxn ang="0">
                <a:pos x="connsiteX2" y="connsiteY2"/>
              </a:cxn>
              <a:cxn ang="0">
                <a:pos x="connsiteX3" y="connsiteY3"/>
              </a:cxn>
            </a:cxnLst>
            <a:rect l="l" t="t" r="r" b="b"/>
            <a:pathLst>
              <a:path w="2293257" h="2441518">
                <a:moveTo>
                  <a:pt x="0" y="0"/>
                </a:moveTo>
                <a:lnTo>
                  <a:pt x="2293257" y="0"/>
                </a:lnTo>
                <a:lnTo>
                  <a:pt x="2293257" y="2441518"/>
                </a:lnTo>
                <a:lnTo>
                  <a:pt x="0" y="244151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4E6BF7BA-23DB-4820-B69F-76E7D9746944}"/>
              </a:ext>
            </a:extLst>
          </p:cNvPr>
          <p:cNvSpPr>
            <a:spLocks noGrp="1"/>
          </p:cNvSpPr>
          <p:nvPr>
            <p:ph type="pic" sz="quarter" idx="239" hasCustomPrompt="1"/>
          </p:nvPr>
        </p:nvSpPr>
        <p:spPr>
          <a:xfrm>
            <a:off x="0" y="1"/>
            <a:ext cx="2293257" cy="2441518"/>
          </a:xfrm>
          <a:custGeom>
            <a:avLst/>
            <a:gdLst>
              <a:gd name="connsiteX0" fmla="*/ 0 w 2293257"/>
              <a:gd name="connsiteY0" fmla="*/ 0 h 2441518"/>
              <a:gd name="connsiteX1" fmla="*/ 2293257 w 2293257"/>
              <a:gd name="connsiteY1" fmla="*/ 0 h 2441518"/>
              <a:gd name="connsiteX2" fmla="*/ 2293257 w 2293257"/>
              <a:gd name="connsiteY2" fmla="*/ 2441518 h 2441518"/>
              <a:gd name="connsiteX3" fmla="*/ 0 w 2293257"/>
              <a:gd name="connsiteY3" fmla="*/ 2441518 h 2441518"/>
            </a:gdLst>
            <a:ahLst/>
            <a:cxnLst>
              <a:cxn ang="0">
                <a:pos x="connsiteX0" y="connsiteY0"/>
              </a:cxn>
              <a:cxn ang="0">
                <a:pos x="connsiteX1" y="connsiteY1"/>
              </a:cxn>
              <a:cxn ang="0">
                <a:pos x="connsiteX2" y="connsiteY2"/>
              </a:cxn>
              <a:cxn ang="0">
                <a:pos x="connsiteX3" y="connsiteY3"/>
              </a:cxn>
            </a:cxnLst>
            <a:rect l="l" t="t" r="r" b="b"/>
            <a:pathLst>
              <a:path w="2293257" h="2441518">
                <a:moveTo>
                  <a:pt x="0" y="0"/>
                </a:moveTo>
                <a:lnTo>
                  <a:pt x="2293257" y="0"/>
                </a:lnTo>
                <a:lnTo>
                  <a:pt x="2293257" y="2441518"/>
                </a:lnTo>
                <a:lnTo>
                  <a:pt x="0" y="2441518"/>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64C89E19-1F3A-4F47-B03A-17D1B0385DEA}"/>
              </a:ext>
            </a:extLst>
          </p:cNvPr>
          <p:cNvSpPr>
            <a:spLocks noGrp="1"/>
          </p:cNvSpPr>
          <p:nvPr>
            <p:ph type="pic" sz="quarter" idx="243" hasCustomPrompt="1"/>
          </p:nvPr>
        </p:nvSpPr>
        <p:spPr>
          <a:xfrm>
            <a:off x="4760689" y="4523311"/>
            <a:ext cx="2293257" cy="2374335"/>
          </a:xfrm>
          <a:custGeom>
            <a:avLst/>
            <a:gdLst>
              <a:gd name="connsiteX0" fmla="*/ 0 w 2293257"/>
              <a:gd name="connsiteY0" fmla="*/ 0 h 2374335"/>
              <a:gd name="connsiteX1" fmla="*/ 2293257 w 2293257"/>
              <a:gd name="connsiteY1" fmla="*/ 0 h 2374335"/>
              <a:gd name="connsiteX2" fmla="*/ 2293257 w 2293257"/>
              <a:gd name="connsiteY2" fmla="*/ 2374335 h 2374335"/>
              <a:gd name="connsiteX3" fmla="*/ 0 w 2293257"/>
              <a:gd name="connsiteY3" fmla="*/ 2374335 h 2374335"/>
            </a:gdLst>
            <a:ahLst/>
            <a:cxnLst>
              <a:cxn ang="0">
                <a:pos x="connsiteX0" y="connsiteY0"/>
              </a:cxn>
              <a:cxn ang="0">
                <a:pos x="connsiteX1" y="connsiteY1"/>
              </a:cxn>
              <a:cxn ang="0">
                <a:pos x="connsiteX2" y="connsiteY2"/>
              </a:cxn>
              <a:cxn ang="0">
                <a:pos x="connsiteX3" y="connsiteY3"/>
              </a:cxn>
            </a:cxnLst>
            <a:rect l="l" t="t" r="r" b="b"/>
            <a:pathLst>
              <a:path w="2293257" h="2374335">
                <a:moveTo>
                  <a:pt x="0" y="0"/>
                </a:moveTo>
                <a:lnTo>
                  <a:pt x="2293257" y="0"/>
                </a:lnTo>
                <a:lnTo>
                  <a:pt x="2293257" y="2374335"/>
                </a:lnTo>
                <a:lnTo>
                  <a:pt x="0" y="237433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332774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28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78CFA51-A776-40F0-85C9-4EB575565D66}"/>
              </a:ext>
            </a:extLst>
          </p:cNvPr>
          <p:cNvSpPr>
            <a:spLocks noGrp="1"/>
          </p:cNvSpPr>
          <p:nvPr>
            <p:ph type="pic" sz="quarter" idx="245" hasCustomPrompt="1"/>
          </p:nvPr>
        </p:nvSpPr>
        <p:spPr>
          <a:xfrm>
            <a:off x="7228112" y="2466068"/>
            <a:ext cx="2249714" cy="3128508"/>
          </a:xfrm>
          <a:custGeom>
            <a:avLst/>
            <a:gdLst>
              <a:gd name="connsiteX0" fmla="*/ 0 w 2249714"/>
              <a:gd name="connsiteY0" fmla="*/ 0 h 3128508"/>
              <a:gd name="connsiteX1" fmla="*/ 2249714 w 2249714"/>
              <a:gd name="connsiteY1" fmla="*/ 0 h 3128508"/>
              <a:gd name="connsiteX2" fmla="*/ 2249714 w 2249714"/>
              <a:gd name="connsiteY2" fmla="*/ 3128508 h 3128508"/>
              <a:gd name="connsiteX3" fmla="*/ 0 w 2249714"/>
              <a:gd name="connsiteY3" fmla="*/ 3128508 h 3128508"/>
            </a:gdLst>
            <a:ahLst/>
            <a:cxnLst>
              <a:cxn ang="0">
                <a:pos x="connsiteX0" y="connsiteY0"/>
              </a:cxn>
              <a:cxn ang="0">
                <a:pos x="connsiteX1" y="connsiteY1"/>
              </a:cxn>
              <a:cxn ang="0">
                <a:pos x="connsiteX2" y="connsiteY2"/>
              </a:cxn>
              <a:cxn ang="0">
                <a:pos x="connsiteX3" y="connsiteY3"/>
              </a:cxn>
            </a:cxnLst>
            <a:rect l="l" t="t" r="r" b="b"/>
            <a:pathLst>
              <a:path w="2249714" h="3128508">
                <a:moveTo>
                  <a:pt x="0" y="0"/>
                </a:moveTo>
                <a:lnTo>
                  <a:pt x="2249714" y="0"/>
                </a:lnTo>
                <a:lnTo>
                  <a:pt x="2249714" y="3128508"/>
                </a:lnTo>
                <a:lnTo>
                  <a:pt x="0" y="3128508"/>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896BFF16-4628-4B4A-A48A-BBE95FF129A4}"/>
              </a:ext>
            </a:extLst>
          </p:cNvPr>
          <p:cNvSpPr>
            <a:spLocks noGrp="1"/>
          </p:cNvSpPr>
          <p:nvPr>
            <p:ph type="pic" sz="quarter" idx="244" hasCustomPrompt="1"/>
          </p:nvPr>
        </p:nvSpPr>
        <p:spPr>
          <a:xfrm>
            <a:off x="2728684" y="2466068"/>
            <a:ext cx="2249714" cy="3128508"/>
          </a:xfrm>
          <a:custGeom>
            <a:avLst/>
            <a:gdLst>
              <a:gd name="connsiteX0" fmla="*/ 0 w 2249714"/>
              <a:gd name="connsiteY0" fmla="*/ 0 h 3128508"/>
              <a:gd name="connsiteX1" fmla="*/ 2249714 w 2249714"/>
              <a:gd name="connsiteY1" fmla="*/ 0 h 3128508"/>
              <a:gd name="connsiteX2" fmla="*/ 2249714 w 2249714"/>
              <a:gd name="connsiteY2" fmla="*/ 3128508 h 3128508"/>
              <a:gd name="connsiteX3" fmla="*/ 0 w 2249714"/>
              <a:gd name="connsiteY3" fmla="*/ 3128508 h 3128508"/>
            </a:gdLst>
            <a:ahLst/>
            <a:cxnLst>
              <a:cxn ang="0">
                <a:pos x="connsiteX0" y="connsiteY0"/>
              </a:cxn>
              <a:cxn ang="0">
                <a:pos x="connsiteX1" y="connsiteY1"/>
              </a:cxn>
              <a:cxn ang="0">
                <a:pos x="connsiteX2" y="connsiteY2"/>
              </a:cxn>
              <a:cxn ang="0">
                <a:pos x="connsiteX3" y="connsiteY3"/>
              </a:cxn>
            </a:cxnLst>
            <a:rect l="l" t="t" r="r" b="b"/>
            <a:pathLst>
              <a:path w="2249714" h="3128508">
                <a:moveTo>
                  <a:pt x="0" y="0"/>
                </a:moveTo>
                <a:lnTo>
                  <a:pt x="2249714" y="0"/>
                </a:lnTo>
                <a:lnTo>
                  <a:pt x="2249714" y="3128508"/>
                </a:lnTo>
                <a:lnTo>
                  <a:pt x="0" y="312850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7A2C2B29-A976-4C18-B9B6-464CB8E42D0C}"/>
              </a:ext>
            </a:extLst>
          </p:cNvPr>
          <p:cNvSpPr>
            <a:spLocks noGrp="1"/>
          </p:cNvSpPr>
          <p:nvPr>
            <p:ph type="pic" sz="quarter" idx="242" hasCustomPrompt="1"/>
          </p:nvPr>
        </p:nvSpPr>
        <p:spPr>
          <a:xfrm>
            <a:off x="478970" y="2466068"/>
            <a:ext cx="2249714" cy="3128508"/>
          </a:xfrm>
          <a:custGeom>
            <a:avLst/>
            <a:gdLst>
              <a:gd name="connsiteX0" fmla="*/ 0 w 2249714"/>
              <a:gd name="connsiteY0" fmla="*/ 0 h 3128508"/>
              <a:gd name="connsiteX1" fmla="*/ 2249714 w 2249714"/>
              <a:gd name="connsiteY1" fmla="*/ 0 h 3128508"/>
              <a:gd name="connsiteX2" fmla="*/ 2249714 w 2249714"/>
              <a:gd name="connsiteY2" fmla="*/ 3128508 h 3128508"/>
              <a:gd name="connsiteX3" fmla="*/ 0 w 2249714"/>
              <a:gd name="connsiteY3" fmla="*/ 3128508 h 3128508"/>
            </a:gdLst>
            <a:ahLst/>
            <a:cxnLst>
              <a:cxn ang="0">
                <a:pos x="connsiteX0" y="connsiteY0"/>
              </a:cxn>
              <a:cxn ang="0">
                <a:pos x="connsiteX1" y="connsiteY1"/>
              </a:cxn>
              <a:cxn ang="0">
                <a:pos x="connsiteX2" y="connsiteY2"/>
              </a:cxn>
              <a:cxn ang="0">
                <a:pos x="connsiteX3" y="connsiteY3"/>
              </a:cxn>
            </a:cxnLst>
            <a:rect l="l" t="t" r="r" b="b"/>
            <a:pathLst>
              <a:path w="2249714" h="3128508">
                <a:moveTo>
                  <a:pt x="0" y="0"/>
                </a:moveTo>
                <a:lnTo>
                  <a:pt x="2249714" y="0"/>
                </a:lnTo>
                <a:lnTo>
                  <a:pt x="2249714" y="3128508"/>
                </a:lnTo>
                <a:lnTo>
                  <a:pt x="0" y="3128508"/>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4F462262-EFC3-46B0-9880-162FF5E463E7}"/>
              </a:ext>
            </a:extLst>
          </p:cNvPr>
          <p:cNvSpPr>
            <a:spLocks noGrp="1"/>
          </p:cNvSpPr>
          <p:nvPr>
            <p:ph type="pic" sz="quarter" idx="239" hasCustomPrompt="1"/>
          </p:nvPr>
        </p:nvSpPr>
        <p:spPr>
          <a:xfrm>
            <a:off x="9463313" y="2466068"/>
            <a:ext cx="2249714" cy="3128508"/>
          </a:xfrm>
          <a:custGeom>
            <a:avLst/>
            <a:gdLst>
              <a:gd name="connsiteX0" fmla="*/ 0 w 2249714"/>
              <a:gd name="connsiteY0" fmla="*/ 0 h 3128508"/>
              <a:gd name="connsiteX1" fmla="*/ 2249714 w 2249714"/>
              <a:gd name="connsiteY1" fmla="*/ 0 h 3128508"/>
              <a:gd name="connsiteX2" fmla="*/ 2249714 w 2249714"/>
              <a:gd name="connsiteY2" fmla="*/ 3128508 h 3128508"/>
              <a:gd name="connsiteX3" fmla="*/ 0 w 2249714"/>
              <a:gd name="connsiteY3" fmla="*/ 3128508 h 3128508"/>
            </a:gdLst>
            <a:ahLst/>
            <a:cxnLst>
              <a:cxn ang="0">
                <a:pos x="connsiteX0" y="connsiteY0"/>
              </a:cxn>
              <a:cxn ang="0">
                <a:pos x="connsiteX1" y="connsiteY1"/>
              </a:cxn>
              <a:cxn ang="0">
                <a:pos x="connsiteX2" y="connsiteY2"/>
              </a:cxn>
              <a:cxn ang="0">
                <a:pos x="connsiteX3" y="connsiteY3"/>
              </a:cxn>
            </a:cxnLst>
            <a:rect l="l" t="t" r="r" b="b"/>
            <a:pathLst>
              <a:path w="2249714" h="3128508">
                <a:moveTo>
                  <a:pt x="0" y="0"/>
                </a:moveTo>
                <a:lnTo>
                  <a:pt x="2249714" y="0"/>
                </a:lnTo>
                <a:lnTo>
                  <a:pt x="2249714" y="3128508"/>
                </a:lnTo>
                <a:lnTo>
                  <a:pt x="0" y="3128508"/>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F72794DA-0B0C-41E9-852D-8B992237C32D}"/>
              </a:ext>
            </a:extLst>
          </p:cNvPr>
          <p:cNvSpPr>
            <a:spLocks noGrp="1"/>
          </p:cNvSpPr>
          <p:nvPr>
            <p:ph type="pic" sz="quarter" idx="243" hasCustomPrompt="1"/>
          </p:nvPr>
        </p:nvSpPr>
        <p:spPr>
          <a:xfrm>
            <a:off x="4978398" y="1814513"/>
            <a:ext cx="2249714" cy="3780063"/>
          </a:xfrm>
          <a:custGeom>
            <a:avLst/>
            <a:gdLst>
              <a:gd name="connsiteX0" fmla="*/ 0 w 2249714"/>
              <a:gd name="connsiteY0" fmla="*/ 0 h 3780063"/>
              <a:gd name="connsiteX1" fmla="*/ 2249714 w 2249714"/>
              <a:gd name="connsiteY1" fmla="*/ 0 h 3780063"/>
              <a:gd name="connsiteX2" fmla="*/ 2249714 w 2249714"/>
              <a:gd name="connsiteY2" fmla="*/ 3780063 h 3780063"/>
              <a:gd name="connsiteX3" fmla="*/ 0 w 2249714"/>
              <a:gd name="connsiteY3" fmla="*/ 3780063 h 3780063"/>
            </a:gdLst>
            <a:ahLst/>
            <a:cxnLst>
              <a:cxn ang="0">
                <a:pos x="connsiteX0" y="connsiteY0"/>
              </a:cxn>
              <a:cxn ang="0">
                <a:pos x="connsiteX1" y="connsiteY1"/>
              </a:cxn>
              <a:cxn ang="0">
                <a:pos x="connsiteX2" y="connsiteY2"/>
              </a:cxn>
              <a:cxn ang="0">
                <a:pos x="connsiteX3" y="connsiteY3"/>
              </a:cxn>
            </a:cxnLst>
            <a:rect l="l" t="t" r="r" b="b"/>
            <a:pathLst>
              <a:path w="2249714" h="3780063">
                <a:moveTo>
                  <a:pt x="0" y="0"/>
                </a:moveTo>
                <a:lnTo>
                  <a:pt x="2249714" y="0"/>
                </a:lnTo>
                <a:lnTo>
                  <a:pt x="2249714" y="3780063"/>
                </a:lnTo>
                <a:lnTo>
                  <a:pt x="0" y="37800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57284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29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9CACE90A-8013-4C5B-BDD7-10498CF69154}"/>
              </a:ext>
            </a:extLst>
          </p:cNvPr>
          <p:cNvSpPr>
            <a:spLocks noGrp="1"/>
          </p:cNvSpPr>
          <p:nvPr>
            <p:ph type="pic" sz="quarter" idx="245" hasCustomPrompt="1"/>
          </p:nvPr>
        </p:nvSpPr>
        <p:spPr>
          <a:xfrm>
            <a:off x="5478669" y="1921566"/>
            <a:ext cx="6202018" cy="4397408"/>
          </a:xfrm>
          <a:custGeom>
            <a:avLst/>
            <a:gdLst>
              <a:gd name="connsiteX0" fmla="*/ 0 w 6202018"/>
              <a:gd name="connsiteY0" fmla="*/ 0 h 4397408"/>
              <a:gd name="connsiteX1" fmla="*/ 6202018 w 6202018"/>
              <a:gd name="connsiteY1" fmla="*/ 0 h 4397408"/>
              <a:gd name="connsiteX2" fmla="*/ 6202018 w 6202018"/>
              <a:gd name="connsiteY2" fmla="*/ 4397408 h 4397408"/>
              <a:gd name="connsiteX3" fmla="*/ 0 w 6202018"/>
              <a:gd name="connsiteY3" fmla="*/ 4397408 h 4397408"/>
            </a:gdLst>
            <a:ahLst/>
            <a:cxnLst>
              <a:cxn ang="0">
                <a:pos x="connsiteX0" y="connsiteY0"/>
              </a:cxn>
              <a:cxn ang="0">
                <a:pos x="connsiteX1" y="connsiteY1"/>
              </a:cxn>
              <a:cxn ang="0">
                <a:pos x="connsiteX2" y="connsiteY2"/>
              </a:cxn>
              <a:cxn ang="0">
                <a:pos x="connsiteX3" y="connsiteY3"/>
              </a:cxn>
            </a:cxnLst>
            <a:rect l="l" t="t" r="r" b="b"/>
            <a:pathLst>
              <a:path w="6202018" h="4397408">
                <a:moveTo>
                  <a:pt x="0" y="0"/>
                </a:moveTo>
                <a:lnTo>
                  <a:pt x="6202018" y="0"/>
                </a:lnTo>
                <a:lnTo>
                  <a:pt x="6202018" y="4397408"/>
                </a:lnTo>
                <a:lnTo>
                  <a:pt x="0" y="4397408"/>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FCF72D65-64B6-4949-9FEE-E8CDB51C57C0}"/>
              </a:ext>
            </a:extLst>
          </p:cNvPr>
          <p:cNvSpPr>
            <a:spLocks noGrp="1"/>
          </p:cNvSpPr>
          <p:nvPr>
            <p:ph type="pic" sz="quarter" idx="244" hasCustomPrompt="1"/>
          </p:nvPr>
        </p:nvSpPr>
        <p:spPr>
          <a:xfrm>
            <a:off x="511313" y="4361588"/>
            <a:ext cx="2316922" cy="1957387"/>
          </a:xfrm>
          <a:custGeom>
            <a:avLst/>
            <a:gdLst>
              <a:gd name="connsiteX0" fmla="*/ 0 w 2316922"/>
              <a:gd name="connsiteY0" fmla="*/ 0 h 1957387"/>
              <a:gd name="connsiteX1" fmla="*/ 2316922 w 2316922"/>
              <a:gd name="connsiteY1" fmla="*/ 0 h 1957387"/>
              <a:gd name="connsiteX2" fmla="*/ 2316922 w 2316922"/>
              <a:gd name="connsiteY2" fmla="*/ 1957387 h 1957387"/>
              <a:gd name="connsiteX3" fmla="*/ 0 w 2316922"/>
              <a:gd name="connsiteY3" fmla="*/ 1957387 h 1957387"/>
            </a:gdLst>
            <a:ahLst/>
            <a:cxnLst>
              <a:cxn ang="0">
                <a:pos x="connsiteX0" y="connsiteY0"/>
              </a:cxn>
              <a:cxn ang="0">
                <a:pos x="connsiteX1" y="connsiteY1"/>
              </a:cxn>
              <a:cxn ang="0">
                <a:pos x="connsiteX2" y="connsiteY2"/>
              </a:cxn>
              <a:cxn ang="0">
                <a:pos x="connsiteX3" y="connsiteY3"/>
              </a:cxn>
            </a:cxnLst>
            <a:rect l="l" t="t" r="r" b="b"/>
            <a:pathLst>
              <a:path w="2316922" h="1957387">
                <a:moveTo>
                  <a:pt x="0" y="0"/>
                </a:moveTo>
                <a:lnTo>
                  <a:pt x="2316922" y="0"/>
                </a:lnTo>
                <a:lnTo>
                  <a:pt x="2316922" y="1957387"/>
                </a:lnTo>
                <a:lnTo>
                  <a:pt x="0" y="1957387"/>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630D5AF-30F7-41C1-A064-BF03D23EDF03}"/>
              </a:ext>
            </a:extLst>
          </p:cNvPr>
          <p:cNvSpPr>
            <a:spLocks noGrp="1"/>
          </p:cNvSpPr>
          <p:nvPr>
            <p:ph type="pic" sz="quarter" idx="242" hasCustomPrompt="1"/>
          </p:nvPr>
        </p:nvSpPr>
        <p:spPr>
          <a:xfrm>
            <a:off x="511313" y="1921566"/>
            <a:ext cx="4901096" cy="2366858"/>
          </a:xfrm>
          <a:custGeom>
            <a:avLst/>
            <a:gdLst>
              <a:gd name="connsiteX0" fmla="*/ 0 w 4901096"/>
              <a:gd name="connsiteY0" fmla="*/ 0 h 2366858"/>
              <a:gd name="connsiteX1" fmla="*/ 4901096 w 4901096"/>
              <a:gd name="connsiteY1" fmla="*/ 0 h 2366858"/>
              <a:gd name="connsiteX2" fmla="*/ 4901096 w 4901096"/>
              <a:gd name="connsiteY2" fmla="*/ 2366858 h 2366858"/>
              <a:gd name="connsiteX3" fmla="*/ 0 w 4901096"/>
              <a:gd name="connsiteY3" fmla="*/ 2366858 h 2366858"/>
            </a:gdLst>
            <a:ahLst/>
            <a:cxnLst>
              <a:cxn ang="0">
                <a:pos x="connsiteX0" y="connsiteY0"/>
              </a:cxn>
              <a:cxn ang="0">
                <a:pos x="connsiteX1" y="connsiteY1"/>
              </a:cxn>
              <a:cxn ang="0">
                <a:pos x="connsiteX2" y="connsiteY2"/>
              </a:cxn>
              <a:cxn ang="0">
                <a:pos x="connsiteX3" y="connsiteY3"/>
              </a:cxn>
            </a:cxnLst>
            <a:rect l="l" t="t" r="r" b="b"/>
            <a:pathLst>
              <a:path w="4901096" h="2366858">
                <a:moveTo>
                  <a:pt x="0" y="0"/>
                </a:moveTo>
                <a:lnTo>
                  <a:pt x="4901096" y="0"/>
                </a:lnTo>
                <a:lnTo>
                  <a:pt x="4901096" y="2366858"/>
                </a:lnTo>
                <a:lnTo>
                  <a:pt x="0" y="236685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6ADD230-78C3-41AB-B086-9493439283A1}"/>
              </a:ext>
            </a:extLst>
          </p:cNvPr>
          <p:cNvSpPr>
            <a:spLocks noGrp="1"/>
          </p:cNvSpPr>
          <p:nvPr>
            <p:ph type="pic" sz="quarter" idx="243" hasCustomPrompt="1"/>
          </p:nvPr>
        </p:nvSpPr>
        <p:spPr>
          <a:xfrm>
            <a:off x="2894495" y="4361587"/>
            <a:ext cx="2517914" cy="1957387"/>
          </a:xfrm>
          <a:custGeom>
            <a:avLst/>
            <a:gdLst>
              <a:gd name="connsiteX0" fmla="*/ 0 w 2517914"/>
              <a:gd name="connsiteY0" fmla="*/ 0 h 1957387"/>
              <a:gd name="connsiteX1" fmla="*/ 2517914 w 2517914"/>
              <a:gd name="connsiteY1" fmla="*/ 0 h 1957387"/>
              <a:gd name="connsiteX2" fmla="*/ 2517914 w 2517914"/>
              <a:gd name="connsiteY2" fmla="*/ 1957387 h 1957387"/>
              <a:gd name="connsiteX3" fmla="*/ 0 w 2517914"/>
              <a:gd name="connsiteY3" fmla="*/ 1957387 h 1957387"/>
            </a:gdLst>
            <a:ahLst/>
            <a:cxnLst>
              <a:cxn ang="0">
                <a:pos x="connsiteX0" y="connsiteY0"/>
              </a:cxn>
              <a:cxn ang="0">
                <a:pos x="connsiteX1" y="connsiteY1"/>
              </a:cxn>
              <a:cxn ang="0">
                <a:pos x="connsiteX2" y="connsiteY2"/>
              </a:cxn>
              <a:cxn ang="0">
                <a:pos x="connsiteX3" y="connsiteY3"/>
              </a:cxn>
            </a:cxnLst>
            <a:rect l="l" t="t" r="r" b="b"/>
            <a:pathLst>
              <a:path w="2517914" h="1957387">
                <a:moveTo>
                  <a:pt x="0" y="0"/>
                </a:moveTo>
                <a:lnTo>
                  <a:pt x="2517914" y="0"/>
                </a:lnTo>
                <a:lnTo>
                  <a:pt x="2517914" y="1957387"/>
                </a:lnTo>
                <a:lnTo>
                  <a:pt x="0" y="19573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7861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30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4981A469-CFA6-4D98-B74C-7F775AA95A2C}"/>
              </a:ext>
            </a:extLst>
          </p:cNvPr>
          <p:cNvSpPr>
            <a:spLocks noGrp="1"/>
          </p:cNvSpPr>
          <p:nvPr>
            <p:ph type="pic" sz="quarter" idx="245" hasCustomPrompt="1"/>
          </p:nvPr>
        </p:nvSpPr>
        <p:spPr>
          <a:xfrm>
            <a:off x="8092257" y="1791382"/>
            <a:ext cx="3119486" cy="2351313"/>
          </a:xfrm>
          <a:custGeom>
            <a:avLst/>
            <a:gdLst>
              <a:gd name="connsiteX0" fmla="*/ 2209626 w 3119486"/>
              <a:gd name="connsiteY0" fmla="*/ 0 h 2351313"/>
              <a:gd name="connsiteX1" fmla="*/ 2599572 w 3119486"/>
              <a:gd name="connsiteY1" fmla="*/ 261257 h 2351313"/>
              <a:gd name="connsiteX2" fmla="*/ 2771136 w 3119486"/>
              <a:gd name="connsiteY2" fmla="*/ 261257 h 2351313"/>
              <a:gd name="connsiteX3" fmla="*/ 3119486 w 3119486"/>
              <a:gd name="connsiteY3" fmla="*/ 609607 h 2351313"/>
              <a:gd name="connsiteX4" fmla="*/ 3119486 w 3119486"/>
              <a:gd name="connsiteY4" fmla="*/ 1132114 h 2351313"/>
              <a:gd name="connsiteX5" fmla="*/ 3119486 w 3119486"/>
              <a:gd name="connsiteY5" fmla="*/ 2002963 h 2351313"/>
              <a:gd name="connsiteX6" fmla="*/ 2771136 w 3119486"/>
              <a:gd name="connsiteY6" fmla="*/ 2351313 h 2351313"/>
              <a:gd name="connsiteX7" fmla="*/ 2599572 w 3119486"/>
              <a:gd name="connsiteY7" fmla="*/ 2351313 h 2351313"/>
              <a:gd name="connsiteX8" fmla="*/ 1819700 w 3119486"/>
              <a:gd name="connsiteY8" fmla="*/ 2351313 h 2351313"/>
              <a:gd name="connsiteX9" fmla="*/ 348350 w 3119486"/>
              <a:gd name="connsiteY9" fmla="*/ 2351313 h 2351313"/>
              <a:gd name="connsiteX10" fmla="*/ 0 w 3119486"/>
              <a:gd name="connsiteY10" fmla="*/ 2002963 h 2351313"/>
              <a:gd name="connsiteX11" fmla="*/ 0 w 3119486"/>
              <a:gd name="connsiteY11" fmla="*/ 1132114 h 2351313"/>
              <a:gd name="connsiteX12" fmla="*/ 0 w 3119486"/>
              <a:gd name="connsiteY12" fmla="*/ 609607 h 2351313"/>
              <a:gd name="connsiteX13" fmla="*/ 348350 w 3119486"/>
              <a:gd name="connsiteY13" fmla="*/ 261257 h 2351313"/>
              <a:gd name="connsiteX14" fmla="*/ 1819700 w 3119486"/>
              <a:gd name="connsiteY14" fmla="*/ 261257 h 235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486" h="2351313">
                <a:moveTo>
                  <a:pt x="2209626" y="0"/>
                </a:moveTo>
                <a:lnTo>
                  <a:pt x="2599572" y="261257"/>
                </a:lnTo>
                <a:lnTo>
                  <a:pt x="2771136" y="261257"/>
                </a:lnTo>
                <a:cubicBezTo>
                  <a:pt x="2963524" y="261257"/>
                  <a:pt x="3119486" y="417219"/>
                  <a:pt x="3119486" y="609607"/>
                </a:cubicBezTo>
                <a:lnTo>
                  <a:pt x="3119486" y="1132114"/>
                </a:lnTo>
                <a:lnTo>
                  <a:pt x="3119486" y="2002963"/>
                </a:lnTo>
                <a:cubicBezTo>
                  <a:pt x="3119486" y="2195351"/>
                  <a:pt x="2963524" y="2351313"/>
                  <a:pt x="2771136" y="2351313"/>
                </a:cubicBezTo>
                <a:lnTo>
                  <a:pt x="2599572" y="2351313"/>
                </a:lnTo>
                <a:lnTo>
                  <a:pt x="1819700" y="2351313"/>
                </a:lnTo>
                <a:lnTo>
                  <a:pt x="348350" y="2351313"/>
                </a:lnTo>
                <a:cubicBezTo>
                  <a:pt x="155962" y="2351313"/>
                  <a:pt x="0" y="2195351"/>
                  <a:pt x="0" y="2002963"/>
                </a:cubicBezTo>
                <a:lnTo>
                  <a:pt x="0" y="1132114"/>
                </a:lnTo>
                <a:lnTo>
                  <a:pt x="0" y="609607"/>
                </a:lnTo>
                <a:cubicBezTo>
                  <a:pt x="0" y="417219"/>
                  <a:pt x="155962" y="261257"/>
                  <a:pt x="348350" y="261257"/>
                </a:cubicBezTo>
                <a:lnTo>
                  <a:pt x="1819700" y="26125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024DF8F-D997-40DE-921E-49054E29031A}"/>
              </a:ext>
            </a:extLst>
          </p:cNvPr>
          <p:cNvSpPr>
            <a:spLocks noGrp="1"/>
          </p:cNvSpPr>
          <p:nvPr>
            <p:ph type="pic" sz="quarter" idx="244" hasCustomPrompt="1"/>
          </p:nvPr>
        </p:nvSpPr>
        <p:spPr>
          <a:xfrm>
            <a:off x="4536257" y="2052639"/>
            <a:ext cx="3119486" cy="2351313"/>
          </a:xfrm>
          <a:custGeom>
            <a:avLst/>
            <a:gdLst>
              <a:gd name="connsiteX0" fmla="*/ 348350 w 3119486"/>
              <a:gd name="connsiteY0" fmla="*/ 0 h 2351313"/>
              <a:gd name="connsiteX1" fmla="*/ 519914 w 3119486"/>
              <a:gd name="connsiteY1" fmla="*/ 0 h 2351313"/>
              <a:gd name="connsiteX2" fmla="*/ 1299786 w 3119486"/>
              <a:gd name="connsiteY2" fmla="*/ 0 h 2351313"/>
              <a:gd name="connsiteX3" fmla="*/ 2771136 w 3119486"/>
              <a:gd name="connsiteY3" fmla="*/ 0 h 2351313"/>
              <a:gd name="connsiteX4" fmla="*/ 3119486 w 3119486"/>
              <a:gd name="connsiteY4" fmla="*/ 348350 h 2351313"/>
              <a:gd name="connsiteX5" fmla="*/ 3119486 w 3119486"/>
              <a:gd name="connsiteY5" fmla="*/ 1219199 h 2351313"/>
              <a:gd name="connsiteX6" fmla="*/ 3119486 w 3119486"/>
              <a:gd name="connsiteY6" fmla="*/ 1741706 h 2351313"/>
              <a:gd name="connsiteX7" fmla="*/ 2771136 w 3119486"/>
              <a:gd name="connsiteY7" fmla="*/ 2090056 h 2351313"/>
              <a:gd name="connsiteX8" fmla="*/ 1299786 w 3119486"/>
              <a:gd name="connsiteY8" fmla="*/ 2090056 h 2351313"/>
              <a:gd name="connsiteX9" fmla="*/ 909860 w 3119486"/>
              <a:gd name="connsiteY9" fmla="*/ 2351313 h 2351313"/>
              <a:gd name="connsiteX10" fmla="*/ 519914 w 3119486"/>
              <a:gd name="connsiteY10" fmla="*/ 2090056 h 2351313"/>
              <a:gd name="connsiteX11" fmla="*/ 348350 w 3119486"/>
              <a:gd name="connsiteY11" fmla="*/ 2090056 h 2351313"/>
              <a:gd name="connsiteX12" fmla="*/ 0 w 3119486"/>
              <a:gd name="connsiteY12" fmla="*/ 1741706 h 2351313"/>
              <a:gd name="connsiteX13" fmla="*/ 0 w 3119486"/>
              <a:gd name="connsiteY13" fmla="*/ 1219199 h 2351313"/>
              <a:gd name="connsiteX14" fmla="*/ 0 w 3119486"/>
              <a:gd name="connsiteY14" fmla="*/ 348350 h 2351313"/>
              <a:gd name="connsiteX15" fmla="*/ 348350 w 3119486"/>
              <a:gd name="connsiteY15" fmla="*/ 0 h 235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19486" h="2351313">
                <a:moveTo>
                  <a:pt x="348350" y="0"/>
                </a:moveTo>
                <a:lnTo>
                  <a:pt x="519914" y="0"/>
                </a:lnTo>
                <a:lnTo>
                  <a:pt x="1299786" y="0"/>
                </a:lnTo>
                <a:lnTo>
                  <a:pt x="2771136" y="0"/>
                </a:lnTo>
                <a:cubicBezTo>
                  <a:pt x="2963524" y="0"/>
                  <a:pt x="3119486" y="155962"/>
                  <a:pt x="3119486" y="348350"/>
                </a:cubicBezTo>
                <a:lnTo>
                  <a:pt x="3119486" y="1219199"/>
                </a:lnTo>
                <a:lnTo>
                  <a:pt x="3119486" y="1741706"/>
                </a:lnTo>
                <a:cubicBezTo>
                  <a:pt x="3119486" y="1934094"/>
                  <a:pt x="2963524" y="2090056"/>
                  <a:pt x="2771136" y="2090056"/>
                </a:cubicBezTo>
                <a:lnTo>
                  <a:pt x="1299786" y="2090056"/>
                </a:lnTo>
                <a:lnTo>
                  <a:pt x="909860" y="2351313"/>
                </a:lnTo>
                <a:lnTo>
                  <a:pt x="519914" y="2090056"/>
                </a:lnTo>
                <a:lnTo>
                  <a:pt x="348350" y="2090056"/>
                </a:lnTo>
                <a:cubicBezTo>
                  <a:pt x="155962" y="2090056"/>
                  <a:pt x="0" y="1934094"/>
                  <a:pt x="0" y="1741706"/>
                </a:cubicBezTo>
                <a:lnTo>
                  <a:pt x="0" y="1219199"/>
                </a:lnTo>
                <a:lnTo>
                  <a:pt x="0" y="348350"/>
                </a:lnTo>
                <a:cubicBezTo>
                  <a:pt x="0" y="155962"/>
                  <a:pt x="155962" y="0"/>
                  <a:pt x="348350"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A9205833-02C9-4CB4-B00F-C9716C6D2D4C}"/>
              </a:ext>
            </a:extLst>
          </p:cNvPr>
          <p:cNvSpPr>
            <a:spLocks noGrp="1"/>
          </p:cNvSpPr>
          <p:nvPr>
            <p:ph type="pic" sz="quarter" idx="242" hasCustomPrompt="1"/>
          </p:nvPr>
        </p:nvSpPr>
        <p:spPr>
          <a:xfrm>
            <a:off x="980257" y="1791382"/>
            <a:ext cx="3119486" cy="2351313"/>
          </a:xfrm>
          <a:custGeom>
            <a:avLst/>
            <a:gdLst>
              <a:gd name="connsiteX0" fmla="*/ 2209626 w 3119486"/>
              <a:gd name="connsiteY0" fmla="*/ 0 h 2351313"/>
              <a:gd name="connsiteX1" fmla="*/ 2599572 w 3119486"/>
              <a:gd name="connsiteY1" fmla="*/ 261257 h 2351313"/>
              <a:gd name="connsiteX2" fmla="*/ 2771136 w 3119486"/>
              <a:gd name="connsiteY2" fmla="*/ 261257 h 2351313"/>
              <a:gd name="connsiteX3" fmla="*/ 3119486 w 3119486"/>
              <a:gd name="connsiteY3" fmla="*/ 609607 h 2351313"/>
              <a:gd name="connsiteX4" fmla="*/ 3119486 w 3119486"/>
              <a:gd name="connsiteY4" fmla="*/ 1132114 h 2351313"/>
              <a:gd name="connsiteX5" fmla="*/ 3119486 w 3119486"/>
              <a:gd name="connsiteY5" fmla="*/ 2002963 h 2351313"/>
              <a:gd name="connsiteX6" fmla="*/ 2771136 w 3119486"/>
              <a:gd name="connsiteY6" fmla="*/ 2351313 h 2351313"/>
              <a:gd name="connsiteX7" fmla="*/ 2599572 w 3119486"/>
              <a:gd name="connsiteY7" fmla="*/ 2351313 h 2351313"/>
              <a:gd name="connsiteX8" fmla="*/ 1819700 w 3119486"/>
              <a:gd name="connsiteY8" fmla="*/ 2351313 h 2351313"/>
              <a:gd name="connsiteX9" fmla="*/ 348350 w 3119486"/>
              <a:gd name="connsiteY9" fmla="*/ 2351313 h 2351313"/>
              <a:gd name="connsiteX10" fmla="*/ 0 w 3119486"/>
              <a:gd name="connsiteY10" fmla="*/ 2002963 h 2351313"/>
              <a:gd name="connsiteX11" fmla="*/ 0 w 3119486"/>
              <a:gd name="connsiteY11" fmla="*/ 1132114 h 2351313"/>
              <a:gd name="connsiteX12" fmla="*/ 0 w 3119486"/>
              <a:gd name="connsiteY12" fmla="*/ 609607 h 2351313"/>
              <a:gd name="connsiteX13" fmla="*/ 348350 w 3119486"/>
              <a:gd name="connsiteY13" fmla="*/ 261257 h 2351313"/>
              <a:gd name="connsiteX14" fmla="*/ 1819700 w 3119486"/>
              <a:gd name="connsiteY14" fmla="*/ 261257 h 235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486" h="2351313">
                <a:moveTo>
                  <a:pt x="2209626" y="0"/>
                </a:moveTo>
                <a:lnTo>
                  <a:pt x="2599572" y="261257"/>
                </a:lnTo>
                <a:lnTo>
                  <a:pt x="2771136" y="261257"/>
                </a:lnTo>
                <a:cubicBezTo>
                  <a:pt x="2963524" y="261257"/>
                  <a:pt x="3119486" y="417219"/>
                  <a:pt x="3119486" y="609607"/>
                </a:cubicBezTo>
                <a:lnTo>
                  <a:pt x="3119486" y="1132114"/>
                </a:lnTo>
                <a:lnTo>
                  <a:pt x="3119486" y="2002963"/>
                </a:lnTo>
                <a:cubicBezTo>
                  <a:pt x="3119486" y="2195351"/>
                  <a:pt x="2963524" y="2351313"/>
                  <a:pt x="2771136" y="2351313"/>
                </a:cubicBezTo>
                <a:lnTo>
                  <a:pt x="2599572" y="2351313"/>
                </a:lnTo>
                <a:lnTo>
                  <a:pt x="1819700" y="2351313"/>
                </a:lnTo>
                <a:lnTo>
                  <a:pt x="348350" y="2351313"/>
                </a:lnTo>
                <a:cubicBezTo>
                  <a:pt x="155962" y="2351313"/>
                  <a:pt x="0" y="2195351"/>
                  <a:pt x="0" y="2002963"/>
                </a:cubicBezTo>
                <a:lnTo>
                  <a:pt x="0" y="1132114"/>
                </a:lnTo>
                <a:lnTo>
                  <a:pt x="0" y="609607"/>
                </a:lnTo>
                <a:cubicBezTo>
                  <a:pt x="0" y="417219"/>
                  <a:pt x="155962" y="261257"/>
                  <a:pt x="348350" y="261257"/>
                </a:cubicBezTo>
                <a:lnTo>
                  <a:pt x="1819700" y="2612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2413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3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39BEAB-E164-4CE8-8467-84FC0AFA77D6}"/>
              </a:ext>
            </a:extLst>
          </p:cNvPr>
          <p:cNvSpPr>
            <a:spLocks noGrp="1"/>
          </p:cNvSpPr>
          <p:nvPr>
            <p:ph type="pic" sz="quarter" idx="245" hasCustomPrompt="1"/>
          </p:nvPr>
        </p:nvSpPr>
        <p:spPr>
          <a:xfrm>
            <a:off x="7620001" y="2061180"/>
            <a:ext cx="4055165" cy="3661758"/>
          </a:xfrm>
          <a:custGeom>
            <a:avLst/>
            <a:gdLst>
              <a:gd name="connsiteX0" fmla="*/ 0 w 4055165"/>
              <a:gd name="connsiteY0" fmla="*/ 0 h 3661758"/>
              <a:gd name="connsiteX1" fmla="*/ 4055165 w 4055165"/>
              <a:gd name="connsiteY1" fmla="*/ 0 h 3661758"/>
              <a:gd name="connsiteX2" fmla="*/ 4055165 w 4055165"/>
              <a:gd name="connsiteY2" fmla="*/ 3661758 h 3661758"/>
              <a:gd name="connsiteX3" fmla="*/ 0 w 4055165"/>
              <a:gd name="connsiteY3" fmla="*/ 3661758 h 3661758"/>
            </a:gdLst>
            <a:ahLst/>
            <a:cxnLst>
              <a:cxn ang="0">
                <a:pos x="connsiteX0" y="connsiteY0"/>
              </a:cxn>
              <a:cxn ang="0">
                <a:pos x="connsiteX1" y="connsiteY1"/>
              </a:cxn>
              <a:cxn ang="0">
                <a:pos x="connsiteX2" y="connsiteY2"/>
              </a:cxn>
              <a:cxn ang="0">
                <a:pos x="connsiteX3" y="connsiteY3"/>
              </a:cxn>
            </a:cxnLst>
            <a:rect l="l" t="t" r="r" b="b"/>
            <a:pathLst>
              <a:path w="4055165" h="3661758">
                <a:moveTo>
                  <a:pt x="0" y="0"/>
                </a:moveTo>
                <a:lnTo>
                  <a:pt x="4055165" y="0"/>
                </a:lnTo>
                <a:lnTo>
                  <a:pt x="4055165" y="3661758"/>
                </a:lnTo>
                <a:lnTo>
                  <a:pt x="0" y="366175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086271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3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8DBCBE4-3CA1-4F43-B598-596046ADC466}"/>
              </a:ext>
            </a:extLst>
          </p:cNvPr>
          <p:cNvSpPr>
            <a:spLocks noGrp="1"/>
          </p:cNvSpPr>
          <p:nvPr>
            <p:ph type="pic" sz="quarter" idx="247" hasCustomPrompt="1"/>
          </p:nvPr>
        </p:nvSpPr>
        <p:spPr>
          <a:xfrm>
            <a:off x="288472" y="1799999"/>
            <a:ext cx="4836887" cy="2510970"/>
          </a:xfrm>
          <a:custGeom>
            <a:avLst/>
            <a:gdLst>
              <a:gd name="connsiteX0" fmla="*/ 0 w 4836887"/>
              <a:gd name="connsiteY0" fmla="*/ 0 h 2510970"/>
              <a:gd name="connsiteX1" fmla="*/ 4836887 w 4836887"/>
              <a:gd name="connsiteY1" fmla="*/ 0 h 2510970"/>
              <a:gd name="connsiteX2" fmla="*/ 4836887 w 4836887"/>
              <a:gd name="connsiteY2" fmla="*/ 2510970 h 2510970"/>
              <a:gd name="connsiteX3" fmla="*/ 0 w 4836887"/>
              <a:gd name="connsiteY3" fmla="*/ 2510970 h 2510970"/>
            </a:gdLst>
            <a:ahLst/>
            <a:cxnLst>
              <a:cxn ang="0">
                <a:pos x="connsiteX0" y="connsiteY0"/>
              </a:cxn>
              <a:cxn ang="0">
                <a:pos x="connsiteX1" y="connsiteY1"/>
              </a:cxn>
              <a:cxn ang="0">
                <a:pos x="connsiteX2" y="connsiteY2"/>
              </a:cxn>
              <a:cxn ang="0">
                <a:pos x="connsiteX3" y="connsiteY3"/>
              </a:cxn>
            </a:cxnLst>
            <a:rect l="l" t="t" r="r" b="b"/>
            <a:pathLst>
              <a:path w="4836887" h="2510970">
                <a:moveTo>
                  <a:pt x="0" y="0"/>
                </a:moveTo>
                <a:lnTo>
                  <a:pt x="4836887" y="0"/>
                </a:lnTo>
                <a:lnTo>
                  <a:pt x="4836887" y="2510970"/>
                </a:lnTo>
                <a:lnTo>
                  <a:pt x="0" y="2510970"/>
                </a:lnTo>
                <a:close/>
              </a:path>
            </a:pathLst>
          </a:custGeom>
        </p:spPr>
        <p:txBody>
          <a:bodyPr wrap="square">
            <a:noAutofit/>
          </a:bodyPr>
          <a:lstStyle>
            <a:lvl1pPr>
              <a:defRPr sz="1200"/>
            </a:lvl1pPr>
          </a:lstStyle>
          <a:p>
            <a:r>
              <a:rPr lang="en-US" dirty="0"/>
              <a:t>Picture</a:t>
            </a:r>
          </a:p>
        </p:txBody>
      </p:sp>
      <p:sp>
        <p:nvSpPr>
          <p:cNvPr id="6" name="Picture Placeholder 5">
            <a:extLst>
              <a:ext uri="{FF2B5EF4-FFF2-40B4-BE49-F238E27FC236}">
                <a16:creationId xmlns:a16="http://schemas.microsoft.com/office/drawing/2014/main" id="{3BA3FF6F-B701-476C-9348-A0638D804AE9}"/>
              </a:ext>
            </a:extLst>
          </p:cNvPr>
          <p:cNvSpPr>
            <a:spLocks noGrp="1"/>
          </p:cNvSpPr>
          <p:nvPr>
            <p:ph type="pic" sz="quarter" idx="245" hasCustomPrompt="1"/>
          </p:nvPr>
        </p:nvSpPr>
        <p:spPr>
          <a:xfrm>
            <a:off x="9505045" y="1799999"/>
            <a:ext cx="2398486" cy="4804001"/>
          </a:xfrm>
          <a:custGeom>
            <a:avLst/>
            <a:gdLst>
              <a:gd name="connsiteX0" fmla="*/ 0 w 2398486"/>
              <a:gd name="connsiteY0" fmla="*/ 0 h 4804001"/>
              <a:gd name="connsiteX1" fmla="*/ 2398486 w 2398486"/>
              <a:gd name="connsiteY1" fmla="*/ 0 h 4804001"/>
              <a:gd name="connsiteX2" fmla="*/ 2398486 w 2398486"/>
              <a:gd name="connsiteY2" fmla="*/ 4804001 h 4804001"/>
              <a:gd name="connsiteX3" fmla="*/ 0 w 2398486"/>
              <a:gd name="connsiteY3" fmla="*/ 4804001 h 4804001"/>
            </a:gdLst>
            <a:ahLst/>
            <a:cxnLst>
              <a:cxn ang="0">
                <a:pos x="connsiteX0" y="connsiteY0"/>
              </a:cxn>
              <a:cxn ang="0">
                <a:pos x="connsiteX1" y="connsiteY1"/>
              </a:cxn>
              <a:cxn ang="0">
                <a:pos x="connsiteX2" y="connsiteY2"/>
              </a:cxn>
              <a:cxn ang="0">
                <a:pos x="connsiteX3" y="connsiteY3"/>
              </a:cxn>
            </a:cxnLst>
            <a:rect l="l" t="t" r="r" b="b"/>
            <a:pathLst>
              <a:path w="2398486" h="4804001">
                <a:moveTo>
                  <a:pt x="0" y="0"/>
                </a:moveTo>
                <a:lnTo>
                  <a:pt x="2398486" y="0"/>
                </a:lnTo>
                <a:lnTo>
                  <a:pt x="2398486" y="4804001"/>
                </a:lnTo>
                <a:lnTo>
                  <a:pt x="0" y="4804001"/>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06D18678-AA53-4FBC-A994-0B176A412FDF}"/>
              </a:ext>
            </a:extLst>
          </p:cNvPr>
          <p:cNvSpPr>
            <a:spLocks noGrp="1"/>
          </p:cNvSpPr>
          <p:nvPr>
            <p:ph type="pic" sz="quarter" idx="246" hasCustomPrompt="1"/>
          </p:nvPr>
        </p:nvSpPr>
        <p:spPr>
          <a:xfrm>
            <a:off x="5223330" y="1799998"/>
            <a:ext cx="4183743" cy="4804001"/>
          </a:xfrm>
          <a:custGeom>
            <a:avLst/>
            <a:gdLst>
              <a:gd name="connsiteX0" fmla="*/ 0 w 4183743"/>
              <a:gd name="connsiteY0" fmla="*/ 0 h 4804001"/>
              <a:gd name="connsiteX1" fmla="*/ 4183743 w 4183743"/>
              <a:gd name="connsiteY1" fmla="*/ 0 h 4804001"/>
              <a:gd name="connsiteX2" fmla="*/ 4183743 w 4183743"/>
              <a:gd name="connsiteY2" fmla="*/ 4804001 h 4804001"/>
              <a:gd name="connsiteX3" fmla="*/ 0 w 4183743"/>
              <a:gd name="connsiteY3" fmla="*/ 4804001 h 4804001"/>
            </a:gdLst>
            <a:ahLst/>
            <a:cxnLst>
              <a:cxn ang="0">
                <a:pos x="connsiteX0" y="connsiteY0"/>
              </a:cxn>
              <a:cxn ang="0">
                <a:pos x="connsiteX1" y="connsiteY1"/>
              </a:cxn>
              <a:cxn ang="0">
                <a:pos x="connsiteX2" y="connsiteY2"/>
              </a:cxn>
              <a:cxn ang="0">
                <a:pos x="connsiteX3" y="connsiteY3"/>
              </a:cxn>
            </a:cxnLst>
            <a:rect l="l" t="t" r="r" b="b"/>
            <a:pathLst>
              <a:path w="4183743" h="4804001">
                <a:moveTo>
                  <a:pt x="0" y="0"/>
                </a:moveTo>
                <a:lnTo>
                  <a:pt x="4183743" y="0"/>
                </a:lnTo>
                <a:lnTo>
                  <a:pt x="4183743" y="4804001"/>
                </a:lnTo>
                <a:lnTo>
                  <a:pt x="0" y="48040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449314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33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9151F7F-0026-4947-9F33-8E4062A4D9D7}"/>
              </a:ext>
            </a:extLst>
          </p:cNvPr>
          <p:cNvSpPr>
            <a:spLocks noGrp="1"/>
          </p:cNvSpPr>
          <p:nvPr>
            <p:ph type="pic" sz="quarter" idx="247" hasCustomPrompt="1"/>
          </p:nvPr>
        </p:nvSpPr>
        <p:spPr>
          <a:xfrm>
            <a:off x="1" y="1814514"/>
            <a:ext cx="4639588" cy="2929766"/>
          </a:xfrm>
          <a:custGeom>
            <a:avLst/>
            <a:gdLst>
              <a:gd name="connsiteX0" fmla="*/ 0 w 4639588"/>
              <a:gd name="connsiteY0" fmla="*/ 0 h 2929766"/>
              <a:gd name="connsiteX1" fmla="*/ 4639588 w 4639588"/>
              <a:gd name="connsiteY1" fmla="*/ 0 h 2929766"/>
              <a:gd name="connsiteX2" fmla="*/ 4639588 w 4639588"/>
              <a:gd name="connsiteY2" fmla="*/ 2929766 h 2929766"/>
              <a:gd name="connsiteX3" fmla="*/ 0 w 4639588"/>
              <a:gd name="connsiteY3" fmla="*/ 2929766 h 2929766"/>
            </a:gdLst>
            <a:ahLst/>
            <a:cxnLst>
              <a:cxn ang="0">
                <a:pos x="connsiteX0" y="connsiteY0"/>
              </a:cxn>
              <a:cxn ang="0">
                <a:pos x="connsiteX1" y="connsiteY1"/>
              </a:cxn>
              <a:cxn ang="0">
                <a:pos x="connsiteX2" y="connsiteY2"/>
              </a:cxn>
              <a:cxn ang="0">
                <a:pos x="connsiteX3" y="connsiteY3"/>
              </a:cxn>
            </a:cxnLst>
            <a:rect l="l" t="t" r="r" b="b"/>
            <a:pathLst>
              <a:path w="4639588" h="2929766">
                <a:moveTo>
                  <a:pt x="0" y="0"/>
                </a:moveTo>
                <a:lnTo>
                  <a:pt x="4639588" y="0"/>
                </a:lnTo>
                <a:lnTo>
                  <a:pt x="4639588" y="2929766"/>
                </a:lnTo>
                <a:lnTo>
                  <a:pt x="0" y="292976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DD7068F4-D734-49B4-84B6-3B18C37EE404}"/>
              </a:ext>
            </a:extLst>
          </p:cNvPr>
          <p:cNvSpPr>
            <a:spLocks noGrp="1"/>
          </p:cNvSpPr>
          <p:nvPr>
            <p:ph type="pic" sz="quarter" idx="245" hasCustomPrompt="1"/>
          </p:nvPr>
        </p:nvSpPr>
        <p:spPr>
          <a:xfrm>
            <a:off x="8863127" y="1814513"/>
            <a:ext cx="3328873" cy="2929766"/>
          </a:xfrm>
          <a:custGeom>
            <a:avLst/>
            <a:gdLst>
              <a:gd name="connsiteX0" fmla="*/ 0 w 3328873"/>
              <a:gd name="connsiteY0" fmla="*/ 0 h 2929766"/>
              <a:gd name="connsiteX1" fmla="*/ 3328873 w 3328873"/>
              <a:gd name="connsiteY1" fmla="*/ 0 h 2929766"/>
              <a:gd name="connsiteX2" fmla="*/ 3328873 w 3328873"/>
              <a:gd name="connsiteY2" fmla="*/ 2929766 h 2929766"/>
              <a:gd name="connsiteX3" fmla="*/ 0 w 3328873"/>
              <a:gd name="connsiteY3" fmla="*/ 2929766 h 2929766"/>
            </a:gdLst>
            <a:ahLst/>
            <a:cxnLst>
              <a:cxn ang="0">
                <a:pos x="connsiteX0" y="connsiteY0"/>
              </a:cxn>
              <a:cxn ang="0">
                <a:pos x="connsiteX1" y="connsiteY1"/>
              </a:cxn>
              <a:cxn ang="0">
                <a:pos x="connsiteX2" y="connsiteY2"/>
              </a:cxn>
              <a:cxn ang="0">
                <a:pos x="connsiteX3" y="connsiteY3"/>
              </a:cxn>
            </a:cxnLst>
            <a:rect l="l" t="t" r="r" b="b"/>
            <a:pathLst>
              <a:path w="3328873" h="2929766">
                <a:moveTo>
                  <a:pt x="0" y="0"/>
                </a:moveTo>
                <a:lnTo>
                  <a:pt x="3328873" y="0"/>
                </a:lnTo>
                <a:lnTo>
                  <a:pt x="3328873" y="2929766"/>
                </a:lnTo>
                <a:lnTo>
                  <a:pt x="0" y="2929766"/>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D1C3A7BC-686E-49FC-9136-A013FCF33EF4}"/>
              </a:ext>
            </a:extLst>
          </p:cNvPr>
          <p:cNvSpPr>
            <a:spLocks noGrp="1"/>
          </p:cNvSpPr>
          <p:nvPr>
            <p:ph type="pic" sz="quarter" idx="246" hasCustomPrompt="1"/>
          </p:nvPr>
        </p:nvSpPr>
        <p:spPr>
          <a:xfrm>
            <a:off x="4690020" y="1814513"/>
            <a:ext cx="4122676" cy="2929766"/>
          </a:xfrm>
          <a:custGeom>
            <a:avLst/>
            <a:gdLst>
              <a:gd name="connsiteX0" fmla="*/ 0 w 4122676"/>
              <a:gd name="connsiteY0" fmla="*/ 0 h 2929766"/>
              <a:gd name="connsiteX1" fmla="*/ 4122676 w 4122676"/>
              <a:gd name="connsiteY1" fmla="*/ 0 h 2929766"/>
              <a:gd name="connsiteX2" fmla="*/ 4122676 w 4122676"/>
              <a:gd name="connsiteY2" fmla="*/ 2929766 h 2929766"/>
              <a:gd name="connsiteX3" fmla="*/ 0 w 4122676"/>
              <a:gd name="connsiteY3" fmla="*/ 2929766 h 2929766"/>
            </a:gdLst>
            <a:ahLst/>
            <a:cxnLst>
              <a:cxn ang="0">
                <a:pos x="connsiteX0" y="connsiteY0"/>
              </a:cxn>
              <a:cxn ang="0">
                <a:pos x="connsiteX1" y="connsiteY1"/>
              </a:cxn>
              <a:cxn ang="0">
                <a:pos x="connsiteX2" y="connsiteY2"/>
              </a:cxn>
              <a:cxn ang="0">
                <a:pos x="connsiteX3" y="connsiteY3"/>
              </a:cxn>
            </a:cxnLst>
            <a:rect l="l" t="t" r="r" b="b"/>
            <a:pathLst>
              <a:path w="4122676" h="2929766">
                <a:moveTo>
                  <a:pt x="0" y="0"/>
                </a:moveTo>
                <a:lnTo>
                  <a:pt x="4122676" y="0"/>
                </a:lnTo>
                <a:lnTo>
                  <a:pt x="4122676" y="2929766"/>
                </a:lnTo>
                <a:lnTo>
                  <a:pt x="0" y="29297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893202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34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D4E22CC-249C-4BF0-897B-7C42546F4C45}"/>
              </a:ext>
            </a:extLst>
          </p:cNvPr>
          <p:cNvSpPr>
            <a:spLocks noGrp="1"/>
          </p:cNvSpPr>
          <p:nvPr>
            <p:ph type="pic" sz="quarter" idx="246" hasCustomPrompt="1"/>
          </p:nvPr>
        </p:nvSpPr>
        <p:spPr>
          <a:xfrm>
            <a:off x="4650711" y="1688164"/>
            <a:ext cx="2890581" cy="2518948"/>
          </a:xfrm>
          <a:custGeom>
            <a:avLst/>
            <a:gdLst>
              <a:gd name="connsiteX0" fmla="*/ 0 w 2890581"/>
              <a:gd name="connsiteY0" fmla="*/ 0 h 2518948"/>
              <a:gd name="connsiteX1" fmla="*/ 2890581 w 2890581"/>
              <a:gd name="connsiteY1" fmla="*/ 0 h 2518948"/>
              <a:gd name="connsiteX2" fmla="*/ 2890581 w 2890581"/>
              <a:gd name="connsiteY2" fmla="*/ 2518948 h 2518948"/>
              <a:gd name="connsiteX3" fmla="*/ 0 w 2890581"/>
              <a:gd name="connsiteY3" fmla="*/ 2518948 h 2518948"/>
            </a:gdLst>
            <a:ahLst/>
            <a:cxnLst>
              <a:cxn ang="0">
                <a:pos x="connsiteX0" y="connsiteY0"/>
              </a:cxn>
              <a:cxn ang="0">
                <a:pos x="connsiteX1" y="connsiteY1"/>
              </a:cxn>
              <a:cxn ang="0">
                <a:pos x="connsiteX2" y="connsiteY2"/>
              </a:cxn>
              <a:cxn ang="0">
                <a:pos x="connsiteX3" y="connsiteY3"/>
              </a:cxn>
            </a:cxnLst>
            <a:rect l="l" t="t" r="r" b="b"/>
            <a:pathLst>
              <a:path w="2890581" h="2518948">
                <a:moveTo>
                  <a:pt x="0" y="0"/>
                </a:moveTo>
                <a:lnTo>
                  <a:pt x="2890581" y="0"/>
                </a:lnTo>
                <a:lnTo>
                  <a:pt x="2890581" y="2518948"/>
                </a:lnTo>
                <a:lnTo>
                  <a:pt x="0" y="2518948"/>
                </a:lnTo>
                <a:close/>
              </a:path>
            </a:pathLst>
          </a:custGeom>
        </p:spPr>
        <p:txBody>
          <a:bodyPr wrap="square">
            <a:noAutofit/>
          </a:bodyPr>
          <a:lstStyle>
            <a:lvl1pPr>
              <a:defRPr sz="1200"/>
            </a:lvl1pPr>
          </a:lstStyle>
          <a:p>
            <a:r>
              <a:rPr lang="en-US" dirty="0"/>
              <a:t>Picture</a:t>
            </a:r>
          </a:p>
        </p:txBody>
      </p:sp>
      <p:sp>
        <p:nvSpPr>
          <p:cNvPr id="6" name="Picture Placeholder 5">
            <a:extLst>
              <a:ext uri="{FF2B5EF4-FFF2-40B4-BE49-F238E27FC236}">
                <a16:creationId xmlns:a16="http://schemas.microsoft.com/office/drawing/2014/main" id="{B54685B0-7FFC-4F10-91D3-AC9FE8F55026}"/>
              </a:ext>
            </a:extLst>
          </p:cNvPr>
          <p:cNvSpPr>
            <a:spLocks noGrp="1"/>
          </p:cNvSpPr>
          <p:nvPr>
            <p:ph type="pic" sz="quarter" idx="245" hasCustomPrompt="1"/>
          </p:nvPr>
        </p:nvSpPr>
        <p:spPr>
          <a:xfrm>
            <a:off x="999060" y="1688164"/>
            <a:ext cx="2890581" cy="2518948"/>
          </a:xfrm>
          <a:custGeom>
            <a:avLst/>
            <a:gdLst>
              <a:gd name="connsiteX0" fmla="*/ 0 w 2890581"/>
              <a:gd name="connsiteY0" fmla="*/ 0 h 2518948"/>
              <a:gd name="connsiteX1" fmla="*/ 2890581 w 2890581"/>
              <a:gd name="connsiteY1" fmla="*/ 0 h 2518948"/>
              <a:gd name="connsiteX2" fmla="*/ 2890581 w 2890581"/>
              <a:gd name="connsiteY2" fmla="*/ 2518948 h 2518948"/>
              <a:gd name="connsiteX3" fmla="*/ 0 w 2890581"/>
              <a:gd name="connsiteY3" fmla="*/ 2518948 h 2518948"/>
            </a:gdLst>
            <a:ahLst/>
            <a:cxnLst>
              <a:cxn ang="0">
                <a:pos x="connsiteX0" y="connsiteY0"/>
              </a:cxn>
              <a:cxn ang="0">
                <a:pos x="connsiteX1" y="connsiteY1"/>
              </a:cxn>
              <a:cxn ang="0">
                <a:pos x="connsiteX2" y="connsiteY2"/>
              </a:cxn>
              <a:cxn ang="0">
                <a:pos x="connsiteX3" y="connsiteY3"/>
              </a:cxn>
            </a:cxnLst>
            <a:rect l="l" t="t" r="r" b="b"/>
            <a:pathLst>
              <a:path w="2890581" h="2518948">
                <a:moveTo>
                  <a:pt x="0" y="0"/>
                </a:moveTo>
                <a:lnTo>
                  <a:pt x="2890581" y="0"/>
                </a:lnTo>
                <a:lnTo>
                  <a:pt x="2890581" y="2518948"/>
                </a:lnTo>
                <a:lnTo>
                  <a:pt x="0" y="251894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167C782E-2B9A-4D8D-9A11-94BD5863FE95}"/>
              </a:ext>
            </a:extLst>
          </p:cNvPr>
          <p:cNvSpPr>
            <a:spLocks noGrp="1"/>
          </p:cNvSpPr>
          <p:nvPr>
            <p:ph type="pic" sz="quarter" idx="247" hasCustomPrompt="1"/>
          </p:nvPr>
        </p:nvSpPr>
        <p:spPr>
          <a:xfrm>
            <a:off x="8302361" y="1688164"/>
            <a:ext cx="2890581" cy="2518948"/>
          </a:xfrm>
          <a:custGeom>
            <a:avLst/>
            <a:gdLst>
              <a:gd name="connsiteX0" fmla="*/ 0 w 2890581"/>
              <a:gd name="connsiteY0" fmla="*/ 0 h 2518948"/>
              <a:gd name="connsiteX1" fmla="*/ 2890581 w 2890581"/>
              <a:gd name="connsiteY1" fmla="*/ 0 h 2518948"/>
              <a:gd name="connsiteX2" fmla="*/ 2890581 w 2890581"/>
              <a:gd name="connsiteY2" fmla="*/ 2518948 h 2518948"/>
              <a:gd name="connsiteX3" fmla="*/ 0 w 2890581"/>
              <a:gd name="connsiteY3" fmla="*/ 2518948 h 2518948"/>
            </a:gdLst>
            <a:ahLst/>
            <a:cxnLst>
              <a:cxn ang="0">
                <a:pos x="connsiteX0" y="connsiteY0"/>
              </a:cxn>
              <a:cxn ang="0">
                <a:pos x="connsiteX1" y="connsiteY1"/>
              </a:cxn>
              <a:cxn ang="0">
                <a:pos x="connsiteX2" y="connsiteY2"/>
              </a:cxn>
              <a:cxn ang="0">
                <a:pos x="connsiteX3" y="connsiteY3"/>
              </a:cxn>
            </a:cxnLst>
            <a:rect l="l" t="t" r="r" b="b"/>
            <a:pathLst>
              <a:path w="2890581" h="2518948">
                <a:moveTo>
                  <a:pt x="0" y="0"/>
                </a:moveTo>
                <a:lnTo>
                  <a:pt x="2890581" y="0"/>
                </a:lnTo>
                <a:lnTo>
                  <a:pt x="2890581" y="2518948"/>
                </a:lnTo>
                <a:lnTo>
                  <a:pt x="0" y="251894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090685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35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0EB43D2-4084-409E-B31D-B03B7C1A1AA1}"/>
              </a:ext>
            </a:extLst>
          </p:cNvPr>
          <p:cNvSpPr>
            <a:spLocks noGrp="1"/>
          </p:cNvSpPr>
          <p:nvPr>
            <p:ph type="pic" sz="quarter" idx="245" hasCustomPrompt="1"/>
          </p:nvPr>
        </p:nvSpPr>
        <p:spPr>
          <a:xfrm>
            <a:off x="1" y="2293256"/>
            <a:ext cx="4554619" cy="4564745"/>
          </a:xfrm>
          <a:custGeom>
            <a:avLst/>
            <a:gdLst>
              <a:gd name="connsiteX0" fmla="*/ 0 w 4554619"/>
              <a:gd name="connsiteY0" fmla="*/ 0 h 4564745"/>
              <a:gd name="connsiteX1" fmla="*/ 4554619 w 4554619"/>
              <a:gd name="connsiteY1" fmla="*/ 0 h 4564745"/>
              <a:gd name="connsiteX2" fmla="*/ 4554619 w 4554619"/>
              <a:gd name="connsiteY2" fmla="*/ 4564745 h 4564745"/>
              <a:gd name="connsiteX3" fmla="*/ 0 w 4554619"/>
              <a:gd name="connsiteY3" fmla="*/ 4564745 h 4564745"/>
            </a:gdLst>
            <a:ahLst/>
            <a:cxnLst>
              <a:cxn ang="0">
                <a:pos x="connsiteX0" y="connsiteY0"/>
              </a:cxn>
              <a:cxn ang="0">
                <a:pos x="connsiteX1" y="connsiteY1"/>
              </a:cxn>
              <a:cxn ang="0">
                <a:pos x="connsiteX2" y="connsiteY2"/>
              </a:cxn>
              <a:cxn ang="0">
                <a:pos x="connsiteX3" y="connsiteY3"/>
              </a:cxn>
            </a:cxnLst>
            <a:rect l="l" t="t" r="r" b="b"/>
            <a:pathLst>
              <a:path w="4554619" h="4564745">
                <a:moveTo>
                  <a:pt x="0" y="0"/>
                </a:moveTo>
                <a:lnTo>
                  <a:pt x="4554619" y="0"/>
                </a:lnTo>
                <a:lnTo>
                  <a:pt x="4554619" y="4564745"/>
                </a:lnTo>
                <a:lnTo>
                  <a:pt x="0" y="456474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AE19929-2BFA-4729-8F8C-00C5CD26F10E}"/>
              </a:ext>
            </a:extLst>
          </p:cNvPr>
          <p:cNvSpPr>
            <a:spLocks noGrp="1"/>
          </p:cNvSpPr>
          <p:nvPr>
            <p:ph type="pic" sz="quarter" idx="247" hasCustomPrompt="1"/>
          </p:nvPr>
        </p:nvSpPr>
        <p:spPr>
          <a:xfrm>
            <a:off x="9184678" y="2293257"/>
            <a:ext cx="3007323" cy="4564744"/>
          </a:xfrm>
          <a:custGeom>
            <a:avLst/>
            <a:gdLst>
              <a:gd name="connsiteX0" fmla="*/ 0 w 3007323"/>
              <a:gd name="connsiteY0" fmla="*/ 0 h 4564744"/>
              <a:gd name="connsiteX1" fmla="*/ 3007323 w 3007323"/>
              <a:gd name="connsiteY1" fmla="*/ 0 h 4564744"/>
              <a:gd name="connsiteX2" fmla="*/ 3007323 w 3007323"/>
              <a:gd name="connsiteY2" fmla="*/ 4564744 h 4564744"/>
              <a:gd name="connsiteX3" fmla="*/ 0 w 3007323"/>
              <a:gd name="connsiteY3" fmla="*/ 4564744 h 4564744"/>
            </a:gdLst>
            <a:ahLst/>
            <a:cxnLst>
              <a:cxn ang="0">
                <a:pos x="connsiteX0" y="connsiteY0"/>
              </a:cxn>
              <a:cxn ang="0">
                <a:pos x="connsiteX1" y="connsiteY1"/>
              </a:cxn>
              <a:cxn ang="0">
                <a:pos x="connsiteX2" y="connsiteY2"/>
              </a:cxn>
              <a:cxn ang="0">
                <a:pos x="connsiteX3" y="connsiteY3"/>
              </a:cxn>
            </a:cxnLst>
            <a:rect l="l" t="t" r="r" b="b"/>
            <a:pathLst>
              <a:path w="3007323" h="4564744">
                <a:moveTo>
                  <a:pt x="0" y="0"/>
                </a:moveTo>
                <a:lnTo>
                  <a:pt x="3007323" y="0"/>
                </a:lnTo>
                <a:lnTo>
                  <a:pt x="3007323" y="4564744"/>
                </a:lnTo>
                <a:lnTo>
                  <a:pt x="0" y="45647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221198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83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3C6B454-5892-4B32-978E-DB966C47E3D2}"/>
              </a:ext>
            </a:extLst>
          </p:cNvPr>
          <p:cNvSpPr>
            <a:spLocks noGrp="1"/>
          </p:cNvSpPr>
          <p:nvPr>
            <p:ph type="pic" sz="quarter" idx="247" hasCustomPrompt="1"/>
          </p:nvPr>
        </p:nvSpPr>
        <p:spPr>
          <a:xfrm>
            <a:off x="7271657" y="1814512"/>
            <a:ext cx="4920343" cy="5043487"/>
          </a:xfrm>
          <a:custGeom>
            <a:avLst/>
            <a:gdLst>
              <a:gd name="connsiteX0" fmla="*/ 0 w 4920343"/>
              <a:gd name="connsiteY0" fmla="*/ 0 h 5043487"/>
              <a:gd name="connsiteX1" fmla="*/ 4920343 w 4920343"/>
              <a:gd name="connsiteY1" fmla="*/ 0 h 5043487"/>
              <a:gd name="connsiteX2" fmla="*/ 4920343 w 4920343"/>
              <a:gd name="connsiteY2" fmla="*/ 5043487 h 5043487"/>
              <a:gd name="connsiteX3" fmla="*/ 0 w 4920343"/>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4920343" h="5043487">
                <a:moveTo>
                  <a:pt x="0" y="0"/>
                </a:moveTo>
                <a:lnTo>
                  <a:pt x="4920343" y="0"/>
                </a:lnTo>
                <a:lnTo>
                  <a:pt x="4920343" y="5043487"/>
                </a:lnTo>
                <a:lnTo>
                  <a:pt x="0" y="5043487"/>
                </a:lnTo>
                <a:close/>
              </a:path>
            </a:pathLst>
          </a:custGeom>
        </p:spPr>
        <p:txBody>
          <a:bodyPr wrap="square">
            <a:noAutofit/>
          </a:bodyPr>
          <a:lstStyle>
            <a:lvl1pPr>
              <a:defRPr sz="1200"/>
            </a:lvl1pPr>
          </a:lstStyle>
          <a:p>
            <a:r>
              <a:rPr lang="en-US" dirty="0"/>
              <a:t>Picture</a:t>
            </a:r>
          </a:p>
        </p:txBody>
      </p:sp>
      <p:sp>
        <p:nvSpPr>
          <p:cNvPr id="6" name="Picture Placeholder 5">
            <a:extLst>
              <a:ext uri="{FF2B5EF4-FFF2-40B4-BE49-F238E27FC236}">
                <a16:creationId xmlns:a16="http://schemas.microsoft.com/office/drawing/2014/main" id="{E86FD9C2-A609-4D8F-BEA6-5C0596571130}"/>
              </a:ext>
            </a:extLst>
          </p:cNvPr>
          <p:cNvSpPr>
            <a:spLocks noGrp="1"/>
          </p:cNvSpPr>
          <p:nvPr>
            <p:ph type="pic" sz="quarter" idx="245" hasCustomPrompt="1"/>
          </p:nvPr>
        </p:nvSpPr>
        <p:spPr>
          <a:xfrm>
            <a:off x="0" y="1814513"/>
            <a:ext cx="7170057" cy="3109840"/>
          </a:xfrm>
          <a:custGeom>
            <a:avLst/>
            <a:gdLst>
              <a:gd name="connsiteX0" fmla="*/ 0 w 7170057"/>
              <a:gd name="connsiteY0" fmla="*/ 0 h 3109840"/>
              <a:gd name="connsiteX1" fmla="*/ 7170057 w 7170057"/>
              <a:gd name="connsiteY1" fmla="*/ 0 h 3109840"/>
              <a:gd name="connsiteX2" fmla="*/ 7170057 w 7170057"/>
              <a:gd name="connsiteY2" fmla="*/ 3109840 h 3109840"/>
              <a:gd name="connsiteX3" fmla="*/ 0 w 7170057"/>
              <a:gd name="connsiteY3" fmla="*/ 3109840 h 3109840"/>
            </a:gdLst>
            <a:ahLst/>
            <a:cxnLst>
              <a:cxn ang="0">
                <a:pos x="connsiteX0" y="connsiteY0"/>
              </a:cxn>
              <a:cxn ang="0">
                <a:pos x="connsiteX1" y="connsiteY1"/>
              </a:cxn>
              <a:cxn ang="0">
                <a:pos x="connsiteX2" y="connsiteY2"/>
              </a:cxn>
              <a:cxn ang="0">
                <a:pos x="connsiteX3" y="connsiteY3"/>
              </a:cxn>
            </a:cxnLst>
            <a:rect l="l" t="t" r="r" b="b"/>
            <a:pathLst>
              <a:path w="7170057" h="3109840">
                <a:moveTo>
                  <a:pt x="0" y="0"/>
                </a:moveTo>
                <a:lnTo>
                  <a:pt x="7170057" y="0"/>
                </a:lnTo>
                <a:lnTo>
                  <a:pt x="7170057" y="3109840"/>
                </a:lnTo>
                <a:lnTo>
                  <a:pt x="0" y="310984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14252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7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9C480DE-5344-4142-88EC-A45F218C1005}"/>
              </a:ext>
            </a:extLst>
          </p:cNvPr>
          <p:cNvSpPr>
            <a:spLocks noGrp="1"/>
          </p:cNvSpPr>
          <p:nvPr>
            <p:ph type="pic" sz="quarter" idx="226" hasCustomPrompt="1"/>
          </p:nvPr>
        </p:nvSpPr>
        <p:spPr>
          <a:xfrm>
            <a:off x="7142923" y="1885252"/>
            <a:ext cx="4492487" cy="2790379"/>
          </a:xfrm>
          <a:custGeom>
            <a:avLst/>
            <a:gdLst>
              <a:gd name="connsiteX0" fmla="*/ 0 w 4492487"/>
              <a:gd name="connsiteY0" fmla="*/ 0 h 2790379"/>
              <a:gd name="connsiteX1" fmla="*/ 4492487 w 4492487"/>
              <a:gd name="connsiteY1" fmla="*/ 0 h 2790379"/>
              <a:gd name="connsiteX2" fmla="*/ 4492487 w 4492487"/>
              <a:gd name="connsiteY2" fmla="*/ 2790379 h 2790379"/>
              <a:gd name="connsiteX3" fmla="*/ 0 w 4492487"/>
              <a:gd name="connsiteY3" fmla="*/ 2790379 h 2790379"/>
            </a:gdLst>
            <a:ahLst/>
            <a:cxnLst>
              <a:cxn ang="0">
                <a:pos x="connsiteX0" y="connsiteY0"/>
              </a:cxn>
              <a:cxn ang="0">
                <a:pos x="connsiteX1" y="connsiteY1"/>
              </a:cxn>
              <a:cxn ang="0">
                <a:pos x="connsiteX2" y="connsiteY2"/>
              </a:cxn>
              <a:cxn ang="0">
                <a:pos x="connsiteX3" y="connsiteY3"/>
              </a:cxn>
            </a:cxnLst>
            <a:rect l="l" t="t" r="r" b="b"/>
            <a:pathLst>
              <a:path w="4492487" h="2790379">
                <a:moveTo>
                  <a:pt x="0" y="0"/>
                </a:moveTo>
                <a:lnTo>
                  <a:pt x="4492487" y="0"/>
                </a:lnTo>
                <a:lnTo>
                  <a:pt x="4492487" y="2790379"/>
                </a:lnTo>
                <a:lnTo>
                  <a:pt x="0" y="279037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85077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1A12E7-17E4-40ED-BD4A-97E1CEDD7C0E}"/>
              </a:ext>
            </a:extLst>
          </p:cNvPr>
          <p:cNvSpPr>
            <a:spLocks noGrp="1"/>
          </p:cNvSpPr>
          <p:nvPr>
            <p:ph type="pic" sz="quarter" idx="229" hasCustomPrompt="1"/>
          </p:nvPr>
        </p:nvSpPr>
        <p:spPr>
          <a:xfrm>
            <a:off x="7073900" y="2032234"/>
            <a:ext cx="4561509" cy="4266966"/>
          </a:xfrm>
          <a:custGeom>
            <a:avLst/>
            <a:gdLst>
              <a:gd name="connsiteX0" fmla="*/ 0 w 4561509"/>
              <a:gd name="connsiteY0" fmla="*/ 0 h 4266966"/>
              <a:gd name="connsiteX1" fmla="*/ 4561509 w 4561509"/>
              <a:gd name="connsiteY1" fmla="*/ 0 h 4266966"/>
              <a:gd name="connsiteX2" fmla="*/ 4561509 w 4561509"/>
              <a:gd name="connsiteY2" fmla="*/ 4266966 h 4266966"/>
              <a:gd name="connsiteX3" fmla="*/ 0 w 4561509"/>
              <a:gd name="connsiteY3" fmla="*/ 4266966 h 4266966"/>
            </a:gdLst>
            <a:ahLst/>
            <a:cxnLst>
              <a:cxn ang="0">
                <a:pos x="connsiteX0" y="connsiteY0"/>
              </a:cxn>
              <a:cxn ang="0">
                <a:pos x="connsiteX1" y="connsiteY1"/>
              </a:cxn>
              <a:cxn ang="0">
                <a:pos x="connsiteX2" y="connsiteY2"/>
              </a:cxn>
              <a:cxn ang="0">
                <a:pos x="connsiteX3" y="connsiteY3"/>
              </a:cxn>
            </a:cxnLst>
            <a:rect l="l" t="t" r="r" b="b"/>
            <a:pathLst>
              <a:path w="4561509" h="4266966">
                <a:moveTo>
                  <a:pt x="0" y="0"/>
                </a:moveTo>
                <a:lnTo>
                  <a:pt x="4561509" y="0"/>
                </a:lnTo>
                <a:lnTo>
                  <a:pt x="4561509" y="4266966"/>
                </a:lnTo>
                <a:lnTo>
                  <a:pt x="0" y="4266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5350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1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09FDA5D-2F7D-48FC-869F-AB70522C60D0}"/>
              </a:ext>
            </a:extLst>
          </p:cNvPr>
          <p:cNvSpPr>
            <a:spLocks noGrp="1"/>
          </p:cNvSpPr>
          <p:nvPr>
            <p:ph type="pic" sz="quarter" idx="238" hasCustomPrompt="1"/>
          </p:nvPr>
        </p:nvSpPr>
        <p:spPr>
          <a:xfrm>
            <a:off x="1914526" y="0"/>
            <a:ext cx="10277475" cy="6859588"/>
          </a:xfrm>
          <a:custGeom>
            <a:avLst/>
            <a:gdLst>
              <a:gd name="connsiteX0" fmla="*/ 8226425 w 10277475"/>
              <a:gd name="connsiteY0" fmla="*/ 0 h 6859588"/>
              <a:gd name="connsiteX1" fmla="*/ 9391650 w 10277475"/>
              <a:gd name="connsiteY1" fmla="*/ 0 h 6859588"/>
              <a:gd name="connsiteX2" fmla="*/ 10277475 w 10277475"/>
              <a:gd name="connsiteY2" fmla="*/ 2757488 h 6859588"/>
              <a:gd name="connsiteX3" fmla="*/ 10277475 w 10277475"/>
              <a:gd name="connsiteY3" fmla="*/ 6859588 h 6859588"/>
              <a:gd name="connsiteX4" fmla="*/ 0 w 10277475"/>
              <a:gd name="connsiteY4" fmla="*/ 6859588 h 6859588"/>
              <a:gd name="connsiteX5" fmla="*/ 3292475 w 10277475"/>
              <a:gd name="connsiteY5" fmla="*/ 3573463 h 6859588"/>
              <a:gd name="connsiteX6" fmla="*/ 6027738 w 10277475"/>
              <a:gd name="connsiteY6" fmla="*/ 3573463 h 6859588"/>
              <a:gd name="connsiteX7" fmla="*/ 7872413 w 10277475"/>
              <a:gd name="connsiteY7" fmla="*/ 887413 h 6859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77475" h="6859588">
                <a:moveTo>
                  <a:pt x="8226425" y="0"/>
                </a:moveTo>
                <a:lnTo>
                  <a:pt x="9391650" y="0"/>
                </a:lnTo>
                <a:lnTo>
                  <a:pt x="10277475" y="2757488"/>
                </a:lnTo>
                <a:lnTo>
                  <a:pt x="10277475" y="6859588"/>
                </a:lnTo>
                <a:lnTo>
                  <a:pt x="0" y="6859588"/>
                </a:lnTo>
                <a:lnTo>
                  <a:pt x="3292475" y="3573463"/>
                </a:lnTo>
                <a:lnTo>
                  <a:pt x="6027738" y="3573463"/>
                </a:lnTo>
                <a:lnTo>
                  <a:pt x="7872413" y="8874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77076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430" r:id="rId7"/>
    <p:sldLayoutId id="2147484451" r:id="rId8"/>
    <p:sldLayoutId id="2147484476" r:id="rId9"/>
    <p:sldLayoutId id="2147484477" r:id="rId10"/>
    <p:sldLayoutId id="2147484478" r:id="rId11"/>
    <p:sldLayoutId id="2147484479" r:id="rId12"/>
    <p:sldLayoutId id="2147484480" r:id="rId13"/>
    <p:sldLayoutId id="2147484481" r:id="rId14"/>
    <p:sldLayoutId id="2147484482" r:id="rId15"/>
    <p:sldLayoutId id="2147484483" r:id="rId16"/>
    <p:sldLayoutId id="2147484484" r:id="rId17"/>
    <p:sldLayoutId id="2147484485" r:id="rId18"/>
    <p:sldLayoutId id="2147484486" r:id="rId19"/>
    <p:sldLayoutId id="2147484487" r:id="rId20"/>
    <p:sldLayoutId id="2147484488" r:id="rId21"/>
    <p:sldLayoutId id="2147484489" r:id="rId22"/>
    <p:sldLayoutId id="2147484490" r:id="rId23"/>
    <p:sldLayoutId id="2147484491" r:id="rId24"/>
    <p:sldLayoutId id="2147484492" r:id="rId25"/>
    <p:sldLayoutId id="2147484493" r:id="rId26"/>
    <p:sldLayoutId id="2147484494" r:id="rId27"/>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C434A5-75AD-44AD-822E-66FA38173E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D97DE-C8E2-4EA8-96F0-392BDD322F7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4" name="Subtitle 3">
            <a:extLst>
              <a:ext uri="{FF2B5EF4-FFF2-40B4-BE49-F238E27FC236}">
                <a16:creationId xmlns:a16="http://schemas.microsoft.com/office/drawing/2014/main" id="{CAB1B8C3-8078-49F3-A670-E574C2667D58}"/>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4" name="Group 13">
            <a:extLst>
              <a:ext uri="{FF2B5EF4-FFF2-40B4-BE49-F238E27FC236}">
                <a16:creationId xmlns:a16="http://schemas.microsoft.com/office/drawing/2014/main" id="{F9E5A128-BC6A-4FEB-874F-D67EB6C36BF6}"/>
              </a:ext>
            </a:extLst>
          </p:cNvPr>
          <p:cNvGrpSpPr/>
          <p:nvPr/>
        </p:nvGrpSpPr>
        <p:grpSpPr>
          <a:xfrm>
            <a:off x="1708951" y="4404837"/>
            <a:ext cx="2217548" cy="1384764"/>
            <a:chOff x="2149595" y="4263624"/>
            <a:chExt cx="2217548" cy="1384764"/>
          </a:xfrm>
        </p:grpSpPr>
        <p:sp>
          <p:nvSpPr>
            <p:cNvPr id="10" name="TextBox 9">
              <a:extLst>
                <a:ext uri="{FF2B5EF4-FFF2-40B4-BE49-F238E27FC236}">
                  <a16:creationId xmlns:a16="http://schemas.microsoft.com/office/drawing/2014/main" id="{10D4D329-E515-473E-8979-A9970C96E899}"/>
                </a:ext>
              </a:extLst>
            </p:cNvPr>
            <p:cNvSpPr txBox="1"/>
            <p:nvPr/>
          </p:nvSpPr>
          <p:spPr>
            <a:xfrm>
              <a:off x="2149595" y="4263624"/>
              <a:ext cx="2217544" cy="630942"/>
            </a:xfrm>
            <a:prstGeom prst="rect">
              <a:avLst/>
            </a:prstGeom>
            <a:noFill/>
          </p:spPr>
          <p:txBody>
            <a:bodyPr wrap="square" rtlCol="0">
              <a:spAutoFit/>
            </a:bodyPr>
            <a:lstStyle/>
            <a:p>
              <a:r>
                <a:rPr lang="en-US" sz="1500" b="1" dirty="0">
                  <a:solidFill>
                    <a:schemeClr val="tx2">
                      <a:lumMod val="60000"/>
                      <a:lumOff val="40000"/>
                    </a:schemeClr>
                  </a:solidFill>
                  <a:latin typeface="Roboto Slab" pitchFamily="2" charset="0"/>
                  <a:ea typeface="Roboto Slab" pitchFamily="2" charset="0"/>
                  <a:cs typeface="Lato" panose="020F0502020204030203" pitchFamily="34" charset="0"/>
                </a:rPr>
                <a:t>MIKE JOHN</a:t>
              </a:r>
            </a:p>
            <a:p>
              <a:r>
                <a:rPr lang="en-US" sz="2000" b="1" dirty="0">
                  <a:solidFill>
                    <a:schemeClr val="accent2"/>
                  </a:solidFill>
                  <a:latin typeface="Roboto Slab" pitchFamily="2" charset="0"/>
                  <a:ea typeface="Roboto Slab" pitchFamily="2" charset="0"/>
                  <a:cs typeface="Lato" panose="020F0502020204030203" pitchFamily="34" charset="0"/>
                </a:rPr>
                <a:t>POST TITLE</a:t>
              </a:r>
            </a:p>
          </p:txBody>
        </p:sp>
        <p:sp>
          <p:nvSpPr>
            <p:cNvPr id="11" name="Rectangle 10">
              <a:extLst>
                <a:ext uri="{FF2B5EF4-FFF2-40B4-BE49-F238E27FC236}">
                  <a16:creationId xmlns:a16="http://schemas.microsoft.com/office/drawing/2014/main" id="{49CE1AA0-BBAD-4160-8356-33B60916E8ED}"/>
                </a:ext>
              </a:extLst>
            </p:cNvPr>
            <p:cNvSpPr/>
            <p:nvPr/>
          </p:nvSpPr>
          <p:spPr>
            <a:xfrm>
              <a:off x="2149595" y="4893951"/>
              <a:ext cx="2217548" cy="754437"/>
            </a:xfrm>
            <a:prstGeom prst="rect">
              <a:avLst/>
            </a:prstGeom>
          </p:spPr>
          <p:txBody>
            <a:bodyPr wrap="square">
              <a:spAutoFit/>
            </a:bodyPr>
            <a:lstStyle/>
            <a:p>
              <a:pPr>
                <a:lnSpc>
                  <a:spcPts val="18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professional and reliability. By using simple lorem</a:t>
              </a:r>
            </a:p>
          </p:txBody>
        </p:sp>
      </p:grpSp>
      <p:grpSp>
        <p:nvGrpSpPr>
          <p:cNvPr id="15" name="Group 14">
            <a:extLst>
              <a:ext uri="{FF2B5EF4-FFF2-40B4-BE49-F238E27FC236}">
                <a16:creationId xmlns:a16="http://schemas.microsoft.com/office/drawing/2014/main" id="{78099D05-0F48-408A-9631-923FC1F9F15A}"/>
              </a:ext>
            </a:extLst>
          </p:cNvPr>
          <p:cNvGrpSpPr/>
          <p:nvPr/>
        </p:nvGrpSpPr>
        <p:grpSpPr>
          <a:xfrm>
            <a:off x="3894468" y="4404837"/>
            <a:ext cx="2217548" cy="1384764"/>
            <a:chOff x="2149595" y="4263624"/>
            <a:chExt cx="2217548" cy="1384764"/>
          </a:xfrm>
        </p:grpSpPr>
        <p:sp>
          <p:nvSpPr>
            <p:cNvPr id="16" name="TextBox 15">
              <a:extLst>
                <a:ext uri="{FF2B5EF4-FFF2-40B4-BE49-F238E27FC236}">
                  <a16:creationId xmlns:a16="http://schemas.microsoft.com/office/drawing/2014/main" id="{C023B48E-645B-4B17-BF4B-532A81A719C5}"/>
                </a:ext>
              </a:extLst>
            </p:cNvPr>
            <p:cNvSpPr txBox="1"/>
            <p:nvPr/>
          </p:nvSpPr>
          <p:spPr>
            <a:xfrm>
              <a:off x="2149595" y="4263624"/>
              <a:ext cx="2217544" cy="630942"/>
            </a:xfrm>
            <a:prstGeom prst="rect">
              <a:avLst/>
            </a:prstGeom>
            <a:noFill/>
          </p:spPr>
          <p:txBody>
            <a:bodyPr wrap="square" rtlCol="0">
              <a:spAutoFit/>
            </a:bodyPr>
            <a:lstStyle/>
            <a:p>
              <a:r>
                <a:rPr lang="en-US" sz="1500" b="1" dirty="0">
                  <a:solidFill>
                    <a:schemeClr val="tx2">
                      <a:lumMod val="60000"/>
                      <a:lumOff val="40000"/>
                    </a:schemeClr>
                  </a:solidFill>
                  <a:latin typeface="Roboto Slab" pitchFamily="2" charset="0"/>
                  <a:ea typeface="Roboto Slab" pitchFamily="2" charset="0"/>
                  <a:cs typeface="Lato" panose="020F0502020204030203" pitchFamily="34" charset="0"/>
                </a:rPr>
                <a:t>MIKE JOHN</a:t>
              </a:r>
            </a:p>
            <a:p>
              <a:r>
                <a:rPr lang="en-US" sz="2000" b="1" dirty="0">
                  <a:solidFill>
                    <a:schemeClr val="accent3"/>
                  </a:solidFill>
                  <a:latin typeface="Roboto Slab" pitchFamily="2" charset="0"/>
                  <a:ea typeface="Roboto Slab" pitchFamily="2" charset="0"/>
                  <a:cs typeface="Lato" panose="020F0502020204030203" pitchFamily="34" charset="0"/>
                </a:rPr>
                <a:t>POST TITLE</a:t>
              </a:r>
            </a:p>
          </p:txBody>
        </p:sp>
        <p:sp>
          <p:nvSpPr>
            <p:cNvPr id="17" name="Rectangle 16">
              <a:extLst>
                <a:ext uri="{FF2B5EF4-FFF2-40B4-BE49-F238E27FC236}">
                  <a16:creationId xmlns:a16="http://schemas.microsoft.com/office/drawing/2014/main" id="{23B532CF-8C77-4AF8-B701-B19DDA489512}"/>
                </a:ext>
              </a:extLst>
            </p:cNvPr>
            <p:cNvSpPr/>
            <p:nvPr/>
          </p:nvSpPr>
          <p:spPr>
            <a:xfrm>
              <a:off x="2149595" y="4893951"/>
              <a:ext cx="2217548" cy="754437"/>
            </a:xfrm>
            <a:prstGeom prst="rect">
              <a:avLst/>
            </a:prstGeom>
          </p:spPr>
          <p:txBody>
            <a:bodyPr wrap="square">
              <a:spAutoFit/>
            </a:bodyPr>
            <a:lstStyle/>
            <a:p>
              <a:pPr>
                <a:lnSpc>
                  <a:spcPts val="18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professional and reliability. By using simple lorem</a:t>
              </a:r>
            </a:p>
          </p:txBody>
        </p:sp>
      </p:grpSp>
      <p:grpSp>
        <p:nvGrpSpPr>
          <p:cNvPr id="18" name="Group 17">
            <a:extLst>
              <a:ext uri="{FF2B5EF4-FFF2-40B4-BE49-F238E27FC236}">
                <a16:creationId xmlns:a16="http://schemas.microsoft.com/office/drawing/2014/main" id="{FEC2C446-C282-4BF4-8B95-158B54273771}"/>
              </a:ext>
            </a:extLst>
          </p:cNvPr>
          <p:cNvGrpSpPr/>
          <p:nvPr/>
        </p:nvGrpSpPr>
        <p:grpSpPr>
          <a:xfrm>
            <a:off x="6079985" y="4404837"/>
            <a:ext cx="2217548" cy="1384764"/>
            <a:chOff x="2149595" y="4263624"/>
            <a:chExt cx="2217548" cy="1384764"/>
          </a:xfrm>
        </p:grpSpPr>
        <p:sp>
          <p:nvSpPr>
            <p:cNvPr id="19" name="TextBox 18">
              <a:extLst>
                <a:ext uri="{FF2B5EF4-FFF2-40B4-BE49-F238E27FC236}">
                  <a16:creationId xmlns:a16="http://schemas.microsoft.com/office/drawing/2014/main" id="{ABD2E157-F8F8-47C7-9455-77206EBA36EA}"/>
                </a:ext>
              </a:extLst>
            </p:cNvPr>
            <p:cNvSpPr txBox="1"/>
            <p:nvPr/>
          </p:nvSpPr>
          <p:spPr>
            <a:xfrm>
              <a:off x="2149595" y="4263624"/>
              <a:ext cx="2217544" cy="630942"/>
            </a:xfrm>
            <a:prstGeom prst="rect">
              <a:avLst/>
            </a:prstGeom>
            <a:noFill/>
          </p:spPr>
          <p:txBody>
            <a:bodyPr wrap="square" rtlCol="0">
              <a:spAutoFit/>
            </a:bodyPr>
            <a:lstStyle/>
            <a:p>
              <a:r>
                <a:rPr lang="en-US" sz="1500" b="1" dirty="0">
                  <a:solidFill>
                    <a:schemeClr val="tx2">
                      <a:lumMod val="60000"/>
                      <a:lumOff val="40000"/>
                    </a:schemeClr>
                  </a:solidFill>
                  <a:latin typeface="Roboto Slab" pitchFamily="2" charset="0"/>
                  <a:ea typeface="Roboto Slab" pitchFamily="2" charset="0"/>
                  <a:cs typeface="Lato" panose="020F0502020204030203" pitchFamily="34" charset="0"/>
                </a:rPr>
                <a:t>MIKE JOHN</a:t>
              </a:r>
            </a:p>
            <a:p>
              <a:r>
                <a:rPr lang="en-US" sz="2000" b="1" dirty="0">
                  <a:solidFill>
                    <a:schemeClr val="accent5"/>
                  </a:solidFill>
                  <a:latin typeface="Roboto Slab" pitchFamily="2" charset="0"/>
                  <a:ea typeface="Roboto Slab" pitchFamily="2" charset="0"/>
                  <a:cs typeface="Lato" panose="020F0502020204030203" pitchFamily="34" charset="0"/>
                </a:rPr>
                <a:t>POST TITLE</a:t>
              </a:r>
            </a:p>
          </p:txBody>
        </p:sp>
        <p:sp>
          <p:nvSpPr>
            <p:cNvPr id="20" name="Rectangle 19">
              <a:extLst>
                <a:ext uri="{FF2B5EF4-FFF2-40B4-BE49-F238E27FC236}">
                  <a16:creationId xmlns:a16="http://schemas.microsoft.com/office/drawing/2014/main" id="{CA8E8F45-BC11-4E22-829D-7F93D9317AB6}"/>
                </a:ext>
              </a:extLst>
            </p:cNvPr>
            <p:cNvSpPr/>
            <p:nvPr/>
          </p:nvSpPr>
          <p:spPr>
            <a:xfrm>
              <a:off x="2149595" y="4893951"/>
              <a:ext cx="2217548" cy="754437"/>
            </a:xfrm>
            <a:prstGeom prst="rect">
              <a:avLst/>
            </a:prstGeom>
          </p:spPr>
          <p:txBody>
            <a:bodyPr wrap="square">
              <a:spAutoFit/>
            </a:bodyPr>
            <a:lstStyle/>
            <a:p>
              <a:pPr>
                <a:lnSpc>
                  <a:spcPts val="18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professional and reliability. By using simple lorem</a:t>
              </a:r>
            </a:p>
          </p:txBody>
        </p:sp>
      </p:grpSp>
      <p:grpSp>
        <p:nvGrpSpPr>
          <p:cNvPr id="21" name="Group 20">
            <a:extLst>
              <a:ext uri="{FF2B5EF4-FFF2-40B4-BE49-F238E27FC236}">
                <a16:creationId xmlns:a16="http://schemas.microsoft.com/office/drawing/2014/main" id="{EC713DC7-33BD-441D-8573-6303F51A2EAC}"/>
              </a:ext>
            </a:extLst>
          </p:cNvPr>
          <p:cNvGrpSpPr/>
          <p:nvPr/>
        </p:nvGrpSpPr>
        <p:grpSpPr>
          <a:xfrm>
            <a:off x="8265501" y="4404837"/>
            <a:ext cx="2217548" cy="1384764"/>
            <a:chOff x="2149595" y="4263624"/>
            <a:chExt cx="2217548" cy="1384764"/>
          </a:xfrm>
        </p:grpSpPr>
        <p:sp>
          <p:nvSpPr>
            <p:cNvPr id="22" name="TextBox 21">
              <a:extLst>
                <a:ext uri="{FF2B5EF4-FFF2-40B4-BE49-F238E27FC236}">
                  <a16:creationId xmlns:a16="http://schemas.microsoft.com/office/drawing/2014/main" id="{8EA656B5-61CC-4419-9537-DF8EF7DBF028}"/>
                </a:ext>
              </a:extLst>
            </p:cNvPr>
            <p:cNvSpPr txBox="1"/>
            <p:nvPr/>
          </p:nvSpPr>
          <p:spPr>
            <a:xfrm>
              <a:off x="2149595" y="4263624"/>
              <a:ext cx="2217544" cy="630942"/>
            </a:xfrm>
            <a:prstGeom prst="rect">
              <a:avLst/>
            </a:prstGeom>
            <a:noFill/>
          </p:spPr>
          <p:txBody>
            <a:bodyPr wrap="square" rtlCol="0">
              <a:spAutoFit/>
            </a:bodyPr>
            <a:lstStyle/>
            <a:p>
              <a:r>
                <a:rPr lang="en-US" sz="1500" b="1" dirty="0">
                  <a:solidFill>
                    <a:schemeClr val="tx2">
                      <a:lumMod val="60000"/>
                      <a:lumOff val="40000"/>
                    </a:schemeClr>
                  </a:solidFill>
                  <a:latin typeface="Roboto Slab" pitchFamily="2" charset="0"/>
                  <a:ea typeface="Roboto Slab" pitchFamily="2" charset="0"/>
                  <a:cs typeface="Lato" panose="020F0502020204030203" pitchFamily="34" charset="0"/>
                </a:rPr>
                <a:t>MIKE JOHN</a:t>
              </a:r>
            </a:p>
            <a:p>
              <a:r>
                <a:rPr lang="en-US" sz="2000" b="1" dirty="0">
                  <a:solidFill>
                    <a:schemeClr val="accent6">
                      <a:lumMod val="75000"/>
                    </a:schemeClr>
                  </a:solidFill>
                  <a:latin typeface="Roboto Slab" pitchFamily="2" charset="0"/>
                  <a:ea typeface="Roboto Slab" pitchFamily="2" charset="0"/>
                  <a:cs typeface="Lato" panose="020F0502020204030203" pitchFamily="34" charset="0"/>
                </a:rPr>
                <a:t>POST TITLE</a:t>
              </a:r>
            </a:p>
          </p:txBody>
        </p:sp>
        <p:sp>
          <p:nvSpPr>
            <p:cNvPr id="23" name="Rectangle 22">
              <a:extLst>
                <a:ext uri="{FF2B5EF4-FFF2-40B4-BE49-F238E27FC236}">
                  <a16:creationId xmlns:a16="http://schemas.microsoft.com/office/drawing/2014/main" id="{EAF3B77B-3623-4DC0-86C4-87BAAE190BA7}"/>
                </a:ext>
              </a:extLst>
            </p:cNvPr>
            <p:cNvSpPr/>
            <p:nvPr/>
          </p:nvSpPr>
          <p:spPr>
            <a:xfrm>
              <a:off x="2149595" y="4893951"/>
              <a:ext cx="2217548" cy="754437"/>
            </a:xfrm>
            <a:prstGeom prst="rect">
              <a:avLst/>
            </a:prstGeom>
          </p:spPr>
          <p:txBody>
            <a:bodyPr wrap="square">
              <a:spAutoFit/>
            </a:bodyPr>
            <a:lstStyle/>
            <a:p>
              <a:pPr>
                <a:lnSpc>
                  <a:spcPts val="18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professional and reliability. By using simple lorem</a:t>
              </a:r>
            </a:p>
          </p:txBody>
        </p:sp>
      </p:grpSp>
      <p:sp>
        <p:nvSpPr>
          <p:cNvPr id="5" name="Picture Placeholder 4">
            <a:extLst>
              <a:ext uri="{FF2B5EF4-FFF2-40B4-BE49-F238E27FC236}">
                <a16:creationId xmlns:a16="http://schemas.microsoft.com/office/drawing/2014/main" id="{791C2CF9-4A21-466F-BAAA-EC264D393D9F}"/>
              </a:ext>
            </a:extLst>
          </p:cNvPr>
          <p:cNvSpPr>
            <a:spLocks noGrp="1"/>
          </p:cNvSpPr>
          <p:nvPr>
            <p:ph type="pic" sz="quarter" idx="239"/>
          </p:nvPr>
        </p:nvSpPr>
        <p:spPr/>
      </p:sp>
      <p:sp>
        <p:nvSpPr>
          <p:cNvPr id="7" name="Picture Placeholder 6">
            <a:extLst>
              <a:ext uri="{FF2B5EF4-FFF2-40B4-BE49-F238E27FC236}">
                <a16:creationId xmlns:a16="http://schemas.microsoft.com/office/drawing/2014/main" id="{32046970-9105-41B2-BC01-FF97E24B4B3D}"/>
              </a:ext>
            </a:extLst>
          </p:cNvPr>
          <p:cNvSpPr>
            <a:spLocks noGrp="1"/>
          </p:cNvSpPr>
          <p:nvPr>
            <p:ph type="pic" sz="quarter" idx="241"/>
          </p:nvPr>
        </p:nvSpPr>
        <p:spPr/>
      </p:sp>
      <p:sp>
        <p:nvSpPr>
          <p:cNvPr id="9" name="Picture Placeholder 8">
            <a:extLst>
              <a:ext uri="{FF2B5EF4-FFF2-40B4-BE49-F238E27FC236}">
                <a16:creationId xmlns:a16="http://schemas.microsoft.com/office/drawing/2014/main" id="{C4FA3741-3059-48A4-941A-9049116BE032}"/>
              </a:ext>
            </a:extLst>
          </p:cNvPr>
          <p:cNvSpPr>
            <a:spLocks noGrp="1"/>
          </p:cNvSpPr>
          <p:nvPr>
            <p:ph type="pic" sz="quarter" idx="242"/>
          </p:nvPr>
        </p:nvSpPr>
        <p:spPr/>
      </p:sp>
      <p:sp>
        <p:nvSpPr>
          <p:cNvPr id="13" name="Picture Placeholder 12">
            <a:extLst>
              <a:ext uri="{FF2B5EF4-FFF2-40B4-BE49-F238E27FC236}">
                <a16:creationId xmlns:a16="http://schemas.microsoft.com/office/drawing/2014/main" id="{983C6522-5AFE-485D-BC22-F9A0857F3FD7}"/>
              </a:ext>
            </a:extLst>
          </p:cNvPr>
          <p:cNvSpPr>
            <a:spLocks noGrp="1"/>
          </p:cNvSpPr>
          <p:nvPr>
            <p:ph type="pic" sz="quarter" idx="240"/>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93174-AE37-4984-A2E2-E9F1C0E4D24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F1A72EAF-35C8-43BE-A4DB-DFEDC5C87868}"/>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1" name="Diamond 10">
            <a:extLst>
              <a:ext uri="{FF2B5EF4-FFF2-40B4-BE49-F238E27FC236}">
                <a16:creationId xmlns:a16="http://schemas.microsoft.com/office/drawing/2014/main" id="{6774DAE7-4B35-4C54-8A92-BFF26F24E18C}"/>
              </a:ext>
            </a:extLst>
          </p:cNvPr>
          <p:cNvSpPr/>
          <p:nvPr/>
        </p:nvSpPr>
        <p:spPr bwMode="auto">
          <a:xfrm>
            <a:off x="829919" y="1917933"/>
            <a:ext cx="2491408" cy="2491408"/>
          </a:xfrm>
          <a:prstGeom prst="diamond">
            <a:avLst/>
          </a:prstGeom>
          <a:noFill/>
          <a:ln w="28575">
            <a:solidFill>
              <a:schemeClr val="accent3"/>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2" name="Diamond 11">
            <a:extLst>
              <a:ext uri="{FF2B5EF4-FFF2-40B4-BE49-F238E27FC236}">
                <a16:creationId xmlns:a16="http://schemas.microsoft.com/office/drawing/2014/main" id="{13897A47-DFE6-422D-B23C-639A19889814}"/>
              </a:ext>
            </a:extLst>
          </p:cNvPr>
          <p:cNvSpPr/>
          <p:nvPr/>
        </p:nvSpPr>
        <p:spPr bwMode="auto">
          <a:xfrm>
            <a:off x="3510171" y="1917933"/>
            <a:ext cx="2491408" cy="2491408"/>
          </a:xfrm>
          <a:prstGeom prst="diamond">
            <a:avLst/>
          </a:prstGeom>
          <a:noFill/>
          <a:ln w="28575">
            <a:solidFill>
              <a:schemeClr val="accent4"/>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3" name="Diamond 12">
            <a:extLst>
              <a:ext uri="{FF2B5EF4-FFF2-40B4-BE49-F238E27FC236}">
                <a16:creationId xmlns:a16="http://schemas.microsoft.com/office/drawing/2014/main" id="{5D12E80D-536E-46AD-BB98-3D6432A9089C}"/>
              </a:ext>
            </a:extLst>
          </p:cNvPr>
          <p:cNvSpPr/>
          <p:nvPr/>
        </p:nvSpPr>
        <p:spPr bwMode="auto">
          <a:xfrm>
            <a:off x="6190423" y="1917933"/>
            <a:ext cx="2491408" cy="2491408"/>
          </a:xfrm>
          <a:prstGeom prst="diamond">
            <a:avLst/>
          </a:prstGeom>
          <a:noFill/>
          <a:ln w="28575">
            <a:solidFill>
              <a:schemeClr val="accent5"/>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4" name="Diamond 13">
            <a:extLst>
              <a:ext uri="{FF2B5EF4-FFF2-40B4-BE49-F238E27FC236}">
                <a16:creationId xmlns:a16="http://schemas.microsoft.com/office/drawing/2014/main" id="{7123406A-9FE4-4ECB-B6CF-31B779A80D95}"/>
              </a:ext>
            </a:extLst>
          </p:cNvPr>
          <p:cNvSpPr/>
          <p:nvPr/>
        </p:nvSpPr>
        <p:spPr bwMode="auto">
          <a:xfrm>
            <a:off x="8870674" y="1917933"/>
            <a:ext cx="2491408" cy="2491408"/>
          </a:xfrm>
          <a:prstGeom prst="diamond">
            <a:avLst/>
          </a:prstGeom>
          <a:noFill/>
          <a:ln w="28575">
            <a:solidFill>
              <a:schemeClr val="accent6">
                <a:lumMod val="75000"/>
              </a:schemeClr>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68" name="Group 67">
            <a:extLst>
              <a:ext uri="{FF2B5EF4-FFF2-40B4-BE49-F238E27FC236}">
                <a16:creationId xmlns:a16="http://schemas.microsoft.com/office/drawing/2014/main" id="{CD8B5F75-3515-43BD-9202-82CECCE6CED0}"/>
              </a:ext>
            </a:extLst>
          </p:cNvPr>
          <p:cNvGrpSpPr/>
          <p:nvPr/>
        </p:nvGrpSpPr>
        <p:grpSpPr>
          <a:xfrm>
            <a:off x="966849" y="4644106"/>
            <a:ext cx="2217548" cy="1237615"/>
            <a:chOff x="884004" y="4630854"/>
            <a:chExt cx="2217548" cy="1237615"/>
          </a:xfrm>
        </p:grpSpPr>
        <p:grpSp>
          <p:nvGrpSpPr>
            <p:cNvPr id="52" name="Group 51">
              <a:extLst>
                <a:ext uri="{FF2B5EF4-FFF2-40B4-BE49-F238E27FC236}">
                  <a16:creationId xmlns:a16="http://schemas.microsoft.com/office/drawing/2014/main" id="{F10D67DF-C830-48A5-BEBB-B76F3CB44172}"/>
                </a:ext>
              </a:extLst>
            </p:cNvPr>
            <p:cNvGrpSpPr/>
            <p:nvPr/>
          </p:nvGrpSpPr>
          <p:grpSpPr>
            <a:xfrm>
              <a:off x="1458560" y="5578304"/>
              <a:ext cx="1068437" cy="290165"/>
              <a:chOff x="5899707" y="2229364"/>
              <a:chExt cx="812243" cy="220588"/>
            </a:xfrm>
          </p:grpSpPr>
          <p:sp>
            <p:nvSpPr>
              <p:cNvPr id="55" name="Rectangle 54">
                <a:extLst>
                  <a:ext uri="{FF2B5EF4-FFF2-40B4-BE49-F238E27FC236}">
                    <a16:creationId xmlns:a16="http://schemas.microsoft.com/office/drawing/2014/main" id="{91BF3136-164C-42AE-B2E6-3EE94DC0AE43}"/>
                  </a:ext>
                </a:extLst>
              </p:cNvPr>
              <p:cNvSpPr/>
              <p:nvPr/>
            </p:nvSpPr>
            <p:spPr>
              <a:xfrm>
                <a:off x="5899707" y="2229364"/>
                <a:ext cx="812243" cy="220588"/>
              </a:xfrm>
              <a:prstGeom prst="rect">
                <a:avLst/>
              </a:prstGeom>
              <a:no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55">
                <a:extLst>
                  <a:ext uri="{FF2B5EF4-FFF2-40B4-BE49-F238E27FC236}">
                    <a16:creationId xmlns:a16="http://schemas.microsoft.com/office/drawing/2014/main" id="{2F803766-A780-4166-83A5-B404D3814182}"/>
                  </a:ext>
                </a:extLst>
              </p:cNvPr>
              <p:cNvGrpSpPr/>
              <p:nvPr/>
            </p:nvGrpSpPr>
            <p:grpSpPr>
              <a:xfrm>
                <a:off x="6042303" y="2271001"/>
                <a:ext cx="527051" cy="137313"/>
                <a:chOff x="1871822" y="5616406"/>
                <a:chExt cx="610631" cy="159087"/>
              </a:xfrm>
            </p:grpSpPr>
            <p:grpSp>
              <p:nvGrpSpPr>
                <p:cNvPr id="57" name="Group 56">
                  <a:extLst>
                    <a:ext uri="{FF2B5EF4-FFF2-40B4-BE49-F238E27FC236}">
                      <a16:creationId xmlns:a16="http://schemas.microsoft.com/office/drawing/2014/main" id="{9926F50D-4AF9-4FBD-86C1-559F017E93F9}"/>
                    </a:ext>
                  </a:extLst>
                </p:cNvPr>
                <p:cNvGrpSpPr/>
                <p:nvPr/>
              </p:nvGrpSpPr>
              <p:grpSpPr>
                <a:xfrm>
                  <a:off x="1871822" y="5616406"/>
                  <a:ext cx="159086" cy="159087"/>
                  <a:chOff x="1324575" y="5760204"/>
                  <a:chExt cx="305861" cy="305861"/>
                </a:xfrm>
              </p:grpSpPr>
              <p:sp>
                <p:nvSpPr>
                  <p:cNvPr id="64" name="Oval 63">
                    <a:extLst>
                      <a:ext uri="{FF2B5EF4-FFF2-40B4-BE49-F238E27FC236}">
                        <a16:creationId xmlns:a16="http://schemas.microsoft.com/office/drawing/2014/main" id="{45D04BC1-F096-4997-BA99-ADE26D2BE878}"/>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1">
                    <a:extLst>
                      <a:ext uri="{FF2B5EF4-FFF2-40B4-BE49-F238E27FC236}">
                        <a16:creationId xmlns:a16="http://schemas.microsoft.com/office/drawing/2014/main" id="{B1DAC928-781A-4E56-925D-0B400DE5A0F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8" name="Group 57">
                  <a:extLst>
                    <a:ext uri="{FF2B5EF4-FFF2-40B4-BE49-F238E27FC236}">
                      <a16:creationId xmlns:a16="http://schemas.microsoft.com/office/drawing/2014/main" id="{328A8AA3-5182-46D4-BDB0-D5C39BFDCE79}"/>
                    </a:ext>
                  </a:extLst>
                </p:cNvPr>
                <p:cNvGrpSpPr/>
                <p:nvPr/>
              </p:nvGrpSpPr>
              <p:grpSpPr>
                <a:xfrm>
                  <a:off x="2097594" y="5616406"/>
                  <a:ext cx="159086" cy="159087"/>
                  <a:chOff x="1684215" y="5760204"/>
                  <a:chExt cx="305861" cy="305861"/>
                </a:xfrm>
              </p:grpSpPr>
              <p:sp>
                <p:nvSpPr>
                  <p:cNvPr id="62" name="Oval 61">
                    <a:extLst>
                      <a:ext uri="{FF2B5EF4-FFF2-40B4-BE49-F238E27FC236}">
                        <a16:creationId xmlns:a16="http://schemas.microsoft.com/office/drawing/2014/main" id="{718BD7F6-A3C3-45DF-9147-881A94C29954}"/>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21">
                    <a:extLst>
                      <a:ext uri="{FF2B5EF4-FFF2-40B4-BE49-F238E27FC236}">
                        <a16:creationId xmlns:a16="http://schemas.microsoft.com/office/drawing/2014/main" id="{EA6976B0-0DBE-4B62-BC3A-88D5B68FE8A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9" name="Group 58">
                  <a:extLst>
                    <a:ext uri="{FF2B5EF4-FFF2-40B4-BE49-F238E27FC236}">
                      <a16:creationId xmlns:a16="http://schemas.microsoft.com/office/drawing/2014/main" id="{57793043-78EE-45DF-A49A-3A546A2A733F}"/>
                    </a:ext>
                  </a:extLst>
                </p:cNvPr>
                <p:cNvGrpSpPr/>
                <p:nvPr/>
              </p:nvGrpSpPr>
              <p:grpSpPr>
                <a:xfrm>
                  <a:off x="2323367" y="5616406"/>
                  <a:ext cx="159086" cy="159087"/>
                  <a:chOff x="2177216" y="5760204"/>
                  <a:chExt cx="305861" cy="305861"/>
                </a:xfrm>
              </p:grpSpPr>
              <p:sp>
                <p:nvSpPr>
                  <p:cNvPr id="60" name="Oval 59">
                    <a:extLst>
                      <a:ext uri="{FF2B5EF4-FFF2-40B4-BE49-F238E27FC236}">
                        <a16:creationId xmlns:a16="http://schemas.microsoft.com/office/drawing/2014/main" id="{A1839EF7-6BA2-4F77-A90D-AD336BFE30BB}"/>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AutoShape 18">
                    <a:extLst>
                      <a:ext uri="{FF2B5EF4-FFF2-40B4-BE49-F238E27FC236}">
                        <a16:creationId xmlns:a16="http://schemas.microsoft.com/office/drawing/2014/main" id="{8EFFD508-1A9F-41B7-B3FD-B8702E086EA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67" name="Group 66">
              <a:extLst>
                <a:ext uri="{FF2B5EF4-FFF2-40B4-BE49-F238E27FC236}">
                  <a16:creationId xmlns:a16="http://schemas.microsoft.com/office/drawing/2014/main" id="{896A2658-0F45-4E5E-89E6-47A362FADC02}"/>
                </a:ext>
              </a:extLst>
            </p:cNvPr>
            <p:cNvGrpSpPr/>
            <p:nvPr/>
          </p:nvGrpSpPr>
          <p:grpSpPr>
            <a:xfrm>
              <a:off x="884004" y="4630854"/>
              <a:ext cx="2217548" cy="845464"/>
              <a:chOff x="884004" y="4630854"/>
              <a:chExt cx="2217548" cy="845464"/>
            </a:xfrm>
          </p:grpSpPr>
          <p:sp>
            <p:nvSpPr>
              <p:cNvPr id="53" name="TextBox 52">
                <a:extLst>
                  <a:ext uri="{FF2B5EF4-FFF2-40B4-BE49-F238E27FC236}">
                    <a16:creationId xmlns:a16="http://schemas.microsoft.com/office/drawing/2014/main" id="{AA895E0E-E439-450A-89E7-D6E905DDB18F}"/>
                  </a:ext>
                </a:extLst>
              </p:cNvPr>
              <p:cNvSpPr txBox="1"/>
              <p:nvPr/>
            </p:nvSpPr>
            <p:spPr>
              <a:xfrm>
                <a:off x="1046231" y="4630854"/>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66" name="Rectangle 65">
                <a:extLst>
                  <a:ext uri="{FF2B5EF4-FFF2-40B4-BE49-F238E27FC236}">
                    <a16:creationId xmlns:a16="http://schemas.microsoft.com/office/drawing/2014/main" id="{EBFAC4A2-36A1-4EF2-A082-6F05AA427679}"/>
                  </a:ext>
                </a:extLst>
              </p:cNvPr>
              <p:cNvSpPr/>
              <p:nvPr/>
            </p:nvSpPr>
            <p:spPr>
              <a:xfrm>
                <a:off x="884004" y="4948417"/>
                <a:ext cx="2217548" cy="527901"/>
              </a:xfrm>
              <a:prstGeom prst="rect">
                <a:avLst/>
              </a:prstGeom>
            </p:spPr>
            <p:txBody>
              <a:bodyPr wrap="square">
                <a:spAutoFit/>
              </a:bodyPr>
              <a:lstStyle/>
              <a:p>
                <a:pPr algn="ctr">
                  <a:lnSpc>
                    <a:spcPts val="18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using simple lorem</a:t>
                </a:r>
              </a:p>
            </p:txBody>
          </p:sp>
        </p:grpSp>
      </p:grpSp>
      <p:grpSp>
        <p:nvGrpSpPr>
          <p:cNvPr id="69" name="Group 68">
            <a:extLst>
              <a:ext uri="{FF2B5EF4-FFF2-40B4-BE49-F238E27FC236}">
                <a16:creationId xmlns:a16="http://schemas.microsoft.com/office/drawing/2014/main" id="{DE7ACF15-2FDC-47E8-BDE8-23AAC9D31886}"/>
              </a:ext>
            </a:extLst>
          </p:cNvPr>
          <p:cNvGrpSpPr/>
          <p:nvPr/>
        </p:nvGrpSpPr>
        <p:grpSpPr>
          <a:xfrm>
            <a:off x="3647100" y="4644106"/>
            <a:ext cx="2217548" cy="1237615"/>
            <a:chOff x="884004" y="4630854"/>
            <a:chExt cx="2217548" cy="1237615"/>
          </a:xfrm>
        </p:grpSpPr>
        <p:grpSp>
          <p:nvGrpSpPr>
            <p:cNvPr id="70" name="Group 69">
              <a:extLst>
                <a:ext uri="{FF2B5EF4-FFF2-40B4-BE49-F238E27FC236}">
                  <a16:creationId xmlns:a16="http://schemas.microsoft.com/office/drawing/2014/main" id="{7187DED2-364E-445F-9B46-6EC2BEF00499}"/>
                </a:ext>
              </a:extLst>
            </p:cNvPr>
            <p:cNvGrpSpPr/>
            <p:nvPr/>
          </p:nvGrpSpPr>
          <p:grpSpPr>
            <a:xfrm>
              <a:off x="1458560" y="5578304"/>
              <a:ext cx="1068437" cy="290165"/>
              <a:chOff x="5899707" y="2229364"/>
              <a:chExt cx="812243" cy="220588"/>
            </a:xfrm>
          </p:grpSpPr>
          <p:sp>
            <p:nvSpPr>
              <p:cNvPr id="74" name="Rectangle 73">
                <a:extLst>
                  <a:ext uri="{FF2B5EF4-FFF2-40B4-BE49-F238E27FC236}">
                    <a16:creationId xmlns:a16="http://schemas.microsoft.com/office/drawing/2014/main" id="{52E1B103-623F-4D13-B073-631AA42973C5}"/>
                  </a:ext>
                </a:extLst>
              </p:cNvPr>
              <p:cNvSpPr/>
              <p:nvPr/>
            </p:nvSpPr>
            <p:spPr>
              <a:xfrm>
                <a:off x="5899707" y="2229364"/>
                <a:ext cx="812243" cy="220588"/>
              </a:xfrm>
              <a:prstGeom prst="rect">
                <a:avLst/>
              </a:prstGeom>
              <a:no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5" name="Group 74">
                <a:extLst>
                  <a:ext uri="{FF2B5EF4-FFF2-40B4-BE49-F238E27FC236}">
                    <a16:creationId xmlns:a16="http://schemas.microsoft.com/office/drawing/2014/main" id="{725410B1-DC18-4CDC-8551-A89033BAD182}"/>
                  </a:ext>
                </a:extLst>
              </p:cNvPr>
              <p:cNvGrpSpPr/>
              <p:nvPr/>
            </p:nvGrpSpPr>
            <p:grpSpPr>
              <a:xfrm>
                <a:off x="6042303" y="2271001"/>
                <a:ext cx="527051" cy="137313"/>
                <a:chOff x="1871822" y="5616406"/>
                <a:chExt cx="610631" cy="159087"/>
              </a:xfrm>
            </p:grpSpPr>
            <p:grpSp>
              <p:nvGrpSpPr>
                <p:cNvPr id="76" name="Group 75">
                  <a:extLst>
                    <a:ext uri="{FF2B5EF4-FFF2-40B4-BE49-F238E27FC236}">
                      <a16:creationId xmlns:a16="http://schemas.microsoft.com/office/drawing/2014/main" id="{E557877D-DA55-4246-AC5A-C851921072A5}"/>
                    </a:ext>
                  </a:extLst>
                </p:cNvPr>
                <p:cNvGrpSpPr/>
                <p:nvPr/>
              </p:nvGrpSpPr>
              <p:grpSpPr>
                <a:xfrm>
                  <a:off x="1871822" y="5616406"/>
                  <a:ext cx="159086" cy="159087"/>
                  <a:chOff x="1324575" y="5760204"/>
                  <a:chExt cx="305861" cy="305861"/>
                </a:xfrm>
              </p:grpSpPr>
              <p:sp>
                <p:nvSpPr>
                  <p:cNvPr id="83" name="Oval 82">
                    <a:extLst>
                      <a:ext uri="{FF2B5EF4-FFF2-40B4-BE49-F238E27FC236}">
                        <a16:creationId xmlns:a16="http://schemas.microsoft.com/office/drawing/2014/main" id="{01DD01EB-F470-4130-9CFD-9F295F033A9A}"/>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1">
                    <a:extLst>
                      <a:ext uri="{FF2B5EF4-FFF2-40B4-BE49-F238E27FC236}">
                        <a16:creationId xmlns:a16="http://schemas.microsoft.com/office/drawing/2014/main" id="{9D4A6DC9-9F39-4BAE-B9D9-1AF77DE73EB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7" name="Group 76">
                  <a:extLst>
                    <a:ext uri="{FF2B5EF4-FFF2-40B4-BE49-F238E27FC236}">
                      <a16:creationId xmlns:a16="http://schemas.microsoft.com/office/drawing/2014/main" id="{2FE5060D-6444-47F4-82F4-292D2F07BBB9}"/>
                    </a:ext>
                  </a:extLst>
                </p:cNvPr>
                <p:cNvGrpSpPr/>
                <p:nvPr/>
              </p:nvGrpSpPr>
              <p:grpSpPr>
                <a:xfrm>
                  <a:off x="2097594" y="5616406"/>
                  <a:ext cx="159086" cy="159087"/>
                  <a:chOff x="1684215" y="5760204"/>
                  <a:chExt cx="305861" cy="305861"/>
                </a:xfrm>
              </p:grpSpPr>
              <p:sp>
                <p:nvSpPr>
                  <p:cNvPr id="81" name="Oval 80">
                    <a:extLst>
                      <a:ext uri="{FF2B5EF4-FFF2-40B4-BE49-F238E27FC236}">
                        <a16:creationId xmlns:a16="http://schemas.microsoft.com/office/drawing/2014/main" id="{9CBF40B6-22A5-4368-8F05-D908C8869C11}"/>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21">
                    <a:extLst>
                      <a:ext uri="{FF2B5EF4-FFF2-40B4-BE49-F238E27FC236}">
                        <a16:creationId xmlns:a16="http://schemas.microsoft.com/office/drawing/2014/main" id="{C7A2BBEC-36C4-49D3-8B52-CB5BA9E7231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8" name="Group 77">
                  <a:extLst>
                    <a:ext uri="{FF2B5EF4-FFF2-40B4-BE49-F238E27FC236}">
                      <a16:creationId xmlns:a16="http://schemas.microsoft.com/office/drawing/2014/main" id="{A1E71967-21E4-40AB-8E29-500B4811C63E}"/>
                    </a:ext>
                  </a:extLst>
                </p:cNvPr>
                <p:cNvGrpSpPr/>
                <p:nvPr/>
              </p:nvGrpSpPr>
              <p:grpSpPr>
                <a:xfrm>
                  <a:off x="2323367" y="5616406"/>
                  <a:ext cx="159086" cy="159087"/>
                  <a:chOff x="2177216" y="5760204"/>
                  <a:chExt cx="305861" cy="305861"/>
                </a:xfrm>
              </p:grpSpPr>
              <p:sp>
                <p:nvSpPr>
                  <p:cNvPr id="79" name="Oval 78">
                    <a:extLst>
                      <a:ext uri="{FF2B5EF4-FFF2-40B4-BE49-F238E27FC236}">
                        <a16:creationId xmlns:a16="http://schemas.microsoft.com/office/drawing/2014/main" id="{7C06705F-215C-4A80-ABD1-71B715DCA8C3}"/>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AutoShape 18">
                    <a:extLst>
                      <a:ext uri="{FF2B5EF4-FFF2-40B4-BE49-F238E27FC236}">
                        <a16:creationId xmlns:a16="http://schemas.microsoft.com/office/drawing/2014/main" id="{667F72A1-D612-4E54-BB35-359E8DEAE79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71" name="Group 70">
              <a:extLst>
                <a:ext uri="{FF2B5EF4-FFF2-40B4-BE49-F238E27FC236}">
                  <a16:creationId xmlns:a16="http://schemas.microsoft.com/office/drawing/2014/main" id="{EE707EB1-E5D0-4118-A03B-98721C647D52}"/>
                </a:ext>
              </a:extLst>
            </p:cNvPr>
            <p:cNvGrpSpPr/>
            <p:nvPr/>
          </p:nvGrpSpPr>
          <p:grpSpPr>
            <a:xfrm>
              <a:off x="884004" y="4630854"/>
              <a:ext cx="2217548" cy="845464"/>
              <a:chOff x="884004" y="4630854"/>
              <a:chExt cx="2217548" cy="845464"/>
            </a:xfrm>
          </p:grpSpPr>
          <p:sp>
            <p:nvSpPr>
              <p:cNvPr id="72" name="TextBox 71">
                <a:extLst>
                  <a:ext uri="{FF2B5EF4-FFF2-40B4-BE49-F238E27FC236}">
                    <a16:creationId xmlns:a16="http://schemas.microsoft.com/office/drawing/2014/main" id="{BC1648BE-FDEF-4C88-88AA-227D433C362A}"/>
                  </a:ext>
                </a:extLst>
              </p:cNvPr>
              <p:cNvSpPr txBox="1"/>
              <p:nvPr/>
            </p:nvSpPr>
            <p:spPr>
              <a:xfrm>
                <a:off x="1046231" y="4630854"/>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73" name="Rectangle 72">
                <a:extLst>
                  <a:ext uri="{FF2B5EF4-FFF2-40B4-BE49-F238E27FC236}">
                    <a16:creationId xmlns:a16="http://schemas.microsoft.com/office/drawing/2014/main" id="{3DB5AC43-1ED1-41EB-B635-2F7B85012F77}"/>
                  </a:ext>
                </a:extLst>
              </p:cNvPr>
              <p:cNvSpPr/>
              <p:nvPr/>
            </p:nvSpPr>
            <p:spPr>
              <a:xfrm>
                <a:off x="884004" y="4948417"/>
                <a:ext cx="2217548" cy="527901"/>
              </a:xfrm>
              <a:prstGeom prst="rect">
                <a:avLst/>
              </a:prstGeom>
            </p:spPr>
            <p:txBody>
              <a:bodyPr wrap="square">
                <a:spAutoFit/>
              </a:bodyPr>
              <a:lstStyle/>
              <a:p>
                <a:pPr algn="ctr">
                  <a:lnSpc>
                    <a:spcPts val="18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using simple lorem</a:t>
                </a:r>
              </a:p>
            </p:txBody>
          </p:sp>
        </p:grpSp>
      </p:grpSp>
      <p:grpSp>
        <p:nvGrpSpPr>
          <p:cNvPr id="85" name="Group 84">
            <a:extLst>
              <a:ext uri="{FF2B5EF4-FFF2-40B4-BE49-F238E27FC236}">
                <a16:creationId xmlns:a16="http://schemas.microsoft.com/office/drawing/2014/main" id="{3F11CB78-4F0E-4010-BCE4-D10348E4C8CC}"/>
              </a:ext>
            </a:extLst>
          </p:cNvPr>
          <p:cNvGrpSpPr/>
          <p:nvPr/>
        </p:nvGrpSpPr>
        <p:grpSpPr>
          <a:xfrm>
            <a:off x="6327351" y="4644106"/>
            <a:ext cx="2217548" cy="1237615"/>
            <a:chOff x="884004" y="4630854"/>
            <a:chExt cx="2217548" cy="1237615"/>
          </a:xfrm>
        </p:grpSpPr>
        <p:grpSp>
          <p:nvGrpSpPr>
            <p:cNvPr id="86" name="Group 85">
              <a:extLst>
                <a:ext uri="{FF2B5EF4-FFF2-40B4-BE49-F238E27FC236}">
                  <a16:creationId xmlns:a16="http://schemas.microsoft.com/office/drawing/2014/main" id="{01D3B4A1-6FB6-46B3-922B-21C28A4B7588}"/>
                </a:ext>
              </a:extLst>
            </p:cNvPr>
            <p:cNvGrpSpPr/>
            <p:nvPr/>
          </p:nvGrpSpPr>
          <p:grpSpPr>
            <a:xfrm>
              <a:off x="1458560" y="5578304"/>
              <a:ext cx="1068437" cy="290165"/>
              <a:chOff x="5899707" y="2229364"/>
              <a:chExt cx="812243" cy="220588"/>
            </a:xfrm>
          </p:grpSpPr>
          <p:sp>
            <p:nvSpPr>
              <p:cNvPr id="90" name="Rectangle 89">
                <a:extLst>
                  <a:ext uri="{FF2B5EF4-FFF2-40B4-BE49-F238E27FC236}">
                    <a16:creationId xmlns:a16="http://schemas.microsoft.com/office/drawing/2014/main" id="{60420200-B5CB-4598-9FE8-1DD40724DB7B}"/>
                  </a:ext>
                </a:extLst>
              </p:cNvPr>
              <p:cNvSpPr/>
              <p:nvPr/>
            </p:nvSpPr>
            <p:spPr>
              <a:xfrm>
                <a:off x="5899707" y="2229364"/>
                <a:ext cx="812243" cy="220588"/>
              </a:xfrm>
              <a:prstGeom prst="rect">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1" name="Group 90">
                <a:extLst>
                  <a:ext uri="{FF2B5EF4-FFF2-40B4-BE49-F238E27FC236}">
                    <a16:creationId xmlns:a16="http://schemas.microsoft.com/office/drawing/2014/main" id="{FE5D0FEA-020C-4C3D-9390-BD067024B56E}"/>
                  </a:ext>
                </a:extLst>
              </p:cNvPr>
              <p:cNvGrpSpPr/>
              <p:nvPr/>
            </p:nvGrpSpPr>
            <p:grpSpPr>
              <a:xfrm>
                <a:off x="6042303" y="2271001"/>
                <a:ext cx="527051" cy="137313"/>
                <a:chOff x="1871822" y="5616406"/>
                <a:chExt cx="610631" cy="159087"/>
              </a:xfrm>
            </p:grpSpPr>
            <p:grpSp>
              <p:nvGrpSpPr>
                <p:cNvPr id="92" name="Group 91">
                  <a:extLst>
                    <a:ext uri="{FF2B5EF4-FFF2-40B4-BE49-F238E27FC236}">
                      <a16:creationId xmlns:a16="http://schemas.microsoft.com/office/drawing/2014/main" id="{38DE6631-8CE5-4890-B025-B43C0C08C027}"/>
                    </a:ext>
                  </a:extLst>
                </p:cNvPr>
                <p:cNvGrpSpPr/>
                <p:nvPr/>
              </p:nvGrpSpPr>
              <p:grpSpPr>
                <a:xfrm>
                  <a:off x="1871822" y="5616406"/>
                  <a:ext cx="159086" cy="159087"/>
                  <a:chOff x="1324575" y="5760204"/>
                  <a:chExt cx="305861" cy="305861"/>
                </a:xfrm>
              </p:grpSpPr>
              <p:sp>
                <p:nvSpPr>
                  <p:cNvPr id="99" name="Oval 98">
                    <a:extLst>
                      <a:ext uri="{FF2B5EF4-FFF2-40B4-BE49-F238E27FC236}">
                        <a16:creationId xmlns:a16="http://schemas.microsoft.com/office/drawing/2014/main" id="{62838403-F554-4E58-B6A4-6EFD801BCDF6}"/>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AutoShape 1">
                    <a:extLst>
                      <a:ext uri="{FF2B5EF4-FFF2-40B4-BE49-F238E27FC236}">
                        <a16:creationId xmlns:a16="http://schemas.microsoft.com/office/drawing/2014/main" id="{D1533121-4D56-40D1-A5FE-596ACD20943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3" name="Group 92">
                  <a:extLst>
                    <a:ext uri="{FF2B5EF4-FFF2-40B4-BE49-F238E27FC236}">
                      <a16:creationId xmlns:a16="http://schemas.microsoft.com/office/drawing/2014/main" id="{7D2938CE-917F-419C-AA41-1C2CCC0872FC}"/>
                    </a:ext>
                  </a:extLst>
                </p:cNvPr>
                <p:cNvGrpSpPr/>
                <p:nvPr/>
              </p:nvGrpSpPr>
              <p:grpSpPr>
                <a:xfrm>
                  <a:off x="2097594" y="5616406"/>
                  <a:ext cx="159086" cy="159087"/>
                  <a:chOff x="1684215" y="5760204"/>
                  <a:chExt cx="305861" cy="305861"/>
                </a:xfrm>
              </p:grpSpPr>
              <p:sp>
                <p:nvSpPr>
                  <p:cNvPr id="97" name="Oval 96">
                    <a:extLst>
                      <a:ext uri="{FF2B5EF4-FFF2-40B4-BE49-F238E27FC236}">
                        <a16:creationId xmlns:a16="http://schemas.microsoft.com/office/drawing/2014/main" id="{87ACA110-BF0C-456F-A3F1-6096B15C190C}"/>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AutoShape 21">
                    <a:extLst>
                      <a:ext uri="{FF2B5EF4-FFF2-40B4-BE49-F238E27FC236}">
                        <a16:creationId xmlns:a16="http://schemas.microsoft.com/office/drawing/2014/main" id="{B5DF7E4A-3405-4119-92FF-5B688690AAC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4" name="Group 93">
                  <a:extLst>
                    <a:ext uri="{FF2B5EF4-FFF2-40B4-BE49-F238E27FC236}">
                      <a16:creationId xmlns:a16="http://schemas.microsoft.com/office/drawing/2014/main" id="{C7A2AD72-7004-423D-A6E3-947CA5D394CE}"/>
                    </a:ext>
                  </a:extLst>
                </p:cNvPr>
                <p:cNvGrpSpPr/>
                <p:nvPr/>
              </p:nvGrpSpPr>
              <p:grpSpPr>
                <a:xfrm>
                  <a:off x="2323367" y="5616406"/>
                  <a:ext cx="159086" cy="159087"/>
                  <a:chOff x="2177216" y="5760204"/>
                  <a:chExt cx="305861" cy="305861"/>
                </a:xfrm>
              </p:grpSpPr>
              <p:sp>
                <p:nvSpPr>
                  <p:cNvPr id="95" name="Oval 94">
                    <a:extLst>
                      <a:ext uri="{FF2B5EF4-FFF2-40B4-BE49-F238E27FC236}">
                        <a16:creationId xmlns:a16="http://schemas.microsoft.com/office/drawing/2014/main" id="{9FE1235A-0820-4091-8988-2D2C2AF6EB98}"/>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AutoShape 18">
                    <a:extLst>
                      <a:ext uri="{FF2B5EF4-FFF2-40B4-BE49-F238E27FC236}">
                        <a16:creationId xmlns:a16="http://schemas.microsoft.com/office/drawing/2014/main" id="{E94D0C7C-C83D-4C66-BD35-3C1DAFC2315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87" name="Group 86">
              <a:extLst>
                <a:ext uri="{FF2B5EF4-FFF2-40B4-BE49-F238E27FC236}">
                  <a16:creationId xmlns:a16="http://schemas.microsoft.com/office/drawing/2014/main" id="{1819ED42-5F26-4321-91EB-FB33A8758C00}"/>
                </a:ext>
              </a:extLst>
            </p:cNvPr>
            <p:cNvGrpSpPr/>
            <p:nvPr/>
          </p:nvGrpSpPr>
          <p:grpSpPr>
            <a:xfrm>
              <a:off x="884004" y="4630854"/>
              <a:ext cx="2217548" cy="845464"/>
              <a:chOff x="884004" y="4630854"/>
              <a:chExt cx="2217548" cy="845464"/>
            </a:xfrm>
          </p:grpSpPr>
          <p:sp>
            <p:nvSpPr>
              <p:cNvPr id="88" name="TextBox 87">
                <a:extLst>
                  <a:ext uri="{FF2B5EF4-FFF2-40B4-BE49-F238E27FC236}">
                    <a16:creationId xmlns:a16="http://schemas.microsoft.com/office/drawing/2014/main" id="{DBBB8EF8-D261-4C7A-9385-125C1064F556}"/>
                  </a:ext>
                </a:extLst>
              </p:cNvPr>
              <p:cNvSpPr txBox="1"/>
              <p:nvPr/>
            </p:nvSpPr>
            <p:spPr>
              <a:xfrm>
                <a:off x="1046231" y="4630854"/>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89" name="Rectangle 88">
                <a:extLst>
                  <a:ext uri="{FF2B5EF4-FFF2-40B4-BE49-F238E27FC236}">
                    <a16:creationId xmlns:a16="http://schemas.microsoft.com/office/drawing/2014/main" id="{63E59ACF-624D-449A-86D2-82E0D2D4DC20}"/>
                  </a:ext>
                </a:extLst>
              </p:cNvPr>
              <p:cNvSpPr/>
              <p:nvPr/>
            </p:nvSpPr>
            <p:spPr>
              <a:xfrm>
                <a:off x="884004" y="4948417"/>
                <a:ext cx="2217548" cy="527901"/>
              </a:xfrm>
              <a:prstGeom prst="rect">
                <a:avLst/>
              </a:prstGeom>
            </p:spPr>
            <p:txBody>
              <a:bodyPr wrap="square">
                <a:spAutoFit/>
              </a:bodyPr>
              <a:lstStyle/>
              <a:p>
                <a:pPr algn="ctr">
                  <a:lnSpc>
                    <a:spcPts val="18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using simple lorem</a:t>
                </a:r>
              </a:p>
            </p:txBody>
          </p:sp>
        </p:grpSp>
      </p:grpSp>
      <p:grpSp>
        <p:nvGrpSpPr>
          <p:cNvPr id="101" name="Group 100">
            <a:extLst>
              <a:ext uri="{FF2B5EF4-FFF2-40B4-BE49-F238E27FC236}">
                <a16:creationId xmlns:a16="http://schemas.microsoft.com/office/drawing/2014/main" id="{E2A4C08B-2FD4-487F-90BB-82EABBEEA03E}"/>
              </a:ext>
            </a:extLst>
          </p:cNvPr>
          <p:cNvGrpSpPr/>
          <p:nvPr/>
        </p:nvGrpSpPr>
        <p:grpSpPr>
          <a:xfrm>
            <a:off x="9007603" y="4644106"/>
            <a:ext cx="2217548" cy="1237615"/>
            <a:chOff x="884004" y="4630854"/>
            <a:chExt cx="2217548" cy="1237615"/>
          </a:xfrm>
        </p:grpSpPr>
        <p:grpSp>
          <p:nvGrpSpPr>
            <p:cNvPr id="102" name="Group 101">
              <a:extLst>
                <a:ext uri="{FF2B5EF4-FFF2-40B4-BE49-F238E27FC236}">
                  <a16:creationId xmlns:a16="http://schemas.microsoft.com/office/drawing/2014/main" id="{52C85C41-E7FA-4183-B79D-0A1BD961F39A}"/>
                </a:ext>
              </a:extLst>
            </p:cNvPr>
            <p:cNvGrpSpPr/>
            <p:nvPr/>
          </p:nvGrpSpPr>
          <p:grpSpPr>
            <a:xfrm>
              <a:off x="1458560" y="5578304"/>
              <a:ext cx="1068437" cy="290165"/>
              <a:chOff x="5899707" y="2229364"/>
              <a:chExt cx="812243" cy="220588"/>
            </a:xfrm>
          </p:grpSpPr>
          <p:sp>
            <p:nvSpPr>
              <p:cNvPr id="106" name="Rectangle 105">
                <a:extLst>
                  <a:ext uri="{FF2B5EF4-FFF2-40B4-BE49-F238E27FC236}">
                    <a16:creationId xmlns:a16="http://schemas.microsoft.com/office/drawing/2014/main" id="{9BAD3A80-F456-4D58-815F-602C9E3EBBB8}"/>
                  </a:ext>
                </a:extLst>
              </p:cNvPr>
              <p:cNvSpPr/>
              <p:nvPr/>
            </p:nvSpPr>
            <p:spPr>
              <a:xfrm>
                <a:off x="5899707" y="2229364"/>
                <a:ext cx="812243" cy="220588"/>
              </a:xfrm>
              <a:prstGeom prst="rect">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7" name="Group 106">
                <a:extLst>
                  <a:ext uri="{FF2B5EF4-FFF2-40B4-BE49-F238E27FC236}">
                    <a16:creationId xmlns:a16="http://schemas.microsoft.com/office/drawing/2014/main" id="{9781358F-14AF-408C-99C7-6A9E70256D72}"/>
                  </a:ext>
                </a:extLst>
              </p:cNvPr>
              <p:cNvGrpSpPr/>
              <p:nvPr/>
            </p:nvGrpSpPr>
            <p:grpSpPr>
              <a:xfrm>
                <a:off x="6042303" y="2271001"/>
                <a:ext cx="527051" cy="137313"/>
                <a:chOff x="1871822" y="5616406"/>
                <a:chExt cx="610631" cy="159087"/>
              </a:xfrm>
            </p:grpSpPr>
            <p:grpSp>
              <p:nvGrpSpPr>
                <p:cNvPr id="108" name="Group 107">
                  <a:extLst>
                    <a:ext uri="{FF2B5EF4-FFF2-40B4-BE49-F238E27FC236}">
                      <a16:creationId xmlns:a16="http://schemas.microsoft.com/office/drawing/2014/main" id="{72B370CC-5508-4050-9317-6191774C96F4}"/>
                    </a:ext>
                  </a:extLst>
                </p:cNvPr>
                <p:cNvGrpSpPr/>
                <p:nvPr/>
              </p:nvGrpSpPr>
              <p:grpSpPr>
                <a:xfrm>
                  <a:off x="1871822" y="5616406"/>
                  <a:ext cx="159086" cy="159087"/>
                  <a:chOff x="1324575" y="5760204"/>
                  <a:chExt cx="305861" cy="305861"/>
                </a:xfrm>
              </p:grpSpPr>
              <p:sp>
                <p:nvSpPr>
                  <p:cNvPr id="115" name="Oval 114">
                    <a:extLst>
                      <a:ext uri="{FF2B5EF4-FFF2-40B4-BE49-F238E27FC236}">
                        <a16:creationId xmlns:a16="http://schemas.microsoft.com/office/drawing/2014/main" id="{28EF2D6F-39BB-4379-B684-9B69D134B971}"/>
                      </a:ext>
                    </a:extLst>
                  </p:cNvPr>
                  <p:cNvSpPr/>
                  <p:nvPr/>
                </p:nvSpPr>
                <p:spPr>
                  <a:xfrm>
                    <a:off x="1324575" y="5760204"/>
                    <a:ext cx="305861" cy="30586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AutoShape 1">
                    <a:extLst>
                      <a:ext uri="{FF2B5EF4-FFF2-40B4-BE49-F238E27FC236}">
                        <a16:creationId xmlns:a16="http://schemas.microsoft.com/office/drawing/2014/main" id="{1C893D78-6573-4913-BB34-84ADF651399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9" name="Group 108">
                  <a:extLst>
                    <a:ext uri="{FF2B5EF4-FFF2-40B4-BE49-F238E27FC236}">
                      <a16:creationId xmlns:a16="http://schemas.microsoft.com/office/drawing/2014/main" id="{8D0B2982-DBD5-4699-8B18-425D769C22C2}"/>
                    </a:ext>
                  </a:extLst>
                </p:cNvPr>
                <p:cNvGrpSpPr/>
                <p:nvPr/>
              </p:nvGrpSpPr>
              <p:grpSpPr>
                <a:xfrm>
                  <a:off x="2097594" y="5616406"/>
                  <a:ext cx="159086" cy="159087"/>
                  <a:chOff x="1684215" y="5760204"/>
                  <a:chExt cx="305861" cy="305861"/>
                </a:xfrm>
              </p:grpSpPr>
              <p:sp>
                <p:nvSpPr>
                  <p:cNvPr id="113" name="Oval 112">
                    <a:extLst>
                      <a:ext uri="{FF2B5EF4-FFF2-40B4-BE49-F238E27FC236}">
                        <a16:creationId xmlns:a16="http://schemas.microsoft.com/office/drawing/2014/main" id="{EE5D5807-9075-485A-A5A4-0BE8D45F58CB}"/>
                      </a:ext>
                    </a:extLst>
                  </p:cNvPr>
                  <p:cNvSpPr/>
                  <p:nvPr/>
                </p:nvSpPr>
                <p:spPr>
                  <a:xfrm>
                    <a:off x="1684215" y="5760204"/>
                    <a:ext cx="305861" cy="30586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AutoShape 21">
                    <a:extLst>
                      <a:ext uri="{FF2B5EF4-FFF2-40B4-BE49-F238E27FC236}">
                        <a16:creationId xmlns:a16="http://schemas.microsoft.com/office/drawing/2014/main" id="{3832FD63-6AEA-4856-955C-B21C63DFE6A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0" name="Group 109">
                  <a:extLst>
                    <a:ext uri="{FF2B5EF4-FFF2-40B4-BE49-F238E27FC236}">
                      <a16:creationId xmlns:a16="http://schemas.microsoft.com/office/drawing/2014/main" id="{716FE4DB-F523-4810-BF6E-529704497AE7}"/>
                    </a:ext>
                  </a:extLst>
                </p:cNvPr>
                <p:cNvGrpSpPr/>
                <p:nvPr/>
              </p:nvGrpSpPr>
              <p:grpSpPr>
                <a:xfrm>
                  <a:off x="2323367" y="5616406"/>
                  <a:ext cx="159086" cy="159087"/>
                  <a:chOff x="2177216" y="5760204"/>
                  <a:chExt cx="305861" cy="305861"/>
                </a:xfrm>
              </p:grpSpPr>
              <p:sp>
                <p:nvSpPr>
                  <p:cNvPr id="111" name="Oval 110">
                    <a:extLst>
                      <a:ext uri="{FF2B5EF4-FFF2-40B4-BE49-F238E27FC236}">
                        <a16:creationId xmlns:a16="http://schemas.microsoft.com/office/drawing/2014/main" id="{E70EF288-5A5A-41B4-A37B-50D35717A703}"/>
                      </a:ext>
                    </a:extLst>
                  </p:cNvPr>
                  <p:cNvSpPr/>
                  <p:nvPr/>
                </p:nvSpPr>
                <p:spPr>
                  <a:xfrm>
                    <a:off x="2177216" y="5760204"/>
                    <a:ext cx="305861" cy="30586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AutoShape 18">
                    <a:extLst>
                      <a:ext uri="{FF2B5EF4-FFF2-40B4-BE49-F238E27FC236}">
                        <a16:creationId xmlns:a16="http://schemas.microsoft.com/office/drawing/2014/main" id="{264BFB24-FB27-4E3D-AE7C-9E32171B309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103" name="Group 102">
              <a:extLst>
                <a:ext uri="{FF2B5EF4-FFF2-40B4-BE49-F238E27FC236}">
                  <a16:creationId xmlns:a16="http://schemas.microsoft.com/office/drawing/2014/main" id="{026FD942-2AA0-45BD-B320-718364508B86}"/>
                </a:ext>
              </a:extLst>
            </p:cNvPr>
            <p:cNvGrpSpPr/>
            <p:nvPr/>
          </p:nvGrpSpPr>
          <p:grpSpPr>
            <a:xfrm>
              <a:off x="884004" y="4630854"/>
              <a:ext cx="2217548" cy="845464"/>
              <a:chOff x="884004" y="4630854"/>
              <a:chExt cx="2217548" cy="845464"/>
            </a:xfrm>
          </p:grpSpPr>
          <p:sp>
            <p:nvSpPr>
              <p:cNvPr id="104" name="TextBox 103">
                <a:extLst>
                  <a:ext uri="{FF2B5EF4-FFF2-40B4-BE49-F238E27FC236}">
                    <a16:creationId xmlns:a16="http://schemas.microsoft.com/office/drawing/2014/main" id="{33D5501A-1C2A-4449-9EB1-FEBAC92EE31B}"/>
                  </a:ext>
                </a:extLst>
              </p:cNvPr>
              <p:cNvSpPr txBox="1"/>
              <p:nvPr/>
            </p:nvSpPr>
            <p:spPr>
              <a:xfrm>
                <a:off x="1046231" y="4630854"/>
                <a:ext cx="1893094"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Dr. Jacky Chan</a:t>
                </a:r>
              </a:p>
            </p:txBody>
          </p:sp>
          <p:sp>
            <p:nvSpPr>
              <p:cNvPr id="105" name="Rectangle 104">
                <a:extLst>
                  <a:ext uri="{FF2B5EF4-FFF2-40B4-BE49-F238E27FC236}">
                    <a16:creationId xmlns:a16="http://schemas.microsoft.com/office/drawing/2014/main" id="{18D7174D-D678-4CD5-8D26-08CB982E6F57}"/>
                  </a:ext>
                </a:extLst>
              </p:cNvPr>
              <p:cNvSpPr/>
              <p:nvPr/>
            </p:nvSpPr>
            <p:spPr>
              <a:xfrm>
                <a:off x="884004" y="4948417"/>
                <a:ext cx="2217548" cy="527901"/>
              </a:xfrm>
              <a:prstGeom prst="rect">
                <a:avLst/>
              </a:prstGeom>
            </p:spPr>
            <p:txBody>
              <a:bodyPr wrap="square">
                <a:spAutoFit/>
              </a:bodyPr>
              <a:lstStyle/>
              <a:p>
                <a:pPr algn="ctr">
                  <a:lnSpc>
                    <a:spcPts val="18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using simple lorem</a:t>
                </a:r>
              </a:p>
            </p:txBody>
          </p:sp>
        </p:grpSp>
      </p:grpSp>
      <p:sp>
        <p:nvSpPr>
          <p:cNvPr id="5" name="Picture Placeholder 4">
            <a:extLst>
              <a:ext uri="{FF2B5EF4-FFF2-40B4-BE49-F238E27FC236}">
                <a16:creationId xmlns:a16="http://schemas.microsoft.com/office/drawing/2014/main" id="{47308D4F-0B52-4074-8838-38831DED78CB}"/>
              </a:ext>
            </a:extLst>
          </p:cNvPr>
          <p:cNvSpPr>
            <a:spLocks noGrp="1"/>
          </p:cNvSpPr>
          <p:nvPr>
            <p:ph type="pic" sz="quarter" idx="239"/>
          </p:nvPr>
        </p:nvSpPr>
        <p:spPr/>
      </p:sp>
      <p:sp>
        <p:nvSpPr>
          <p:cNvPr id="7" name="Picture Placeholder 6">
            <a:extLst>
              <a:ext uri="{FF2B5EF4-FFF2-40B4-BE49-F238E27FC236}">
                <a16:creationId xmlns:a16="http://schemas.microsoft.com/office/drawing/2014/main" id="{9E593B1B-84F1-49CE-9A45-C878BD6C76D4}"/>
              </a:ext>
            </a:extLst>
          </p:cNvPr>
          <p:cNvSpPr>
            <a:spLocks noGrp="1"/>
          </p:cNvSpPr>
          <p:nvPr>
            <p:ph type="pic" sz="quarter" idx="241"/>
          </p:nvPr>
        </p:nvSpPr>
        <p:spPr/>
      </p:sp>
      <p:sp>
        <p:nvSpPr>
          <p:cNvPr id="9" name="Picture Placeholder 8">
            <a:extLst>
              <a:ext uri="{FF2B5EF4-FFF2-40B4-BE49-F238E27FC236}">
                <a16:creationId xmlns:a16="http://schemas.microsoft.com/office/drawing/2014/main" id="{57B5245D-172B-417C-854A-A66A6D2CCEB7}"/>
              </a:ext>
            </a:extLst>
          </p:cNvPr>
          <p:cNvSpPr>
            <a:spLocks noGrp="1"/>
          </p:cNvSpPr>
          <p:nvPr>
            <p:ph type="pic" sz="quarter" idx="240"/>
          </p:nvPr>
        </p:nvSpPr>
        <p:spPr/>
      </p:sp>
      <p:sp>
        <p:nvSpPr>
          <p:cNvPr id="15" name="Picture Placeholder 14">
            <a:extLst>
              <a:ext uri="{FF2B5EF4-FFF2-40B4-BE49-F238E27FC236}">
                <a16:creationId xmlns:a16="http://schemas.microsoft.com/office/drawing/2014/main" id="{CCE766A8-E81A-4B7B-B3D2-2761FD2AA26B}"/>
              </a:ext>
            </a:extLst>
          </p:cNvPr>
          <p:cNvSpPr>
            <a:spLocks noGrp="1"/>
          </p:cNvSpPr>
          <p:nvPr>
            <p:ph type="pic" sz="quarter" idx="242"/>
          </p:nvPr>
        </p:nvSpPr>
        <p:spPr/>
      </p:sp>
    </p:spTree>
    <p:extLst>
      <p:ext uri="{BB962C8B-B14F-4D97-AF65-F5344CB8AC3E}">
        <p14:creationId xmlns:p14="http://schemas.microsoft.com/office/powerpoint/2010/main" val="244919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5C8915F-C8A8-4129-89E4-14C0D3F2A629}"/>
              </a:ext>
            </a:extLst>
          </p:cNvPr>
          <p:cNvSpPr/>
          <p:nvPr/>
        </p:nvSpPr>
        <p:spPr>
          <a:xfrm>
            <a:off x="7416801" y="965528"/>
            <a:ext cx="2547492" cy="553998"/>
          </a:xfrm>
          <a:prstGeom prst="rect">
            <a:avLst/>
          </a:prstGeom>
        </p:spPr>
        <p:txBody>
          <a:bodyPr wrap="none">
            <a:spAutoFit/>
          </a:bodyPr>
          <a:lstStyle/>
          <a:p>
            <a:r>
              <a:rPr lang="en-US" sz="3000" b="1" dirty="0">
                <a:latin typeface="Roboto Slab" pitchFamily="2" charset="0"/>
                <a:ea typeface="Roboto Slab" pitchFamily="2" charset="0"/>
              </a:rPr>
              <a:t>Our Portfolio</a:t>
            </a:r>
            <a:endParaRPr lang="en-US" sz="3000" dirty="0"/>
          </a:p>
        </p:txBody>
      </p:sp>
      <p:sp>
        <p:nvSpPr>
          <p:cNvPr id="13" name="Rectangle 12">
            <a:extLst>
              <a:ext uri="{FF2B5EF4-FFF2-40B4-BE49-F238E27FC236}">
                <a16:creationId xmlns:a16="http://schemas.microsoft.com/office/drawing/2014/main" id="{67812484-4739-4BDD-AB2F-89D052BEC715}"/>
              </a:ext>
            </a:extLst>
          </p:cNvPr>
          <p:cNvSpPr/>
          <p:nvPr/>
        </p:nvSpPr>
        <p:spPr>
          <a:xfrm>
            <a:off x="7416801" y="1534040"/>
            <a:ext cx="3841037" cy="109203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1500s, when an unknown printer took a galley of type and scrambled it to make a type</a:t>
            </a:r>
          </a:p>
        </p:txBody>
      </p:sp>
      <p:grpSp>
        <p:nvGrpSpPr>
          <p:cNvPr id="35" name="Group 34">
            <a:extLst>
              <a:ext uri="{FF2B5EF4-FFF2-40B4-BE49-F238E27FC236}">
                <a16:creationId xmlns:a16="http://schemas.microsoft.com/office/drawing/2014/main" id="{3E28369D-5B6E-4398-AD7D-9B7A50A7EA45}"/>
              </a:ext>
            </a:extLst>
          </p:cNvPr>
          <p:cNvGrpSpPr/>
          <p:nvPr/>
        </p:nvGrpSpPr>
        <p:grpSpPr>
          <a:xfrm>
            <a:off x="7544906" y="5442593"/>
            <a:ext cx="4205103" cy="566565"/>
            <a:chOff x="7518402" y="5888900"/>
            <a:chExt cx="4205103" cy="566565"/>
          </a:xfrm>
        </p:grpSpPr>
        <p:sp>
          <p:nvSpPr>
            <p:cNvPr id="15" name="Rectangle 14">
              <a:extLst>
                <a:ext uri="{FF2B5EF4-FFF2-40B4-BE49-F238E27FC236}">
                  <a16:creationId xmlns:a16="http://schemas.microsoft.com/office/drawing/2014/main" id="{FFEEFE68-8233-466F-8FE6-0323B10DCBAC}"/>
                </a:ext>
              </a:extLst>
            </p:cNvPr>
            <p:cNvSpPr/>
            <p:nvPr/>
          </p:nvSpPr>
          <p:spPr>
            <a:xfrm>
              <a:off x="7518402" y="5990509"/>
              <a:ext cx="363346" cy="36334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TextBox 15">
              <a:extLst>
                <a:ext uri="{FF2B5EF4-FFF2-40B4-BE49-F238E27FC236}">
                  <a16:creationId xmlns:a16="http://schemas.microsoft.com/office/drawing/2014/main" id="{29A95777-C202-40B1-BC1E-78B978552E54}"/>
                </a:ext>
              </a:extLst>
            </p:cNvPr>
            <p:cNvSpPr txBox="1"/>
            <p:nvPr/>
          </p:nvSpPr>
          <p:spPr>
            <a:xfrm>
              <a:off x="7537053" y="6025988"/>
              <a:ext cx="331791" cy="292388"/>
            </a:xfrm>
            <a:prstGeom prst="rect">
              <a:avLst/>
            </a:prstGeom>
            <a:noFill/>
          </p:spPr>
          <p:txBody>
            <a:bodyPr wrap="square" rtlCol="0">
              <a:spAutoFit/>
            </a:bodyPr>
            <a:lstStyle/>
            <a:p>
              <a:pPr algn="ct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19" name="Rectangle 9">
              <a:extLst>
                <a:ext uri="{FF2B5EF4-FFF2-40B4-BE49-F238E27FC236}">
                  <a16:creationId xmlns:a16="http://schemas.microsoft.com/office/drawing/2014/main" id="{1EEB037E-D8AC-4509-9908-480E83CC1B98}"/>
                </a:ext>
              </a:extLst>
            </p:cNvPr>
            <p:cNvSpPr>
              <a:spLocks/>
            </p:cNvSpPr>
            <p:nvPr/>
          </p:nvSpPr>
          <p:spPr bwMode="auto">
            <a:xfrm>
              <a:off x="8205080" y="5888900"/>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you using simple alignments we have created an very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grpSp>
      <p:grpSp>
        <p:nvGrpSpPr>
          <p:cNvPr id="36" name="Group 35">
            <a:extLst>
              <a:ext uri="{FF2B5EF4-FFF2-40B4-BE49-F238E27FC236}">
                <a16:creationId xmlns:a16="http://schemas.microsoft.com/office/drawing/2014/main" id="{DCBBC7AE-541A-448E-9A31-D96274F28CC9}"/>
              </a:ext>
            </a:extLst>
          </p:cNvPr>
          <p:cNvGrpSpPr/>
          <p:nvPr/>
        </p:nvGrpSpPr>
        <p:grpSpPr>
          <a:xfrm>
            <a:off x="7544906" y="4389053"/>
            <a:ext cx="4205103" cy="566565"/>
            <a:chOff x="7518402" y="4722183"/>
            <a:chExt cx="4205103" cy="566565"/>
          </a:xfrm>
        </p:grpSpPr>
        <p:sp>
          <p:nvSpPr>
            <p:cNvPr id="25" name="Rectangle 24">
              <a:extLst>
                <a:ext uri="{FF2B5EF4-FFF2-40B4-BE49-F238E27FC236}">
                  <a16:creationId xmlns:a16="http://schemas.microsoft.com/office/drawing/2014/main" id="{9D903211-CC4C-461B-8DFE-E84BF65A4789}"/>
                </a:ext>
              </a:extLst>
            </p:cNvPr>
            <p:cNvSpPr/>
            <p:nvPr/>
          </p:nvSpPr>
          <p:spPr>
            <a:xfrm>
              <a:off x="7518402" y="4823792"/>
              <a:ext cx="363346" cy="36334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6" name="TextBox 25">
              <a:extLst>
                <a:ext uri="{FF2B5EF4-FFF2-40B4-BE49-F238E27FC236}">
                  <a16:creationId xmlns:a16="http://schemas.microsoft.com/office/drawing/2014/main" id="{905764F9-53A6-4171-B9CA-FE64D463CA61}"/>
                </a:ext>
              </a:extLst>
            </p:cNvPr>
            <p:cNvSpPr txBox="1"/>
            <p:nvPr/>
          </p:nvSpPr>
          <p:spPr>
            <a:xfrm>
              <a:off x="7537053" y="4859271"/>
              <a:ext cx="331791" cy="292388"/>
            </a:xfrm>
            <a:prstGeom prst="rect">
              <a:avLst/>
            </a:prstGeom>
            <a:noFill/>
          </p:spPr>
          <p:txBody>
            <a:bodyPr wrap="square" rtlCol="0">
              <a:spAutoFit/>
            </a:bodyPr>
            <a:lstStyle/>
            <a:p>
              <a:pPr algn="ct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29" name="Rectangle 9">
              <a:extLst>
                <a:ext uri="{FF2B5EF4-FFF2-40B4-BE49-F238E27FC236}">
                  <a16:creationId xmlns:a16="http://schemas.microsoft.com/office/drawing/2014/main" id="{A0EB74C8-2FFF-4B4D-8432-162B414AEE4F}"/>
                </a:ext>
              </a:extLst>
            </p:cNvPr>
            <p:cNvSpPr>
              <a:spLocks/>
            </p:cNvSpPr>
            <p:nvPr/>
          </p:nvSpPr>
          <p:spPr bwMode="auto">
            <a:xfrm>
              <a:off x="8205080" y="4722183"/>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you using simple alignments we have created an very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grpSp>
      <p:grpSp>
        <p:nvGrpSpPr>
          <p:cNvPr id="37" name="Group 36">
            <a:extLst>
              <a:ext uri="{FF2B5EF4-FFF2-40B4-BE49-F238E27FC236}">
                <a16:creationId xmlns:a16="http://schemas.microsoft.com/office/drawing/2014/main" id="{7AF36FEA-161E-4F45-A4E2-B5AFD6E2CD57}"/>
              </a:ext>
            </a:extLst>
          </p:cNvPr>
          <p:cNvGrpSpPr/>
          <p:nvPr/>
        </p:nvGrpSpPr>
        <p:grpSpPr>
          <a:xfrm>
            <a:off x="7544906" y="3335512"/>
            <a:ext cx="4205103" cy="566565"/>
            <a:chOff x="7518402" y="3541486"/>
            <a:chExt cx="4205103" cy="566565"/>
          </a:xfrm>
        </p:grpSpPr>
        <p:sp>
          <p:nvSpPr>
            <p:cNvPr id="30" name="Rectangle 29">
              <a:extLst>
                <a:ext uri="{FF2B5EF4-FFF2-40B4-BE49-F238E27FC236}">
                  <a16:creationId xmlns:a16="http://schemas.microsoft.com/office/drawing/2014/main" id="{020AD310-8DA5-4166-BB5A-12AF466234EF}"/>
                </a:ext>
              </a:extLst>
            </p:cNvPr>
            <p:cNvSpPr/>
            <p:nvPr/>
          </p:nvSpPr>
          <p:spPr>
            <a:xfrm>
              <a:off x="7518402" y="3643095"/>
              <a:ext cx="363346" cy="36334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1" name="TextBox 30">
              <a:extLst>
                <a:ext uri="{FF2B5EF4-FFF2-40B4-BE49-F238E27FC236}">
                  <a16:creationId xmlns:a16="http://schemas.microsoft.com/office/drawing/2014/main" id="{B1C31521-1E4B-4460-A25B-9E7FEFDC27DC}"/>
                </a:ext>
              </a:extLst>
            </p:cNvPr>
            <p:cNvSpPr txBox="1"/>
            <p:nvPr/>
          </p:nvSpPr>
          <p:spPr>
            <a:xfrm>
              <a:off x="7537053" y="3678574"/>
              <a:ext cx="331791" cy="292388"/>
            </a:xfrm>
            <a:prstGeom prst="rect">
              <a:avLst/>
            </a:prstGeom>
            <a:noFill/>
          </p:spPr>
          <p:txBody>
            <a:bodyPr wrap="square" rtlCol="0">
              <a:spAutoFit/>
            </a:bodyPr>
            <a:lstStyle/>
            <a:p>
              <a:pPr algn="ct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93BF35B-74F0-4A67-AFB9-B54AE9FA3AC8}"/>
                </a:ext>
              </a:extLst>
            </p:cNvPr>
            <p:cNvSpPr>
              <a:spLocks/>
            </p:cNvSpPr>
            <p:nvPr/>
          </p:nvSpPr>
          <p:spPr bwMode="auto">
            <a:xfrm>
              <a:off x="8205080" y="3541486"/>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you using simple alignments we have created an very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grpSp>
      <p:sp>
        <p:nvSpPr>
          <p:cNvPr id="4" name="Picture Placeholder 3">
            <a:extLst>
              <a:ext uri="{FF2B5EF4-FFF2-40B4-BE49-F238E27FC236}">
                <a16:creationId xmlns:a16="http://schemas.microsoft.com/office/drawing/2014/main" id="{1EA028D7-A2FB-4EA8-9296-B5DC5DE02F03}"/>
              </a:ext>
            </a:extLst>
          </p:cNvPr>
          <p:cNvSpPr>
            <a:spLocks noGrp="1"/>
          </p:cNvSpPr>
          <p:nvPr>
            <p:ph type="pic" sz="quarter" idx="239"/>
          </p:nvPr>
        </p:nvSpPr>
        <p:spPr/>
      </p:sp>
      <p:sp>
        <p:nvSpPr>
          <p:cNvPr id="6" name="Picture Placeholder 5">
            <a:extLst>
              <a:ext uri="{FF2B5EF4-FFF2-40B4-BE49-F238E27FC236}">
                <a16:creationId xmlns:a16="http://schemas.microsoft.com/office/drawing/2014/main" id="{3EED2864-C961-4684-8541-6DF04377E08F}"/>
              </a:ext>
            </a:extLst>
          </p:cNvPr>
          <p:cNvSpPr>
            <a:spLocks noGrp="1"/>
          </p:cNvSpPr>
          <p:nvPr>
            <p:ph type="pic" sz="quarter" idx="241"/>
          </p:nvPr>
        </p:nvSpPr>
        <p:spPr/>
      </p:sp>
      <p:sp>
        <p:nvSpPr>
          <p:cNvPr id="8" name="Picture Placeholder 7">
            <a:extLst>
              <a:ext uri="{FF2B5EF4-FFF2-40B4-BE49-F238E27FC236}">
                <a16:creationId xmlns:a16="http://schemas.microsoft.com/office/drawing/2014/main" id="{7F088BC7-EA4A-4CD0-BC84-F0DC022CD8E4}"/>
              </a:ext>
            </a:extLst>
          </p:cNvPr>
          <p:cNvSpPr>
            <a:spLocks noGrp="1"/>
          </p:cNvSpPr>
          <p:nvPr>
            <p:ph type="pic" sz="quarter" idx="240"/>
          </p:nvPr>
        </p:nvSpPr>
        <p:spPr/>
      </p:sp>
      <p:sp>
        <p:nvSpPr>
          <p:cNvPr id="10" name="Picture Placeholder 9">
            <a:extLst>
              <a:ext uri="{FF2B5EF4-FFF2-40B4-BE49-F238E27FC236}">
                <a16:creationId xmlns:a16="http://schemas.microsoft.com/office/drawing/2014/main" id="{971D6082-666C-40AA-BD03-1B559CECF3B4}"/>
              </a:ext>
            </a:extLst>
          </p:cNvPr>
          <p:cNvSpPr>
            <a:spLocks noGrp="1"/>
          </p:cNvSpPr>
          <p:nvPr>
            <p:ph type="pic" sz="quarter" idx="242"/>
          </p:nvPr>
        </p:nvSpPr>
        <p:spPr/>
      </p:sp>
      <p:sp>
        <p:nvSpPr>
          <p:cNvPr id="12" name="Picture Placeholder 11">
            <a:extLst>
              <a:ext uri="{FF2B5EF4-FFF2-40B4-BE49-F238E27FC236}">
                <a16:creationId xmlns:a16="http://schemas.microsoft.com/office/drawing/2014/main" id="{935317BC-743F-4E50-BD2E-926C67F40963}"/>
              </a:ext>
            </a:extLst>
          </p:cNvPr>
          <p:cNvSpPr>
            <a:spLocks noGrp="1"/>
          </p:cNvSpPr>
          <p:nvPr>
            <p:ph type="pic" sz="quarter" idx="245"/>
          </p:nvPr>
        </p:nvSpPr>
        <p:spPr/>
      </p:sp>
      <p:sp>
        <p:nvSpPr>
          <p:cNvPr id="17" name="Picture Placeholder 16">
            <a:extLst>
              <a:ext uri="{FF2B5EF4-FFF2-40B4-BE49-F238E27FC236}">
                <a16:creationId xmlns:a16="http://schemas.microsoft.com/office/drawing/2014/main" id="{FECEB9CD-7764-452D-912E-50916A0FD5E6}"/>
              </a:ext>
            </a:extLst>
          </p:cNvPr>
          <p:cNvSpPr>
            <a:spLocks noGrp="1"/>
          </p:cNvSpPr>
          <p:nvPr>
            <p:ph type="pic" sz="quarter" idx="244"/>
          </p:nvPr>
        </p:nvSpPr>
        <p:spPr/>
      </p:sp>
      <p:sp>
        <p:nvSpPr>
          <p:cNvPr id="20" name="Picture Placeholder 19">
            <a:extLst>
              <a:ext uri="{FF2B5EF4-FFF2-40B4-BE49-F238E27FC236}">
                <a16:creationId xmlns:a16="http://schemas.microsoft.com/office/drawing/2014/main" id="{48EE2C95-34D4-4981-921B-290565F46035}"/>
              </a:ext>
            </a:extLst>
          </p:cNvPr>
          <p:cNvSpPr>
            <a:spLocks noGrp="1"/>
          </p:cNvSpPr>
          <p:nvPr>
            <p:ph type="pic" sz="quarter" idx="243"/>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06FC7-7926-4B25-B823-DF53339DDBB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 name="Subtitle 3">
            <a:extLst>
              <a:ext uri="{FF2B5EF4-FFF2-40B4-BE49-F238E27FC236}">
                <a16:creationId xmlns:a16="http://schemas.microsoft.com/office/drawing/2014/main" id="{D1B12497-6860-494F-9D72-BF8C0C5314F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3" name="Rectangle 12">
            <a:extLst>
              <a:ext uri="{FF2B5EF4-FFF2-40B4-BE49-F238E27FC236}">
                <a16:creationId xmlns:a16="http://schemas.microsoft.com/office/drawing/2014/main" id="{6F8FC264-C0F9-4DDC-B998-C90339E24D86}"/>
              </a:ext>
            </a:extLst>
          </p:cNvPr>
          <p:cNvSpPr/>
          <p:nvPr/>
        </p:nvSpPr>
        <p:spPr>
          <a:xfrm>
            <a:off x="2103128" y="5769044"/>
            <a:ext cx="7985744"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scrambled it to make a type specimen book</a:t>
            </a:r>
          </a:p>
        </p:txBody>
      </p:sp>
      <p:sp>
        <p:nvSpPr>
          <p:cNvPr id="5" name="Picture Placeholder 4">
            <a:extLst>
              <a:ext uri="{FF2B5EF4-FFF2-40B4-BE49-F238E27FC236}">
                <a16:creationId xmlns:a16="http://schemas.microsoft.com/office/drawing/2014/main" id="{9DE7BA71-A1BF-4321-A344-67ED9E300B63}"/>
              </a:ext>
            </a:extLst>
          </p:cNvPr>
          <p:cNvSpPr>
            <a:spLocks noGrp="1"/>
          </p:cNvSpPr>
          <p:nvPr>
            <p:ph type="pic" sz="quarter" idx="242"/>
          </p:nvPr>
        </p:nvSpPr>
        <p:spPr/>
      </p:sp>
      <p:sp>
        <p:nvSpPr>
          <p:cNvPr id="7" name="Picture Placeholder 6">
            <a:extLst>
              <a:ext uri="{FF2B5EF4-FFF2-40B4-BE49-F238E27FC236}">
                <a16:creationId xmlns:a16="http://schemas.microsoft.com/office/drawing/2014/main" id="{E6CA927C-5647-47D3-BD73-BA976387E48D}"/>
              </a:ext>
            </a:extLst>
          </p:cNvPr>
          <p:cNvSpPr>
            <a:spLocks noGrp="1"/>
          </p:cNvSpPr>
          <p:nvPr>
            <p:ph type="pic" sz="quarter" idx="244"/>
          </p:nvPr>
        </p:nvSpPr>
        <p:spPr/>
      </p:sp>
      <p:sp>
        <p:nvSpPr>
          <p:cNvPr id="9" name="Picture Placeholder 8">
            <a:extLst>
              <a:ext uri="{FF2B5EF4-FFF2-40B4-BE49-F238E27FC236}">
                <a16:creationId xmlns:a16="http://schemas.microsoft.com/office/drawing/2014/main" id="{2ADFFD6F-1E27-4F7E-A5E5-21B279CB7CBF}"/>
              </a:ext>
            </a:extLst>
          </p:cNvPr>
          <p:cNvSpPr>
            <a:spLocks noGrp="1"/>
          </p:cNvSpPr>
          <p:nvPr>
            <p:ph type="pic" sz="quarter" idx="243"/>
          </p:nvPr>
        </p:nvSpPr>
        <p:spPr/>
      </p:sp>
      <p:sp>
        <p:nvSpPr>
          <p:cNvPr id="11" name="Picture Placeholder 10">
            <a:extLst>
              <a:ext uri="{FF2B5EF4-FFF2-40B4-BE49-F238E27FC236}">
                <a16:creationId xmlns:a16="http://schemas.microsoft.com/office/drawing/2014/main" id="{CC52D01D-36B2-45D9-BCF6-35777B4E3AA9}"/>
              </a:ext>
            </a:extLst>
          </p:cNvPr>
          <p:cNvSpPr>
            <a:spLocks noGrp="1"/>
          </p:cNvSpPr>
          <p:nvPr>
            <p:ph type="pic" sz="quarter" idx="245"/>
          </p:nvPr>
        </p:nvSpPr>
        <p:spPr/>
      </p:sp>
      <p:sp>
        <p:nvSpPr>
          <p:cNvPr id="14" name="Picture Placeholder 13">
            <a:extLst>
              <a:ext uri="{FF2B5EF4-FFF2-40B4-BE49-F238E27FC236}">
                <a16:creationId xmlns:a16="http://schemas.microsoft.com/office/drawing/2014/main" id="{105D37B1-DD85-461A-953E-C40C647144A1}"/>
              </a:ext>
            </a:extLst>
          </p:cNvPr>
          <p:cNvSpPr>
            <a:spLocks noGrp="1"/>
          </p:cNvSpPr>
          <p:nvPr>
            <p:ph type="pic" sz="quarter" idx="239"/>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4E2D98-F3F3-40AA-A004-E0C747CC7662}"/>
              </a:ext>
            </a:extLst>
          </p:cNvPr>
          <p:cNvSpPr/>
          <p:nvPr/>
        </p:nvSpPr>
        <p:spPr bwMode="auto">
          <a:xfrm>
            <a:off x="511313" y="1921566"/>
            <a:ext cx="4901096" cy="2366858"/>
          </a:xfrm>
          <a:prstGeom prst="rect">
            <a:avLst/>
          </a:prstGeom>
          <a:solidFill>
            <a:schemeClr val="accent6">
              <a:lumMod val="75000"/>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5" name="Rectangle 34">
            <a:extLst>
              <a:ext uri="{FF2B5EF4-FFF2-40B4-BE49-F238E27FC236}">
                <a16:creationId xmlns:a16="http://schemas.microsoft.com/office/drawing/2014/main" id="{8967C568-9966-4212-B2D7-73AABC346174}"/>
              </a:ext>
            </a:extLst>
          </p:cNvPr>
          <p:cNvSpPr/>
          <p:nvPr/>
        </p:nvSpPr>
        <p:spPr>
          <a:xfrm>
            <a:off x="754026" y="2558980"/>
            <a:ext cx="4415671" cy="1092030"/>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unknown printer took a galley of type and scrambled it to make a type specimen book</a:t>
            </a:r>
          </a:p>
        </p:txBody>
      </p:sp>
      <p:sp>
        <p:nvSpPr>
          <p:cNvPr id="5" name="Picture Placeholder 4">
            <a:extLst>
              <a:ext uri="{FF2B5EF4-FFF2-40B4-BE49-F238E27FC236}">
                <a16:creationId xmlns:a16="http://schemas.microsoft.com/office/drawing/2014/main" id="{DDDC1070-8FCC-492E-A88A-0B9B69A3EDC9}"/>
              </a:ext>
            </a:extLst>
          </p:cNvPr>
          <p:cNvSpPr>
            <a:spLocks noGrp="1"/>
          </p:cNvSpPr>
          <p:nvPr>
            <p:ph type="pic" sz="quarter" idx="244"/>
          </p:nvPr>
        </p:nvSpPr>
        <p:spPr/>
      </p:sp>
      <p:sp>
        <p:nvSpPr>
          <p:cNvPr id="7" name="Picture Placeholder 6">
            <a:extLst>
              <a:ext uri="{FF2B5EF4-FFF2-40B4-BE49-F238E27FC236}">
                <a16:creationId xmlns:a16="http://schemas.microsoft.com/office/drawing/2014/main" id="{328DCAC4-A0CD-4787-8321-E02C04A6691F}"/>
              </a:ext>
            </a:extLst>
          </p:cNvPr>
          <p:cNvSpPr>
            <a:spLocks noGrp="1"/>
          </p:cNvSpPr>
          <p:nvPr>
            <p:ph type="pic" sz="quarter" idx="243"/>
          </p:nvPr>
        </p:nvSpPr>
        <p:spPr/>
      </p:sp>
      <p:sp>
        <p:nvSpPr>
          <p:cNvPr id="9" name="Picture Placeholder 8">
            <a:extLst>
              <a:ext uri="{FF2B5EF4-FFF2-40B4-BE49-F238E27FC236}">
                <a16:creationId xmlns:a16="http://schemas.microsoft.com/office/drawing/2014/main" id="{0E9DF89C-BF2C-441C-9B33-1198F72B620E}"/>
              </a:ext>
            </a:extLst>
          </p:cNvPr>
          <p:cNvSpPr>
            <a:spLocks noGrp="1"/>
          </p:cNvSpPr>
          <p:nvPr>
            <p:ph type="pic" sz="quarter" idx="245"/>
          </p:nvPr>
        </p:nvSpPr>
        <p:spPr/>
      </p:sp>
      <p:sp>
        <p:nvSpPr>
          <p:cNvPr id="12" name="Picture Placeholder 11">
            <a:extLst>
              <a:ext uri="{FF2B5EF4-FFF2-40B4-BE49-F238E27FC236}">
                <a16:creationId xmlns:a16="http://schemas.microsoft.com/office/drawing/2014/main" id="{61822A34-577B-46D3-A295-703C4BDA1BAE}"/>
              </a:ext>
            </a:extLst>
          </p:cNvPr>
          <p:cNvSpPr>
            <a:spLocks noGrp="1"/>
          </p:cNvSpPr>
          <p:nvPr>
            <p:ph type="pic" sz="quarter" idx="242"/>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grpSp>
        <p:nvGrpSpPr>
          <p:cNvPr id="14" name="Group 13">
            <a:extLst>
              <a:ext uri="{FF2B5EF4-FFF2-40B4-BE49-F238E27FC236}">
                <a16:creationId xmlns:a16="http://schemas.microsoft.com/office/drawing/2014/main" id="{0DF6DC7E-C0FB-4ED3-9F19-077F7CF2F2DB}"/>
              </a:ext>
            </a:extLst>
          </p:cNvPr>
          <p:cNvGrpSpPr/>
          <p:nvPr/>
        </p:nvGrpSpPr>
        <p:grpSpPr>
          <a:xfrm>
            <a:off x="997547" y="4777693"/>
            <a:ext cx="3084904" cy="1130123"/>
            <a:chOff x="4559738" y="5222631"/>
            <a:chExt cx="3084904" cy="1130123"/>
          </a:xfrm>
        </p:grpSpPr>
        <p:sp>
          <p:nvSpPr>
            <p:cNvPr id="37" name="Rectangle 9">
              <a:extLst>
                <a:ext uri="{FF2B5EF4-FFF2-40B4-BE49-F238E27FC236}">
                  <a16:creationId xmlns:a16="http://schemas.microsoft.com/office/drawing/2014/main" id="{D83E2006-D0DB-4252-94E0-562A2BD525C4}"/>
                </a:ext>
              </a:extLst>
            </p:cNvPr>
            <p:cNvSpPr>
              <a:spLocks/>
            </p:cNvSpPr>
            <p:nvPr/>
          </p:nvSpPr>
          <p:spPr bwMode="auto">
            <a:xfrm>
              <a:off x="4559738" y="5646732"/>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39" name="TextBox 38">
              <a:extLst>
                <a:ext uri="{FF2B5EF4-FFF2-40B4-BE49-F238E27FC236}">
                  <a16:creationId xmlns:a16="http://schemas.microsoft.com/office/drawing/2014/main" id="{0D747EF8-6193-4856-927F-9B543AD32BC9}"/>
                </a:ext>
              </a:extLst>
            </p:cNvPr>
            <p:cNvSpPr txBox="1"/>
            <p:nvPr/>
          </p:nvSpPr>
          <p:spPr>
            <a:xfrm>
              <a:off x="5633151" y="5222631"/>
              <a:ext cx="938078"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2015</a:t>
              </a:r>
            </a:p>
          </p:txBody>
        </p:sp>
      </p:grpSp>
      <p:grpSp>
        <p:nvGrpSpPr>
          <p:cNvPr id="16" name="Group 15">
            <a:extLst>
              <a:ext uri="{FF2B5EF4-FFF2-40B4-BE49-F238E27FC236}">
                <a16:creationId xmlns:a16="http://schemas.microsoft.com/office/drawing/2014/main" id="{F1D98775-8347-40D2-80EF-24E128880E6C}"/>
              </a:ext>
            </a:extLst>
          </p:cNvPr>
          <p:cNvGrpSpPr/>
          <p:nvPr/>
        </p:nvGrpSpPr>
        <p:grpSpPr>
          <a:xfrm>
            <a:off x="4536257" y="4777693"/>
            <a:ext cx="3084904" cy="1130123"/>
            <a:chOff x="4559738" y="5222631"/>
            <a:chExt cx="3084904" cy="1130123"/>
          </a:xfrm>
        </p:grpSpPr>
        <p:sp>
          <p:nvSpPr>
            <p:cNvPr id="17" name="Rectangle 9">
              <a:extLst>
                <a:ext uri="{FF2B5EF4-FFF2-40B4-BE49-F238E27FC236}">
                  <a16:creationId xmlns:a16="http://schemas.microsoft.com/office/drawing/2014/main" id="{4D3AB656-0914-4A45-807C-68F825AF50C3}"/>
                </a:ext>
              </a:extLst>
            </p:cNvPr>
            <p:cNvSpPr>
              <a:spLocks/>
            </p:cNvSpPr>
            <p:nvPr/>
          </p:nvSpPr>
          <p:spPr bwMode="auto">
            <a:xfrm>
              <a:off x="4559738" y="5646732"/>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18" name="TextBox 17">
              <a:extLst>
                <a:ext uri="{FF2B5EF4-FFF2-40B4-BE49-F238E27FC236}">
                  <a16:creationId xmlns:a16="http://schemas.microsoft.com/office/drawing/2014/main" id="{743E430D-380B-4734-98BF-3906ED704A96}"/>
                </a:ext>
              </a:extLst>
            </p:cNvPr>
            <p:cNvSpPr txBox="1"/>
            <p:nvPr/>
          </p:nvSpPr>
          <p:spPr>
            <a:xfrm>
              <a:off x="5628343" y="5222631"/>
              <a:ext cx="947695"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2016</a:t>
              </a:r>
            </a:p>
          </p:txBody>
        </p:sp>
      </p:grpSp>
      <p:grpSp>
        <p:nvGrpSpPr>
          <p:cNvPr id="19" name="Group 18">
            <a:extLst>
              <a:ext uri="{FF2B5EF4-FFF2-40B4-BE49-F238E27FC236}">
                <a16:creationId xmlns:a16="http://schemas.microsoft.com/office/drawing/2014/main" id="{01040675-9A66-4AC6-BBC8-B0541A824EC5}"/>
              </a:ext>
            </a:extLst>
          </p:cNvPr>
          <p:cNvGrpSpPr/>
          <p:nvPr/>
        </p:nvGrpSpPr>
        <p:grpSpPr>
          <a:xfrm>
            <a:off x="8109548" y="4777693"/>
            <a:ext cx="3084904" cy="1130123"/>
            <a:chOff x="4559738" y="5222631"/>
            <a:chExt cx="3084904" cy="1130123"/>
          </a:xfrm>
        </p:grpSpPr>
        <p:sp>
          <p:nvSpPr>
            <p:cNvPr id="20" name="Rectangle 9">
              <a:extLst>
                <a:ext uri="{FF2B5EF4-FFF2-40B4-BE49-F238E27FC236}">
                  <a16:creationId xmlns:a16="http://schemas.microsoft.com/office/drawing/2014/main" id="{6689E85F-48CB-49AE-84D9-A9C039E8B1A9}"/>
                </a:ext>
              </a:extLst>
            </p:cNvPr>
            <p:cNvSpPr>
              <a:spLocks/>
            </p:cNvSpPr>
            <p:nvPr/>
          </p:nvSpPr>
          <p:spPr bwMode="auto">
            <a:xfrm>
              <a:off x="4559738" y="5646732"/>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21" name="TextBox 20">
              <a:extLst>
                <a:ext uri="{FF2B5EF4-FFF2-40B4-BE49-F238E27FC236}">
                  <a16:creationId xmlns:a16="http://schemas.microsoft.com/office/drawing/2014/main" id="{16A2FD80-80B3-4222-AE69-44942873501D}"/>
                </a:ext>
              </a:extLst>
            </p:cNvPr>
            <p:cNvSpPr txBox="1"/>
            <p:nvPr/>
          </p:nvSpPr>
          <p:spPr>
            <a:xfrm>
              <a:off x="5631549" y="5222631"/>
              <a:ext cx="941283"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2017</a:t>
              </a:r>
            </a:p>
          </p:txBody>
        </p:sp>
      </p:grpSp>
      <p:sp>
        <p:nvSpPr>
          <p:cNvPr id="4" name="Picture Placeholder 3">
            <a:extLst>
              <a:ext uri="{FF2B5EF4-FFF2-40B4-BE49-F238E27FC236}">
                <a16:creationId xmlns:a16="http://schemas.microsoft.com/office/drawing/2014/main" id="{40503B67-C4AE-4ED4-9EB8-5A48A4AF8BF9}"/>
              </a:ext>
            </a:extLst>
          </p:cNvPr>
          <p:cNvSpPr>
            <a:spLocks noGrp="1"/>
          </p:cNvSpPr>
          <p:nvPr>
            <p:ph type="pic" sz="quarter" idx="242"/>
          </p:nvPr>
        </p:nvSpPr>
        <p:spPr/>
      </p:sp>
      <p:sp>
        <p:nvSpPr>
          <p:cNvPr id="6" name="Picture Placeholder 5">
            <a:extLst>
              <a:ext uri="{FF2B5EF4-FFF2-40B4-BE49-F238E27FC236}">
                <a16:creationId xmlns:a16="http://schemas.microsoft.com/office/drawing/2014/main" id="{FA686C9A-0A86-455E-ABE1-D0D521D7FD54}"/>
              </a:ext>
            </a:extLst>
          </p:cNvPr>
          <p:cNvSpPr>
            <a:spLocks noGrp="1"/>
          </p:cNvSpPr>
          <p:nvPr>
            <p:ph type="pic" sz="quarter" idx="244"/>
          </p:nvPr>
        </p:nvSpPr>
        <p:spPr/>
      </p:sp>
      <p:sp>
        <p:nvSpPr>
          <p:cNvPr id="8" name="Picture Placeholder 7">
            <a:extLst>
              <a:ext uri="{FF2B5EF4-FFF2-40B4-BE49-F238E27FC236}">
                <a16:creationId xmlns:a16="http://schemas.microsoft.com/office/drawing/2014/main" id="{F646125A-9435-4432-ABAD-4BC07F4FFEB0}"/>
              </a:ext>
            </a:extLst>
          </p:cNvPr>
          <p:cNvSpPr>
            <a:spLocks noGrp="1"/>
          </p:cNvSpPr>
          <p:nvPr>
            <p:ph type="pic" sz="quarter" idx="245"/>
          </p:nvPr>
        </p:nvSpPr>
        <p:spPr/>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3C84585-9A3A-4434-8D96-AB9CE56BA3E4}"/>
              </a:ext>
            </a:extLst>
          </p:cNvPr>
          <p:cNvCxnSpPr>
            <a:cxnSpLocks/>
          </p:cNvCxnSpPr>
          <p:nvPr/>
        </p:nvCxnSpPr>
        <p:spPr>
          <a:xfrm>
            <a:off x="0" y="3334228"/>
            <a:ext cx="12192000" cy="0"/>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254B8AD-14DA-453C-AC36-8A35F66493CC}"/>
              </a:ext>
            </a:extLst>
          </p:cNvPr>
          <p:cNvSpPr>
            <a:spLocks noGrp="1"/>
          </p:cNvSpPr>
          <p:nvPr>
            <p:ph type="title"/>
          </p:nvPr>
        </p:nvSpPr>
        <p:spPr>
          <a:xfrm>
            <a:off x="838200" y="481237"/>
            <a:ext cx="10515600" cy="679905"/>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82F52DF6-C36B-4A59-99D9-C73EAB0D2CB0}"/>
              </a:ext>
            </a:extLst>
          </p:cNvPr>
          <p:cNvSpPr>
            <a:spLocks noGrp="1"/>
          </p:cNvSpPr>
          <p:nvPr>
            <p:ph type="subTitle" idx="1"/>
          </p:nvPr>
        </p:nvSpPr>
        <p:spPr>
          <a:xfrm>
            <a:off x="838200" y="1134613"/>
            <a:ext cx="10515600" cy="244244"/>
          </a:xfr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a:t>
            </a:r>
          </a:p>
        </p:txBody>
      </p:sp>
      <p:grpSp>
        <p:nvGrpSpPr>
          <p:cNvPr id="24" name="Group 23">
            <a:extLst>
              <a:ext uri="{FF2B5EF4-FFF2-40B4-BE49-F238E27FC236}">
                <a16:creationId xmlns:a16="http://schemas.microsoft.com/office/drawing/2014/main" id="{6D3533CC-4CBE-48E6-A854-F287119160E1}"/>
              </a:ext>
            </a:extLst>
          </p:cNvPr>
          <p:cNvGrpSpPr/>
          <p:nvPr/>
        </p:nvGrpSpPr>
        <p:grpSpPr>
          <a:xfrm>
            <a:off x="737418" y="4202073"/>
            <a:ext cx="3084904" cy="1130123"/>
            <a:chOff x="4559738" y="5222631"/>
            <a:chExt cx="3084904" cy="1130123"/>
          </a:xfrm>
        </p:grpSpPr>
        <p:sp>
          <p:nvSpPr>
            <p:cNvPr id="25" name="Rectangle 9">
              <a:extLst>
                <a:ext uri="{FF2B5EF4-FFF2-40B4-BE49-F238E27FC236}">
                  <a16:creationId xmlns:a16="http://schemas.microsoft.com/office/drawing/2014/main" id="{4E69D805-C988-44B5-9F20-4CF242ADA8F1}"/>
                </a:ext>
              </a:extLst>
            </p:cNvPr>
            <p:cNvSpPr>
              <a:spLocks/>
            </p:cNvSpPr>
            <p:nvPr/>
          </p:nvSpPr>
          <p:spPr bwMode="auto">
            <a:xfrm>
              <a:off x="4559738" y="5646732"/>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26" name="TextBox 25">
              <a:extLst>
                <a:ext uri="{FF2B5EF4-FFF2-40B4-BE49-F238E27FC236}">
                  <a16:creationId xmlns:a16="http://schemas.microsoft.com/office/drawing/2014/main" id="{A980D064-FEA4-42F8-A0D1-593553C6404C}"/>
                </a:ext>
              </a:extLst>
            </p:cNvPr>
            <p:cNvSpPr txBox="1"/>
            <p:nvPr/>
          </p:nvSpPr>
          <p:spPr>
            <a:xfrm>
              <a:off x="5633151" y="5222631"/>
              <a:ext cx="938078"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2015</a:t>
              </a:r>
            </a:p>
          </p:txBody>
        </p:sp>
      </p:grpSp>
      <p:grpSp>
        <p:nvGrpSpPr>
          <p:cNvPr id="9" name="Group 8">
            <a:extLst>
              <a:ext uri="{FF2B5EF4-FFF2-40B4-BE49-F238E27FC236}">
                <a16:creationId xmlns:a16="http://schemas.microsoft.com/office/drawing/2014/main" id="{4AEF015D-D3DE-4350-BD9C-A083BA4BFE6F}"/>
              </a:ext>
            </a:extLst>
          </p:cNvPr>
          <p:cNvGrpSpPr/>
          <p:nvPr/>
        </p:nvGrpSpPr>
        <p:grpSpPr>
          <a:xfrm>
            <a:off x="1815419" y="2869777"/>
            <a:ext cx="928902" cy="928902"/>
            <a:chOff x="2170426" y="2962044"/>
            <a:chExt cx="928902" cy="928902"/>
          </a:xfrm>
        </p:grpSpPr>
        <p:sp>
          <p:nvSpPr>
            <p:cNvPr id="23" name="AutoShape 9">
              <a:extLst>
                <a:ext uri="{FF2B5EF4-FFF2-40B4-BE49-F238E27FC236}">
                  <a16:creationId xmlns:a16="http://schemas.microsoft.com/office/drawing/2014/main" id="{79B9D4C3-B0E1-4DAA-833C-97F87C797C3A}"/>
                </a:ext>
              </a:extLst>
            </p:cNvPr>
            <p:cNvSpPr>
              <a:spLocks/>
            </p:cNvSpPr>
            <p:nvPr/>
          </p:nvSpPr>
          <p:spPr bwMode="auto">
            <a:xfrm>
              <a:off x="2366257" y="3146578"/>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5"/>
            </a:solidFill>
            <a:ln>
              <a:noFill/>
            </a:ln>
          </p:spPr>
          <p:txBody>
            <a:bodyPr lIns="0" tIns="0" rIns="0" bIns="0"/>
            <a:lstStyle/>
            <a:p>
              <a:pPr algn="ctr"/>
              <a:endParaRPr lang="en-US"/>
            </a:p>
          </p:txBody>
        </p:sp>
        <p:sp>
          <p:nvSpPr>
            <p:cNvPr id="22" name="Oval 21">
              <a:extLst>
                <a:ext uri="{FF2B5EF4-FFF2-40B4-BE49-F238E27FC236}">
                  <a16:creationId xmlns:a16="http://schemas.microsoft.com/office/drawing/2014/main" id="{B23AECCC-5C63-4DD1-89F6-49E48B80CD20}"/>
                </a:ext>
              </a:extLst>
            </p:cNvPr>
            <p:cNvSpPr/>
            <p:nvPr/>
          </p:nvSpPr>
          <p:spPr bwMode="auto">
            <a:xfrm>
              <a:off x="2170426" y="2962044"/>
              <a:ext cx="928902" cy="928902"/>
            </a:xfrm>
            <a:prstGeom prst="ellipse">
              <a:avLst/>
            </a:prstGeom>
            <a:noFill/>
            <a:ln w="28575">
              <a:solidFill>
                <a:schemeClr val="accent5"/>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grpSp>
        <p:nvGrpSpPr>
          <p:cNvPr id="8" name="Group 7">
            <a:extLst>
              <a:ext uri="{FF2B5EF4-FFF2-40B4-BE49-F238E27FC236}">
                <a16:creationId xmlns:a16="http://schemas.microsoft.com/office/drawing/2014/main" id="{F4E41749-F95E-41EE-98EB-768FAC611408}"/>
              </a:ext>
            </a:extLst>
          </p:cNvPr>
          <p:cNvGrpSpPr/>
          <p:nvPr/>
        </p:nvGrpSpPr>
        <p:grpSpPr>
          <a:xfrm>
            <a:off x="5631550" y="2869777"/>
            <a:ext cx="928902" cy="928902"/>
            <a:chOff x="6590972" y="4833971"/>
            <a:chExt cx="928902" cy="928902"/>
          </a:xfrm>
        </p:grpSpPr>
        <p:sp>
          <p:nvSpPr>
            <p:cNvPr id="13" name="AutoShape 51">
              <a:extLst>
                <a:ext uri="{FF2B5EF4-FFF2-40B4-BE49-F238E27FC236}">
                  <a16:creationId xmlns:a16="http://schemas.microsoft.com/office/drawing/2014/main" id="{F87985F2-1215-4879-B767-DE2E7FD8C318}"/>
                </a:ext>
              </a:extLst>
            </p:cNvPr>
            <p:cNvSpPr>
              <a:spLocks/>
            </p:cNvSpPr>
            <p:nvPr/>
          </p:nvSpPr>
          <p:spPr bwMode="auto">
            <a:xfrm>
              <a:off x="6796078" y="5014641"/>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4"/>
            </a:solidFill>
            <a:ln>
              <a:noFill/>
            </a:ln>
          </p:spPr>
          <p:txBody>
            <a:bodyPr lIns="0" tIns="0" rIns="0" bIns="0"/>
            <a:lstStyle/>
            <a:p>
              <a:endParaRPr lang="en-US"/>
            </a:p>
          </p:txBody>
        </p:sp>
        <p:sp>
          <p:nvSpPr>
            <p:cNvPr id="29" name="Oval 28">
              <a:extLst>
                <a:ext uri="{FF2B5EF4-FFF2-40B4-BE49-F238E27FC236}">
                  <a16:creationId xmlns:a16="http://schemas.microsoft.com/office/drawing/2014/main" id="{3D452998-A167-43C2-BE36-38330ABBDDA8}"/>
                </a:ext>
              </a:extLst>
            </p:cNvPr>
            <p:cNvSpPr/>
            <p:nvPr/>
          </p:nvSpPr>
          <p:spPr bwMode="auto">
            <a:xfrm>
              <a:off x="6590972" y="4833971"/>
              <a:ext cx="928902" cy="928902"/>
            </a:xfrm>
            <a:prstGeom prst="ellipse">
              <a:avLst/>
            </a:prstGeom>
            <a:noFill/>
            <a:ln w="28575">
              <a:solidFill>
                <a:schemeClr val="accent4"/>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grpSp>
        <p:nvGrpSpPr>
          <p:cNvPr id="30" name="Group 29">
            <a:extLst>
              <a:ext uri="{FF2B5EF4-FFF2-40B4-BE49-F238E27FC236}">
                <a16:creationId xmlns:a16="http://schemas.microsoft.com/office/drawing/2014/main" id="{A057FFE7-3C9E-49DA-8D38-B1C09494A160}"/>
              </a:ext>
            </a:extLst>
          </p:cNvPr>
          <p:cNvGrpSpPr/>
          <p:nvPr/>
        </p:nvGrpSpPr>
        <p:grpSpPr>
          <a:xfrm>
            <a:off x="4553549" y="4221768"/>
            <a:ext cx="3084904" cy="1130123"/>
            <a:chOff x="4559738" y="5222631"/>
            <a:chExt cx="3084904" cy="1130123"/>
          </a:xfrm>
        </p:grpSpPr>
        <p:sp>
          <p:nvSpPr>
            <p:cNvPr id="35" name="Rectangle 9">
              <a:extLst>
                <a:ext uri="{FF2B5EF4-FFF2-40B4-BE49-F238E27FC236}">
                  <a16:creationId xmlns:a16="http://schemas.microsoft.com/office/drawing/2014/main" id="{C5A6D41A-3A33-45F0-ABE6-C9076C208419}"/>
                </a:ext>
              </a:extLst>
            </p:cNvPr>
            <p:cNvSpPr>
              <a:spLocks/>
            </p:cNvSpPr>
            <p:nvPr/>
          </p:nvSpPr>
          <p:spPr bwMode="auto">
            <a:xfrm>
              <a:off x="4559738" y="5646732"/>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40" name="TextBox 39">
              <a:extLst>
                <a:ext uri="{FF2B5EF4-FFF2-40B4-BE49-F238E27FC236}">
                  <a16:creationId xmlns:a16="http://schemas.microsoft.com/office/drawing/2014/main" id="{30784D31-93F6-45FF-A765-74EC540F9DEA}"/>
                </a:ext>
              </a:extLst>
            </p:cNvPr>
            <p:cNvSpPr txBox="1"/>
            <p:nvPr/>
          </p:nvSpPr>
          <p:spPr>
            <a:xfrm>
              <a:off x="5628343" y="5222631"/>
              <a:ext cx="947695"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2016</a:t>
              </a:r>
            </a:p>
          </p:txBody>
        </p:sp>
      </p:grpSp>
      <p:grpSp>
        <p:nvGrpSpPr>
          <p:cNvPr id="44" name="Group 43">
            <a:extLst>
              <a:ext uri="{FF2B5EF4-FFF2-40B4-BE49-F238E27FC236}">
                <a16:creationId xmlns:a16="http://schemas.microsoft.com/office/drawing/2014/main" id="{09C715EC-CFDB-47C9-86B0-2550E2C78ADB}"/>
              </a:ext>
            </a:extLst>
          </p:cNvPr>
          <p:cNvGrpSpPr/>
          <p:nvPr/>
        </p:nvGrpSpPr>
        <p:grpSpPr>
          <a:xfrm>
            <a:off x="8369679" y="4202073"/>
            <a:ext cx="3084904" cy="1130123"/>
            <a:chOff x="4559738" y="5222631"/>
            <a:chExt cx="3084904" cy="1130123"/>
          </a:xfrm>
        </p:grpSpPr>
        <p:sp>
          <p:nvSpPr>
            <p:cNvPr id="45" name="Rectangle 9">
              <a:extLst>
                <a:ext uri="{FF2B5EF4-FFF2-40B4-BE49-F238E27FC236}">
                  <a16:creationId xmlns:a16="http://schemas.microsoft.com/office/drawing/2014/main" id="{D337B873-FECA-45E6-981E-A4FDCD814D11}"/>
                </a:ext>
              </a:extLst>
            </p:cNvPr>
            <p:cNvSpPr>
              <a:spLocks/>
            </p:cNvSpPr>
            <p:nvPr/>
          </p:nvSpPr>
          <p:spPr bwMode="auto">
            <a:xfrm>
              <a:off x="4559738" y="5646732"/>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46" name="TextBox 45">
              <a:extLst>
                <a:ext uri="{FF2B5EF4-FFF2-40B4-BE49-F238E27FC236}">
                  <a16:creationId xmlns:a16="http://schemas.microsoft.com/office/drawing/2014/main" id="{8A447CCF-7E6B-4BB3-A422-C60FCF77DEC9}"/>
                </a:ext>
              </a:extLst>
            </p:cNvPr>
            <p:cNvSpPr txBox="1"/>
            <p:nvPr/>
          </p:nvSpPr>
          <p:spPr>
            <a:xfrm>
              <a:off x="5631549" y="5222631"/>
              <a:ext cx="941283"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2017</a:t>
              </a:r>
            </a:p>
          </p:txBody>
        </p:sp>
      </p:grpSp>
      <p:grpSp>
        <p:nvGrpSpPr>
          <p:cNvPr id="47" name="Group 46">
            <a:extLst>
              <a:ext uri="{FF2B5EF4-FFF2-40B4-BE49-F238E27FC236}">
                <a16:creationId xmlns:a16="http://schemas.microsoft.com/office/drawing/2014/main" id="{0C743BEB-7A22-4525-80D9-7A05C4B20EB7}"/>
              </a:ext>
            </a:extLst>
          </p:cNvPr>
          <p:cNvGrpSpPr/>
          <p:nvPr/>
        </p:nvGrpSpPr>
        <p:grpSpPr>
          <a:xfrm>
            <a:off x="9447680" y="2869777"/>
            <a:ext cx="928902" cy="928902"/>
            <a:chOff x="2170426" y="2962044"/>
            <a:chExt cx="928902" cy="928902"/>
          </a:xfrm>
        </p:grpSpPr>
        <p:sp>
          <p:nvSpPr>
            <p:cNvPr id="48" name="AutoShape 9">
              <a:extLst>
                <a:ext uri="{FF2B5EF4-FFF2-40B4-BE49-F238E27FC236}">
                  <a16:creationId xmlns:a16="http://schemas.microsoft.com/office/drawing/2014/main" id="{02F0E611-A27D-4E24-95B3-6D360CBE29A7}"/>
                </a:ext>
              </a:extLst>
            </p:cNvPr>
            <p:cNvSpPr>
              <a:spLocks/>
            </p:cNvSpPr>
            <p:nvPr/>
          </p:nvSpPr>
          <p:spPr bwMode="auto">
            <a:xfrm>
              <a:off x="2366257" y="3146578"/>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5"/>
            </a:solidFill>
            <a:ln>
              <a:noFill/>
            </a:ln>
          </p:spPr>
          <p:txBody>
            <a:bodyPr lIns="0" tIns="0" rIns="0" bIns="0"/>
            <a:lstStyle/>
            <a:p>
              <a:pPr algn="ctr"/>
              <a:endParaRPr lang="en-US"/>
            </a:p>
          </p:txBody>
        </p:sp>
        <p:sp>
          <p:nvSpPr>
            <p:cNvPr id="49" name="Oval 48">
              <a:extLst>
                <a:ext uri="{FF2B5EF4-FFF2-40B4-BE49-F238E27FC236}">
                  <a16:creationId xmlns:a16="http://schemas.microsoft.com/office/drawing/2014/main" id="{2DB013AC-258C-4ABB-8726-E24D30E5035A}"/>
                </a:ext>
              </a:extLst>
            </p:cNvPr>
            <p:cNvSpPr/>
            <p:nvPr/>
          </p:nvSpPr>
          <p:spPr bwMode="auto">
            <a:xfrm>
              <a:off x="2170426" y="2962044"/>
              <a:ext cx="928902" cy="928902"/>
            </a:xfrm>
            <a:prstGeom prst="ellipse">
              <a:avLst/>
            </a:prstGeom>
            <a:noFill/>
            <a:ln w="28575">
              <a:solidFill>
                <a:schemeClr val="accent5"/>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C986B7DD-5A67-42F6-ABB1-C609A6979ABB}"/>
              </a:ext>
            </a:extLst>
          </p:cNvPr>
          <p:cNvGrpSpPr/>
          <p:nvPr/>
        </p:nvGrpSpPr>
        <p:grpSpPr>
          <a:xfrm>
            <a:off x="623227" y="1814513"/>
            <a:ext cx="6440954" cy="3901439"/>
            <a:chOff x="623227" y="1814513"/>
            <a:chExt cx="6440954" cy="3901439"/>
          </a:xfrm>
        </p:grpSpPr>
        <p:sp>
          <p:nvSpPr>
            <p:cNvPr id="8" name="Rectangle 7">
              <a:extLst>
                <a:ext uri="{FF2B5EF4-FFF2-40B4-BE49-F238E27FC236}">
                  <a16:creationId xmlns:a16="http://schemas.microsoft.com/office/drawing/2014/main" id="{F4C056EA-4807-42B7-A44D-65CCC7D65784}"/>
                </a:ext>
              </a:extLst>
            </p:cNvPr>
            <p:cNvSpPr/>
            <p:nvPr/>
          </p:nvSpPr>
          <p:spPr>
            <a:xfrm rot="10800000" flipV="1">
              <a:off x="731961" y="5670233"/>
              <a:ext cx="6332220" cy="45719"/>
            </a:xfrm>
            <a:prstGeom prst="rect">
              <a:avLst/>
            </a:pr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9878357F-DA79-4D9C-8122-275B1A867F38}"/>
                </a:ext>
              </a:extLst>
            </p:cNvPr>
            <p:cNvGrpSpPr/>
            <p:nvPr/>
          </p:nvGrpSpPr>
          <p:grpSpPr>
            <a:xfrm>
              <a:off x="1150661" y="3186112"/>
              <a:ext cx="550857" cy="2502407"/>
              <a:chOff x="725510" y="2742199"/>
              <a:chExt cx="808650" cy="3673494"/>
            </a:xfrm>
          </p:grpSpPr>
          <p:sp>
            <p:nvSpPr>
              <p:cNvPr id="10" name="Shape 6">
                <a:extLst>
                  <a:ext uri="{FF2B5EF4-FFF2-40B4-BE49-F238E27FC236}">
                    <a16:creationId xmlns:a16="http://schemas.microsoft.com/office/drawing/2014/main" id="{CF385661-BCA4-472D-9674-75F80F87A210}"/>
                  </a:ext>
                </a:extLst>
              </p:cNvPr>
              <p:cNvSpPr/>
              <p:nvPr/>
            </p:nvSpPr>
            <p:spPr>
              <a:xfrm>
                <a:off x="725510" y="2742199"/>
                <a:ext cx="808650" cy="29884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100000">
                    <a:schemeClr val="tx1">
                      <a:alpha val="44000"/>
                    </a:schemeClr>
                  </a:gs>
                  <a:gs pos="5000">
                    <a:schemeClr val="tx1">
                      <a:alpha val="18000"/>
                    </a:schemeClr>
                  </a:gs>
                </a:gsLst>
                <a:lin ang="19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 name="Shape 7">
                <a:extLst>
                  <a:ext uri="{FF2B5EF4-FFF2-40B4-BE49-F238E27FC236}">
                    <a16:creationId xmlns:a16="http://schemas.microsoft.com/office/drawing/2014/main" id="{ACD8F875-0378-4C4F-AF5B-6059DD09D307}"/>
                  </a:ext>
                </a:extLst>
              </p:cNvPr>
              <p:cNvSpPr/>
              <p:nvPr/>
            </p:nvSpPr>
            <p:spPr>
              <a:xfrm>
                <a:off x="725510" y="2885553"/>
                <a:ext cx="808650" cy="606487"/>
              </a:xfrm>
              <a:custGeom>
                <a:avLst/>
                <a:gdLst/>
                <a:ahLst/>
                <a:cxnLst>
                  <a:cxn ang="0">
                    <a:pos x="wd2" y="hd2"/>
                  </a:cxn>
                  <a:cxn ang="5400000">
                    <a:pos x="wd2" y="hd2"/>
                  </a:cxn>
                  <a:cxn ang="10800000">
                    <a:pos x="wd2" y="hd2"/>
                  </a:cxn>
                  <a:cxn ang="16200000">
                    <a:pos x="wd2" y="hd2"/>
                  </a:cxn>
                </a:cxnLst>
                <a:rect l="0" t="0" r="r" b="b"/>
                <a:pathLst>
                  <a:path w="21600" h="21600" extrusionOk="0">
                    <a:moveTo>
                      <a:pt x="0" y="16278"/>
                    </a:moveTo>
                    <a:cubicBezTo>
                      <a:pt x="0" y="19217"/>
                      <a:pt x="4835" y="21600"/>
                      <a:pt x="10800" y="21600"/>
                    </a:cubicBezTo>
                    <a:cubicBezTo>
                      <a:pt x="16765" y="21600"/>
                      <a:pt x="21600" y="19217"/>
                      <a:pt x="21600" y="16278"/>
                    </a:cubicBezTo>
                    <a:lnTo>
                      <a:pt x="21600" y="0"/>
                    </a:lnTo>
                    <a:cubicBezTo>
                      <a:pt x="21600" y="2939"/>
                      <a:pt x="16765" y="5322"/>
                      <a:pt x="10800" y="5322"/>
                    </a:cubicBezTo>
                    <a:cubicBezTo>
                      <a:pt x="4835" y="5322"/>
                      <a:pt x="0" y="2939"/>
                      <a:pt x="0" y="0"/>
                    </a:cubicBezTo>
                    <a:cubicBezTo>
                      <a:pt x="0" y="0"/>
                      <a:pt x="0" y="16278"/>
                      <a:pt x="0" y="16278"/>
                    </a:cubicBezTo>
                    <a:close/>
                  </a:path>
                </a:pathLst>
              </a:custGeom>
              <a:gradFill>
                <a:gsLst>
                  <a:gs pos="46000">
                    <a:schemeClr val="tx1"/>
                  </a:gs>
                  <a:gs pos="100000">
                    <a:schemeClr val="tx1">
                      <a:alpha val="55000"/>
                    </a:schemeClr>
                  </a:gs>
                  <a:gs pos="0">
                    <a:schemeClr val="tx1">
                      <a:alpha val="55000"/>
                    </a:schemeClr>
                  </a:gs>
                </a:gsLst>
                <a:lin ang="21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 name="Shape 8">
                <a:extLst>
                  <a:ext uri="{FF2B5EF4-FFF2-40B4-BE49-F238E27FC236}">
                    <a16:creationId xmlns:a16="http://schemas.microsoft.com/office/drawing/2014/main" id="{D1660B6F-2042-4519-96E7-D8D5F6CA5824}"/>
                  </a:ext>
                </a:extLst>
              </p:cNvPr>
              <p:cNvSpPr/>
              <p:nvPr/>
            </p:nvSpPr>
            <p:spPr>
              <a:xfrm>
                <a:off x="725510" y="3343172"/>
                <a:ext cx="808650" cy="2916162"/>
              </a:xfrm>
              <a:custGeom>
                <a:avLst/>
                <a:gdLst/>
                <a:ahLst/>
                <a:cxnLst>
                  <a:cxn ang="0">
                    <a:pos x="wd2" y="hd2"/>
                  </a:cxn>
                  <a:cxn ang="5400000">
                    <a:pos x="wd2" y="hd2"/>
                  </a:cxn>
                  <a:cxn ang="10800000">
                    <a:pos x="wd2" y="hd2"/>
                  </a:cxn>
                  <a:cxn ang="16200000">
                    <a:pos x="wd2" y="hd2"/>
                  </a:cxn>
                </a:cxnLst>
                <a:rect l="0" t="0" r="r" b="b"/>
                <a:pathLst>
                  <a:path w="21600" h="21600" extrusionOk="0">
                    <a:moveTo>
                      <a:pt x="0" y="20493"/>
                    </a:moveTo>
                    <a:cubicBezTo>
                      <a:pt x="0" y="21104"/>
                      <a:pt x="4835" y="21600"/>
                      <a:pt x="10800" y="21600"/>
                    </a:cubicBezTo>
                    <a:cubicBezTo>
                      <a:pt x="16765" y="21600"/>
                      <a:pt x="21600" y="21104"/>
                      <a:pt x="21600" y="20493"/>
                    </a:cubicBezTo>
                    <a:lnTo>
                      <a:pt x="21600" y="0"/>
                    </a:lnTo>
                    <a:cubicBezTo>
                      <a:pt x="21600" y="611"/>
                      <a:pt x="16765" y="1107"/>
                      <a:pt x="10800" y="1107"/>
                    </a:cubicBezTo>
                    <a:cubicBezTo>
                      <a:pt x="4835" y="1107"/>
                      <a:pt x="0" y="611"/>
                      <a:pt x="0" y="0"/>
                    </a:cubicBezTo>
                    <a:cubicBezTo>
                      <a:pt x="0" y="0"/>
                      <a:pt x="0" y="20493"/>
                      <a:pt x="0" y="20493"/>
                    </a:cubicBezTo>
                    <a:close/>
                  </a:path>
                </a:pathLst>
              </a:custGeom>
              <a:gradFill>
                <a:gsLst>
                  <a:gs pos="100000">
                    <a:schemeClr val="tx1">
                      <a:alpha val="35000"/>
                    </a:schemeClr>
                  </a:gs>
                  <a:gs pos="0">
                    <a:schemeClr val="tx1">
                      <a:alpha val="1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 name="Shape 9">
                <a:extLst>
                  <a:ext uri="{FF2B5EF4-FFF2-40B4-BE49-F238E27FC236}">
                    <a16:creationId xmlns:a16="http://schemas.microsoft.com/office/drawing/2014/main" id="{676C64E6-9994-464D-A1F7-5082FD54DA71}"/>
                  </a:ext>
                </a:extLst>
              </p:cNvPr>
              <p:cNvSpPr/>
              <p:nvPr/>
            </p:nvSpPr>
            <p:spPr>
              <a:xfrm>
                <a:off x="725510" y="6104941"/>
                <a:ext cx="808650" cy="310752"/>
              </a:xfrm>
              <a:custGeom>
                <a:avLst/>
                <a:gdLst/>
                <a:ahLst/>
                <a:cxnLst>
                  <a:cxn ang="0">
                    <a:pos x="wd2" y="hd2"/>
                  </a:cxn>
                  <a:cxn ang="5400000">
                    <a:pos x="wd2" y="hd2"/>
                  </a:cxn>
                  <a:cxn ang="10800000">
                    <a:pos x="wd2" y="hd2"/>
                  </a:cxn>
                  <a:cxn ang="16200000">
                    <a:pos x="wd2" y="hd2"/>
                  </a:cxn>
                </a:cxnLst>
                <a:rect l="0" t="0" r="r" b="b"/>
                <a:pathLst>
                  <a:path w="21600" h="21600" extrusionOk="0">
                    <a:moveTo>
                      <a:pt x="0" y="11214"/>
                    </a:moveTo>
                    <a:cubicBezTo>
                      <a:pt x="0" y="16950"/>
                      <a:pt x="4835" y="21600"/>
                      <a:pt x="10800" y="21600"/>
                    </a:cubicBezTo>
                    <a:cubicBezTo>
                      <a:pt x="16765" y="21600"/>
                      <a:pt x="21600" y="16950"/>
                      <a:pt x="21600" y="11214"/>
                    </a:cubicBezTo>
                    <a:lnTo>
                      <a:pt x="21600" y="0"/>
                    </a:lnTo>
                    <a:cubicBezTo>
                      <a:pt x="21600" y="5736"/>
                      <a:pt x="16765" y="10386"/>
                      <a:pt x="10800" y="10386"/>
                    </a:cubicBezTo>
                    <a:cubicBezTo>
                      <a:pt x="4835" y="10386"/>
                      <a:pt x="0" y="5736"/>
                      <a:pt x="0" y="0"/>
                    </a:cubicBezTo>
                    <a:cubicBezTo>
                      <a:pt x="0" y="0"/>
                      <a:pt x="0" y="11214"/>
                      <a:pt x="0" y="11214"/>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10">
                <a:extLst>
                  <a:ext uri="{FF2B5EF4-FFF2-40B4-BE49-F238E27FC236}">
                    <a16:creationId xmlns:a16="http://schemas.microsoft.com/office/drawing/2014/main" id="{27AB01BC-8B31-4A55-866C-C14097150469}"/>
                  </a:ext>
                </a:extLst>
              </p:cNvPr>
              <p:cNvSpPr/>
              <p:nvPr/>
            </p:nvSpPr>
            <p:spPr>
              <a:xfrm>
                <a:off x="725510" y="6104941"/>
                <a:ext cx="808650" cy="230088"/>
              </a:xfrm>
              <a:custGeom>
                <a:avLst/>
                <a:gdLst/>
                <a:ahLst/>
                <a:cxnLst>
                  <a:cxn ang="0">
                    <a:pos x="wd2" y="hd2"/>
                  </a:cxn>
                  <a:cxn ang="5400000">
                    <a:pos x="wd2" y="hd2"/>
                  </a:cxn>
                  <a:cxn ang="10800000">
                    <a:pos x="wd2" y="hd2"/>
                  </a:cxn>
                  <a:cxn ang="16200000">
                    <a:pos x="wd2" y="hd2"/>
                  </a:cxn>
                </a:cxnLst>
                <a:rect l="0" t="0" r="r" b="b"/>
                <a:pathLst>
                  <a:path w="21600" h="21600" extrusionOk="0">
                    <a:moveTo>
                      <a:pt x="0" y="7572"/>
                    </a:moveTo>
                    <a:cubicBezTo>
                      <a:pt x="0" y="15320"/>
                      <a:pt x="4835" y="21600"/>
                      <a:pt x="10800" y="21600"/>
                    </a:cubicBezTo>
                    <a:cubicBezTo>
                      <a:pt x="16765" y="21600"/>
                      <a:pt x="21600" y="15320"/>
                      <a:pt x="21600" y="7572"/>
                    </a:cubicBezTo>
                    <a:lnTo>
                      <a:pt x="21600" y="0"/>
                    </a:lnTo>
                    <a:cubicBezTo>
                      <a:pt x="21600" y="7747"/>
                      <a:pt x="16765" y="14028"/>
                      <a:pt x="10800" y="14028"/>
                    </a:cubicBezTo>
                    <a:cubicBezTo>
                      <a:pt x="4835" y="14028"/>
                      <a:pt x="0" y="7747"/>
                      <a:pt x="0" y="0"/>
                    </a:cubicBezTo>
                    <a:cubicBezTo>
                      <a:pt x="0" y="0"/>
                      <a:pt x="0" y="7572"/>
                      <a:pt x="0" y="7572"/>
                    </a:cubicBezTo>
                    <a:close/>
                  </a:path>
                </a:pathLst>
              </a:custGeom>
              <a:gradFill>
                <a:gsLst>
                  <a:gs pos="100000">
                    <a:schemeClr val="bg2">
                      <a:lumMod val="75000"/>
                    </a:schemeClr>
                  </a:gs>
                  <a:gs pos="0">
                    <a:schemeClr val="bg2">
                      <a:lumMod val="60000"/>
                      <a:lumOff val="4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5" name="Shape 11">
                <a:extLst>
                  <a:ext uri="{FF2B5EF4-FFF2-40B4-BE49-F238E27FC236}">
                    <a16:creationId xmlns:a16="http://schemas.microsoft.com/office/drawing/2014/main" id="{D04C9B1D-4849-4F1F-833D-482EECB86197}"/>
                  </a:ext>
                </a:extLst>
              </p:cNvPr>
              <p:cNvSpPr/>
              <p:nvPr/>
            </p:nvSpPr>
            <p:spPr>
              <a:xfrm>
                <a:off x="725510" y="4258409"/>
                <a:ext cx="808650" cy="2000064"/>
              </a:xfrm>
              <a:custGeom>
                <a:avLst/>
                <a:gdLst/>
                <a:ahLst/>
                <a:cxnLst>
                  <a:cxn ang="0">
                    <a:pos x="wd2" y="hd2"/>
                  </a:cxn>
                  <a:cxn ang="5400000">
                    <a:pos x="wd2" y="hd2"/>
                  </a:cxn>
                  <a:cxn ang="10800000">
                    <a:pos x="wd2" y="hd2"/>
                  </a:cxn>
                  <a:cxn ang="16200000">
                    <a:pos x="wd2" y="hd2"/>
                  </a:cxn>
                </a:cxnLst>
                <a:rect l="0" t="0" r="r" b="b"/>
                <a:pathLst>
                  <a:path w="21600" h="21600" extrusionOk="0">
                    <a:moveTo>
                      <a:pt x="0" y="19986"/>
                    </a:moveTo>
                    <a:cubicBezTo>
                      <a:pt x="0" y="20878"/>
                      <a:pt x="4835" y="21600"/>
                      <a:pt x="10800" y="21600"/>
                    </a:cubicBezTo>
                    <a:cubicBezTo>
                      <a:pt x="16765" y="21600"/>
                      <a:pt x="21600" y="20878"/>
                      <a:pt x="21600" y="19986"/>
                    </a:cubicBezTo>
                    <a:lnTo>
                      <a:pt x="21600" y="0"/>
                    </a:lnTo>
                    <a:cubicBezTo>
                      <a:pt x="21600" y="891"/>
                      <a:pt x="16765" y="1614"/>
                      <a:pt x="10800" y="1614"/>
                    </a:cubicBezTo>
                    <a:cubicBezTo>
                      <a:pt x="4835" y="1614"/>
                      <a:pt x="0" y="891"/>
                      <a:pt x="0" y="0"/>
                    </a:cubicBezTo>
                    <a:cubicBezTo>
                      <a:pt x="0" y="0"/>
                      <a:pt x="0" y="19986"/>
                      <a:pt x="0" y="19986"/>
                    </a:cubicBezTo>
                    <a:close/>
                  </a:path>
                </a:pathLst>
              </a:custGeom>
              <a:gradFill>
                <a:gsLst>
                  <a:gs pos="27000">
                    <a:schemeClr val="tx1">
                      <a:alpha val="73000"/>
                    </a:schemeClr>
                  </a:gs>
                  <a:gs pos="77000">
                    <a:schemeClr val="tx1"/>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12">
                <a:extLst>
                  <a:ext uri="{FF2B5EF4-FFF2-40B4-BE49-F238E27FC236}">
                    <a16:creationId xmlns:a16="http://schemas.microsoft.com/office/drawing/2014/main" id="{64C8FBE9-33B6-419F-9481-8F509779A857}"/>
                  </a:ext>
                </a:extLst>
              </p:cNvPr>
              <p:cNvSpPr/>
              <p:nvPr/>
            </p:nvSpPr>
            <p:spPr>
              <a:xfrm>
                <a:off x="725510" y="4115055"/>
                <a:ext cx="808650" cy="29884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17" name="Group 16">
              <a:extLst>
                <a:ext uri="{FF2B5EF4-FFF2-40B4-BE49-F238E27FC236}">
                  <a16:creationId xmlns:a16="http://schemas.microsoft.com/office/drawing/2014/main" id="{7DF40306-21C5-4755-B38F-9186D456E867}"/>
                </a:ext>
              </a:extLst>
            </p:cNvPr>
            <p:cNvGrpSpPr/>
            <p:nvPr/>
          </p:nvGrpSpPr>
          <p:grpSpPr>
            <a:xfrm>
              <a:off x="2361711" y="2522723"/>
              <a:ext cx="696890" cy="3165797"/>
              <a:chOff x="725510" y="2742199"/>
              <a:chExt cx="808650" cy="3673494"/>
            </a:xfrm>
          </p:grpSpPr>
          <p:sp>
            <p:nvSpPr>
              <p:cNvPr id="18" name="Shape 6">
                <a:extLst>
                  <a:ext uri="{FF2B5EF4-FFF2-40B4-BE49-F238E27FC236}">
                    <a16:creationId xmlns:a16="http://schemas.microsoft.com/office/drawing/2014/main" id="{F8EDDD89-1E45-4EF6-BE5D-235CA05C09EE}"/>
                  </a:ext>
                </a:extLst>
              </p:cNvPr>
              <p:cNvSpPr/>
              <p:nvPr/>
            </p:nvSpPr>
            <p:spPr>
              <a:xfrm>
                <a:off x="725510" y="2742199"/>
                <a:ext cx="808650" cy="29884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100000">
                    <a:schemeClr val="tx1">
                      <a:alpha val="37000"/>
                    </a:schemeClr>
                  </a:gs>
                  <a:gs pos="5000">
                    <a:schemeClr val="tx2">
                      <a:alpha val="7000"/>
                    </a:schemeClr>
                  </a:gs>
                </a:gsLst>
                <a:lin ang="19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7">
                <a:extLst>
                  <a:ext uri="{FF2B5EF4-FFF2-40B4-BE49-F238E27FC236}">
                    <a16:creationId xmlns:a16="http://schemas.microsoft.com/office/drawing/2014/main" id="{90592904-7752-43FF-8C0F-7FE9229645E5}"/>
                  </a:ext>
                </a:extLst>
              </p:cNvPr>
              <p:cNvSpPr/>
              <p:nvPr/>
            </p:nvSpPr>
            <p:spPr>
              <a:xfrm>
                <a:off x="725510" y="2885553"/>
                <a:ext cx="808650" cy="606487"/>
              </a:xfrm>
              <a:custGeom>
                <a:avLst/>
                <a:gdLst/>
                <a:ahLst/>
                <a:cxnLst>
                  <a:cxn ang="0">
                    <a:pos x="wd2" y="hd2"/>
                  </a:cxn>
                  <a:cxn ang="5400000">
                    <a:pos x="wd2" y="hd2"/>
                  </a:cxn>
                  <a:cxn ang="10800000">
                    <a:pos x="wd2" y="hd2"/>
                  </a:cxn>
                  <a:cxn ang="16200000">
                    <a:pos x="wd2" y="hd2"/>
                  </a:cxn>
                </a:cxnLst>
                <a:rect l="0" t="0" r="r" b="b"/>
                <a:pathLst>
                  <a:path w="21600" h="21600" extrusionOk="0">
                    <a:moveTo>
                      <a:pt x="0" y="16278"/>
                    </a:moveTo>
                    <a:cubicBezTo>
                      <a:pt x="0" y="19217"/>
                      <a:pt x="4835" y="21600"/>
                      <a:pt x="10800" y="21600"/>
                    </a:cubicBezTo>
                    <a:cubicBezTo>
                      <a:pt x="16765" y="21600"/>
                      <a:pt x="21600" y="19217"/>
                      <a:pt x="21600" y="16278"/>
                    </a:cubicBezTo>
                    <a:lnTo>
                      <a:pt x="21600" y="0"/>
                    </a:lnTo>
                    <a:cubicBezTo>
                      <a:pt x="21600" y="2939"/>
                      <a:pt x="16765" y="5322"/>
                      <a:pt x="10800" y="5322"/>
                    </a:cubicBezTo>
                    <a:cubicBezTo>
                      <a:pt x="4835" y="5322"/>
                      <a:pt x="0" y="2939"/>
                      <a:pt x="0" y="0"/>
                    </a:cubicBezTo>
                    <a:cubicBezTo>
                      <a:pt x="0" y="0"/>
                      <a:pt x="0" y="16278"/>
                      <a:pt x="0" y="16278"/>
                    </a:cubicBezTo>
                    <a:close/>
                  </a:path>
                </a:pathLst>
              </a:custGeom>
              <a:gradFill>
                <a:gsLst>
                  <a:gs pos="46000">
                    <a:schemeClr val="tx1"/>
                  </a:gs>
                  <a:gs pos="100000">
                    <a:schemeClr val="tx1">
                      <a:alpha val="54000"/>
                    </a:schemeClr>
                  </a:gs>
                  <a:gs pos="0">
                    <a:schemeClr val="tx1">
                      <a:alpha val="43000"/>
                    </a:schemeClr>
                  </a:gs>
                </a:gsLst>
                <a:lin ang="21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8">
                <a:extLst>
                  <a:ext uri="{FF2B5EF4-FFF2-40B4-BE49-F238E27FC236}">
                    <a16:creationId xmlns:a16="http://schemas.microsoft.com/office/drawing/2014/main" id="{B25A47B9-D0C6-41D9-973D-8189753D41CE}"/>
                  </a:ext>
                </a:extLst>
              </p:cNvPr>
              <p:cNvSpPr/>
              <p:nvPr/>
            </p:nvSpPr>
            <p:spPr>
              <a:xfrm>
                <a:off x="725510" y="3343172"/>
                <a:ext cx="808650" cy="2916162"/>
              </a:xfrm>
              <a:custGeom>
                <a:avLst/>
                <a:gdLst/>
                <a:ahLst/>
                <a:cxnLst>
                  <a:cxn ang="0">
                    <a:pos x="wd2" y="hd2"/>
                  </a:cxn>
                  <a:cxn ang="5400000">
                    <a:pos x="wd2" y="hd2"/>
                  </a:cxn>
                  <a:cxn ang="10800000">
                    <a:pos x="wd2" y="hd2"/>
                  </a:cxn>
                  <a:cxn ang="16200000">
                    <a:pos x="wd2" y="hd2"/>
                  </a:cxn>
                </a:cxnLst>
                <a:rect l="0" t="0" r="r" b="b"/>
                <a:pathLst>
                  <a:path w="21600" h="21600" extrusionOk="0">
                    <a:moveTo>
                      <a:pt x="0" y="20493"/>
                    </a:moveTo>
                    <a:cubicBezTo>
                      <a:pt x="0" y="21104"/>
                      <a:pt x="4835" y="21600"/>
                      <a:pt x="10800" y="21600"/>
                    </a:cubicBezTo>
                    <a:cubicBezTo>
                      <a:pt x="16765" y="21600"/>
                      <a:pt x="21600" y="21104"/>
                      <a:pt x="21600" y="20493"/>
                    </a:cubicBezTo>
                    <a:lnTo>
                      <a:pt x="21600" y="0"/>
                    </a:lnTo>
                    <a:cubicBezTo>
                      <a:pt x="21600" y="611"/>
                      <a:pt x="16765" y="1107"/>
                      <a:pt x="10800" y="1107"/>
                    </a:cubicBezTo>
                    <a:cubicBezTo>
                      <a:pt x="4835" y="1107"/>
                      <a:pt x="0" y="611"/>
                      <a:pt x="0" y="0"/>
                    </a:cubicBezTo>
                    <a:cubicBezTo>
                      <a:pt x="0" y="0"/>
                      <a:pt x="0" y="20493"/>
                      <a:pt x="0" y="20493"/>
                    </a:cubicBezTo>
                    <a:close/>
                  </a:path>
                </a:pathLst>
              </a:custGeom>
              <a:gradFill>
                <a:gsLst>
                  <a:gs pos="100000">
                    <a:schemeClr val="tx1">
                      <a:alpha val="35000"/>
                    </a:schemeClr>
                  </a:gs>
                  <a:gs pos="0">
                    <a:schemeClr val="tx1">
                      <a:alpha val="1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9">
                <a:extLst>
                  <a:ext uri="{FF2B5EF4-FFF2-40B4-BE49-F238E27FC236}">
                    <a16:creationId xmlns:a16="http://schemas.microsoft.com/office/drawing/2014/main" id="{DF4AC240-5F70-42CC-9FCE-50DF1A8BC731}"/>
                  </a:ext>
                </a:extLst>
              </p:cNvPr>
              <p:cNvSpPr/>
              <p:nvPr/>
            </p:nvSpPr>
            <p:spPr>
              <a:xfrm>
                <a:off x="725510" y="6104941"/>
                <a:ext cx="808650" cy="310752"/>
              </a:xfrm>
              <a:custGeom>
                <a:avLst/>
                <a:gdLst/>
                <a:ahLst/>
                <a:cxnLst>
                  <a:cxn ang="0">
                    <a:pos x="wd2" y="hd2"/>
                  </a:cxn>
                  <a:cxn ang="5400000">
                    <a:pos x="wd2" y="hd2"/>
                  </a:cxn>
                  <a:cxn ang="10800000">
                    <a:pos x="wd2" y="hd2"/>
                  </a:cxn>
                  <a:cxn ang="16200000">
                    <a:pos x="wd2" y="hd2"/>
                  </a:cxn>
                </a:cxnLst>
                <a:rect l="0" t="0" r="r" b="b"/>
                <a:pathLst>
                  <a:path w="21600" h="21600" extrusionOk="0">
                    <a:moveTo>
                      <a:pt x="0" y="11214"/>
                    </a:moveTo>
                    <a:cubicBezTo>
                      <a:pt x="0" y="16950"/>
                      <a:pt x="4835" y="21600"/>
                      <a:pt x="10800" y="21600"/>
                    </a:cubicBezTo>
                    <a:cubicBezTo>
                      <a:pt x="16765" y="21600"/>
                      <a:pt x="21600" y="16950"/>
                      <a:pt x="21600" y="11214"/>
                    </a:cubicBezTo>
                    <a:lnTo>
                      <a:pt x="21600" y="0"/>
                    </a:lnTo>
                    <a:cubicBezTo>
                      <a:pt x="21600" y="5736"/>
                      <a:pt x="16765" y="10386"/>
                      <a:pt x="10800" y="10386"/>
                    </a:cubicBezTo>
                    <a:cubicBezTo>
                      <a:pt x="4835" y="10386"/>
                      <a:pt x="0" y="5736"/>
                      <a:pt x="0" y="0"/>
                    </a:cubicBezTo>
                    <a:cubicBezTo>
                      <a:pt x="0" y="0"/>
                      <a:pt x="0" y="11214"/>
                      <a:pt x="0" y="11214"/>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10">
                <a:extLst>
                  <a:ext uri="{FF2B5EF4-FFF2-40B4-BE49-F238E27FC236}">
                    <a16:creationId xmlns:a16="http://schemas.microsoft.com/office/drawing/2014/main" id="{5437E850-85CB-4963-A733-4C16678410CC}"/>
                  </a:ext>
                </a:extLst>
              </p:cNvPr>
              <p:cNvSpPr/>
              <p:nvPr/>
            </p:nvSpPr>
            <p:spPr>
              <a:xfrm>
                <a:off x="725510" y="6104941"/>
                <a:ext cx="808650" cy="230088"/>
              </a:xfrm>
              <a:custGeom>
                <a:avLst/>
                <a:gdLst/>
                <a:ahLst/>
                <a:cxnLst>
                  <a:cxn ang="0">
                    <a:pos x="wd2" y="hd2"/>
                  </a:cxn>
                  <a:cxn ang="5400000">
                    <a:pos x="wd2" y="hd2"/>
                  </a:cxn>
                  <a:cxn ang="10800000">
                    <a:pos x="wd2" y="hd2"/>
                  </a:cxn>
                  <a:cxn ang="16200000">
                    <a:pos x="wd2" y="hd2"/>
                  </a:cxn>
                </a:cxnLst>
                <a:rect l="0" t="0" r="r" b="b"/>
                <a:pathLst>
                  <a:path w="21600" h="21600" extrusionOk="0">
                    <a:moveTo>
                      <a:pt x="0" y="7572"/>
                    </a:moveTo>
                    <a:cubicBezTo>
                      <a:pt x="0" y="15320"/>
                      <a:pt x="4835" y="21600"/>
                      <a:pt x="10800" y="21600"/>
                    </a:cubicBezTo>
                    <a:cubicBezTo>
                      <a:pt x="16765" y="21600"/>
                      <a:pt x="21600" y="15320"/>
                      <a:pt x="21600" y="7572"/>
                    </a:cubicBezTo>
                    <a:lnTo>
                      <a:pt x="21600" y="0"/>
                    </a:lnTo>
                    <a:cubicBezTo>
                      <a:pt x="21600" y="7747"/>
                      <a:pt x="16765" y="14028"/>
                      <a:pt x="10800" y="14028"/>
                    </a:cubicBezTo>
                    <a:cubicBezTo>
                      <a:pt x="4835" y="14028"/>
                      <a:pt x="0" y="7747"/>
                      <a:pt x="0" y="0"/>
                    </a:cubicBezTo>
                    <a:cubicBezTo>
                      <a:pt x="0" y="0"/>
                      <a:pt x="0" y="7572"/>
                      <a:pt x="0" y="7572"/>
                    </a:cubicBezTo>
                    <a:close/>
                  </a:path>
                </a:pathLst>
              </a:custGeom>
              <a:gradFill>
                <a:gsLst>
                  <a:gs pos="100000">
                    <a:schemeClr val="bg2">
                      <a:lumMod val="75000"/>
                    </a:schemeClr>
                  </a:gs>
                  <a:gs pos="0">
                    <a:schemeClr val="bg2">
                      <a:lumMod val="60000"/>
                      <a:lumOff val="4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11">
                <a:extLst>
                  <a:ext uri="{FF2B5EF4-FFF2-40B4-BE49-F238E27FC236}">
                    <a16:creationId xmlns:a16="http://schemas.microsoft.com/office/drawing/2014/main" id="{0D8E4ECD-4098-4C90-9B00-59595A2F772A}"/>
                  </a:ext>
                </a:extLst>
              </p:cNvPr>
              <p:cNvSpPr/>
              <p:nvPr/>
            </p:nvSpPr>
            <p:spPr>
              <a:xfrm>
                <a:off x="725510" y="5073347"/>
                <a:ext cx="808650" cy="1185124"/>
              </a:xfrm>
              <a:custGeom>
                <a:avLst/>
                <a:gdLst/>
                <a:ahLst/>
                <a:cxnLst>
                  <a:cxn ang="0">
                    <a:pos x="wd2" y="hd2"/>
                  </a:cxn>
                  <a:cxn ang="5400000">
                    <a:pos x="wd2" y="hd2"/>
                  </a:cxn>
                  <a:cxn ang="10800000">
                    <a:pos x="wd2" y="hd2"/>
                  </a:cxn>
                  <a:cxn ang="16200000">
                    <a:pos x="wd2" y="hd2"/>
                  </a:cxn>
                </a:cxnLst>
                <a:rect l="0" t="0" r="r" b="b"/>
                <a:pathLst>
                  <a:path w="21600" h="21600" extrusionOk="0">
                    <a:moveTo>
                      <a:pt x="0" y="19986"/>
                    </a:moveTo>
                    <a:cubicBezTo>
                      <a:pt x="0" y="20878"/>
                      <a:pt x="4835" y="21600"/>
                      <a:pt x="10800" y="21600"/>
                    </a:cubicBezTo>
                    <a:cubicBezTo>
                      <a:pt x="16765" y="21600"/>
                      <a:pt x="21600" y="20878"/>
                      <a:pt x="21600" y="19986"/>
                    </a:cubicBezTo>
                    <a:lnTo>
                      <a:pt x="21600" y="0"/>
                    </a:lnTo>
                    <a:cubicBezTo>
                      <a:pt x="21600" y="891"/>
                      <a:pt x="16765" y="1614"/>
                      <a:pt x="10800" y="1614"/>
                    </a:cubicBezTo>
                    <a:cubicBezTo>
                      <a:pt x="4835" y="1614"/>
                      <a:pt x="0" y="891"/>
                      <a:pt x="0" y="0"/>
                    </a:cubicBezTo>
                    <a:cubicBezTo>
                      <a:pt x="0" y="0"/>
                      <a:pt x="0" y="19986"/>
                      <a:pt x="0" y="19986"/>
                    </a:cubicBezTo>
                    <a:close/>
                  </a:path>
                </a:pathLst>
              </a:custGeom>
              <a:gradFill>
                <a:gsLst>
                  <a:gs pos="27000">
                    <a:schemeClr val="accent2">
                      <a:lumMod val="75000"/>
                    </a:schemeClr>
                  </a:gs>
                  <a:gs pos="77000">
                    <a:schemeClr val="accent2"/>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12">
                <a:extLst>
                  <a:ext uri="{FF2B5EF4-FFF2-40B4-BE49-F238E27FC236}">
                    <a16:creationId xmlns:a16="http://schemas.microsoft.com/office/drawing/2014/main" id="{BE847468-BB32-43C8-AD7E-2CC99D972309}"/>
                  </a:ext>
                </a:extLst>
              </p:cNvPr>
              <p:cNvSpPr/>
              <p:nvPr/>
            </p:nvSpPr>
            <p:spPr>
              <a:xfrm>
                <a:off x="725510" y="4979551"/>
                <a:ext cx="808650" cy="17708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25" name="Group 24">
              <a:extLst>
                <a:ext uri="{FF2B5EF4-FFF2-40B4-BE49-F238E27FC236}">
                  <a16:creationId xmlns:a16="http://schemas.microsoft.com/office/drawing/2014/main" id="{73D7AC0C-E891-403D-A65F-06543CCCFE45}"/>
                </a:ext>
              </a:extLst>
            </p:cNvPr>
            <p:cNvGrpSpPr/>
            <p:nvPr/>
          </p:nvGrpSpPr>
          <p:grpSpPr>
            <a:xfrm>
              <a:off x="3712991" y="2549080"/>
              <a:ext cx="691088" cy="3139440"/>
              <a:chOff x="725510" y="2742199"/>
              <a:chExt cx="808650" cy="3673494"/>
            </a:xfrm>
          </p:grpSpPr>
          <p:sp>
            <p:nvSpPr>
              <p:cNvPr id="26" name="Shape 6">
                <a:extLst>
                  <a:ext uri="{FF2B5EF4-FFF2-40B4-BE49-F238E27FC236}">
                    <a16:creationId xmlns:a16="http://schemas.microsoft.com/office/drawing/2014/main" id="{C5B426B2-A2E8-4BC4-BCEC-849DEFAEBC5F}"/>
                  </a:ext>
                </a:extLst>
              </p:cNvPr>
              <p:cNvSpPr/>
              <p:nvPr/>
            </p:nvSpPr>
            <p:spPr>
              <a:xfrm>
                <a:off x="725510" y="2742199"/>
                <a:ext cx="808650" cy="29884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100000">
                    <a:schemeClr val="tx1">
                      <a:alpha val="44000"/>
                    </a:schemeClr>
                  </a:gs>
                  <a:gs pos="5000">
                    <a:schemeClr val="tx1">
                      <a:alpha val="5000"/>
                    </a:schemeClr>
                  </a:gs>
                </a:gsLst>
                <a:lin ang="19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7">
                <a:extLst>
                  <a:ext uri="{FF2B5EF4-FFF2-40B4-BE49-F238E27FC236}">
                    <a16:creationId xmlns:a16="http://schemas.microsoft.com/office/drawing/2014/main" id="{C61A2FB8-6F0D-419C-883E-91B1B39D1C96}"/>
                  </a:ext>
                </a:extLst>
              </p:cNvPr>
              <p:cNvSpPr/>
              <p:nvPr/>
            </p:nvSpPr>
            <p:spPr>
              <a:xfrm>
                <a:off x="725510" y="2885553"/>
                <a:ext cx="808650" cy="606487"/>
              </a:xfrm>
              <a:custGeom>
                <a:avLst/>
                <a:gdLst/>
                <a:ahLst/>
                <a:cxnLst>
                  <a:cxn ang="0">
                    <a:pos x="wd2" y="hd2"/>
                  </a:cxn>
                  <a:cxn ang="5400000">
                    <a:pos x="wd2" y="hd2"/>
                  </a:cxn>
                  <a:cxn ang="10800000">
                    <a:pos x="wd2" y="hd2"/>
                  </a:cxn>
                  <a:cxn ang="16200000">
                    <a:pos x="wd2" y="hd2"/>
                  </a:cxn>
                </a:cxnLst>
                <a:rect l="0" t="0" r="r" b="b"/>
                <a:pathLst>
                  <a:path w="21600" h="21600" extrusionOk="0">
                    <a:moveTo>
                      <a:pt x="0" y="16278"/>
                    </a:moveTo>
                    <a:cubicBezTo>
                      <a:pt x="0" y="19217"/>
                      <a:pt x="4835" y="21600"/>
                      <a:pt x="10800" y="21600"/>
                    </a:cubicBezTo>
                    <a:cubicBezTo>
                      <a:pt x="16765" y="21600"/>
                      <a:pt x="21600" y="19217"/>
                      <a:pt x="21600" y="16278"/>
                    </a:cubicBezTo>
                    <a:lnTo>
                      <a:pt x="21600" y="0"/>
                    </a:lnTo>
                    <a:cubicBezTo>
                      <a:pt x="21600" y="2939"/>
                      <a:pt x="16765" y="5322"/>
                      <a:pt x="10800" y="5322"/>
                    </a:cubicBezTo>
                    <a:cubicBezTo>
                      <a:pt x="4835" y="5322"/>
                      <a:pt x="0" y="2939"/>
                      <a:pt x="0" y="0"/>
                    </a:cubicBezTo>
                    <a:cubicBezTo>
                      <a:pt x="0" y="0"/>
                      <a:pt x="0" y="16278"/>
                      <a:pt x="0" y="16278"/>
                    </a:cubicBezTo>
                    <a:close/>
                  </a:path>
                </a:pathLst>
              </a:custGeom>
              <a:gradFill>
                <a:gsLst>
                  <a:gs pos="46000">
                    <a:schemeClr val="tx1"/>
                  </a:gs>
                  <a:gs pos="100000">
                    <a:schemeClr val="tx1">
                      <a:alpha val="42000"/>
                    </a:schemeClr>
                  </a:gs>
                  <a:gs pos="0">
                    <a:schemeClr val="tx1">
                      <a:alpha val="57000"/>
                    </a:schemeClr>
                  </a:gs>
                </a:gsLst>
                <a:lin ang="21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8">
                <a:extLst>
                  <a:ext uri="{FF2B5EF4-FFF2-40B4-BE49-F238E27FC236}">
                    <a16:creationId xmlns:a16="http://schemas.microsoft.com/office/drawing/2014/main" id="{51083959-742D-4892-97DC-E25792898352}"/>
                  </a:ext>
                </a:extLst>
              </p:cNvPr>
              <p:cNvSpPr/>
              <p:nvPr/>
            </p:nvSpPr>
            <p:spPr>
              <a:xfrm>
                <a:off x="725510" y="3343172"/>
                <a:ext cx="808650" cy="2916162"/>
              </a:xfrm>
              <a:custGeom>
                <a:avLst/>
                <a:gdLst/>
                <a:ahLst/>
                <a:cxnLst>
                  <a:cxn ang="0">
                    <a:pos x="wd2" y="hd2"/>
                  </a:cxn>
                  <a:cxn ang="5400000">
                    <a:pos x="wd2" y="hd2"/>
                  </a:cxn>
                  <a:cxn ang="10800000">
                    <a:pos x="wd2" y="hd2"/>
                  </a:cxn>
                  <a:cxn ang="16200000">
                    <a:pos x="wd2" y="hd2"/>
                  </a:cxn>
                </a:cxnLst>
                <a:rect l="0" t="0" r="r" b="b"/>
                <a:pathLst>
                  <a:path w="21600" h="21600" extrusionOk="0">
                    <a:moveTo>
                      <a:pt x="0" y="20493"/>
                    </a:moveTo>
                    <a:cubicBezTo>
                      <a:pt x="0" y="21104"/>
                      <a:pt x="4835" y="21600"/>
                      <a:pt x="10800" y="21600"/>
                    </a:cubicBezTo>
                    <a:cubicBezTo>
                      <a:pt x="16765" y="21600"/>
                      <a:pt x="21600" y="21104"/>
                      <a:pt x="21600" y="20493"/>
                    </a:cubicBezTo>
                    <a:lnTo>
                      <a:pt x="21600" y="0"/>
                    </a:lnTo>
                    <a:cubicBezTo>
                      <a:pt x="21600" y="611"/>
                      <a:pt x="16765" y="1107"/>
                      <a:pt x="10800" y="1107"/>
                    </a:cubicBezTo>
                    <a:cubicBezTo>
                      <a:pt x="4835" y="1107"/>
                      <a:pt x="0" y="611"/>
                      <a:pt x="0" y="0"/>
                    </a:cubicBezTo>
                    <a:cubicBezTo>
                      <a:pt x="0" y="0"/>
                      <a:pt x="0" y="20493"/>
                      <a:pt x="0" y="20493"/>
                    </a:cubicBezTo>
                    <a:close/>
                  </a:path>
                </a:pathLst>
              </a:custGeom>
              <a:gradFill>
                <a:gsLst>
                  <a:gs pos="100000">
                    <a:schemeClr val="tx1">
                      <a:alpha val="35000"/>
                    </a:schemeClr>
                  </a:gs>
                  <a:gs pos="0">
                    <a:schemeClr val="tx1">
                      <a:alpha val="1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9">
                <a:extLst>
                  <a:ext uri="{FF2B5EF4-FFF2-40B4-BE49-F238E27FC236}">
                    <a16:creationId xmlns:a16="http://schemas.microsoft.com/office/drawing/2014/main" id="{167F791A-FB9E-4459-8084-B2C6DAE5B2FB}"/>
                  </a:ext>
                </a:extLst>
              </p:cNvPr>
              <p:cNvSpPr/>
              <p:nvPr/>
            </p:nvSpPr>
            <p:spPr>
              <a:xfrm>
                <a:off x="725510" y="6104941"/>
                <a:ext cx="808650" cy="310752"/>
              </a:xfrm>
              <a:custGeom>
                <a:avLst/>
                <a:gdLst/>
                <a:ahLst/>
                <a:cxnLst>
                  <a:cxn ang="0">
                    <a:pos x="wd2" y="hd2"/>
                  </a:cxn>
                  <a:cxn ang="5400000">
                    <a:pos x="wd2" y="hd2"/>
                  </a:cxn>
                  <a:cxn ang="10800000">
                    <a:pos x="wd2" y="hd2"/>
                  </a:cxn>
                  <a:cxn ang="16200000">
                    <a:pos x="wd2" y="hd2"/>
                  </a:cxn>
                </a:cxnLst>
                <a:rect l="0" t="0" r="r" b="b"/>
                <a:pathLst>
                  <a:path w="21600" h="21600" extrusionOk="0">
                    <a:moveTo>
                      <a:pt x="0" y="11214"/>
                    </a:moveTo>
                    <a:cubicBezTo>
                      <a:pt x="0" y="16950"/>
                      <a:pt x="4835" y="21600"/>
                      <a:pt x="10800" y="21600"/>
                    </a:cubicBezTo>
                    <a:cubicBezTo>
                      <a:pt x="16765" y="21600"/>
                      <a:pt x="21600" y="16950"/>
                      <a:pt x="21600" y="11214"/>
                    </a:cubicBezTo>
                    <a:lnTo>
                      <a:pt x="21600" y="0"/>
                    </a:lnTo>
                    <a:cubicBezTo>
                      <a:pt x="21600" y="5736"/>
                      <a:pt x="16765" y="10386"/>
                      <a:pt x="10800" y="10386"/>
                    </a:cubicBezTo>
                    <a:cubicBezTo>
                      <a:pt x="4835" y="10386"/>
                      <a:pt x="0" y="5736"/>
                      <a:pt x="0" y="0"/>
                    </a:cubicBezTo>
                    <a:cubicBezTo>
                      <a:pt x="0" y="0"/>
                      <a:pt x="0" y="11214"/>
                      <a:pt x="0" y="11214"/>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10">
                <a:extLst>
                  <a:ext uri="{FF2B5EF4-FFF2-40B4-BE49-F238E27FC236}">
                    <a16:creationId xmlns:a16="http://schemas.microsoft.com/office/drawing/2014/main" id="{FB1A223B-36E5-44A8-B472-9B978DF6725D}"/>
                  </a:ext>
                </a:extLst>
              </p:cNvPr>
              <p:cNvSpPr/>
              <p:nvPr/>
            </p:nvSpPr>
            <p:spPr>
              <a:xfrm>
                <a:off x="725510" y="6104941"/>
                <a:ext cx="808650" cy="230088"/>
              </a:xfrm>
              <a:custGeom>
                <a:avLst/>
                <a:gdLst/>
                <a:ahLst/>
                <a:cxnLst>
                  <a:cxn ang="0">
                    <a:pos x="wd2" y="hd2"/>
                  </a:cxn>
                  <a:cxn ang="5400000">
                    <a:pos x="wd2" y="hd2"/>
                  </a:cxn>
                  <a:cxn ang="10800000">
                    <a:pos x="wd2" y="hd2"/>
                  </a:cxn>
                  <a:cxn ang="16200000">
                    <a:pos x="wd2" y="hd2"/>
                  </a:cxn>
                </a:cxnLst>
                <a:rect l="0" t="0" r="r" b="b"/>
                <a:pathLst>
                  <a:path w="21600" h="21600" extrusionOk="0">
                    <a:moveTo>
                      <a:pt x="0" y="7572"/>
                    </a:moveTo>
                    <a:cubicBezTo>
                      <a:pt x="0" y="15320"/>
                      <a:pt x="4835" y="21600"/>
                      <a:pt x="10800" y="21600"/>
                    </a:cubicBezTo>
                    <a:cubicBezTo>
                      <a:pt x="16765" y="21600"/>
                      <a:pt x="21600" y="15320"/>
                      <a:pt x="21600" y="7572"/>
                    </a:cubicBezTo>
                    <a:lnTo>
                      <a:pt x="21600" y="0"/>
                    </a:lnTo>
                    <a:cubicBezTo>
                      <a:pt x="21600" y="7747"/>
                      <a:pt x="16765" y="14028"/>
                      <a:pt x="10800" y="14028"/>
                    </a:cubicBezTo>
                    <a:cubicBezTo>
                      <a:pt x="4835" y="14028"/>
                      <a:pt x="0" y="7747"/>
                      <a:pt x="0" y="0"/>
                    </a:cubicBezTo>
                    <a:cubicBezTo>
                      <a:pt x="0" y="0"/>
                      <a:pt x="0" y="7572"/>
                      <a:pt x="0" y="7572"/>
                    </a:cubicBezTo>
                    <a:close/>
                  </a:path>
                </a:pathLst>
              </a:custGeom>
              <a:gradFill>
                <a:gsLst>
                  <a:gs pos="100000">
                    <a:schemeClr val="bg2">
                      <a:lumMod val="75000"/>
                    </a:schemeClr>
                  </a:gs>
                  <a:gs pos="0">
                    <a:schemeClr val="bg2">
                      <a:lumMod val="60000"/>
                      <a:lumOff val="4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11">
                <a:extLst>
                  <a:ext uri="{FF2B5EF4-FFF2-40B4-BE49-F238E27FC236}">
                    <a16:creationId xmlns:a16="http://schemas.microsoft.com/office/drawing/2014/main" id="{F23FC633-81D6-4B08-AA82-224E11F0B60A}"/>
                  </a:ext>
                </a:extLst>
              </p:cNvPr>
              <p:cNvSpPr/>
              <p:nvPr/>
            </p:nvSpPr>
            <p:spPr>
              <a:xfrm>
                <a:off x="725510" y="4258409"/>
                <a:ext cx="808650" cy="2000064"/>
              </a:xfrm>
              <a:custGeom>
                <a:avLst/>
                <a:gdLst/>
                <a:ahLst/>
                <a:cxnLst>
                  <a:cxn ang="0">
                    <a:pos x="wd2" y="hd2"/>
                  </a:cxn>
                  <a:cxn ang="5400000">
                    <a:pos x="wd2" y="hd2"/>
                  </a:cxn>
                  <a:cxn ang="10800000">
                    <a:pos x="wd2" y="hd2"/>
                  </a:cxn>
                  <a:cxn ang="16200000">
                    <a:pos x="wd2" y="hd2"/>
                  </a:cxn>
                </a:cxnLst>
                <a:rect l="0" t="0" r="r" b="b"/>
                <a:pathLst>
                  <a:path w="21600" h="21600" extrusionOk="0">
                    <a:moveTo>
                      <a:pt x="0" y="19986"/>
                    </a:moveTo>
                    <a:cubicBezTo>
                      <a:pt x="0" y="20878"/>
                      <a:pt x="4835" y="21600"/>
                      <a:pt x="10800" y="21600"/>
                    </a:cubicBezTo>
                    <a:cubicBezTo>
                      <a:pt x="16765" y="21600"/>
                      <a:pt x="21600" y="20878"/>
                      <a:pt x="21600" y="19986"/>
                    </a:cubicBezTo>
                    <a:lnTo>
                      <a:pt x="21600" y="0"/>
                    </a:lnTo>
                    <a:cubicBezTo>
                      <a:pt x="21600" y="891"/>
                      <a:pt x="16765" y="1614"/>
                      <a:pt x="10800" y="1614"/>
                    </a:cubicBezTo>
                    <a:cubicBezTo>
                      <a:pt x="4835" y="1614"/>
                      <a:pt x="0" y="891"/>
                      <a:pt x="0" y="0"/>
                    </a:cubicBezTo>
                    <a:cubicBezTo>
                      <a:pt x="0" y="0"/>
                      <a:pt x="0" y="19986"/>
                      <a:pt x="0" y="19986"/>
                    </a:cubicBezTo>
                    <a:close/>
                  </a:path>
                </a:pathLst>
              </a:custGeom>
              <a:gradFill>
                <a:gsLst>
                  <a:gs pos="27000">
                    <a:schemeClr val="accent3">
                      <a:lumMod val="75000"/>
                    </a:schemeClr>
                  </a:gs>
                  <a:gs pos="77000">
                    <a:schemeClr val="accent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2">
                <a:extLst>
                  <a:ext uri="{FF2B5EF4-FFF2-40B4-BE49-F238E27FC236}">
                    <a16:creationId xmlns:a16="http://schemas.microsoft.com/office/drawing/2014/main" id="{E54F0460-C25D-4824-BCBD-430E1B08DA73}"/>
                  </a:ext>
                </a:extLst>
              </p:cNvPr>
              <p:cNvSpPr/>
              <p:nvPr/>
            </p:nvSpPr>
            <p:spPr>
              <a:xfrm>
                <a:off x="725510" y="4115055"/>
                <a:ext cx="808650" cy="29884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33" name="Group 32">
              <a:extLst>
                <a:ext uri="{FF2B5EF4-FFF2-40B4-BE49-F238E27FC236}">
                  <a16:creationId xmlns:a16="http://schemas.microsoft.com/office/drawing/2014/main" id="{62D27B8D-9998-4CFE-BEE6-CE392CC3D486}"/>
                </a:ext>
              </a:extLst>
            </p:cNvPr>
            <p:cNvGrpSpPr/>
            <p:nvPr/>
          </p:nvGrpSpPr>
          <p:grpSpPr>
            <a:xfrm>
              <a:off x="5064271" y="2061180"/>
              <a:ext cx="798490" cy="3627340"/>
              <a:chOff x="725510" y="2742199"/>
              <a:chExt cx="808650" cy="3673494"/>
            </a:xfrm>
          </p:grpSpPr>
          <p:sp>
            <p:nvSpPr>
              <p:cNvPr id="34" name="Shape 6">
                <a:extLst>
                  <a:ext uri="{FF2B5EF4-FFF2-40B4-BE49-F238E27FC236}">
                    <a16:creationId xmlns:a16="http://schemas.microsoft.com/office/drawing/2014/main" id="{17705F08-3467-42D7-BF19-A87C66330B0D}"/>
                  </a:ext>
                </a:extLst>
              </p:cNvPr>
              <p:cNvSpPr/>
              <p:nvPr/>
            </p:nvSpPr>
            <p:spPr>
              <a:xfrm>
                <a:off x="725510" y="2742199"/>
                <a:ext cx="808650" cy="29884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100000">
                    <a:schemeClr val="tx1">
                      <a:alpha val="40000"/>
                    </a:schemeClr>
                  </a:gs>
                  <a:gs pos="5000">
                    <a:schemeClr val="tx1">
                      <a:alpha val="9000"/>
                    </a:schemeClr>
                  </a:gs>
                </a:gsLst>
                <a:lin ang="19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7">
                <a:extLst>
                  <a:ext uri="{FF2B5EF4-FFF2-40B4-BE49-F238E27FC236}">
                    <a16:creationId xmlns:a16="http://schemas.microsoft.com/office/drawing/2014/main" id="{DA69652A-1B2E-449A-9DD0-7A9CB8869E8D}"/>
                  </a:ext>
                </a:extLst>
              </p:cNvPr>
              <p:cNvSpPr/>
              <p:nvPr/>
            </p:nvSpPr>
            <p:spPr>
              <a:xfrm>
                <a:off x="725510" y="2885553"/>
                <a:ext cx="808650" cy="606487"/>
              </a:xfrm>
              <a:custGeom>
                <a:avLst/>
                <a:gdLst/>
                <a:ahLst/>
                <a:cxnLst>
                  <a:cxn ang="0">
                    <a:pos x="wd2" y="hd2"/>
                  </a:cxn>
                  <a:cxn ang="5400000">
                    <a:pos x="wd2" y="hd2"/>
                  </a:cxn>
                  <a:cxn ang="10800000">
                    <a:pos x="wd2" y="hd2"/>
                  </a:cxn>
                  <a:cxn ang="16200000">
                    <a:pos x="wd2" y="hd2"/>
                  </a:cxn>
                </a:cxnLst>
                <a:rect l="0" t="0" r="r" b="b"/>
                <a:pathLst>
                  <a:path w="21600" h="21600" extrusionOk="0">
                    <a:moveTo>
                      <a:pt x="0" y="16278"/>
                    </a:moveTo>
                    <a:cubicBezTo>
                      <a:pt x="0" y="19217"/>
                      <a:pt x="4835" y="21600"/>
                      <a:pt x="10800" y="21600"/>
                    </a:cubicBezTo>
                    <a:cubicBezTo>
                      <a:pt x="16765" y="21600"/>
                      <a:pt x="21600" y="19217"/>
                      <a:pt x="21600" y="16278"/>
                    </a:cubicBezTo>
                    <a:lnTo>
                      <a:pt x="21600" y="0"/>
                    </a:lnTo>
                    <a:cubicBezTo>
                      <a:pt x="21600" y="2939"/>
                      <a:pt x="16765" y="5322"/>
                      <a:pt x="10800" y="5322"/>
                    </a:cubicBezTo>
                    <a:cubicBezTo>
                      <a:pt x="4835" y="5322"/>
                      <a:pt x="0" y="2939"/>
                      <a:pt x="0" y="0"/>
                    </a:cubicBezTo>
                    <a:cubicBezTo>
                      <a:pt x="0" y="0"/>
                      <a:pt x="0" y="16278"/>
                      <a:pt x="0" y="16278"/>
                    </a:cubicBezTo>
                    <a:close/>
                  </a:path>
                </a:pathLst>
              </a:custGeom>
              <a:gradFill>
                <a:gsLst>
                  <a:gs pos="46000">
                    <a:schemeClr val="tx1"/>
                  </a:gs>
                  <a:gs pos="100000">
                    <a:schemeClr val="tx1">
                      <a:alpha val="46000"/>
                    </a:schemeClr>
                  </a:gs>
                  <a:gs pos="0">
                    <a:schemeClr val="tx1">
                      <a:alpha val="44000"/>
                    </a:schemeClr>
                  </a:gs>
                </a:gsLst>
                <a:lin ang="21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8">
                <a:extLst>
                  <a:ext uri="{FF2B5EF4-FFF2-40B4-BE49-F238E27FC236}">
                    <a16:creationId xmlns:a16="http://schemas.microsoft.com/office/drawing/2014/main" id="{6C5DB52C-4B6E-4899-92D6-7AB271BE2807}"/>
                  </a:ext>
                </a:extLst>
              </p:cNvPr>
              <p:cNvSpPr/>
              <p:nvPr/>
            </p:nvSpPr>
            <p:spPr>
              <a:xfrm>
                <a:off x="725510" y="3343172"/>
                <a:ext cx="808650" cy="2916162"/>
              </a:xfrm>
              <a:custGeom>
                <a:avLst/>
                <a:gdLst/>
                <a:ahLst/>
                <a:cxnLst>
                  <a:cxn ang="0">
                    <a:pos x="wd2" y="hd2"/>
                  </a:cxn>
                  <a:cxn ang="5400000">
                    <a:pos x="wd2" y="hd2"/>
                  </a:cxn>
                  <a:cxn ang="10800000">
                    <a:pos x="wd2" y="hd2"/>
                  </a:cxn>
                  <a:cxn ang="16200000">
                    <a:pos x="wd2" y="hd2"/>
                  </a:cxn>
                </a:cxnLst>
                <a:rect l="0" t="0" r="r" b="b"/>
                <a:pathLst>
                  <a:path w="21600" h="21600" extrusionOk="0">
                    <a:moveTo>
                      <a:pt x="0" y="20493"/>
                    </a:moveTo>
                    <a:cubicBezTo>
                      <a:pt x="0" y="21104"/>
                      <a:pt x="4835" y="21600"/>
                      <a:pt x="10800" y="21600"/>
                    </a:cubicBezTo>
                    <a:cubicBezTo>
                      <a:pt x="16765" y="21600"/>
                      <a:pt x="21600" y="21104"/>
                      <a:pt x="21600" y="20493"/>
                    </a:cubicBezTo>
                    <a:lnTo>
                      <a:pt x="21600" y="0"/>
                    </a:lnTo>
                    <a:cubicBezTo>
                      <a:pt x="21600" y="611"/>
                      <a:pt x="16765" y="1107"/>
                      <a:pt x="10800" y="1107"/>
                    </a:cubicBezTo>
                    <a:cubicBezTo>
                      <a:pt x="4835" y="1107"/>
                      <a:pt x="0" y="611"/>
                      <a:pt x="0" y="0"/>
                    </a:cubicBezTo>
                    <a:cubicBezTo>
                      <a:pt x="0" y="0"/>
                      <a:pt x="0" y="20493"/>
                      <a:pt x="0" y="20493"/>
                    </a:cubicBezTo>
                    <a:close/>
                  </a:path>
                </a:pathLst>
              </a:custGeom>
              <a:gradFill>
                <a:gsLst>
                  <a:gs pos="100000">
                    <a:schemeClr val="tx1">
                      <a:alpha val="35000"/>
                    </a:schemeClr>
                  </a:gs>
                  <a:gs pos="0">
                    <a:schemeClr val="tx1">
                      <a:alpha val="1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9">
                <a:extLst>
                  <a:ext uri="{FF2B5EF4-FFF2-40B4-BE49-F238E27FC236}">
                    <a16:creationId xmlns:a16="http://schemas.microsoft.com/office/drawing/2014/main" id="{47611246-9EF2-43CF-8601-38073F03D1EA}"/>
                  </a:ext>
                </a:extLst>
              </p:cNvPr>
              <p:cNvSpPr/>
              <p:nvPr/>
            </p:nvSpPr>
            <p:spPr>
              <a:xfrm>
                <a:off x="725510" y="6104941"/>
                <a:ext cx="808650" cy="310752"/>
              </a:xfrm>
              <a:custGeom>
                <a:avLst/>
                <a:gdLst/>
                <a:ahLst/>
                <a:cxnLst>
                  <a:cxn ang="0">
                    <a:pos x="wd2" y="hd2"/>
                  </a:cxn>
                  <a:cxn ang="5400000">
                    <a:pos x="wd2" y="hd2"/>
                  </a:cxn>
                  <a:cxn ang="10800000">
                    <a:pos x="wd2" y="hd2"/>
                  </a:cxn>
                  <a:cxn ang="16200000">
                    <a:pos x="wd2" y="hd2"/>
                  </a:cxn>
                </a:cxnLst>
                <a:rect l="0" t="0" r="r" b="b"/>
                <a:pathLst>
                  <a:path w="21600" h="21600" extrusionOk="0">
                    <a:moveTo>
                      <a:pt x="0" y="11214"/>
                    </a:moveTo>
                    <a:cubicBezTo>
                      <a:pt x="0" y="16950"/>
                      <a:pt x="4835" y="21600"/>
                      <a:pt x="10800" y="21600"/>
                    </a:cubicBezTo>
                    <a:cubicBezTo>
                      <a:pt x="16765" y="21600"/>
                      <a:pt x="21600" y="16950"/>
                      <a:pt x="21600" y="11214"/>
                    </a:cubicBezTo>
                    <a:lnTo>
                      <a:pt x="21600" y="0"/>
                    </a:lnTo>
                    <a:cubicBezTo>
                      <a:pt x="21600" y="5736"/>
                      <a:pt x="16765" y="10386"/>
                      <a:pt x="10800" y="10386"/>
                    </a:cubicBezTo>
                    <a:cubicBezTo>
                      <a:pt x="4835" y="10386"/>
                      <a:pt x="0" y="5736"/>
                      <a:pt x="0" y="0"/>
                    </a:cubicBezTo>
                    <a:cubicBezTo>
                      <a:pt x="0" y="0"/>
                      <a:pt x="0" y="11214"/>
                      <a:pt x="0" y="11214"/>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10">
                <a:extLst>
                  <a:ext uri="{FF2B5EF4-FFF2-40B4-BE49-F238E27FC236}">
                    <a16:creationId xmlns:a16="http://schemas.microsoft.com/office/drawing/2014/main" id="{D259BFEA-15F8-4379-A81F-08A4DD648608}"/>
                  </a:ext>
                </a:extLst>
              </p:cNvPr>
              <p:cNvSpPr/>
              <p:nvPr/>
            </p:nvSpPr>
            <p:spPr>
              <a:xfrm>
                <a:off x="725510" y="6104941"/>
                <a:ext cx="808650" cy="230088"/>
              </a:xfrm>
              <a:custGeom>
                <a:avLst/>
                <a:gdLst/>
                <a:ahLst/>
                <a:cxnLst>
                  <a:cxn ang="0">
                    <a:pos x="wd2" y="hd2"/>
                  </a:cxn>
                  <a:cxn ang="5400000">
                    <a:pos x="wd2" y="hd2"/>
                  </a:cxn>
                  <a:cxn ang="10800000">
                    <a:pos x="wd2" y="hd2"/>
                  </a:cxn>
                  <a:cxn ang="16200000">
                    <a:pos x="wd2" y="hd2"/>
                  </a:cxn>
                </a:cxnLst>
                <a:rect l="0" t="0" r="r" b="b"/>
                <a:pathLst>
                  <a:path w="21600" h="21600" extrusionOk="0">
                    <a:moveTo>
                      <a:pt x="0" y="7572"/>
                    </a:moveTo>
                    <a:cubicBezTo>
                      <a:pt x="0" y="15320"/>
                      <a:pt x="4835" y="21600"/>
                      <a:pt x="10800" y="21600"/>
                    </a:cubicBezTo>
                    <a:cubicBezTo>
                      <a:pt x="16765" y="21600"/>
                      <a:pt x="21600" y="15320"/>
                      <a:pt x="21600" y="7572"/>
                    </a:cubicBezTo>
                    <a:lnTo>
                      <a:pt x="21600" y="0"/>
                    </a:lnTo>
                    <a:cubicBezTo>
                      <a:pt x="21600" y="7747"/>
                      <a:pt x="16765" y="14028"/>
                      <a:pt x="10800" y="14028"/>
                    </a:cubicBezTo>
                    <a:cubicBezTo>
                      <a:pt x="4835" y="14028"/>
                      <a:pt x="0" y="7747"/>
                      <a:pt x="0" y="0"/>
                    </a:cubicBezTo>
                    <a:cubicBezTo>
                      <a:pt x="0" y="0"/>
                      <a:pt x="0" y="7572"/>
                      <a:pt x="0" y="7572"/>
                    </a:cubicBezTo>
                    <a:close/>
                  </a:path>
                </a:pathLst>
              </a:custGeom>
              <a:gradFill>
                <a:gsLst>
                  <a:gs pos="100000">
                    <a:schemeClr val="bg2">
                      <a:lumMod val="75000"/>
                    </a:schemeClr>
                  </a:gs>
                  <a:gs pos="0">
                    <a:schemeClr val="bg2">
                      <a:lumMod val="60000"/>
                      <a:lumOff val="4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11">
                <a:extLst>
                  <a:ext uri="{FF2B5EF4-FFF2-40B4-BE49-F238E27FC236}">
                    <a16:creationId xmlns:a16="http://schemas.microsoft.com/office/drawing/2014/main" id="{0E5C1286-C30E-4B1D-B89A-4E291EB346A9}"/>
                  </a:ext>
                </a:extLst>
              </p:cNvPr>
              <p:cNvSpPr/>
              <p:nvPr/>
            </p:nvSpPr>
            <p:spPr>
              <a:xfrm>
                <a:off x="725510" y="4720093"/>
                <a:ext cx="808650" cy="1538379"/>
              </a:xfrm>
              <a:custGeom>
                <a:avLst/>
                <a:gdLst/>
                <a:ahLst/>
                <a:cxnLst>
                  <a:cxn ang="0">
                    <a:pos x="wd2" y="hd2"/>
                  </a:cxn>
                  <a:cxn ang="5400000">
                    <a:pos x="wd2" y="hd2"/>
                  </a:cxn>
                  <a:cxn ang="10800000">
                    <a:pos x="wd2" y="hd2"/>
                  </a:cxn>
                  <a:cxn ang="16200000">
                    <a:pos x="wd2" y="hd2"/>
                  </a:cxn>
                </a:cxnLst>
                <a:rect l="0" t="0" r="r" b="b"/>
                <a:pathLst>
                  <a:path w="21600" h="21600" extrusionOk="0">
                    <a:moveTo>
                      <a:pt x="0" y="19986"/>
                    </a:moveTo>
                    <a:cubicBezTo>
                      <a:pt x="0" y="20878"/>
                      <a:pt x="4835" y="21600"/>
                      <a:pt x="10800" y="21600"/>
                    </a:cubicBezTo>
                    <a:cubicBezTo>
                      <a:pt x="16765" y="21600"/>
                      <a:pt x="21600" y="20878"/>
                      <a:pt x="21600" y="19986"/>
                    </a:cubicBezTo>
                    <a:lnTo>
                      <a:pt x="21600" y="0"/>
                    </a:lnTo>
                    <a:cubicBezTo>
                      <a:pt x="21600" y="891"/>
                      <a:pt x="16765" y="1614"/>
                      <a:pt x="10800" y="1614"/>
                    </a:cubicBezTo>
                    <a:cubicBezTo>
                      <a:pt x="4835" y="1614"/>
                      <a:pt x="0" y="891"/>
                      <a:pt x="0" y="0"/>
                    </a:cubicBezTo>
                    <a:cubicBezTo>
                      <a:pt x="0" y="0"/>
                      <a:pt x="0" y="19986"/>
                      <a:pt x="0" y="19986"/>
                    </a:cubicBezTo>
                    <a:close/>
                  </a:path>
                </a:pathLst>
              </a:custGeom>
              <a:solidFill>
                <a:schemeClr val="accent6">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12">
                <a:extLst>
                  <a:ext uri="{FF2B5EF4-FFF2-40B4-BE49-F238E27FC236}">
                    <a16:creationId xmlns:a16="http://schemas.microsoft.com/office/drawing/2014/main" id="{A488CCED-D749-428D-8902-90E6BA5F2124}"/>
                  </a:ext>
                </a:extLst>
              </p:cNvPr>
              <p:cNvSpPr/>
              <p:nvPr/>
            </p:nvSpPr>
            <p:spPr>
              <a:xfrm>
                <a:off x="725510" y="4626478"/>
                <a:ext cx="808650" cy="2298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41" name="Group 40">
              <a:extLst>
                <a:ext uri="{FF2B5EF4-FFF2-40B4-BE49-F238E27FC236}">
                  <a16:creationId xmlns:a16="http://schemas.microsoft.com/office/drawing/2014/main" id="{5337EA2C-55A0-4706-B3BD-2262608BFED1}"/>
                </a:ext>
              </a:extLst>
            </p:cNvPr>
            <p:cNvGrpSpPr/>
            <p:nvPr/>
          </p:nvGrpSpPr>
          <p:grpSpPr>
            <a:xfrm>
              <a:off x="6415551" y="3409632"/>
              <a:ext cx="501654" cy="2278887"/>
              <a:chOff x="725510" y="2742199"/>
              <a:chExt cx="808650" cy="3673494"/>
            </a:xfrm>
          </p:grpSpPr>
          <p:sp>
            <p:nvSpPr>
              <p:cNvPr id="42" name="Shape 6">
                <a:extLst>
                  <a:ext uri="{FF2B5EF4-FFF2-40B4-BE49-F238E27FC236}">
                    <a16:creationId xmlns:a16="http://schemas.microsoft.com/office/drawing/2014/main" id="{79C3858E-3EE4-41CA-B4EA-0A649E9D1DE4}"/>
                  </a:ext>
                </a:extLst>
              </p:cNvPr>
              <p:cNvSpPr/>
              <p:nvPr/>
            </p:nvSpPr>
            <p:spPr>
              <a:xfrm>
                <a:off x="725510" y="2742199"/>
                <a:ext cx="808650" cy="29884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gradFill>
                <a:gsLst>
                  <a:gs pos="100000">
                    <a:schemeClr val="tx1">
                      <a:alpha val="25000"/>
                    </a:schemeClr>
                  </a:gs>
                  <a:gs pos="5000">
                    <a:schemeClr val="tx1">
                      <a:alpha val="12000"/>
                    </a:schemeClr>
                  </a:gs>
                </a:gsLst>
                <a:lin ang="19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7">
                <a:extLst>
                  <a:ext uri="{FF2B5EF4-FFF2-40B4-BE49-F238E27FC236}">
                    <a16:creationId xmlns:a16="http://schemas.microsoft.com/office/drawing/2014/main" id="{BBBFBF19-8BB7-42DC-986D-E7EFB3069CBF}"/>
                  </a:ext>
                </a:extLst>
              </p:cNvPr>
              <p:cNvSpPr/>
              <p:nvPr/>
            </p:nvSpPr>
            <p:spPr>
              <a:xfrm>
                <a:off x="725510" y="2885553"/>
                <a:ext cx="808650" cy="606487"/>
              </a:xfrm>
              <a:custGeom>
                <a:avLst/>
                <a:gdLst/>
                <a:ahLst/>
                <a:cxnLst>
                  <a:cxn ang="0">
                    <a:pos x="wd2" y="hd2"/>
                  </a:cxn>
                  <a:cxn ang="5400000">
                    <a:pos x="wd2" y="hd2"/>
                  </a:cxn>
                  <a:cxn ang="10800000">
                    <a:pos x="wd2" y="hd2"/>
                  </a:cxn>
                  <a:cxn ang="16200000">
                    <a:pos x="wd2" y="hd2"/>
                  </a:cxn>
                </a:cxnLst>
                <a:rect l="0" t="0" r="r" b="b"/>
                <a:pathLst>
                  <a:path w="21600" h="21600" extrusionOk="0">
                    <a:moveTo>
                      <a:pt x="0" y="16278"/>
                    </a:moveTo>
                    <a:cubicBezTo>
                      <a:pt x="0" y="19217"/>
                      <a:pt x="4835" y="21600"/>
                      <a:pt x="10800" y="21600"/>
                    </a:cubicBezTo>
                    <a:cubicBezTo>
                      <a:pt x="16765" y="21600"/>
                      <a:pt x="21600" y="19217"/>
                      <a:pt x="21600" y="16278"/>
                    </a:cubicBezTo>
                    <a:lnTo>
                      <a:pt x="21600" y="0"/>
                    </a:lnTo>
                    <a:cubicBezTo>
                      <a:pt x="21600" y="2939"/>
                      <a:pt x="16765" y="5322"/>
                      <a:pt x="10800" y="5322"/>
                    </a:cubicBezTo>
                    <a:cubicBezTo>
                      <a:pt x="4835" y="5322"/>
                      <a:pt x="0" y="2939"/>
                      <a:pt x="0" y="0"/>
                    </a:cubicBezTo>
                    <a:cubicBezTo>
                      <a:pt x="0" y="0"/>
                      <a:pt x="0" y="16278"/>
                      <a:pt x="0" y="16278"/>
                    </a:cubicBezTo>
                    <a:close/>
                  </a:path>
                </a:pathLst>
              </a:custGeom>
              <a:gradFill>
                <a:gsLst>
                  <a:gs pos="46000">
                    <a:schemeClr val="tx1"/>
                  </a:gs>
                  <a:gs pos="100000">
                    <a:schemeClr val="tx1">
                      <a:alpha val="50000"/>
                    </a:schemeClr>
                  </a:gs>
                  <a:gs pos="0">
                    <a:schemeClr val="tx1">
                      <a:alpha val="51000"/>
                    </a:schemeClr>
                  </a:gs>
                </a:gsLst>
                <a:lin ang="21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8">
                <a:extLst>
                  <a:ext uri="{FF2B5EF4-FFF2-40B4-BE49-F238E27FC236}">
                    <a16:creationId xmlns:a16="http://schemas.microsoft.com/office/drawing/2014/main" id="{31BFB410-D345-4DB9-B31B-68667BED1546}"/>
                  </a:ext>
                </a:extLst>
              </p:cNvPr>
              <p:cNvSpPr/>
              <p:nvPr/>
            </p:nvSpPr>
            <p:spPr>
              <a:xfrm>
                <a:off x="725510" y="3343172"/>
                <a:ext cx="808650" cy="2916162"/>
              </a:xfrm>
              <a:custGeom>
                <a:avLst/>
                <a:gdLst/>
                <a:ahLst/>
                <a:cxnLst>
                  <a:cxn ang="0">
                    <a:pos x="wd2" y="hd2"/>
                  </a:cxn>
                  <a:cxn ang="5400000">
                    <a:pos x="wd2" y="hd2"/>
                  </a:cxn>
                  <a:cxn ang="10800000">
                    <a:pos x="wd2" y="hd2"/>
                  </a:cxn>
                  <a:cxn ang="16200000">
                    <a:pos x="wd2" y="hd2"/>
                  </a:cxn>
                </a:cxnLst>
                <a:rect l="0" t="0" r="r" b="b"/>
                <a:pathLst>
                  <a:path w="21600" h="21600" extrusionOk="0">
                    <a:moveTo>
                      <a:pt x="0" y="20493"/>
                    </a:moveTo>
                    <a:cubicBezTo>
                      <a:pt x="0" y="21104"/>
                      <a:pt x="4835" y="21600"/>
                      <a:pt x="10800" y="21600"/>
                    </a:cubicBezTo>
                    <a:cubicBezTo>
                      <a:pt x="16765" y="21600"/>
                      <a:pt x="21600" y="21104"/>
                      <a:pt x="21600" y="20493"/>
                    </a:cubicBezTo>
                    <a:lnTo>
                      <a:pt x="21600" y="0"/>
                    </a:lnTo>
                    <a:cubicBezTo>
                      <a:pt x="21600" y="611"/>
                      <a:pt x="16765" y="1107"/>
                      <a:pt x="10800" y="1107"/>
                    </a:cubicBezTo>
                    <a:cubicBezTo>
                      <a:pt x="4835" y="1107"/>
                      <a:pt x="0" y="611"/>
                      <a:pt x="0" y="0"/>
                    </a:cubicBezTo>
                    <a:cubicBezTo>
                      <a:pt x="0" y="0"/>
                      <a:pt x="0" y="20493"/>
                      <a:pt x="0" y="20493"/>
                    </a:cubicBezTo>
                    <a:close/>
                  </a:path>
                </a:pathLst>
              </a:custGeom>
              <a:gradFill>
                <a:gsLst>
                  <a:gs pos="100000">
                    <a:schemeClr val="tx1">
                      <a:alpha val="35000"/>
                    </a:schemeClr>
                  </a:gs>
                  <a:gs pos="0">
                    <a:schemeClr val="tx1">
                      <a:alpha val="1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9">
                <a:extLst>
                  <a:ext uri="{FF2B5EF4-FFF2-40B4-BE49-F238E27FC236}">
                    <a16:creationId xmlns:a16="http://schemas.microsoft.com/office/drawing/2014/main" id="{3D43B9C5-4A81-46F5-B543-CE8EDFCB885E}"/>
                  </a:ext>
                </a:extLst>
              </p:cNvPr>
              <p:cNvSpPr/>
              <p:nvPr/>
            </p:nvSpPr>
            <p:spPr>
              <a:xfrm>
                <a:off x="725510" y="6104941"/>
                <a:ext cx="808650" cy="310752"/>
              </a:xfrm>
              <a:custGeom>
                <a:avLst/>
                <a:gdLst/>
                <a:ahLst/>
                <a:cxnLst>
                  <a:cxn ang="0">
                    <a:pos x="wd2" y="hd2"/>
                  </a:cxn>
                  <a:cxn ang="5400000">
                    <a:pos x="wd2" y="hd2"/>
                  </a:cxn>
                  <a:cxn ang="10800000">
                    <a:pos x="wd2" y="hd2"/>
                  </a:cxn>
                  <a:cxn ang="16200000">
                    <a:pos x="wd2" y="hd2"/>
                  </a:cxn>
                </a:cxnLst>
                <a:rect l="0" t="0" r="r" b="b"/>
                <a:pathLst>
                  <a:path w="21600" h="21600" extrusionOk="0">
                    <a:moveTo>
                      <a:pt x="0" y="11214"/>
                    </a:moveTo>
                    <a:cubicBezTo>
                      <a:pt x="0" y="16950"/>
                      <a:pt x="4835" y="21600"/>
                      <a:pt x="10800" y="21600"/>
                    </a:cubicBezTo>
                    <a:cubicBezTo>
                      <a:pt x="16765" y="21600"/>
                      <a:pt x="21600" y="16950"/>
                      <a:pt x="21600" y="11214"/>
                    </a:cubicBezTo>
                    <a:lnTo>
                      <a:pt x="21600" y="0"/>
                    </a:lnTo>
                    <a:cubicBezTo>
                      <a:pt x="21600" y="5736"/>
                      <a:pt x="16765" y="10386"/>
                      <a:pt x="10800" y="10386"/>
                    </a:cubicBezTo>
                    <a:cubicBezTo>
                      <a:pt x="4835" y="10386"/>
                      <a:pt x="0" y="5736"/>
                      <a:pt x="0" y="0"/>
                    </a:cubicBezTo>
                    <a:cubicBezTo>
                      <a:pt x="0" y="0"/>
                      <a:pt x="0" y="11214"/>
                      <a:pt x="0" y="11214"/>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10">
                <a:extLst>
                  <a:ext uri="{FF2B5EF4-FFF2-40B4-BE49-F238E27FC236}">
                    <a16:creationId xmlns:a16="http://schemas.microsoft.com/office/drawing/2014/main" id="{778A16C6-6580-4F41-8048-D0A9F306C41A}"/>
                  </a:ext>
                </a:extLst>
              </p:cNvPr>
              <p:cNvSpPr/>
              <p:nvPr/>
            </p:nvSpPr>
            <p:spPr>
              <a:xfrm>
                <a:off x="725510" y="6104941"/>
                <a:ext cx="808650" cy="230088"/>
              </a:xfrm>
              <a:custGeom>
                <a:avLst/>
                <a:gdLst/>
                <a:ahLst/>
                <a:cxnLst>
                  <a:cxn ang="0">
                    <a:pos x="wd2" y="hd2"/>
                  </a:cxn>
                  <a:cxn ang="5400000">
                    <a:pos x="wd2" y="hd2"/>
                  </a:cxn>
                  <a:cxn ang="10800000">
                    <a:pos x="wd2" y="hd2"/>
                  </a:cxn>
                  <a:cxn ang="16200000">
                    <a:pos x="wd2" y="hd2"/>
                  </a:cxn>
                </a:cxnLst>
                <a:rect l="0" t="0" r="r" b="b"/>
                <a:pathLst>
                  <a:path w="21600" h="21600" extrusionOk="0">
                    <a:moveTo>
                      <a:pt x="0" y="7572"/>
                    </a:moveTo>
                    <a:cubicBezTo>
                      <a:pt x="0" y="15320"/>
                      <a:pt x="4835" y="21600"/>
                      <a:pt x="10800" y="21600"/>
                    </a:cubicBezTo>
                    <a:cubicBezTo>
                      <a:pt x="16765" y="21600"/>
                      <a:pt x="21600" y="15320"/>
                      <a:pt x="21600" y="7572"/>
                    </a:cubicBezTo>
                    <a:lnTo>
                      <a:pt x="21600" y="0"/>
                    </a:lnTo>
                    <a:cubicBezTo>
                      <a:pt x="21600" y="7747"/>
                      <a:pt x="16765" y="14028"/>
                      <a:pt x="10800" y="14028"/>
                    </a:cubicBezTo>
                    <a:cubicBezTo>
                      <a:pt x="4835" y="14028"/>
                      <a:pt x="0" y="7747"/>
                      <a:pt x="0" y="0"/>
                    </a:cubicBezTo>
                    <a:cubicBezTo>
                      <a:pt x="0" y="0"/>
                      <a:pt x="0" y="7572"/>
                      <a:pt x="0" y="7572"/>
                    </a:cubicBezTo>
                    <a:close/>
                  </a:path>
                </a:pathLst>
              </a:custGeom>
              <a:gradFill>
                <a:gsLst>
                  <a:gs pos="100000">
                    <a:schemeClr val="bg2">
                      <a:lumMod val="75000"/>
                    </a:schemeClr>
                  </a:gs>
                  <a:gs pos="0">
                    <a:schemeClr val="bg2">
                      <a:lumMod val="60000"/>
                      <a:lumOff val="40000"/>
                    </a:schemeClr>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11">
                <a:extLst>
                  <a:ext uri="{FF2B5EF4-FFF2-40B4-BE49-F238E27FC236}">
                    <a16:creationId xmlns:a16="http://schemas.microsoft.com/office/drawing/2014/main" id="{B0BC97DA-525A-4A3D-AC49-B82B922D1285}"/>
                  </a:ext>
                </a:extLst>
              </p:cNvPr>
              <p:cNvSpPr/>
              <p:nvPr/>
            </p:nvSpPr>
            <p:spPr>
              <a:xfrm>
                <a:off x="725510" y="3920140"/>
                <a:ext cx="808650" cy="2338334"/>
              </a:xfrm>
              <a:custGeom>
                <a:avLst/>
                <a:gdLst/>
                <a:ahLst/>
                <a:cxnLst>
                  <a:cxn ang="0">
                    <a:pos x="wd2" y="hd2"/>
                  </a:cxn>
                  <a:cxn ang="5400000">
                    <a:pos x="wd2" y="hd2"/>
                  </a:cxn>
                  <a:cxn ang="10800000">
                    <a:pos x="wd2" y="hd2"/>
                  </a:cxn>
                  <a:cxn ang="16200000">
                    <a:pos x="wd2" y="hd2"/>
                  </a:cxn>
                </a:cxnLst>
                <a:rect l="0" t="0" r="r" b="b"/>
                <a:pathLst>
                  <a:path w="21600" h="21600" extrusionOk="0">
                    <a:moveTo>
                      <a:pt x="0" y="19986"/>
                    </a:moveTo>
                    <a:cubicBezTo>
                      <a:pt x="0" y="20878"/>
                      <a:pt x="4835" y="21600"/>
                      <a:pt x="10800" y="21600"/>
                    </a:cubicBezTo>
                    <a:cubicBezTo>
                      <a:pt x="16765" y="21600"/>
                      <a:pt x="21600" y="20878"/>
                      <a:pt x="21600" y="19986"/>
                    </a:cubicBezTo>
                    <a:lnTo>
                      <a:pt x="21600" y="0"/>
                    </a:lnTo>
                    <a:cubicBezTo>
                      <a:pt x="21600" y="891"/>
                      <a:pt x="16765" y="1614"/>
                      <a:pt x="10800" y="1614"/>
                    </a:cubicBezTo>
                    <a:cubicBezTo>
                      <a:pt x="4835" y="1614"/>
                      <a:pt x="0" y="891"/>
                      <a:pt x="0" y="0"/>
                    </a:cubicBezTo>
                    <a:cubicBezTo>
                      <a:pt x="0" y="0"/>
                      <a:pt x="0" y="19986"/>
                      <a:pt x="0" y="19986"/>
                    </a:cubicBezTo>
                    <a:close/>
                  </a:path>
                </a:pathLst>
              </a:custGeom>
              <a:gradFill>
                <a:gsLst>
                  <a:gs pos="27000">
                    <a:schemeClr val="accent5">
                      <a:lumMod val="75000"/>
                    </a:schemeClr>
                  </a:gs>
                  <a:gs pos="77000">
                    <a:schemeClr val="accent5"/>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12">
                <a:extLst>
                  <a:ext uri="{FF2B5EF4-FFF2-40B4-BE49-F238E27FC236}">
                    <a16:creationId xmlns:a16="http://schemas.microsoft.com/office/drawing/2014/main" id="{BB90CC9C-B6B4-4FFF-A1BF-7F24DE90217C}"/>
                  </a:ext>
                </a:extLst>
              </p:cNvPr>
              <p:cNvSpPr/>
              <p:nvPr/>
            </p:nvSpPr>
            <p:spPr>
              <a:xfrm>
                <a:off x="725510" y="3803880"/>
                <a:ext cx="808650" cy="29884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cxnSp>
          <p:nvCxnSpPr>
            <p:cNvPr id="49" name="Straight Connector 48">
              <a:extLst>
                <a:ext uri="{FF2B5EF4-FFF2-40B4-BE49-F238E27FC236}">
                  <a16:creationId xmlns:a16="http://schemas.microsoft.com/office/drawing/2014/main" id="{F20E6225-32D4-43A8-88B5-E38D737C5B74}"/>
                </a:ext>
              </a:extLst>
            </p:cNvPr>
            <p:cNvCxnSpPr/>
            <p:nvPr/>
          </p:nvCxnSpPr>
          <p:spPr>
            <a:xfrm>
              <a:off x="731961" y="1907834"/>
              <a:ext cx="0" cy="3797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8B73A637-72D5-4AE5-BCFD-68FE6EF402C0}"/>
                </a:ext>
              </a:extLst>
            </p:cNvPr>
            <p:cNvSpPr/>
            <p:nvPr/>
          </p:nvSpPr>
          <p:spPr>
            <a:xfrm>
              <a:off x="623227" y="2739073"/>
              <a:ext cx="217468" cy="217468"/>
            </a:xfrm>
            <a:prstGeom prst="ellipse">
              <a:avLst/>
            </a:prstGeom>
            <a:solidFill>
              <a:schemeClr val="accent3"/>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7D2BA4B3-6C0D-4E89-AA15-B45B1171E480}"/>
                </a:ext>
              </a:extLst>
            </p:cNvPr>
            <p:cNvSpPr/>
            <p:nvPr/>
          </p:nvSpPr>
          <p:spPr>
            <a:xfrm>
              <a:off x="623227" y="3673793"/>
              <a:ext cx="217468" cy="217468"/>
            </a:xfrm>
            <a:prstGeom prst="ellipse">
              <a:avLst/>
            </a:prstGeom>
            <a:solidFill>
              <a:schemeClr val="accent6"/>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D3D57C05-8E60-47D3-9876-DA3686872407}"/>
                </a:ext>
              </a:extLst>
            </p:cNvPr>
            <p:cNvSpPr/>
            <p:nvPr/>
          </p:nvSpPr>
          <p:spPr>
            <a:xfrm>
              <a:off x="623227" y="4638993"/>
              <a:ext cx="217468" cy="217468"/>
            </a:xfrm>
            <a:prstGeom prst="ellipse">
              <a:avLst/>
            </a:prstGeom>
            <a:solidFill>
              <a:schemeClr val="accent5"/>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4E0315C8-84B0-4F12-B66F-941EEB85FAC0}"/>
                </a:ext>
              </a:extLst>
            </p:cNvPr>
            <p:cNvSpPr/>
            <p:nvPr/>
          </p:nvSpPr>
          <p:spPr>
            <a:xfrm>
              <a:off x="623227" y="1814513"/>
              <a:ext cx="217468" cy="217468"/>
            </a:xfrm>
            <a:prstGeom prst="ellipse">
              <a:avLst/>
            </a:prstGeom>
            <a:solidFill>
              <a:schemeClr val="accent2"/>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486F2383-FC1C-4201-8C15-09152881D585}"/>
                </a:ext>
              </a:extLst>
            </p:cNvPr>
            <p:cNvSpPr txBox="1"/>
            <p:nvPr/>
          </p:nvSpPr>
          <p:spPr>
            <a:xfrm rot="16200000">
              <a:off x="989346" y="4833801"/>
              <a:ext cx="860775" cy="400110"/>
            </a:xfrm>
            <a:prstGeom prst="rect">
              <a:avLst/>
            </a:prstGeom>
            <a:noFill/>
          </p:spPr>
          <p:txBody>
            <a:bodyPr wrap="square" rtlCol="0">
              <a:spAutoFit/>
            </a:bodyPr>
            <a:lstStyle/>
            <a:p>
              <a:r>
                <a:rPr lang="en-US" sz="2000" b="1" dirty="0">
                  <a:solidFill>
                    <a:srgbClr val="FEFEFE"/>
                  </a:solidFill>
                  <a:latin typeface="Montserrat" charset="0"/>
                  <a:ea typeface="Montserrat" charset="0"/>
                  <a:cs typeface="Montserrat" charset="0"/>
                </a:rPr>
                <a:t>9%</a:t>
              </a:r>
            </a:p>
          </p:txBody>
        </p:sp>
        <p:sp>
          <p:nvSpPr>
            <p:cNvPr id="60" name="TextBox 59">
              <a:extLst>
                <a:ext uri="{FF2B5EF4-FFF2-40B4-BE49-F238E27FC236}">
                  <a16:creationId xmlns:a16="http://schemas.microsoft.com/office/drawing/2014/main" id="{7F81AE67-01B0-418B-B3BB-89475ED3F236}"/>
                </a:ext>
              </a:extLst>
            </p:cNvPr>
            <p:cNvSpPr txBox="1"/>
            <p:nvPr/>
          </p:nvSpPr>
          <p:spPr>
            <a:xfrm rot="16200000">
              <a:off x="2259346" y="4833801"/>
              <a:ext cx="860775" cy="400110"/>
            </a:xfrm>
            <a:prstGeom prst="rect">
              <a:avLst/>
            </a:prstGeom>
            <a:noFill/>
          </p:spPr>
          <p:txBody>
            <a:bodyPr wrap="square" rtlCol="0">
              <a:spAutoFit/>
            </a:bodyPr>
            <a:lstStyle/>
            <a:p>
              <a:r>
                <a:rPr lang="en-US" sz="2000" b="1">
                  <a:solidFill>
                    <a:srgbClr val="FEFEFE"/>
                  </a:solidFill>
                  <a:latin typeface="Montserrat" charset="0"/>
                  <a:ea typeface="Montserrat" charset="0"/>
                  <a:cs typeface="Montserrat" charset="0"/>
                </a:rPr>
                <a:t>13%</a:t>
              </a:r>
              <a:endParaRPr lang="en-US" sz="2000" b="1" dirty="0">
                <a:solidFill>
                  <a:srgbClr val="FEFEFE"/>
                </a:solidFill>
                <a:latin typeface="Montserrat" charset="0"/>
                <a:ea typeface="Montserrat" charset="0"/>
                <a:cs typeface="Montserrat" charset="0"/>
              </a:endParaRPr>
            </a:p>
          </p:txBody>
        </p:sp>
        <p:sp>
          <p:nvSpPr>
            <p:cNvPr id="61" name="TextBox 60">
              <a:extLst>
                <a:ext uri="{FF2B5EF4-FFF2-40B4-BE49-F238E27FC236}">
                  <a16:creationId xmlns:a16="http://schemas.microsoft.com/office/drawing/2014/main" id="{432B0EA9-222A-4742-8752-B48E0416331B}"/>
                </a:ext>
              </a:extLst>
            </p:cNvPr>
            <p:cNvSpPr txBox="1"/>
            <p:nvPr/>
          </p:nvSpPr>
          <p:spPr>
            <a:xfrm rot="16200000">
              <a:off x="3630946" y="4833801"/>
              <a:ext cx="860775" cy="400110"/>
            </a:xfrm>
            <a:prstGeom prst="rect">
              <a:avLst/>
            </a:prstGeom>
            <a:noFill/>
          </p:spPr>
          <p:txBody>
            <a:bodyPr wrap="square" rtlCol="0">
              <a:spAutoFit/>
            </a:bodyPr>
            <a:lstStyle/>
            <a:p>
              <a:r>
                <a:rPr lang="en-US" sz="2000" b="1">
                  <a:solidFill>
                    <a:srgbClr val="FEFEFE"/>
                  </a:solidFill>
                  <a:latin typeface="Montserrat" charset="0"/>
                  <a:ea typeface="Montserrat" charset="0"/>
                  <a:cs typeface="Montserrat" charset="0"/>
                </a:rPr>
                <a:t>31%</a:t>
              </a:r>
              <a:endParaRPr lang="en-US" sz="2000" b="1" dirty="0">
                <a:solidFill>
                  <a:srgbClr val="FEFEFE"/>
                </a:solidFill>
                <a:latin typeface="Montserrat" charset="0"/>
                <a:ea typeface="Montserrat" charset="0"/>
                <a:cs typeface="Montserrat" charset="0"/>
              </a:endParaRPr>
            </a:p>
          </p:txBody>
        </p:sp>
        <p:sp>
          <p:nvSpPr>
            <p:cNvPr id="62" name="TextBox 61">
              <a:extLst>
                <a:ext uri="{FF2B5EF4-FFF2-40B4-BE49-F238E27FC236}">
                  <a16:creationId xmlns:a16="http://schemas.microsoft.com/office/drawing/2014/main" id="{925BFF9F-B790-46FB-A51D-FF2E82B50499}"/>
                </a:ext>
              </a:extLst>
            </p:cNvPr>
            <p:cNvSpPr txBox="1"/>
            <p:nvPr/>
          </p:nvSpPr>
          <p:spPr>
            <a:xfrm rot="16200000">
              <a:off x="5043186" y="4833801"/>
              <a:ext cx="860775" cy="400110"/>
            </a:xfrm>
            <a:prstGeom prst="rect">
              <a:avLst/>
            </a:prstGeom>
            <a:noFill/>
          </p:spPr>
          <p:txBody>
            <a:bodyPr wrap="square" rtlCol="0">
              <a:spAutoFit/>
            </a:bodyPr>
            <a:lstStyle/>
            <a:p>
              <a:r>
                <a:rPr lang="en-US" sz="2000" b="1">
                  <a:solidFill>
                    <a:srgbClr val="FEFEFE"/>
                  </a:solidFill>
                  <a:latin typeface="Montserrat" charset="0"/>
                  <a:ea typeface="Montserrat" charset="0"/>
                  <a:cs typeface="Montserrat" charset="0"/>
                </a:rPr>
                <a:t>16%</a:t>
              </a:r>
              <a:endParaRPr lang="en-US" sz="2000" b="1" dirty="0">
                <a:solidFill>
                  <a:srgbClr val="FEFEFE"/>
                </a:solidFill>
                <a:latin typeface="Montserrat" charset="0"/>
                <a:ea typeface="Montserrat" charset="0"/>
                <a:cs typeface="Montserrat" charset="0"/>
              </a:endParaRPr>
            </a:p>
          </p:txBody>
        </p:sp>
        <p:sp>
          <p:nvSpPr>
            <p:cNvPr id="63" name="TextBox 62">
              <a:extLst>
                <a:ext uri="{FF2B5EF4-FFF2-40B4-BE49-F238E27FC236}">
                  <a16:creationId xmlns:a16="http://schemas.microsoft.com/office/drawing/2014/main" id="{B54EA4D0-BBC5-4809-A70F-75FBCE7869A8}"/>
                </a:ext>
              </a:extLst>
            </p:cNvPr>
            <p:cNvSpPr txBox="1"/>
            <p:nvPr/>
          </p:nvSpPr>
          <p:spPr>
            <a:xfrm rot="16200000">
              <a:off x="6231906" y="4833801"/>
              <a:ext cx="860775" cy="400110"/>
            </a:xfrm>
            <a:prstGeom prst="rect">
              <a:avLst/>
            </a:prstGeom>
            <a:noFill/>
          </p:spPr>
          <p:txBody>
            <a:bodyPr wrap="square" rtlCol="0">
              <a:spAutoFit/>
            </a:bodyPr>
            <a:lstStyle/>
            <a:p>
              <a:r>
                <a:rPr lang="en-US" sz="2000" b="1" dirty="0">
                  <a:solidFill>
                    <a:srgbClr val="FEFEFE"/>
                  </a:solidFill>
                  <a:latin typeface="Montserrat" charset="0"/>
                  <a:ea typeface="Montserrat" charset="0"/>
                  <a:cs typeface="Montserrat" charset="0"/>
                </a:rPr>
                <a:t>90%</a:t>
              </a:r>
            </a:p>
          </p:txBody>
        </p:sp>
      </p:grpSp>
      <p:sp>
        <p:nvSpPr>
          <p:cNvPr id="64" name="Rectangle 63">
            <a:extLst>
              <a:ext uri="{FF2B5EF4-FFF2-40B4-BE49-F238E27FC236}">
                <a16:creationId xmlns:a16="http://schemas.microsoft.com/office/drawing/2014/main" id="{F8127EDA-7615-4B43-B179-3128630FD132}"/>
              </a:ext>
            </a:extLst>
          </p:cNvPr>
          <p:cNvSpPr/>
          <p:nvPr/>
        </p:nvSpPr>
        <p:spPr>
          <a:xfrm>
            <a:off x="1262741" y="5875569"/>
            <a:ext cx="9666516"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type and scrambled it to make a type specimen book</a:t>
            </a:r>
          </a:p>
        </p:txBody>
      </p:sp>
      <p:sp>
        <p:nvSpPr>
          <p:cNvPr id="6" name="Picture Placeholder 5">
            <a:extLst>
              <a:ext uri="{FF2B5EF4-FFF2-40B4-BE49-F238E27FC236}">
                <a16:creationId xmlns:a16="http://schemas.microsoft.com/office/drawing/2014/main" id="{A31E7395-397A-4228-A6BA-BF5ABC0CCDFD}"/>
              </a:ext>
            </a:extLst>
          </p:cNvPr>
          <p:cNvSpPr>
            <a:spLocks noGrp="1"/>
          </p:cNvSpPr>
          <p:nvPr>
            <p:ph type="pic" sz="quarter" idx="245"/>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CAD2AC-8CEA-46A8-89AF-44D8C298036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p>
        </p:txBody>
      </p:sp>
      <p:sp>
        <p:nvSpPr>
          <p:cNvPr id="5" name="Subtitle 4">
            <a:extLst>
              <a:ext uri="{FF2B5EF4-FFF2-40B4-BE49-F238E27FC236}">
                <a16:creationId xmlns:a16="http://schemas.microsoft.com/office/drawing/2014/main" id="{B117E64E-E9E4-4961-9A98-FA4E1CE285F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6" name="Group 5">
            <a:extLst>
              <a:ext uri="{FF2B5EF4-FFF2-40B4-BE49-F238E27FC236}">
                <a16:creationId xmlns:a16="http://schemas.microsoft.com/office/drawing/2014/main" id="{9A1F5942-34D9-459D-BB0A-4D6C7C5350E9}"/>
              </a:ext>
            </a:extLst>
          </p:cNvPr>
          <p:cNvGrpSpPr/>
          <p:nvPr/>
        </p:nvGrpSpPr>
        <p:grpSpPr>
          <a:xfrm>
            <a:off x="1369674" y="1738313"/>
            <a:ext cx="9452652" cy="3376792"/>
            <a:chOff x="1369674" y="1900843"/>
            <a:chExt cx="9452652" cy="3376792"/>
          </a:xfrm>
        </p:grpSpPr>
        <p:grpSp>
          <p:nvGrpSpPr>
            <p:cNvPr id="30" name="Group 29">
              <a:extLst>
                <a:ext uri="{FF2B5EF4-FFF2-40B4-BE49-F238E27FC236}">
                  <a16:creationId xmlns:a16="http://schemas.microsoft.com/office/drawing/2014/main" id="{8C8321C4-AB89-4E4C-A40C-F70CA89FF32D}"/>
                </a:ext>
              </a:extLst>
            </p:cNvPr>
            <p:cNvGrpSpPr/>
            <p:nvPr/>
          </p:nvGrpSpPr>
          <p:grpSpPr>
            <a:xfrm>
              <a:off x="1369674" y="3965817"/>
              <a:ext cx="2538814" cy="1311818"/>
              <a:chOff x="2860158" y="4167327"/>
              <a:chExt cx="2924486" cy="1511096"/>
            </a:xfrm>
            <a:effectLst>
              <a:outerShdw blurRad="50800" dist="38100" dir="5400000" algn="t" rotWithShape="0">
                <a:prstClr val="black">
                  <a:alpha val="40000"/>
                </a:prstClr>
              </a:outerShdw>
            </a:effectLst>
          </p:grpSpPr>
          <p:sp>
            <p:nvSpPr>
              <p:cNvPr id="31" name="Shape 6">
                <a:extLst>
                  <a:ext uri="{FF2B5EF4-FFF2-40B4-BE49-F238E27FC236}">
                    <a16:creationId xmlns:a16="http://schemas.microsoft.com/office/drawing/2014/main" id="{8B742AE5-1900-4884-99E2-DCEA840B4904}"/>
                  </a:ext>
                </a:extLst>
              </p:cNvPr>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7">
                <a:extLst>
                  <a:ext uri="{FF2B5EF4-FFF2-40B4-BE49-F238E27FC236}">
                    <a16:creationId xmlns:a16="http://schemas.microsoft.com/office/drawing/2014/main" id="{DEA6F532-7EC8-4533-B3CA-DF7D77800468}"/>
                  </a:ext>
                </a:extLst>
              </p:cNvPr>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8">
                <a:extLst>
                  <a:ext uri="{FF2B5EF4-FFF2-40B4-BE49-F238E27FC236}">
                    <a16:creationId xmlns:a16="http://schemas.microsoft.com/office/drawing/2014/main" id="{B207E87D-569A-476B-9932-51254ACC00BD}"/>
                  </a:ext>
                </a:extLst>
              </p:cNvPr>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1">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9">
                <a:extLst>
                  <a:ext uri="{FF2B5EF4-FFF2-40B4-BE49-F238E27FC236}">
                    <a16:creationId xmlns:a16="http://schemas.microsoft.com/office/drawing/2014/main" id="{5E0C1D3D-CED7-4530-A5CC-1B1B908DA11A}"/>
                  </a:ext>
                </a:extLst>
              </p:cNvPr>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flip="none" rotWithShape="1">
                <a:gsLst>
                  <a:gs pos="0">
                    <a:schemeClr val="accent1">
                      <a:lumMod val="60000"/>
                      <a:lumOff val="40000"/>
                    </a:schemeClr>
                  </a:gs>
                  <a:gs pos="72000">
                    <a:schemeClr val="accent1">
                      <a:lumMod val="75000"/>
                    </a:schemeClr>
                  </a:gs>
                </a:gsLst>
                <a:lin ang="36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6" name="Shape 6">
              <a:extLst>
                <a:ext uri="{FF2B5EF4-FFF2-40B4-BE49-F238E27FC236}">
                  <a16:creationId xmlns:a16="http://schemas.microsoft.com/office/drawing/2014/main" id="{64D49ADA-6DC2-4A93-8820-38B28321A649}"/>
                </a:ext>
              </a:extLst>
            </p:cNvPr>
            <p:cNvSpPr/>
            <p:nvPr/>
          </p:nvSpPr>
          <p:spPr>
            <a:xfrm>
              <a:off x="4184065" y="3965817"/>
              <a:ext cx="265459" cy="6716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accent6">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7">
              <a:extLst>
                <a:ext uri="{FF2B5EF4-FFF2-40B4-BE49-F238E27FC236}">
                  <a16:creationId xmlns:a16="http://schemas.microsoft.com/office/drawing/2014/main" id="{E1A294A6-EA75-4FA5-A826-3D6F75A36B49}"/>
                </a:ext>
              </a:extLst>
            </p:cNvPr>
            <p:cNvSpPr/>
            <p:nvPr/>
          </p:nvSpPr>
          <p:spPr>
            <a:xfrm>
              <a:off x="3670700" y="4888486"/>
              <a:ext cx="2026782" cy="388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6">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8">
              <a:extLst>
                <a:ext uri="{FF2B5EF4-FFF2-40B4-BE49-F238E27FC236}">
                  <a16:creationId xmlns:a16="http://schemas.microsoft.com/office/drawing/2014/main" id="{CC704F3C-36D0-494D-8A83-573643D35EC9}"/>
                </a:ext>
              </a:extLst>
            </p:cNvPr>
            <p:cNvSpPr/>
            <p:nvPr/>
          </p:nvSpPr>
          <p:spPr>
            <a:xfrm>
              <a:off x="5623566" y="4506931"/>
              <a:ext cx="585948" cy="770704"/>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6">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9">
              <a:extLst>
                <a:ext uri="{FF2B5EF4-FFF2-40B4-BE49-F238E27FC236}">
                  <a16:creationId xmlns:a16="http://schemas.microsoft.com/office/drawing/2014/main" id="{9ED08744-180B-4779-BE7B-9DF176132298}"/>
                </a:ext>
              </a:extLst>
            </p:cNvPr>
            <p:cNvSpPr/>
            <p:nvPr/>
          </p:nvSpPr>
          <p:spPr>
            <a:xfrm>
              <a:off x="3670700" y="3965818"/>
              <a:ext cx="2538755" cy="1079941"/>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a:gsLst>
                <a:gs pos="0">
                  <a:schemeClr val="accent6"/>
                </a:gs>
                <a:gs pos="72000">
                  <a:schemeClr val="accent6">
                    <a:lumMod val="75000"/>
                  </a:schemeClr>
                </a:gs>
              </a:gsLst>
              <a:lin ang="3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40" name="Group 39">
              <a:extLst>
                <a:ext uri="{FF2B5EF4-FFF2-40B4-BE49-F238E27FC236}">
                  <a16:creationId xmlns:a16="http://schemas.microsoft.com/office/drawing/2014/main" id="{E61274EB-35FF-4C47-B567-7634606402DC}"/>
                </a:ext>
              </a:extLst>
            </p:cNvPr>
            <p:cNvGrpSpPr/>
            <p:nvPr/>
          </p:nvGrpSpPr>
          <p:grpSpPr>
            <a:xfrm>
              <a:off x="5971728" y="3965817"/>
              <a:ext cx="2538814" cy="1311818"/>
              <a:chOff x="2860158" y="4167327"/>
              <a:chExt cx="2924486" cy="1511096"/>
            </a:xfrm>
            <a:effectLst>
              <a:outerShdw blurRad="50800" dist="38100" dir="5400000" algn="t" rotWithShape="0">
                <a:prstClr val="black">
                  <a:alpha val="40000"/>
                </a:prstClr>
              </a:outerShdw>
            </a:effectLst>
          </p:grpSpPr>
          <p:sp>
            <p:nvSpPr>
              <p:cNvPr id="41" name="Shape 6">
                <a:extLst>
                  <a:ext uri="{FF2B5EF4-FFF2-40B4-BE49-F238E27FC236}">
                    <a16:creationId xmlns:a16="http://schemas.microsoft.com/office/drawing/2014/main" id="{108CC9A7-6A52-478D-BCD7-14F57762AFA6}"/>
                  </a:ext>
                </a:extLst>
              </p:cNvPr>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accent3">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7">
                <a:extLst>
                  <a:ext uri="{FF2B5EF4-FFF2-40B4-BE49-F238E27FC236}">
                    <a16:creationId xmlns:a16="http://schemas.microsoft.com/office/drawing/2014/main" id="{DC4C3F2E-7CC1-4EB6-9E52-31FAF7BEC386}"/>
                  </a:ext>
                </a:extLst>
              </p:cNvPr>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3">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8">
                <a:extLst>
                  <a:ext uri="{FF2B5EF4-FFF2-40B4-BE49-F238E27FC236}">
                    <a16:creationId xmlns:a16="http://schemas.microsoft.com/office/drawing/2014/main" id="{D71E3E72-9CEF-4319-8D71-E64BA5900F18}"/>
                  </a:ext>
                </a:extLst>
              </p:cNvPr>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3">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9">
                <a:extLst>
                  <a:ext uri="{FF2B5EF4-FFF2-40B4-BE49-F238E27FC236}">
                    <a16:creationId xmlns:a16="http://schemas.microsoft.com/office/drawing/2014/main" id="{72BAFAB5-D685-430A-9DF9-547ED7A23462}"/>
                  </a:ext>
                </a:extLst>
              </p:cNvPr>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a:gsLst>
                  <a:gs pos="0">
                    <a:schemeClr val="accent3">
                      <a:lumMod val="60000"/>
                      <a:lumOff val="40000"/>
                    </a:schemeClr>
                  </a:gs>
                  <a:gs pos="72000">
                    <a:schemeClr val="accent3"/>
                  </a:gs>
                </a:gsLst>
                <a:lin ang="3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45" name="Group 44">
              <a:extLst>
                <a:ext uri="{FF2B5EF4-FFF2-40B4-BE49-F238E27FC236}">
                  <a16:creationId xmlns:a16="http://schemas.microsoft.com/office/drawing/2014/main" id="{F00F4DEF-A64B-4009-BF22-D69132B476B3}"/>
                </a:ext>
              </a:extLst>
            </p:cNvPr>
            <p:cNvGrpSpPr/>
            <p:nvPr/>
          </p:nvGrpSpPr>
          <p:grpSpPr>
            <a:xfrm>
              <a:off x="8283512" y="3965817"/>
              <a:ext cx="2538814" cy="1311818"/>
              <a:chOff x="2860158" y="4167327"/>
              <a:chExt cx="2924486" cy="1511096"/>
            </a:xfrm>
            <a:effectLst>
              <a:outerShdw blurRad="50800" dist="38100" dir="5400000" algn="t" rotWithShape="0">
                <a:prstClr val="black">
                  <a:alpha val="40000"/>
                </a:prstClr>
              </a:outerShdw>
            </a:effectLst>
          </p:grpSpPr>
          <p:sp>
            <p:nvSpPr>
              <p:cNvPr id="46" name="Shape 6">
                <a:extLst>
                  <a:ext uri="{FF2B5EF4-FFF2-40B4-BE49-F238E27FC236}">
                    <a16:creationId xmlns:a16="http://schemas.microsoft.com/office/drawing/2014/main" id="{194C48DA-80DE-4C72-BCBE-574C733CF26A}"/>
                  </a:ext>
                </a:extLst>
              </p:cNvPr>
              <p:cNvSpPr/>
              <p:nvPr/>
            </p:nvSpPr>
            <p:spPr>
              <a:xfrm>
                <a:off x="3451508" y="4167327"/>
                <a:ext cx="305785" cy="7736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034"/>
                    </a:lnTo>
                    <a:lnTo>
                      <a:pt x="5911" y="21600"/>
                    </a:lnTo>
                    <a:lnTo>
                      <a:pt x="21600" y="13474"/>
                    </a:lnTo>
                    <a:cubicBezTo>
                      <a:pt x="21600" y="13474"/>
                      <a:pt x="0" y="0"/>
                      <a:pt x="0" y="0"/>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7">
                <a:extLst>
                  <a:ext uri="{FF2B5EF4-FFF2-40B4-BE49-F238E27FC236}">
                    <a16:creationId xmlns:a16="http://schemas.microsoft.com/office/drawing/2014/main" id="{F69234A7-5E6A-4D06-93C2-AA8E2B4281E7}"/>
                  </a:ext>
                </a:extLst>
              </p:cNvPr>
              <p:cNvSpPr/>
              <p:nvPr/>
            </p:nvSpPr>
            <p:spPr>
              <a:xfrm>
                <a:off x="2860158" y="5230159"/>
                <a:ext cx="2334671" cy="447386"/>
              </a:xfrm>
              <a:custGeom>
                <a:avLst/>
                <a:gdLst/>
                <a:ahLst/>
                <a:cxnLst>
                  <a:cxn ang="0">
                    <a:pos x="wd2" y="hd2"/>
                  </a:cxn>
                  <a:cxn ang="5400000">
                    <a:pos x="wd2" y="hd2"/>
                  </a:cxn>
                  <a:cxn ang="10800000">
                    <a:pos x="wd2" y="hd2"/>
                  </a:cxn>
                  <a:cxn ang="16200000">
                    <a:pos x="wd2" y="hd2"/>
                  </a:cxn>
                </a:cxnLst>
                <a:rect l="0" t="0" r="r" b="b"/>
                <a:pathLst>
                  <a:path w="21600" h="21600" extrusionOk="0">
                    <a:moveTo>
                      <a:pt x="20812" y="0"/>
                    </a:moveTo>
                    <a:lnTo>
                      <a:pt x="20762" y="169"/>
                    </a:lnTo>
                    <a:lnTo>
                      <a:pt x="0" y="8768"/>
                    </a:lnTo>
                    <a:lnTo>
                      <a:pt x="0" y="21600"/>
                    </a:lnTo>
                    <a:lnTo>
                      <a:pt x="21600" y="21600"/>
                    </a:lnTo>
                    <a:lnTo>
                      <a:pt x="21600" y="4857"/>
                    </a:lnTo>
                    <a:cubicBezTo>
                      <a:pt x="21600" y="4857"/>
                      <a:pt x="20812" y="0"/>
                      <a:pt x="20812" y="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8">
                <a:extLst>
                  <a:ext uri="{FF2B5EF4-FFF2-40B4-BE49-F238E27FC236}">
                    <a16:creationId xmlns:a16="http://schemas.microsoft.com/office/drawing/2014/main" id="{3B680A3F-F7B6-4CD9-9302-9D1ED8098A66}"/>
                  </a:ext>
                </a:extLst>
              </p:cNvPr>
              <p:cNvSpPr/>
              <p:nvPr/>
            </p:nvSpPr>
            <p:spPr>
              <a:xfrm>
                <a:off x="5109685" y="4790642"/>
                <a:ext cx="674959" cy="887781"/>
              </a:xfrm>
              <a:custGeom>
                <a:avLst/>
                <a:gdLst/>
                <a:ahLst/>
                <a:cxnLst>
                  <a:cxn ang="0">
                    <a:pos x="wd2" y="hd2"/>
                  </a:cxn>
                  <a:cxn ang="5400000">
                    <a:pos x="wd2" y="hd2"/>
                  </a:cxn>
                  <a:cxn ang="10800000">
                    <a:pos x="wd2" y="hd2"/>
                  </a:cxn>
                  <a:cxn ang="16200000">
                    <a:pos x="wd2" y="hd2"/>
                  </a:cxn>
                </a:cxnLst>
                <a:rect l="0" t="0" r="r" b="b"/>
                <a:pathLst>
                  <a:path w="21600" h="21600" extrusionOk="0">
                    <a:moveTo>
                      <a:pt x="0" y="10715"/>
                    </a:moveTo>
                    <a:lnTo>
                      <a:pt x="2727" y="13162"/>
                    </a:lnTo>
                    <a:lnTo>
                      <a:pt x="2727" y="21600"/>
                    </a:lnTo>
                    <a:lnTo>
                      <a:pt x="21600" y="6467"/>
                    </a:lnTo>
                    <a:lnTo>
                      <a:pt x="21600" y="0"/>
                    </a:lnTo>
                    <a:cubicBezTo>
                      <a:pt x="21600" y="0"/>
                      <a:pt x="0" y="10715"/>
                      <a:pt x="0" y="10715"/>
                    </a:cubicBezTo>
                    <a:close/>
                  </a:path>
                </a:pathLst>
              </a:custGeom>
              <a:solidFill>
                <a:schemeClr val="accent4">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9">
                <a:extLst>
                  <a:ext uri="{FF2B5EF4-FFF2-40B4-BE49-F238E27FC236}">
                    <a16:creationId xmlns:a16="http://schemas.microsoft.com/office/drawing/2014/main" id="{A974F25B-BDE6-4938-8CE1-C0CB184EFA6B}"/>
                  </a:ext>
                </a:extLst>
              </p:cNvPr>
              <p:cNvSpPr/>
              <p:nvPr/>
            </p:nvSpPr>
            <p:spPr>
              <a:xfrm>
                <a:off x="2860158" y="4167327"/>
                <a:ext cx="2924418" cy="1243995"/>
              </a:xfrm>
              <a:custGeom>
                <a:avLst/>
                <a:gdLst/>
                <a:ahLst/>
                <a:cxnLst>
                  <a:cxn ang="0">
                    <a:pos x="wd2" y="hd2"/>
                  </a:cxn>
                  <a:cxn ang="5400000">
                    <a:pos x="wd2" y="hd2"/>
                  </a:cxn>
                  <a:cxn ang="10800000">
                    <a:pos x="wd2" y="hd2"/>
                  </a:cxn>
                  <a:cxn ang="16200000">
                    <a:pos x="wd2" y="hd2"/>
                  </a:cxn>
                </a:cxnLst>
                <a:rect l="0" t="0" r="r" b="b"/>
                <a:pathLst>
                  <a:path w="21600" h="21600" extrusionOk="0">
                    <a:moveTo>
                      <a:pt x="17244" y="21600"/>
                    </a:moveTo>
                    <a:lnTo>
                      <a:pt x="21600" y="10800"/>
                    </a:lnTo>
                    <a:lnTo>
                      <a:pt x="20192" y="0"/>
                    </a:lnTo>
                    <a:lnTo>
                      <a:pt x="4379" y="0"/>
                    </a:lnTo>
                    <a:lnTo>
                      <a:pt x="5212" y="10800"/>
                    </a:lnTo>
                    <a:lnTo>
                      <a:pt x="0" y="21600"/>
                    </a:lnTo>
                    <a:cubicBezTo>
                      <a:pt x="0" y="21600"/>
                      <a:pt x="17244" y="21600"/>
                      <a:pt x="17244" y="21600"/>
                    </a:cubicBezTo>
                    <a:close/>
                  </a:path>
                </a:pathLst>
              </a:custGeom>
              <a:gradFill>
                <a:gsLst>
                  <a:gs pos="0">
                    <a:schemeClr val="accent4">
                      <a:lumMod val="60000"/>
                      <a:lumOff val="40000"/>
                    </a:schemeClr>
                  </a:gs>
                  <a:gs pos="72000">
                    <a:schemeClr val="accent4"/>
                  </a:gs>
                </a:gsLst>
                <a:lin ang="36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50" name="Group 49">
              <a:extLst>
                <a:ext uri="{FF2B5EF4-FFF2-40B4-BE49-F238E27FC236}">
                  <a16:creationId xmlns:a16="http://schemas.microsoft.com/office/drawing/2014/main" id="{400AB4A9-7874-4907-B2B9-0AB444DA0C4D}"/>
                </a:ext>
              </a:extLst>
            </p:cNvPr>
            <p:cNvGrpSpPr/>
            <p:nvPr/>
          </p:nvGrpSpPr>
          <p:grpSpPr>
            <a:xfrm>
              <a:off x="2111119" y="2033588"/>
              <a:ext cx="1516122" cy="1487124"/>
              <a:chOff x="1973886" y="300427"/>
              <a:chExt cx="1630514" cy="1599326"/>
            </a:xfrm>
          </p:grpSpPr>
          <p:sp>
            <p:nvSpPr>
              <p:cNvPr id="51" name="Oval Callout 4">
                <a:extLst>
                  <a:ext uri="{FF2B5EF4-FFF2-40B4-BE49-F238E27FC236}">
                    <a16:creationId xmlns:a16="http://schemas.microsoft.com/office/drawing/2014/main" id="{E855F4B8-17BC-49C6-9C68-3EBF0B9797D7}"/>
                  </a:ext>
                </a:extLst>
              </p:cNvPr>
              <p:cNvSpPr/>
              <p:nvPr/>
            </p:nvSpPr>
            <p:spPr>
              <a:xfrm>
                <a:off x="1973886" y="300427"/>
                <a:ext cx="1630514" cy="1599326"/>
              </a:xfrm>
              <a:prstGeom prst="wedgeEllipseCallout">
                <a:avLst>
                  <a:gd name="adj1" fmla="val -5527"/>
                  <a:gd name="adj2" fmla="val 76718"/>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DD08C96D-C756-4979-BD10-05658A80CD0A}"/>
                  </a:ext>
                </a:extLst>
              </p:cNvPr>
              <p:cNvSpPr/>
              <p:nvPr/>
            </p:nvSpPr>
            <p:spPr>
              <a:xfrm>
                <a:off x="2302651" y="602438"/>
                <a:ext cx="972984" cy="972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Callout 44">
              <a:extLst>
                <a:ext uri="{FF2B5EF4-FFF2-40B4-BE49-F238E27FC236}">
                  <a16:creationId xmlns:a16="http://schemas.microsoft.com/office/drawing/2014/main" id="{3B36EE66-8C20-40E7-8381-797CF158C413}"/>
                </a:ext>
              </a:extLst>
            </p:cNvPr>
            <p:cNvSpPr/>
            <p:nvPr/>
          </p:nvSpPr>
          <p:spPr>
            <a:xfrm>
              <a:off x="4634019" y="2362461"/>
              <a:ext cx="1192266" cy="1169460"/>
            </a:xfrm>
            <a:prstGeom prst="wedgeEllipseCallout">
              <a:avLst>
                <a:gd name="adj1" fmla="val -5527"/>
                <a:gd name="adj2" fmla="val 83214"/>
              </a:avLst>
            </a:prstGeom>
            <a:solidFill>
              <a:schemeClr val="accent6">
                <a:lumMod val="40000"/>
                <a:lumOff val="6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B74FAAE-702D-4851-886B-BB1537B638FF}"/>
                </a:ext>
              </a:extLst>
            </p:cNvPr>
            <p:cNvSpPr/>
            <p:nvPr/>
          </p:nvSpPr>
          <p:spPr>
            <a:xfrm>
              <a:off x="4874419" y="2583298"/>
              <a:ext cx="711466" cy="7114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33D9BEE6-2F23-47B4-9F64-4419824EA244}"/>
                </a:ext>
              </a:extLst>
            </p:cNvPr>
            <p:cNvGrpSpPr/>
            <p:nvPr/>
          </p:nvGrpSpPr>
          <p:grpSpPr>
            <a:xfrm>
              <a:off x="6767703" y="1900843"/>
              <a:ext cx="1646842" cy="1615342"/>
              <a:chOff x="1973886" y="300427"/>
              <a:chExt cx="1630514" cy="1599326"/>
            </a:xfrm>
          </p:grpSpPr>
          <p:sp>
            <p:nvSpPr>
              <p:cNvPr id="57" name="Oval Callout 47">
                <a:extLst>
                  <a:ext uri="{FF2B5EF4-FFF2-40B4-BE49-F238E27FC236}">
                    <a16:creationId xmlns:a16="http://schemas.microsoft.com/office/drawing/2014/main" id="{08392D12-9492-4408-9563-4B123A2116DC}"/>
                  </a:ext>
                </a:extLst>
              </p:cNvPr>
              <p:cNvSpPr/>
              <p:nvPr/>
            </p:nvSpPr>
            <p:spPr>
              <a:xfrm>
                <a:off x="1973886" y="300427"/>
                <a:ext cx="1630514" cy="1599326"/>
              </a:xfrm>
              <a:prstGeom prst="wedgeEllipseCallout">
                <a:avLst>
                  <a:gd name="adj1" fmla="val -2716"/>
                  <a:gd name="adj2" fmla="val 73110"/>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EAECFA6B-6247-41B7-8980-D88471730A04}"/>
                  </a:ext>
                </a:extLst>
              </p:cNvPr>
              <p:cNvSpPr/>
              <p:nvPr/>
            </p:nvSpPr>
            <p:spPr>
              <a:xfrm>
                <a:off x="2302651" y="602438"/>
                <a:ext cx="972984" cy="972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 name="Group 58">
              <a:extLst>
                <a:ext uri="{FF2B5EF4-FFF2-40B4-BE49-F238E27FC236}">
                  <a16:creationId xmlns:a16="http://schemas.microsoft.com/office/drawing/2014/main" id="{CE875A43-E754-4771-9E37-5AF8DD406AAE}"/>
                </a:ext>
              </a:extLst>
            </p:cNvPr>
            <p:cNvGrpSpPr/>
            <p:nvPr/>
          </p:nvGrpSpPr>
          <p:grpSpPr>
            <a:xfrm>
              <a:off x="9420341" y="2493211"/>
              <a:ext cx="1063510" cy="1043166"/>
              <a:chOff x="1973886" y="300427"/>
              <a:chExt cx="1630514" cy="1599326"/>
            </a:xfrm>
          </p:grpSpPr>
          <p:sp>
            <p:nvSpPr>
              <p:cNvPr id="60" name="Oval Callout 50">
                <a:extLst>
                  <a:ext uri="{FF2B5EF4-FFF2-40B4-BE49-F238E27FC236}">
                    <a16:creationId xmlns:a16="http://schemas.microsoft.com/office/drawing/2014/main" id="{1EA7CE98-9EAC-4D70-8CCC-44C2D52249F5}"/>
                  </a:ext>
                </a:extLst>
              </p:cNvPr>
              <p:cNvSpPr/>
              <p:nvPr/>
            </p:nvSpPr>
            <p:spPr>
              <a:xfrm>
                <a:off x="1973886" y="300427"/>
                <a:ext cx="1630514" cy="1599326"/>
              </a:xfrm>
              <a:prstGeom prst="wedgeEllipseCallout">
                <a:avLst>
                  <a:gd name="adj1" fmla="val -3350"/>
                  <a:gd name="adj2" fmla="val 84022"/>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F854DB32-3AC2-4434-812C-4227AC9AD598}"/>
                  </a:ext>
                </a:extLst>
              </p:cNvPr>
              <p:cNvSpPr/>
              <p:nvPr/>
            </p:nvSpPr>
            <p:spPr>
              <a:xfrm>
                <a:off x="2302651" y="602438"/>
                <a:ext cx="972984" cy="972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Rectangle 61">
              <a:extLst>
                <a:ext uri="{FF2B5EF4-FFF2-40B4-BE49-F238E27FC236}">
                  <a16:creationId xmlns:a16="http://schemas.microsoft.com/office/drawing/2014/main" id="{810C41FB-E262-484A-A7DF-F71D59F4F8DD}"/>
                </a:ext>
              </a:extLst>
            </p:cNvPr>
            <p:cNvSpPr/>
            <p:nvPr/>
          </p:nvSpPr>
          <p:spPr>
            <a:xfrm>
              <a:off x="4950592" y="2625604"/>
              <a:ext cx="543739" cy="523220"/>
            </a:xfrm>
            <a:prstGeom prst="rect">
              <a:avLst/>
            </a:prstGeom>
          </p:spPr>
          <p:txBody>
            <a:bodyPr wrap="none" anchor="ctr">
              <a:spAutoFit/>
            </a:bodyPr>
            <a:lstStyle/>
            <a:p>
              <a:pPr algn="ctr"/>
              <a:r>
                <a:rPr lang="en-US" sz="2800" dirty="0">
                  <a:solidFill>
                    <a:schemeClr val="accent6"/>
                  </a:solidFill>
                  <a:latin typeface="FontAwesome" pitchFamily="2" charset="0"/>
                </a:rPr>
                <a:t></a:t>
              </a:r>
            </a:p>
          </p:txBody>
        </p:sp>
        <p:sp>
          <p:nvSpPr>
            <p:cNvPr id="63" name="Rectangle 62">
              <a:extLst>
                <a:ext uri="{FF2B5EF4-FFF2-40B4-BE49-F238E27FC236}">
                  <a16:creationId xmlns:a16="http://schemas.microsoft.com/office/drawing/2014/main" id="{41A365A0-0C88-40EE-8AF6-4FFAAF4EB653}"/>
                </a:ext>
              </a:extLst>
            </p:cNvPr>
            <p:cNvSpPr/>
            <p:nvPr/>
          </p:nvSpPr>
          <p:spPr>
            <a:xfrm>
              <a:off x="7294854" y="2312414"/>
              <a:ext cx="569388" cy="630942"/>
            </a:xfrm>
            <a:prstGeom prst="rect">
              <a:avLst/>
            </a:prstGeom>
          </p:spPr>
          <p:txBody>
            <a:bodyPr wrap="none" anchor="ctr">
              <a:spAutoFit/>
            </a:bodyPr>
            <a:lstStyle/>
            <a:p>
              <a:pPr algn="ctr"/>
              <a:r>
                <a:rPr lang="en-US" sz="3500" dirty="0">
                  <a:solidFill>
                    <a:schemeClr val="accent3"/>
                  </a:solidFill>
                  <a:latin typeface="FontAwesome" pitchFamily="2" charset="0"/>
                </a:rPr>
                <a:t></a:t>
              </a:r>
            </a:p>
          </p:txBody>
        </p:sp>
        <p:sp>
          <p:nvSpPr>
            <p:cNvPr id="64" name="Rectangle 63">
              <a:extLst>
                <a:ext uri="{FF2B5EF4-FFF2-40B4-BE49-F238E27FC236}">
                  <a16:creationId xmlns:a16="http://schemas.microsoft.com/office/drawing/2014/main" id="{B0FE4C4B-D094-48D2-8DA1-680D6BA60643}"/>
                </a:ext>
              </a:extLst>
            </p:cNvPr>
            <p:cNvSpPr/>
            <p:nvPr/>
          </p:nvSpPr>
          <p:spPr>
            <a:xfrm>
              <a:off x="2536622" y="2374520"/>
              <a:ext cx="623889" cy="707886"/>
            </a:xfrm>
            <a:prstGeom prst="rect">
              <a:avLst/>
            </a:prstGeom>
          </p:spPr>
          <p:txBody>
            <a:bodyPr wrap="none" anchor="ctr">
              <a:spAutoFit/>
            </a:bodyPr>
            <a:lstStyle/>
            <a:p>
              <a:pPr algn="ctr"/>
              <a:r>
                <a:rPr lang="en-US" sz="4000" dirty="0">
                  <a:solidFill>
                    <a:schemeClr val="accent1"/>
                  </a:solidFill>
                  <a:latin typeface="FontAwesome" pitchFamily="2" charset="0"/>
                </a:rPr>
                <a:t></a:t>
              </a:r>
            </a:p>
          </p:txBody>
        </p:sp>
        <p:sp>
          <p:nvSpPr>
            <p:cNvPr id="65" name="Rectangle 64">
              <a:extLst>
                <a:ext uri="{FF2B5EF4-FFF2-40B4-BE49-F238E27FC236}">
                  <a16:creationId xmlns:a16="http://schemas.microsoft.com/office/drawing/2014/main" id="{463830EB-A52A-4830-8684-80BB762FF06F}"/>
                </a:ext>
              </a:extLst>
            </p:cNvPr>
            <p:cNvSpPr/>
            <p:nvPr/>
          </p:nvSpPr>
          <p:spPr>
            <a:xfrm>
              <a:off x="9694652" y="2690557"/>
              <a:ext cx="514885" cy="553998"/>
            </a:xfrm>
            <a:prstGeom prst="rect">
              <a:avLst/>
            </a:prstGeom>
          </p:spPr>
          <p:txBody>
            <a:bodyPr wrap="none" anchor="ctr">
              <a:spAutoFit/>
            </a:bodyPr>
            <a:lstStyle/>
            <a:p>
              <a:pPr algn="ctr"/>
              <a:r>
                <a:rPr lang="en-US" sz="3000" dirty="0">
                  <a:solidFill>
                    <a:schemeClr val="accent4"/>
                  </a:solidFill>
                  <a:latin typeface="FontAwesome" pitchFamily="2" charset="0"/>
                </a:rPr>
                <a:t></a:t>
              </a:r>
            </a:p>
          </p:txBody>
        </p:sp>
        <p:sp>
          <p:nvSpPr>
            <p:cNvPr id="66" name="TextBox 65">
              <a:extLst>
                <a:ext uri="{FF2B5EF4-FFF2-40B4-BE49-F238E27FC236}">
                  <a16:creationId xmlns:a16="http://schemas.microsoft.com/office/drawing/2014/main" id="{33924108-C221-49EC-B954-EB4AD44DD3AE}"/>
                </a:ext>
              </a:extLst>
            </p:cNvPr>
            <p:cNvSpPr txBox="1"/>
            <p:nvPr/>
          </p:nvSpPr>
          <p:spPr>
            <a:xfrm>
              <a:off x="2111119" y="4228423"/>
              <a:ext cx="1331610" cy="553998"/>
            </a:xfrm>
            <a:prstGeom prst="rect">
              <a:avLst/>
            </a:prstGeom>
            <a:noFill/>
          </p:spPr>
          <p:txBody>
            <a:bodyPr wrap="square" numCol="1" spcCol="457200" rtlCol="0">
              <a:spAutoFit/>
            </a:bodyPr>
            <a:lstStyle/>
            <a:p>
              <a:pPr algn="ctr"/>
              <a:r>
                <a:rPr lang="en-US" sz="1500" dirty="0">
                  <a:solidFill>
                    <a:srgbClr val="FEFEFE"/>
                  </a:solidFill>
                  <a:latin typeface="Roboto Slab" pitchFamily="2" charset="0"/>
                  <a:ea typeface="Roboto Slab" pitchFamily="2" charset="0"/>
                  <a:cs typeface="Montserrat" charset="0"/>
                </a:rPr>
                <a:t>STEP TEXT</a:t>
              </a:r>
            </a:p>
            <a:p>
              <a:pPr algn="ctr"/>
              <a:r>
                <a:rPr lang="en-US" sz="1500" dirty="0">
                  <a:solidFill>
                    <a:srgbClr val="FEFEFE"/>
                  </a:solidFill>
                  <a:latin typeface="Roboto Slab" pitchFamily="2" charset="0"/>
                  <a:ea typeface="Roboto Slab" pitchFamily="2" charset="0"/>
                  <a:cs typeface="Montserrat" charset="0"/>
                </a:rPr>
                <a:t>ONE</a:t>
              </a:r>
            </a:p>
          </p:txBody>
        </p:sp>
        <p:sp>
          <p:nvSpPr>
            <p:cNvPr id="67" name="TextBox 66">
              <a:extLst>
                <a:ext uri="{FF2B5EF4-FFF2-40B4-BE49-F238E27FC236}">
                  <a16:creationId xmlns:a16="http://schemas.microsoft.com/office/drawing/2014/main" id="{84EA30BF-FC26-4DA9-9B46-3E770C7B9F6E}"/>
                </a:ext>
              </a:extLst>
            </p:cNvPr>
            <p:cNvSpPr txBox="1"/>
            <p:nvPr/>
          </p:nvSpPr>
          <p:spPr>
            <a:xfrm>
              <a:off x="4483929" y="4228423"/>
              <a:ext cx="1331610" cy="553998"/>
            </a:xfrm>
            <a:prstGeom prst="rect">
              <a:avLst/>
            </a:prstGeom>
            <a:noFill/>
          </p:spPr>
          <p:txBody>
            <a:bodyPr wrap="square" numCol="1" spcCol="457200" rtlCol="0">
              <a:spAutoFit/>
            </a:bodyPr>
            <a:lstStyle/>
            <a:p>
              <a:pPr algn="ctr"/>
              <a:r>
                <a:rPr lang="en-US" sz="1500" dirty="0">
                  <a:solidFill>
                    <a:srgbClr val="FEFEFE"/>
                  </a:solidFill>
                  <a:latin typeface="Roboto Slab" pitchFamily="2" charset="0"/>
                  <a:ea typeface="Roboto Slab" pitchFamily="2" charset="0"/>
                  <a:cs typeface="Montserrat" charset="0"/>
                </a:rPr>
                <a:t>STEP TEXT</a:t>
              </a:r>
            </a:p>
            <a:p>
              <a:pPr algn="ctr"/>
              <a:r>
                <a:rPr lang="en-US" sz="1500" dirty="0">
                  <a:solidFill>
                    <a:srgbClr val="FEFEFE"/>
                  </a:solidFill>
                  <a:latin typeface="Roboto Slab" pitchFamily="2" charset="0"/>
                  <a:ea typeface="Roboto Slab" pitchFamily="2" charset="0"/>
                  <a:cs typeface="Montserrat" charset="0"/>
                </a:rPr>
                <a:t>TWO</a:t>
              </a:r>
            </a:p>
          </p:txBody>
        </p:sp>
        <p:sp>
          <p:nvSpPr>
            <p:cNvPr id="68" name="TextBox 67">
              <a:extLst>
                <a:ext uri="{FF2B5EF4-FFF2-40B4-BE49-F238E27FC236}">
                  <a16:creationId xmlns:a16="http://schemas.microsoft.com/office/drawing/2014/main" id="{5FA420D3-710C-4EE0-B829-41B16EA18EEA}"/>
                </a:ext>
              </a:extLst>
            </p:cNvPr>
            <p:cNvSpPr txBox="1"/>
            <p:nvPr/>
          </p:nvSpPr>
          <p:spPr>
            <a:xfrm>
              <a:off x="6787291" y="4228423"/>
              <a:ext cx="1331610" cy="553998"/>
            </a:xfrm>
            <a:prstGeom prst="rect">
              <a:avLst/>
            </a:prstGeom>
            <a:noFill/>
          </p:spPr>
          <p:txBody>
            <a:bodyPr wrap="square" numCol="1" spcCol="457200" rtlCol="0">
              <a:spAutoFit/>
            </a:bodyPr>
            <a:lstStyle/>
            <a:p>
              <a:pPr algn="ctr"/>
              <a:r>
                <a:rPr lang="en-US" sz="1500" dirty="0">
                  <a:solidFill>
                    <a:srgbClr val="FEFEFE"/>
                  </a:solidFill>
                  <a:latin typeface="Roboto Slab" pitchFamily="2" charset="0"/>
                  <a:ea typeface="Roboto Slab" pitchFamily="2" charset="0"/>
                  <a:cs typeface="Montserrat" charset="0"/>
                </a:rPr>
                <a:t>STEP TEXT</a:t>
              </a:r>
            </a:p>
            <a:p>
              <a:pPr algn="ctr"/>
              <a:r>
                <a:rPr lang="en-US" sz="1500" dirty="0">
                  <a:solidFill>
                    <a:srgbClr val="FEFEFE"/>
                  </a:solidFill>
                  <a:latin typeface="Roboto Slab" pitchFamily="2" charset="0"/>
                  <a:ea typeface="Roboto Slab" pitchFamily="2" charset="0"/>
                  <a:cs typeface="Montserrat" charset="0"/>
                </a:rPr>
                <a:t>THREE</a:t>
              </a:r>
            </a:p>
          </p:txBody>
        </p:sp>
        <p:sp>
          <p:nvSpPr>
            <p:cNvPr id="69" name="TextBox 68">
              <a:extLst>
                <a:ext uri="{FF2B5EF4-FFF2-40B4-BE49-F238E27FC236}">
                  <a16:creationId xmlns:a16="http://schemas.microsoft.com/office/drawing/2014/main" id="{9173FB14-95F8-4F43-BD1C-BBAD72A56504}"/>
                </a:ext>
              </a:extLst>
            </p:cNvPr>
            <p:cNvSpPr txBox="1"/>
            <p:nvPr/>
          </p:nvSpPr>
          <p:spPr>
            <a:xfrm>
              <a:off x="9055929" y="4228423"/>
              <a:ext cx="1331610" cy="553998"/>
            </a:xfrm>
            <a:prstGeom prst="rect">
              <a:avLst/>
            </a:prstGeom>
            <a:noFill/>
          </p:spPr>
          <p:txBody>
            <a:bodyPr wrap="square" numCol="1" spcCol="457200" rtlCol="0">
              <a:spAutoFit/>
            </a:bodyPr>
            <a:lstStyle/>
            <a:p>
              <a:pPr algn="ctr"/>
              <a:r>
                <a:rPr lang="en-US" sz="1500" dirty="0">
                  <a:solidFill>
                    <a:srgbClr val="FEFEFE"/>
                  </a:solidFill>
                  <a:latin typeface="Roboto Slab" pitchFamily="2" charset="0"/>
                  <a:ea typeface="Roboto Slab" pitchFamily="2" charset="0"/>
                  <a:cs typeface="Montserrat" charset="0"/>
                </a:rPr>
                <a:t>STEP TEXT</a:t>
              </a:r>
            </a:p>
            <a:p>
              <a:pPr algn="ctr"/>
              <a:r>
                <a:rPr lang="en-US" sz="1500" dirty="0">
                  <a:solidFill>
                    <a:srgbClr val="FEFEFE"/>
                  </a:solidFill>
                  <a:latin typeface="Roboto Slab" pitchFamily="2" charset="0"/>
                  <a:ea typeface="Roboto Slab" pitchFamily="2" charset="0"/>
                  <a:cs typeface="Montserrat" charset="0"/>
                </a:rPr>
                <a:t>FOUR</a:t>
              </a:r>
            </a:p>
          </p:txBody>
        </p:sp>
      </p:grpSp>
      <p:sp>
        <p:nvSpPr>
          <p:cNvPr id="70" name="Rectangle 69">
            <a:extLst>
              <a:ext uri="{FF2B5EF4-FFF2-40B4-BE49-F238E27FC236}">
                <a16:creationId xmlns:a16="http://schemas.microsoft.com/office/drawing/2014/main" id="{7D363A70-2466-4B9D-9D79-D58D6F943AB6}"/>
              </a:ext>
            </a:extLst>
          </p:cNvPr>
          <p:cNvSpPr/>
          <p:nvPr/>
        </p:nvSpPr>
        <p:spPr>
          <a:xfrm>
            <a:off x="724084" y="5537078"/>
            <a:ext cx="10743832"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Tree>
    <p:extLst>
      <p:ext uri="{BB962C8B-B14F-4D97-AF65-F5344CB8AC3E}">
        <p14:creationId xmlns:p14="http://schemas.microsoft.com/office/powerpoint/2010/main" val="2408916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A62C067-5D07-45C4-B4A6-107D43C84FCE}"/>
              </a:ext>
            </a:extLst>
          </p:cNvPr>
          <p:cNvGrpSpPr/>
          <p:nvPr/>
        </p:nvGrpSpPr>
        <p:grpSpPr>
          <a:xfrm>
            <a:off x="3268779" y="1030960"/>
            <a:ext cx="3592011" cy="1047594"/>
            <a:chOff x="6231037" y="2112982"/>
            <a:chExt cx="3592011" cy="1047594"/>
          </a:xfrm>
        </p:grpSpPr>
        <p:sp>
          <p:nvSpPr>
            <p:cNvPr id="59" name="Oval 58">
              <a:extLst>
                <a:ext uri="{FF2B5EF4-FFF2-40B4-BE49-F238E27FC236}">
                  <a16:creationId xmlns:a16="http://schemas.microsoft.com/office/drawing/2014/main" id="{EFCF4B8B-4611-4D3B-BA4F-46CF25E8D45F}"/>
                </a:ext>
              </a:extLst>
            </p:cNvPr>
            <p:cNvSpPr/>
            <p:nvPr/>
          </p:nvSpPr>
          <p:spPr>
            <a:xfrm>
              <a:off x="6231037" y="2112982"/>
              <a:ext cx="1047596" cy="1047594"/>
            </a:xfrm>
            <a:prstGeom prst="ellipse">
              <a:avLst/>
            </a:prstGeom>
            <a:solidFill>
              <a:schemeClr val="tx1">
                <a:alpha val="81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975A4B97-1464-4E8E-9362-0AE5C28A4065}"/>
                </a:ext>
              </a:extLst>
            </p:cNvPr>
            <p:cNvSpPr txBox="1"/>
            <p:nvPr/>
          </p:nvSpPr>
          <p:spPr>
            <a:xfrm>
              <a:off x="6482080" y="2385428"/>
              <a:ext cx="545510" cy="479298"/>
            </a:xfrm>
            <a:prstGeom prst="rect">
              <a:avLst/>
            </a:prstGeom>
            <a:noFill/>
          </p:spPr>
          <p:txBody>
            <a:bodyPr wrap="square" rtlCol="0">
              <a:spAutoFit/>
            </a:bodyPr>
            <a:lstStyle/>
            <a:p>
              <a:pPr algn="ctr">
                <a:lnSpc>
                  <a:spcPts val="3200"/>
                </a:lnSpc>
              </a:pPr>
              <a:r>
                <a:rPr lang="en-US" sz="2500" dirty="0">
                  <a:solidFill>
                    <a:schemeClr val="bg1"/>
                  </a:solidFill>
                  <a:latin typeface="Roboto Slab" pitchFamily="2" charset="0"/>
                  <a:ea typeface="Roboto Slab" pitchFamily="2" charset="0"/>
                  <a:cs typeface="Montserrat Light" charset="0"/>
                </a:rPr>
                <a:t>1</a:t>
              </a:r>
              <a:endParaRPr lang="en-US" sz="2500" b="1" dirty="0">
                <a:solidFill>
                  <a:schemeClr val="bg1"/>
                </a:solidFill>
                <a:latin typeface="Roboto Slab" pitchFamily="2" charset="0"/>
                <a:ea typeface="Roboto Slab" pitchFamily="2" charset="0"/>
                <a:cs typeface="Montserrat" charset="0"/>
              </a:endParaRPr>
            </a:p>
          </p:txBody>
        </p:sp>
        <p:sp>
          <p:nvSpPr>
            <p:cNvPr id="63" name="Rectangle 62">
              <a:extLst>
                <a:ext uri="{FF2B5EF4-FFF2-40B4-BE49-F238E27FC236}">
                  <a16:creationId xmlns:a16="http://schemas.microsoft.com/office/drawing/2014/main" id="{0190BF1A-C85C-4154-B04D-3963ED76ED10}"/>
                </a:ext>
              </a:extLst>
            </p:cNvPr>
            <p:cNvSpPr/>
            <p:nvPr/>
          </p:nvSpPr>
          <p:spPr>
            <a:xfrm>
              <a:off x="7553960" y="2165155"/>
              <a:ext cx="1021433" cy="369332"/>
            </a:xfrm>
            <a:prstGeom prst="rect">
              <a:avLst/>
            </a:prstGeom>
          </p:spPr>
          <p:txBody>
            <a:bodyPr wrap="none">
              <a:spAutoFit/>
            </a:bodyPr>
            <a:lstStyle/>
            <a:p>
              <a:r>
                <a:rPr lang="en-US" dirty="0">
                  <a:latin typeface="Roboto Slab" pitchFamily="2" charset="0"/>
                  <a:ea typeface="Roboto Slab" pitchFamily="2" charset="0"/>
                </a:rPr>
                <a:t>Aerobic</a:t>
              </a:r>
            </a:p>
          </p:txBody>
        </p:sp>
        <p:sp>
          <p:nvSpPr>
            <p:cNvPr id="64" name="TextBox 63">
              <a:extLst>
                <a:ext uri="{FF2B5EF4-FFF2-40B4-BE49-F238E27FC236}">
                  <a16:creationId xmlns:a16="http://schemas.microsoft.com/office/drawing/2014/main" id="{7548274F-E5EC-4100-A2E8-AD61D10B518F}"/>
                </a:ext>
              </a:extLst>
            </p:cNvPr>
            <p:cNvSpPr txBox="1"/>
            <p:nvPr/>
          </p:nvSpPr>
          <p:spPr>
            <a:xfrm>
              <a:off x="7553960" y="2530339"/>
              <a:ext cx="2269088" cy="484363"/>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Signs first sleepiest god air fish land. Darkness. Air saying fruitful</a:t>
              </a:r>
              <a:endParaRPr lang="en-US" sz="900" b="1" dirty="0">
                <a:latin typeface="Roboto Slab" pitchFamily="2" charset="0"/>
                <a:ea typeface="Roboto Slab" pitchFamily="2" charset="0"/>
                <a:cs typeface="Montserrat" charset="0"/>
              </a:endParaRPr>
            </a:p>
          </p:txBody>
        </p:sp>
      </p:grpSp>
      <p:grpSp>
        <p:nvGrpSpPr>
          <p:cNvPr id="7" name="Group 6">
            <a:extLst>
              <a:ext uri="{FF2B5EF4-FFF2-40B4-BE49-F238E27FC236}">
                <a16:creationId xmlns:a16="http://schemas.microsoft.com/office/drawing/2014/main" id="{ACD55915-A535-4866-BBD7-3ECEA65B68CA}"/>
              </a:ext>
            </a:extLst>
          </p:cNvPr>
          <p:cNvGrpSpPr/>
          <p:nvPr/>
        </p:nvGrpSpPr>
        <p:grpSpPr>
          <a:xfrm>
            <a:off x="3268779" y="3531708"/>
            <a:ext cx="3592011" cy="1047594"/>
            <a:chOff x="6231037" y="3293599"/>
            <a:chExt cx="3592011" cy="1047594"/>
          </a:xfrm>
        </p:grpSpPr>
        <p:sp>
          <p:nvSpPr>
            <p:cNvPr id="61" name="Oval 60">
              <a:extLst>
                <a:ext uri="{FF2B5EF4-FFF2-40B4-BE49-F238E27FC236}">
                  <a16:creationId xmlns:a16="http://schemas.microsoft.com/office/drawing/2014/main" id="{09D8524E-34F0-4D06-B9AB-EEB42B25BFD6}"/>
                </a:ext>
              </a:extLst>
            </p:cNvPr>
            <p:cNvSpPr/>
            <p:nvPr/>
          </p:nvSpPr>
          <p:spPr>
            <a:xfrm>
              <a:off x="6231037" y="3293599"/>
              <a:ext cx="1047596" cy="1047594"/>
            </a:xfrm>
            <a:prstGeom prst="ellipse">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0B36AFB0-8DEB-4068-83F5-9433C7BC54ED}"/>
                </a:ext>
              </a:extLst>
            </p:cNvPr>
            <p:cNvSpPr txBox="1"/>
            <p:nvPr/>
          </p:nvSpPr>
          <p:spPr>
            <a:xfrm>
              <a:off x="6482080" y="3566045"/>
              <a:ext cx="545510" cy="479170"/>
            </a:xfrm>
            <a:prstGeom prst="rect">
              <a:avLst/>
            </a:prstGeom>
            <a:noFill/>
          </p:spPr>
          <p:txBody>
            <a:bodyPr wrap="square" rtlCol="0">
              <a:spAutoFit/>
            </a:bodyPr>
            <a:lstStyle/>
            <a:p>
              <a:pPr algn="ctr">
                <a:lnSpc>
                  <a:spcPts val="3200"/>
                </a:lnSpc>
              </a:pPr>
              <a:r>
                <a:rPr lang="en-US" sz="2500" dirty="0">
                  <a:solidFill>
                    <a:srgbClr val="FEFEFE"/>
                  </a:solidFill>
                  <a:latin typeface="Roboto Slab" pitchFamily="2" charset="0"/>
                  <a:ea typeface="Roboto Slab" pitchFamily="2" charset="0"/>
                  <a:cs typeface="Montserrat Light" charset="0"/>
                </a:rPr>
                <a:t>2</a:t>
              </a:r>
              <a:endParaRPr lang="en-US" sz="2500" b="1" dirty="0">
                <a:solidFill>
                  <a:srgbClr val="FEFEFE"/>
                </a:solidFill>
                <a:latin typeface="Roboto Slab" pitchFamily="2" charset="0"/>
                <a:ea typeface="Roboto Slab" pitchFamily="2" charset="0"/>
                <a:cs typeface="Montserrat" charset="0"/>
              </a:endParaRPr>
            </a:p>
          </p:txBody>
        </p:sp>
        <p:sp>
          <p:nvSpPr>
            <p:cNvPr id="65" name="Rectangle 64">
              <a:extLst>
                <a:ext uri="{FF2B5EF4-FFF2-40B4-BE49-F238E27FC236}">
                  <a16:creationId xmlns:a16="http://schemas.microsoft.com/office/drawing/2014/main" id="{13BB52A1-42F6-47CF-8D3A-B0A2A826AEA8}"/>
                </a:ext>
              </a:extLst>
            </p:cNvPr>
            <p:cNvSpPr/>
            <p:nvPr/>
          </p:nvSpPr>
          <p:spPr>
            <a:xfrm>
              <a:off x="7553960" y="3449945"/>
              <a:ext cx="1231427" cy="369332"/>
            </a:xfrm>
            <a:prstGeom prst="rect">
              <a:avLst/>
            </a:prstGeom>
          </p:spPr>
          <p:txBody>
            <a:bodyPr wrap="none">
              <a:spAutoFit/>
            </a:bodyPr>
            <a:lstStyle/>
            <a:p>
              <a:r>
                <a:rPr lang="en-US" dirty="0">
                  <a:latin typeface="Roboto Slab" pitchFamily="2" charset="0"/>
                  <a:ea typeface="Roboto Slab" pitchFamily="2" charset="0"/>
                </a:rPr>
                <a:t>Muscular</a:t>
              </a:r>
            </a:p>
          </p:txBody>
        </p:sp>
        <p:sp>
          <p:nvSpPr>
            <p:cNvPr id="66" name="TextBox 65">
              <a:extLst>
                <a:ext uri="{FF2B5EF4-FFF2-40B4-BE49-F238E27FC236}">
                  <a16:creationId xmlns:a16="http://schemas.microsoft.com/office/drawing/2014/main" id="{D6A719BA-E35A-4BF5-A2B8-E0281567C20D}"/>
                </a:ext>
              </a:extLst>
            </p:cNvPr>
            <p:cNvSpPr txBox="1"/>
            <p:nvPr/>
          </p:nvSpPr>
          <p:spPr>
            <a:xfrm>
              <a:off x="7553960" y="3815129"/>
              <a:ext cx="2269088" cy="484363"/>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Signs first sleepiest god air fish land. Darkness. Air saying fruitful</a:t>
              </a:r>
              <a:endParaRPr lang="en-US" sz="900" b="1" dirty="0">
                <a:latin typeface="Roboto Slab" pitchFamily="2" charset="0"/>
                <a:ea typeface="Roboto Slab" pitchFamily="2" charset="0"/>
                <a:cs typeface="Montserrat" charset="0"/>
              </a:endParaRPr>
            </a:p>
          </p:txBody>
        </p:sp>
      </p:grpSp>
      <p:grpSp>
        <p:nvGrpSpPr>
          <p:cNvPr id="9" name="Group 8">
            <a:extLst>
              <a:ext uri="{FF2B5EF4-FFF2-40B4-BE49-F238E27FC236}">
                <a16:creationId xmlns:a16="http://schemas.microsoft.com/office/drawing/2014/main" id="{E9845716-CEA1-46AB-B8DB-0C48CDA89C3E}"/>
              </a:ext>
            </a:extLst>
          </p:cNvPr>
          <p:cNvGrpSpPr/>
          <p:nvPr/>
        </p:nvGrpSpPr>
        <p:grpSpPr>
          <a:xfrm>
            <a:off x="831946" y="2281334"/>
            <a:ext cx="3484429" cy="1047594"/>
            <a:chOff x="2578863" y="2112982"/>
            <a:chExt cx="3484429" cy="1047594"/>
          </a:xfrm>
        </p:grpSpPr>
        <p:sp>
          <p:nvSpPr>
            <p:cNvPr id="55" name="Oval 54">
              <a:extLst>
                <a:ext uri="{FF2B5EF4-FFF2-40B4-BE49-F238E27FC236}">
                  <a16:creationId xmlns:a16="http://schemas.microsoft.com/office/drawing/2014/main" id="{23E45159-535E-4350-8DC2-D7D8523DF4BC}"/>
                </a:ext>
              </a:extLst>
            </p:cNvPr>
            <p:cNvSpPr/>
            <p:nvPr/>
          </p:nvSpPr>
          <p:spPr>
            <a:xfrm>
              <a:off x="5015696" y="2112982"/>
              <a:ext cx="1047596" cy="1047594"/>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E09912B3-61AE-4442-A87C-18C1D4C924EF}"/>
                </a:ext>
              </a:extLst>
            </p:cNvPr>
            <p:cNvSpPr txBox="1"/>
            <p:nvPr/>
          </p:nvSpPr>
          <p:spPr>
            <a:xfrm>
              <a:off x="5266739" y="2385428"/>
              <a:ext cx="545510" cy="479170"/>
            </a:xfrm>
            <a:prstGeom prst="rect">
              <a:avLst/>
            </a:prstGeom>
            <a:noFill/>
          </p:spPr>
          <p:txBody>
            <a:bodyPr wrap="square" rtlCol="0">
              <a:spAutoFit/>
            </a:bodyPr>
            <a:lstStyle/>
            <a:p>
              <a:pPr algn="ctr">
                <a:lnSpc>
                  <a:spcPts val="3200"/>
                </a:lnSpc>
              </a:pPr>
              <a:r>
                <a:rPr lang="en-US" sz="2500" dirty="0">
                  <a:solidFill>
                    <a:srgbClr val="FEFEFE"/>
                  </a:solidFill>
                  <a:latin typeface="Roboto Slab" pitchFamily="2" charset="0"/>
                  <a:ea typeface="Roboto Slab" pitchFamily="2" charset="0"/>
                  <a:cs typeface="Montserrat Light" charset="0"/>
                </a:rPr>
                <a:t>4</a:t>
              </a:r>
              <a:endParaRPr lang="en-US" sz="2500" b="1" dirty="0">
                <a:solidFill>
                  <a:srgbClr val="FEFEFE"/>
                </a:solidFill>
                <a:latin typeface="Roboto Slab" pitchFamily="2" charset="0"/>
                <a:ea typeface="Roboto Slab" pitchFamily="2" charset="0"/>
                <a:cs typeface="Montserrat" charset="0"/>
              </a:endParaRPr>
            </a:p>
          </p:txBody>
        </p:sp>
        <p:sp>
          <p:nvSpPr>
            <p:cNvPr id="67" name="Rectangle 66">
              <a:extLst>
                <a:ext uri="{FF2B5EF4-FFF2-40B4-BE49-F238E27FC236}">
                  <a16:creationId xmlns:a16="http://schemas.microsoft.com/office/drawing/2014/main" id="{280C713A-BD36-4C3E-B060-64B16D48E34B}"/>
                </a:ext>
              </a:extLst>
            </p:cNvPr>
            <p:cNvSpPr/>
            <p:nvPr/>
          </p:nvSpPr>
          <p:spPr>
            <a:xfrm>
              <a:off x="3560419" y="2165155"/>
              <a:ext cx="1287532" cy="369332"/>
            </a:xfrm>
            <a:prstGeom prst="rect">
              <a:avLst/>
            </a:prstGeom>
          </p:spPr>
          <p:txBody>
            <a:bodyPr wrap="none">
              <a:spAutoFit/>
            </a:bodyPr>
            <a:lstStyle/>
            <a:p>
              <a:pPr algn="r"/>
              <a:r>
                <a:rPr lang="en-US" dirty="0">
                  <a:latin typeface="Roboto Slab" pitchFamily="2" charset="0"/>
                  <a:ea typeface="Roboto Slab" pitchFamily="2" charset="0"/>
                </a:rPr>
                <a:t>Flexibility</a:t>
              </a:r>
            </a:p>
          </p:txBody>
        </p:sp>
        <p:sp>
          <p:nvSpPr>
            <p:cNvPr id="68" name="TextBox 67">
              <a:extLst>
                <a:ext uri="{FF2B5EF4-FFF2-40B4-BE49-F238E27FC236}">
                  <a16:creationId xmlns:a16="http://schemas.microsoft.com/office/drawing/2014/main" id="{7C623D29-AFD1-44D8-A2E1-EB87940C36BD}"/>
                </a:ext>
              </a:extLst>
            </p:cNvPr>
            <p:cNvSpPr txBox="1"/>
            <p:nvPr/>
          </p:nvSpPr>
          <p:spPr>
            <a:xfrm>
              <a:off x="2578863" y="2530339"/>
              <a:ext cx="2269088" cy="484363"/>
            </a:xfrm>
            <a:prstGeom prst="rect">
              <a:avLst/>
            </a:prstGeom>
            <a:noFill/>
          </p:spPr>
          <p:txBody>
            <a:bodyPr wrap="square" numCol="1" spcCol="457200" rtlCol="0">
              <a:spAutoFit/>
            </a:bodyPr>
            <a:lstStyle/>
            <a:p>
              <a:pPr algn="r">
                <a:lnSpc>
                  <a:spcPct val="150000"/>
                </a:lnSpc>
              </a:pPr>
              <a:r>
                <a:rPr lang="en-US" sz="900" dirty="0">
                  <a:latin typeface="Roboto Slab" pitchFamily="2" charset="0"/>
                  <a:ea typeface="Roboto Slab" pitchFamily="2" charset="0"/>
                  <a:cs typeface="Montserrat" charset="0"/>
                </a:rPr>
                <a:t>Signs first sleepiest god air fish land. Darkness. Air saying fruitful</a:t>
              </a:r>
              <a:endParaRPr lang="en-US" sz="900" b="1" dirty="0">
                <a:latin typeface="Roboto Slab" pitchFamily="2" charset="0"/>
                <a:ea typeface="Roboto Slab" pitchFamily="2" charset="0"/>
                <a:cs typeface="Montserrat" charset="0"/>
              </a:endParaRPr>
            </a:p>
          </p:txBody>
        </p:sp>
      </p:grpSp>
      <p:grpSp>
        <p:nvGrpSpPr>
          <p:cNvPr id="8" name="Group 7">
            <a:extLst>
              <a:ext uri="{FF2B5EF4-FFF2-40B4-BE49-F238E27FC236}">
                <a16:creationId xmlns:a16="http://schemas.microsoft.com/office/drawing/2014/main" id="{6027803B-4002-4A3C-A85E-CFB77D1EFDF2}"/>
              </a:ext>
            </a:extLst>
          </p:cNvPr>
          <p:cNvGrpSpPr/>
          <p:nvPr/>
        </p:nvGrpSpPr>
        <p:grpSpPr>
          <a:xfrm>
            <a:off x="610098" y="4782082"/>
            <a:ext cx="3694340" cy="1047594"/>
            <a:chOff x="2368952" y="3293599"/>
            <a:chExt cx="3694340" cy="1047594"/>
          </a:xfrm>
        </p:grpSpPr>
        <p:sp>
          <p:nvSpPr>
            <p:cNvPr id="57" name="Oval 56">
              <a:extLst>
                <a:ext uri="{FF2B5EF4-FFF2-40B4-BE49-F238E27FC236}">
                  <a16:creationId xmlns:a16="http://schemas.microsoft.com/office/drawing/2014/main" id="{1C9FB47F-5A3B-4A66-BA19-2DB4776582F7}"/>
                </a:ext>
              </a:extLst>
            </p:cNvPr>
            <p:cNvSpPr/>
            <p:nvPr/>
          </p:nvSpPr>
          <p:spPr>
            <a:xfrm>
              <a:off x="5015696" y="3293599"/>
              <a:ext cx="1047596" cy="1047594"/>
            </a:xfrm>
            <a:prstGeom prst="ellipse">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B4E51E8A-95DA-49D3-AF02-F43301126223}"/>
                </a:ext>
              </a:extLst>
            </p:cNvPr>
            <p:cNvSpPr txBox="1"/>
            <p:nvPr/>
          </p:nvSpPr>
          <p:spPr>
            <a:xfrm>
              <a:off x="5266739" y="3566045"/>
              <a:ext cx="545510" cy="479170"/>
            </a:xfrm>
            <a:prstGeom prst="rect">
              <a:avLst/>
            </a:prstGeom>
            <a:noFill/>
          </p:spPr>
          <p:txBody>
            <a:bodyPr wrap="square" rtlCol="0">
              <a:spAutoFit/>
            </a:bodyPr>
            <a:lstStyle/>
            <a:p>
              <a:pPr algn="ctr">
                <a:lnSpc>
                  <a:spcPts val="3200"/>
                </a:lnSpc>
              </a:pPr>
              <a:r>
                <a:rPr lang="en-US" sz="2500" dirty="0">
                  <a:solidFill>
                    <a:srgbClr val="FEFEFE"/>
                  </a:solidFill>
                  <a:latin typeface="Roboto Slab" pitchFamily="2" charset="0"/>
                  <a:ea typeface="Roboto Slab" pitchFamily="2" charset="0"/>
                  <a:cs typeface="Montserrat Light" charset="0"/>
                </a:rPr>
                <a:t>3</a:t>
              </a:r>
              <a:endParaRPr lang="en-US" sz="2500" b="1" dirty="0">
                <a:solidFill>
                  <a:srgbClr val="FEFEFE"/>
                </a:solidFill>
                <a:latin typeface="Roboto Slab" pitchFamily="2" charset="0"/>
                <a:ea typeface="Roboto Slab" pitchFamily="2" charset="0"/>
                <a:cs typeface="Montserrat" charset="0"/>
              </a:endParaRPr>
            </a:p>
          </p:txBody>
        </p:sp>
        <p:sp>
          <p:nvSpPr>
            <p:cNvPr id="69" name="Rectangle 68">
              <a:extLst>
                <a:ext uri="{FF2B5EF4-FFF2-40B4-BE49-F238E27FC236}">
                  <a16:creationId xmlns:a16="http://schemas.microsoft.com/office/drawing/2014/main" id="{B829DBD9-541B-4419-AA64-8D1DA9BB3D0F}"/>
                </a:ext>
              </a:extLst>
            </p:cNvPr>
            <p:cNvSpPr/>
            <p:nvPr/>
          </p:nvSpPr>
          <p:spPr>
            <a:xfrm>
              <a:off x="2368952" y="3449945"/>
              <a:ext cx="2478999" cy="369332"/>
            </a:xfrm>
            <a:prstGeom prst="rect">
              <a:avLst/>
            </a:prstGeom>
          </p:spPr>
          <p:txBody>
            <a:bodyPr wrap="square">
              <a:spAutoFit/>
            </a:bodyPr>
            <a:lstStyle/>
            <a:p>
              <a:pPr algn="r"/>
              <a:r>
                <a:rPr lang="en-US" dirty="0">
                  <a:latin typeface="Roboto Slab" pitchFamily="2" charset="0"/>
                  <a:ea typeface="Roboto Slab" pitchFamily="2" charset="0"/>
                </a:rPr>
                <a:t>Body Composition</a:t>
              </a:r>
            </a:p>
          </p:txBody>
        </p:sp>
        <p:sp>
          <p:nvSpPr>
            <p:cNvPr id="70" name="TextBox 69">
              <a:extLst>
                <a:ext uri="{FF2B5EF4-FFF2-40B4-BE49-F238E27FC236}">
                  <a16:creationId xmlns:a16="http://schemas.microsoft.com/office/drawing/2014/main" id="{7A8A12B2-B96F-4176-8581-8907092B808F}"/>
                </a:ext>
              </a:extLst>
            </p:cNvPr>
            <p:cNvSpPr txBox="1"/>
            <p:nvPr/>
          </p:nvSpPr>
          <p:spPr>
            <a:xfrm>
              <a:off x="2578863" y="3815129"/>
              <a:ext cx="2269088" cy="484363"/>
            </a:xfrm>
            <a:prstGeom prst="rect">
              <a:avLst/>
            </a:prstGeom>
            <a:noFill/>
          </p:spPr>
          <p:txBody>
            <a:bodyPr wrap="square" numCol="1" spcCol="457200" rtlCol="0">
              <a:spAutoFit/>
            </a:bodyPr>
            <a:lstStyle/>
            <a:p>
              <a:pPr algn="r">
                <a:lnSpc>
                  <a:spcPct val="150000"/>
                </a:lnSpc>
              </a:pPr>
              <a:r>
                <a:rPr lang="en-US" sz="900" dirty="0">
                  <a:latin typeface="Roboto Slab" pitchFamily="2" charset="0"/>
                  <a:ea typeface="Roboto Slab" pitchFamily="2" charset="0"/>
                  <a:cs typeface="Montserrat" charset="0"/>
                </a:rPr>
                <a:t>Signs first sleepiest god air fish land. Darkness. Air saying fruitful</a:t>
              </a:r>
              <a:endParaRPr lang="en-US" sz="900" b="1" dirty="0">
                <a:latin typeface="Roboto Slab" pitchFamily="2" charset="0"/>
                <a:ea typeface="Roboto Slab" pitchFamily="2" charset="0"/>
                <a:cs typeface="Montserrat" charset="0"/>
              </a:endParaRPr>
            </a:p>
          </p:txBody>
        </p:sp>
      </p:grpSp>
      <p:sp>
        <p:nvSpPr>
          <p:cNvPr id="14" name="Rectangle 13">
            <a:extLst>
              <a:ext uri="{FF2B5EF4-FFF2-40B4-BE49-F238E27FC236}">
                <a16:creationId xmlns:a16="http://schemas.microsoft.com/office/drawing/2014/main" id="{641BD773-CD6C-4C8F-A4A0-01397D651FF6}"/>
              </a:ext>
            </a:extLst>
          </p:cNvPr>
          <p:cNvSpPr/>
          <p:nvPr/>
        </p:nvSpPr>
        <p:spPr bwMode="auto">
          <a:xfrm>
            <a:off x="7543303" y="1179671"/>
            <a:ext cx="4038600" cy="4502738"/>
          </a:xfrm>
          <a:prstGeom prst="rect">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2" name="Group 1">
            <a:extLst>
              <a:ext uri="{FF2B5EF4-FFF2-40B4-BE49-F238E27FC236}">
                <a16:creationId xmlns:a16="http://schemas.microsoft.com/office/drawing/2014/main" id="{FD6CAC39-2ACE-422C-A1E0-EA70FC298BE4}"/>
              </a:ext>
            </a:extLst>
          </p:cNvPr>
          <p:cNvGrpSpPr/>
          <p:nvPr/>
        </p:nvGrpSpPr>
        <p:grpSpPr>
          <a:xfrm>
            <a:off x="8085215" y="1982565"/>
            <a:ext cx="2954777" cy="2896950"/>
            <a:chOff x="7854250" y="1769653"/>
            <a:chExt cx="2954777" cy="2896950"/>
          </a:xfrm>
        </p:grpSpPr>
        <p:sp>
          <p:nvSpPr>
            <p:cNvPr id="12" name="Rectangle 11">
              <a:extLst>
                <a:ext uri="{FF2B5EF4-FFF2-40B4-BE49-F238E27FC236}">
                  <a16:creationId xmlns:a16="http://schemas.microsoft.com/office/drawing/2014/main" id="{749CDBC0-6E04-47B5-9225-0699937994CE}"/>
                </a:ext>
              </a:extLst>
            </p:cNvPr>
            <p:cNvSpPr/>
            <p:nvPr/>
          </p:nvSpPr>
          <p:spPr>
            <a:xfrm>
              <a:off x="7854250" y="1769653"/>
              <a:ext cx="2380780" cy="1015663"/>
            </a:xfrm>
            <a:prstGeom prst="rect">
              <a:avLst/>
            </a:prstGeom>
          </p:spPr>
          <p:txBody>
            <a:bodyPr wrap="none">
              <a:spAutoFit/>
            </a:bodyPr>
            <a:lstStyle/>
            <a:p>
              <a:r>
                <a:rPr lang="en-US" sz="3000" b="1" dirty="0" err="1">
                  <a:solidFill>
                    <a:schemeClr val="bg1"/>
                  </a:solidFill>
                  <a:latin typeface="Roboto Slab" pitchFamily="2" charset="0"/>
                  <a:ea typeface="Roboto Slab" pitchFamily="2" charset="0"/>
                </a:rPr>
                <a:t>Mpa</a:t>
              </a:r>
              <a:r>
                <a:rPr lang="en-US" sz="3000" b="1" dirty="0">
                  <a:solidFill>
                    <a:schemeClr val="bg1"/>
                  </a:solidFill>
                  <a:latin typeface="Roboto Slab" pitchFamily="2" charset="0"/>
                  <a:ea typeface="Roboto Slab" pitchFamily="2" charset="0"/>
                </a:rPr>
                <a:t> </a:t>
              </a:r>
            </a:p>
            <a:p>
              <a:r>
                <a:rPr lang="en-US" sz="3000" b="1" dirty="0">
                  <a:solidFill>
                    <a:schemeClr val="bg1"/>
                  </a:solidFill>
                  <a:latin typeface="Roboto Slab" pitchFamily="2" charset="0"/>
                  <a:ea typeface="Roboto Slab" pitchFamily="2" charset="0"/>
                </a:rPr>
                <a:t>Information</a:t>
              </a:r>
              <a:endParaRPr lang="en-US" sz="3000" dirty="0">
                <a:solidFill>
                  <a:schemeClr val="bg1"/>
                </a:solidFill>
              </a:endParaRPr>
            </a:p>
          </p:txBody>
        </p:sp>
        <p:sp>
          <p:nvSpPr>
            <p:cNvPr id="27" name="Rectangle 26">
              <a:extLst>
                <a:ext uri="{FF2B5EF4-FFF2-40B4-BE49-F238E27FC236}">
                  <a16:creationId xmlns:a16="http://schemas.microsoft.com/office/drawing/2014/main" id="{E5CE782A-10B8-48DC-8D93-15D467D56697}"/>
                </a:ext>
              </a:extLst>
            </p:cNvPr>
            <p:cNvSpPr/>
            <p:nvPr/>
          </p:nvSpPr>
          <p:spPr>
            <a:xfrm>
              <a:off x="7854250" y="2805131"/>
              <a:ext cx="2954777" cy="1861472"/>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spTree>
    <p:extLst>
      <p:ext uri="{BB962C8B-B14F-4D97-AF65-F5344CB8AC3E}">
        <p14:creationId xmlns:p14="http://schemas.microsoft.com/office/powerpoint/2010/main" val="3642618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A97CFA5-8B33-41E4-ADA8-37E045288688}"/>
              </a:ext>
            </a:extLst>
          </p:cNvPr>
          <p:cNvSpPr/>
          <p:nvPr/>
        </p:nvSpPr>
        <p:spPr bwMode="auto">
          <a:xfrm>
            <a:off x="923925" y="971486"/>
            <a:ext cx="10344150" cy="4915028"/>
          </a:xfrm>
          <a:prstGeom prst="rect">
            <a:avLst/>
          </a:prstGeom>
          <a:solidFill>
            <a:schemeClr val="tx1">
              <a:lumMod val="95000"/>
              <a:lumOff val="5000"/>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9" name="Picture 8">
            <a:extLst>
              <a:ext uri="{FF2B5EF4-FFF2-40B4-BE49-F238E27FC236}">
                <a16:creationId xmlns:a16="http://schemas.microsoft.com/office/drawing/2014/main" id="{7E32F47B-4973-49CD-880A-2FD4CF91A6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 name="Picture Placeholder 3">
            <a:extLst>
              <a:ext uri="{FF2B5EF4-FFF2-40B4-BE49-F238E27FC236}">
                <a16:creationId xmlns:a16="http://schemas.microsoft.com/office/drawing/2014/main" id="{ED80686C-52E4-4103-882B-4357BC86ECD4}"/>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13" name="Rectangle 12">
            <a:extLst>
              <a:ext uri="{FF2B5EF4-FFF2-40B4-BE49-F238E27FC236}">
                <a16:creationId xmlns:a16="http://schemas.microsoft.com/office/drawing/2014/main" id="{6D8ADC25-B03E-4524-AD7C-4ACA51CA3C7D}"/>
              </a:ext>
            </a:extLst>
          </p:cNvPr>
          <p:cNvSpPr/>
          <p:nvPr/>
        </p:nvSpPr>
        <p:spPr>
          <a:xfrm>
            <a:off x="288469" y="4600801"/>
            <a:ext cx="4559302" cy="1348511"/>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5" name="Picture Placeholder 4">
            <a:extLst>
              <a:ext uri="{FF2B5EF4-FFF2-40B4-BE49-F238E27FC236}">
                <a16:creationId xmlns:a16="http://schemas.microsoft.com/office/drawing/2014/main" id="{096808B9-282B-4709-AA76-97FA7434793A}"/>
              </a:ext>
            </a:extLst>
          </p:cNvPr>
          <p:cNvSpPr>
            <a:spLocks noGrp="1"/>
          </p:cNvSpPr>
          <p:nvPr>
            <p:ph type="pic" sz="quarter" idx="247"/>
          </p:nvPr>
        </p:nvSpPr>
        <p:spPr/>
      </p:sp>
      <p:sp>
        <p:nvSpPr>
          <p:cNvPr id="7" name="Picture Placeholder 6">
            <a:extLst>
              <a:ext uri="{FF2B5EF4-FFF2-40B4-BE49-F238E27FC236}">
                <a16:creationId xmlns:a16="http://schemas.microsoft.com/office/drawing/2014/main" id="{64B4CEB6-2CDE-421F-9400-73DD52D56556}"/>
              </a:ext>
            </a:extLst>
          </p:cNvPr>
          <p:cNvSpPr>
            <a:spLocks noGrp="1"/>
          </p:cNvSpPr>
          <p:nvPr>
            <p:ph type="pic" sz="quarter" idx="246"/>
          </p:nvPr>
        </p:nvSpPr>
        <p:spPr/>
      </p:sp>
      <p:sp>
        <p:nvSpPr>
          <p:cNvPr id="9" name="Picture Placeholder 8">
            <a:extLst>
              <a:ext uri="{FF2B5EF4-FFF2-40B4-BE49-F238E27FC236}">
                <a16:creationId xmlns:a16="http://schemas.microsoft.com/office/drawing/2014/main" id="{A56EA16A-779B-4DF0-A44E-3B681EC54FA7}"/>
              </a:ext>
            </a:extLst>
          </p:cNvPr>
          <p:cNvSpPr>
            <a:spLocks noGrp="1"/>
          </p:cNvSpPr>
          <p:nvPr>
            <p:ph type="pic" sz="quarter" idx="245"/>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41CC7-8592-41A4-BE6B-51699262E9E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3" name="Subtitle 2">
            <a:extLst>
              <a:ext uri="{FF2B5EF4-FFF2-40B4-BE49-F238E27FC236}">
                <a16:creationId xmlns:a16="http://schemas.microsoft.com/office/drawing/2014/main" id="{E77B8188-0ADC-4AD3-846B-A2D2CE3C353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8" name="Rectangle 7">
            <a:extLst>
              <a:ext uri="{FF2B5EF4-FFF2-40B4-BE49-F238E27FC236}">
                <a16:creationId xmlns:a16="http://schemas.microsoft.com/office/drawing/2014/main" id="{4C475B20-EDF8-4BE8-B126-21AF95A06D1D}"/>
              </a:ext>
            </a:extLst>
          </p:cNvPr>
          <p:cNvSpPr/>
          <p:nvPr/>
        </p:nvSpPr>
        <p:spPr>
          <a:xfrm>
            <a:off x="2301681" y="5305162"/>
            <a:ext cx="7588639"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2" name="Picture Placeholder 21">
            <a:extLst>
              <a:ext uri="{FF2B5EF4-FFF2-40B4-BE49-F238E27FC236}">
                <a16:creationId xmlns:a16="http://schemas.microsoft.com/office/drawing/2014/main" id="{D91E6647-8128-4415-A9E7-37E89E6B5DD2}"/>
              </a:ext>
            </a:extLst>
          </p:cNvPr>
          <p:cNvSpPr>
            <a:spLocks noGrp="1"/>
          </p:cNvSpPr>
          <p:nvPr>
            <p:ph type="pic" sz="quarter" idx="247"/>
          </p:nvPr>
        </p:nvSpPr>
        <p:spPr/>
      </p:sp>
      <p:sp>
        <p:nvSpPr>
          <p:cNvPr id="24" name="Picture Placeholder 23">
            <a:extLst>
              <a:ext uri="{FF2B5EF4-FFF2-40B4-BE49-F238E27FC236}">
                <a16:creationId xmlns:a16="http://schemas.microsoft.com/office/drawing/2014/main" id="{F87E2457-1E24-4463-929E-9E9810DF8996}"/>
              </a:ext>
            </a:extLst>
          </p:cNvPr>
          <p:cNvSpPr>
            <a:spLocks noGrp="1"/>
          </p:cNvSpPr>
          <p:nvPr>
            <p:ph type="pic" sz="quarter" idx="246"/>
          </p:nvPr>
        </p:nvSpPr>
        <p:spPr/>
      </p:sp>
      <p:sp>
        <p:nvSpPr>
          <p:cNvPr id="26" name="Picture Placeholder 25">
            <a:extLst>
              <a:ext uri="{FF2B5EF4-FFF2-40B4-BE49-F238E27FC236}">
                <a16:creationId xmlns:a16="http://schemas.microsoft.com/office/drawing/2014/main" id="{FA44C891-44DF-4E7D-BC63-F6DF9127D186}"/>
              </a:ext>
            </a:extLst>
          </p:cNvPr>
          <p:cNvSpPr>
            <a:spLocks noGrp="1"/>
          </p:cNvSpPr>
          <p:nvPr>
            <p:ph type="pic" sz="quarter" idx="245"/>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6A7FA210-43E7-4C0C-A397-EEBA9BF37D0E}"/>
              </a:ext>
            </a:extLst>
          </p:cNvPr>
          <p:cNvSpPr/>
          <p:nvPr/>
        </p:nvSpPr>
        <p:spPr bwMode="auto">
          <a:xfrm>
            <a:off x="999060" y="4207112"/>
            <a:ext cx="2890581" cy="2169875"/>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2" name="Rectangle 31">
            <a:extLst>
              <a:ext uri="{FF2B5EF4-FFF2-40B4-BE49-F238E27FC236}">
                <a16:creationId xmlns:a16="http://schemas.microsoft.com/office/drawing/2014/main" id="{237D3D3A-4B67-4776-93E1-4415A7D982FF}"/>
              </a:ext>
            </a:extLst>
          </p:cNvPr>
          <p:cNvSpPr/>
          <p:nvPr/>
        </p:nvSpPr>
        <p:spPr bwMode="auto">
          <a:xfrm>
            <a:off x="4650710" y="4207112"/>
            <a:ext cx="2890581" cy="2169875"/>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2" name="Rectangle 41">
            <a:extLst>
              <a:ext uri="{FF2B5EF4-FFF2-40B4-BE49-F238E27FC236}">
                <a16:creationId xmlns:a16="http://schemas.microsoft.com/office/drawing/2014/main" id="{61638276-8EF0-4A55-9189-A58DCF19B6E4}"/>
              </a:ext>
            </a:extLst>
          </p:cNvPr>
          <p:cNvSpPr/>
          <p:nvPr/>
        </p:nvSpPr>
        <p:spPr bwMode="auto">
          <a:xfrm>
            <a:off x="8302360" y="4207112"/>
            <a:ext cx="2890581" cy="2169875"/>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20" name="Group 19">
            <a:extLst>
              <a:ext uri="{FF2B5EF4-FFF2-40B4-BE49-F238E27FC236}">
                <a16:creationId xmlns:a16="http://schemas.microsoft.com/office/drawing/2014/main" id="{8A9EFF98-5703-4923-B6F4-128D281D3638}"/>
              </a:ext>
            </a:extLst>
          </p:cNvPr>
          <p:cNvGrpSpPr/>
          <p:nvPr/>
        </p:nvGrpSpPr>
        <p:grpSpPr>
          <a:xfrm>
            <a:off x="1224465" y="4407599"/>
            <a:ext cx="2439770" cy="1768901"/>
            <a:chOff x="7194881" y="4397741"/>
            <a:chExt cx="2439770" cy="1768901"/>
          </a:xfrm>
        </p:grpSpPr>
        <p:grpSp>
          <p:nvGrpSpPr>
            <p:cNvPr id="21" name="Group 20">
              <a:extLst>
                <a:ext uri="{FF2B5EF4-FFF2-40B4-BE49-F238E27FC236}">
                  <a16:creationId xmlns:a16="http://schemas.microsoft.com/office/drawing/2014/main" id="{D5E96667-5A5F-4E70-9EBB-3019239B55CB}"/>
                </a:ext>
              </a:extLst>
            </p:cNvPr>
            <p:cNvGrpSpPr/>
            <p:nvPr/>
          </p:nvGrpSpPr>
          <p:grpSpPr>
            <a:xfrm>
              <a:off x="7194881" y="5332292"/>
              <a:ext cx="2439770" cy="834350"/>
              <a:chOff x="1755054" y="3896702"/>
              <a:chExt cx="2439770" cy="834350"/>
            </a:xfrm>
          </p:grpSpPr>
          <p:sp>
            <p:nvSpPr>
              <p:cNvPr id="23" name="Rectangle 22">
                <a:extLst>
                  <a:ext uri="{FF2B5EF4-FFF2-40B4-BE49-F238E27FC236}">
                    <a16:creationId xmlns:a16="http://schemas.microsoft.com/office/drawing/2014/main" id="{C8A8E377-5FBE-4B9D-868C-F037F09B470F}"/>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24" name="TextBox 23">
                <a:extLst>
                  <a:ext uri="{FF2B5EF4-FFF2-40B4-BE49-F238E27FC236}">
                    <a16:creationId xmlns:a16="http://schemas.microsoft.com/office/drawing/2014/main" id="{B52B8896-A18E-47EB-BF53-9C0CC11C5928}"/>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latin typeface="Roboto Slab" pitchFamily="2" charset="0"/>
                    <a:ea typeface="Roboto Slab" pitchFamily="2" charset="0"/>
                    <a:cs typeface="Lato" panose="020F0502020204030203" pitchFamily="34" charset="0"/>
                  </a:rPr>
                  <a:t>TITLE TEXT</a:t>
                </a:r>
              </a:p>
            </p:txBody>
          </p:sp>
        </p:grpSp>
        <p:sp>
          <p:nvSpPr>
            <p:cNvPr id="22" name="AutoShape 9">
              <a:extLst>
                <a:ext uri="{FF2B5EF4-FFF2-40B4-BE49-F238E27FC236}">
                  <a16:creationId xmlns:a16="http://schemas.microsoft.com/office/drawing/2014/main" id="{C68A7B04-0D91-44A8-B675-942269A0854E}"/>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sz="2000" dirty="0"/>
            </a:p>
          </p:txBody>
        </p:sp>
      </p:grpSp>
      <p:grpSp>
        <p:nvGrpSpPr>
          <p:cNvPr id="25" name="Group 24">
            <a:extLst>
              <a:ext uri="{FF2B5EF4-FFF2-40B4-BE49-F238E27FC236}">
                <a16:creationId xmlns:a16="http://schemas.microsoft.com/office/drawing/2014/main" id="{593199A5-0F30-4412-B458-2D8542605DD3}"/>
              </a:ext>
            </a:extLst>
          </p:cNvPr>
          <p:cNvGrpSpPr/>
          <p:nvPr/>
        </p:nvGrpSpPr>
        <p:grpSpPr>
          <a:xfrm>
            <a:off x="4876115" y="4419116"/>
            <a:ext cx="2439770" cy="1745866"/>
            <a:chOff x="4319159" y="4420776"/>
            <a:chExt cx="2439770" cy="1745866"/>
          </a:xfrm>
        </p:grpSpPr>
        <p:grpSp>
          <p:nvGrpSpPr>
            <p:cNvPr id="27" name="Group 26">
              <a:extLst>
                <a:ext uri="{FF2B5EF4-FFF2-40B4-BE49-F238E27FC236}">
                  <a16:creationId xmlns:a16="http://schemas.microsoft.com/office/drawing/2014/main" id="{E61456A6-CBD3-41D9-9605-7737A9116EF8}"/>
                </a:ext>
              </a:extLst>
            </p:cNvPr>
            <p:cNvGrpSpPr/>
            <p:nvPr/>
          </p:nvGrpSpPr>
          <p:grpSpPr>
            <a:xfrm>
              <a:off x="4319159" y="5332292"/>
              <a:ext cx="2439770" cy="834350"/>
              <a:chOff x="1755054" y="3896702"/>
              <a:chExt cx="2439770" cy="834350"/>
            </a:xfrm>
          </p:grpSpPr>
          <p:sp>
            <p:nvSpPr>
              <p:cNvPr id="31" name="Rectangle 17">
                <a:extLst>
                  <a:ext uri="{FF2B5EF4-FFF2-40B4-BE49-F238E27FC236}">
                    <a16:creationId xmlns:a16="http://schemas.microsoft.com/office/drawing/2014/main" id="{0A0DDC50-609A-41A8-9BA5-D9F83FC238F0}"/>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33" name="TextBox 32">
                <a:extLst>
                  <a:ext uri="{FF2B5EF4-FFF2-40B4-BE49-F238E27FC236}">
                    <a16:creationId xmlns:a16="http://schemas.microsoft.com/office/drawing/2014/main" id="{9A7C10E6-0DC5-476D-833D-1EB097521438}"/>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29" name="AutoShape 49">
              <a:extLst>
                <a:ext uri="{FF2B5EF4-FFF2-40B4-BE49-F238E27FC236}">
                  <a16:creationId xmlns:a16="http://schemas.microsoft.com/office/drawing/2014/main" id="{D108CE75-E810-4946-973B-85AAED2789DA}"/>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tx1"/>
            </a:solidFill>
            <a:ln>
              <a:noFill/>
            </a:ln>
          </p:spPr>
          <p:txBody>
            <a:bodyPr lIns="0" tIns="0" rIns="0" bIns="0"/>
            <a:lstStyle/>
            <a:p>
              <a:endParaRPr lang="en-US" dirty="0"/>
            </a:p>
          </p:txBody>
        </p:sp>
      </p:grpSp>
      <p:grpSp>
        <p:nvGrpSpPr>
          <p:cNvPr id="34" name="Group 33">
            <a:extLst>
              <a:ext uri="{FF2B5EF4-FFF2-40B4-BE49-F238E27FC236}">
                <a16:creationId xmlns:a16="http://schemas.microsoft.com/office/drawing/2014/main" id="{014CBA93-8ABB-47E1-90C5-90F031B07212}"/>
              </a:ext>
            </a:extLst>
          </p:cNvPr>
          <p:cNvGrpSpPr/>
          <p:nvPr/>
        </p:nvGrpSpPr>
        <p:grpSpPr>
          <a:xfrm>
            <a:off x="8527765" y="4407599"/>
            <a:ext cx="2439770" cy="1768901"/>
            <a:chOff x="7194881" y="4397741"/>
            <a:chExt cx="2439770" cy="1768901"/>
          </a:xfrm>
        </p:grpSpPr>
        <p:grpSp>
          <p:nvGrpSpPr>
            <p:cNvPr id="35" name="Group 34">
              <a:extLst>
                <a:ext uri="{FF2B5EF4-FFF2-40B4-BE49-F238E27FC236}">
                  <a16:creationId xmlns:a16="http://schemas.microsoft.com/office/drawing/2014/main" id="{A73D31BD-3D33-4130-A2EE-484136B7A51A}"/>
                </a:ext>
              </a:extLst>
            </p:cNvPr>
            <p:cNvGrpSpPr/>
            <p:nvPr/>
          </p:nvGrpSpPr>
          <p:grpSpPr>
            <a:xfrm>
              <a:off x="7194881" y="5332292"/>
              <a:ext cx="2439770" cy="834350"/>
              <a:chOff x="1755054" y="3896702"/>
              <a:chExt cx="2439770" cy="834350"/>
            </a:xfrm>
          </p:grpSpPr>
          <p:sp>
            <p:nvSpPr>
              <p:cNvPr id="37" name="Rectangle 36">
                <a:extLst>
                  <a:ext uri="{FF2B5EF4-FFF2-40B4-BE49-F238E27FC236}">
                    <a16:creationId xmlns:a16="http://schemas.microsoft.com/office/drawing/2014/main" id="{8D162536-FC4A-4598-938E-D65DCE2215A4}"/>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38" name="TextBox 37">
                <a:extLst>
                  <a:ext uri="{FF2B5EF4-FFF2-40B4-BE49-F238E27FC236}">
                    <a16:creationId xmlns:a16="http://schemas.microsoft.com/office/drawing/2014/main" id="{A4944A64-185C-471C-8C1E-55BCA7800514}"/>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latin typeface="Roboto Slab" pitchFamily="2" charset="0"/>
                    <a:ea typeface="Roboto Slab" pitchFamily="2" charset="0"/>
                    <a:cs typeface="Lato" panose="020F0502020204030203" pitchFamily="34" charset="0"/>
                  </a:rPr>
                  <a:t>TITLE TEXT</a:t>
                </a:r>
              </a:p>
            </p:txBody>
          </p:sp>
        </p:grpSp>
        <p:sp>
          <p:nvSpPr>
            <p:cNvPr id="36" name="AutoShape 9">
              <a:extLst>
                <a:ext uri="{FF2B5EF4-FFF2-40B4-BE49-F238E27FC236}">
                  <a16:creationId xmlns:a16="http://schemas.microsoft.com/office/drawing/2014/main" id="{F762A4F7-1246-41B6-A7F9-8E9F6783C274}"/>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sz="2000" dirty="0"/>
            </a:p>
          </p:txBody>
        </p:sp>
      </p:grpSp>
      <p:sp>
        <p:nvSpPr>
          <p:cNvPr id="48" name="Picture Placeholder 47">
            <a:extLst>
              <a:ext uri="{FF2B5EF4-FFF2-40B4-BE49-F238E27FC236}">
                <a16:creationId xmlns:a16="http://schemas.microsoft.com/office/drawing/2014/main" id="{8091D714-1176-4276-92CE-A2394F63AE55}"/>
              </a:ext>
            </a:extLst>
          </p:cNvPr>
          <p:cNvSpPr>
            <a:spLocks noGrp="1"/>
          </p:cNvSpPr>
          <p:nvPr>
            <p:ph type="pic" sz="quarter" idx="245"/>
          </p:nvPr>
        </p:nvSpPr>
        <p:spPr/>
      </p:sp>
      <p:sp>
        <p:nvSpPr>
          <p:cNvPr id="50" name="Picture Placeholder 49">
            <a:extLst>
              <a:ext uri="{FF2B5EF4-FFF2-40B4-BE49-F238E27FC236}">
                <a16:creationId xmlns:a16="http://schemas.microsoft.com/office/drawing/2014/main" id="{6C849E3B-17A1-44BD-8472-DE0BEF046FB6}"/>
              </a:ext>
            </a:extLst>
          </p:cNvPr>
          <p:cNvSpPr>
            <a:spLocks noGrp="1"/>
          </p:cNvSpPr>
          <p:nvPr>
            <p:ph type="pic" sz="quarter" idx="246"/>
          </p:nvPr>
        </p:nvSpPr>
        <p:spPr/>
      </p:sp>
      <p:sp>
        <p:nvSpPr>
          <p:cNvPr id="52" name="Picture Placeholder 51">
            <a:extLst>
              <a:ext uri="{FF2B5EF4-FFF2-40B4-BE49-F238E27FC236}">
                <a16:creationId xmlns:a16="http://schemas.microsoft.com/office/drawing/2014/main" id="{5BB9AE32-7E53-40A9-BEEF-8BF7FAC25F53}"/>
              </a:ext>
            </a:extLst>
          </p:cNvPr>
          <p:cNvSpPr>
            <a:spLocks noGrp="1"/>
          </p:cNvSpPr>
          <p:nvPr>
            <p:ph type="pic" sz="quarter" idx="247"/>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28A5BB8-C6D8-497C-A8D2-810A6B5DB238}"/>
              </a:ext>
            </a:extLst>
          </p:cNvPr>
          <p:cNvSpPr/>
          <p:nvPr/>
        </p:nvSpPr>
        <p:spPr bwMode="auto">
          <a:xfrm>
            <a:off x="4554619" y="2293257"/>
            <a:ext cx="4574178" cy="4564743"/>
          </a:xfrm>
          <a:prstGeom prst="rect">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a:p>
            <a:endParaRPr lang="en-US" sz="1400" dirty="0">
              <a:latin typeface="Roboto Slab" pitchFamily="2" charset="0"/>
              <a:ea typeface="Roboto Slab" pitchFamily="2" charset="0"/>
            </a:endParaRPr>
          </a:p>
        </p:txBody>
      </p:sp>
      <p:grpSp>
        <p:nvGrpSpPr>
          <p:cNvPr id="2" name="Group 1">
            <a:extLst>
              <a:ext uri="{FF2B5EF4-FFF2-40B4-BE49-F238E27FC236}">
                <a16:creationId xmlns:a16="http://schemas.microsoft.com/office/drawing/2014/main" id="{95235BCE-FD9A-4CA7-A345-7614F46F36D8}"/>
              </a:ext>
            </a:extLst>
          </p:cNvPr>
          <p:cNvGrpSpPr/>
          <p:nvPr/>
        </p:nvGrpSpPr>
        <p:grpSpPr>
          <a:xfrm>
            <a:off x="5621823" y="2718484"/>
            <a:ext cx="2439770" cy="3714288"/>
            <a:chOff x="5649763" y="2697886"/>
            <a:chExt cx="2439770" cy="3714288"/>
          </a:xfrm>
        </p:grpSpPr>
        <p:grpSp>
          <p:nvGrpSpPr>
            <p:cNvPr id="20" name="Group 19">
              <a:extLst>
                <a:ext uri="{FF2B5EF4-FFF2-40B4-BE49-F238E27FC236}">
                  <a16:creationId xmlns:a16="http://schemas.microsoft.com/office/drawing/2014/main" id="{01FD7551-0E9C-428A-A61B-22EEFC776F79}"/>
                </a:ext>
              </a:extLst>
            </p:cNvPr>
            <p:cNvGrpSpPr/>
            <p:nvPr/>
          </p:nvGrpSpPr>
          <p:grpSpPr>
            <a:xfrm>
              <a:off x="5649763" y="2697886"/>
              <a:ext cx="2439770" cy="1768901"/>
              <a:chOff x="7194881" y="4397741"/>
              <a:chExt cx="2439770" cy="1768901"/>
            </a:xfrm>
          </p:grpSpPr>
          <p:grpSp>
            <p:nvGrpSpPr>
              <p:cNvPr id="21" name="Group 20">
                <a:extLst>
                  <a:ext uri="{FF2B5EF4-FFF2-40B4-BE49-F238E27FC236}">
                    <a16:creationId xmlns:a16="http://schemas.microsoft.com/office/drawing/2014/main" id="{9C41E9C3-2C22-4F4E-B51F-58CECF6FEE2D}"/>
                  </a:ext>
                </a:extLst>
              </p:cNvPr>
              <p:cNvGrpSpPr/>
              <p:nvPr/>
            </p:nvGrpSpPr>
            <p:grpSpPr>
              <a:xfrm>
                <a:off x="7194881" y="5332292"/>
                <a:ext cx="2439770" cy="834350"/>
                <a:chOff x="1755054" y="3896702"/>
                <a:chExt cx="2439770" cy="834350"/>
              </a:xfrm>
            </p:grpSpPr>
            <p:sp>
              <p:nvSpPr>
                <p:cNvPr id="23" name="Rectangle 22">
                  <a:extLst>
                    <a:ext uri="{FF2B5EF4-FFF2-40B4-BE49-F238E27FC236}">
                      <a16:creationId xmlns:a16="http://schemas.microsoft.com/office/drawing/2014/main" id="{5D8B129A-079A-4A75-B390-62FEFFEDDA00}"/>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24" name="TextBox 23">
                  <a:extLst>
                    <a:ext uri="{FF2B5EF4-FFF2-40B4-BE49-F238E27FC236}">
                      <a16:creationId xmlns:a16="http://schemas.microsoft.com/office/drawing/2014/main" id="{FCB2E436-70E9-4874-ADF5-1D847FE4752E}"/>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TITLE TEXT</a:t>
                  </a:r>
                </a:p>
              </p:txBody>
            </p:sp>
          </p:grpSp>
          <p:sp>
            <p:nvSpPr>
              <p:cNvPr id="22" name="AutoShape 9">
                <a:extLst>
                  <a:ext uri="{FF2B5EF4-FFF2-40B4-BE49-F238E27FC236}">
                    <a16:creationId xmlns:a16="http://schemas.microsoft.com/office/drawing/2014/main" id="{C22D505D-F9AF-4F96-A0E6-EB55D2D0BB01}"/>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sz="2000" dirty="0"/>
              </a:p>
            </p:txBody>
          </p:sp>
        </p:grpSp>
        <p:grpSp>
          <p:nvGrpSpPr>
            <p:cNvPr id="25" name="Group 24">
              <a:extLst>
                <a:ext uri="{FF2B5EF4-FFF2-40B4-BE49-F238E27FC236}">
                  <a16:creationId xmlns:a16="http://schemas.microsoft.com/office/drawing/2014/main" id="{07B2A923-62A5-4A5F-981D-79F8D5EFFEEF}"/>
                </a:ext>
              </a:extLst>
            </p:cNvPr>
            <p:cNvGrpSpPr/>
            <p:nvPr/>
          </p:nvGrpSpPr>
          <p:grpSpPr>
            <a:xfrm>
              <a:off x="5649763" y="4666308"/>
              <a:ext cx="2439770" cy="1745866"/>
              <a:chOff x="4319159" y="4420776"/>
              <a:chExt cx="2439770" cy="1745866"/>
            </a:xfrm>
          </p:grpSpPr>
          <p:grpSp>
            <p:nvGrpSpPr>
              <p:cNvPr id="26" name="Group 25">
                <a:extLst>
                  <a:ext uri="{FF2B5EF4-FFF2-40B4-BE49-F238E27FC236}">
                    <a16:creationId xmlns:a16="http://schemas.microsoft.com/office/drawing/2014/main" id="{A5AF5844-7D05-46F3-A2D1-ACDFFDBDF1B9}"/>
                  </a:ext>
                </a:extLst>
              </p:cNvPr>
              <p:cNvGrpSpPr/>
              <p:nvPr/>
            </p:nvGrpSpPr>
            <p:grpSpPr>
              <a:xfrm>
                <a:off x="4319159" y="5332292"/>
                <a:ext cx="2439770" cy="834350"/>
                <a:chOff x="1755054" y="3896702"/>
                <a:chExt cx="2439770" cy="834350"/>
              </a:xfrm>
            </p:grpSpPr>
            <p:sp>
              <p:nvSpPr>
                <p:cNvPr id="28" name="Rectangle 17">
                  <a:extLst>
                    <a:ext uri="{FF2B5EF4-FFF2-40B4-BE49-F238E27FC236}">
                      <a16:creationId xmlns:a16="http://schemas.microsoft.com/office/drawing/2014/main" id="{49D420FD-A3B2-44AC-A147-F4321267617B}"/>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29" name="TextBox 28">
                  <a:extLst>
                    <a:ext uri="{FF2B5EF4-FFF2-40B4-BE49-F238E27FC236}">
                      <a16:creationId xmlns:a16="http://schemas.microsoft.com/office/drawing/2014/main" id="{CDB88BF7-8698-490A-A9EB-5C5179CE4D75}"/>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27" name="AutoShape 49">
                <a:extLst>
                  <a:ext uri="{FF2B5EF4-FFF2-40B4-BE49-F238E27FC236}">
                    <a16:creationId xmlns:a16="http://schemas.microsoft.com/office/drawing/2014/main" id="{43DE447E-1716-4960-975C-892EDB47A859}"/>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grpSp>
      <p:sp>
        <p:nvSpPr>
          <p:cNvPr id="36" name="Picture Placeholder 35">
            <a:extLst>
              <a:ext uri="{FF2B5EF4-FFF2-40B4-BE49-F238E27FC236}">
                <a16:creationId xmlns:a16="http://schemas.microsoft.com/office/drawing/2014/main" id="{22F2C7E5-B25E-4357-8026-2DB3E19FF072}"/>
              </a:ext>
            </a:extLst>
          </p:cNvPr>
          <p:cNvSpPr>
            <a:spLocks noGrp="1"/>
          </p:cNvSpPr>
          <p:nvPr>
            <p:ph type="pic" sz="quarter" idx="245"/>
          </p:nvPr>
        </p:nvSpPr>
        <p:spPr/>
      </p:sp>
      <p:sp>
        <p:nvSpPr>
          <p:cNvPr id="38" name="Picture Placeholder 37">
            <a:extLst>
              <a:ext uri="{FF2B5EF4-FFF2-40B4-BE49-F238E27FC236}">
                <a16:creationId xmlns:a16="http://schemas.microsoft.com/office/drawing/2014/main" id="{10B6464D-EBFC-4ADF-B135-5BA76F38E53A}"/>
              </a:ext>
            </a:extLst>
          </p:cNvPr>
          <p:cNvSpPr>
            <a:spLocks noGrp="1"/>
          </p:cNvSpPr>
          <p:nvPr>
            <p:ph type="pic" sz="quarter" idx="247"/>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3" name="Rectangle 12">
            <a:extLst>
              <a:ext uri="{FF2B5EF4-FFF2-40B4-BE49-F238E27FC236}">
                <a16:creationId xmlns:a16="http://schemas.microsoft.com/office/drawing/2014/main" id="{E6EA963C-CB99-4A81-A1CF-1EFA9E9563FD}"/>
              </a:ext>
            </a:extLst>
          </p:cNvPr>
          <p:cNvSpPr/>
          <p:nvPr/>
        </p:nvSpPr>
        <p:spPr>
          <a:xfrm>
            <a:off x="591457" y="5176922"/>
            <a:ext cx="5257801" cy="109203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a:t>
            </a:r>
          </a:p>
        </p:txBody>
      </p:sp>
      <p:sp>
        <p:nvSpPr>
          <p:cNvPr id="16" name="Picture Placeholder 15">
            <a:extLst>
              <a:ext uri="{FF2B5EF4-FFF2-40B4-BE49-F238E27FC236}">
                <a16:creationId xmlns:a16="http://schemas.microsoft.com/office/drawing/2014/main" id="{488B3E17-1533-41A5-91EF-769AB7EBD1B3}"/>
              </a:ext>
            </a:extLst>
          </p:cNvPr>
          <p:cNvSpPr>
            <a:spLocks noGrp="1"/>
          </p:cNvSpPr>
          <p:nvPr>
            <p:ph type="pic" sz="quarter" idx="245"/>
          </p:nvPr>
        </p:nvSpPr>
        <p:spPr/>
      </p:sp>
      <p:sp>
        <p:nvSpPr>
          <p:cNvPr id="18" name="Picture Placeholder 17">
            <a:extLst>
              <a:ext uri="{FF2B5EF4-FFF2-40B4-BE49-F238E27FC236}">
                <a16:creationId xmlns:a16="http://schemas.microsoft.com/office/drawing/2014/main" id="{68B138CD-3FAF-4A55-AF23-2A2383109516}"/>
              </a:ext>
            </a:extLst>
          </p:cNvPr>
          <p:cNvSpPr>
            <a:spLocks noGrp="1"/>
          </p:cNvSpPr>
          <p:nvPr>
            <p:ph type="pic" sz="quarter" idx="247"/>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248F9A5-5657-4065-8C8A-B6E868D98AB9}"/>
              </a:ext>
            </a:extLst>
          </p:cNvPr>
          <p:cNvSpPr/>
          <p:nvPr/>
        </p:nvSpPr>
        <p:spPr>
          <a:xfrm>
            <a:off x="2248950" y="1454855"/>
            <a:ext cx="7694099" cy="3948291"/>
          </a:xfrm>
          <a:prstGeom prst="rect">
            <a:avLst/>
          </a:prstGeom>
          <a:solidFill>
            <a:schemeClr val="bg1">
              <a:lumMod val="95000"/>
              <a:alpha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3C1D5BD-A68B-4BC4-B5A0-E9396A03CE6A}"/>
              </a:ext>
            </a:extLst>
          </p:cNvPr>
          <p:cNvGrpSpPr/>
          <p:nvPr/>
        </p:nvGrpSpPr>
        <p:grpSpPr>
          <a:xfrm>
            <a:off x="3671710" y="2508864"/>
            <a:ext cx="4848579" cy="1840273"/>
            <a:chOff x="3671710" y="2822941"/>
            <a:chExt cx="4848579" cy="1840273"/>
          </a:xfrm>
        </p:grpSpPr>
        <p:grpSp>
          <p:nvGrpSpPr>
            <p:cNvPr id="17" name="Group 16">
              <a:extLst>
                <a:ext uri="{FF2B5EF4-FFF2-40B4-BE49-F238E27FC236}">
                  <a16:creationId xmlns:a16="http://schemas.microsoft.com/office/drawing/2014/main" id="{1E1F197A-78FE-413B-8604-1223543E8305}"/>
                </a:ext>
              </a:extLst>
            </p:cNvPr>
            <p:cNvGrpSpPr/>
            <p:nvPr/>
          </p:nvGrpSpPr>
          <p:grpSpPr>
            <a:xfrm>
              <a:off x="3671710" y="3495337"/>
              <a:ext cx="4848579" cy="1167877"/>
              <a:chOff x="3671712" y="3714350"/>
              <a:chExt cx="4848579" cy="1167877"/>
            </a:xfrm>
          </p:grpSpPr>
          <p:sp>
            <p:nvSpPr>
              <p:cNvPr id="19" name="TextBox 18">
                <a:extLst>
                  <a:ext uri="{FF2B5EF4-FFF2-40B4-BE49-F238E27FC236}">
                    <a16:creationId xmlns:a16="http://schemas.microsoft.com/office/drawing/2014/main" id="{656066BD-E5B3-4EA4-A6B4-31BBF4556160}"/>
                  </a:ext>
                </a:extLst>
              </p:cNvPr>
              <p:cNvSpPr txBox="1"/>
              <p:nvPr/>
            </p:nvSpPr>
            <p:spPr>
              <a:xfrm>
                <a:off x="3671712" y="3714350"/>
                <a:ext cx="4848579" cy="615553"/>
              </a:xfrm>
              <a:prstGeom prst="rect">
                <a:avLst/>
              </a:prstGeom>
              <a:noFill/>
            </p:spPr>
            <p:txBody>
              <a:bodyPr wrap="square" rtlCol="0">
                <a:spAutoFit/>
              </a:bodyPr>
              <a:lstStyle/>
              <a:p>
                <a:pPr algn="ctr"/>
                <a:r>
                  <a:rPr lang="en-US" sz="1700" dirty="0">
                    <a:latin typeface="Roboto Slab" pitchFamily="2" charset="0"/>
                    <a:ea typeface="Roboto Slab" pitchFamily="2" charset="0"/>
                  </a:rPr>
                  <a:t>The Leader of the All business and personal</a:t>
                </a:r>
              </a:p>
              <a:p>
                <a:pPr algn="ctr"/>
                <a:r>
                  <a:rPr lang="en-US" sz="1700" dirty="0">
                    <a:latin typeface="Roboto Slab" pitchFamily="2" charset="0"/>
                    <a:ea typeface="Roboto Slab" pitchFamily="2" charset="0"/>
                  </a:rPr>
                  <a:t>presentation template quote</a:t>
                </a:r>
              </a:p>
            </p:txBody>
          </p:sp>
          <p:grpSp>
            <p:nvGrpSpPr>
              <p:cNvPr id="20" name="Group 19">
                <a:extLst>
                  <a:ext uri="{FF2B5EF4-FFF2-40B4-BE49-F238E27FC236}">
                    <a16:creationId xmlns:a16="http://schemas.microsoft.com/office/drawing/2014/main" id="{13C27803-C1F1-4DDB-9783-5411FDAA56E5}"/>
                  </a:ext>
                </a:extLst>
              </p:cNvPr>
              <p:cNvGrpSpPr/>
              <p:nvPr/>
            </p:nvGrpSpPr>
            <p:grpSpPr>
              <a:xfrm>
                <a:off x="5305426" y="4468899"/>
                <a:ext cx="1581150" cy="413328"/>
                <a:chOff x="5305425" y="1248191"/>
                <a:chExt cx="1581150" cy="413328"/>
              </a:xfrm>
            </p:grpSpPr>
            <p:sp>
              <p:nvSpPr>
                <p:cNvPr id="21" name="Rectangle 20">
                  <a:extLst>
                    <a:ext uri="{FF2B5EF4-FFF2-40B4-BE49-F238E27FC236}">
                      <a16:creationId xmlns:a16="http://schemas.microsoft.com/office/drawing/2014/main" id="{A4EEF875-8E22-4CF5-B061-63AB455A6CED}"/>
                    </a:ext>
                  </a:extLst>
                </p:cNvPr>
                <p:cNvSpPr/>
                <p:nvPr/>
              </p:nvSpPr>
              <p:spPr>
                <a:xfrm>
                  <a:off x="5305425" y="1248191"/>
                  <a:ext cx="1581150" cy="41332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C30B6BE-86AD-41A2-AB3D-052AE910FC47}"/>
                    </a:ext>
                  </a:extLst>
                </p:cNvPr>
                <p:cNvSpPr txBox="1"/>
                <p:nvPr/>
              </p:nvSpPr>
              <p:spPr>
                <a:xfrm>
                  <a:off x="5392616" y="1316356"/>
                  <a:ext cx="1406769" cy="276999"/>
                </a:xfrm>
                <a:prstGeom prst="rect">
                  <a:avLst/>
                </a:prstGeom>
                <a:noFill/>
              </p:spPr>
              <p:txBody>
                <a:bodyPr wrap="square" rtlCol="0">
                  <a:spAutoFit/>
                </a:bodyPr>
                <a:lstStyle/>
                <a:p>
                  <a:pPr algn="ctr"/>
                  <a:r>
                    <a:rPr lang="en-US" sz="1200" dirty="0">
                      <a:solidFill>
                        <a:schemeClr val="bg1"/>
                      </a:solidFill>
                      <a:latin typeface="Roboto Slab" pitchFamily="2" charset="0"/>
                      <a:ea typeface="Roboto Slab" pitchFamily="2" charset="0"/>
                    </a:rPr>
                    <a:t>presentation</a:t>
                  </a:r>
                </a:p>
              </p:txBody>
            </p:sp>
          </p:grpSp>
        </p:grpSp>
        <p:sp>
          <p:nvSpPr>
            <p:cNvPr id="18" name="TextBox 17">
              <a:extLst>
                <a:ext uri="{FF2B5EF4-FFF2-40B4-BE49-F238E27FC236}">
                  <a16:creationId xmlns:a16="http://schemas.microsoft.com/office/drawing/2014/main" id="{6440BED1-E62A-4FC9-9006-FE7BB531985B}"/>
                </a:ext>
              </a:extLst>
            </p:cNvPr>
            <p:cNvSpPr txBox="1"/>
            <p:nvPr/>
          </p:nvSpPr>
          <p:spPr>
            <a:xfrm>
              <a:off x="5055087" y="2822941"/>
              <a:ext cx="2081825" cy="553998"/>
            </a:xfrm>
            <a:prstGeom prst="rect">
              <a:avLst/>
            </a:prstGeom>
            <a:noFill/>
          </p:spPr>
          <p:txBody>
            <a:bodyPr wrap="square" rtlCol="0">
              <a:spAutoFit/>
            </a:bodyPr>
            <a:lstStyle/>
            <a:p>
              <a:pPr algn="ctr"/>
              <a:r>
                <a:rPr lang="en-US" sz="3000" b="1" dirty="0">
                  <a:solidFill>
                    <a:schemeClr val="tx1">
                      <a:lumMod val="85000"/>
                      <a:lumOff val="15000"/>
                    </a:schemeClr>
                  </a:solidFill>
                  <a:latin typeface="Roboto Slab" pitchFamily="2" charset="0"/>
                  <a:ea typeface="Roboto Slab" pitchFamily="2" charset="0"/>
                </a:rPr>
                <a:t>THE END</a:t>
              </a:r>
            </a:p>
          </p:txBody>
        </p:sp>
      </p:grpSp>
      <p:sp>
        <p:nvSpPr>
          <p:cNvPr id="6" name="Picture Placeholder 5">
            <a:extLst>
              <a:ext uri="{FF2B5EF4-FFF2-40B4-BE49-F238E27FC236}">
                <a16:creationId xmlns:a16="http://schemas.microsoft.com/office/drawing/2014/main" id="{7444C686-C677-4FF4-8375-BCB7EF68CEEC}"/>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49D54FD-7119-4E27-80F1-24619F7B22EE}"/>
              </a:ext>
            </a:extLst>
          </p:cNvPr>
          <p:cNvSpPr/>
          <p:nvPr/>
        </p:nvSpPr>
        <p:spPr>
          <a:xfrm>
            <a:off x="636284" y="1077605"/>
            <a:ext cx="3560590" cy="553998"/>
          </a:xfrm>
          <a:prstGeom prst="rect">
            <a:avLst/>
          </a:prstGeom>
        </p:spPr>
        <p:txBody>
          <a:bodyPr wrap="none">
            <a:spAutoFit/>
          </a:bodyPr>
          <a:lstStyle/>
          <a:p>
            <a:r>
              <a:rPr lang="en-US" sz="3000" b="1" dirty="0">
                <a:latin typeface="Roboto Slab" pitchFamily="2" charset="0"/>
                <a:ea typeface="Roboto Slab" pitchFamily="2" charset="0"/>
              </a:rPr>
              <a:t>Welcome Message</a:t>
            </a:r>
            <a:endParaRPr lang="en-US" sz="3000" dirty="0"/>
          </a:p>
        </p:txBody>
      </p:sp>
      <p:sp>
        <p:nvSpPr>
          <p:cNvPr id="32" name="Rectangle 31">
            <a:extLst>
              <a:ext uri="{FF2B5EF4-FFF2-40B4-BE49-F238E27FC236}">
                <a16:creationId xmlns:a16="http://schemas.microsoft.com/office/drawing/2014/main" id="{F9F5F3F8-E6B4-450D-BCA3-C53FB83235C4}"/>
              </a:ext>
            </a:extLst>
          </p:cNvPr>
          <p:cNvSpPr/>
          <p:nvPr/>
        </p:nvSpPr>
        <p:spPr>
          <a:xfrm>
            <a:off x="636284" y="1646117"/>
            <a:ext cx="5222874" cy="1236300"/>
          </a:xfrm>
          <a:prstGeom prst="rect">
            <a:avLst/>
          </a:prstGeom>
        </p:spPr>
        <p:txBody>
          <a:bodyPr wrap="square">
            <a:spAutoFit/>
          </a:bodyPr>
          <a:lstStyle/>
          <a:p>
            <a:pPr>
              <a:lnSpc>
                <a:spcPts val="23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nvGrpSpPr>
          <p:cNvPr id="33" name="Group 32">
            <a:extLst>
              <a:ext uri="{FF2B5EF4-FFF2-40B4-BE49-F238E27FC236}">
                <a16:creationId xmlns:a16="http://schemas.microsoft.com/office/drawing/2014/main" id="{EF110522-5E00-49D5-8079-DC084618B22F}"/>
              </a:ext>
            </a:extLst>
          </p:cNvPr>
          <p:cNvGrpSpPr/>
          <p:nvPr/>
        </p:nvGrpSpPr>
        <p:grpSpPr>
          <a:xfrm>
            <a:off x="758440" y="3177452"/>
            <a:ext cx="2593908" cy="353148"/>
            <a:chOff x="6869191" y="6093835"/>
            <a:chExt cx="2593908" cy="353148"/>
          </a:xfrm>
        </p:grpSpPr>
        <p:sp>
          <p:nvSpPr>
            <p:cNvPr id="34" name="Oval 33">
              <a:extLst>
                <a:ext uri="{FF2B5EF4-FFF2-40B4-BE49-F238E27FC236}">
                  <a16:creationId xmlns:a16="http://schemas.microsoft.com/office/drawing/2014/main" id="{88B8484F-B897-4810-B1F5-D47BA86C48B6}"/>
                </a:ext>
              </a:extLst>
            </p:cNvPr>
            <p:cNvSpPr/>
            <p:nvPr/>
          </p:nvSpPr>
          <p:spPr>
            <a:xfrm>
              <a:off x="6869191" y="6093835"/>
              <a:ext cx="353145" cy="353148"/>
            </a:xfrm>
            <a:prstGeom prst="ellipse">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5" name="AutoShape 1">
              <a:extLst>
                <a:ext uri="{FF2B5EF4-FFF2-40B4-BE49-F238E27FC236}">
                  <a16:creationId xmlns:a16="http://schemas.microsoft.com/office/drawing/2014/main" id="{1DE01532-F62D-4B14-BF19-34B6306F3834}"/>
                </a:ext>
              </a:extLst>
            </p:cNvPr>
            <p:cNvSpPr>
              <a:spLocks/>
            </p:cNvSpPr>
            <p:nvPr/>
          </p:nvSpPr>
          <p:spPr bwMode="auto">
            <a:xfrm>
              <a:off x="6954490" y="6196231"/>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6">
                <a:lumMod val="75000"/>
              </a:schemeClr>
            </a:solidFill>
            <a:ln>
              <a:solidFill>
                <a:schemeClr val="bg1"/>
              </a:solid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ysClr val="windowText" lastClr="000000"/>
                </a:solidFill>
                <a:latin typeface="Roboto Slab" pitchFamily="2" charset="0"/>
                <a:ea typeface="Roboto Slab" pitchFamily="2" charset="0"/>
              </a:endParaRPr>
            </a:p>
          </p:txBody>
        </p:sp>
        <p:sp>
          <p:nvSpPr>
            <p:cNvPr id="36" name="Oval 35">
              <a:extLst>
                <a:ext uri="{FF2B5EF4-FFF2-40B4-BE49-F238E27FC236}">
                  <a16:creationId xmlns:a16="http://schemas.microsoft.com/office/drawing/2014/main" id="{16F38D54-8E6D-4500-9987-81AFDDCB411C}"/>
                </a:ext>
              </a:extLst>
            </p:cNvPr>
            <p:cNvSpPr/>
            <p:nvPr/>
          </p:nvSpPr>
          <p:spPr>
            <a:xfrm>
              <a:off x="7277817" y="6093835"/>
              <a:ext cx="353145" cy="353148"/>
            </a:xfrm>
            <a:prstGeom prst="ellipse">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7" name="AutoShape 21">
              <a:extLst>
                <a:ext uri="{FF2B5EF4-FFF2-40B4-BE49-F238E27FC236}">
                  <a16:creationId xmlns:a16="http://schemas.microsoft.com/office/drawing/2014/main" id="{A58109A1-EB40-4073-B56A-0C601CAA495B}"/>
                </a:ext>
              </a:extLst>
            </p:cNvPr>
            <p:cNvSpPr>
              <a:spLocks/>
            </p:cNvSpPr>
            <p:nvPr/>
          </p:nvSpPr>
          <p:spPr bwMode="auto">
            <a:xfrm>
              <a:off x="7387274" y="6203293"/>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6">
                <a:lumMod val="75000"/>
              </a:schemeClr>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8" name="Oval 37">
              <a:extLst>
                <a:ext uri="{FF2B5EF4-FFF2-40B4-BE49-F238E27FC236}">
                  <a16:creationId xmlns:a16="http://schemas.microsoft.com/office/drawing/2014/main" id="{9E54E34B-ADD4-4921-93E6-58697321E30C}"/>
                </a:ext>
              </a:extLst>
            </p:cNvPr>
            <p:cNvSpPr/>
            <p:nvPr/>
          </p:nvSpPr>
          <p:spPr>
            <a:xfrm>
              <a:off x="7686443" y="6093835"/>
              <a:ext cx="353145" cy="353148"/>
            </a:xfrm>
            <a:prstGeom prst="ellipse">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9" name="AutoShape 18">
              <a:extLst>
                <a:ext uri="{FF2B5EF4-FFF2-40B4-BE49-F238E27FC236}">
                  <a16:creationId xmlns:a16="http://schemas.microsoft.com/office/drawing/2014/main" id="{5DC03562-C5C5-4B7A-A96F-7D9976819960}"/>
                </a:ext>
              </a:extLst>
            </p:cNvPr>
            <p:cNvSpPr>
              <a:spLocks/>
            </p:cNvSpPr>
            <p:nvPr/>
          </p:nvSpPr>
          <p:spPr bwMode="auto">
            <a:xfrm>
              <a:off x="7763081" y="6206570"/>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6">
                <a:lumMod val="75000"/>
              </a:schemeClr>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40" name="Oval 39">
              <a:extLst>
                <a:ext uri="{FF2B5EF4-FFF2-40B4-BE49-F238E27FC236}">
                  <a16:creationId xmlns:a16="http://schemas.microsoft.com/office/drawing/2014/main" id="{E1F5C0A6-5FE2-4CDB-96E7-CE0D102F6168}"/>
                </a:ext>
              </a:extLst>
            </p:cNvPr>
            <p:cNvSpPr/>
            <p:nvPr/>
          </p:nvSpPr>
          <p:spPr>
            <a:xfrm>
              <a:off x="8292702" y="6093835"/>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41" name="AutoShape 1">
              <a:extLst>
                <a:ext uri="{FF2B5EF4-FFF2-40B4-BE49-F238E27FC236}">
                  <a16:creationId xmlns:a16="http://schemas.microsoft.com/office/drawing/2014/main" id="{5A763970-B433-4D73-83EC-991594303174}"/>
                </a:ext>
              </a:extLst>
            </p:cNvPr>
            <p:cNvSpPr>
              <a:spLocks/>
            </p:cNvSpPr>
            <p:nvPr/>
          </p:nvSpPr>
          <p:spPr bwMode="auto">
            <a:xfrm>
              <a:off x="8378001" y="6196231"/>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4"/>
            </a:solidFill>
            <a:ln>
              <a:solidFill>
                <a:schemeClr val="bg1"/>
              </a:solid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42" name="Oval 41">
              <a:extLst>
                <a:ext uri="{FF2B5EF4-FFF2-40B4-BE49-F238E27FC236}">
                  <a16:creationId xmlns:a16="http://schemas.microsoft.com/office/drawing/2014/main" id="{A7E6057C-4CE4-42CF-A0C5-E35C753C78B1}"/>
                </a:ext>
              </a:extLst>
            </p:cNvPr>
            <p:cNvSpPr/>
            <p:nvPr/>
          </p:nvSpPr>
          <p:spPr>
            <a:xfrm>
              <a:off x="8701328" y="6093835"/>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43" name="AutoShape 21">
              <a:extLst>
                <a:ext uri="{FF2B5EF4-FFF2-40B4-BE49-F238E27FC236}">
                  <a16:creationId xmlns:a16="http://schemas.microsoft.com/office/drawing/2014/main" id="{AB8869F3-684E-4302-9656-A9668167FC58}"/>
                </a:ext>
              </a:extLst>
            </p:cNvPr>
            <p:cNvSpPr>
              <a:spLocks/>
            </p:cNvSpPr>
            <p:nvPr/>
          </p:nvSpPr>
          <p:spPr bwMode="auto">
            <a:xfrm>
              <a:off x="8810785" y="6203293"/>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4"/>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44" name="Oval 43">
              <a:extLst>
                <a:ext uri="{FF2B5EF4-FFF2-40B4-BE49-F238E27FC236}">
                  <a16:creationId xmlns:a16="http://schemas.microsoft.com/office/drawing/2014/main" id="{39D2DFC3-3EEA-4E64-BA33-9F7997F8576E}"/>
                </a:ext>
              </a:extLst>
            </p:cNvPr>
            <p:cNvSpPr/>
            <p:nvPr/>
          </p:nvSpPr>
          <p:spPr>
            <a:xfrm>
              <a:off x="9109954" y="6093835"/>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45" name="AutoShape 18">
              <a:extLst>
                <a:ext uri="{FF2B5EF4-FFF2-40B4-BE49-F238E27FC236}">
                  <a16:creationId xmlns:a16="http://schemas.microsoft.com/office/drawing/2014/main" id="{99B94E6D-679E-4449-8DD7-E433982003B1}"/>
                </a:ext>
              </a:extLst>
            </p:cNvPr>
            <p:cNvSpPr>
              <a:spLocks/>
            </p:cNvSpPr>
            <p:nvPr/>
          </p:nvSpPr>
          <p:spPr bwMode="auto">
            <a:xfrm>
              <a:off x="9186592" y="6206570"/>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4"/>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sp>
        <p:nvSpPr>
          <p:cNvPr id="3" name="Picture Placeholder 2">
            <a:extLst>
              <a:ext uri="{FF2B5EF4-FFF2-40B4-BE49-F238E27FC236}">
                <a16:creationId xmlns:a16="http://schemas.microsoft.com/office/drawing/2014/main" id="{C1F1C9ED-93FC-407F-9D8E-38E8F7618D4C}"/>
              </a:ext>
            </a:extLst>
          </p:cNvPr>
          <p:cNvSpPr>
            <a:spLocks noGrp="1"/>
          </p:cNvSpPr>
          <p:nvPr>
            <p:ph type="pic" sz="quarter" idx="238"/>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5807A-3A56-42D1-AC33-4B5A6BB092E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4" name="Subtitle 3">
            <a:extLst>
              <a:ext uri="{FF2B5EF4-FFF2-40B4-BE49-F238E27FC236}">
                <a16:creationId xmlns:a16="http://schemas.microsoft.com/office/drawing/2014/main" id="{81C3AD52-908C-470D-8D19-88A2A7CD41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5" name="Parallelogram 24">
            <a:extLst>
              <a:ext uri="{FF2B5EF4-FFF2-40B4-BE49-F238E27FC236}">
                <a16:creationId xmlns:a16="http://schemas.microsoft.com/office/drawing/2014/main" id="{FC645A5E-BA6A-48C6-82A1-9A412D0C2F29}"/>
              </a:ext>
            </a:extLst>
          </p:cNvPr>
          <p:cNvSpPr/>
          <p:nvPr/>
        </p:nvSpPr>
        <p:spPr>
          <a:xfrm>
            <a:off x="6160260" y="2108433"/>
            <a:ext cx="4702629" cy="3803402"/>
          </a:xfrm>
          <a:prstGeom prst="parallelogram">
            <a:avLst/>
          </a:prstGeom>
          <a:solidFill>
            <a:schemeClr val="accent6">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9A3743D-028D-47AE-A941-3DFBEF3061E6}"/>
              </a:ext>
            </a:extLst>
          </p:cNvPr>
          <p:cNvGrpSpPr/>
          <p:nvPr/>
        </p:nvGrpSpPr>
        <p:grpSpPr>
          <a:xfrm>
            <a:off x="7132933" y="2826601"/>
            <a:ext cx="2757283" cy="2367067"/>
            <a:chOff x="7175145" y="2582685"/>
            <a:chExt cx="2757283" cy="2367067"/>
          </a:xfrm>
        </p:grpSpPr>
        <p:sp>
          <p:nvSpPr>
            <p:cNvPr id="30" name="Rectangle 29">
              <a:extLst>
                <a:ext uri="{FF2B5EF4-FFF2-40B4-BE49-F238E27FC236}">
                  <a16:creationId xmlns:a16="http://schemas.microsoft.com/office/drawing/2014/main" id="{52D8BC4F-DC60-43A2-94AC-9077D6D04107}"/>
                </a:ext>
              </a:extLst>
            </p:cNvPr>
            <p:cNvSpPr/>
            <p:nvPr/>
          </p:nvSpPr>
          <p:spPr>
            <a:xfrm>
              <a:off x="7175145" y="2582685"/>
              <a:ext cx="1951175" cy="553998"/>
            </a:xfrm>
            <a:prstGeom prst="rect">
              <a:avLst/>
            </a:prstGeom>
          </p:spPr>
          <p:txBody>
            <a:bodyPr wrap="none">
              <a:spAutoFit/>
            </a:bodyPr>
            <a:lstStyle/>
            <a:p>
              <a:r>
                <a:rPr lang="en-US" sz="3000" b="1" dirty="0">
                  <a:solidFill>
                    <a:schemeClr val="bg1"/>
                  </a:solidFill>
                  <a:latin typeface="Roboto Slab" pitchFamily="2" charset="0"/>
                  <a:ea typeface="Roboto Slab" pitchFamily="2" charset="0"/>
                  <a:cs typeface="Lato" panose="020F0502020204030203" pitchFamily="34" charset="0"/>
                </a:rPr>
                <a:t>John Deo</a:t>
              </a:r>
            </a:p>
          </p:txBody>
        </p:sp>
        <p:sp>
          <p:nvSpPr>
            <p:cNvPr id="32" name="Rectangle 31">
              <a:extLst>
                <a:ext uri="{FF2B5EF4-FFF2-40B4-BE49-F238E27FC236}">
                  <a16:creationId xmlns:a16="http://schemas.microsoft.com/office/drawing/2014/main" id="{2064164A-44C5-42C6-B787-0113AA6FBCB2}"/>
                </a:ext>
              </a:extLst>
            </p:cNvPr>
            <p:cNvSpPr>
              <a:spLocks/>
            </p:cNvSpPr>
            <p:nvPr/>
          </p:nvSpPr>
          <p:spPr bwMode="auto">
            <a:xfrm>
              <a:off x="7270165" y="3136683"/>
              <a:ext cx="2662263" cy="1813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This letterhead design is meant to project an image of professionalism and lorem to reliability. By using simple</a:t>
              </a:r>
            </a:p>
          </p:txBody>
        </p:sp>
      </p:grpSp>
      <p:sp>
        <p:nvSpPr>
          <p:cNvPr id="5" name="Picture Placeholder 4">
            <a:extLst>
              <a:ext uri="{FF2B5EF4-FFF2-40B4-BE49-F238E27FC236}">
                <a16:creationId xmlns:a16="http://schemas.microsoft.com/office/drawing/2014/main" id="{04219FFF-46C8-4848-AE21-983F7585A8C4}"/>
              </a:ext>
            </a:extLst>
          </p:cNvPr>
          <p:cNvSpPr>
            <a:spLocks noGrp="1"/>
          </p:cNvSpPr>
          <p:nvPr>
            <p:ph type="pic" sz="quarter" idx="238"/>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666BCD6-D996-4817-A576-224D4478DEE1}"/>
              </a:ext>
            </a:extLst>
          </p:cNvPr>
          <p:cNvSpPr>
            <a:spLocks noGrp="1"/>
          </p:cNvSpPr>
          <p:nvPr>
            <p:ph type="pic" sz="quarter" idx="238"/>
          </p:nvPr>
        </p:nvSpPr>
        <p:spPr/>
      </p:sp>
      <p:sp>
        <p:nvSpPr>
          <p:cNvPr id="14" name="Rectangle 13">
            <a:extLst>
              <a:ext uri="{FF2B5EF4-FFF2-40B4-BE49-F238E27FC236}">
                <a16:creationId xmlns:a16="http://schemas.microsoft.com/office/drawing/2014/main" id="{0A27B43F-DD36-4487-8FB4-23A8D4EB1462}"/>
              </a:ext>
            </a:extLst>
          </p:cNvPr>
          <p:cNvSpPr/>
          <p:nvPr/>
        </p:nvSpPr>
        <p:spPr>
          <a:xfrm>
            <a:off x="5755941" y="697415"/>
            <a:ext cx="2358338" cy="707886"/>
          </a:xfrm>
          <a:prstGeom prst="rect">
            <a:avLst/>
          </a:prstGeom>
        </p:spPr>
        <p:txBody>
          <a:bodyPr wrap="none">
            <a:spAutoFit/>
          </a:bodyPr>
          <a:lstStyle/>
          <a:p>
            <a:r>
              <a:rPr lang="en-US" sz="4000" b="1" dirty="0">
                <a:latin typeface="Roboto Slab" pitchFamily="2" charset="0"/>
                <a:ea typeface="Roboto Slab" pitchFamily="2" charset="0"/>
              </a:rPr>
              <a:t>About us</a:t>
            </a:r>
            <a:endParaRPr lang="en-US" sz="4000" dirty="0"/>
          </a:p>
        </p:txBody>
      </p:sp>
      <p:sp>
        <p:nvSpPr>
          <p:cNvPr id="9" name="Rectangle 8">
            <a:extLst>
              <a:ext uri="{FF2B5EF4-FFF2-40B4-BE49-F238E27FC236}">
                <a16:creationId xmlns:a16="http://schemas.microsoft.com/office/drawing/2014/main" id="{A380C5E4-E3D6-4F4D-9550-930D1441301D}"/>
              </a:ext>
            </a:extLst>
          </p:cNvPr>
          <p:cNvSpPr/>
          <p:nvPr/>
        </p:nvSpPr>
        <p:spPr>
          <a:xfrm>
            <a:off x="5755941" y="1405301"/>
            <a:ext cx="5222874" cy="109203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 name="Rectangle 1">
            <a:extLst>
              <a:ext uri="{FF2B5EF4-FFF2-40B4-BE49-F238E27FC236}">
                <a16:creationId xmlns:a16="http://schemas.microsoft.com/office/drawing/2014/main" id="{2BBA8CA1-E8B7-4390-86FB-B48B3F334016}"/>
              </a:ext>
            </a:extLst>
          </p:cNvPr>
          <p:cNvSpPr/>
          <p:nvPr/>
        </p:nvSpPr>
        <p:spPr bwMode="auto">
          <a:xfrm>
            <a:off x="5881961" y="2902858"/>
            <a:ext cx="2536355" cy="3628571"/>
          </a:xfrm>
          <a:prstGeom prst="rect">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6" name="Rectangle 15">
            <a:extLst>
              <a:ext uri="{FF2B5EF4-FFF2-40B4-BE49-F238E27FC236}">
                <a16:creationId xmlns:a16="http://schemas.microsoft.com/office/drawing/2014/main" id="{6AF0EB8D-F271-44C1-BE19-A6B2B2880F3E}"/>
              </a:ext>
            </a:extLst>
          </p:cNvPr>
          <p:cNvSpPr/>
          <p:nvPr/>
        </p:nvSpPr>
        <p:spPr bwMode="auto">
          <a:xfrm>
            <a:off x="8774415" y="2902858"/>
            <a:ext cx="2536355" cy="3628571"/>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17" name="Group 16">
            <a:extLst>
              <a:ext uri="{FF2B5EF4-FFF2-40B4-BE49-F238E27FC236}">
                <a16:creationId xmlns:a16="http://schemas.microsoft.com/office/drawing/2014/main" id="{D405FB31-E864-4F25-8050-FA875FE19EB6}"/>
              </a:ext>
            </a:extLst>
          </p:cNvPr>
          <p:cNvGrpSpPr/>
          <p:nvPr/>
        </p:nvGrpSpPr>
        <p:grpSpPr>
          <a:xfrm>
            <a:off x="5930253" y="3929445"/>
            <a:ext cx="2439770" cy="1575397"/>
            <a:chOff x="4204328" y="2095838"/>
            <a:chExt cx="2439770" cy="1575397"/>
          </a:xfrm>
        </p:grpSpPr>
        <p:grpSp>
          <p:nvGrpSpPr>
            <p:cNvPr id="18" name="Group 17">
              <a:extLst>
                <a:ext uri="{FF2B5EF4-FFF2-40B4-BE49-F238E27FC236}">
                  <a16:creationId xmlns:a16="http://schemas.microsoft.com/office/drawing/2014/main" id="{9AC99FEA-6C01-4C11-BFF1-03C9FCD711AF}"/>
                </a:ext>
              </a:extLst>
            </p:cNvPr>
            <p:cNvGrpSpPr/>
            <p:nvPr/>
          </p:nvGrpSpPr>
          <p:grpSpPr>
            <a:xfrm>
              <a:off x="4204328" y="2836885"/>
              <a:ext cx="2439770" cy="834350"/>
              <a:chOff x="1755054" y="3896702"/>
              <a:chExt cx="2439770" cy="834350"/>
            </a:xfrm>
          </p:grpSpPr>
          <p:sp>
            <p:nvSpPr>
              <p:cNvPr id="20" name="Rectangle 17">
                <a:extLst>
                  <a:ext uri="{FF2B5EF4-FFF2-40B4-BE49-F238E27FC236}">
                    <a16:creationId xmlns:a16="http://schemas.microsoft.com/office/drawing/2014/main" id="{F2A28B13-99EB-4CF9-AE07-5DC6B6B1F962}"/>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21" name="TextBox 20">
                <a:extLst>
                  <a:ext uri="{FF2B5EF4-FFF2-40B4-BE49-F238E27FC236}">
                    <a16:creationId xmlns:a16="http://schemas.microsoft.com/office/drawing/2014/main" id="{337733D4-B306-4B9A-992C-A4ADBA8C8750}"/>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19" name="AutoShape 49">
              <a:extLst>
                <a:ext uri="{FF2B5EF4-FFF2-40B4-BE49-F238E27FC236}">
                  <a16:creationId xmlns:a16="http://schemas.microsoft.com/office/drawing/2014/main" id="{B0186676-9236-4250-9DCA-CE416ABAB0D0}"/>
                </a:ext>
              </a:extLst>
            </p:cNvPr>
            <p:cNvSpPr>
              <a:spLocks/>
            </p:cNvSpPr>
            <p:nvPr/>
          </p:nvSpPr>
          <p:spPr bwMode="auto">
            <a:xfrm>
              <a:off x="5092280" y="2095838"/>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grpSp>
        <p:nvGrpSpPr>
          <p:cNvPr id="22" name="Group 21">
            <a:extLst>
              <a:ext uri="{FF2B5EF4-FFF2-40B4-BE49-F238E27FC236}">
                <a16:creationId xmlns:a16="http://schemas.microsoft.com/office/drawing/2014/main" id="{6CC07918-0946-48D4-88E0-82237560244C}"/>
              </a:ext>
            </a:extLst>
          </p:cNvPr>
          <p:cNvGrpSpPr/>
          <p:nvPr/>
        </p:nvGrpSpPr>
        <p:grpSpPr>
          <a:xfrm>
            <a:off x="8822707" y="3917927"/>
            <a:ext cx="2439770" cy="1598432"/>
            <a:chOff x="7137566" y="2084321"/>
            <a:chExt cx="2439770" cy="1598432"/>
          </a:xfrm>
        </p:grpSpPr>
        <p:grpSp>
          <p:nvGrpSpPr>
            <p:cNvPr id="23" name="Group 22">
              <a:extLst>
                <a:ext uri="{FF2B5EF4-FFF2-40B4-BE49-F238E27FC236}">
                  <a16:creationId xmlns:a16="http://schemas.microsoft.com/office/drawing/2014/main" id="{19D206C3-EE0D-4683-BD8B-2D088C947C5F}"/>
                </a:ext>
              </a:extLst>
            </p:cNvPr>
            <p:cNvGrpSpPr/>
            <p:nvPr/>
          </p:nvGrpSpPr>
          <p:grpSpPr>
            <a:xfrm>
              <a:off x="7137566" y="2848403"/>
              <a:ext cx="2439770" cy="834350"/>
              <a:chOff x="1755054" y="3896702"/>
              <a:chExt cx="2439770" cy="834350"/>
            </a:xfrm>
          </p:grpSpPr>
          <p:sp>
            <p:nvSpPr>
              <p:cNvPr id="25" name="Rectangle 17">
                <a:extLst>
                  <a:ext uri="{FF2B5EF4-FFF2-40B4-BE49-F238E27FC236}">
                    <a16:creationId xmlns:a16="http://schemas.microsoft.com/office/drawing/2014/main" id="{E8294A97-5FBF-433D-9FF7-FDF7B8F8FF3F}"/>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26" name="TextBox 25">
                <a:extLst>
                  <a:ext uri="{FF2B5EF4-FFF2-40B4-BE49-F238E27FC236}">
                    <a16:creationId xmlns:a16="http://schemas.microsoft.com/office/drawing/2014/main" id="{8A493703-5199-4F0A-AE46-60FDFCBC5DE3}"/>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TITLE TEXT</a:t>
                </a:r>
              </a:p>
            </p:txBody>
          </p:sp>
        </p:grpSp>
        <p:sp>
          <p:nvSpPr>
            <p:cNvPr id="24" name="AutoShape 9">
              <a:extLst>
                <a:ext uri="{FF2B5EF4-FFF2-40B4-BE49-F238E27FC236}">
                  <a16:creationId xmlns:a16="http://schemas.microsoft.com/office/drawing/2014/main" id="{D627B244-6C6F-41D0-92C1-5B82583D6FF1}"/>
                </a:ext>
              </a:extLst>
            </p:cNvPr>
            <p:cNvSpPr>
              <a:spLocks/>
            </p:cNvSpPr>
            <p:nvPr/>
          </p:nvSpPr>
          <p:spPr bwMode="auto">
            <a:xfrm>
              <a:off x="8017095" y="208432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sz="2000" dirty="0"/>
            </a:p>
          </p:txBody>
        </p:sp>
      </p:grpSp>
      <p:sp>
        <p:nvSpPr>
          <p:cNvPr id="4" name="Picture Placeholder 3">
            <a:extLst>
              <a:ext uri="{FF2B5EF4-FFF2-40B4-BE49-F238E27FC236}">
                <a16:creationId xmlns:a16="http://schemas.microsoft.com/office/drawing/2014/main" id="{718C7700-37D9-4BA9-8AAA-1CF4D43FAA2D}"/>
              </a:ext>
            </a:extLst>
          </p:cNvPr>
          <p:cNvSpPr>
            <a:spLocks noGrp="1"/>
          </p:cNvSpPr>
          <p:nvPr>
            <p:ph type="pic" sz="quarter" idx="239"/>
          </p:nvPr>
        </p:nvSpPr>
        <p:spPr/>
      </p:sp>
      <p:sp>
        <p:nvSpPr>
          <p:cNvPr id="8" name="Picture Placeholder 7">
            <a:extLst>
              <a:ext uri="{FF2B5EF4-FFF2-40B4-BE49-F238E27FC236}">
                <a16:creationId xmlns:a16="http://schemas.microsoft.com/office/drawing/2014/main" id="{11176038-A9DD-4F7E-B08F-DA489A1CFD57}"/>
              </a:ext>
            </a:extLst>
          </p:cNvPr>
          <p:cNvSpPr>
            <a:spLocks noGrp="1"/>
          </p:cNvSpPr>
          <p:nvPr>
            <p:ph type="pic" sz="quarter" idx="240"/>
          </p:nvPr>
        </p:nvSpPr>
        <p:spPr/>
      </p:sp>
      <p:sp>
        <p:nvSpPr>
          <p:cNvPr id="12" name="Picture Placeholder 11">
            <a:extLst>
              <a:ext uri="{FF2B5EF4-FFF2-40B4-BE49-F238E27FC236}">
                <a16:creationId xmlns:a16="http://schemas.microsoft.com/office/drawing/2014/main" id="{B0F8BA74-CABF-4406-B120-174EC116837C}"/>
              </a:ext>
            </a:extLst>
          </p:cNvPr>
          <p:cNvSpPr>
            <a:spLocks noGrp="1"/>
          </p:cNvSpPr>
          <p:nvPr>
            <p:ph type="pic" sz="quarter" idx="241"/>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885EE6-EC7F-4D1D-BD1E-64AFB41E019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6ACEB592-461D-4AB4-9062-35FF37EC36F0}"/>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7" name="AutoShape 62">
            <a:extLst>
              <a:ext uri="{FF2B5EF4-FFF2-40B4-BE49-F238E27FC236}">
                <a16:creationId xmlns:a16="http://schemas.microsoft.com/office/drawing/2014/main" id="{49A8B41D-76DA-4DED-8A07-C9EB6B5062B6}"/>
              </a:ext>
            </a:extLst>
          </p:cNvPr>
          <p:cNvSpPr>
            <a:spLocks/>
          </p:cNvSpPr>
          <p:nvPr/>
        </p:nvSpPr>
        <p:spPr bwMode="auto">
          <a:xfrm>
            <a:off x="1853986" y="224787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28" name="Rectangle 17">
            <a:extLst>
              <a:ext uri="{FF2B5EF4-FFF2-40B4-BE49-F238E27FC236}">
                <a16:creationId xmlns:a16="http://schemas.microsoft.com/office/drawing/2014/main" id="{CACF8E87-D0FC-4E66-8EF3-C4C2A974084A}"/>
              </a:ext>
            </a:extLst>
          </p:cNvPr>
          <p:cNvSpPr>
            <a:spLocks/>
          </p:cNvSpPr>
          <p:nvPr/>
        </p:nvSpPr>
        <p:spPr bwMode="auto">
          <a:xfrm>
            <a:off x="1201767" y="312057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9" name="Rectangle 17">
            <a:extLst>
              <a:ext uri="{FF2B5EF4-FFF2-40B4-BE49-F238E27FC236}">
                <a16:creationId xmlns:a16="http://schemas.microsoft.com/office/drawing/2014/main" id="{C213F445-8239-420A-9492-3D7279981D54}"/>
              </a:ext>
            </a:extLst>
          </p:cNvPr>
          <p:cNvSpPr>
            <a:spLocks/>
          </p:cNvSpPr>
          <p:nvPr/>
        </p:nvSpPr>
        <p:spPr bwMode="auto">
          <a:xfrm>
            <a:off x="1485515" y="2837152"/>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30" name="AutoShape 9">
            <a:extLst>
              <a:ext uri="{FF2B5EF4-FFF2-40B4-BE49-F238E27FC236}">
                <a16:creationId xmlns:a16="http://schemas.microsoft.com/office/drawing/2014/main" id="{C4028CE1-475D-49FC-A8D0-181D6A1DF710}"/>
              </a:ext>
            </a:extLst>
          </p:cNvPr>
          <p:cNvSpPr>
            <a:spLocks/>
          </p:cNvSpPr>
          <p:nvPr/>
        </p:nvSpPr>
        <p:spPr bwMode="auto">
          <a:xfrm>
            <a:off x="7260396" y="2247879"/>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34" name="Rectangle 17">
            <a:extLst>
              <a:ext uri="{FF2B5EF4-FFF2-40B4-BE49-F238E27FC236}">
                <a16:creationId xmlns:a16="http://schemas.microsoft.com/office/drawing/2014/main" id="{DF1ED427-B22F-4815-A5ED-E591CCA817EB}"/>
              </a:ext>
            </a:extLst>
          </p:cNvPr>
          <p:cNvSpPr>
            <a:spLocks/>
          </p:cNvSpPr>
          <p:nvPr/>
        </p:nvSpPr>
        <p:spPr bwMode="auto">
          <a:xfrm>
            <a:off x="6930912" y="2886041"/>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41" name="Rectangle 17">
            <a:extLst>
              <a:ext uri="{FF2B5EF4-FFF2-40B4-BE49-F238E27FC236}">
                <a16:creationId xmlns:a16="http://schemas.microsoft.com/office/drawing/2014/main" id="{99377C21-B522-46EF-9547-94C7E58E8870}"/>
              </a:ext>
            </a:extLst>
          </p:cNvPr>
          <p:cNvSpPr>
            <a:spLocks/>
          </p:cNvSpPr>
          <p:nvPr/>
        </p:nvSpPr>
        <p:spPr bwMode="auto">
          <a:xfrm>
            <a:off x="6647164" y="316946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5" name="AutoShape 23">
            <a:extLst>
              <a:ext uri="{FF2B5EF4-FFF2-40B4-BE49-F238E27FC236}">
                <a16:creationId xmlns:a16="http://schemas.microsoft.com/office/drawing/2014/main" id="{2AA66AC1-9754-4731-8065-FD864AC9B638}"/>
              </a:ext>
            </a:extLst>
          </p:cNvPr>
          <p:cNvSpPr>
            <a:spLocks/>
          </p:cNvSpPr>
          <p:nvPr/>
        </p:nvSpPr>
        <p:spPr bwMode="auto">
          <a:xfrm>
            <a:off x="4580566" y="4704109"/>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36" name="Rectangle 17">
            <a:extLst>
              <a:ext uri="{FF2B5EF4-FFF2-40B4-BE49-F238E27FC236}">
                <a16:creationId xmlns:a16="http://schemas.microsoft.com/office/drawing/2014/main" id="{257E57A6-9A89-4876-98B0-FC1F940EBEF3}"/>
              </a:ext>
            </a:extLst>
          </p:cNvPr>
          <p:cNvSpPr>
            <a:spLocks/>
          </p:cNvSpPr>
          <p:nvPr/>
        </p:nvSpPr>
        <p:spPr bwMode="auto">
          <a:xfrm>
            <a:off x="4211707" y="5324628"/>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53" name="Rectangle 17">
            <a:extLst>
              <a:ext uri="{FF2B5EF4-FFF2-40B4-BE49-F238E27FC236}">
                <a16:creationId xmlns:a16="http://schemas.microsoft.com/office/drawing/2014/main" id="{48414ABD-5A07-49C3-81E0-3D04ECC83D0B}"/>
              </a:ext>
            </a:extLst>
          </p:cNvPr>
          <p:cNvSpPr>
            <a:spLocks/>
          </p:cNvSpPr>
          <p:nvPr/>
        </p:nvSpPr>
        <p:spPr bwMode="auto">
          <a:xfrm>
            <a:off x="3927959" y="560805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8" name="AutoShape 49">
            <a:extLst>
              <a:ext uri="{FF2B5EF4-FFF2-40B4-BE49-F238E27FC236}">
                <a16:creationId xmlns:a16="http://schemas.microsoft.com/office/drawing/2014/main" id="{D831683E-5AED-4430-B214-A8D3A4AAE97F}"/>
              </a:ext>
            </a:extLst>
          </p:cNvPr>
          <p:cNvSpPr>
            <a:spLocks/>
          </p:cNvSpPr>
          <p:nvPr/>
        </p:nvSpPr>
        <p:spPr bwMode="auto">
          <a:xfrm>
            <a:off x="9790532" y="4643271"/>
            <a:ext cx="528218" cy="52774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6">
              <a:lumMod val="75000"/>
            </a:schemeClr>
          </a:solidFill>
          <a:ln>
            <a:noFill/>
          </a:ln>
        </p:spPr>
        <p:txBody>
          <a:bodyPr lIns="0" tIns="0" rIns="0" bIns="0"/>
          <a:lstStyle/>
          <a:p>
            <a:endParaRPr lang="en-US" sz="1000" dirty="0"/>
          </a:p>
        </p:txBody>
      </p:sp>
      <p:sp>
        <p:nvSpPr>
          <p:cNvPr id="56" name="Rectangle 17">
            <a:extLst>
              <a:ext uri="{FF2B5EF4-FFF2-40B4-BE49-F238E27FC236}">
                <a16:creationId xmlns:a16="http://schemas.microsoft.com/office/drawing/2014/main" id="{D44F5D3C-D18D-470C-BEB7-418F348283D3}"/>
              </a:ext>
            </a:extLst>
          </p:cNvPr>
          <p:cNvSpPr>
            <a:spLocks/>
          </p:cNvSpPr>
          <p:nvPr/>
        </p:nvSpPr>
        <p:spPr bwMode="auto">
          <a:xfrm>
            <a:off x="9205380" y="557680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7" name="Rectangle 17">
            <a:extLst>
              <a:ext uri="{FF2B5EF4-FFF2-40B4-BE49-F238E27FC236}">
                <a16:creationId xmlns:a16="http://schemas.microsoft.com/office/drawing/2014/main" id="{24F429EB-F436-4D1A-910B-4B4555602972}"/>
              </a:ext>
            </a:extLst>
          </p:cNvPr>
          <p:cNvSpPr>
            <a:spLocks/>
          </p:cNvSpPr>
          <p:nvPr/>
        </p:nvSpPr>
        <p:spPr bwMode="auto">
          <a:xfrm>
            <a:off x="9489128" y="5293382"/>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3" name="Picture Placeholder 2">
            <a:extLst>
              <a:ext uri="{FF2B5EF4-FFF2-40B4-BE49-F238E27FC236}">
                <a16:creationId xmlns:a16="http://schemas.microsoft.com/office/drawing/2014/main" id="{8F3C2276-A5B9-457D-9160-9F16F57B8398}"/>
              </a:ext>
            </a:extLst>
          </p:cNvPr>
          <p:cNvSpPr>
            <a:spLocks noGrp="1"/>
          </p:cNvSpPr>
          <p:nvPr>
            <p:ph type="pic" sz="quarter" idx="238"/>
          </p:nvPr>
        </p:nvSpPr>
        <p:spPr/>
      </p:sp>
      <p:sp>
        <p:nvSpPr>
          <p:cNvPr id="7" name="Picture Placeholder 6">
            <a:extLst>
              <a:ext uri="{FF2B5EF4-FFF2-40B4-BE49-F238E27FC236}">
                <a16:creationId xmlns:a16="http://schemas.microsoft.com/office/drawing/2014/main" id="{B5334480-FF13-4826-BEBC-C699C69E99A8}"/>
              </a:ext>
            </a:extLst>
          </p:cNvPr>
          <p:cNvSpPr>
            <a:spLocks noGrp="1"/>
          </p:cNvSpPr>
          <p:nvPr>
            <p:ph type="pic" sz="quarter" idx="239"/>
          </p:nvPr>
        </p:nvSpPr>
        <p:spPr/>
      </p:sp>
      <p:sp>
        <p:nvSpPr>
          <p:cNvPr id="9" name="Picture Placeholder 8">
            <a:extLst>
              <a:ext uri="{FF2B5EF4-FFF2-40B4-BE49-F238E27FC236}">
                <a16:creationId xmlns:a16="http://schemas.microsoft.com/office/drawing/2014/main" id="{56FC3F66-8292-45EF-929B-C66FBA36CEB3}"/>
              </a:ext>
            </a:extLst>
          </p:cNvPr>
          <p:cNvSpPr>
            <a:spLocks noGrp="1"/>
          </p:cNvSpPr>
          <p:nvPr>
            <p:ph type="pic" sz="quarter" idx="240"/>
          </p:nvPr>
        </p:nvSpPr>
        <p:spPr/>
      </p:sp>
      <p:sp>
        <p:nvSpPr>
          <p:cNvPr id="11" name="Picture Placeholder 10">
            <a:extLst>
              <a:ext uri="{FF2B5EF4-FFF2-40B4-BE49-F238E27FC236}">
                <a16:creationId xmlns:a16="http://schemas.microsoft.com/office/drawing/2014/main" id="{C3CC2DCF-1C7E-4696-82D3-D51FA4F8EACE}"/>
              </a:ext>
            </a:extLst>
          </p:cNvPr>
          <p:cNvSpPr>
            <a:spLocks noGrp="1"/>
          </p:cNvSpPr>
          <p:nvPr>
            <p:ph type="pic" sz="quarter" idx="241"/>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3B750B-98E8-49B6-9D6C-3337262E25B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5" name="Subtitle 4">
            <a:extLst>
              <a:ext uri="{FF2B5EF4-FFF2-40B4-BE49-F238E27FC236}">
                <a16:creationId xmlns:a16="http://schemas.microsoft.com/office/drawing/2014/main" id="{1D3435C4-F6BF-4458-A292-A8043CB0136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4" name="Rectangle 23">
            <a:extLst>
              <a:ext uri="{FF2B5EF4-FFF2-40B4-BE49-F238E27FC236}">
                <a16:creationId xmlns:a16="http://schemas.microsoft.com/office/drawing/2014/main" id="{874F72F0-3358-45CD-984F-03ABD994DC16}"/>
              </a:ext>
            </a:extLst>
          </p:cNvPr>
          <p:cNvSpPr/>
          <p:nvPr/>
        </p:nvSpPr>
        <p:spPr bwMode="auto">
          <a:xfrm>
            <a:off x="945637" y="3410799"/>
            <a:ext cx="943428" cy="916935"/>
          </a:xfrm>
          <a:prstGeom prst="rect">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5" name="Rectangle 24">
            <a:extLst>
              <a:ext uri="{FF2B5EF4-FFF2-40B4-BE49-F238E27FC236}">
                <a16:creationId xmlns:a16="http://schemas.microsoft.com/office/drawing/2014/main" id="{6A266149-F1EC-4C56-B963-8D6370571FC5}"/>
              </a:ext>
            </a:extLst>
          </p:cNvPr>
          <p:cNvSpPr/>
          <p:nvPr/>
        </p:nvSpPr>
        <p:spPr bwMode="auto">
          <a:xfrm>
            <a:off x="4693951" y="3410800"/>
            <a:ext cx="943428" cy="916935"/>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6" name="Rectangle 25">
            <a:extLst>
              <a:ext uri="{FF2B5EF4-FFF2-40B4-BE49-F238E27FC236}">
                <a16:creationId xmlns:a16="http://schemas.microsoft.com/office/drawing/2014/main" id="{78D0A58E-9F6D-497F-AF88-085B70A66010}"/>
              </a:ext>
            </a:extLst>
          </p:cNvPr>
          <p:cNvSpPr/>
          <p:nvPr/>
        </p:nvSpPr>
        <p:spPr bwMode="auto">
          <a:xfrm>
            <a:off x="8532980" y="3410800"/>
            <a:ext cx="943428" cy="916935"/>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7" name="AutoShape 62">
            <a:extLst>
              <a:ext uri="{FF2B5EF4-FFF2-40B4-BE49-F238E27FC236}">
                <a16:creationId xmlns:a16="http://schemas.microsoft.com/office/drawing/2014/main" id="{E276A56D-AB5B-42AC-9F8D-C851D85F8638}"/>
              </a:ext>
            </a:extLst>
          </p:cNvPr>
          <p:cNvSpPr>
            <a:spLocks/>
          </p:cNvSpPr>
          <p:nvPr/>
        </p:nvSpPr>
        <p:spPr bwMode="auto">
          <a:xfrm>
            <a:off x="1220884" y="367279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28" name="AutoShape 9">
            <a:extLst>
              <a:ext uri="{FF2B5EF4-FFF2-40B4-BE49-F238E27FC236}">
                <a16:creationId xmlns:a16="http://schemas.microsoft.com/office/drawing/2014/main" id="{F9743FC2-37EE-4909-9230-A44992BF3DF1}"/>
              </a:ext>
            </a:extLst>
          </p:cNvPr>
          <p:cNvSpPr>
            <a:spLocks/>
          </p:cNvSpPr>
          <p:nvPr/>
        </p:nvSpPr>
        <p:spPr bwMode="auto">
          <a:xfrm>
            <a:off x="8769240" y="3623911"/>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29" name="AutoShape 23">
            <a:extLst>
              <a:ext uri="{FF2B5EF4-FFF2-40B4-BE49-F238E27FC236}">
                <a16:creationId xmlns:a16="http://schemas.microsoft.com/office/drawing/2014/main" id="{EAEDADB4-F676-4868-B2A2-6E5388AEBA09}"/>
              </a:ext>
            </a:extLst>
          </p:cNvPr>
          <p:cNvSpPr>
            <a:spLocks/>
          </p:cNvSpPr>
          <p:nvPr/>
        </p:nvSpPr>
        <p:spPr bwMode="auto">
          <a:xfrm>
            <a:off x="4969586" y="3641554"/>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30" name="Rectangle 29">
            <a:extLst>
              <a:ext uri="{FF2B5EF4-FFF2-40B4-BE49-F238E27FC236}">
                <a16:creationId xmlns:a16="http://schemas.microsoft.com/office/drawing/2014/main" id="{600E31B9-5C81-4C9C-8A07-890BD2670B20}"/>
              </a:ext>
            </a:extLst>
          </p:cNvPr>
          <p:cNvSpPr/>
          <p:nvPr/>
        </p:nvSpPr>
        <p:spPr>
          <a:xfrm>
            <a:off x="945637" y="4733371"/>
            <a:ext cx="2713383" cy="989566"/>
          </a:xfrm>
          <a:prstGeom prst="rect">
            <a:avLst/>
          </a:prstGeom>
        </p:spPr>
        <p:txBody>
          <a:bodyPr wrap="square">
            <a:spAutoFit/>
          </a:bodyPr>
          <a:lstStyle/>
          <a:p>
            <a:pPr>
              <a:lnSpc>
                <a:spcPts val="1800"/>
              </a:lnSpc>
            </a:pPr>
            <a:r>
              <a:rPr lang="en-US" sz="1000" b="1" dirty="0">
                <a:latin typeface="Roboto Slab" pitchFamily="2" charset="0"/>
                <a:ea typeface="Roboto Slab" pitchFamily="2" charset="0"/>
                <a:cs typeface="Lato" panose="020F0502020204030203" pitchFamily="34" charset="0"/>
              </a:rPr>
              <a:t>Lorem Ipsum</a:t>
            </a:r>
            <a:r>
              <a:rPr lang="en-US" sz="1000" dirty="0">
                <a:latin typeface="Roboto Slab" pitchFamily="2" charset="0"/>
                <a:ea typeface="Roboto Slab" pitchFamily="2" charset="0"/>
                <a:cs typeface="Lato" panose="020F0502020204030203" pitchFamily="34" charset="0"/>
              </a:rPr>
              <a:t> is simply dummy text of the printing and typesetting industry. Lorem the 1500s, when an unknown scrambled it to make a type specimen</a:t>
            </a:r>
          </a:p>
        </p:txBody>
      </p:sp>
      <p:sp>
        <p:nvSpPr>
          <p:cNvPr id="31" name="Rectangle 30">
            <a:extLst>
              <a:ext uri="{FF2B5EF4-FFF2-40B4-BE49-F238E27FC236}">
                <a16:creationId xmlns:a16="http://schemas.microsoft.com/office/drawing/2014/main" id="{D12AFEA1-C3E3-4681-AC1C-549B8EFB7E3C}"/>
              </a:ext>
            </a:extLst>
          </p:cNvPr>
          <p:cNvSpPr/>
          <p:nvPr/>
        </p:nvSpPr>
        <p:spPr>
          <a:xfrm>
            <a:off x="4693951" y="4733371"/>
            <a:ext cx="2713383" cy="989566"/>
          </a:xfrm>
          <a:prstGeom prst="rect">
            <a:avLst/>
          </a:prstGeom>
        </p:spPr>
        <p:txBody>
          <a:bodyPr wrap="square">
            <a:spAutoFit/>
          </a:bodyPr>
          <a:lstStyle/>
          <a:p>
            <a:pPr>
              <a:lnSpc>
                <a:spcPts val="1800"/>
              </a:lnSpc>
            </a:pPr>
            <a:r>
              <a:rPr lang="en-US" sz="1000" b="1" dirty="0">
                <a:latin typeface="Roboto Slab" pitchFamily="2" charset="0"/>
                <a:ea typeface="Roboto Slab" pitchFamily="2" charset="0"/>
                <a:cs typeface="Lato" panose="020F0502020204030203" pitchFamily="34" charset="0"/>
              </a:rPr>
              <a:t>Lorem Ipsum</a:t>
            </a:r>
            <a:r>
              <a:rPr lang="en-US" sz="1000" dirty="0">
                <a:latin typeface="Roboto Slab" pitchFamily="2" charset="0"/>
                <a:ea typeface="Roboto Slab" pitchFamily="2" charset="0"/>
                <a:cs typeface="Lato" panose="020F0502020204030203" pitchFamily="34" charset="0"/>
              </a:rPr>
              <a:t> is simply dummy text of the printing and typesetting industry. Lorem the 1500s, when an unknown scrambled it to make a type specimen</a:t>
            </a:r>
          </a:p>
        </p:txBody>
      </p:sp>
      <p:sp>
        <p:nvSpPr>
          <p:cNvPr id="32" name="Rectangle 31">
            <a:extLst>
              <a:ext uri="{FF2B5EF4-FFF2-40B4-BE49-F238E27FC236}">
                <a16:creationId xmlns:a16="http://schemas.microsoft.com/office/drawing/2014/main" id="{A2C701A6-8E21-47D4-BA5E-F22D4274919B}"/>
              </a:ext>
            </a:extLst>
          </p:cNvPr>
          <p:cNvSpPr/>
          <p:nvPr/>
        </p:nvSpPr>
        <p:spPr>
          <a:xfrm>
            <a:off x="8532980" y="4733371"/>
            <a:ext cx="2713383" cy="989566"/>
          </a:xfrm>
          <a:prstGeom prst="rect">
            <a:avLst/>
          </a:prstGeom>
        </p:spPr>
        <p:txBody>
          <a:bodyPr wrap="square">
            <a:spAutoFit/>
          </a:bodyPr>
          <a:lstStyle/>
          <a:p>
            <a:pPr>
              <a:lnSpc>
                <a:spcPts val="1800"/>
              </a:lnSpc>
            </a:pPr>
            <a:r>
              <a:rPr lang="en-US" sz="1000" b="1" dirty="0">
                <a:latin typeface="Roboto Slab" pitchFamily="2" charset="0"/>
                <a:ea typeface="Roboto Slab" pitchFamily="2" charset="0"/>
                <a:cs typeface="Lato" panose="020F0502020204030203" pitchFamily="34" charset="0"/>
              </a:rPr>
              <a:t>Lorem Ipsum</a:t>
            </a:r>
            <a:r>
              <a:rPr lang="en-US" sz="1000" dirty="0">
                <a:latin typeface="Roboto Slab" pitchFamily="2" charset="0"/>
                <a:ea typeface="Roboto Slab" pitchFamily="2" charset="0"/>
                <a:cs typeface="Lato" panose="020F0502020204030203" pitchFamily="34" charset="0"/>
              </a:rPr>
              <a:t> is simply dummy text of the printing and typesetting industry. Lorem the 1500s, when an unknown scrambled it to make a type specimen</a:t>
            </a:r>
          </a:p>
        </p:txBody>
      </p:sp>
      <p:sp>
        <p:nvSpPr>
          <p:cNvPr id="4" name="Picture Placeholder 3">
            <a:extLst>
              <a:ext uri="{FF2B5EF4-FFF2-40B4-BE49-F238E27FC236}">
                <a16:creationId xmlns:a16="http://schemas.microsoft.com/office/drawing/2014/main" id="{AA638FC8-88BE-4F4B-8E15-4881A4E46BC8}"/>
              </a:ext>
            </a:extLst>
          </p:cNvPr>
          <p:cNvSpPr>
            <a:spLocks noGrp="1"/>
          </p:cNvSpPr>
          <p:nvPr>
            <p:ph type="pic" sz="quarter" idx="239"/>
          </p:nvPr>
        </p:nvSpPr>
        <p:spPr/>
      </p:sp>
      <p:sp>
        <p:nvSpPr>
          <p:cNvPr id="7" name="Picture Placeholder 6">
            <a:extLst>
              <a:ext uri="{FF2B5EF4-FFF2-40B4-BE49-F238E27FC236}">
                <a16:creationId xmlns:a16="http://schemas.microsoft.com/office/drawing/2014/main" id="{DAA58D3E-340F-43BE-A360-BFF3C69111EC}"/>
              </a:ext>
            </a:extLst>
          </p:cNvPr>
          <p:cNvSpPr>
            <a:spLocks noGrp="1"/>
          </p:cNvSpPr>
          <p:nvPr>
            <p:ph type="pic" sz="quarter" idx="240"/>
          </p:nvPr>
        </p:nvSpPr>
        <p:spPr/>
      </p:sp>
      <p:sp>
        <p:nvSpPr>
          <p:cNvPr id="9" name="Picture Placeholder 8">
            <a:extLst>
              <a:ext uri="{FF2B5EF4-FFF2-40B4-BE49-F238E27FC236}">
                <a16:creationId xmlns:a16="http://schemas.microsoft.com/office/drawing/2014/main" id="{71E11040-6230-44C0-AC1E-4B21D1532FF6}"/>
              </a:ext>
            </a:extLst>
          </p:cNvPr>
          <p:cNvSpPr>
            <a:spLocks noGrp="1"/>
          </p:cNvSpPr>
          <p:nvPr>
            <p:ph type="pic" sz="quarter" idx="241"/>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7" name="Rectangle 6">
            <a:extLst>
              <a:ext uri="{FF2B5EF4-FFF2-40B4-BE49-F238E27FC236}">
                <a16:creationId xmlns:a16="http://schemas.microsoft.com/office/drawing/2014/main" id="{73310016-B1B1-4A7A-81E0-C127880D4339}"/>
              </a:ext>
            </a:extLst>
          </p:cNvPr>
          <p:cNvSpPr/>
          <p:nvPr/>
        </p:nvSpPr>
        <p:spPr bwMode="auto">
          <a:xfrm>
            <a:off x="3378201" y="3573236"/>
            <a:ext cx="2695199" cy="2674937"/>
          </a:xfrm>
          <a:prstGeom prst="rect">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8" name="Rectangle 7">
            <a:extLst>
              <a:ext uri="{FF2B5EF4-FFF2-40B4-BE49-F238E27FC236}">
                <a16:creationId xmlns:a16="http://schemas.microsoft.com/office/drawing/2014/main" id="{B2E1B30F-AC03-4378-9B96-581825439EAE}"/>
              </a:ext>
            </a:extLst>
          </p:cNvPr>
          <p:cNvSpPr/>
          <p:nvPr/>
        </p:nvSpPr>
        <p:spPr bwMode="auto">
          <a:xfrm>
            <a:off x="6141772" y="3573236"/>
            <a:ext cx="2695199" cy="2674937"/>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9" name="Rectangle 8">
            <a:extLst>
              <a:ext uri="{FF2B5EF4-FFF2-40B4-BE49-F238E27FC236}">
                <a16:creationId xmlns:a16="http://schemas.microsoft.com/office/drawing/2014/main" id="{E6AAF76C-492F-46CC-B91E-39F10E666C12}"/>
              </a:ext>
            </a:extLst>
          </p:cNvPr>
          <p:cNvSpPr/>
          <p:nvPr/>
        </p:nvSpPr>
        <p:spPr bwMode="auto">
          <a:xfrm>
            <a:off x="8905343" y="3573236"/>
            <a:ext cx="2695199" cy="2674937"/>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0" name="Group 29">
            <a:extLst>
              <a:ext uri="{FF2B5EF4-FFF2-40B4-BE49-F238E27FC236}">
                <a16:creationId xmlns:a16="http://schemas.microsoft.com/office/drawing/2014/main" id="{D8AE0F42-5AEA-4A1D-BDDF-C05CD509B799}"/>
              </a:ext>
            </a:extLst>
          </p:cNvPr>
          <p:cNvGrpSpPr/>
          <p:nvPr/>
        </p:nvGrpSpPr>
        <p:grpSpPr>
          <a:xfrm>
            <a:off x="3877114" y="4263459"/>
            <a:ext cx="1697372" cy="1294490"/>
            <a:chOff x="-1538556" y="3193838"/>
            <a:chExt cx="1697372" cy="1294490"/>
          </a:xfrm>
        </p:grpSpPr>
        <p:sp>
          <p:nvSpPr>
            <p:cNvPr id="20" name="AutoShape 62">
              <a:extLst>
                <a:ext uri="{FF2B5EF4-FFF2-40B4-BE49-F238E27FC236}">
                  <a16:creationId xmlns:a16="http://schemas.microsoft.com/office/drawing/2014/main" id="{90AEA179-C6B3-4BEF-B138-5534CDC09098}"/>
                </a:ext>
              </a:extLst>
            </p:cNvPr>
            <p:cNvSpPr>
              <a:spLocks/>
            </p:cNvSpPr>
            <p:nvPr/>
          </p:nvSpPr>
          <p:spPr bwMode="auto">
            <a:xfrm>
              <a:off x="-886337" y="3193838"/>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21" name="Rectangle 17">
              <a:extLst>
                <a:ext uri="{FF2B5EF4-FFF2-40B4-BE49-F238E27FC236}">
                  <a16:creationId xmlns:a16="http://schemas.microsoft.com/office/drawing/2014/main" id="{E3EB93DE-CF9F-4CC7-BFEA-B3228A47F602}"/>
                </a:ext>
              </a:extLst>
            </p:cNvPr>
            <p:cNvSpPr>
              <a:spLocks/>
            </p:cNvSpPr>
            <p:nvPr/>
          </p:nvSpPr>
          <p:spPr bwMode="auto">
            <a:xfrm>
              <a:off x="-1538556" y="406653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2" name="Rectangle 17">
              <a:extLst>
                <a:ext uri="{FF2B5EF4-FFF2-40B4-BE49-F238E27FC236}">
                  <a16:creationId xmlns:a16="http://schemas.microsoft.com/office/drawing/2014/main" id="{960ADA87-11F7-4435-AA85-ECC4D49081A7}"/>
                </a:ext>
              </a:extLst>
            </p:cNvPr>
            <p:cNvSpPr>
              <a:spLocks/>
            </p:cNvSpPr>
            <p:nvPr/>
          </p:nvSpPr>
          <p:spPr bwMode="auto">
            <a:xfrm>
              <a:off x="-1254808" y="3783111"/>
              <a:ext cx="1129876" cy="278295"/>
            </a:xfrm>
            <a:prstGeom prst="rect">
              <a:avLst/>
            </a:prstGeom>
            <a:noFill/>
            <a:ln>
              <a:noFill/>
            </a:ln>
            <a:extLst/>
          </p:spPr>
          <p:txBody>
            <a:bodyPr lIns="0" tIns="0" rIns="0" bIns="0" anchor="ctr"/>
            <a:lstStyle/>
            <a:p>
              <a:pPr algn="ctr">
                <a:lnSpc>
                  <a:spcPts val="1000"/>
                </a:lnSpc>
              </a:pPr>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grpSp>
      <p:grpSp>
        <p:nvGrpSpPr>
          <p:cNvPr id="32" name="Group 31">
            <a:extLst>
              <a:ext uri="{FF2B5EF4-FFF2-40B4-BE49-F238E27FC236}">
                <a16:creationId xmlns:a16="http://schemas.microsoft.com/office/drawing/2014/main" id="{CEFD1928-7223-4D5E-B7FA-DBF7E029959B}"/>
              </a:ext>
            </a:extLst>
          </p:cNvPr>
          <p:cNvGrpSpPr/>
          <p:nvPr/>
        </p:nvGrpSpPr>
        <p:grpSpPr>
          <a:xfrm>
            <a:off x="9404256" y="4239015"/>
            <a:ext cx="1697372" cy="1343379"/>
            <a:chOff x="9489825" y="4180076"/>
            <a:chExt cx="1697372" cy="1343379"/>
          </a:xfrm>
        </p:grpSpPr>
        <p:sp>
          <p:nvSpPr>
            <p:cNvPr id="23" name="AutoShape 9">
              <a:extLst>
                <a:ext uri="{FF2B5EF4-FFF2-40B4-BE49-F238E27FC236}">
                  <a16:creationId xmlns:a16="http://schemas.microsoft.com/office/drawing/2014/main" id="{4EB1ED4F-CD44-48A3-A2C2-792CD4632E56}"/>
                </a:ext>
              </a:extLst>
            </p:cNvPr>
            <p:cNvSpPr>
              <a:spLocks/>
            </p:cNvSpPr>
            <p:nvPr/>
          </p:nvSpPr>
          <p:spPr bwMode="auto">
            <a:xfrm>
              <a:off x="10103057" y="4180076"/>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24" name="Rectangle 17">
              <a:extLst>
                <a:ext uri="{FF2B5EF4-FFF2-40B4-BE49-F238E27FC236}">
                  <a16:creationId xmlns:a16="http://schemas.microsoft.com/office/drawing/2014/main" id="{F0D7755D-F72B-4C93-B6C2-F6FB75369107}"/>
                </a:ext>
              </a:extLst>
            </p:cNvPr>
            <p:cNvSpPr>
              <a:spLocks/>
            </p:cNvSpPr>
            <p:nvPr/>
          </p:nvSpPr>
          <p:spPr bwMode="auto">
            <a:xfrm>
              <a:off x="9773573" y="4818238"/>
              <a:ext cx="1129876" cy="278295"/>
            </a:xfrm>
            <a:prstGeom prst="rect">
              <a:avLst/>
            </a:prstGeom>
            <a:noFill/>
            <a:ln>
              <a:noFill/>
            </a:ln>
            <a:extLst/>
          </p:spPr>
          <p:txBody>
            <a:bodyPr lIns="0" tIns="0" rIns="0" bIns="0" anchor="ctr"/>
            <a:lstStyle/>
            <a:p>
              <a:pPr algn="ctr">
                <a:lnSpc>
                  <a:spcPts val="1000"/>
                </a:lnSpc>
              </a:pPr>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25" name="Rectangle 17">
              <a:extLst>
                <a:ext uri="{FF2B5EF4-FFF2-40B4-BE49-F238E27FC236}">
                  <a16:creationId xmlns:a16="http://schemas.microsoft.com/office/drawing/2014/main" id="{2D071F8B-2600-4C0D-A3C4-4674DBE8CFAB}"/>
                </a:ext>
              </a:extLst>
            </p:cNvPr>
            <p:cNvSpPr>
              <a:spLocks/>
            </p:cNvSpPr>
            <p:nvPr/>
          </p:nvSpPr>
          <p:spPr bwMode="auto">
            <a:xfrm>
              <a:off x="9489825" y="510166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31" name="Group 30">
            <a:extLst>
              <a:ext uri="{FF2B5EF4-FFF2-40B4-BE49-F238E27FC236}">
                <a16:creationId xmlns:a16="http://schemas.microsoft.com/office/drawing/2014/main" id="{2A9FE006-BD70-4511-9DA2-9DB5CDD6614E}"/>
              </a:ext>
            </a:extLst>
          </p:cNvPr>
          <p:cNvGrpSpPr/>
          <p:nvPr/>
        </p:nvGrpSpPr>
        <p:grpSpPr>
          <a:xfrm>
            <a:off x="6640685" y="4247836"/>
            <a:ext cx="1697372" cy="1325736"/>
            <a:chOff x="6510878" y="4273315"/>
            <a:chExt cx="1697372" cy="1325736"/>
          </a:xfrm>
        </p:grpSpPr>
        <p:sp>
          <p:nvSpPr>
            <p:cNvPr id="26" name="AutoShape 23">
              <a:extLst>
                <a:ext uri="{FF2B5EF4-FFF2-40B4-BE49-F238E27FC236}">
                  <a16:creationId xmlns:a16="http://schemas.microsoft.com/office/drawing/2014/main" id="{717A1CAD-1B53-486A-8C3C-35081C458EC9}"/>
                </a:ext>
              </a:extLst>
            </p:cNvPr>
            <p:cNvSpPr>
              <a:spLocks/>
            </p:cNvSpPr>
            <p:nvPr/>
          </p:nvSpPr>
          <p:spPr bwMode="auto">
            <a:xfrm>
              <a:off x="7163485" y="4273315"/>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27" name="Rectangle 17">
              <a:extLst>
                <a:ext uri="{FF2B5EF4-FFF2-40B4-BE49-F238E27FC236}">
                  <a16:creationId xmlns:a16="http://schemas.microsoft.com/office/drawing/2014/main" id="{119395B8-A8F1-4D73-B6F7-34EC647CA1CE}"/>
                </a:ext>
              </a:extLst>
            </p:cNvPr>
            <p:cNvSpPr>
              <a:spLocks/>
            </p:cNvSpPr>
            <p:nvPr/>
          </p:nvSpPr>
          <p:spPr bwMode="auto">
            <a:xfrm>
              <a:off x="6794626" y="4893834"/>
              <a:ext cx="1129876" cy="278295"/>
            </a:xfrm>
            <a:prstGeom prst="rect">
              <a:avLst/>
            </a:prstGeom>
            <a:noFill/>
            <a:ln>
              <a:noFill/>
            </a:ln>
            <a:extLst/>
          </p:spPr>
          <p:txBody>
            <a:bodyPr lIns="0" tIns="0" rIns="0" bIns="0" anchor="ctr"/>
            <a:lstStyle/>
            <a:p>
              <a:pPr algn="ctr">
                <a:lnSpc>
                  <a:spcPts val="1000"/>
                </a:lnSpc>
              </a:pPr>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28" name="Rectangle 17">
              <a:extLst>
                <a:ext uri="{FF2B5EF4-FFF2-40B4-BE49-F238E27FC236}">
                  <a16:creationId xmlns:a16="http://schemas.microsoft.com/office/drawing/2014/main" id="{78F79379-9F69-4E7B-B869-CF9150B6779E}"/>
                </a:ext>
              </a:extLst>
            </p:cNvPr>
            <p:cNvSpPr>
              <a:spLocks/>
            </p:cNvSpPr>
            <p:nvPr/>
          </p:nvSpPr>
          <p:spPr bwMode="auto">
            <a:xfrm>
              <a:off x="6510878" y="5177257"/>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sp>
        <p:nvSpPr>
          <p:cNvPr id="4" name="Picture Placeholder 3">
            <a:extLst>
              <a:ext uri="{FF2B5EF4-FFF2-40B4-BE49-F238E27FC236}">
                <a16:creationId xmlns:a16="http://schemas.microsoft.com/office/drawing/2014/main" id="{7DD67F8A-9767-4F0D-92D7-1EB9A353ECF4}"/>
              </a:ext>
            </a:extLst>
          </p:cNvPr>
          <p:cNvSpPr>
            <a:spLocks noGrp="1"/>
          </p:cNvSpPr>
          <p:nvPr>
            <p:ph type="pic" sz="quarter" idx="240"/>
          </p:nvPr>
        </p:nvSpPr>
        <p:spPr/>
      </p:sp>
      <p:sp>
        <p:nvSpPr>
          <p:cNvPr id="10" name="Picture Placeholder 9">
            <a:extLst>
              <a:ext uri="{FF2B5EF4-FFF2-40B4-BE49-F238E27FC236}">
                <a16:creationId xmlns:a16="http://schemas.microsoft.com/office/drawing/2014/main" id="{D0D4C0D6-2A73-4D3F-8C74-EEB0EB17671D}"/>
              </a:ext>
            </a:extLst>
          </p:cNvPr>
          <p:cNvSpPr>
            <a:spLocks noGrp="1"/>
          </p:cNvSpPr>
          <p:nvPr>
            <p:ph type="pic" sz="quarter" idx="239"/>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70D6B-DD9A-40C4-B2FC-17C7665D743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3" name="Subtitle 2">
            <a:extLst>
              <a:ext uri="{FF2B5EF4-FFF2-40B4-BE49-F238E27FC236}">
                <a16:creationId xmlns:a16="http://schemas.microsoft.com/office/drawing/2014/main" id="{E5CFC62A-F7FC-46B3-B44D-8EF44037413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4" name="Rectangle 3">
            <a:extLst>
              <a:ext uri="{FF2B5EF4-FFF2-40B4-BE49-F238E27FC236}">
                <a16:creationId xmlns:a16="http://schemas.microsoft.com/office/drawing/2014/main" id="{1799F5F0-52A1-4688-AEB0-445B99C536E7}"/>
              </a:ext>
            </a:extLst>
          </p:cNvPr>
          <p:cNvSpPr/>
          <p:nvPr/>
        </p:nvSpPr>
        <p:spPr bwMode="auto">
          <a:xfrm>
            <a:off x="8935357" y="1673165"/>
            <a:ext cx="2496458" cy="2123845"/>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6" name="Rectangle 5">
            <a:extLst>
              <a:ext uri="{FF2B5EF4-FFF2-40B4-BE49-F238E27FC236}">
                <a16:creationId xmlns:a16="http://schemas.microsoft.com/office/drawing/2014/main" id="{55F720D5-D1F3-4BC0-AAF1-DD2A8650DAB6}"/>
              </a:ext>
            </a:extLst>
          </p:cNvPr>
          <p:cNvSpPr/>
          <p:nvPr/>
        </p:nvSpPr>
        <p:spPr bwMode="auto">
          <a:xfrm>
            <a:off x="8935357" y="3869583"/>
            <a:ext cx="2496458" cy="2365828"/>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 name="Rectangle 6">
            <a:extLst>
              <a:ext uri="{FF2B5EF4-FFF2-40B4-BE49-F238E27FC236}">
                <a16:creationId xmlns:a16="http://schemas.microsoft.com/office/drawing/2014/main" id="{FD1C85C9-5959-4E09-8AAF-507239967FC1}"/>
              </a:ext>
            </a:extLst>
          </p:cNvPr>
          <p:cNvSpPr/>
          <p:nvPr/>
        </p:nvSpPr>
        <p:spPr bwMode="auto">
          <a:xfrm>
            <a:off x="6348185" y="1673165"/>
            <a:ext cx="2496458" cy="2123845"/>
          </a:xfrm>
          <a:prstGeom prst="rect">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17" name="Group 16">
            <a:extLst>
              <a:ext uri="{FF2B5EF4-FFF2-40B4-BE49-F238E27FC236}">
                <a16:creationId xmlns:a16="http://schemas.microsoft.com/office/drawing/2014/main" id="{CE999F96-3916-4BAC-98E4-D2F183F67BF4}"/>
              </a:ext>
            </a:extLst>
          </p:cNvPr>
          <p:cNvGrpSpPr/>
          <p:nvPr/>
        </p:nvGrpSpPr>
        <p:grpSpPr>
          <a:xfrm>
            <a:off x="6747728" y="2087842"/>
            <a:ext cx="1697372" cy="1294490"/>
            <a:chOff x="-1538556" y="3193838"/>
            <a:chExt cx="1697372" cy="1294490"/>
          </a:xfrm>
        </p:grpSpPr>
        <p:sp>
          <p:nvSpPr>
            <p:cNvPr id="18" name="AutoShape 62">
              <a:extLst>
                <a:ext uri="{FF2B5EF4-FFF2-40B4-BE49-F238E27FC236}">
                  <a16:creationId xmlns:a16="http://schemas.microsoft.com/office/drawing/2014/main" id="{4DBD5D80-B7FE-4A82-AE84-E68CCFD2E19A}"/>
                </a:ext>
              </a:extLst>
            </p:cNvPr>
            <p:cNvSpPr>
              <a:spLocks/>
            </p:cNvSpPr>
            <p:nvPr/>
          </p:nvSpPr>
          <p:spPr bwMode="auto">
            <a:xfrm>
              <a:off x="-886337" y="3193838"/>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19" name="Rectangle 17">
              <a:extLst>
                <a:ext uri="{FF2B5EF4-FFF2-40B4-BE49-F238E27FC236}">
                  <a16:creationId xmlns:a16="http://schemas.microsoft.com/office/drawing/2014/main" id="{1A6BF161-75FF-43A0-9B88-8BF9E9B4FF17}"/>
                </a:ext>
              </a:extLst>
            </p:cNvPr>
            <p:cNvSpPr>
              <a:spLocks/>
            </p:cNvSpPr>
            <p:nvPr/>
          </p:nvSpPr>
          <p:spPr bwMode="auto">
            <a:xfrm>
              <a:off x="-1538556" y="406653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0" name="Rectangle 17">
              <a:extLst>
                <a:ext uri="{FF2B5EF4-FFF2-40B4-BE49-F238E27FC236}">
                  <a16:creationId xmlns:a16="http://schemas.microsoft.com/office/drawing/2014/main" id="{28D713E1-35DF-4434-8E00-D891BB5F2059}"/>
                </a:ext>
              </a:extLst>
            </p:cNvPr>
            <p:cNvSpPr>
              <a:spLocks/>
            </p:cNvSpPr>
            <p:nvPr/>
          </p:nvSpPr>
          <p:spPr bwMode="auto">
            <a:xfrm>
              <a:off x="-1254808" y="3783111"/>
              <a:ext cx="1129876" cy="278295"/>
            </a:xfrm>
            <a:prstGeom prst="rect">
              <a:avLst/>
            </a:prstGeom>
            <a:noFill/>
            <a:ln>
              <a:noFill/>
            </a:ln>
            <a:extLst/>
          </p:spPr>
          <p:txBody>
            <a:bodyPr lIns="0" tIns="0" rIns="0" bIns="0" anchor="ctr"/>
            <a:lstStyle/>
            <a:p>
              <a:pPr algn="ctr">
                <a:lnSpc>
                  <a:spcPts val="1000"/>
                </a:lnSpc>
              </a:pPr>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grpSp>
      <p:grpSp>
        <p:nvGrpSpPr>
          <p:cNvPr id="21" name="Group 20">
            <a:extLst>
              <a:ext uri="{FF2B5EF4-FFF2-40B4-BE49-F238E27FC236}">
                <a16:creationId xmlns:a16="http://schemas.microsoft.com/office/drawing/2014/main" id="{FA879433-7112-4D1E-99EC-D4C582F8F1DE}"/>
              </a:ext>
            </a:extLst>
          </p:cNvPr>
          <p:cNvGrpSpPr/>
          <p:nvPr/>
        </p:nvGrpSpPr>
        <p:grpSpPr>
          <a:xfrm>
            <a:off x="9334900" y="4380808"/>
            <a:ext cx="1697372" cy="1343379"/>
            <a:chOff x="9489825" y="4180076"/>
            <a:chExt cx="1697372" cy="1343379"/>
          </a:xfrm>
        </p:grpSpPr>
        <p:sp>
          <p:nvSpPr>
            <p:cNvPr id="22" name="AutoShape 9">
              <a:extLst>
                <a:ext uri="{FF2B5EF4-FFF2-40B4-BE49-F238E27FC236}">
                  <a16:creationId xmlns:a16="http://schemas.microsoft.com/office/drawing/2014/main" id="{47BB2261-B73C-4C34-A5E7-05B559EEA4B4}"/>
                </a:ext>
              </a:extLst>
            </p:cNvPr>
            <p:cNvSpPr>
              <a:spLocks/>
            </p:cNvSpPr>
            <p:nvPr/>
          </p:nvSpPr>
          <p:spPr bwMode="auto">
            <a:xfrm>
              <a:off x="10103057" y="4180076"/>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23" name="Rectangle 17">
              <a:extLst>
                <a:ext uri="{FF2B5EF4-FFF2-40B4-BE49-F238E27FC236}">
                  <a16:creationId xmlns:a16="http://schemas.microsoft.com/office/drawing/2014/main" id="{BF1C388A-EF68-43E2-8EC6-82A4339B4D04}"/>
                </a:ext>
              </a:extLst>
            </p:cNvPr>
            <p:cNvSpPr>
              <a:spLocks/>
            </p:cNvSpPr>
            <p:nvPr/>
          </p:nvSpPr>
          <p:spPr bwMode="auto">
            <a:xfrm>
              <a:off x="9773573" y="4818238"/>
              <a:ext cx="1129876" cy="278295"/>
            </a:xfrm>
            <a:prstGeom prst="rect">
              <a:avLst/>
            </a:prstGeom>
            <a:noFill/>
            <a:ln>
              <a:noFill/>
            </a:ln>
            <a:extLst/>
          </p:spPr>
          <p:txBody>
            <a:bodyPr lIns="0" tIns="0" rIns="0" bIns="0" anchor="ctr"/>
            <a:lstStyle/>
            <a:p>
              <a:pPr algn="ctr">
                <a:lnSpc>
                  <a:spcPts val="1000"/>
                </a:lnSpc>
              </a:pPr>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24" name="Rectangle 17">
              <a:extLst>
                <a:ext uri="{FF2B5EF4-FFF2-40B4-BE49-F238E27FC236}">
                  <a16:creationId xmlns:a16="http://schemas.microsoft.com/office/drawing/2014/main" id="{C709D028-D716-4B5E-A4F7-03E259C59A18}"/>
                </a:ext>
              </a:extLst>
            </p:cNvPr>
            <p:cNvSpPr>
              <a:spLocks/>
            </p:cNvSpPr>
            <p:nvPr/>
          </p:nvSpPr>
          <p:spPr bwMode="auto">
            <a:xfrm>
              <a:off x="9489825" y="510166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25" name="Group 24">
            <a:extLst>
              <a:ext uri="{FF2B5EF4-FFF2-40B4-BE49-F238E27FC236}">
                <a16:creationId xmlns:a16="http://schemas.microsoft.com/office/drawing/2014/main" id="{C2AF0ECE-F830-4202-968D-D240291F2F3D}"/>
              </a:ext>
            </a:extLst>
          </p:cNvPr>
          <p:cNvGrpSpPr/>
          <p:nvPr/>
        </p:nvGrpSpPr>
        <p:grpSpPr>
          <a:xfrm>
            <a:off x="9334900" y="2072219"/>
            <a:ext cx="1697372" cy="1325736"/>
            <a:chOff x="6510878" y="4273315"/>
            <a:chExt cx="1697372" cy="1325736"/>
          </a:xfrm>
        </p:grpSpPr>
        <p:sp>
          <p:nvSpPr>
            <p:cNvPr id="26" name="AutoShape 23">
              <a:extLst>
                <a:ext uri="{FF2B5EF4-FFF2-40B4-BE49-F238E27FC236}">
                  <a16:creationId xmlns:a16="http://schemas.microsoft.com/office/drawing/2014/main" id="{CC6176DD-479D-4A66-B221-15CFCBCF795A}"/>
                </a:ext>
              </a:extLst>
            </p:cNvPr>
            <p:cNvSpPr>
              <a:spLocks/>
            </p:cNvSpPr>
            <p:nvPr/>
          </p:nvSpPr>
          <p:spPr bwMode="auto">
            <a:xfrm>
              <a:off x="7163485" y="4273315"/>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27" name="Rectangle 17">
              <a:extLst>
                <a:ext uri="{FF2B5EF4-FFF2-40B4-BE49-F238E27FC236}">
                  <a16:creationId xmlns:a16="http://schemas.microsoft.com/office/drawing/2014/main" id="{B606D4DD-A725-4473-ABBF-B5051B350174}"/>
                </a:ext>
              </a:extLst>
            </p:cNvPr>
            <p:cNvSpPr>
              <a:spLocks/>
            </p:cNvSpPr>
            <p:nvPr/>
          </p:nvSpPr>
          <p:spPr bwMode="auto">
            <a:xfrm>
              <a:off x="6794626" y="4893834"/>
              <a:ext cx="1129876" cy="278295"/>
            </a:xfrm>
            <a:prstGeom prst="rect">
              <a:avLst/>
            </a:prstGeom>
            <a:noFill/>
            <a:ln>
              <a:noFill/>
            </a:ln>
            <a:extLst/>
          </p:spPr>
          <p:txBody>
            <a:bodyPr lIns="0" tIns="0" rIns="0" bIns="0" anchor="ctr"/>
            <a:lstStyle/>
            <a:p>
              <a:pPr algn="ctr">
                <a:lnSpc>
                  <a:spcPts val="1000"/>
                </a:lnSpc>
              </a:pPr>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28" name="Rectangle 17">
              <a:extLst>
                <a:ext uri="{FF2B5EF4-FFF2-40B4-BE49-F238E27FC236}">
                  <a16:creationId xmlns:a16="http://schemas.microsoft.com/office/drawing/2014/main" id="{B62ABBEE-60BC-466B-950F-0E964D7758BC}"/>
                </a:ext>
              </a:extLst>
            </p:cNvPr>
            <p:cNvSpPr>
              <a:spLocks/>
            </p:cNvSpPr>
            <p:nvPr/>
          </p:nvSpPr>
          <p:spPr bwMode="auto">
            <a:xfrm>
              <a:off x="6510878" y="5177257"/>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sp>
        <p:nvSpPr>
          <p:cNvPr id="8" name="Picture Placeholder 7">
            <a:extLst>
              <a:ext uri="{FF2B5EF4-FFF2-40B4-BE49-F238E27FC236}">
                <a16:creationId xmlns:a16="http://schemas.microsoft.com/office/drawing/2014/main" id="{D492B709-B568-4E44-87AB-8165DF21134D}"/>
              </a:ext>
            </a:extLst>
          </p:cNvPr>
          <p:cNvSpPr>
            <a:spLocks noGrp="1"/>
          </p:cNvSpPr>
          <p:nvPr>
            <p:ph type="pic" sz="quarter" idx="239"/>
          </p:nvPr>
        </p:nvSpPr>
        <p:spPr/>
      </p:sp>
      <p:sp>
        <p:nvSpPr>
          <p:cNvPr id="10" name="Picture Placeholder 9">
            <a:extLst>
              <a:ext uri="{FF2B5EF4-FFF2-40B4-BE49-F238E27FC236}">
                <a16:creationId xmlns:a16="http://schemas.microsoft.com/office/drawing/2014/main" id="{F8305CB4-6C90-4618-9E10-8CAD6866EA1B}"/>
              </a:ext>
            </a:extLst>
          </p:cNvPr>
          <p:cNvSpPr>
            <a:spLocks noGrp="1"/>
          </p:cNvSpPr>
          <p:nvPr>
            <p:ph type="pic" sz="quarter" idx="240"/>
          </p:nvPr>
        </p:nvSpPr>
        <p:spPr/>
      </p:sp>
      <p:sp>
        <p:nvSpPr>
          <p:cNvPr id="12" name="Picture Placeholder 11">
            <a:extLst>
              <a:ext uri="{FF2B5EF4-FFF2-40B4-BE49-F238E27FC236}">
                <a16:creationId xmlns:a16="http://schemas.microsoft.com/office/drawing/2014/main" id="{CD64B7B4-E7D4-4019-AD02-BDAFA1555EB7}"/>
              </a:ext>
            </a:extLst>
          </p:cNvPr>
          <p:cNvSpPr>
            <a:spLocks noGrp="1"/>
          </p:cNvSpPr>
          <p:nvPr>
            <p:ph type="pic" sz="quarter" idx="241"/>
          </p:nvPr>
        </p:nvSpPr>
        <p:spPr/>
      </p:sp>
    </p:spTree>
    <p:extLst>
      <p:ext uri="{BB962C8B-B14F-4D97-AF65-F5344CB8AC3E}">
        <p14:creationId xmlns:p14="http://schemas.microsoft.com/office/powerpoint/2010/main" val="105434438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a:noFill/>
        </a:ln>
        <a:extLst>
          <a:ext uri="{91240B29-F687-4F45-9708-019B960494DF}">
            <a14:hiddenLine xmlns:a14="http://schemas.microsoft.com/office/drawing/2010/main" w="9525">
              <a:solidFill>
                <a:srgbClr val="000000"/>
              </a:solidFill>
              <a:round/>
              <a:headEnd/>
              <a:tailEnd/>
            </a14:hiddenLine>
          </a:ext>
        </a:extLst>
      </a:spPr>
      <a:bodyPr vert="horz" wrap="square" lIns="91440" tIns="45720" rIns="91440" bIns="45720" numCol="1" anchor="t" anchorCtr="0" compatLnSpc="1">
        <a:prstTxWarp prst="textNoShape">
          <a:avLst/>
        </a:prstTxWarp>
        <a:noAutofit/>
      </a:bodyP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25204</TotalTime>
  <Words>1078</Words>
  <Application>Microsoft Office PowerPoint</Application>
  <PresentationFormat>Widescreen</PresentationFormat>
  <Paragraphs>187</Paragraphs>
  <Slides>25</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FontAwesome</vt:lpstr>
      <vt:lpstr>Lato</vt:lpstr>
      <vt:lpstr>Montserrat</vt:lpstr>
      <vt:lpstr>Montserrat Light</vt:lpstr>
      <vt:lpstr>Montserrat-Regular</vt:lpstr>
      <vt:lpstr>Roboto</vt:lpstr>
      <vt:lpstr>Roboto Slab</vt:lpstr>
      <vt:lpstr>Office Theme</vt:lpstr>
      <vt:lpstr>PowerPoint Presentation</vt:lpstr>
      <vt:lpstr>PowerPoint Presentation</vt:lpstr>
      <vt:lpstr>PowerPoint Presentation</vt:lpstr>
      <vt:lpstr>Welcome Message</vt:lpstr>
      <vt:lpstr>PowerPoint Presentation</vt:lpstr>
      <vt:lpstr>About us</vt:lpstr>
      <vt:lpstr>Our Services</vt:lpstr>
      <vt:lpstr>Our Services</vt:lpstr>
      <vt:lpstr>Our Services</vt:lpstr>
      <vt:lpstr>Our Team</vt:lpstr>
      <vt:lpstr>Our Team</vt:lpstr>
      <vt:lpstr>PowerPoint Presentation</vt:lpstr>
      <vt:lpstr>Our Portfolilo</vt:lpstr>
      <vt:lpstr>Our Portfolio</vt:lpstr>
      <vt:lpstr>Our Timeline</vt:lpstr>
      <vt:lpstr>Our Timeline</vt:lpstr>
      <vt:lpstr>Map Information</vt:lpstr>
      <vt:lpstr>Map Information</vt:lpstr>
      <vt:lpstr>PowerPoint Presentation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3719</cp:revision>
  <dcterms:created xsi:type="dcterms:W3CDTF">2017-07-18T09:08:44Z</dcterms:created>
  <dcterms:modified xsi:type="dcterms:W3CDTF">2018-05-19T07:23:26Z</dcterms:modified>
</cp:coreProperties>
</file>