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85" r:id="rId2"/>
    <p:sldId id="256" r:id="rId3"/>
    <p:sldId id="283" r:id="rId4"/>
    <p:sldId id="257" r:id="rId5"/>
    <p:sldId id="279" r:id="rId6"/>
    <p:sldId id="271" r:id="rId7"/>
    <p:sldId id="258" r:id="rId8"/>
    <p:sldId id="280" r:id="rId9"/>
    <p:sldId id="272" r:id="rId10"/>
    <p:sldId id="273" r:id="rId11"/>
    <p:sldId id="260" r:id="rId12"/>
    <p:sldId id="284" r:id="rId13"/>
    <p:sldId id="262" r:id="rId14"/>
    <p:sldId id="274" r:id="rId15"/>
    <p:sldId id="275" r:id="rId16"/>
    <p:sldId id="261" r:id="rId17"/>
    <p:sldId id="265" r:id="rId18"/>
    <p:sldId id="287" r:id="rId19"/>
    <p:sldId id="276" r:id="rId20"/>
    <p:sldId id="268" r:id="rId21"/>
    <p:sldId id="269" r:id="rId22"/>
    <p:sldId id="286" r:id="rId23"/>
    <p:sldId id="266" r:id="rId24"/>
    <p:sldId id="278" r:id="rId25"/>
    <p:sldId id="26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002C5"/>
    <a:srgbClr val="EC2127"/>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206" autoAdjust="0"/>
    <p:restoredTop sz="94291" autoAdjust="0"/>
  </p:normalViewPr>
  <p:slideViewPr>
    <p:cSldViewPr snapToGrid="0">
      <p:cViewPr>
        <p:scale>
          <a:sx n="66" d="100"/>
          <a:sy n="66" d="100"/>
        </p:scale>
        <p:origin x="810" y="210"/>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5" d="100"/>
          <a:sy n="55" d="100"/>
        </p:scale>
        <p:origin x="2880"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solidFill>
          <a:schemeClr val="bg2">
            <a:lumMod val="75000"/>
            <a:alpha val="27000"/>
          </a:schemeClr>
        </a:solid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4.14029686793254E-2"/>
          <c:y val="3.2211465852272303E-2"/>
          <c:w val="0.93221954011317198"/>
          <c:h val="0.78719749871165701"/>
        </c:manualLayout>
      </c:layout>
      <c:bar3DChart>
        <c:barDir val="col"/>
        <c:grouping val="standard"/>
        <c:varyColors val="0"/>
        <c:ser>
          <c:idx val="0"/>
          <c:order val="0"/>
          <c:tx>
            <c:strRef>
              <c:f>Sheet1!$B$1</c:f>
              <c:strCache>
                <c:ptCount val="1"/>
                <c:pt idx="0">
                  <c:v>Series 1</c:v>
                </c:pt>
              </c:strCache>
            </c:strRef>
          </c:tx>
          <c:spPr>
            <a:solidFill>
              <a:schemeClr val="accent1">
                <a:alpha val="88000"/>
              </a:schemeClr>
            </a:solidFill>
            <a:ln>
              <a:solidFill>
                <a:schemeClr val="accent1">
                  <a:lumMod val="50000"/>
                </a:schemeClr>
              </a:solidFill>
            </a:ln>
            <a:effectLst/>
            <a:scene3d>
              <a:camera prst="orthographicFront"/>
              <a:lightRig rig="threePt" dir="t"/>
            </a:scene3d>
            <a:sp3d prstMaterial="flat">
              <a:contourClr>
                <a:schemeClr val="accent1">
                  <a:lumMod val="50000"/>
                </a:schemeClr>
              </a:contourClr>
            </a:sp3d>
          </c:spPr>
          <c:invertIfNegative val="0"/>
          <c:dPt>
            <c:idx val="0"/>
            <c:invertIfNegative val="0"/>
            <c:bubble3D val="0"/>
            <c:extLst>
              <c:ext xmlns:c16="http://schemas.microsoft.com/office/drawing/2014/chart" uri="{C3380CC4-5D6E-409C-BE32-E72D297353CC}">
                <c16:uniqueId val="{00000000-97A0-49B5-B6F2-D5B5FD2904A2}"/>
              </c:ext>
            </c:extLst>
          </c:dPt>
          <c:dPt>
            <c:idx val="1"/>
            <c:invertIfNegative val="0"/>
            <c:bubble3D val="0"/>
            <c:extLst>
              <c:ext xmlns:c16="http://schemas.microsoft.com/office/drawing/2014/chart" uri="{C3380CC4-5D6E-409C-BE32-E72D297353CC}">
                <c16:uniqueId val="{00000001-97A0-49B5-B6F2-D5B5FD2904A2}"/>
              </c:ext>
            </c:extLst>
          </c:dPt>
          <c:dPt>
            <c:idx val="2"/>
            <c:invertIfNegative val="0"/>
            <c:bubble3D val="0"/>
            <c:extLst>
              <c:ext xmlns:c16="http://schemas.microsoft.com/office/drawing/2014/chart" uri="{C3380CC4-5D6E-409C-BE32-E72D297353CC}">
                <c16:uniqueId val="{00000002-97A0-49B5-B6F2-D5B5FD2904A2}"/>
              </c:ext>
            </c:extLst>
          </c:dPt>
          <c:dPt>
            <c:idx val="3"/>
            <c:invertIfNegative val="0"/>
            <c:bubble3D val="0"/>
            <c:extLst>
              <c:ext xmlns:c16="http://schemas.microsoft.com/office/drawing/2014/chart" uri="{C3380CC4-5D6E-409C-BE32-E72D297353CC}">
                <c16:uniqueId val="{00000003-97A0-49B5-B6F2-D5B5FD2904A2}"/>
              </c:ext>
            </c:extLst>
          </c:dPt>
          <c:dLbls>
            <c:spPr>
              <a:solidFill>
                <a:schemeClr val="accent1">
                  <a:alpha val="30000"/>
                </a:schemeClr>
              </a:solidFill>
              <a:ln>
                <a:solidFill>
                  <a:schemeClr val="lt1">
                    <a:alpha val="50000"/>
                  </a:schemeClr>
                </a:solidFill>
                <a:round/>
              </a:ln>
              <a:effectLst>
                <a:outerShdw blurRad="63500" dist="889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50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2</c:v>
                </c:pt>
                <c:pt idx="1">
                  <c:v>3.5</c:v>
                </c:pt>
                <c:pt idx="2">
                  <c:v>4</c:v>
                </c:pt>
                <c:pt idx="3">
                  <c:v>4.5</c:v>
                </c:pt>
              </c:numCache>
            </c:numRef>
          </c:val>
          <c:extLst>
            <c:ext xmlns:c16="http://schemas.microsoft.com/office/drawing/2014/chart" uri="{C3380CC4-5D6E-409C-BE32-E72D297353CC}">
              <c16:uniqueId val="{00000004-97A0-49B5-B6F2-D5B5FD2904A2}"/>
            </c:ext>
          </c:extLst>
        </c:ser>
        <c:ser>
          <c:idx val="1"/>
          <c:order val="1"/>
          <c:tx>
            <c:strRef>
              <c:f>Sheet1!$C$1</c:f>
              <c:strCache>
                <c:ptCount val="1"/>
                <c:pt idx="0">
                  <c:v>Series 2</c:v>
                </c:pt>
              </c:strCache>
            </c:strRef>
          </c:tx>
          <c:spPr>
            <a:solidFill>
              <a:schemeClr val="accent2">
                <a:alpha val="88000"/>
              </a:schemeClr>
            </a:solidFill>
            <a:ln>
              <a:solidFill>
                <a:schemeClr val="accent2">
                  <a:lumMod val="50000"/>
                </a:schemeClr>
              </a:solidFill>
            </a:ln>
            <a:effectLst/>
            <a:scene3d>
              <a:camera prst="orthographicFront"/>
              <a:lightRig rig="threePt" dir="t"/>
            </a:scene3d>
            <a:sp3d prstMaterial="flat">
              <a:contourClr>
                <a:schemeClr val="accent2">
                  <a:lumMod val="50000"/>
                </a:schemeClr>
              </a:contourClr>
            </a:sp3d>
          </c:spPr>
          <c:invertIfNegative val="0"/>
          <c:dPt>
            <c:idx val="0"/>
            <c:invertIfNegative val="0"/>
            <c:bubble3D val="0"/>
            <c:extLst>
              <c:ext xmlns:c16="http://schemas.microsoft.com/office/drawing/2014/chart" uri="{C3380CC4-5D6E-409C-BE32-E72D297353CC}">
                <c16:uniqueId val="{00000009-97A0-49B5-B6F2-D5B5FD2904A2}"/>
              </c:ext>
            </c:extLst>
          </c:dPt>
          <c:dPt>
            <c:idx val="1"/>
            <c:invertIfNegative val="0"/>
            <c:bubble3D val="0"/>
            <c:extLst>
              <c:ext xmlns:c16="http://schemas.microsoft.com/office/drawing/2014/chart" uri="{C3380CC4-5D6E-409C-BE32-E72D297353CC}">
                <c16:uniqueId val="{00000005-97A0-49B5-B6F2-D5B5FD2904A2}"/>
              </c:ext>
            </c:extLst>
          </c:dPt>
          <c:dPt>
            <c:idx val="2"/>
            <c:invertIfNegative val="0"/>
            <c:bubble3D val="0"/>
            <c:extLst>
              <c:ext xmlns:c16="http://schemas.microsoft.com/office/drawing/2014/chart" uri="{C3380CC4-5D6E-409C-BE32-E72D297353CC}">
                <c16:uniqueId val="{00000006-97A0-49B5-B6F2-D5B5FD2904A2}"/>
              </c:ext>
            </c:extLst>
          </c:dPt>
          <c:dPt>
            <c:idx val="3"/>
            <c:invertIfNegative val="0"/>
            <c:bubble3D val="0"/>
            <c:extLst>
              <c:ext xmlns:c16="http://schemas.microsoft.com/office/drawing/2014/chart" uri="{C3380CC4-5D6E-409C-BE32-E72D297353CC}">
                <c16:uniqueId val="{00000007-97A0-49B5-B6F2-D5B5FD2904A2}"/>
              </c:ext>
            </c:extLst>
          </c:dPt>
          <c:dLbls>
            <c:spPr>
              <a:solidFill>
                <a:schemeClr val="accent2">
                  <a:alpha val="30000"/>
                </a:schemeClr>
              </a:solidFill>
              <a:ln>
                <a:solidFill>
                  <a:schemeClr val="lt1">
                    <a:alpha val="50000"/>
                  </a:schemeClr>
                </a:solidFill>
                <a:round/>
              </a:ln>
              <a:effectLst>
                <a:outerShdw blurRad="63500" dist="889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50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c:v>
                </c:pt>
                <c:pt idx="2">
                  <c:v>3</c:v>
                </c:pt>
                <c:pt idx="3">
                  <c:v>2</c:v>
                </c:pt>
              </c:numCache>
            </c:numRef>
          </c:val>
          <c:extLst>
            <c:ext xmlns:c16="http://schemas.microsoft.com/office/drawing/2014/chart" uri="{C3380CC4-5D6E-409C-BE32-E72D297353CC}">
              <c16:uniqueId val="{00000008-97A0-49B5-B6F2-D5B5FD2904A2}"/>
            </c:ext>
          </c:extLst>
        </c:ser>
        <c:dLbls>
          <c:showLegendKey val="0"/>
          <c:showVal val="1"/>
          <c:showCatName val="0"/>
          <c:showSerName val="0"/>
          <c:showPercent val="0"/>
          <c:showBubbleSize val="0"/>
        </c:dLbls>
        <c:gapWidth val="84"/>
        <c:gapDepth val="53"/>
        <c:shape val="box"/>
        <c:axId val="-338412864"/>
        <c:axId val="-338411088"/>
        <c:axId val="-338409312"/>
      </c:bar3DChart>
      <c:catAx>
        <c:axId val="-33841286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lumMod val="75000"/>
                  </a:schemeClr>
                </a:solidFill>
                <a:latin typeface="+mn-lt"/>
                <a:ea typeface="+mn-ea"/>
                <a:cs typeface="+mn-cs"/>
              </a:defRPr>
            </a:pPr>
            <a:endParaRPr lang="en-US"/>
          </a:p>
        </c:txPr>
        <c:crossAx val="-338411088"/>
        <c:crosses val="autoZero"/>
        <c:auto val="1"/>
        <c:lblAlgn val="ctr"/>
        <c:lblOffset val="100"/>
        <c:noMultiLvlLbl val="0"/>
      </c:catAx>
      <c:valAx>
        <c:axId val="-338411088"/>
        <c:scaling>
          <c:orientation val="minMax"/>
        </c:scaling>
        <c:delete val="1"/>
        <c:axPos val="l"/>
        <c:numFmt formatCode="General" sourceLinked="1"/>
        <c:majorTickMark val="out"/>
        <c:minorTickMark val="none"/>
        <c:tickLblPos val="nextTo"/>
        <c:crossAx val="-338412864"/>
        <c:crosses val="autoZero"/>
        <c:crossBetween val="between"/>
      </c:valAx>
      <c:serAx>
        <c:axId val="-338409312"/>
        <c:scaling>
          <c:orientation val="minMax"/>
        </c:scaling>
        <c:delete val="0"/>
        <c:axPos val="b"/>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lumMod val="75000"/>
                  </a:schemeClr>
                </a:solidFill>
                <a:latin typeface="+mn-lt"/>
                <a:ea typeface="+mn-ea"/>
                <a:cs typeface="+mn-cs"/>
              </a:defRPr>
            </a:pPr>
            <a:endParaRPr lang="en-US"/>
          </a:p>
        </c:txPr>
        <c:crossAx val="-338411088"/>
        <c:crosses val="autoZero"/>
      </c:serAx>
      <c:spPr>
        <a:noFill/>
        <a:ln>
          <a:noFill/>
        </a:ln>
        <a:effectLst/>
      </c:spPr>
    </c:plotArea>
    <c:plotVisOnly val="1"/>
    <c:dispBlanksAs val="gap"/>
    <c:showDLblsOverMax val="0"/>
  </c:chart>
  <c:spPr>
    <a:solidFill>
      <a:schemeClr val="dk1">
        <a:lumMod val="75000"/>
        <a:lumOff val="25000"/>
      </a:schemeClr>
    </a:solidFill>
    <a:ln w="6350" cap="flat" cmpd="sng" algn="ctr">
      <a:solidFill>
        <a:schemeClr val="dk1">
          <a:tint val="75000"/>
        </a:schemeClr>
      </a:solid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ndard"/>
        <c:varyColors val="0"/>
        <c:ser>
          <c:idx val="0"/>
          <c:order val="0"/>
          <c:tx>
            <c:strRef>
              <c:f>Sheet1!$B$1</c:f>
              <c:strCache>
                <c:ptCount val="1"/>
                <c:pt idx="0">
                  <c:v>Series 1</c:v>
                </c:pt>
              </c:strCache>
            </c:strRef>
          </c:tx>
          <c:spPr>
            <a:solidFill>
              <a:schemeClr val="tx1">
                <a:alpha val="80000"/>
              </a:schemeClr>
            </a:solidFill>
            <a:ln>
              <a:noFill/>
            </a:ln>
            <a:effectLst/>
          </c:spPr>
          <c:cat>
            <c:numRef>
              <c:f>Sheet1!$A$2:$A$6</c:f>
              <c:numCache>
                <c:formatCode>m/d/yy</c:formatCode>
                <c:ptCount val="5"/>
                <c:pt idx="0">
                  <c:v>37261</c:v>
                </c:pt>
                <c:pt idx="1">
                  <c:v>37262</c:v>
                </c:pt>
                <c:pt idx="2">
                  <c:v>37263</c:v>
                </c:pt>
                <c:pt idx="3">
                  <c:v>37264</c:v>
                </c:pt>
                <c:pt idx="4">
                  <c:v>37265</c:v>
                </c:pt>
              </c:numCache>
            </c:numRef>
          </c:cat>
          <c:val>
            <c:numRef>
              <c:f>Sheet1!$B$2:$B$6</c:f>
              <c:numCache>
                <c:formatCode>General</c:formatCode>
                <c:ptCount val="5"/>
                <c:pt idx="0">
                  <c:v>32</c:v>
                </c:pt>
                <c:pt idx="1">
                  <c:v>32</c:v>
                </c:pt>
                <c:pt idx="2">
                  <c:v>28</c:v>
                </c:pt>
                <c:pt idx="3">
                  <c:v>12</c:v>
                </c:pt>
                <c:pt idx="4">
                  <c:v>15</c:v>
                </c:pt>
              </c:numCache>
            </c:numRef>
          </c:val>
          <c:extLst>
            <c:ext xmlns:c16="http://schemas.microsoft.com/office/drawing/2014/chart" uri="{C3380CC4-5D6E-409C-BE32-E72D297353CC}">
              <c16:uniqueId val="{00000000-59F7-4CBB-B4E2-594C0C4A0EB5}"/>
            </c:ext>
          </c:extLst>
        </c:ser>
        <c:ser>
          <c:idx val="1"/>
          <c:order val="1"/>
          <c:tx>
            <c:strRef>
              <c:f>Sheet1!$C$1</c:f>
              <c:strCache>
                <c:ptCount val="1"/>
                <c:pt idx="0">
                  <c:v>Series 2</c:v>
                </c:pt>
              </c:strCache>
            </c:strRef>
          </c:tx>
          <c:spPr>
            <a:solidFill>
              <a:schemeClr val="accent2">
                <a:alpha val="85000"/>
              </a:schemeClr>
            </a:solidFill>
            <a:ln>
              <a:noFill/>
            </a:ln>
            <a:effectLst/>
          </c:spPr>
          <c:cat>
            <c:numRef>
              <c:f>Sheet1!$A$2:$A$6</c:f>
              <c:numCache>
                <c:formatCode>m/d/yy</c:formatCode>
                <c:ptCount val="5"/>
                <c:pt idx="0">
                  <c:v>37261</c:v>
                </c:pt>
                <c:pt idx="1">
                  <c:v>37262</c:v>
                </c:pt>
                <c:pt idx="2">
                  <c:v>37263</c:v>
                </c:pt>
                <c:pt idx="3">
                  <c:v>37264</c:v>
                </c:pt>
                <c:pt idx="4">
                  <c:v>37265</c:v>
                </c:pt>
              </c:numCache>
            </c:numRef>
          </c:cat>
          <c:val>
            <c:numRef>
              <c:f>Sheet1!$C$2:$C$6</c:f>
              <c:numCache>
                <c:formatCode>General</c:formatCode>
                <c:ptCount val="5"/>
                <c:pt idx="0">
                  <c:v>12</c:v>
                </c:pt>
                <c:pt idx="1">
                  <c:v>12</c:v>
                </c:pt>
                <c:pt idx="2">
                  <c:v>12</c:v>
                </c:pt>
                <c:pt idx="3">
                  <c:v>21</c:v>
                </c:pt>
                <c:pt idx="4">
                  <c:v>28</c:v>
                </c:pt>
              </c:numCache>
            </c:numRef>
          </c:val>
          <c:extLst>
            <c:ext xmlns:c16="http://schemas.microsoft.com/office/drawing/2014/chart" uri="{C3380CC4-5D6E-409C-BE32-E72D297353CC}">
              <c16:uniqueId val="{00000001-59F7-4CBB-B4E2-594C0C4A0EB5}"/>
            </c:ext>
          </c:extLst>
        </c:ser>
        <c:ser>
          <c:idx val="2"/>
          <c:order val="2"/>
          <c:tx>
            <c:strRef>
              <c:f>Sheet1!$D$1</c:f>
              <c:strCache>
                <c:ptCount val="1"/>
                <c:pt idx="0">
                  <c:v>Series 3</c:v>
                </c:pt>
              </c:strCache>
            </c:strRef>
          </c:tx>
          <c:spPr>
            <a:solidFill>
              <a:schemeClr val="accent4">
                <a:alpha val="85000"/>
              </a:schemeClr>
            </a:solidFill>
            <a:ln w="25400">
              <a:noFill/>
            </a:ln>
            <a:effectLst/>
          </c:spPr>
          <c:cat>
            <c:numRef>
              <c:f>Sheet1!$A$2:$A$6</c:f>
              <c:numCache>
                <c:formatCode>m/d/yy</c:formatCode>
                <c:ptCount val="5"/>
                <c:pt idx="0">
                  <c:v>37261</c:v>
                </c:pt>
                <c:pt idx="1">
                  <c:v>37262</c:v>
                </c:pt>
                <c:pt idx="2">
                  <c:v>37263</c:v>
                </c:pt>
                <c:pt idx="3">
                  <c:v>37264</c:v>
                </c:pt>
                <c:pt idx="4">
                  <c:v>37265</c:v>
                </c:pt>
              </c:numCache>
            </c:numRef>
          </c:cat>
          <c:val>
            <c:numRef>
              <c:f>Sheet1!$D$2:$D$6</c:f>
              <c:numCache>
                <c:formatCode>General</c:formatCode>
                <c:ptCount val="5"/>
                <c:pt idx="0">
                  <c:v>16</c:v>
                </c:pt>
                <c:pt idx="1">
                  <c:v>40</c:v>
                </c:pt>
                <c:pt idx="2">
                  <c:v>12</c:v>
                </c:pt>
                <c:pt idx="3">
                  <c:v>8</c:v>
                </c:pt>
                <c:pt idx="4">
                  <c:v>19</c:v>
                </c:pt>
              </c:numCache>
            </c:numRef>
          </c:val>
          <c:extLst>
            <c:ext xmlns:c16="http://schemas.microsoft.com/office/drawing/2014/chart" uri="{C3380CC4-5D6E-409C-BE32-E72D297353CC}">
              <c16:uniqueId val="{00000002-59F7-4CBB-B4E2-594C0C4A0EB5}"/>
            </c:ext>
          </c:extLst>
        </c:ser>
        <c:dLbls>
          <c:showLegendKey val="0"/>
          <c:showVal val="0"/>
          <c:showCatName val="0"/>
          <c:showSerName val="0"/>
          <c:showPercent val="0"/>
          <c:showBubbleSize val="0"/>
        </c:dLbls>
        <c:axId val="-1072083344"/>
        <c:axId val="-1072081568"/>
      </c:areaChart>
      <c:dateAx>
        <c:axId val="-1072083344"/>
        <c:scaling>
          <c:orientation val="minMax"/>
        </c:scaling>
        <c:delete val="0"/>
        <c:axPos val="b"/>
        <c:numFmt formatCode="m/d/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072081568"/>
        <c:crosses val="autoZero"/>
        <c:auto val="1"/>
        <c:lblOffset val="100"/>
        <c:baseTimeUnit val="days"/>
      </c:dateAx>
      <c:valAx>
        <c:axId val="-1072081568"/>
        <c:scaling>
          <c:orientation val="minMax"/>
        </c:scaling>
        <c:delete val="0"/>
        <c:axPos val="l"/>
        <c:majorGridlines>
          <c:spPr>
            <a:ln w="9525" cap="flat" cmpd="sng" algn="ctr">
              <a:solidFill>
                <a:schemeClr val="tx1">
                  <a:alpha val="8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072083344"/>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1">
  <cs:axisTitle>
    <cs:lnRef idx="0"/>
    <cs:fillRef idx="0"/>
    <cs:effectRef idx="0"/>
    <cs:fontRef idx="minor">
      <a:schemeClr val="lt1">
        <a:lumMod val="75000"/>
      </a:schemeClr>
    </cs:fontRef>
    <cs:defRPr sz="1197" kern="1200"/>
  </cs:axisTitle>
  <cs:categoryAxis>
    <cs:lnRef idx="0"/>
    <cs:fillRef idx="0"/>
    <cs:effectRef idx="0"/>
    <cs:fontRef idx="minor">
      <a:schemeClr val="lt1">
        <a:lumMod val="75000"/>
      </a:schemeClr>
    </cs:fontRef>
    <cs:defRPr sz="1197" kern="1200"/>
  </cs:categoryAxis>
  <cs:chartArea>
    <cs:lnRef idx="0"/>
    <cs:fillRef idx="0"/>
    <cs:effectRef idx="0"/>
    <cs:fontRef idx="minor">
      <a:schemeClr val="lt1"/>
    </cs:fontRef>
    <cs:spPr>
      <a:solidFill>
        <a:schemeClr val="dk1">
          <a:lumMod val="75000"/>
          <a:lumOff val="25000"/>
        </a:schemeClr>
      </a:solidFill>
      <a:ln w="6350" cap="flat" cmpd="sng" algn="ctr">
        <a:solidFill>
          <a:schemeClr val="dk1">
            <a:tint val="75000"/>
          </a:schemeClr>
        </a:solidFill>
        <a:round/>
      </a:ln>
    </cs:spPr>
    <cs:defRPr sz="1330" kern="1200"/>
  </cs:chartArea>
  <cs:dataLabel>
    <cs:lnRef idx="0"/>
    <cs:fillRef idx="0">
      <cs:styleClr val="auto"/>
    </cs:fillRef>
    <cs:effectRef idx="0"/>
    <cs:fontRef idx="minor">
      <a:schemeClr val="lt1"/>
    </cs:fontRef>
    <cs:spPr>
      <a:solidFill>
        <a:schemeClr val="phClr">
          <a:alpha val="30000"/>
        </a:schemeClr>
      </a:solidFill>
      <a:ln>
        <a:solidFill>
          <a:schemeClr val="lt1">
            <a:alpha val="50000"/>
          </a:schemeClr>
        </a:solidFill>
        <a:round/>
      </a:ln>
      <a:effectLst>
        <a:outerShdw blurRad="63500" dist="88900" dir="2700000" algn="tl" rotWithShape="0">
          <a:prstClr val="black">
            <a:alpha val="40000"/>
          </a:prstClr>
        </a:outerShdw>
      </a:effectLst>
    </cs:spPr>
    <cs:defRPr sz="1197" b="1" i="0" u="none" strike="noStrike" kern="1200" baseline="0"/>
  </cs:dataLabel>
  <cs:dataLabelCallout>
    <cs:lnRef idx="0"/>
    <cs:fillRef idx="0">
      <cs:styleClr val="auto"/>
    </cs:fillRef>
    <cs:effectRef idx="0"/>
    <cs:fontRef idx="minor">
      <a:schemeClr val="lt1"/>
    </cs:fontRef>
    <cs:spPr>
      <a:solidFill>
        <a:schemeClr val="phClr">
          <a:alpha val="30000"/>
        </a:schemeClr>
      </a:solidFill>
      <a:ln>
        <a:solidFill>
          <a:schemeClr val="lt1">
            <a:alpha val="50000"/>
          </a:schemeClr>
        </a:solidFill>
        <a:round/>
      </a:ln>
      <a:effectLst>
        <a:outerShdw blurRad="63500" dist="88900" dir="2700000" algn="tl" rotWithShape="0">
          <a:prstClr val="black">
            <a:alpha val="40000"/>
          </a:prstClr>
        </a:outerShdw>
      </a:effectLst>
    </cs:spPr>
    <cs:defRPr sz="1197" b="1" i="0" u="none" strike="noStrike" kern="1200" baseline="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tx1"/>
    </cs:fontRef>
    <cs:spPr>
      <a:solidFill>
        <a:schemeClr val="phClr">
          <a:alpha val="88000"/>
        </a:schemeClr>
      </a:solidFill>
      <a:ln>
        <a:solidFill>
          <a:schemeClr val="phClr">
            <a:lumMod val="50000"/>
          </a:schemeClr>
        </a:solidFill>
      </a:ln>
    </cs:spPr>
  </cs:dataPoint>
  <cs:dataPoint3D>
    <cs:lnRef idx="0">
      <cs:styleClr val="auto"/>
    </cs:lnRef>
    <cs:fillRef idx="0">
      <cs:styleClr val="auto"/>
    </cs:fillRef>
    <cs:effectRef idx="0"/>
    <cs:fontRef idx="minor">
      <a:schemeClr val="tx1"/>
    </cs:fontRef>
    <cs:spPr>
      <a:solidFill>
        <a:schemeClr val="phClr">
          <a:alpha val="88000"/>
        </a:schemeClr>
      </a:solidFill>
      <a:ln>
        <a:solidFill>
          <a:schemeClr val="phClr">
            <a:lumMod val="50000"/>
          </a:schemeClr>
        </a:solidFill>
      </a:ln>
      <a:scene3d>
        <a:camera prst="orthographicFront"/>
        <a:lightRig rig="threePt" dir="t"/>
      </a:scene3d>
      <a:sp3d prstMaterial="flat"/>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dk1">
            <a:lumMod val="75000"/>
            <a:lumOff val="25000"/>
          </a:schemeClr>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lt1">
        <a:lumMod val="75000"/>
      </a:schemeClr>
    </cs:fontRef>
    <cs:spPr>
      <a:ln w="9525">
        <a:solidFill>
          <a:schemeClr val="dk1">
            <a:lumMod val="50000"/>
            <a:lumOff val="50000"/>
          </a:schemeClr>
        </a:solidFill>
      </a:ln>
    </cs:spPr>
    <cs:defRPr sz="1197" kern="1200"/>
  </cs:dataTable>
  <cs:downBar>
    <cs:lnRef idx="0"/>
    <cs:fillRef idx="0"/>
    <cs:effectRef idx="0"/>
    <cs:fontRef idx="minor">
      <a:schemeClr val="lt1"/>
    </cs:fontRef>
    <cs:spPr>
      <a:solidFill>
        <a:schemeClr val="dk1">
          <a:lumMod val="50000"/>
          <a:lumOff val="50000"/>
        </a:schemeClr>
      </a:solidFill>
      <a:ln w="9525">
        <a:solidFill>
          <a:schemeClr val="dk1">
            <a:lumMod val="75000"/>
          </a:schemeClr>
        </a:solidFill>
        <a:round/>
      </a:ln>
    </cs:spPr>
  </cs:downBar>
  <cs:dropLine>
    <cs:lnRef idx="0"/>
    <cs:fillRef idx="0"/>
    <cs:effectRef idx="0"/>
    <cs:fontRef idx="minor">
      <a:schemeClr val="dk1"/>
    </cs:fontRef>
    <cs:spPr>
      <a:ln w="9525">
        <a:solidFill>
          <a:schemeClr val="lt1">
            <a:lumMod val="50000"/>
          </a:schemeClr>
        </a:solidFill>
        <a:round/>
      </a:ln>
    </cs:spPr>
  </cs:dropLine>
  <cs:errorBar>
    <cs:lnRef idx="0"/>
    <cs:fillRef idx="0"/>
    <cs:effectRef idx="0"/>
    <cs:fontRef idx="minor">
      <a:schemeClr val="dk1"/>
    </cs:fontRef>
    <cs:spPr>
      <a:ln w="9525">
        <a:solidFill>
          <a:schemeClr val="lt1">
            <a:lumMod val="50000"/>
          </a:schemeClr>
        </a:solidFill>
        <a:round/>
      </a:ln>
    </cs:spPr>
  </cs:errorBar>
  <cs:floor>
    <cs:lnRef idx="0"/>
    <cs:fillRef idx="0"/>
    <cs:effectRef idx="0"/>
    <cs:fontRef idx="minor">
      <a:schemeClr val="tx1"/>
    </cs:fontRef>
    <cs:spPr>
      <a:solidFill>
        <a:schemeClr val="bg2">
          <a:lumMod val="75000"/>
          <a:alpha val="27000"/>
        </a:schemeClr>
      </a:solidFill>
      <a:sp3d/>
    </cs:spPr>
  </cs:floor>
  <cs:gridlineMajor>
    <cs:lnRef idx="0"/>
    <cs:fillRef idx="0"/>
    <cs:effectRef idx="0"/>
    <cs:fontRef idx="minor">
      <a:schemeClr val="tx1"/>
    </cs:fontRef>
    <cs:spPr>
      <a:ln w="9525">
        <a:solidFill>
          <a:schemeClr val="lt1">
            <a:lumMod val="50000"/>
          </a:schemeClr>
        </a:solidFill>
      </a:ln>
    </cs:spPr>
  </cs:gridlineMajor>
  <cs:gridlineMinor>
    <cs:lnRef idx="0"/>
    <cs:fillRef idx="0"/>
    <cs:effectRef idx="0"/>
    <cs:fontRef idx="minor">
      <a:schemeClr val="tx1"/>
    </cs:fontRef>
    <cs:spPr>
      <a:ln w="9525">
        <a:solidFill>
          <a:schemeClr val="lt1">
            <a:lumMod val="40000"/>
          </a:schemeClr>
        </a:solidFill>
      </a:ln>
    </cs:spPr>
  </cs:gridlineMinor>
  <cs:hiLoLine>
    <cs:lnRef idx="0"/>
    <cs:fillRef idx="0"/>
    <cs:effectRef idx="0"/>
    <cs:fontRef idx="minor">
      <a:schemeClr val="dk1"/>
    </cs:fontRef>
    <cs:spPr>
      <a:ln w="9525">
        <a:solidFill>
          <a:schemeClr val="lt1">
            <a:lumMod val="50000"/>
          </a:schemeClr>
        </a:solidFill>
        <a:round/>
      </a:ln>
    </cs:spPr>
  </cs:hiLoLine>
  <cs:leaderLine>
    <cs:lnRef idx="0"/>
    <cs:fillRef idx="0"/>
    <cs:effectRef idx="0"/>
    <cs:fontRef idx="minor">
      <a:schemeClr val="dk1"/>
    </cs:fontRef>
    <cs:spPr>
      <a:ln w="9525">
        <a:solidFill>
          <a:schemeClr val="lt1">
            <a:lumMod val="50000"/>
          </a:schemeClr>
        </a:solidFill>
        <a:round/>
      </a:ln>
    </cs:spPr>
  </cs:leaderLine>
  <cs:legend>
    <cs:lnRef idx="0"/>
    <cs:fillRef idx="0"/>
    <cs:effectRef idx="0"/>
    <cs:fontRef idx="minor">
      <a:schemeClr val="lt1">
        <a:lumMod val="75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75000"/>
      </a:schemeClr>
    </cs:fontRef>
    <cs:defRPr sz="1197" kern="1200"/>
  </cs:seriesAxis>
  <cs:seriesLine>
    <cs:lnRef idx="0"/>
    <cs:fillRef idx="0"/>
    <cs:effectRef idx="0"/>
    <cs:fontRef idx="minor">
      <a:schemeClr val="dk1"/>
    </cs:fontRef>
    <cs:spPr>
      <a:ln w="9525">
        <a:solidFill>
          <a:schemeClr val="lt1">
            <a:lumMod val="50000"/>
          </a:schemeClr>
        </a:solidFill>
        <a:round/>
      </a:ln>
    </cs:spPr>
  </cs:seriesLine>
  <cs:title>
    <cs:lnRef idx="0"/>
    <cs:fillRef idx="0"/>
    <cs:effectRef idx="0"/>
    <cs:fontRef idx="minor">
      <a:schemeClr val="lt1"/>
    </cs:fontRef>
    <cs:defRPr sz="2200" b="0" kern="1200" cap="all" baseline="0"/>
  </cs:title>
  <cs:trendline>
    <cs:lnRef idx="0">
      <cs:styleClr val="auto"/>
    </cs:lnRef>
    <cs:fillRef idx="0"/>
    <cs:effectRef idx="0"/>
    <cs:fontRef idx="minor">
      <a:schemeClr val="dk1"/>
    </cs:fontRef>
    <cs:spPr>
      <a:ln w="9525" cap="rnd">
        <a:solidFill>
          <a:schemeClr val="phClr">
            <a:alpha val="50000"/>
          </a:schemeClr>
        </a:solidFill>
      </a:ln>
    </cs:spPr>
  </cs:trendline>
  <cs:trendlineLabel>
    <cs:lnRef idx="0"/>
    <cs:fillRef idx="0"/>
    <cs:effectRef idx="0"/>
    <cs:fontRef idx="minor">
      <a:schemeClr val="lt1">
        <a:lumMod val="75000"/>
      </a:schemeClr>
    </cs:fontRef>
    <cs:defRPr sz="1197" kern="1200"/>
  </cs:trendlineLabel>
  <cs:upBar>
    <cs:lnRef idx="0"/>
    <cs:fillRef idx="0"/>
    <cs:effectRef idx="0"/>
    <cs:fontRef idx="minor">
      <a:schemeClr val="dk1"/>
    </cs:fontRef>
    <cs:spPr>
      <a:solidFill>
        <a:schemeClr val="lt1">
          <a:lumMod val="85000"/>
        </a:schemeClr>
      </a:solidFill>
      <a:ln w="9525">
        <a:solidFill>
          <a:schemeClr val="dk1">
            <a:lumMod val="50000"/>
          </a:schemeClr>
        </a:solidFill>
        <a:round/>
      </a:ln>
    </cs:spPr>
  </cs:upBar>
  <cs:valueAxis>
    <cs:lnRef idx="0"/>
    <cs:fillRef idx="0"/>
    <cs:effectRef idx="0"/>
    <cs:fontRef idx="minor">
      <a:schemeClr val="lt1">
        <a:lumMod val="75000"/>
      </a:schemeClr>
    </cs:fontRef>
    <cs:defRPr sz="1197" kern="1200"/>
  </cs:valueAxis>
  <cs:wall>
    <cs:lnRef idx="0"/>
    <cs:fillRef idx="0"/>
    <cs:effectRef idx="0"/>
    <cs:fontRef idx="minor">
      <a:schemeClr val="tx1"/>
    </cs:fontRef>
    <cs:spPr>
      <a:sp3d/>
    </cs:spPr>
  </cs:wall>
</cs:chartStyle>
</file>

<file path=ppt/charts/style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70A5EB-ECD4-4B29-9C76-251B805226F9}" type="datetimeFigureOut">
              <a:rPr lang="en-US" smtClean="0"/>
              <a:t>5/16/2018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2370D9-3CC0-43F8-8E07-8EAC09B989BA}" type="slidenum">
              <a:rPr lang="en-US" smtClean="0"/>
              <a:t>‹#›</a:t>
            </a:fld>
            <a:endParaRPr lang="en-US"/>
          </a:p>
        </p:txBody>
      </p:sp>
    </p:spTree>
    <p:extLst>
      <p:ext uri="{BB962C8B-B14F-4D97-AF65-F5344CB8AC3E}">
        <p14:creationId xmlns:p14="http://schemas.microsoft.com/office/powerpoint/2010/main" val="3098986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40019B-648C-422C-9A09-38EB6005BFDA}" type="datetimeFigureOut">
              <a:rPr lang="en-US" smtClean="0"/>
              <a:t>5/16/2018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A59BFB-7562-41C6-8342-54AB716F99C9}" type="slidenum">
              <a:rPr lang="en-US" smtClean="0"/>
              <a:t>‹#›</a:t>
            </a:fld>
            <a:endParaRPr lang="en-US"/>
          </a:p>
        </p:txBody>
      </p:sp>
    </p:spTree>
    <p:extLst>
      <p:ext uri="{BB962C8B-B14F-4D97-AF65-F5344CB8AC3E}">
        <p14:creationId xmlns:p14="http://schemas.microsoft.com/office/powerpoint/2010/main" val="3998194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3</a:t>
            </a:fld>
            <a:endParaRPr lang="en-US" dirty="0"/>
          </a:p>
        </p:txBody>
      </p:sp>
    </p:spTree>
    <p:extLst>
      <p:ext uri="{BB962C8B-B14F-4D97-AF65-F5344CB8AC3E}">
        <p14:creationId xmlns:p14="http://schemas.microsoft.com/office/powerpoint/2010/main" val="24730490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12</a:t>
            </a:fld>
            <a:endParaRPr lang="en-US"/>
          </a:p>
        </p:txBody>
      </p:sp>
    </p:spTree>
    <p:extLst>
      <p:ext uri="{BB962C8B-B14F-4D97-AF65-F5344CB8AC3E}">
        <p14:creationId xmlns:p14="http://schemas.microsoft.com/office/powerpoint/2010/main" val="29420019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13</a:t>
            </a:fld>
            <a:endParaRPr lang="en-US"/>
          </a:p>
        </p:txBody>
      </p:sp>
    </p:spTree>
    <p:extLst>
      <p:ext uri="{BB962C8B-B14F-4D97-AF65-F5344CB8AC3E}">
        <p14:creationId xmlns:p14="http://schemas.microsoft.com/office/powerpoint/2010/main" val="15790880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14</a:t>
            </a:fld>
            <a:endParaRPr lang="en-US"/>
          </a:p>
        </p:txBody>
      </p:sp>
    </p:spTree>
    <p:extLst>
      <p:ext uri="{BB962C8B-B14F-4D97-AF65-F5344CB8AC3E}">
        <p14:creationId xmlns:p14="http://schemas.microsoft.com/office/powerpoint/2010/main" val="7798298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15</a:t>
            </a:fld>
            <a:endParaRPr lang="en-US"/>
          </a:p>
        </p:txBody>
      </p:sp>
    </p:spTree>
    <p:extLst>
      <p:ext uri="{BB962C8B-B14F-4D97-AF65-F5344CB8AC3E}">
        <p14:creationId xmlns:p14="http://schemas.microsoft.com/office/powerpoint/2010/main" val="13179445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16</a:t>
            </a:fld>
            <a:endParaRPr lang="en-US"/>
          </a:p>
        </p:txBody>
      </p:sp>
    </p:spTree>
    <p:extLst>
      <p:ext uri="{BB962C8B-B14F-4D97-AF65-F5344CB8AC3E}">
        <p14:creationId xmlns:p14="http://schemas.microsoft.com/office/powerpoint/2010/main" val="15119806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17</a:t>
            </a:fld>
            <a:endParaRPr lang="en-US"/>
          </a:p>
        </p:txBody>
      </p:sp>
    </p:spTree>
    <p:extLst>
      <p:ext uri="{BB962C8B-B14F-4D97-AF65-F5344CB8AC3E}">
        <p14:creationId xmlns:p14="http://schemas.microsoft.com/office/powerpoint/2010/main" val="23656645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19</a:t>
            </a:fld>
            <a:endParaRPr lang="en-US"/>
          </a:p>
        </p:txBody>
      </p:sp>
    </p:spTree>
    <p:extLst>
      <p:ext uri="{BB962C8B-B14F-4D97-AF65-F5344CB8AC3E}">
        <p14:creationId xmlns:p14="http://schemas.microsoft.com/office/powerpoint/2010/main" val="27407814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20</a:t>
            </a:fld>
            <a:endParaRPr lang="en-US"/>
          </a:p>
        </p:txBody>
      </p:sp>
    </p:spTree>
    <p:extLst>
      <p:ext uri="{BB962C8B-B14F-4D97-AF65-F5344CB8AC3E}">
        <p14:creationId xmlns:p14="http://schemas.microsoft.com/office/powerpoint/2010/main" val="29584094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21</a:t>
            </a:fld>
            <a:endParaRPr lang="en-US"/>
          </a:p>
        </p:txBody>
      </p:sp>
    </p:spTree>
    <p:extLst>
      <p:ext uri="{BB962C8B-B14F-4D97-AF65-F5344CB8AC3E}">
        <p14:creationId xmlns:p14="http://schemas.microsoft.com/office/powerpoint/2010/main" val="38314044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22</a:t>
            </a:fld>
            <a:endParaRPr lang="en-US"/>
          </a:p>
        </p:txBody>
      </p:sp>
    </p:spTree>
    <p:extLst>
      <p:ext uri="{BB962C8B-B14F-4D97-AF65-F5344CB8AC3E}">
        <p14:creationId xmlns:p14="http://schemas.microsoft.com/office/powerpoint/2010/main" val="939813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4</a:t>
            </a:fld>
            <a:endParaRPr lang="en-US" dirty="0"/>
          </a:p>
        </p:txBody>
      </p:sp>
    </p:spTree>
    <p:extLst>
      <p:ext uri="{BB962C8B-B14F-4D97-AF65-F5344CB8AC3E}">
        <p14:creationId xmlns:p14="http://schemas.microsoft.com/office/powerpoint/2010/main" val="24911842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23</a:t>
            </a:fld>
            <a:endParaRPr lang="en-US"/>
          </a:p>
        </p:txBody>
      </p:sp>
    </p:spTree>
    <p:extLst>
      <p:ext uri="{BB962C8B-B14F-4D97-AF65-F5344CB8AC3E}">
        <p14:creationId xmlns:p14="http://schemas.microsoft.com/office/powerpoint/2010/main" val="10342566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24</a:t>
            </a:fld>
            <a:endParaRPr lang="en-US"/>
          </a:p>
        </p:txBody>
      </p:sp>
    </p:spTree>
    <p:extLst>
      <p:ext uri="{BB962C8B-B14F-4D97-AF65-F5344CB8AC3E}">
        <p14:creationId xmlns:p14="http://schemas.microsoft.com/office/powerpoint/2010/main" val="11378612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25</a:t>
            </a:fld>
            <a:endParaRPr lang="en-US"/>
          </a:p>
        </p:txBody>
      </p:sp>
    </p:spTree>
    <p:extLst>
      <p:ext uri="{BB962C8B-B14F-4D97-AF65-F5344CB8AC3E}">
        <p14:creationId xmlns:p14="http://schemas.microsoft.com/office/powerpoint/2010/main" val="4121205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5</a:t>
            </a:fld>
            <a:endParaRPr lang="en-US"/>
          </a:p>
        </p:txBody>
      </p:sp>
    </p:spTree>
    <p:extLst>
      <p:ext uri="{BB962C8B-B14F-4D97-AF65-F5344CB8AC3E}">
        <p14:creationId xmlns:p14="http://schemas.microsoft.com/office/powerpoint/2010/main" val="13872684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6</a:t>
            </a:fld>
            <a:endParaRPr lang="en-US"/>
          </a:p>
        </p:txBody>
      </p:sp>
    </p:spTree>
    <p:extLst>
      <p:ext uri="{BB962C8B-B14F-4D97-AF65-F5344CB8AC3E}">
        <p14:creationId xmlns:p14="http://schemas.microsoft.com/office/powerpoint/2010/main" val="2913640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7</a:t>
            </a:fld>
            <a:endParaRPr lang="en-US"/>
          </a:p>
        </p:txBody>
      </p:sp>
    </p:spTree>
    <p:extLst>
      <p:ext uri="{BB962C8B-B14F-4D97-AF65-F5344CB8AC3E}">
        <p14:creationId xmlns:p14="http://schemas.microsoft.com/office/powerpoint/2010/main" val="31122525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8</a:t>
            </a:fld>
            <a:endParaRPr lang="en-US"/>
          </a:p>
        </p:txBody>
      </p:sp>
    </p:spTree>
    <p:extLst>
      <p:ext uri="{BB962C8B-B14F-4D97-AF65-F5344CB8AC3E}">
        <p14:creationId xmlns:p14="http://schemas.microsoft.com/office/powerpoint/2010/main" val="26916533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9</a:t>
            </a:fld>
            <a:endParaRPr lang="en-US"/>
          </a:p>
        </p:txBody>
      </p:sp>
    </p:spTree>
    <p:extLst>
      <p:ext uri="{BB962C8B-B14F-4D97-AF65-F5344CB8AC3E}">
        <p14:creationId xmlns:p14="http://schemas.microsoft.com/office/powerpoint/2010/main" val="31805628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10</a:t>
            </a:fld>
            <a:endParaRPr lang="en-US"/>
          </a:p>
        </p:txBody>
      </p:sp>
    </p:spTree>
    <p:extLst>
      <p:ext uri="{BB962C8B-B14F-4D97-AF65-F5344CB8AC3E}">
        <p14:creationId xmlns:p14="http://schemas.microsoft.com/office/powerpoint/2010/main" val="13378551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11</a:t>
            </a:fld>
            <a:endParaRPr lang="en-US"/>
          </a:p>
        </p:txBody>
      </p:sp>
    </p:spTree>
    <p:extLst>
      <p:ext uri="{BB962C8B-B14F-4D97-AF65-F5344CB8AC3E}">
        <p14:creationId xmlns:p14="http://schemas.microsoft.com/office/powerpoint/2010/main" val="11676411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5906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99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A6C56A-D458-408A-8014-D6E1BA59BE1E}"/>
              </a:ext>
            </a:extLst>
          </p:cNvPr>
          <p:cNvSpPr>
            <a:spLocks noGrp="1"/>
          </p:cNvSpPr>
          <p:nvPr>
            <p:ph type="pic" sz="quarter" idx="230" hasCustomPrompt="1"/>
          </p:nvPr>
        </p:nvSpPr>
        <p:spPr>
          <a:xfrm>
            <a:off x="1226333" y="1253054"/>
            <a:ext cx="9724571" cy="4339771"/>
          </a:xfrm>
          <a:custGeom>
            <a:avLst/>
            <a:gdLst>
              <a:gd name="connsiteX0" fmla="*/ 0 w 9724571"/>
              <a:gd name="connsiteY0" fmla="*/ 0 h 4339771"/>
              <a:gd name="connsiteX1" fmla="*/ 9724571 w 9724571"/>
              <a:gd name="connsiteY1" fmla="*/ 0 h 4339771"/>
              <a:gd name="connsiteX2" fmla="*/ 9724571 w 9724571"/>
              <a:gd name="connsiteY2" fmla="*/ 4339771 h 4339771"/>
              <a:gd name="connsiteX3" fmla="*/ 0 w 9724571"/>
              <a:gd name="connsiteY3" fmla="*/ 4339771 h 4339771"/>
            </a:gdLst>
            <a:ahLst/>
            <a:cxnLst>
              <a:cxn ang="0">
                <a:pos x="connsiteX0" y="connsiteY0"/>
              </a:cxn>
              <a:cxn ang="0">
                <a:pos x="connsiteX1" y="connsiteY1"/>
              </a:cxn>
              <a:cxn ang="0">
                <a:pos x="connsiteX2" y="connsiteY2"/>
              </a:cxn>
              <a:cxn ang="0">
                <a:pos x="connsiteX3" y="connsiteY3"/>
              </a:cxn>
            </a:cxnLst>
            <a:rect l="l" t="t" r="r" b="b"/>
            <a:pathLst>
              <a:path w="9724571" h="4339771">
                <a:moveTo>
                  <a:pt x="0" y="0"/>
                </a:moveTo>
                <a:lnTo>
                  <a:pt x="9724571" y="0"/>
                </a:lnTo>
                <a:lnTo>
                  <a:pt x="9724571" y="4339771"/>
                </a:lnTo>
                <a:lnTo>
                  <a:pt x="0" y="433977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8701712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00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EF70E2E-DCB1-4CDC-B5A1-B976D43E7620}"/>
              </a:ext>
            </a:extLst>
          </p:cNvPr>
          <p:cNvSpPr>
            <a:spLocks noGrp="1"/>
          </p:cNvSpPr>
          <p:nvPr>
            <p:ph type="pic" sz="quarter" idx="230" hasCustomPrompt="1"/>
          </p:nvPr>
        </p:nvSpPr>
        <p:spPr>
          <a:xfrm>
            <a:off x="1548952" y="2278676"/>
            <a:ext cx="3895083" cy="3658057"/>
          </a:xfrm>
          <a:custGeom>
            <a:avLst/>
            <a:gdLst>
              <a:gd name="connsiteX0" fmla="*/ 1897695 w 3895083"/>
              <a:gd name="connsiteY0" fmla="*/ 1377 h 3658057"/>
              <a:gd name="connsiteX1" fmla="*/ 2084167 w 3895083"/>
              <a:gd name="connsiteY1" fmla="*/ 18114 h 3658057"/>
              <a:gd name="connsiteX2" fmla="*/ 3895083 w 3895083"/>
              <a:gd name="connsiteY2" fmla="*/ 273252 h 3658057"/>
              <a:gd name="connsiteX3" fmla="*/ 3639944 w 3895083"/>
              <a:gd name="connsiteY3" fmla="*/ 2084167 h 3658057"/>
              <a:gd name="connsiteX4" fmla="*/ 1573891 w 3895083"/>
              <a:gd name="connsiteY4" fmla="*/ 3639944 h 3658057"/>
              <a:gd name="connsiteX5" fmla="*/ 18114 w 3895083"/>
              <a:gd name="connsiteY5" fmla="*/ 1573891 h 3658057"/>
              <a:gd name="connsiteX6" fmla="*/ 1897695 w 3895083"/>
              <a:gd name="connsiteY6" fmla="*/ 1377 h 3658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95083" h="3658057">
                <a:moveTo>
                  <a:pt x="1897695" y="1377"/>
                </a:moveTo>
                <a:cubicBezTo>
                  <a:pt x="1959443" y="3772"/>
                  <a:pt x="2021659" y="9307"/>
                  <a:pt x="2084167" y="18114"/>
                </a:cubicBezTo>
                <a:lnTo>
                  <a:pt x="3895083" y="273252"/>
                </a:lnTo>
                <a:lnTo>
                  <a:pt x="3639944" y="2084167"/>
                </a:lnTo>
                <a:cubicBezTo>
                  <a:pt x="3499036" y="3084308"/>
                  <a:pt x="2574031" y="3780853"/>
                  <a:pt x="1573891" y="3639944"/>
                </a:cubicBezTo>
                <a:cubicBezTo>
                  <a:pt x="573751" y="3499036"/>
                  <a:pt x="-122795" y="2574032"/>
                  <a:pt x="18114" y="1573891"/>
                </a:cubicBezTo>
                <a:cubicBezTo>
                  <a:pt x="150216" y="636259"/>
                  <a:pt x="971464" y="-34541"/>
                  <a:pt x="1897695" y="1377"/>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0571535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01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A8AE6004-EB57-4E36-B0BA-CA5C7FA87FC7}"/>
              </a:ext>
            </a:extLst>
          </p:cNvPr>
          <p:cNvSpPr>
            <a:spLocks noGrp="1"/>
          </p:cNvSpPr>
          <p:nvPr>
            <p:ph type="pic" sz="quarter" idx="230" hasCustomPrompt="1"/>
          </p:nvPr>
        </p:nvSpPr>
        <p:spPr>
          <a:xfrm>
            <a:off x="-375103" y="1"/>
            <a:ext cx="5597525" cy="6856413"/>
          </a:xfrm>
          <a:custGeom>
            <a:avLst/>
            <a:gdLst>
              <a:gd name="connsiteX0" fmla="*/ 787400 w 5597525"/>
              <a:gd name="connsiteY0" fmla="*/ 4133850 h 6856413"/>
              <a:gd name="connsiteX1" fmla="*/ 2362200 w 5597525"/>
              <a:gd name="connsiteY1" fmla="*/ 4133850 h 6856413"/>
              <a:gd name="connsiteX2" fmla="*/ 3149600 w 5597525"/>
              <a:gd name="connsiteY2" fmla="*/ 5495925 h 6856413"/>
              <a:gd name="connsiteX3" fmla="*/ 2362200 w 5597525"/>
              <a:gd name="connsiteY3" fmla="*/ 6856413 h 6856413"/>
              <a:gd name="connsiteX4" fmla="*/ 787400 w 5597525"/>
              <a:gd name="connsiteY4" fmla="*/ 6856413 h 6856413"/>
              <a:gd name="connsiteX5" fmla="*/ 0 w 5597525"/>
              <a:gd name="connsiteY5" fmla="*/ 5495925 h 6856413"/>
              <a:gd name="connsiteX6" fmla="*/ 3208338 w 5597525"/>
              <a:gd name="connsiteY6" fmla="*/ 2770188 h 6856413"/>
              <a:gd name="connsiteX7" fmla="*/ 4783138 w 5597525"/>
              <a:gd name="connsiteY7" fmla="*/ 2770188 h 6856413"/>
              <a:gd name="connsiteX8" fmla="*/ 5570538 w 5597525"/>
              <a:gd name="connsiteY8" fmla="*/ 4130676 h 6856413"/>
              <a:gd name="connsiteX9" fmla="*/ 4783138 w 5597525"/>
              <a:gd name="connsiteY9" fmla="*/ 5492751 h 6856413"/>
              <a:gd name="connsiteX10" fmla="*/ 3208338 w 5597525"/>
              <a:gd name="connsiteY10" fmla="*/ 5492751 h 6856413"/>
              <a:gd name="connsiteX11" fmla="*/ 2420938 w 5597525"/>
              <a:gd name="connsiteY11" fmla="*/ 4130676 h 6856413"/>
              <a:gd name="connsiteX12" fmla="*/ 814388 w 5597525"/>
              <a:gd name="connsiteY12" fmla="*/ 1360488 h 6856413"/>
              <a:gd name="connsiteX13" fmla="*/ 2389188 w 5597525"/>
              <a:gd name="connsiteY13" fmla="*/ 1360488 h 6856413"/>
              <a:gd name="connsiteX14" fmla="*/ 3176588 w 5597525"/>
              <a:gd name="connsiteY14" fmla="*/ 2720976 h 6856413"/>
              <a:gd name="connsiteX15" fmla="*/ 2389188 w 5597525"/>
              <a:gd name="connsiteY15" fmla="*/ 4083051 h 6856413"/>
              <a:gd name="connsiteX16" fmla="*/ 814388 w 5597525"/>
              <a:gd name="connsiteY16" fmla="*/ 4083051 h 6856413"/>
              <a:gd name="connsiteX17" fmla="*/ 26988 w 5597525"/>
              <a:gd name="connsiteY17" fmla="*/ 2720976 h 6856413"/>
              <a:gd name="connsiteX18" fmla="*/ 3235325 w 5597525"/>
              <a:gd name="connsiteY18" fmla="*/ 0 h 6856413"/>
              <a:gd name="connsiteX19" fmla="*/ 4810125 w 5597525"/>
              <a:gd name="connsiteY19" fmla="*/ 0 h 6856413"/>
              <a:gd name="connsiteX20" fmla="*/ 5597525 w 5597525"/>
              <a:gd name="connsiteY20" fmla="*/ 1360488 h 6856413"/>
              <a:gd name="connsiteX21" fmla="*/ 4810125 w 5597525"/>
              <a:gd name="connsiteY21" fmla="*/ 2722563 h 6856413"/>
              <a:gd name="connsiteX22" fmla="*/ 3235325 w 5597525"/>
              <a:gd name="connsiteY22" fmla="*/ 2722563 h 6856413"/>
              <a:gd name="connsiteX23" fmla="*/ 2447925 w 5597525"/>
              <a:gd name="connsiteY23" fmla="*/ 1360488 h 685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597525" h="6856413">
                <a:moveTo>
                  <a:pt x="787400" y="4133850"/>
                </a:moveTo>
                <a:lnTo>
                  <a:pt x="2362200" y="4133850"/>
                </a:lnTo>
                <a:lnTo>
                  <a:pt x="3149600" y="5495925"/>
                </a:lnTo>
                <a:lnTo>
                  <a:pt x="2362200" y="6856413"/>
                </a:lnTo>
                <a:lnTo>
                  <a:pt x="787400" y="6856413"/>
                </a:lnTo>
                <a:lnTo>
                  <a:pt x="0" y="5495925"/>
                </a:lnTo>
                <a:close/>
                <a:moveTo>
                  <a:pt x="3208338" y="2770188"/>
                </a:moveTo>
                <a:lnTo>
                  <a:pt x="4783138" y="2770188"/>
                </a:lnTo>
                <a:lnTo>
                  <a:pt x="5570538" y="4130676"/>
                </a:lnTo>
                <a:lnTo>
                  <a:pt x="4783138" y="5492751"/>
                </a:lnTo>
                <a:lnTo>
                  <a:pt x="3208338" y="5492751"/>
                </a:lnTo>
                <a:lnTo>
                  <a:pt x="2420938" y="4130676"/>
                </a:lnTo>
                <a:close/>
                <a:moveTo>
                  <a:pt x="814388" y="1360488"/>
                </a:moveTo>
                <a:lnTo>
                  <a:pt x="2389188" y="1360488"/>
                </a:lnTo>
                <a:lnTo>
                  <a:pt x="3176588" y="2720976"/>
                </a:lnTo>
                <a:lnTo>
                  <a:pt x="2389188" y="4083051"/>
                </a:lnTo>
                <a:lnTo>
                  <a:pt x="814388" y="4083051"/>
                </a:lnTo>
                <a:lnTo>
                  <a:pt x="26988" y="2720976"/>
                </a:lnTo>
                <a:close/>
                <a:moveTo>
                  <a:pt x="3235325" y="0"/>
                </a:moveTo>
                <a:lnTo>
                  <a:pt x="4810125" y="0"/>
                </a:lnTo>
                <a:lnTo>
                  <a:pt x="5597525" y="1360488"/>
                </a:lnTo>
                <a:lnTo>
                  <a:pt x="4810125" y="2722563"/>
                </a:lnTo>
                <a:lnTo>
                  <a:pt x="3235325" y="2722563"/>
                </a:lnTo>
                <a:lnTo>
                  <a:pt x="2447925" y="136048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0995330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802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DC78A312-5558-439A-87EF-3E39A5C14EDA}"/>
              </a:ext>
            </a:extLst>
          </p:cNvPr>
          <p:cNvSpPr>
            <a:spLocks noGrp="1"/>
          </p:cNvSpPr>
          <p:nvPr>
            <p:ph type="pic" sz="quarter" idx="231" hasCustomPrompt="1"/>
          </p:nvPr>
        </p:nvSpPr>
        <p:spPr>
          <a:xfrm>
            <a:off x="4745038" y="1685246"/>
            <a:ext cx="2905124" cy="2905124"/>
          </a:xfrm>
          <a:custGeom>
            <a:avLst/>
            <a:gdLst>
              <a:gd name="connsiteX0" fmla="*/ 1452562 w 2905124"/>
              <a:gd name="connsiteY0" fmla="*/ 0 h 2905124"/>
              <a:gd name="connsiteX1" fmla="*/ 2905124 w 2905124"/>
              <a:gd name="connsiteY1" fmla="*/ 1452562 h 2905124"/>
              <a:gd name="connsiteX2" fmla="*/ 1452562 w 2905124"/>
              <a:gd name="connsiteY2" fmla="*/ 2905124 h 2905124"/>
              <a:gd name="connsiteX3" fmla="*/ 0 w 2905124"/>
              <a:gd name="connsiteY3" fmla="*/ 1452562 h 2905124"/>
            </a:gdLst>
            <a:ahLst/>
            <a:cxnLst>
              <a:cxn ang="0">
                <a:pos x="connsiteX0" y="connsiteY0"/>
              </a:cxn>
              <a:cxn ang="0">
                <a:pos x="connsiteX1" y="connsiteY1"/>
              </a:cxn>
              <a:cxn ang="0">
                <a:pos x="connsiteX2" y="connsiteY2"/>
              </a:cxn>
              <a:cxn ang="0">
                <a:pos x="connsiteX3" y="connsiteY3"/>
              </a:cxn>
            </a:cxnLst>
            <a:rect l="l" t="t" r="r" b="b"/>
            <a:pathLst>
              <a:path w="2905124" h="2905124">
                <a:moveTo>
                  <a:pt x="1452562" y="0"/>
                </a:moveTo>
                <a:lnTo>
                  <a:pt x="2905124" y="1452562"/>
                </a:lnTo>
                <a:lnTo>
                  <a:pt x="1452562" y="2905124"/>
                </a:lnTo>
                <a:lnTo>
                  <a:pt x="0" y="1452562"/>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3F6F193F-B1B1-432F-ADBB-924E073C24F8}"/>
              </a:ext>
            </a:extLst>
          </p:cNvPr>
          <p:cNvSpPr>
            <a:spLocks noGrp="1"/>
          </p:cNvSpPr>
          <p:nvPr>
            <p:ph type="pic" sz="quarter" idx="232" hasCustomPrompt="1"/>
          </p:nvPr>
        </p:nvSpPr>
        <p:spPr>
          <a:xfrm>
            <a:off x="8651877" y="1685246"/>
            <a:ext cx="2905124" cy="2905124"/>
          </a:xfrm>
          <a:custGeom>
            <a:avLst/>
            <a:gdLst>
              <a:gd name="connsiteX0" fmla="*/ 1452562 w 2905124"/>
              <a:gd name="connsiteY0" fmla="*/ 0 h 2905124"/>
              <a:gd name="connsiteX1" fmla="*/ 2905124 w 2905124"/>
              <a:gd name="connsiteY1" fmla="*/ 1452562 h 2905124"/>
              <a:gd name="connsiteX2" fmla="*/ 1452562 w 2905124"/>
              <a:gd name="connsiteY2" fmla="*/ 2905124 h 2905124"/>
              <a:gd name="connsiteX3" fmla="*/ 0 w 2905124"/>
              <a:gd name="connsiteY3" fmla="*/ 1452562 h 2905124"/>
            </a:gdLst>
            <a:ahLst/>
            <a:cxnLst>
              <a:cxn ang="0">
                <a:pos x="connsiteX0" y="connsiteY0"/>
              </a:cxn>
              <a:cxn ang="0">
                <a:pos x="connsiteX1" y="connsiteY1"/>
              </a:cxn>
              <a:cxn ang="0">
                <a:pos x="connsiteX2" y="connsiteY2"/>
              </a:cxn>
              <a:cxn ang="0">
                <a:pos x="connsiteX3" y="connsiteY3"/>
              </a:cxn>
            </a:cxnLst>
            <a:rect l="l" t="t" r="r" b="b"/>
            <a:pathLst>
              <a:path w="2905124" h="2905124">
                <a:moveTo>
                  <a:pt x="1452562" y="0"/>
                </a:moveTo>
                <a:lnTo>
                  <a:pt x="2905124" y="1452562"/>
                </a:lnTo>
                <a:lnTo>
                  <a:pt x="1452562" y="2905124"/>
                </a:lnTo>
                <a:lnTo>
                  <a:pt x="0" y="1452562"/>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D9A17846-D632-43F3-86CF-E75A212984BD}"/>
              </a:ext>
            </a:extLst>
          </p:cNvPr>
          <p:cNvSpPr>
            <a:spLocks noGrp="1"/>
          </p:cNvSpPr>
          <p:nvPr>
            <p:ph type="pic" sz="quarter" idx="230" hasCustomPrompt="1"/>
          </p:nvPr>
        </p:nvSpPr>
        <p:spPr>
          <a:xfrm>
            <a:off x="838199" y="1685246"/>
            <a:ext cx="2905124" cy="2905124"/>
          </a:xfrm>
          <a:custGeom>
            <a:avLst/>
            <a:gdLst>
              <a:gd name="connsiteX0" fmla="*/ 1452562 w 2905124"/>
              <a:gd name="connsiteY0" fmla="*/ 0 h 2905124"/>
              <a:gd name="connsiteX1" fmla="*/ 2905124 w 2905124"/>
              <a:gd name="connsiteY1" fmla="*/ 1452562 h 2905124"/>
              <a:gd name="connsiteX2" fmla="*/ 1452562 w 2905124"/>
              <a:gd name="connsiteY2" fmla="*/ 2905124 h 2905124"/>
              <a:gd name="connsiteX3" fmla="*/ 0 w 2905124"/>
              <a:gd name="connsiteY3" fmla="*/ 1452562 h 2905124"/>
            </a:gdLst>
            <a:ahLst/>
            <a:cxnLst>
              <a:cxn ang="0">
                <a:pos x="connsiteX0" y="connsiteY0"/>
              </a:cxn>
              <a:cxn ang="0">
                <a:pos x="connsiteX1" y="connsiteY1"/>
              </a:cxn>
              <a:cxn ang="0">
                <a:pos x="connsiteX2" y="connsiteY2"/>
              </a:cxn>
              <a:cxn ang="0">
                <a:pos x="connsiteX3" y="connsiteY3"/>
              </a:cxn>
            </a:cxnLst>
            <a:rect l="l" t="t" r="r" b="b"/>
            <a:pathLst>
              <a:path w="2905124" h="2905124">
                <a:moveTo>
                  <a:pt x="1452562" y="0"/>
                </a:moveTo>
                <a:lnTo>
                  <a:pt x="2905124" y="1452562"/>
                </a:lnTo>
                <a:lnTo>
                  <a:pt x="1452562" y="2905124"/>
                </a:lnTo>
                <a:lnTo>
                  <a:pt x="0" y="145256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1238855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803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E9BA1665-7B98-4578-A0D6-681B660FA526}"/>
              </a:ext>
            </a:extLst>
          </p:cNvPr>
          <p:cNvSpPr>
            <a:spLocks noGrp="1"/>
          </p:cNvSpPr>
          <p:nvPr>
            <p:ph type="pic" sz="quarter" idx="231" hasCustomPrompt="1"/>
          </p:nvPr>
        </p:nvSpPr>
        <p:spPr>
          <a:xfrm>
            <a:off x="-2" y="4064000"/>
            <a:ext cx="6255659" cy="2800599"/>
          </a:xfrm>
          <a:custGeom>
            <a:avLst/>
            <a:gdLst>
              <a:gd name="connsiteX0" fmla="*/ 0 w 6255659"/>
              <a:gd name="connsiteY0" fmla="*/ 0 h 2800599"/>
              <a:gd name="connsiteX1" fmla="*/ 6255659 w 6255659"/>
              <a:gd name="connsiteY1" fmla="*/ 0 h 2800599"/>
              <a:gd name="connsiteX2" fmla="*/ 6255659 w 6255659"/>
              <a:gd name="connsiteY2" fmla="*/ 2800599 h 2800599"/>
              <a:gd name="connsiteX3" fmla="*/ 0 w 6255659"/>
              <a:gd name="connsiteY3" fmla="*/ 2800599 h 2800599"/>
            </a:gdLst>
            <a:ahLst/>
            <a:cxnLst>
              <a:cxn ang="0">
                <a:pos x="connsiteX0" y="connsiteY0"/>
              </a:cxn>
              <a:cxn ang="0">
                <a:pos x="connsiteX1" y="connsiteY1"/>
              </a:cxn>
              <a:cxn ang="0">
                <a:pos x="connsiteX2" y="connsiteY2"/>
              </a:cxn>
              <a:cxn ang="0">
                <a:pos x="connsiteX3" y="connsiteY3"/>
              </a:cxn>
            </a:cxnLst>
            <a:rect l="l" t="t" r="r" b="b"/>
            <a:pathLst>
              <a:path w="6255659" h="2800599">
                <a:moveTo>
                  <a:pt x="0" y="0"/>
                </a:moveTo>
                <a:lnTo>
                  <a:pt x="6255659" y="0"/>
                </a:lnTo>
                <a:lnTo>
                  <a:pt x="6255659" y="2800599"/>
                </a:lnTo>
                <a:lnTo>
                  <a:pt x="0" y="2800599"/>
                </a:lnTo>
                <a:close/>
              </a:path>
            </a:pathLst>
          </a:custGeom>
        </p:spPr>
        <p:txBody>
          <a:bodyPr wrap="square">
            <a:noAutofit/>
          </a:bodyPr>
          <a:lstStyle>
            <a:lvl1pPr>
              <a:defRPr sz="1200"/>
            </a:lvl1pPr>
          </a:lstStyle>
          <a:p>
            <a:r>
              <a:rPr lang="en-US" dirty="0"/>
              <a:t>Picture</a:t>
            </a:r>
          </a:p>
        </p:txBody>
      </p:sp>
      <p:sp>
        <p:nvSpPr>
          <p:cNvPr id="7" name="Picture Placeholder 6">
            <a:extLst>
              <a:ext uri="{FF2B5EF4-FFF2-40B4-BE49-F238E27FC236}">
                <a16:creationId xmlns:a16="http://schemas.microsoft.com/office/drawing/2014/main" id="{73B78CA7-60FB-4F3A-B9C2-C57BF27E272E}"/>
              </a:ext>
            </a:extLst>
          </p:cNvPr>
          <p:cNvSpPr>
            <a:spLocks noGrp="1"/>
          </p:cNvSpPr>
          <p:nvPr>
            <p:ph type="pic" sz="quarter" idx="230" hasCustomPrompt="1"/>
          </p:nvPr>
        </p:nvSpPr>
        <p:spPr>
          <a:xfrm>
            <a:off x="-1" y="1814512"/>
            <a:ext cx="4348009" cy="2162401"/>
          </a:xfrm>
          <a:custGeom>
            <a:avLst/>
            <a:gdLst>
              <a:gd name="connsiteX0" fmla="*/ 0 w 4348009"/>
              <a:gd name="connsiteY0" fmla="*/ 0 h 2162401"/>
              <a:gd name="connsiteX1" fmla="*/ 4348009 w 4348009"/>
              <a:gd name="connsiteY1" fmla="*/ 0 h 2162401"/>
              <a:gd name="connsiteX2" fmla="*/ 4348009 w 4348009"/>
              <a:gd name="connsiteY2" fmla="*/ 2162401 h 2162401"/>
              <a:gd name="connsiteX3" fmla="*/ 0 w 4348009"/>
              <a:gd name="connsiteY3" fmla="*/ 2162401 h 2162401"/>
            </a:gdLst>
            <a:ahLst/>
            <a:cxnLst>
              <a:cxn ang="0">
                <a:pos x="connsiteX0" y="connsiteY0"/>
              </a:cxn>
              <a:cxn ang="0">
                <a:pos x="connsiteX1" y="connsiteY1"/>
              </a:cxn>
              <a:cxn ang="0">
                <a:pos x="connsiteX2" y="connsiteY2"/>
              </a:cxn>
              <a:cxn ang="0">
                <a:pos x="connsiteX3" y="connsiteY3"/>
              </a:cxn>
            </a:cxnLst>
            <a:rect l="l" t="t" r="r" b="b"/>
            <a:pathLst>
              <a:path w="4348009" h="2162401">
                <a:moveTo>
                  <a:pt x="0" y="0"/>
                </a:moveTo>
                <a:lnTo>
                  <a:pt x="4348009" y="0"/>
                </a:lnTo>
                <a:lnTo>
                  <a:pt x="4348009" y="2162401"/>
                </a:lnTo>
                <a:lnTo>
                  <a:pt x="0" y="2162401"/>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A61E6606-94CD-415E-B12F-D7D66D034B97}"/>
              </a:ext>
            </a:extLst>
          </p:cNvPr>
          <p:cNvSpPr>
            <a:spLocks noGrp="1"/>
          </p:cNvSpPr>
          <p:nvPr>
            <p:ph type="pic" sz="quarter" idx="232" hasCustomPrompt="1"/>
          </p:nvPr>
        </p:nvSpPr>
        <p:spPr>
          <a:xfrm>
            <a:off x="6337169" y="4064000"/>
            <a:ext cx="5854831" cy="2800599"/>
          </a:xfrm>
          <a:custGeom>
            <a:avLst/>
            <a:gdLst>
              <a:gd name="connsiteX0" fmla="*/ 0 w 5854831"/>
              <a:gd name="connsiteY0" fmla="*/ 0 h 2800599"/>
              <a:gd name="connsiteX1" fmla="*/ 5854831 w 5854831"/>
              <a:gd name="connsiteY1" fmla="*/ 0 h 2800599"/>
              <a:gd name="connsiteX2" fmla="*/ 5854831 w 5854831"/>
              <a:gd name="connsiteY2" fmla="*/ 2800599 h 2800599"/>
              <a:gd name="connsiteX3" fmla="*/ 0 w 5854831"/>
              <a:gd name="connsiteY3" fmla="*/ 2800599 h 2800599"/>
            </a:gdLst>
            <a:ahLst/>
            <a:cxnLst>
              <a:cxn ang="0">
                <a:pos x="connsiteX0" y="connsiteY0"/>
              </a:cxn>
              <a:cxn ang="0">
                <a:pos x="connsiteX1" y="connsiteY1"/>
              </a:cxn>
              <a:cxn ang="0">
                <a:pos x="connsiteX2" y="connsiteY2"/>
              </a:cxn>
              <a:cxn ang="0">
                <a:pos x="connsiteX3" y="connsiteY3"/>
              </a:cxn>
            </a:cxnLst>
            <a:rect l="l" t="t" r="r" b="b"/>
            <a:pathLst>
              <a:path w="5854831" h="2800599">
                <a:moveTo>
                  <a:pt x="0" y="0"/>
                </a:moveTo>
                <a:lnTo>
                  <a:pt x="5854831" y="0"/>
                </a:lnTo>
                <a:lnTo>
                  <a:pt x="5854831" y="2800599"/>
                </a:lnTo>
                <a:lnTo>
                  <a:pt x="0" y="280059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4915578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804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C7B795C4-E302-4D5B-9FA7-1E9B0A983F35}"/>
              </a:ext>
            </a:extLst>
          </p:cNvPr>
          <p:cNvSpPr>
            <a:spLocks noGrp="1"/>
          </p:cNvSpPr>
          <p:nvPr>
            <p:ph type="pic" sz="quarter" idx="231" hasCustomPrompt="1"/>
          </p:nvPr>
        </p:nvSpPr>
        <p:spPr>
          <a:xfrm>
            <a:off x="5136129" y="1772470"/>
            <a:ext cx="1919741" cy="2233377"/>
          </a:xfrm>
          <a:custGeom>
            <a:avLst/>
            <a:gdLst>
              <a:gd name="connsiteX0" fmla="*/ 390951 w 1919741"/>
              <a:gd name="connsiteY0" fmla="*/ 0 h 2233377"/>
              <a:gd name="connsiteX1" fmla="*/ 932683 w 1919741"/>
              <a:gd name="connsiteY1" fmla="*/ 644600 h 2233377"/>
              <a:gd name="connsiteX2" fmla="*/ 1388749 w 1919741"/>
              <a:gd name="connsiteY2" fmla="*/ 0 h 2233377"/>
              <a:gd name="connsiteX3" fmla="*/ 1805957 w 1919741"/>
              <a:gd name="connsiteY3" fmla="*/ 294672 h 2233377"/>
              <a:gd name="connsiteX4" fmla="*/ 1272171 w 1919741"/>
              <a:gd name="connsiteY4" fmla="*/ 1048552 h 2233377"/>
              <a:gd name="connsiteX5" fmla="*/ 1919741 w 1919741"/>
              <a:gd name="connsiteY5" fmla="*/ 1819087 h 2233377"/>
              <a:gd name="connsiteX6" fmla="*/ 1528791 w 1919741"/>
              <a:gd name="connsiteY6" fmla="*/ 2145851 h 2233377"/>
              <a:gd name="connsiteX7" fmla="*/ 967628 w 1919741"/>
              <a:gd name="connsiteY7" fmla="*/ 1478667 h 2233377"/>
              <a:gd name="connsiteX8" fmla="*/ 433255 w 1919741"/>
              <a:gd name="connsiteY8" fmla="*/ 2233377 h 2233377"/>
              <a:gd name="connsiteX9" fmla="*/ 16046 w 1919741"/>
              <a:gd name="connsiteY9" fmla="*/ 1940164 h 2233377"/>
              <a:gd name="connsiteX10" fmla="*/ 628140 w 1919741"/>
              <a:gd name="connsiteY10" fmla="*/ 1075038 h 2233377"/>
              <a:gd name="connsiteX11" fmla="*/ 0 w 1919741"/>
              <a:gd name="connsiteY11" fmla="*/ 328223 h 2233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19741" h="2233377">
                <a:moveTo>
                  <a:pt x="390951" y="0"/>
                </a:moveTo>
                <a:lnTo>
                  <a:pt x="932683" y="644600"/>
                </a:lnTo>
                <a:lnTo>
                  <a:pt x="1388749" y="0"/>
                </a:lnTo>
                <a:lnTo>
                  <a:pt x="1805957" y="294672"/>
                </a:lnTo>
                <a:lnTo>
                  <a:pt x="1272171" y="1048552"/>
                </a:lnTo>
                <a:lnTo>
                  <a:pt x="1919741" y="1819087"/>
                </a:lnTo>
                <a:lnTo>
                  <a:pt x="1528791" y="2145851"/>
                </a:lnTo>
                <a:lnTo>
                  <a:pt x="967628" y="1478667"/>
                </a:lnTo>
                <a:lnTo>
                  <a:pt x="433255" y="2233377"/>
                </a:lnTo>
                <a:lnTo>
                  <a:pt x="16046" y="1940164"/>
                </a:lnTo>
                <a:lnTo>
                  <a:pt x="628140" y="1075038"/>
                </a:lnTo>
                <a:lnTo>
                  <a:pt x="0" y="328223"/>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A51EB607-5A2D-4426-BC22-45A06D2C7610}"/>
              </a:ext>
            </a:extLst>
          </p:cNvPr>
          <p:cNvSpPr>
            <a:spLocks noGrp="1"/>
          </p:cNvSpPr>
          <p:nvPr>
            <p:ph type="pic" sz="quarter" idx="230" hasCustomPrompt="1"/>
          </p:nvPr>
        </p:nvSpPr>
        <p:spPr>
          <a:xfrm>
            <a:off x="1413214" y="1772470"/>
            <a:ext cx="1919741" cy="2233377"/>
          </a:xfrm>
          <a:custGeom>
            <a:avLst/>
            <a:gdLst>
              <a:gd name="connsiteX0" fmla="*/ 628139 w 1919741"/>
              <a:gd name="connsiteY0" fmla="*/ 1075038 h 2233377"/>
              <a:gd name="connsiteX1" fmla="*/ 967628 w 1919741"/>
              <a:gd name="connsiteY1" fmla="*/ 1478667 h 2233377"/>
              <a:gd name="connsiteX2" fmla="*/ 433254 w 1919741"/>
              <a:gd name="connsiteY2" fmla="*/ 2233377 h 2233377"/>
              <a:gd name="connsiteX3" fmla="*/ 16046 w 1919741"/>
              <a:gd name="connsiteY3" fmla="*/ 1940164 h 2233377"/>
              <a:gd name="connsiteX4" fmla="*/ 1272171 w 1919741"/>
              <a:gd name="connsiteY4" fmla="*/ 1048552 h 2233377"/>
              <a:gd name="connsiteX5" fmla="*/ 1919741 w 1919741"/>
              <a:gd name="connsiteY5" fmla="*/ 1819087 h 2233377"/>
              <a:gd name="connsiteX6" fmla="*/ 1528791 w 1919741"/>
              <a:gd name="connsiteY6" fmla="*/ 2145851 h 2233377"/>
              <a:gd name="connsiteX7" fmla="*/ 967628 w 1919741"/>
              <a:gd name="connsiteY7" fmla="*/ 1478667 h 2233377"/>
              <a:gd name="connsiteX8" fmla="*/ 1388749 w 1919741"/>
              <a:gd name="connsiteY8" fmla="*/ 0 h 2233377"/>
              <a:gd name="connsiteX9" fmla="*/ 1805957 w 1919741"/>
              <a:gd name="connsiteY9" fmla="*/ 294672 h 2233377"/>
              <a:gd name="connsiteX10" fmla="*/ 1272171 w 1919741"/>
              <a:gd name="connsiteY10" fmla="*/ 1048552 h 2233377"/>
              <a:gd name="connsiteX11" fmla="*/ 932683 w 1919741"/>
              <a:gd name="connsiteY11" fmla="*/ 644600 h 2233377"/>
              <a:gd name="connsiteX12" fmla="*/ 390950 w 1919741"/>
              <a:gd name="connsiteY12" fmla="*/ 0 h 2233377"/>
              <a:gd name="connsiteX13" fmla="*/ 932683 w 1919741"/>
              <a:gd name="connsiteY13" fmla="*/ 644600 h 2233377"/>
              <a:gd name="connsiteX14" fmla="*/ 628139 w 1919741"/>
              <a:gd name="connsiteY14" fmla="*/ 1075038 h 2233377"/>
              <a:gd name="connsiteX15" fmla="*/ 0 w 1919741"/>
              <a:gd name="connsiteY15" fmla="*/ 328223 h 2233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19741" h="2233377">
                <a:moveTo>
                  <a:pt x="628139" y="1075038"/>
                </a:moveTo>
                <a:lnTo>
                  <a:pt x="967628" y="1478667"/>
                </a:lnTo>
                <a:lnTo>
                  <a:pt x="433254" y="2233377"/>
                </a:lnTo>
                <a:lnTo>
                  <a:pt x="16046" y="1940164"/>
                </a:lnTo>
                <a:close/>
                <a:moveTo>
                  <a:pt x="1272171" y="1048552"/>
                </a:moveTo>
                <a:lnTo>
                  <a:pt x="1919741" y="1819087"/>
                </a:lnTo>
                <a:lnTo>
                  <a:pt x="1528791" y="2145851"/>
                </a:lnTo>
                <a:lnTo>
                  <a:pt x="967628" y="1478667"/>
                </a:lnTo>
                <a:close/>
                <a:moveTo>
                  <a:pt x="1388749" y="0"/>
                </a:moveTo>
                <a:lnTo>
                  <a:pt x="1805957" y="294672"/>
                </a:lnTo>
                <a:lnTo>
                  <a:pt x="1272171" y="1048552"/>
                </a:lnTo>
                <a:lnTo>
                  <a:pt x="932683" y="644600"/>
                </a:lnTo>
                <a:close/>
                <a:moveTo>
                  <a:pt x="390950" y="0"/>
                </a:moveTo>
                <a:lnTo>
                  <a:pt x="932683" y="644600"/>
                </a:lnTo>
                <a:lnTo>
                  <a:pt x="628139" y="1075038"/>
                </a:lnTo>
                <a:lnTo>
                  <a:pt x="0" y="328223"/>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4F1F6269-C920-45F9-B5F1-72B10BDC6AC7}"/>
              </a:ext>
            </a:extLst>
          </p:cNvPr>
          <p:cNvSpPr>
            <a:spLocks noGrp="1"/>
          </p:cNvSpPr>
          <p:nvPr>
            <p:ph type="pic" sz="quarter" idx="232" hasCustomPrompt="1"/>
          </p:nvPr>
        </p:nvSpPr>
        <p:spPr>
          <a:xfrm>
            <a:off x="8859044" y="1772470"/>
            <a:ext cx="1919741" cy="2233377"/>
          </a:xfrm>
          <a:custGeom>
            <a:avLst/>
            <a:gdLst>
              <a:gd name="connsiteX0" fmla="*/ 628139 w 1919741"/>
              <a:gd name="connsiteY0" fmla="*/ 1075038 h 2233377"/>
              <a:gd name="connsiteX1" fmla="*/ 967628 w 1919741"/>
              <a:gd name="connsiteY1" fmla="*/ 1478667 h 2233377"/>
              <a:gd name="connsiteX2" fmla="*/ 433254 w 1919741"/>
              <a:gd name="connsiteY2" fmla="*/ 2233377 h 2233377"/>
              <a:gd name="connsiteX3" fmla="*/ 16046 w 1919741"/>
              <a:gd name="connsiteY3" fmla="*/ 1940164 h 2233377"/>
              <a:gd name="connsiteX4" fmla="*/ 1272171 w 1919741"/>
              <a:gd name="connsiteY4" fmla="*/ 1048552 h 2233377"/>
              <a:gd name="connsiteX5" fmla="*/ 1919741 w 1919741"/>
              <a:gd name="connsiteY5" fmla="*/ 1819087 h 2233377"/>
              <a:gd name="connsiteX6" fmla="*/ 1528791 w 1919741"/>
              <a:gd name="connsiteY6" fmla="*/ 2145851 h 2233377"/>
              <a:gd name="connsiteX7" fmla="*/ 967628 w 1919741"/>
              <a:gd name="connsiteY7" fmla="*/ 1478667 h 2233377"/>
              <a:gd name="connsiteX8" fmla="*/ 1388749 w 1919741"/>
              <a:gd name="connsiteY8" fmla="*/ 0 h 2233377"/>
              <a:gd name="connsiteX9" fmla="*/ 1805957 w 1919741"/>
              <a:gd name="connsiteY9" fmla="*/ 294672 h 2233377"/>
              <a:gd name="connsiteX10" fmla="*/ 1272171 w 1919741"/>
              <a:gd name="connsiteY10" fmla="*/ 1048552 h 2233377"/>
              <a:gd name="connsiteX11" fmla="*/ 932682 w 1919741"/>
              <a:gd name="connsiteY11" fmla="*/ 644600 h 2233377"/>
              <a:gd name="connsiteX12" fmla="*/ 390950 w 1919741"/>
              <a:gd name="connsiteY12" fmla="*/ 0 h 2233377"/>
              <a:gd name="connsiteX13" fmla="*/ 932682 w 1919741"/>
              <a:gd name="connsiteY13" fmla="*/ 644600 h 2233377"/>
              <a:gd name="connsiteX14" fmla="*/ 628139 w 1919741"/>
              <a:gd name="connsiteY14" fmla="*/ 1075038 h 2233377"/>
              <a:gd name="connsiteX15" fmla="*/ 0 w 1919741"/>
              <a:gd name="connsiteY15" fmla="*/ 328223 h 2233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19741" h="2233377">
                <a:moveTo>
                  <a:pt x="628139" y="1075038"/>
                </a:moveTo>
                <a:lnTo>
                  <a:pt x="967628" y="1478667"/>
                </a:lnTo>
                <a:lnTo>
                  <a:pt x="433254" y="2233377"/>
                </a:lnTo>
                <a:lnTo>
                  <a:pt x="16046" y="1940164"/>
                </a:lnTo>
                <a:close/>
                <a:moveTo>
                  <a:pt x="1272171" y="1048552"/>
                </a:moveTo>
                <a:lnTo>
                  <a:pt x="1919741" y="1819087"/>
                </a:lnTo>
                <a:lnTo>
                  <a:pt x="1528791" y="2145851"/>
                </a:lnTo>
                <a:lnTo>
                  <a:pt x="967628" y="1478667"/>
                </a:lnTo>
                <a:close/>
                <a:moveTo>
                  <a:pt x="1388749" y="0"/>
                </a:moveTo>
                <a:lnTo>
                  <a:pt x="1805957" y="294672"/>
                </a:lnTo>
                <a:lnTo>
                  <a:pt x="1272171" y="1048552"/>
                </a:lnTo>
                <a:lnTo>
                  <a:pt x="932682" y="644600"/>
                </a:lnTo>
                <a:close/>
                <a:moveTo>
                  <a:pt x="390950" y="0"/>
                </a:moveTo>
                <a:lnTo>
                  <a:pt x="932682" y="644600"/>
                </a:lnTo>
                <a:lnTo>
                  <a:pt x="628139" y="1075038"/>
                </a:lnTo>
                <a:lnTo>
                  <a:pt x="0" y="32822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6967196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805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09C9680-BF01-48DC-8C6B-F18CA0EF610F}"/>
              </a:ext>
            </a:extLst>
          </p:cNvPr>
          <p:cNvSpPr>
            <a:spLocks noGrp="1"/>
          </p:cNvSpPr>
          <p:nvPr>
            <p:ph type="pic" sz="quarter" idx="232" hasCustomPrompt="1"/>
          </p:nvPr>
        </p:nvSpPr>
        <p:spPr>
          <a:xfrm>
            <a:off x="7703461" y="2082800"/>
            <a:ext cx="3902524" cy="4775200"/>
          </a:xfrm>
          <a:custGeom>
            <a:avLst/>
            <a:gdLst>
              <a:gd name="connsiteX0" fmla="*/ 0 w 3902524"/>
              <a:gd name="connsiteY0" fmla="*/ 0 h 4775200"/>
              <a:gd name="connsiteX1" fmla="*/ 3902524 w 3902524"/>
              <a:gd name="connsiteY1" fmla="*/ 0 h 4775200"/>
              <a:gd name="connsiteX2" fmla="*/ 3902524 w 3902524"/>
              <a:gd name="connsiteY2" fmla="*/ 4775200 h 4775200"/>
              <a:gd name="connsiteX3" fmla="*/ 0 w 3902524"/>
              <a:gd name="connsiteY3" fmla="*/ 4775200 h 4775200"/>
            </a:gdLst>
            <a:ahLst/>
            <a:cxnLst>
              <a:cxn ang="0">
                <a:pos x="connsiteX0" y="connsiteY0"/>
              </a:cxn>
              <a:cxn ang="0">
                <a:pos x="connsiteX1" y="connsiteY1"/>
              </a:cxn>
              <a:cxn ang="0">
                <a:pos x="connsiteX2" y="connsiteY2"/>
              </a:cxn>
              <a:cxn ang="0">
                <a:pos x="connsiteX3" y="connsiteY3"/>
              </a:cxn>
            </a:cxnLst>
            <a:rect l="l" t="t" r="r" b="b"/>
            <a:pathLst>
              <a:path w="3902524" h="4775200">
                <a:moveTo>
                  <a:pt x="0" y="0"/>
                </a:moveTo>
                <a:lnTo>
                  <a:pt x="3902524" y="0"/>
                </a:lnTo>
                <a:lnTo>
                  <a:pt x="3902524" y="4775200"/>
                </a:lnTo>
                <a:lnTo>
                  <a:pt x="0" y="47752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663328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806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AED6B5ED-D053-4B2F-B779-56458AABFEA1}"/>
              </a:ext>
            </a:extLst>
          </p:cNvPr>
          <p:cNvSpPr>
            <a:spLocks noGrp="1"/>
          </p:cNvSpPr>
          <p:nvPr>
            <p:ph type="pic" sz="quarter" idx="235" hasCustomPrompt="1"/>
          </p:nvPr>
        </p:nvSpPr>
        <p:spPr>
          <a:xfrm>
            <a:off x="6942365" y="1738313"/>
            <a:ext cx="2941638" cy="1643063"/>
          </a:xfrm>
          <a:custGeom>
            <a:avLst/>
            <a:gdLst>
              <a:gd name="connsiteX0" fmla="*/ 592138 w 2941638"/>
              <a:gd name="connsiteY0" fmla="*/ 0 h 1643063"/>
              <a:gd name="connsiteX1" fmla="*/ 2941638 w 2941638"/>
              <a:gd name="connsiteY1" fmla="*/ 0 h 1643063"/>
              <a:gd name="connsiteX2" fmla="*/ 2357438 w 2941638"/>
              <a:gd name="connsiteY2" fmla="*/ 1643063 h 1643063"/>
              <a:gd name="connsiteX3" fmla="*/ 0 w 2941638"/>
              <a:gd name="connsiteY3" fmla="*/ 1643063 h 1643063"/>
            </a:gdLst>
            <a:ahLst/>
            <a:cxnLst>
              <a:cxn ang="0">
                <a:pos x="connsiteX0" y="connsiteY0"/>
              </a:cxn>
              <a:cxn ang="0">
                <a:pos x="connsiteX1" y="connsiteY1"/>
              </a:cxn>
              <a:cxn ang="0">
                <a:pos x="connsiteX2" y="connsiteY2"/>
              </a:cxn>
              <a:cxn ang="0">
                <a:pos x="connsiteX3" y="connsiteY3"/>
              </a:cxn>
            </a:cxnLst>
            <a:rect l="l" t="t" r="r" b="b"/>
            <a:pathLst>
              <a:path w="2941638" h="1643063">
                <a:moveTo>
                  <a:pt x="592138" y="0"/>
                </a:moveTo>
                <a:lnTo>
                  <a:pt x="2941638" y="0"/>
                </a:lnTo>
                <a:lnTo>
                  <a:pt x="2357438" y="1643063"/>
                </a:lnTo>
                <a:lnTo>
                  <a:pt x="0" y="1643063"/>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EAB68BCA-5933-4C26-9DD8-C674E40FF035}"/>
              </a:ext>
            </a:extLst>
          </p:cNvPr>
          <p:cNvSpPr>
            <a:spLocks noGrp="1"/>
          </p:cNvSpPr>
          <p:nvPr>
            <p:ph type="pic" sz="quarter" idx="234" hasCustomPrompt="1"/>
          </p:nvPr>
        </p:nvSpPr>
        <p:spPr>
          <a:xfrm>
            <a:off x="8694965" y="3475038"/>
            <a:ext cx="2941638" cy="1644650"/>
          </a:xfrm>
          <a:custGeom>
            <a:avLst/>
            <a:gdLst>
              <a:gd name="connsiteX0" fmla="*/ 592138 w 2941638"/>
              <a:gd name="connsiteY0" fmla="*/ 0 h 1644650"/>
              <a:gd name="connsiteX1" fmla="*/ 2941638 w 2941638"/>
              <a:gd name="connsiteY1" fmla="*/ 0 h 1644650"/>
              <a:gd name="connsiteX2" fmla="*/ 2359025 w 2941638"/>
              <a:gd name="connsiteY2" fmla="*/ 1644650 h 1644650"/>
              <a:gd name="connsiteX3" fmla="*/ 0 w 2941638"/>
              <a:gd name="connsiteY3" fmla="*/ 1644650 h 1644650"/>
            </a:gdLst>
            <a:ahLst/>
            <a:cxnLst>
              <a:cxn ang="0">
                <a:pos x="connsiteX0" y="connsiteY0"/>
              </a:cxn>
              <a:cxn ang="0">
                <a:pos x="connsiteX1" y="connsiteY1"/>
              </a:cxn>
              <a:cxn ang="0">
                <a:pos x="connsiteX2" y="connsiteY2"/>
              </a:cxn>
              <a:cxn ang="0">
                <a:pos x="connsiteX3" y="connsiteY3"/>
              </a:cxn>
            </a:cxnLst>
            <a:rect l="l" t="t" r="r" b="b"/>
            <a:pathLst>
              <a:path w="2941638" h="1644650">
                <a:moveTo>
                  <a:pt x="592138" y="0"/>
                </a:moveTo>
                <a:lnTo>
                  <a:pt x="2941638" y="0"/>
                </a:lnTo>
                <a:lnTo>
                  <a:pt x="2359025" y="1644650"/>
                </a:lnTo>
                <a:lnTo>
                  <a:pt x="0" y="1644650"/>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4FDB7E46-7B4E-491F-B4C4-B84C15A15492}"/>
              </a:ext>
            </a:extLst>
          </p:cNvPr>
          <p:cNvSpPr>
            <a:spLocks noGrp="1"/>
          </p:cNvSpPr>
          <p:nvPr>
            <p:ph type="pic" sz="quarter" idx="232" hasCustomPrompt="1"/>
          </p:nvPr>
        </p:nvSpPr>
        <p:spPr>
          <a:xfrm>
            <a:off x="8694965" y="-1588"/>
            <a:ext cx="2941638" cy="1644650"/>
          </a:xfrm>
          <a:custGeom>
            <a:avLst/>
            <a:gdLst>
              <a:gd name="connsiteX0" fmla="*/ 592138 w 2941638"/>
              <a:gd name="connsiteY0" fmla="*/ 0 h 1644650"/>
              <a:gd name="connsiteX1" fmla="*/ 2941638 w 2941638"/>
              <a:gd name="connsiteY1" fmla="*/ 0 h 1644650"/>
              <a:gd name="connsiteX2" fmla="*/ 2359025 w 2941638"/>
              <a:gd name="connsiteY2" fmla="*/ 1644650 h 1644650"/>
              <a:gd name="connsiteX3" fmla="*/ 0 w 2941638"/>
              <a:gd name="connsiteY3" fmla="*/ 1644650 h 1644650"/>
            </a:gdLst>
            <a:ahLst/>
            <a:cxnLst>
              <a:cxn ang="0">
                <a:pos x="connsiteX0" y="connsiteY0"/>
              </a:cxn>
              <a:cxn ang="0">
                <a:pos x="connsiteX1" y="connsiteY1"/>
              </a:cxn>
              <a:cxn ang="0">
                <a:pos x="connsiteX2" y="connsiteY2"/>
              </a:cxn>
              <a:cxn ang="0">
                <a:pos x="connsiteX3" y="connsiteY3"/>
              </a:cxn>
            </a:cxnLst>
            <a:rect l="l" t="t" r="r" b="b"/>
            <a:pathLst>
              <a:path w="2941638" h="1644650">
                <a:moveTo>
                  <a:pt x="592138" y="0"/>
                </a:moveTo>
                <a:lnTo>
                  <a:pt x="2941638" y="0"/>
                </a:lnTo>
                <a:lnTo>
                  <a:pt x="2359025" y="1644650"/>
                </a:lnTo>
                <a:lnTo>
                  <a:pt x="0" y="1644650"/>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A19C6A62-A97D-475B-B352-66744AAFA800}"/>
              </a:ext>
            </a:extLst>
          </p:cNvPr>
          <p:cNvSpPr>
            <a:spLocks noGrp="1"/>
          </p:cNvSpPr>
          <p:nvPr>
            <p:ph type="pic" sz="quarter" idx="233" hasCustomPrompt="1"/>
          </p:nvPr>
        </p:nvSpPr>
        <p:spPr>
          <a:xfrm>
            <a:off x="6942365" y="5213350"/>
            <a:ext cx="2941638" cy="1644650"/>
          </a:xfrm>
          <a:custGeom>
            <a:avLst/>
            <a:gdLst>
              <a:gd name="connsiteX0" fmla="*/ 592138 w 2941638"/>
              <a:gd name="connsiteY0" fmla="*/ 0 h 1644650"/>
              <a:gd name="connsiteX1" fmla="*/ 2941638 w 2941638"/>
              <a:gd name="connsiteY1" fmla="*/ 0 h 1644650"/>
              <a:gd name="connsiteX2" fmla="*/ 2357438 w 2941638"/>
              <a:gd name="connsiteY2" fmla="*/ 1644650 h 1644650"/>
              <a:gd name="connsiteX3" fmla="*/ 0 w 2941638"/>
              <a:gd name="connsiteY3" fmla="*/ 1644650 h 1644650"/>
            </a:gdLst>
            <a:ahLst/>
            <a:cxnLst>
              <a:cxn ang="0">
                <a:pos x="connsiteX0" y="connsiteY0"/>
              </a:cxn>
              <a:cxn ang="0">
                <a:pos x="connsiteX1" y="connsiteY1"/>
              </a:cxn>
              <a:cxn ang="0">
                <a:pos x="connsiteX2" y="connsiteY2"/>
              </a:cxn>
              <a:cxn ang="0">
                <a:pos x="connsiteX3" y="connsiteY3"/>
              </a:cxn>
            </a:cxnLst>
            <a:rect l="l" t="t" r="r" b="b"/>
            <a:pathLst>
              <a:path w="2941638" h="1644650">
                <a:moveTo>
                  <a:pt x="592138" y="0"/>
                </a:moveTo>
                <a:lnTo>
                  <a:pt x="2941638" y="0"/>
                </a:lnTo>
                <a:lnTo>
                  <a:pt x="2357438" y="1644650"/>
                </a:lnTo>
                <a:lnTo>
                  <a:pt x="0" y="164465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1551667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807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28BE3FA5-119F-47E7-B0D3-F74F6D99548C}"/>
              </a:ext>
            </a:extLst>
          </p:cNvPr>
          <p:cNvSpPr>
            <a:spLocks noGrp="1"/>
          </p:cNvSpPr>
          <p:nvPr>
            <p:ph type="pic" sz="quarter" idx="233" hasCustomPrompt="1"/>
          </p:nvPr>
        </p:nvSpPr>
        <p:spPr>
          <a:xfrm>
            <a:off x="4126706" y="2103177"/>
            <a:ext cx="3938588" cy="3925888"/>
          </a:xfrm>
          <a:custGeom>
            <a:avLst/>
            <a:gdLst>
              <a:gd name="connsiteX0" fmla="*/ 1968500 w 3938588"/>
              <a:gd name="connsiteY0" fmla="*/ 0 h 3925888"/>
              <a:gd name="connsiteX1" fmla="*/ 3938588 w 3938588"/>
              <a:gd name="connsiteY1" fmla="*/ 1963738 h 3925888"/>
              <a:gd name="connsiteX2" fmla="*/ 1968500 w 3938588"/>
              <a:gd name="connsiteY2" fmla="*/ 3925888 h 3925888"/>
              <a:gd name="connsiteX3" fmla="*/ 0 w 3938588"/>
              <a:gd name="connsiteY3" fmla="*/ 1963738 h 3925888"/>
            </a:gdLst>
            <a:ahLst/>
            <a:cxnLst>
              <a:cxn ang="0">
                <a:pos x="connsiteX0" y="connsiteY0"/>
              </a:cxn>
              <a:cxn ang="0">
                <a:pos x="connsiteX1" y="connsiteY1"/>
              </a:cxn>
              <a:cxn ang="0">
                <a:pos x="connsiteX2" y="connsiteY2"/>
              </a:cxn>
              <a:cxn ang="0">
                <a:pos x="connsiteX3" y="connsiteY3"/>
              </a:cxn>
            </a:cxnLst>
            <a:rect l="l" t="t" r="r" b="b"/>
            <a:pathLst>
              <a:path w="3938588" h="3925888">
                <a:moveTo>
                  <a:pt x="1968500" y="0"/>
                </a:moveTo>
                <a:lnTo>
                  <a:pt x="3938588" y="1963738"/>
                </a:lnTo>
                <a:lnTo>
                  <a:pt x="1968500" y="3925888"/>
                </a:lnTo>
                <a:lnTo>
                  <a:pt x="0" y="1963738"/>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4F2ABA36-78DD-4917-B1E3-15ADB92C553F}"/>
              </a:ext>
            </a:extLst>
          </p:cNvPr>
          <p:cNvSpPr>
            <a:spLocks noGrp="1"/>
          </p:cNvSpPr>
          <p:nvPr>
            <p:ph type="pic" sz="quarter" idx="234" hasCustomPrompt="1"/>
          </p:nvPr>
        </p:nvSpPr>
        <p:spPr>
          <a:xfrm>
            <a:off x="8030213" y="1995249"/>
            <a:ext cx="3938588" cy="3925888"/>
          </a:xfrm>
          <a:custGeom>
            <a:avLst/>
            <a:gdLst>
              <a:gd name="connsiteX0" fmla="*/ 1968500 w 3938588"/>
              <a:gd name="connsiteY0" fmla="*/ 0 h 3925888"/>
              <a:gd name="connsiteX1" fmla="*/ 3938588 w 3938588"/>
              <a:gd name="connsiteY1" fmla="*/ 1963738 h 3925888"/>
              <a:gd name="connsiteX2" fmla="*/ 1968500 w 3938588"/>
              <a:gd name="connsiteY2" fmla="*/ 3925888 h 3925888"/>
              <a:gd name="connsiteX3" fmla="*/ 0 w 3938588"/>
              <a:gd name="connsiteY3" fmla="*/ 1963738 h 3925888"/>
            </a:gdLst>
            <a:ahLst/>
            <a:cxnLst>
              <a:cxn ang="0">
                <a:pos x="connsiteX0" y="connsiteY0"/>
              </a:cxn>
              <a:cxn ang="0">
                <a:pos x="connsiteX1" y="connsiteY1"/>
              </a:cxn>
              <a:cxn ang="0">
                <a:pos x="connsiteX2" y="connsiteY2"/>
              </a:cxn>
              <a:cxn ang="0">
                <a:pos x="connsiteX3" y="connsiteY3"/>
              </a:cxn>
            </a:cxnLst>
            <a:rect l="l" t="t" r="r" b="b"/>
            <a:pathLst>
              <a:path w="3938588" h="3925888">
                <a:moveTo>
                  <a:pt x="1968500" y="0"/>
                </a:moveTo>
                <a:lnTo>
                  <a:pt x="3938588" y="1963738"/>
                </a:lnTo>
                <a:lnTo>
                  <a:pt x="1968500" y="3925888"/>
                </a:lnTo>
                <a:lnTo>
                  <a:pt x="0" y="1963738"/>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7E896F2E-5D55-437F-A1A1-6A95CFD2FD03}"/>
              </a:ext>
            </a:extLst>
          </p:cNvPr>
          <p:cNvSpPr>
            <a:spLocks noGrp="1"/>
          </p:cNvSpPr>
          <p:nvPr>
            <p:ph type="pic" sz="quarter" idx="232" hasCustomPrompt="1"/>
          </p:nvPr>
        </p:nvSpPr>
        <p:spPr>
          <a:xfrm>
            <a:off x="223200" y="1995249"/>
            <a:ext cx="3938588" cy="3925888"/>
          </a:xfrm>
          <a:custGeom>
            <a:avLst/>
            <a:gdLst>
              <a:gd name="connsiteX0" fmla="*/ 1968500 w 3938588"/>
              <a:gd name="connsiteY0" fmla="*/ 0 h 3925888"/>
              <a:gd name="connsiteX1" fmla="*/ 3938588 w 3938588"/>
              <a:gd name="connsiteY1" fmla="*/ 1963738 h 3925888"/>
              <a:gd name="connsiteX2" fmla="*/ 1968500 w 3938588"/>
              <a:gd name="connsiteY2" fmla="*/ 3925888 h 3925888"/>
              <a:gd name="connsiteX3" fmla="*/ 0 w 3938588"/>
              <a:gd name="connsiteY3" fmla="*/ 1963738 h 3925888"/>
            </a:gdLst>
            <a:ahLst/>
            <a:cxnLst>
              <a:cxn ang="0">
                <a:pos x="connsiteX0" y="connsiteY0"/>
              </a:cxn>
              <a:cxn ang="0">
                <a:pos x="connsiteX1" y="connsiteY1"/>
              </a:cxn>
              <a:cxn ang="0">
                <a:pos x="connsiteX2" y="connsiteY2"/>
              </a:cxn>
              <a:cxn ang="0">
                <a:pos x="connsiteX3" y="connsiteY3"/>
              </a:cxn>
            </a:cxnLst>
            <a:rect l="l" t="t" r="r" b="b"/>
            <a:pathLst>
              <a:path w="3938588" h="3925888">
                <a:moveTo>
                  <a:pt x="1968500" y="0"/>
                </a:moveTo>
                <a:lnTo>
                  <a:pt x="3938588" y="1963738"/>
                </a:lnTo>
                <a:lnTo>
                  <a:pt x="1968500" y="3925888"/>
                </a:lnTo>
                <a:lnTo>
                  <a:pt x="0" y="196373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226315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808_Title Slide">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FFCC83B1-3FB2-40A4-AFFB-CF5A2F9E49A6}"/>
              </a:ext>
            </a:extLst>
          </p:cNvPr>
          <p:cNvSpPr>
            <a:spLocks noGrp="1"/>
          </p:cNvSpPr>
          <p:nvPr>
            <p:ph type="pic" sz="quarter" idx="237" hasCustomPrompt="1"/>
          </p:nvPr>
        </p:nvSpPr>
        <p:spPr>
          <a:xfrm>
            <a:off x="7273134" y="1814513"/>
            <a:ext cx="2113756" cy="2113756"/>
          </a:xfrm>
          <a:custGeom>
            <a:avLst/>
            <a:gdLst>
              <a:gd name="connsiteX0" fmla="*/ 1056878 w 2113756"/>
              <a:gd name="connsiteY0" fmla="*/ 0 h 2113756"/>
              <a:gd name="connsiteX1" fmla="*/ 2113756 w 2113756"/>
              <a:gd name="connsiteY1" fmla="*/ 1056878 h 2113756"/>
              <a:gd name="connsiteX2" fmla="*/ 1056878 w 2113756"/>
              <a:gd name="connsiteY2" fmla="*/ 2113756 h 2113756"/>
              <a:gd name="connsiteX3" fmla="*/ 0 w 2113756"/>
              <a:gd name="connsiteY3" fmla="*/ 1056878 h 2113756"/>
            </a:gdLst>
            <a:ahLst/>
            <a:cxnLst>
              <a:cxn ang="0">
                <a:pos x="connsiteX0" y="connsiteY0"/>
              </a:cxn>
              <a:cxn ang="0">
                <a:pos x="connsiteX1" y="connsiteY1"/>
              </a:cxn>
              <a:cxn ang="0">
                <a:pos x="connsiteX2" y="connsiteY2"/>
              </a:cxn>
              <a:cxn ang="0">
                <a:pos x="connsiteX3" y="connsiteY3"/>
              </a:cxn>
            </a:cxnLst>
            <a:rect l="l" t="t" r="r" b="b"/>
            <a:pathLst>
              <a:path w="2113756" h="2113756">
                <a:moveTo>
                  <a:pt x="1056878" y="0"/>
                </a:moveTo>
                <a:lnTo>
                  <a:pt x="2113756" y="1056878"/>
                </a:lnTo>
                <a:lnTo>
                  <a:pt x="1056878" y="2113756"/>
                </a:lnTo>
                <a:lnTo>
                  <a:pt x="0" y="1056878"/>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71D36D51-E4E1-4D3E-9CC1-2D06FDCBFE13}"/>
              </a:ext>
            </a:extLst>
          </p:cNvPr>
          <p:cNvSpPr>
            <a:spLocks noGrp="1"/>
          </p:cNvSpPr>
          <p:nvPr>
            <p:ph type="pic" sz="quarter" idx="235" hasCustomPrompt="1"/>
          </p:nvPr>
        </p:nvSpPr>
        <p:spPr>
          <a:xfrm>
            <a:off x="1585911" y="3015060"/>
            <a:ext cx="2113756" cy="2113756"/>
          </a:xfrm>
          <a:custGeom>
            <a:avLst/>
            <a:gdLst>
              <a:gd name="connsiteX0" fmla="*/ 1056878 w 2113756"/>
              <a:gd name="connsiteY0" fmla="*/ 0 h 2113756"/>
              <a:gd name="connsiteX1" fmla="*/ 2113756 w 2113756"/>
              <a:gd name="connsiteY1" fmla="*/ 1056878 h 2113756"/>
              <a:gd name="connsiteX2" fmla="*/ 1056878 w 2113756"/>
              <a:gd name="connsiteY2" fmla="*/ 2113756 h 2113756"/>
              <a:gd name="connsiteX3" fmla="*/ 0 w 2113756"/>
              <a:gd name="connsiteY3" fmla="*/ 1056878 h 2113756"/>
            </a:gdLst>
            <a:ahLst/>
            <a:cxnLst>
              <a:cxn ang="0">
                <a:pos x="connsiteX0" y="connsiteY0"/>
              </a:cxn>
              <a:cxn ang="0">
                <a:pos x="connsiteX1" y="connsiteY1"/>
              </a:cxn>
              <a:cxn ang="0">
                <a:pos x="connsiteX2" y="connsiteY2"/>
              </a:cxn>
              <a:cxn ang="0">
                <a:pos x="connsiteX3" y="connsiteY3"/>
              </a:cxn>
            </a:cxnLst>
            <a:rect l="l" t="t" r="r" b="b"/>
            <a:pathLst>
              <a:path w="2113756" h="2113756">
                <a:moveTo>
                  <a:pt x="1056878" y="0"/>
                </a:moveTo>
                <a:lnTo>
                  <a:pt x="2113756" y="1056878"/>
                </a:lnTo>
                <a:lnTo>
                  <a:pt x="1056878" y="2113756"/>
                </a:lnTo>
                <a:lnTo>
                  <a:pt x="0" y="1056878"/>
                </a:lnTo>
                <a:close/>
              </a:path>
            </a:pathLst>
          </a:custGeom>
        </p:spPr>
        <p:txBody>
          <a:bodyPr wrap="square">
            <a:noAutofit/>
          </a:bodyPr>
          <a:lstStyle>
            <a:lvl1pPr>
              <a:defRPr sz="1200"/>
            </a:lvl1pPr>
          </a:lstStyle>
          <a:p>
            <a:r>
              <a:rPr lang="en-US" dirty="0"/>
              <a:t>Picture</a:t>
            </a:r>
          </a:p>
        </p:txBody>
      </p:sp>
      <p:sp>
        <p:nvSpPr>
          <p:cNvPr id="23" name="Picture Placeholder 22">
            <a:extLst>
              <a:ext uri="{FF2B5EF4-FFF2-40B4-BE49-F238E27FC236}">
                <a16:creationId xmlns:a16="http://schemas.microsoft.com/office/drawing/2014/main" id="{2591E4C1-B116-4754-BEB2-CD11411B2DAE}"/>
              </a:ext>
            </a:extLst>
          </p:cNvPr>
          <p:cNvSpPr>
            <a:spLocks noGrp="1"/>
          </p:cNvSpPr>
          <p:nvPr>
            <p:ph type="pic" sz="quarter" idx="238" hasCustomPrompt="1"/>
          </p:nvPr>
        </p:nvSpPr>
        <p:spPr>
          <a:xfrm>
            <a:off x="8492334" y="3015060"/>
            <a:ext cx="2113756" cy="2113756"/>
          </a:xfrm>
          <a:custGeom>
            <a:avLst/>
            <a:gdLst>
              <a:gd name="connsiteX0" fmla="*/ 1056878 w 2113756"/>
              <a:gd name="connsiteY0" fmla="*/ 0 h 2113756"/>
              <a:gd name="connsiteX1" fmla="*/ 2113756 w 2113756"/>
              <a:gd name="connsiteY1" fmla="*/ 1056878 h 2113756"/>
              <a:gd name="connsiteX2" fmla="*/ 1056878 w 2113756"/>
              <a:gd name="connsiteY2" fmla="*/ 2113756 h 2113756"/>
              <a:gd name="connsiteX3" fmla="*/ 0 w 2113756"/>
              <a:gd name="connsiteY3" fmla="*/ 1056878 h 2113756"/>
            </a:gdLst>
            <a:ahLst/>
            <a:cxnLst>
              <a:cxn ang="0">
                <a:pos x="connsiteX0" y="connsiteY0"/>
              </a:cxn>
              <a:cxn ang="0">
                <a:pos x="connsiteX1" y="connsiteY1"/>
              </a:cxn>
              <a:cxn ang="0">
                <a:pos x="connsiteX2" y="connsiteY2"/>
              </a:cxn>
              <a:cxn ang="0">
                <a:pos x="connsiteX3" y="connsiteY3"/>
              </a:cxn>
            </a:cxnLst>
            <a:rect l="l" t="t" r="r" b="b"/>
            <a:pathLst>
              <a:path w="2113756" h="2113756">
                <a:moveTo>
                  <a:pt x="1056878" y="0"/>
                </a:moveTo>
                <a:lnTo>
                  <a:pt x="2113756" y="1056878"/>
                </a:lnTo>
                <a:lnTo>
                  <a:pt x="1056878" y="2113756"/>
                </a:lnTo>
                <a:lnTo>
                  <a:pt x="0" y="1056878"/>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1B1CCF49-E583-4167-988F-15CE907DB246}"/>
              </a:ext>
            </a:extLst>
          </p:cNvPr>
          <p:cNvSpPr>
            <a:spLocks noGrp="1"/>
          </p:cNvSpPr>
          <p:nvPr>
            <p:ph type="pic" sz="quarter" idx="234" hasCustomPrompt="1"/>
          </p:nvPr>
        </p:nvSpPr>
        <p:spPr>
          <a:xfrm>
            <a:off x="2738436" y="1833563"/>
            <a:ext cx="2113756" cy="2113756"/>
          </a:xfrm>
          <a:custGeom>
            <a:avLst/>
            <a:gdLst>
              <a:gd name="connsiteX0" fmla="*/ 1056878 w 2113756"/>
              <a:gd name="connsiteY0" fmla="*/ 0 h 2113756"/>
              <a:gd name="connsiteX1" fmla="*/ 2113756 w 2113756"/>
              <a:gd name="connsiteY1" fmla="*/ 1056878 h 2113756"/>
              <a:gd name="connsiteX2" fmla="*/ 1056878 w 2113756"/>
              <a:gd name="connsiteY2" fmla="*/ 2113756 h 2113756"/>
              <a:gd name="connsiteX3" fmla="*/ 0 w 2113756"/>
              <a:gd name="connsiteY3" fmla="*/ 1056878 h 2113756"/>
            </a:gdLst>
            <a:ahLst/>
            <a:cxnLst>
              <a:cxn ang="0">
                <a:pos x="connsiteX0" y="connsiteY0"/>
              </a:cxn>
              <a:cxn ang="0">
                <a:pos x="connsiteX1" y="connsiteY1"/>
              </a:cxn>
              <a:cxn ang="0">
                <a:pos x="connsiteX2" y="connsiteY2"/>
              </a:cxn>
              <a:cxn ang="0">
                <a:pos x="connsiteX3" y="connsiteY3"/>
              </a:cxn>
            </a:cxnLst>
            <a:rect l="l" t="t" r="r" b="b"/>
            <a:pathLst>
              <a:path w="2113756" h="2113756">
                <a:moveTo>
                  <a:pt x="1056878" y="0"/>
                </a:moveTo>
                <a:lnTo>
                  <a:pt x="2113756" y="1056878"/>
                </a:lnTo>
                <a:lnTo>
                  <a:pt x="1056878" y="2113756"/>
                </a:lnTo>
                <a:lnTo>
                  <a:pt x="0" y="1056878"/>
                </a:ln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59D49842-2337-48BC-9038-A5CA63CA399E}"/>
              </a:ext>
            </a:extLst>
          </p:cNvPr>
          <p:cNvSpPr>
            <a:spLocks noGrp="1"/>
          </p:cNvSpPr>
          <p:nvPr>
            <p:ph type="pic" sz="quarter" idx="236" hasCustomPrompt="1"/>
          </p:nvPr>
        </p:nvSpPr>
        <p:spPr>
          <a:xfrm>
            <a:off x="2738436" y="4201121"/>
            <a:ext cx="2113756" cy="2113756"/>
          </a:xfrm>
          <a:custGeom>
            <a:avLst/>
            <a:gdLst>
              <a:gd name="connsiteX0" fmla="*/ 1056878 w 2113756"/>
              <a:gd name="connsiteY0" fmla="*/ 0 h 2113756"/>
              <a:gd name="connsiteX1" fmla="*/ 2113756 w 2113756"/>
              <a:gd name="connsiteY1" fmla="*/ 1056878 h 2113756"/>
              <a:gd name="connsiteX2" fmla="*/ 1056878 w 2113756"/>
              <a:gd name="connsiteY2" fmla="*/ 2113756 h 2113756"/>
              <a:gd name="connsiteX3" fmla="*/ 0 w 2113756"/>
              <a:gd name="connsiteY3" fmla="*/ 1056878 h 2113756"/>
            </a:gdLst>
            <a:ahLst/>
            <a:cxnLst>
              <a:cxn ang="0">
                <a:pos x="connsiteX0" y="connsiteY0"/>
              </a:cxn>
              <a:cxn ang="0">
                <a:pos x="connsiteX1" y="connsiteY1"/>
              </a:cxn>
              <a:cxn ang="0">
                <a:pos x="connsiteX2" y="connsiteY2"/>
              </a:cxn>
              <a:cxn ang="0">
                <a:pos x="connsiteX3" y="connsiteY3"/>
              </a:cxn>
            </a:cxnLst>
            <a:rect l="l" t="t" r="r" b="b"/>
            <a:pathLst>
              <a:path w="2113756" h="2113756">
                <a:moveTo>
                  <a:pt x="1056878" y="0"/>
                </a:moveTo>
                <a:lnTo>
                  <a:pt x="2113756" y="1056878"/>
                </a:lnTo>
                <a:lnTo>
                  <a:pt x="1056878" y="2113756"/>
                </a:lnTo>
                <a:lnTo>
                  <a:pt x="0" y="1056878"/>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D8208D05-E128-4A9C-9AF2-4D5D8ACB8A66}"/>
              </a:ext>
            </a:extLst>
          </p:cNvPr>
          <p:cNvSpPr>
            <a:spLocks noGrp="1"/>
          </p:cNvSpPr>
          <p:nvPr>
            <p:ph type="pic" sz="quarter" idx="232" hasCustomPrompt="1"/>
          </p:nvPr>
        </p:nvSpPr>
        <p:spPr>
          <a:xfrm>
            <a:off x="3862387" y="1871663"/>
            <a:ext cx="4400550" cy="4400550"/>
          </a:xfrm>
          <a:custGeom>
            <a:avLst/>
            <a:gdLst>
              <a:gd name="connsiteX0" fmla="*/ 2200275 w 4400550"/>
              <a:gd name="connsiteY0" fmla="*/ 0 h 4400550"/>
              <a:gd name="connsiteX1" fmla="*/ 4400550 w 4400550"/>
              <a:gd name="connsiteY1" fmla="*/ 2200275 h 4400550"/>
              <a:gd name="connsiteX2" fmla="*/ 2200275 w 4400550"/>
              <a:gd name="connsiteY2" fmla="*/ 4400550 h 4400550"/>
              <a:gd name="connsiteX3" fmla="*/ 0 w 4400550"/>
              <a:gd name="connsiteY3" fmla="*/ 2200275 h 4400550"/>
            </a:gdLst>
            <a:ahLst/>
            <a:cxnLst>
              <a:cxn ang="0">
                <a:pos x="connsiteX0" y="connsiteY0"/>
              </a:cxn>
              <a:cxn ang="0">
                <a:pos x="connsiteX1" y="connsiteY1"/>
              </a:cxn>
              <a:cxn ang="0">
                <a:pos x="connsiteX2" y="connsiteY2"/>
              </a:cxn>
              <a:cxn ang="0">
                <a:pos x="connsiteX3" y="connsiteY3"/>
              </a:cxn>
            </a:cxnLst>
            <a:rect l="l" t="t" r="r" b="b"/>
            <a:pathLst>
              <a:path w="4400550" h="4400550">
                <a:moveTo>
                  <a:pt x="2200275" y="0"/>
                </a:moveTo>
                <a:lnTo>
                  <a:pt x="4400550" y="2200275"/>
                </a:lnTo>
                <a:lnTo>
                  <a:pt x="2200275" y="4400550"/>
                </a:lnTo>
                <a:lnTo>
                  <a:pt x="0" y="2200275"/>
                </a:lnTo>
                <a:close/>
              </a:path>
            </a:pathLst>
          </a:custGeom>
        </p:spPr>
        <p:txBody>
          <a:bodyPr wrap="square">
            <a:noAutofit/>
          </a:bodyPr>
          <a:lstStyle>
            <a:lvl1pPr>
              <a:defRPr sz="1200"/>
            </a:lvl1pPr>
          </a:lstStyle>
          <a:p>
            <a:r>
              <a:rPr lang="en-US" dirty="0"/>
              <a:t>Picture</a:t>
            </a:r>
          </a:p>
        </p:txBody>
      </p:sp>
      <p:sp>
        <p:nvSpPr>
          <p:cNvPr id="24" name="Picture Placeholder 23">
            <a:extLst>
              <a:ext uri="{FF2B5EF4-FFF2-40B4-BE49-F238E27FC236}">
                <a16:creationId xmlns:a16="http://schemas.microsoft.com/office/drawing/2014/main" id="{328280C7-AA61-40A1-AE11-CB3A10E2E896}"/>
              </a:ext>
            </a:extLst>
          </p:cNvPr>
          <p:cNvSpPr>
            <a:spLocks noGrp="1"/>
          </p:cNvSpPr>
          <p:nvPr>
            <p:ph type="pic" sz="quarter" idx="233" hasCustomPrompt="1"/>
          </p:nvPr>
        </p:nvSpPr>
        <p:spPr>
          <a:xfrm>
            <a:off x="7273134" y="4201121"/>
            <a:ext cx="2113756" cy="2113756"/>
          </a:xfrm>
          <a:custGeom>
            <a:avLst/>
            <a:gdLst>
              <a:gd name="connsiteX0" fmla="*/ 1056878 w 2113756"/>
              <a:gd name="connsiteY0" fmla="*/ 0 h 2113756"/>
              <a:gd name="connsiteX1" fmla="*/ 2113756 w 2113756"/>
              <a:gd name="connsiteY1" fmla="*/ 1056878 h 2113756"/>
              <a:gd name="connsiteX2" fmla="*/ 1056878 w 2113756"/>
              <a:gd name="connsiteY2" fmla="*/ 2113756 h 2113756"/>
              <a:gd name="connsiteX3" fmla="*/ 0 w 2113756"/>
              <a:gd name="connsiteY3" fmla="*/ 1056878 h 2113756"/>
            </a:gdLst>
            <a:ahLst/>
            <a:cxnLst>
              <a:cxn ang="0">
                <a:pos x="connsiteX0" y="connsiteY0"/>
              </a:cxn>
              <a:cxn ang="0">
                <a:pos x="connsiteX1" y="connsiteY1"/>
              </a:cxn>
              <a:cxn ang="0">
                <a:pos x="connsiteX2" y="connsiteY2"/>
              </a:cxn>
              <a:cxn ang="0">
                <a:pos x="connsiteX3" y="connsiteY3"/>
              </a:cxn>
            </a:cxnLst>
            <a:rect l="l" t="t" r="r" b="b"/>
            <a:pathLst>
              <a:path w="2113756" h="2113756">
                <a:moveTo>
                  <a:pt x="1056878" y="0"/>
                </a:moveTo>
                <a:lnTo>
                  <a:pt x="2113756" y="1056878"/>
                </a:lnTo>
                <a:lnTo>
                  <a:pt x="1056878" y="2113756"/>
                </a:lnTo>
                <a:lnTo>
                  <a:pt x="0" y="105687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8399691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a:xfrm>
            <a:off x="11304542" y="481237"/>
            <a:ext cx="438150" cy="311150"/>
          </a:xfrm>
          <a:prstGeom prst="rect">
            <a:avLst/>
          </a:prstGeom>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0"/>
            <a:ext cx="12192000" cy="6858000"/>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2740062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809_Title Slide">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A77CA48B-3178-4005-8DF2-B242547F10C8}"/>
              </a:ext>
            </a:extLst>
          </p:cNvPr>
          <p:cNvSpPr>
            <a:spLocks noGrp="1"/>
          </p:cNvSpPr>
          <p:nvPr>
            <p:ph type="pic" sz="quarter" idx="234" hasCustomPrompt="1"/>
          </p:nvPr>
        </p:nvSpPr>
        <p:spPr>
          <a:xfrm>
            <a:off x="6120782" y="2146852"/>
            <a:ext cx="3010830" cy="3854381"/>
          </a:xfrm>
          <a:custGeom>
            <a:avLst/>
            <a:gdLst>
              <a:gd name="connsiteX0" fmla="*/ 0 w 3010830"/>
              <a:gd name="connsiteY0" fmla="*/ 0 h 3854381"/>
              <a:gd name="connsiteX1" fmla="*/ 3010830 w 3010830"/>
              <a:gd name="connsiteY1" fmla="*/ 0 h 3854381"/>
              <a:gd name="connsiteX2" fmla="*/ 3010830 w 3010830"/>
              <a:gd name="connsiteY2" fmla="*/ 3854381 h 3854381"/>
              <a:gd name="connsiteX3" fmla="*/ 0 w 3010830"/>
              <a:gd name="connsiteY3" fmla="*/ 3854381 h 3854381"/>
            </a:gdLst>
            <a:ahLst/>
            <a:cxnLst>
              <a:cxn ang="0">
                <a:pos x="connsiteX0" y="connsiteY0"/>
              </a:cxn>
              <a:cxn ang="0">
                <a:pos x="connsiteX1" y="connsiteY1"/>
              </a:cxn>
              <a:cxn ang="0">
                <a:pos x="connsiteX2" y="connsiteY2"/>
              </a:cxn>
              <a:cxn ang="0">
                <a:pos x="connsiteX3" y="connsiteY3"/>
              </a:cxn>
            </a:cxnLst>
            <a:rect l="l" t="t" r="r" b="b"/>
            <a:pathLst>
              <a:path w="3010830" h="3854381">
                <a:moveTo>
                  <a:pt x="0" y="0"/>
                </a:moveTo>
                <a:lnTo>
                  <a:pt x="3010830" y="0"/>
                </a:lnTo>
                <a:lnTo>
                  <a:pt x="3010830" y="3854381"/>
                </a:lnTo>
                <a:lnTo>
                  <a:pt x="0" y="3854381"/>
                </a:lnTo>
                <a:close/>
              </a:path>
            </a:pathLst>
          </a:custGeom>
        </p:spPr>
        <p:txBody>
          <a:bodyPr wrap="square">
            <a:noAutofit/>
          </a:bodyPr>
          <a:lstStyle>
            <a:lvl1pPr>
              <a:defRPr sz="1200"/>
            </a:lvl1pPr>
          </a:lstStyle>
          <a:p>
            <a:r>
              <a:rPr lang="en-US" dirty="0"/>
              <a:t>Picture</a:t>
            </a:r>
          </a:p>
        </p:txBody>
      </p:sp>
      <p:sp>
        <p:nvSpPr>
          <p:cNvPr id="21" name="Picture Placeholder 20">
            <a:extLst>
              <a:ext uri="{FF2B5EF4-FFF2-40B4-BE49-F238E27FC236}">
                <a16:creationId xmlns:a16="http://schemas.microsoft.com/office/drawing/2014/main" id="{C45675FB-D6B1-4E40-B576-05A05A57404B}"/>
              </a:ext>
            </a:extLst>
          </p:cNvPr>
          <p:cNvSpPr>
            <a:spLocks noGrp="1"/>
          </p:cNvSpPr>
          <p:nvPr>
            <p:ph type="pic" sz="quarter" idx="233" hasCustomPrompt="1"/>
          </p:nvPr>
        </p:nvSpPr>
        <p:spPr>
          <a:xfrm>
            <a:off x="3060391" y="2146852"/>
            <a:ext cx="3010830" cy="3854381"/>
          </a:xfrm>
          <a:custGeom>
            <a:avLst/>
            <a:gdLst>
              <a:gd name="connsiteX0" fmla="*/ 0 w 3010830"/>
              <a:gd name="connsiteY0" fmla="*/ 0 h 3854381"/>
              <a:gd name="connsiteX1" fmla="*/ 3010830 w 3010830"/>
              <a:gd name="connsiteY1" fmla="*/ 0 h 3854381"/>
              <a:gd name="connsiteX2" fmla="*/ 3010830 w 3010830"/>
              <a:gd name="connsiteY2" fmla="*/ 3854381 h 3854381"/>
              <a:gd name="connsiteX3" fmla="*/ 0 w 3010830"/>
              <a:gd name="connsiteY3" fmla="*/ 3854381 h 3854381"/>
            </a:gdLst>
            <a:ahLst/>
            <a:cxnLst>
              <a:cxn ang="0">
                <a:pos x="connsiteX0" y="connsiteY0"/>
              </a:cxn>
              <a:cxn ang="0">
                <a:pos x="connsiteX1" y="connsiteY1"/>
              </a:cxn>
              <a:cxn ang="0">
                <a:pos x="connsiteX2" y="connsiteY2"/>
              </a:cxn>
              <a:cxn ang="0">
                <a:pos x="connsiteX3" y="connsiteY3"/>
              </a:cxn>
            </a:cxnLst>
            <a:rect l="l" t="t" r="r" b="b"/>
            <a:pathLst>
              <a:path w="3010830" h="3854381">
                <a:moveTo>
                  <a:pt x="0" y="0"/>
                </a:moveTo>
                <a:lnTo>
                  <a:pt x="3010830" y="0"/>
                </a:lnTo>
                <a:lnTo>
                  <a:pt x="3010830" y="3854381"/>
                </a:lnTo>
                <a:lnTo>
                  <a:pt x="0" y="3854381"/>
                </a:lnTo>
                <a:close/>
              </a:path>
            </a:pathLst>
          </a:custGeom>
        </p:spPr>
        <p:txBody>
          <a:bodyPr wrap="square">
            <a:noAutofit/>
          </a:bodyPr>
          <a:lstStyle>
            <a:lvl1pPr>
              <a:defRPr sz="1200"/>
            </a:lvl1pPr>
          </a:lstStyle>
          <a:p>
            <a:r>
              <a:rPr lang="en-US" dirty="0"/>
              <a:t>Picture</a:t>
            </a:r>
          </a:p>
        </p:txBody>
      </p:sp>
      <p:sp>
        <p:nvSpPr>
          <p:cNvPr id="20" name="Picture Placeholder 19">
            <a:extLst>
              <a:ext uri="{FF2B5EF4-FFF2-40B4-BE49-F238E27FC236}">
                <a16:creationId xmlns:a16="http://schemas.microsoft.com/office/drawing/2014/main" id="{637EC3CF-156C-47CC-ADC0-A157514D4DA0}"/>
              </a:ext>
            </a:extLst>
          </p:cNvPr>
          <p:cNvSpPr>
            <a:spLocks noGrp="1"/>
          </p:cNvSpPr>
          <p:nvPr>
            <p:ph type="pic" sz="quarter" idx="232" hasCustomPrompt="1"/>
          </p:nvPr>
        </p:nvSpPr>
        <p:spPr>
          <a:xfrm>
            <a:off x="1" y="2146854"/>
            <a:ext cx="3010830" cy="3854381"/>
          </a:xfrm>
          <a:custGeom>
            <a:avLst/>
            <a:gdLst>
              <a:gd name="connsiteX0" fmla="*/ 0 w 3010830"/>
              <a:gd name="connsiteY0" fmla="*/ 0 h 3854381"/>
              <a:gd name="connsiteX1" fmla="*/ 3010830 w 3010830"/>
              <a:gd name="connsiteY1" fmla="*/ 0 h 3854381"/>
              <a:gd name="connsiteX2" fmla="*/ 3010830 w 3010830"/>
              <a:gd name="connsiteY2" fmla="*/ 3854381 h 3854381"/>
              <a:gd name="connsiteX3" fmla="*/ 0 w 3010830"/>
              <a:gd name="connsiteY3" fmla="*/ 3854381 h 3854381"/>
            </a:gdLst>
            <a:ahLst/>
            <a:cxnLst>
              <a:cxn ang="0">
                <a:pos x="connsiteX0" y="connsiteY0"/>
              </a:cxn>
              <a:cxn ang="0">
                <a:pos x="connsiteX1" y="connsiteY1"/>
              </a:cxn>
              <a:cxn ang="0">
                <a:pos x="connsiteX2" y="connsiteY2"/>
              </a:cxn>
              <a:cxn ang="0">
                <a:pos x="connsiteX3" y="connsiteY3"/>
              </a:cxn>
            </a:cxnLst>
            <a:rect l="l" t="t" r="r" b="b"/>
            <a:pathLst>
              <a:path w="3010830" h="3854381">
                <a:moveTo>
                  <a:pt x="0" y="0"/>
                </a:moveTo>
                <a:lnTo>
                  <a:pt x="3010830" y="0"/>
                </a:lnTo>
                <a:lnTo>
                  <a:pt x="3010830" y="3854381"/>
                </a:lnTo>
                <a:lnTo>
                  <a:pt x="0" y="3854381"/>
                </a:lnTo>
                <a:close/>
              </a:path>
            </a:pathLst>
          </a:custGeom>
        </p:spPr>
        <p:txBody>
          <a:bodyPr wrap="square">
            <a:noAutofit/>
          </a:bodyPr>
          <a:lstStyle>
            <a:lvl1pPr>
              <a:defRPr sz="1200"/>
            </a:lvl1pPr>
          </a:lstStyle>
          <a:p>
            <a:r>
              <a:rPr lang="en-US" dirty="0"/>
              <a:t>Picture</a:t>
            </a:r>
          </a:p>
        </p:txBody>
      </p:sp>
      <p:sp>
        <p:nvSpPr>
          <p:cNvPr id="24" name="Picture Placeholder 23">
            <a:extLst>
              <a:ext uri="{FF2B5EF4-FFF2-40B4-BE49-F238E27FC236}">
                <a16:creationId xmlns:a16="http://schemas.microsoft.com/office/drawing/2014/main" id="{C75C568E-EA02-438C-BBBB-E490AE2B2981}"/>
              </a:ext>
            </a:extLst>
          </p:cNvPr>
          <p:cNvSpPr>
            <a:spLocks noGrp="1"/>
          </p:cNvSpPr>
          <p:nvPr>
            <p:ph type="pic" sz="quarter" idx="235" hasCustomPrompt="1"/>
          </p:nvPr>
        </p:nvSpPr>
        <p:spPr>
          <a:xfrm>
            <a:off x="9181171" y="2146852"/>
            <a:ext cx="3010830" cy="3854381"/>
          </a:xfrm>
          <a:custGeom>
            <a:avLst/>
            <a:gdLst>
              <a:gd name="connsiteX0" fmla="*/ 0 w 3010830"/>
              <a:gd name="connsiteY0" fmla="*/ 0 h 3854381"/>
              <a:gd name="connsiteX1" fmla="*/ 3010830 w 3010830"/>
              <a:gd name="connsiteY1" fmla="*/ 0 h 3854381"/>
              <a:gd name="connsiteX2" fmla="*/ 3010830 w 3010830"/>
              <a:gd name="connsiteY2" fmla="*/ 3854381 h 3854381"/>
              <a:gd name="connsiteX3" fmla="*/ 0 w 3010830"/>
              <a:gd name="connsiteY3" fmla="*/ 3854381 h 3854381"/>
            </a:gdLst>
            <a:ahLst/>
            <a:cxnLst>
              <a:cxn ang="0">
                <a:pos x="connsiteX0" y="connsiteY0"/>
              </a:cxn>
              <a:cxn ang="0">
                <a:pos x="connsiteX1" y="connsiteY1"/>
              </a:cxn>
              <a:cxn ang="0">
                <a:pos x="connsiteX2" y="connsiteY2"/>
              </a:cxn>
              <a:cxn ang="0">
                <a:pos x="connsiteX3" y="connsiteY3"/>
              </a:cxn>
            </a:cxnLst>
            <a:rect l="l" t="t" r="r" b="b"/>
            <a:pathLst>
              <a:path w="3010830" h="3854381">
                <a:moveTo>
                  <a:pt x="0" y="0"/>
                </a:moveTo>
                <a:lnTo>
                  <a:pt x="3010830" y="0"/>
                </a:lnTo>
                <a:lnTo>
                  <a:pt x="3010830" y="3854381"/>
                </a:lnTo>
                <a:lnTo>
                  <a:pt x="0" y="385438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36640239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810_Title Slide">
    <p:spTree>
      <p:nvGrpSpPr>
        <p:cNvPr id="1" name=""/>
        <p:cNvGrpSpPr/>
        <p:nvPr/>
      </p:nvGrpSpPr>
      <p:grpSpPr>
        <a:xfrm>
          <a:off x="0" y="0"/>
          <a:ext cx="0" cy="0"/>
          <a:chOff x="0" y="0"/>
          <a:chExt cx="0" cy="0"/>
        </a:xfrm>
      </p:grpSpPr>
      <p:sp>
        <p:nvSpPr>
          <p:cNvPr id="26" name="Picture Placeholder 25">
            <a:extLst>
              <a:ext uri="{FF2B5EF4-FFF2-40B4-BE49-F238E27FC236}">
                <a16:creationId xmlns:a16="http://schemas.microsoft.com/office/drawing/2014/main" id="{4CB45454-D3D8-4ACA-B605-DE586DE5B29A}"/>
              </a:ext>
            </a:extLst>
          </p:cNvPr>
          <p:cNvSpPr>
            <a:spLocks noGrp="1"/>
          </p:cNvSpPr>
          <p:nvPr>
            <p:ph type="pic" sz="quarter" idx="235" hasCustomPrompt="1"/>
          </p:nvPr>
        </p:nvSpPr>
        <p:spPr>
          <a:xfrm>
            <a:off x="4335763" y="1814682"/>
            <a:ext cx="8339249" cy="5820350"/>
          </a:xfrm>
          <a:custGeom>
            <a:avLst/>
            <a:gdLst>
              <a:gd name="connsiteX0" fmla="*/ 1850525 w 8339249"/>
              <a:gd name="connsiteY0" fmla="*/ 4142923 h 5820350"/>
              <a:gd name="connsiteX1" fmla="*/ 2009622 w 8339249"/>
              <a:gd name="connsiteY1" fmla="*/ 5661254 h 5820350"/>
              <a:gd name="connsiteX2" fmla="*/ 491291 w 8339249"/>
              <a:gd name="connsiteY2" fmla="*/ 5820350 h 5820350"/>
              <a:gd name="connsiteX3" fmla="*/ 332194 w 8339249"/>
              <a:gd name="connsiteY3" fmla="*/ 4302019 h 5820350"/>
              <a:gd name="connsiteX4" fmla="*/ 5013349 w 8339249"/>
              <a:gd name="connsiteY4" fmla="*/ 4027150 h 5820350"/>
              <a:gd name="connsiteX5" fmla="*/ 5172446 w 8339249"/>
              <a:gd name="connsiteY5" fmla="*/ 5545480 h 5820350"/>
              <a:gd name="connsiteX6" fmla="*/ 3654115 w 8339249"/>
              <a:gd name="connsiteY6" fmla="*/ 5704577 h 5820350"/>
              <a:gd name="connsiteX7" fmla="*/ 3495019 w 8339249"/>
              <a:gd name="connsiteY7" fmla="*/ 4186246 h 5820350"/>
              <a:gd name="connsiteX8" fmla="*/ 8180152 w 8339249"/>
              <a:gd name="connsiteY8" fmla="*/ 3901960 h 5820350"/>
              <a:gd name="connsiteX9" fmla="*/ 8339249 w 8339249"/>
              <a:gd name="connsiteY9" fmla="*/ 5420291 h 5820350"/>
              <a:gd name="connsiteX10" fmla="*/ 6820918 w 8339249"/>
              <a:gd name="connsiteY10" fmla="*/ 5579387 h 5820350"/>
              <a:gd name="connsiteX11" fmla="*/ 6661821 w 8339249"/>
              <a:gd name="connsiteY11" fmla="*/ 4061056 h 5820350"/>
              <a:gd name="connsiteX12" fmla="*/ 3342624 w 8339249"/>
              <a:gd name="connsiteY12" fmla="*/ 3298714 h 5820350"/>
              <a:gd name="connsiteX13" fmla="*/ 3501719 w 8339249"/>
              <a:gd name="connsiteY13" fmla="*/ 4817045 h 5820350"/>
              <a:gd name="connsiteX14" fmla="*/ 1983389 w 8339249"/>
              <a:gd name="connsiteY14" fmla="*/ 4976140 h 5820350"/>
              <a:gd name="connsiteX15" fmla="*/ 1824293 w 8339249"/>
              <a:gd name="connsiteY15" fmla="*/ 3457809 h 5820350"/>
              <a:gd name="connsiteX16" fmla="*/ 6509426 w 8339249"/>
              <a:gd name="connsiteY16" fmla="*/ 3173524 h 5820350"/>
              <a:gd name="connsiteX17" fmla="*/ 6668523 w 8339249"/>
              <a:gd name="connsiteY17" fmla="*/ 4691854 h 5820350"/>
              <a:gd name="connsiteX18" fmla="*/ 5150192 w 8339249"/>
              <a:gd name="connsiteY18" fmla="*/ 4850950 h 5820350"/>
              <a:gd name="connsiteX19" fmla="*/ 4991095 w 8339249"/>
              <a:gd name="connsiteY19" fmla="*/ 3332620 h 5820350"/>
              <a:gd name="connsiteX20" fmla="*/ 1678925 w 8339249"/>
              <a:gd name="connsiteY20" fmla="*/ 2570278 h 5820350"/>
              <a:gd name="connsiteX21" fmla="*/ 1838020 w 8339249"/>
              <a:gd name="connsiteY21" fmla="*/ 4088609 h 5820350"/>
              <a:gd name="connsiteX22" fmla="*/ 319690 w 8339249"/>
              <a:gd name="connsiteY22" fmla="*/ 4247705 h 5820350"/>
              <a:gd name="connsiteX23" fmla="*/ 160594 w 8339249"/>
              <a:gd name="connsiteY23" fmla="*/ 2729374 h 5820350"/>
              <a:gd name="connsiteX24" fmla="*/ 4845727 w 8339249"/>
              <a:gd name="connsiteY24" fmla="*/ 2445088 h 5820350"/>
              <a:gd name="connsiteX25" fmla="*/ 5004824 w 8339249"/>
              <a:gd name="connsiteY25" fmla="*/ 3963418 h 5820350"/>
              <a:gd name="connsiteX26" fmla="*/ 3486493 w 8339249"/>
              <a:gd name="connsiteY26" fmla="*/ 4122515 h 5820350"/>
              <a:gd name="connsiteX27" fmla="*/ 3327397 w 8339249"/>
              <a:gd name="connsiteY27" fmla="*/ 2604184 h 5820350"/>
              <a:gd name="connsiteX28" fmla="*/ 8002232 w 8339249"/>
              <a:gd name="connsiteY28" fmla="*/ 2317522 h 5820350"/>
              <a:gd name="connsiteX29" fmla="*/ 8161329 w 8339249"/>
              <a:gd name="connsiteY29" fmla="*/ 3835853 h 5820350"/>
              <a:gd name="connsiteX30" fmla="*/ 6642998 w 8339249"/>
              <a:gd name="connsiteY30" fmla="*/ 3994949 h 5820350"/>
              <a:gd name="connsiteX31" fmla="*/ 6483901 w 8339249"/>
              <a:gd name="connsiteY31" fmla="*/ 2476618 h 5820350"/>
              <a:gd name="connsiteX32" fmla="*/ 3182030 w 8339249"/>
              <a:gd name="connsiteY32" fmla="*/ 1716652 h 5820350"/>
              <a:gd name="connsiteX33" fmla="*/ 3341126 w 8339249"/>
              <a:gd name="connsiteY33" fmla="*/ 3234983 h 5820350"/>
              <a:gd name="connsiteX34" fmla="*/ 1822795 w 8339249"/>
              <a:gd name="connsiteY34" fmla="*/ 3394079 h 5820350"/>
              <a:gd name="connsiteX35" fmla="*/ 1663699 w 8339249"/>
              <a:gd name="connsiteY35" fmla="*/ 1875748 h 5820350"/>
              <a:gd name="connsiteX36" fmla="*/ 6338533 w 8339249"/>
              <a:gd name="connsiteY36" fmla="*/ 1589086 h 5820350"/>
              <a:gd name="connsiteX37" fmla="*/ 6497630 w 8339249"/>
              <a:gd name="connsiteY37" fmla="*/ 3107417 h 5820350"/>
              <a:gd name="connsiteX38" fmla="*/ 4979299 w 8339249"/>
              <a:gd name="connsiteY38" fmla="*/ 3266512 h 5820350"/>
              <a:gd name="connsiteX39" fmla="*/ 4820202 w 8339249"/>
              <a:gd name="connsiteY39" fmla="*/ 1748182 h 5820350"/>
              <a:gd name="connsiteX40" fmla="*/ 1518331 w 8339249"/>
              <a:gd name="connsiteY40" fmla="*/ 988216 h 5820350"/>
              <a:gd name="connsiteX41" fmla="*/ 1677427 w 8339249"/>
              <a:gd name="connsiteY41" fmla="*/ 2506547 h 5820350"/>
              <a:gd name="connsiteX42" fmla="*/ 159096 w 8339249"/>
              <a:gd name="connsiteY42" fmla="*/ 2665643 h 5820350"/>
              <a:gd name="connsiteX43" fmla="*/ 0 w 8339249"/>
              <a:gd name="connsiteY43" fmla="*/ 1147312 h 5820350"/>
              <a:gd name="connsiteX44" fmla="*/ 4674835 w 8339249"/>
              <a:gd name="connsiteY44" fmla="*/ 860649 h 5820350"/>
              <a:gd name="connsiteX45" fmla="*/ 4833932 w 8339249"/>
              <a:gd name="connsiteY45" fmla="*/ 2378981 h 5820350"/>
              <a:gd name="connsiteX46" fmla="*/ 3315601 w 8339249"/>
              <a:gd name="connsiteY46" fmla="*/ 2538077 h 5820350"/>
              <a:gd name="connsiteX47" fmla="*/ 3156505 w 8339249"/>
              <a:gd name="connsiteY47" fmla="*/ 1019746 h 5820350"/>
              <a:gd name="connsiteX48" fmla="*/ 7856864 w 8339249"/>
              <a:gd name="connsiteY48" fmla="*/ 728436 h 5820350"/>
              <a:gd name="connsiteX49" fmla="*/ 8015961 w 8339249"/>
              <a:gd name="connsiteY49" fmla="*/ 2246766 h 5820350"/>
              <a:gd name="connsiteX50" fmla="*/ 6497630 w 8339249"/>
              <a:gd name="connsiteY50" fmla="*/ 2405863 h 5820350"/>
              <a:gd name="connsiteX51" fmla="*/ 6338534 w 8339249"/>
              <a:gd name="connsiteY51" fmla="*/ 887532 h 5820350"/>
              <a:gd name="connsiteX52" fmla="*/ 3011136 w 8339249"/>
              <a:gd name="connsiteY52" fmla="*/ 132215 h 5820350"/>
              <a:gd name="connsiteX53" fmla="*/ 3170232 w 8339249"/>
              <a:gd name="connsiteY53" fmla="*/ 1650545 h 5820350"/>
              <a:gd name="connsiteX54" fmla="*/ 1651901 w 8339249"/>
              <a:gd name="connsiteY54" fmla="*/ 1809641 h 5820350"/>
              <a:gd name="connsiteX55" fmla="*/ 1492806 w 8339249"/>
              <a:gd name="connsiteY55" fmla="*/ 291310 h 5820350"/>
              <a:gd name="connsiteX56" fmla="*/ 6193165 w 8339249"/>
              <a:gd name="connsiteY56" fmla="*/ 0 h 5820350"/>
              <a:gd name="connsiteX57" fmla="*/ 6352262 w 8339249"/>
              <a:gd name="connsiteY57" fmla="*/ 1518331 h 5820350"/>
              <a:gd name="connsiteX58" fmla="*/ 4833931 w 8339249"/>
              <a:gd name="connsiteY58" fmla="*/ 1677427 h 5820350"/>
              <a:gd name="connsiteX59" fmla="*/ 4674834 w 8339249"/>
              <a:gd name="connsiteY59" fmla="*/ 159097 h 5820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8339249" h="5820350">
                <a:moveTo>
                  <a:pt x="1850525" y="4142923"/>
                </a:moveTo>
                <a:lnTo>
                  <a:pt x="2009622" y="5661254"/>
                </a:lnTo>
                <a:lnTo>
                  <a:pt x="491291" y="5820350"/>
                </a:lnTo>
                <a:lnTo>
                  <a:pt x="332194" y="4302019"/>
                </a:lnTo>
                <a:close/>
                <a:moveTo>
                  <a:pt x="5013349" y="4027150"/>
                </a:moveTo>
                <a:lnTo>
                  <a:pt x="5172446" y="5545480"/>
                </a:lnTo>
                <a:lnTo>
                  <a:pt x="3654115" y="5704577"/>
                </a:lnTo>
                <a:lnTo>
                  <a:pt x="3495019" y="4186246"/>
                </a:lnTo>
                <a:close/>
                <a:moveTo>
                  <a:pt x="8180152" y="3901960"/>
                </a:moveTo>
                <a:lnTo>
                  <a:pt x="8339249" y="5420291"/>
                </a:lnTo>
                <a:lnTo>
                  <a:pt x="6820918" y="5579387"/>
                </a:lnTo>
                <a:lnTo>
                  <a:pt x="6661821" y="4061056"/>
                </a:lnTo>
                <a:close/>
                <a:moveTo>
                  <a:pt x="3342624" y="3298714"/>
                </a:moveTo>
                <a:lnTo>
                  <a:pt x="3501719" y="4817045"/>
                </a:lnTo>
                <a:lnTo>
                  <a:pt x="1983389" y="4976140"/>
                </a:lnTo>
                <a:lnTo>
                  <a:pt x="1824293" y="3457809"/>
                </a:lnTo>
                <a:close/>
                <a:moveTo>
                  <a:pt x="6509426" y="3173524"/>
                </a:moveTo>
                <a:lnTo>
                  <a:pt x="6668523" y="4691854"/>
                </a:lnTo>
                <a:lnTo>
                  <a:pt x="5150192" y="4850950"/>
                </a:lnTo>
                <a:lnTo>
                  <a:pt x="4991095" y="3332620"/>
                </a:lnTo>
                <a:close/>
                <a:moveTo>
                  <a:pt x="1678925" y="2570278"/>
                </a:moveTo>
                <a:lnTo>
                  <a:pt x="1838020" y="4088609"/>
                </a:lnTo>
                <a:lnTo>
                  <a:pt x="319690" y="4247705"/>
                </a:lnTo>
                <a:lnTo>
                  <a:pt x="160594" y="2729374"/>
                </a:lnTo>
                <a:close/>
                <a:moveTo>
                  <a:pt x="4845727" y="2445088"/>
                </a:moveTo>
                <a:lnTo>
                  <a:pt x="5004824" y="3963418"/>
                </a:lnTo>
                <a:lnTo>
                  <a:pt x="3486493" y="4122515"/>
                </a:lnTo>
                <a:lnTo>
                  <a:pt x="3327397" y="2604184"/>
                </a:lnTo>
                <a:close/>
                <a:moveTo>
                  <a:pt x="8002232" y="2317522"/>
                </a:moveTo>
                <a:lnTo>
                  <a:pt x="8161329" y="3835853"/>
                </a:lnTo>
                <a:lnTo>
                  <a:pt x="6642998" y="3994949"/>
                </a:lnTo>
                <a:lnTo>
                  <a:pt x="6483901" y="2476618"/>
                </a:lnTo>
                <a:close/>
                <a:moveTo>
                  <a:pt x="3182030" y="1716652"/>
                </a:moveTo>
                <a:lnTo>
                  <a:pt x="3341126" y="3234983"/>
                </a:lnTo>
                <a:lnTo>
                  <a:pt x="1822795" y="3394079"/>
                </a:lnTo>
                <a:lnTo>
                  <a:pt x="1663699" y="1875748"/>
                </a:lnTo>
                <a:close/>
                <a:moveTo>
                  <a:pt x="6338533" y="1589086"/>
                </a:moveTo>
                <a:lnTo>
                  <a:pt x="6497630" y="3107417"/>
                </a:lnTo>
                <a:lnTo>
                  <a:pt x="4979299" y="3266512"/>
                </a:lnTo>
                <a:lnTo>
                  <a:pt x="4820202" y="1748182"/>
                </a:lnTo>
                <a:close/>
                <a:moveTo>
                  <a:pt x="1518331" y="988216"/>
                </a:moveTo>
                <a:lnTo>
                  <a:pt x="1677427" y="2506547"/>
                </a:lnTo>
                <a:lnTo>
                  <a:pt x="159096" y="2665643"/>
                </a:lnTo>
                <a:lnTo>
                  <a:pt x="0" y="1147312"/>
                </a:lnTo>
                <a:close/>
                <a:moveTo>
                  <a:pt x="4674835" y="860649"/>
                </a:moveTo>
                <a:lnTo>
                  <a:pt x="4833932" y="2378981"/>
                </a:lnTo>
                <a:lnTo>
                  <a:pt x="3315601" y="2538077"/>
                </a:lnTo>
                <a:lnTo>
                  <a:pt x="3156505" y="1019746"/>
                </a:lnTo>
                <a:close/>
                <a:moveTo>
                  <a:pt x="7856864" y="728436"/>
                </a:moveTo>
                <a:lnTo>
                  <a:pt x="8015961" y="2246766"/>
                </a:lnTo>
                <a:lnTo>
                  <a:pt x="6497630" y="2405863"/>
                </a:lnTo>
                <a:lnTo>
                  <a:pt x="6338534" y="887532"/>
                </a:lnTo>
                <a:close/>
                <a:moveTo>
                  <a:pt x="3011136" y="132215"/>
                </a:moveTo>
                <a:lnTo>
                  <a:pt x="3170232" y="1650545"/>
                </a:lnTo>
                <a:lnTo>
                  <a:pt x="1651901" y="1809641"/>
                </a:lnTo>
                <a:lnTo>
                  <a:pt x="1492806" y="291310"/>
                </a:lnTo>
                <a:close/>
                <a:moveTo>
                  <a:pt x="6193165" y="0"/>
                </a:moveTo>
                <a:lnTo>
                  <a:pt x="6352262" y="1518331"/>
                </a:lnTo>
                <a:lnTo>
                  <a:pt x="4833931" y="1677427"/>
                </a:lnTo>
                <a:lnTo>
                  <a:pt x="4674834" y="15909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50148958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811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8DA7E2C-455C-462B-8EE9-F422C6B73A52}"/>
              </a:ext>
            </a:extLst>
          </p:cNvPr>
          <p:cNvSpPr>
            <a:spLocks noGrp="1"/>
          </p:cNvSpPr>
          <p:nvPr>
            <p:ph type="pic" sz="quarter" idx="235" hasCustomPrompt="1"/>
          </p:nvPr>
        </p:nvSpPr>
        <p:spPr>
          <a:xfrm>
            <a:off x="0" y="1698171"/>
            <a:ext cx="12192000" cy="1973943"/>
          </a:xfrm>
          <a:custGeom>
            <a:avLst/>
            <a:gdLst>
              <a:gd name="connsiteX0" fmla="*/ 0 w 12192000"/>
              <a:gd name="connsiteY0" fmla="*/ 0 h 1973943"/>
              <a:gd name="connsiteX1" fmla="*/ 12192000 w 12192000"/>
              <a:gd name="connsiteY1" fmla="*/ 0 h 1973943"/>
              <a:gd name="connsiteX2" fmla="*/ 12192000 w 12192000"/>
              <a:gd name="connsiteY2" fmla="*/ 1973943 h 1973943"/>
              <a:gd name="connsiteX3" fmla="*/ 0 w 12192000"/>
              <a:gd name="connsiteY3" fmla="*/ 1973943 h 1973943"/>
            </a:gdLst>
            <a:ahLst/>
            <a:cxnLst>
              <a:cxn ang="0">
                <a:pos x="connsiteX0" y="connsiteY0"/>
              </a:cxn>
              <a:cxn ang="0">
                <a:pos x="connsiteX1" y="connsiteY1"/>
              </a:cxn>
              <a:cxn ang="0">
                <a:pos x="connsiteX2" y="connsiteY2"/>
              </a:cxn>
              <a:cxn ang="0">
                <a:pos x="connsiteX3" y="connsiteY3"/>
              </a:cxn>
            </a:cxnLst>
            <a:rect l="l" t="t" r="r" b="b"/>
            <a:pathLst>
              <a:path w="12192000" h="1973943">
                <a:moveTo>
                  <a:pt x="0" y="0"/>
                </a:moveTo>
                <a:lnTo>
                  <a:pt x="12192000" y="0"/>
                </a:lnTo>
                <a:lnTo>
                  <a:pt x="12192000" y="1973943"/>
                </a:lnTo>
                <a:lnTo>
                  <a:pt x="0" y="197394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79285171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812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89B83534-3D5C-4E35-83DD-586D78B95657}"/>
              </a:ext>
            </a:extLst>
          </p:cNvPr>
          <p:cNvSpPr>
            <a:spLocks noGrp="1"/>
          </p:cNvSpPr>
          <p:nvPr>
            <p:ph type="pic" sz="quarter" idx="235" hasCustomPrompt="1"/>
          </p:nvPr>
        </p:nvSpPr>
        <p:spPr>
          <a:xfrm>
            <a:off x="1117604" y="1157025"/>
            <a:ext cx="4702621" cy="4499429"/>
          </a:xfrm>
          <a:custGeom>
            <a:avLst/>
            <a:gdLst>
              <a:gd name="connsiteX0" fmla="*/ 0 w 4702621"/>
              <a:gd name="connsiteY0" fmla="*/ 0 h 4499429"/>
              <a:gd name="connsiteX1" fmla="*/ 4702621 w 4702621"/>
              <a:gd name="connsiteY1" fmla="*/ 0 h 4499429"/>
              <a:gd name="connsiteX2" fmla="*/ 4702621 w 4702621"/>
              <a:gd name="connsiteY2" fmla="*/ 4499429 h 4499429"/>
              <a:gd name="connsiteX3" fmla="*/ 0 w 4702621"/>
              <a:gd name="connsiteY3" fmla="*/ 4499429 h 4499429"/>
            </a:gdLst>
            <a:ahLst/>
            <a:cxnLst>
              <a:cxn ang="0">
                <a:pos x="connsiteX0" y="connsiteY0"/>
              </a:cxn>
              <a:cxn ang="0">
                <a:pos x="connsiteX1" y="connsiteY1"/>
              </a:cxn>
              <a:cxn ang="0">
                <a:pos x="connsiteX2" y="connsiteY2"/>
              </a:cxn>
              <a:cxn ang="0">
                <a:pos x="connsiteX3" y="connsiteY3"/>
              </a:cxn>
            </a:cxnLst>
            <a:rect l="l" t="t" r="r" b="b"/>
            <a:pathLst>
              <a:path w="4702621" h="4499429">
                <a:moveTo>
                  <a:pt x="0" y="0"/>
                </a:moveTo>
                <a:lnTo>
                  <a:pt x="4702621" y="0"/>
                </a:lnTo>
                <a:lnTo>
                  <a:pt x="4702621" y="4499429"/>
                </a:lnTo>
                <a:lnTo>
                  <a:pt x="0" y="449942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3326417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813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A56BCCF2-EF76-4BA2-8B8C-902D01F38B0C}"/>
              </a:ext>
            </a:extLst>
          </p:cNvPr>
          <p:cNvSpPr>
            <a:spLocks noGrp="1"/>
          </p:cNvSpPr>
          <p:nvPr>
            <p:ph type="pic" sz="quarter" idx="236" hasCustomPrompt="1"/>
          </p:nvPr>
        </p:nvSpPr>
        <p:spPr>
          <a:xfrm>
            <a:off x="5587999" y="2033588"/>
            <a:ext cx="4455887" cy="3309258"/>
          </a:xfrm>
          <a:custGeom>
            <a:avLst/>
            <a:gdLst>
              <a:gd name="connsiteX0" fmla="*/ 0 w 4455887"/>
              <a:gd name="connsiteY0" fmla="*/ 0 h 3309258"/>
              <a:gd name="connsiteX1" fmla="*/ 4455887 w 4455887"/>
              <a:gd name="connsiteY1" fmla="*/ 0 h 3309258"/>
              <a:gd name="connsiteX2" fmla="*/ 4455887 w 4455887"/>
              <a:gd name="connsiteY2" fmla="*/ 3309258 h 3309258"/>
              <a:gd name="connsiteX3" fmla="*/ 0 w 4455887"/>
              <a:gd name="connsiteY3" fmla="*/ 3309258 h 3309258"/>
            </a:gdLst>
            <a:ahLst/>
            <a:cxnLst>
              <a:cxn ang="0">
                <a:pos x="connsiteX0" y="connsiteY0"/>
              </a:cxn>
              <a:cxn ang="0">
                <a:pos x="connsiteX1" y="connsiteY1"/>
              </a:cxn>
              <a:cxn ang="0">
                <a:pos x="connsiteX2" y="connsiteY2"/>
              </a:cxn>
              <a:cxn ang="0">
                <a:pos x="connsiteX3" y="connsiteY3"/>
              </a:cxn>
            </a:cxnLst>
            <a:rect l="l" t="t" r="r" b="b"/>
            <a:pathLst>
              <a:path w="4455887" h="3309258">
                <a:moveTo>
                  <a:pt x="0" y="0"/>
                </a:moveTo>
                <a:lnTo>
                  <a:pt x="4455887" y="0"/>
                </a:lnTo>
                <a:lnTo>
                  <a:pt x="4455887" y="3309258"/>
                </a:lnTo>
                <a:lnTo>
                  <a:pt x="0" y="3309258"/>
                </a:lnTo>
                <a:close/>
              </a:path>
            </a:pathLst>
          </a:custGeom>
        </p:spPr>
        <p:txBody>
          <a:bodyPr wrap="square">
            <a:noAutofit/>
          </a:bodyPr>
          <a:lstStyle>
            <a:lvl1pPr>
              <a:defRPr sz="1200"/>
            </a:lvl1pPr>
          </a:lstStyle>
          <a:p>
            <a:r>
              <a:rPr lang="en-US" dirty="0"/>
              <a:t>Picture</a:t>
            </a:r>
          </a:p>
        </p:txBody>
      </p:sp>
      <p:sp>
        <p:nvSpPr>
          <p:cNvPr id="7" name="Picture Placeholder 6">
            <a:extLst>
              <a:ext uri="{FF2B5EF4-FFF2-40B4-BE49-F238E27FC236}">
                <a16:creationId xmlns:a16="http://schemas.microsoft.com/office/drawing/2014/main" id="{5C27BD26-36DE-4D8B-8863-DBF6F220D832}"/>
              </a:ext>
            </a:extLst>
          </p:cNvPr>
          <p:cNvSpPr>
            <a:spLocks noGrp="1"/>
          </p:cNvSpPr>
          <p:nvPr>
            <p:ph type="pic" sz="quarter" idx="235" hasCustomPrompt="1"/>
          </p:nvPr>
        </p:nvSpPr>
        <p:spPr>
          <a:xfrm>
            <a:off x="624113" y="2033588"/>
            <a:ext cx="4847773" cy="3309258"/>
          </a:xfrm>
          <a:custGeom>
            <a:avLst/>
            <a:gdLst>
              <a:gd name="connsiteX0" fmla="*/ 0 w 4847773"/>
              <a:gd name="connsiteY0" fmla="*/ 0 h 3309258"/>
              <a:gd name="connsiteX1" fmla="*/ 4847773 w 4847773"/>
              <a:gd name="connsiteY1" fmla="*/ 0 h 3309258"/>
              <a:gd name="connsiteX2" fmla="*/ 4847773 w 4847773"/>
              <a:gd name="connsiteY2" fmla="*/ 3309258 h 3309258"/>
              <a:gd name="connsiteX3" fmla="*/ 0 w 4847773"/>
              <a:gd name="connsiteY3" fmla="*/ 3309258 h 3309258"/>
            </a:gdLst>
            <a:ahLst/>
            <a:cxnLst>
              <a:cxn ang="0">
                <a:pos x="connsiteX0" y="connsiteY0"/>
              </a:cxn>
              <a:cxn ang="0">
                <a:pos x="connsiteX1" y="connsiteY1"/>
              </a:cxn>
              <a:cxn ang="0">
                <a:pos x="connsiteX2" y="connsiteY2"/>
              </a:cxn>
              <a:cxn ang="0">
                <a:pos x="connsiteX3" y="connsiteY3"/>
              </a:cxn>
            </a:cxnLst>
            <a:rect l="l" t="t" r="r" b="b"/>
            <a:pathLst>
              <a:path w="4847773" h="3309258">
                <a:moveTo>
                  <a:pt x="0" y="0"/>
                </a:moveTo>
                <a:lnTo>
                  <a:pt x="4847773" y="0"/>
                </a:lnTo>
                <a:lnTo>
                  <a:pt x="4847773" y="3309258"/>
                </a:lnTo>
                <a:lnTo>
                  <a:pt x="0" y="3309258"/>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D20BD227-F066-409B-8FBA-378EE18B90AA}"/>
              </a:ext>
            </a:extLst>
          </p:cNvPr>
          <p:cNvSpPr>
            <a:spLocks noGrp="1"/>
          </p:cNvSpPr>
          <p:nvPr>
            <p:ph type="pic" sz="quarter" idx="237" hasCustomPrompt="1"/>
          </p:nvPr>
        </p:nvSpPr>
        <p:spPr>
          <a:xfrm>
            <a:off x="10159999" y="2033588"/>
            <a:ext cx="2032001" cy="4824412"/>
          </a:xfrm>
          <a:custGeom>
            <a:avLst/>
            <a:gdLst>
              <a:gd name="connsiteX0" fmla="*/ 0 w 2032001"/>
              <a:gd name="connsiteY0" fmla="*/ 0 h 4824412"/>
              <a:gd name="connsiteX1" fmla="*/ 2032001 w 2032001"/>
              <a:gd name="connsiteY1" fmla="*/ 0 h 4824412"/>
              <a:gd name="connsiteX2" fmla="*/ 2032001 w 2032001"/>
              <a:gd name="connsiteY2" fmla="*/ 4824412 h 4824412"/>
              <a:gd name="connsiteX3" fmla="*/ 0 w 2032001"/>
              <a:gd name="connsiteY3" fmla="*/ 4824412 h 4824412"/>
            </a:gdLst>
            <a:ahLst/>
            <a:cxnLst>
              <a:cxn ang="0">
                <a:pos x="connsiteX0" y="connsiteY0"/>
              </a:cxn>
              <a:cxn ang="0">
                <a:pos x="connsiteX1" y="connsiteY1"/>
              </a:cxn>
              <a:cxn ang="0">
                <a:pos x="connsiteX2" y="connsiteY2"/>
              </a:cxn>
              <a:cxn ang="0">
                <a:pos x="connsiteX3" y="connsiteY3"/>
              </a:cxn>
            </a:cxnLst>
            <a:rect l="l" t="t" r="r" b="b"/>
            <a:pathLst>
              <a:path w="2032001" h="4824412">
                <a:moveTo>
                  <a:pt x="0" y="0"/>
                </a:moveTo>
                <a:lnTo>
                  <a:pt x="2032001" y="0"/>
                </a:lnTo>
                <a:lnTo>
                  <a:pt x="2032001" y="4824412"/>
                </a:lnTo>
                <a:lnTo>
                  <a:pt x="0" y="482441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75965851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814_Title Slide">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329E47DD-D319-462C-9ABB-0F713C2FE4C2}"/>
              </a:ext>
            </a:extLst>
          </p:cNvPr>
          <p:cNvSpPr>
            <a:spLocks noGrp="1"/>
          </p:cNvSpPr>
          <p:nvPr>
            <p:ph type="pic" sz="quarter" idx="238" hasCustomPrompt="1"/>
          </p:nvPr>
        </p:nvSpPr>
        <p:spPr>
          <a:xfrm>
            <a:off x="505003" y="4181060"/>
            <a:ext cx="8587411" cy="2676940"/>
          </a:xfrm>
          <a:custGeom>
            <a:avLst/>
            <a:gdLst>
              <a:gd name="connsiteX0" fmla="*/ 0 w 8587411"/>
              <a:gd name="connsiteY0" fmla="*/ 0 h 2676940"/>
              <a:gd name="connsiteX1" fmla="*/ 8587411 w 8587411"/>
              <a:gd name="connsiteY1" fmla="*/ 0 h 2676940"/>
              <a:gd name="connsiteX2" fmla="*/ 8587411 w 8587411"/>
              <a:gd name="connsiteY2" fmla="*/ 2676940 h 2676940"/>
              <a:gd name="connsiteX3" fmla="*/ 0 w 8587411"/>
              <a:gd name="connsiteY3" fmla="*/ 2676940 h 2676940"/>
            </a:gdLst>
            <a:ahLst/>
            <a:cxnLst>
              <a:cxn ang="0">
                <a:pos x="connsiteX0" y="connsiteY0"/>
              </a:cxn>
              <a:cxn ang="0">
                <a:pos x="connsiteX1" y="connsiteY1"/>
              </a:cxn>
              <a:cxn ang="0">
                <a:pos x="connsiteX2" y="connsiteY2"/>
              </a:cxn>
              <a:cxn ang="0">
                <a:pos x="connsiteX3" y="connsiteY3"/>
              </a:cxn>
            </a:cxnLst>
            <a:rect l="l" t="t" r="r" b="b"/>
            <a:pathLst>
              <a:path w="8587411" h="2676940">
                <a:moveTo>
                  <a:pt x="0" y="0"/>
                </a:moveTo>
                <a:lnTo>
                  <a:pt x="8587411" y="0"/>
                </a:lnTo>
                <a:lnTo>
                  <a:pt x="8587411" y="2676940"/>
                </a:lnTo>
                <a:lnTo>
                  <a:pt x="0" y="2676940"/>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D35D2F5F-9A62-47A5-8AF7-04AECF7B5913}"/>
              </a:ext>
            </a:extLst>
          </p:cNvPr>
          <p:cNvSpPr>
            <a:spLocks noGrp="1"/>
          </p:cNvSpPr>
          <p:nvPr>
            <p:ph type="pic" sz="quarter" idx="237" hasCustomPrompt="1"/>
          </p:nvPr>
        </p:nvSpPr>
        <p:spPr>
          <a:xfrm>
            <a:off x="9165302" y="1615732"/>
            <a:ext cx="3026698" cy="5242269"/>
          </a:xfrm>
          <a:custGeom>
            <a:avLst/>
            <a:gdLst>
              <a:gd name="connsiteX0" fmla="*/ 0 w 3026698"/>
              <a:gd name="connsiteY0" fmla="*/ 0 h 5242269"/>
              <a:gd name="connsiteX1" fmla="*/ 3026698 w 3026698"/>
              <a:gd name="connsiteY1" fmla="*/ 0 h 5242269"/>
              <a:gd name="connsiteX2" fmla="*/ 3026698 w 3026698"/>
              <a:gd name="connsiteY2" fmla="*/ 5242269 h 5242269"/>
              <a:gd name="connsiteX3" fmla="*/ 0 w 3026698"/>
              <a:gd name="connsiteY3" fmla="*/ 5242269 h 5242269"/>
            </a:gdLst>
            <a:ahLst/>
            <a:cxnLst>
              <a:cxn ang="0">
                <a:pos x="connsiteX0" y="connsiteY0"/>
              </a:cxn>
              <a:cxn ang="0">
                <a:pos x="connsiteX1" y="connsiteY1"/>
              </a:cxn>
              <a:cxn ang="0">
                <a:pos x="connsiteX2" y="connsiteY2"/>
              </a:cxn>
              <a:cxn ang="0">
                <a:pos x="connsiteX3" y="connsiteY3"/>
              </a:cxn>
            </a:cxnLst>
            <a:rect l="l" t="t" r="r" b="b"/>
            <a:pathLst>
              <a:path w="3026698" h="5242269">
                <a:moveTo>
                  <a:pt x="0" y="0"/>
                </a:moveTo>
                <a:lnTo>
                  <a:pt x="3026698" y="0"/>
                </a:lnTo>
                <a:lnTo>
                  <a:pt x="3026698" y="5242269"/>
                </a:lnTo>
                <a:lnTo>
                  <a:pt x="0" y="5242269"/>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ADAB47AF-456F-4C4E-8933-6646F52862B4}"/>
              </a:ext>
            </a:extLst>
          </p:cNvPr>
          <p:cNvSpPr>
            <a:spLocks noGrp="1"/>
          </p:cNvSpPr>
          <p:nvPr>
            <p:ph type="pic" sz="quarter" idx="236" hasCustomPrompt="1"/>
          </p:nvPr>
        </p:nvSpPr>
        <p:spPr>
          <a:xfrm>
            <a:off x="4871596" y="1615732"/>
            <a:ext cx="4220818" cy="2478157"/>
          </a:xfrm>
          <a:custGeom>
            <a:avLst/>
            <a:gdLst>
              <a:gd name="connsiteX0" fmla="*/ 0 w 4220818"/>
              <a:gd name="connsiteY0" fmla="*/ 0 h 2478157"/>
              <a:gd name="connsiteX1" fmla="*/ 4220818 w 4220818"/>
              <a:gd name="connsiteY1" fmla="*/ 0 h 2478157"/>
              <a:gd name="connsiteX2" fmla="*/ 4220818 w 4220818"/>
              <a:gd name="connsiteY2" fmla="*/ 2478157 h 2478157"/>
              <a:gd name="connsiteX3" fmla="*/ 0 w 4220818"/>
              <a:gd name="connsiteY3" fmla="*/ 2478157 h 2478157"/>
            </a:gdLst>
            <a:ahLst/>
            <a:cxnLst>
              <a:cxn ang="0">
                <a:pos x="connsiteX0" y="connsiteY0"/>
              </a:cxn>
              <a:cxn ang="0">
                <a:pos x="connsiteX1" y="connsiteY1"/>
              </a:cxn>
              <a:cxn ang="0">
                <a:pos x="connsiteX2" y="connsiteY2"/>
              </a:cxn>
              <a:cxn ang="0">
                <a:pos x="connsiteX3" y="connsiteY3"/>
              </a:cxn>
            </a:cxnLst>
            <a:rect l="l" t="t" r="r" b="b"/>
            <a:pathLst>
              <a:path w="4220818" h="2478157">
                <a:moveTo>
                  <a:pt x="0" y="0"/>
                </a:moveTo>
                <a:lnTo>
                  <a:pt x="4220818" y="0"/>
                </a:lnTo>
                <a:lnTo>
                  <a:pt x="4220818" y="2478157"/>
                </a:lnTo>
                <a:lnTo>
                  <a:pt x="0" y="2478157"/>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98CB2BAE-BEB5-433E-81C4-25D09D027144}"/>
              </a:ext>
            </a:extLst>
          </p:cNvPr>
          <p:cNvSpPr>
            <a:spLocks noGrp="1"/>
          </p:cNvSpPr>
          <p:nvPr>
            <p:ph type="pic" sz="quarter" idx="235" hasCustomPrompt="1"/>
          </p:nvPr>
        </p:nvSpPr>
        <p:spPr>
          <a:xfrm>
            <a:off x="505003" y="1615732"/>
            <a:ext cx="4293705" cy="2478157"/>
          </a:xfrm>
          <a:custGeom>
            <a:avLst/>
            <a:gdLst>
              <a:gd name="connsiteX0" fmla="*/ 0 w 4293705"/>
              <a:gd name="connsiteY0" fmla="*/ 0 h 2478157"/>
              <a:gd name="connsiteX1" fmla="*/ 4293705 w 4293705"/>
              <a:gd name="connsiteY1" fmla="*/ 0 h 2478157"/>
              <a:gd name="connsiteX2" fmla="*/ 4293705 w 4293705"/>
              <a:gd name="connsiteY2" fmla="*/ 2478157 h 2478157"/>
              <a:gd name="connsiteX3" fmla="*/ 0 w 4293705"/>
              <a:gd name="connsiteY3" fmla="*/ 2478157 h 2478157"/>
            </a:gdLst>
            <a:ahLst/>
            <a:cxnLst>
              <a:cxn ang="0">
                <a:pos x="connsiteX0" y="connsiteY0"/>
              </a:cxn>
              <a:cxn ang="0">
                <a:pos x="connsiteX1" y="connsiteY1"/>
              </a:cxn>
              <a:cxn ang="0">
                <a:pos x="connsiteX2" y="connsiteY2"/>
              </a:cxn>
              <a:cxn ang="0">
                <a:pos x="connsiteX3" y="connsiteY3"/>
              </a:cxn>
            </a:cxnLst>
            <a:rect l="l" t="t" r="r" b="b"/>
            <a:pathLst>
              <a:path w="4293705" h="2478157">
                <a:moveTo>
                  <a:pt x="0" y="0"/>
                </a:moveTo>
                <a:lnTo>
                  <a:pt x="4293705" y="0"/>
                </a:lnTo>
                <a:lnTo>
                  <a:pt x="4293705" y="2478157"/>
                </a:lnTo>
                <a:lnTo>
                  <a:pt x="0" y="247815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87674577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815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A80AAF0A-B9FC-4381-8DD2-94025893CFB4}"/>
              </a:ext>
            </a:extLst>
          </p:cNvPr>
          <p:cNvSpPr>
            <a:spLocks noGrp="1"/>
          </p:cNvSpPr>
          <p:nvPr>
            <p:ph type="pic" sz="quarter" idx="238" hasCustomPrompt="1"/>
          </p:nvPr>
        </p:nvSpPr>
        <p:spPr>
          <a:xfrm>
            <a:off x="0" y="1630931"/>
            <a:ext cx="12192000" cy="2626858"/>
          </a:xfrm>
          <a:custGeom>
            <a:avLst/>
            <a:gdLst>
              <a:gd name="connsiteX0" fmla="*/ 0 w 12192000"/>
              <a:gd name="connsiteY0" fmla="*/ 0 h 2626858"/>
              <a:gd name="connsiteX1" fmla="*/ 12192000 w 12192000"/>
              <a:gd name="connsiteY1" fmla="*/ 0 h 2626858"/>
              <a:gd name="connsiteX2" fmla="*/ 12192000 w 12192000"/>
              <a:gd name="connsiteY2" fmla="*/ 2626858 h 2626858"/>
              <a:gd name="connsiteX3" fmla="*/ 0 w 12192000"/>
              <a:gd name="connsiteY3" fmla="*/ 2626858 h 2626858"/>
            </a:gdLst>
            <a:ahLst/>
            <a:cxnLst>
              <a:cxn ang="0">
                <a:pos x="connsiteX0" y="connsiteY0"/>
              </a:cxn>
              <a:cxn ang="0">
                <a:pos x="connsiteX1" y="connsiteY1"/>
              </a:cxn>
              <a:cxn ang="0">
                <a:pos x="connsiteX2" y="connsiteY2"/>
              </a:cxn>
              <a:cxn ang="0">
                <a:pos x="connsiteX3" y="connsiteY3"/>
              </a:cxn>
            </a:cxnLst>
            <a:rect l="l" t="t" r="r" b="b"/>
            <a:pathLst>
              <a:path w="12192000" h="2626858">
                <a:moveTo>
                  <a:pt x="0" y="0"/>
                </a:moveTo>
                <a:lnTo>
                  <a:pt x="12192000" y="0"/>
                </a:lnTo>
                <a:lnTo>
                  <a:pt x="12192000" y="2626858"/>
                </a:lnTo>
                <a:lnTo>
                  <a:pt x="0" y="262685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43062541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816_Title Slide">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FDE3AA88-5CF7-4D35-81FE-DEF813ED9B9F}"/>
              </a:ext>
            </a:extLst>
          </p:cNvPr>
          <p:cNvSpPr>
            <a:spLocks noGrp="1"/>
          </p:cNvSpPr>
          <p:nvPr>
            <p:ph type="pic" sz="quarter" idx="239" hasCustomPrompt="1"/>
          </p:nvPr>
        </p:nvSpPr>
        <p:spPr>
          <a:xfrm>
            <a:off x="0" y="4027487"/>
            <a:ext cx="12192000" cy="2830513"/>
          </a:xfrm>
          <a:custGeom>
            <a:avLst/>
            <a:gdLst>
              <a:gd name="connsiteX0" fmla="*/ 0 w 12192000"/>
              <a:gd name="connsiteY0" fmla="*/ 0 h 2830513"/>
              <a:gd name="connsiteX1" fmla="*/ 12192000 w 12192000"/>
              <a:gd name="connsiteY1" fmla="*/ 0 h 2830513"/>
              <a:gd name="connsiteX2" fmla="*/ 12192000 w 12192000"/>
              <a:gd name="connsiteY2" fmla="*/ 2830513 h 2830513"/>
              <a:gd name="connsiteX3" fmla="*/ 0 w 12192000"/>
              <a:gd name="connsiteY3" fmla="*/ 2830513 h 2830513"/>
            </a:gdLst>
            <a:ahLst/>
            <a:cxnLst>
              <a:cxn ang="0">
                <a:pos x="connsiteX0" y="connsiteY0"/>
              </a:cxn>
              <a:cxn ang="0">
                <a:pos x="connsiteX1" y="connsiteY1"/>
              </a:cxn>
              <a:cxn ang="0">
                <a:pos x="connsiteX2" y="connsiteY2"/>
              </a:cxn>
              <a:cxn ang="0">
                <a:pos x="connsiteX3" y="connsiteY3"/>
              </a:cxn>
            </a:cxnLst>
            <a:rect l="l" t="t" r="r" b="b"/>
            <a:pathLst>
              <a:path w="12192000" h="2830513">
                <a:moveTo>
                  <a:pt x="0" y="0"/>
                </a:moveTo>
                <a:lnTo>
                  <a:pt x="12192000" y="0"/>
                </a:lnTo>
                <a:lnTo>
                  <a:pt x="12192000" y="2830513"/>
                </a:lnTo>
                <a:lnTo>
                  <a:pt x="0" y="2830513"/>
                </a:lnTo>
                <a:close/>
              </a:path>
            </a:pathLst>
          </a:custGeom>
        </p:spPr>
        <p:txBody>
          <a:bodyPr wrap="square">
            <a:noAutofit/>
          </a:bodyPr>
          <a:lstStyle>
            <a:lvl1pPr>
              <a:defRPr sz="1200"/>
            </a:lvl1pPr>
          </a:lstStyle>
          <a:p>
            <a:r>
              <a:rPr lang="en-US" dirty="0"/>
              <a:t>Picture</a:t>
            </a:r>
          </a:p>
        </p:txBody>
      </p:sp>
      <p:sp>
        <p:nvSpPr>
          <p:cNvPr id="5" name="Freeform: Shape 4">
            <a:extLst>
              <a:ext uri="{FF2B5EF4-FFF2-40B4-BE49-F238E27FC236}">
                <a16:creationId xmlns:a16="http://schemas.microsoft.com/office/drawing/2014/main" id="{3D011EC5-0806-46CA-AA2D-CCCE6CE367A5}"/>
              </a:ext>
            </a:extLst>
          </p:cNvPr>
          <p:cNvSpPr>
            <a:spLocks noGrp="1"/>
          </p:cNvSpPr>
          <p:nvPr>
            <p:ph type="pic" sz="quarter" idx="238" hasCustomPrompt="1"/>
          </p:nvPr>
        </p:nvSpPr>
        <p:spPr>
          <a:xfrm>
            <a:off x="4644571" y="1712912"/>
            <a:ext cx="2902858" cy="2235200"/>
          </a:xfrm>
          <a:custGeom>
            <a:avLst/>
            <a:gdLst>
              <a:gd name="connsiteX0" fmla="*/ 0 w 2902858"/>
              <a:gd name="connsiteY0" fmla="*/ 0 h 2235200"/>
              <a:gd name="connsiteX1" fmla="*/ 2902858 w 2902858"/>
              <a:gd name="connsiteY1" fmla="*/ 0 h 2235200"/>
              <a:gd name="connsiteX2" fmla="*/ 2902858 w 2902858"/>
              <a:gd name="connsiteY2" fmla="*/ 2235200 h 2235200"/>
              <a:gd name="connsiteX3" fmla="*/ 0 w 2902858"/>
              <a:gd name="connsiteY3" fmla="*/ 2235200 h 2235200"/>
            </a:gdLst>
            <a:ahLst/>
            <a:cxnLst>
              <a:cxn ang="0">
                <a:pos x="connsiteX0" y="connsiteY0"/>
              </a:cxn>
              <a:cxn ang="0">
                <a:pos x="connsiteX1" y="connsiteY1"/>
              </a:cxn>
              <a:cxn ang="0">
                <a:pos x="connsiteX2" y="connsiteY2"/>
              </a:cxn>
              <a:cxn ang="0">
                <a:pos x="connsiteX3" y="connsiteY3"/>
              </a:cxn>
            </a:cxnLst>
            <a:rect l="l" t="t" r="r" b="b"/>
            <a:pathLst>
              <a:path w="2902858" h="2235200">
                <a:moveTo>
                  <a:pt x="0" y="0"/>
                </a:moveTo>
                <a:lnTo>
                  <a:pt x="2902858" y="0"/>
                </a:lnTo>
                <a:lnTo>
                  <a:pt x="2902858" y="2235200"/>
                </a:lnTo>
                <a:lnTo>
                  <a:pt x="0" y="22352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58247420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817_Title Slide">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B57439AD-7916-472B-B199-9C26418F8A9D}"/>
              </a:ext>
            </a:extLst>
          </p:cNvPr>
          <p:cNvSpPr>
            <a:spLocks noGrp="1"/>
          </p:cNvSpPr>
          <p:nvPr>
            <p:ph type="pic" sz="quarter" idx="239" hasCustomPrompt="1"/>
          </p:nvPr>
        </p:nvSpPr>
        <p:spPr>
          <a:xfrm>
            <a:off x="838201" y="2058989"/>
            <a:ext cx="6085114" cy="2919978"/>
          </a:xfrm>
          <a:custGeom>
            <a:avLst/>
            <a:gdLst>
              <a:gd name="connsiteX0" fmla="*/ 0 w 6085114"/>
              <a:gd name="connsiteY0" fmla="*/ 0 h 2919978"/>
              <a:gd name="connsiteX1" fmla="*/ 6085114 w 6085114"/>
              <a:gd name="connsiteY1" fmla="*/ 0 h 2919978"/>
              <a:gd name="connsiteX2" fmla="*/ 6085114 w 6085114"/>
              <a:gd name="connsiteY2" fmla="*/ 2919978 h 2919978"/>
              <a:gd name="connsiteX3" fmla="*/ 0 w 6085114"/>
              <a:gd name="connsiteY3" fmla="*/ 2919978 h 2919978"/>
            </a:gdLst>
            <a:ahLst/>
            <a:cxnLst>
              <a:cxn ang="0">
                <a:pos x="connsiteX0" y="connsiteY0"/>
              </a:cxn>
              <a:cxn ang="0">
                <a:pos x="connsiteX1" y="connsiteY1"/>
              </a:cxn>
              <a:cxn ang="0">
                <a:pos x="connsiteX2" y="connsiteY2"/>
              </a:cxn>
              <a:cxn ang="0">
                <a:pos x="connsiteX3" y="connsiteY3"/>
              </a:cxn>
            </a:cxnLst>
            <a:rect l="l" t="t" r="r" b="b"/>
            <a:pathLst>
              <a:path w="6085114" h="2919978">
                <a:moveTo>
                  <a:pt x="0" y="0"/>
                </a:moveTo>
                <a:lnTo>
                  <a:pt x="6085114" y="0"/>
                </a:lnTo>
                <a:lnTo>
                  <a:pt x="6085114" y="2919978"/>
                </a:lnTo>
                <a:lnTo>
                  <a:pt x="0" y="2919978"/>
                </a:lnTo>
                <a:close/>
              </a:path>
            </a:pathLst>
          </a:custGeom>
        </p:spPr>
        <p:txBody>
          <a:bodyPr wrap="square">
            <a:noAutofit/>
          </a:bodyPr>
          <a:lstStyle>
            <a:lvl1pPr>
              <a:defRPr sz="1200"/>
            </a:lvl1pPr>
          </a:lstStyle>
          <a:p>
            <a:r>
              <a:rPr lang="en-US" dirty="0"/>
              <a:t>Picture</a:t>
            </a:r>
          </a:p>
        </p:txBody>
      </p:sp>
      <p:sp>
        <p:nvSpPr>
          <p:cNvPr id="9" name="Freeform: Shape 8">
            <a:extLst>
              <a:ext uri="{FF2B5EF4-FFF2-40B4-BE49-F238E27FC236}">
                <a16:creationId xmlns:a16="http://schemas.microsoft.com/office/drawing/2014/main" id="{20C7FE85-F531-43D7-A41F-5B477E501494}"/>
              </a:ext>
            </a:extLst>
          </p:cNvPr>
          <p:cNvSpPr>
            <a:spLocks noGrp="1"/>
          </p:cNvSpPr>
          <p:nvPr>
            <p:ph type="pic" sz="quarter" idx="238" hasCustomPrompt="1"/>
          </p:nvPr>
        </p:nvSpPr>
        <p:spPr>
          <a:xfrm>
            <a:off x="7035802" y="2066245"/>
            <a:ext cx="4317998" cy="2919978"/>
          </a:xfrm>
          <a:custGeom>
            <a:avLst/>
            <a:gdLst>
              <a:gd name="connsiteX0" fmla="*/ 0 w 4317998"/>
              <a:gd name="connsiteY0" fmla="*/ 0 h 2919978"/>
              <a:gd name="connsiteX1" fmla="*/ 4317998 w 4317998"/>
              <a:gd name="connsiteY1" fmla="*/ 0 h 2919978"/>
              <a:gd name="connsiteX2" fmla="*/ 4317998 w 4317998"/>
              <a:gd name="connsiteY2" fmla="*/ 2919978 h 2919978"/>
              <a:gd name="connsiteX3" fmla="*/ 0 w 4317998"/>
              <a:gd name="connsiteY3" fmla="*/ 2919978 h 2919978"/>
            </a:gdLst>
            <a:ahLst/>
            <a:cxnLst>
              <a:cxn ang="0">
                <a:pos x="connsiteX0" y="connsiteY0"/>
              </a:cxn>
              <a:cxn ang="0">
                <a:pos x="connsiteX1" y="connsiteY1"/>
              </a:cxn>
              <a:cxn ang="0">
                <a:pos x="connsiteX2" y="connsiteY2"/>
              </a:cxn>
              <a:cxn ang="0">
                <a:pos x="connsiteX3" y="connsiteY3"/>
              </a:cxn>
            </a:cxnLst>
            <a:rect l="l" t="t" r="r" b="b"/>
            <a:pathLst>
              <a:path w="4317998" h="2919978">
                <a:moveTo>
                  <a:pt x="0" y="0"/>
                </a:moveTo>
                <a:lnTo>
                  <a:pt x="4317998" y="0"/>
                </a:lnTo>
                <a:lnTo>
                  <a:pt x="4317998" y="2919978"/>
                </a:lnTo>
                <a:lnTo>
                  <a:pt x="0" y="291997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2029338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a:xfrm>
            <a:off x="11304542" y="481237"/>
            <a:ext cx="438150" cy="311150"/>
          </a:xfrm>
          <a:prstGeom prst="rect">
            <a:avLst/>
          </a:prstGeom>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2032233"/>
            <a:ext cx="12192000" cy="2467196"/>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1158672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xfrm>
            <a:off x="11304542" y="481237"/>
            <a:ext cx="438150" cy="311150"/>
          </a:xfrm>
          <a:prstGeom prst="rect">
            <a:avLst/>
          </a:prstGeo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814355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87E68C09-97B2-4278-B072-A76A53908850}"/>
              </a:ext>
            </a:extLst>
          </p:cNvPr>
          <p:cNvSpPr>
            <a:spLocks noGrp="1"/>
          </p:cNvSpPr>
          <p:nvPr>
            <p:ph type="pic" sz="quarter" idx="25" hasCustomPrompt="1"/>
          </p:nvPr>
        </p:nvSpPr>
        <p:spPr>
          <a:xfrm>
            <a:off x="0" y="0"/>
            <a:ext cx="12192000" cy="6858000"/>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a:prstGeom prst="rect">
            <a:avLst/>
          </a:prstGeo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40013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6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68FF5079-F006-4B86-B729-27791B935533}"/>
              </a:ext>
            </a:extLst>
          </p:cNvPr>
          <p:cNvSpPr>
            <a:spLocks noGrp="1"/>
          </p:cNvSpPr>
          <p:nvPr>
            <p:ph type="pic" sz="quarter" idx="26" hasCustomPrompt="1"/>
          </p:nvPr>
        </p:nvSpPr>
        <p:spPr>
          <a:xfrm>
            <a:off x="0" y="3489"/>
            <a:ext cx="12192000" cy="6856099"/>
          </a:xfrm>
          <a:custGeom>
            <a:avLst/>
            <a:gdLst>
              <a:gd name="connsiteX0" fmla="*/ 0 w 2978150"/>
              <a:gd name="connsiteY0" fmla="*/ 0 h 2487613"/>
              <a:gd name="connsiteX1" fmla="*/ 2978150 w 2978150"/>
              <a:gd name="connsiteY1" fmla="*/ 0 h 2487613"/>
              <a:gd name="connsiteX2" fmla="*/ 2978150 w 2978150"/>
              <a:gd name="connsiteY2" fmla="*/ 2487613 h 2487613"/>
              <a:gd name="connsiteX3" fmla="*/ 0 w 297815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2978150" h="2487613">
                <a:moveTo>
                  <a:pt x="0" y="0"/>
                </a:moveTo>
                <a:lnTo>
                  <a:pt x="2978150" y="0"/>
                </a:lnTo>
                <a:lnTo>
                  <a:pt x="2978150" y="2487613"/>
                </a:lnTo>
                <a:lnTo>
                  <a:pt x="0" y="24876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a:prstGeom prst="rect">
            <a:avLst/>
          </a:prstGeo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99180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53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8D2D58F3-81B3-4922-8737-D95B6EAB6646}"/>
              </a:ext>
            </a:extLst>
          </p:cNvPr>
          <p:cNvSpPr>
            <a:spLocks noGrp="1"/>
          </p:cNvSpPr>
          <p:nvPr>
            <p:ph type="pic" sz="quarter" idx="215" hasCustomPrompt="1"/>
          </p:nvPr>
        </p:nvSpPr>
        <p:spPr>
          <a:xfrm>
            <a:off x="615563" y="2479861"/>
            <a:ext cx="2915478" cy="3737113"/>
          </a:xfrm>
          <a:custGeom>
            <a:avLst/>
            <a:gdLst>
              <a:gd name="connsiteX0" fmla="*/ 0 w 2915478"/>
              <a:gd name="connsiteY0" fmla="*/ 0 h 3737113"/>
              <a:gd name="connsiteX1" fmla="*/ 2915478 w 2915478"/>
              <a:gd name="connsiteY1" fmla="*/ 0 h 3737113"/>
              <a:gd name="connsiteX2" fmla="*/ 2915478 w 2915478"/>
              <a:gd name="connsiteY2" fmla="*/ 3737113 h 3737113"/>
              <a:gd name="connsiteX3" fmla="*/ 0 w 2915478"/>
              <a:gd name="connsiteY3" fmla="*/ 3737113 h 3737113"/>
            </a:gdLst>
            <a:ahLst/>
            <a:cxnLst>
              <a:cxn ang="0">
                <a:pos x="connsiteX0" y="connsiteY0"/>
              </a:cxn>
              <a:cxn ang="0">
                <a:pos x="connsiteX1" y="connsiteY1"/>
              </a:cxn>
              <a:cxn ang="0">
                <a:pos x="connsiteX2" y="connsiteY2"/>
              </a:cxn>
              <a:cxn ang="0">
                <a:pos x="connsiteX3" y="connsiteY3"/>
              </a:cxn>
            </a:cxnLst>
            <a:rect l="l" t="t" r="r" b="b"/>
            <a:pathLst>
              <a:path w="2915478" h="3737113">
                <a:moveTo>
                  <a:pt x="0" y="0"/>
                </a:moveTo>
                <a:lnTo>
                  <a:pt x="2915478" y="0"/>
                </a:lnTo>
                <a:lnTo>
                  <a:pt x="2915478" y="3737113"/>
                </a:lnTo>
                <a:lnTo>
                  <a:pt x="0" y="373711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1468298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72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79C480DE-5344-4142-88EC-A45F218C1005}"/>
              </a:ext>
            </a:extLst>
          </p:cNvPr>
          <p:cNvSpPr>
            <a:spLocks noGrp="1"/>
          </p:cNvSpPr>
          <p:nvPr>
            <p:ph type="pic" sz="quarter" idx="226" hasCustomPrompt="1"/>
          </p:nvPr>
        </p:nvSpPr>
        <p:spPr>
          <a:xfrm>
            <a:off x="7142923" y="1885252"/>
            <a:ext cx="4492487" cy="2790379"/>
          </a:xfrm>
          <a:custGeom>
            <a:avLst/>
            <a:gdLst>
              <a:gd name="connsiteX0" fmla="*/ 0 w 4492487"/>
              <a:gd name="connsiteY0" fmla="*/ 0 h 2790379"/>
              <a:gd name="connsiteX1" fmla="*/ 4492487 w 4492487"/>
              <a:gd name="connsiteY1" fmla="*/ 0 h 2790379"/>
              <a:gd name="connsiteX2" fmla="*/ 4492487 w 4492487"/>
              <a:gd name="connsiteY2" fmla="*/ 2790379 h 2790379"/>
              <a:gd name="connsiteX3" fmla="*/ 0 w 4492487"/>
              <a:gd name="connsiteY3" fmla="*/ 2790379 h 2790379"/>
            </a:gdLst>
            <a:ahLst/>
            <a:cxnLst>
              <a:cxn ang="0">
                <a:pos x="connsiteX0" y="connsiteY0"/>
              </a:cxn>
              <a:cxn ang="0">
                <a:pos x="connsiteX1" y="connsiteY1"/>
              </a:cxn>
              <a:cxn ang="0">
                <a:pos x="connsiteX2" y="connsiteY2"/>
              </a:cxn>
              <a:cxn ang="0">
                <a:pos x="connsiteX3" y="connsiteY3"/>
              </a:cxn>
            </a:cxnLst>
            <a:rect l="l" t="t" r="r" b="b"/>
            <a:pathLst>
              <a:path w="4492487" h="2790379">
                <a:moveTo>
                  <a:pt x="0" y="0"/>
                </a:moveTo>
                <a:lnTo>
                  <a:pt x="4492487" y="0"/>
                </a:lnTo>
                <a:lnTo>
                  <a:pt x="4492487" y="2790379"/>
                </a:lnTo>
                <a:lnTo>
                  <a:pt x="0" y="279037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6850771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9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11A12E7-17E4-40ED-BD4A-97E1CEDD7C0E}"/>
              </a:ext>
            </a:extLst>
          </p:cNvPr>
          <p:cNvSpPr>
            <a:spLocks noGrp="1"/>
          </p:cNvSpPr>
          <p:nvPr>
            <p:ph type="pic" sz="quarter" idx="229" hasCustomPrompt="1"/>
          </p:nvPr>
        </p:nvSpPr>
        <p:spPr>
          <a:xfrm>
            <a:off x="7073900" y="2032234"/>
            <a:ext cx="4561509" cy="4266966"/>
          </a:xfrm>
          <a:custGeom>
            <a:avLst/>
            <a:gdLst>
              <a:gd name="connsiteX0" fmla="*/ 0 w 4561509"/>
              <a:gd name="connsiteY0" fmla="*/ 0 h 4266966"/>
              <a:gd name="connsiteX1" fmla="*/ 4561509 w 4561509"/>
              <a:gd name="connsiteY1" fmla="*/ 0 h 4266966"/>
              <a:gd name="connsiteX2" fmla="*/ 4561509 w 4561509"/>
              <a:gd name="connsiteY2" fmla="*/ 4266966 h 4266966"/>
              <a:gd name="connsiteX3" fmla="*/ 0 w 4561509"/>
              <a:gd name="connsiteY3" fmla="*/ 4266966 h 4266966"/>
            </a:gdLst>
            <a:ahLst/>
            <a:cxnLst>
              <a:cxn ang="0">
                <a:pos x="connsiteX0" y="connsiteY0"/>
              </a:cxn>
              <a:cxn ang="0">
                <a:pos x="connsiteX1" y="connsiteY1"/>
              </a:cxn>
              <a:cxn ang="0">
                <a:pos x="connsiteX2" y="connsiteY2"/>
              </a:cxn>
              <a:cxn ang="0">
                <a:pos x="connsiteX3" y="connsiteY3"/>
              </a:cxn>
            </a:cxnLst>
            <a:rect l="l" t="t" r="r" b="b"/>
            <a:pathLst>
              <a:path w="4561509" h="4266966">
                <a:moveTo>
                  <a:pt x="0" y="0"/>
                </a:moveTo>
                <a:lnTo>
                  <a:pt x="4561509" y="0"/>
                </a:lnTo>
                <a:lnTo>
                  <a:pt x="4561509" y="4266966"/>
                </a:lnTo>
                <a:lnTo>
                  <a:pt x="0" y="426696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125350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1237"/>
            <a:ext cx="10515600" cy="679905"/>
          </a:xfrm>
          <a:prstGeom prst="rect">
            <a:avLst/>
          </a:prstGeom>
        </p:spPr>
        <p:txBody>
          <a:bodyPr vert="horz" lIns="91440" tIns="45720" rIns="91440" bIns="45720" rtlCol="0" anchor="ctr">
            <a:normAutofit/>
          </a:bodyPr>
          <a:lstStyle/>
          <a:p>
            <a:r>
              <a:rPr lang="en-US" dirty="0"/>
              <a:t>Click to edit Master title style</a:t>
            </a:r>
          </a:p>
        </p:txBody>
      </p:sp>
      <p:sp>
        <p:nvSpPr>
          <p:cNvPr id="5" name="Round Diagonal Corner Rectangle 10">
            <a:extLst>
              <a:ext uri="{FF2B5EF4-FFF2-40B4-BE49-F238E27FC236}">
                <a16:creationId xmlns:a16="http://schemas.microsoft.com/office/drawing/2014/main" id="{9F89F9B6-119D-4BBC-80A8-B6242295F13E}"/>
              </a:ext>
            </a:extLst>
          </p:cNvPr>
          <p:cNvSpPr/>
          <p:nvPr userDrawn="1"/>
        </p:nvSpPr>
        <p:spPr>
          <a:xfrm>
            <a:off x="11683190" y="150969"/>
            <a:ext cx="356410" cy="287010"/>
          </a:xfrm>
          <a:prstGeom prst="round2DiagRect">
            <a:avLst>
              <a:gd name="adj1" fmla="val 32340"/>
              <a:gd name="adj2" fmla="val 0"/>
            </a:avLst>
          </a:prstGeom>
          <a:solidFill>
            <a:schemeClr val="accent5">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 Diagonal Corner Rectangle 26">
            <a:extLst>
              <a:ext uri="{FF2B5EF4-FFF2-40B4-BE49-F238E27FC236}">
                <a16:creationId xmlns:a16="http://schemas.microsoft.com/office/drawing/2014/main" id="{574E70CE-EEEE-4F25-9BB0-F77002C8D003}"/>
              </a:ext>
            </a:extLst>
          </p:cNvPr>
          <p:cNvSpPr/>
          <p:nvPr userDrawn="1"/>
        </p:nvSpPr>
        <p:spPr>
          <a:xfrm>
            <a:off x="11665322" y="128915"/>
            <a:ext cx="356410" cy="287010"/>
          </a:xfrm>
          <a:prstGeom prst="round2DiagRect">
            <a:avLst>
              <a:gd name="adj1" fmla="val 32340"/>
              <a:gd name="adj2" fmla="val 0"/>
            </a:avLst>
          </a:prstGeom>
          <a:solidFill>
            <a:schemeClr val="accent5"/>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5">
            <a:extLst>
              <a:ext uri="{FF2B5EF4-FFF2-40B4-BE49-F238E27FC236}">
                <a16:creationId xmlns:a16="http://schemas.microsoft.com/office/drawing/2014/main" id="{5BADD155-3F9F-4714-A6A7-775A85D66630}"/>
              </a:ext>
            </a:extLst>
          </p:cNvPr>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spTree>
    <p:extLst>
      <p:ext uri="{BB962C8B-B14F-4D97-AF65-F5344CB8AC3E}">
        <p14:creationId xmlns:p14="http://schemas.microsoft.com/office/powerpoint/2010/main" val="1879064857"/>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3" r:id="rId3"/>
    <p:sldLayoutId id="2147483650" r:id="rId4"/>
    <p:sldLayoutId id="2147483713" r:id="rId5"/>
    <p:sldLayoutId id="2147483723" r:id="rId6"/>
    <p:sldLayoutId id="2147484411" r:id="rId7"/>
    <p:sldLayoutId id="2147484430" r:id="rId8"/>
    <p:sldLayoutId id="2147484451" r:id="rId9"/>
    <p:sldLayoutId id="2147484457" r:id="rId10"/>
    <p:sldLayoutId id="2147484458" r:id="rId11"/>
    <p:sldLayoutId id="2147484459" r:id="rId12"/>
    <p:sldLayoutId id="2147484460" r:id="rId13"/>
    <p:sldLayoutId id="2147484461" r:id="rId14"/>
    <p:sldLayoutId id="2147484462" r:id="rId15"/>
    <p:sldLayoutId id="2147484463" r:id="rId16"/>
    <p:sldLayoutId id="2147484464" r:id="rId17"/>
    <p:sldLayoutId id="2147484465" r:id="rId18"/>
    <p:sldLayoutId id="2147484466" r:id="rId19"/>
    <p:sldLayoutId id="2147484467" r:id="rId20"/>
    <p:sldLayoutId id="2147484468" r:id="rId21"/>
    <p:sldLayoutId id="2147484469" r:id="rId22"/>
    <p:sldLayoutId id="2147484470" r:id="rId23"/>
    <p:sldLayoutId id="2147484471" r:id="rId24"/>
    <p:sldLayoutId id="2147484472" r:id="rId25"/>
    <p:sldLayoutId id="2147484473" r:id="rId26"/>
    <p:sldLayoutId id="2147484474" r:id="rId27"/>
    <p:sldLayoutId id="2147484475" r:id="rId28"/>
  </p:sldLayoutIdLst>
  <p:hf hdr="0" dt="0"/>
  <p:txStyles>
    <p:title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p:titleStyle>
    <p:body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5.xml"/></Relationships>
</file>

<file path=ppt/slides/_rels/slide2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9.xml"/><Relationship Id="rId1" Type="http://schemas.openxmlformats.org/officeDocument/2006/relationships/slideLayout" Target="../slideLayouts/slideLayout2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B529E2F-1EF2-4B50-8E53-6B9CF526034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Tree>
    <p:extLst>
      <p:ext uri="{BB962C8B-B14F-4D97-AF65-F5344CB8AC3E}">
        <p14:creationId xmlns:p14="http://schemas.microsoft.com/office/powerpoint/2010/main" val="24976504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7" name="Freeform 9">
            <a:extLst>
              <a:ext uri="{FF2B5EF4-FFF2-40B4-BE49-F238E27FC236}">
                <a16:creationId xmlns:a16="http://schemas.microsoft.com/office/drawing/2014/main" id="{60781D48-AE8C-4199-A1D7-8462EC4FAF55}"/>
              </a:ext>
            </a:extLst>
          </p:cNvPr>
          <p:cNvSpPr>
            <a:spLocks/>
          </p:cNvSpPr>
          <p:nvPr/>
        </p:nvSpPr>
        <p:spPr bwMode="auto">
          <a:xfrm>
            <a:off x="4126706" y="2103177"/>
            <a:ext cx="3938588" cy="3925888"/>
          </a:xfrm>
          <a:custGeom>
            <a:avLst/>
            <a:gdLst>
              <a:gd name="T0" fmla="*/ 1240 w 2481"/>
              <a:gd name="T1" fmla="*/ 2473 h 2473"/>
              <a:gd name="T2" fmla="*/ 0 w 2481"/>
              <a:gd name="T3" fmla="*/ 1237 h 2473"/>
              <a:gd name="T4" fmla="*/ 1240 w 2481"/>
              <a:gd name="T5" fmla="*/ 0 h 2473"/>
              <a:gd name="T6" fmla="*/ 2481 w 2481"/>
              <a:gd name="T7" fmla="*/ 1237 h 2473"/>
              <a:gd name="T8" fmla="*/ 1240 w 2481"/>
              <a:gd name="T9" fmla="*/ 2473 h 2473"/>
            </a:gdLst>
            <a:ahLst/>
            <a:cxnLst>
              <a:cxn ang="0">
                <a:pos x="T0" y="T1"/>
              </a:cxn>
              <a:cxn ang="0">
                <a:pos x="T2" y="T3"/>
              </a:cxn>
              <a:cxn ang="0">
                <a:pos x="T4" y="T5"/>
              </a:cxn>
              <a:cxn ang="0">
                <a:pos x="T6" y="T7"/>
              </a:cxn>
              <a:cxn ang="0">
                <a:pos x="T8" y="T9"/>
              </a:cxn>
            </a:cxnLst>
            <a:rect l="0" t="0" r="r" b="b"/>
            <a:pathLst>
              <a:path w="2481" h="2473">
                <a:moveTo>
                  <a:pt x="1240" y="2473"/>
                </a:moveTo>
                <a:lnTo>
                  <a:pt x="0" y="1237"/>
                </a:lnTo>
                <a:lnTo>
                  <a:pt x="1240" y="0"/>
                </a:lnTo>
                <a:lnTo>
                  <a:pt x="2481" y="1237"/>
                </a:lnTo>
                <a:lnTo>
                  <a:pt x="1240" y="2473"/>
                </a:lnTo>
                <a:close/>
              </a:path>
            </a:pathLst>
          </a:custGeom>
          <a:solidFill>
            <a:schemeClr val="accent5">
              <a:alpha val="46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itle 1">
            <a:extLst>
              <a:ext uri="{FF2B5EF4-FFF2-40B4-BE49-F238E27FC236}">
                <a16:creationId xmlns:a16="http://schemas.microsoft.com/office/drawing/2014/main" id="{5EED97DE-C8E2-4EA8-96F0-392BDD322F77}"/>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Team</a:t>
            </a:r>
          </a:p>
        </p:txBody>
      </p:sp>
      <p:sp>
        <p:nvSpPr>
          <p:cNvPr id="4" name="Subtitle 3">
            <a:extLst>
              <a:ext uri="{FF2B5EF4-FFF2-40B4-BE49-F238E27FC236}">
                <a16:creationId xmlns:a16="http://schemas.microsoft.com/office/drawing/2014/main" id="{CAB1B8C3-8078-49F3-A670-E574C2667D58}"/>
              </a:ext>
            </a:extLst>
          </p:cNvPr>
          <p:cNvSpPr>
            <a:spLocks noGrp="1"/>
          </p:cNvSpPr>
          <p:nvPr>
            <p:ph type="subTitle" idx="4294967295"/>
          </p:nvPr>
        </p:nvSpPr>
        <p:spPr>
          <a:xfrm>
            <a:off x="838200" y="1123950"/>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grpSp>
        <p:nvGrpSpPr>
          <p:cNvPr id="8" name="Group 7">
            <a:extLst>
              <a:ext uri="{FF2B5EF4-FFF2-40B4-BE49-F238E27FC236}">
                <a16:creationId xmlns:a16="http://schemas.microsoft.com/office/drawing/2014/main" id="{67669850-3131-4FC6-B631-AF5C87E4D192}"/>
              </a:ext>
            </a:extLst>
          </p:cNvPr>
          <p:cNvGrpSpPr/>
          <p:nvPr/>
        </p:nvGrpSpPr>
        <p:grpSpPr>
          <a:xfrm>
            <a:off x="3076031" y="1935992"/>
            <a:ext cx="2171514" cy="1340197"/>
            <a:chOff x="3040948" y="4847246"/>
            <a:chExt cx="2171514" cy="1340197"/>
          </a:xfrm>
        </p:grpSpPr>
        <p:sp>
          <p:nvSpPr>
            <p:cNvPr id="24" name="Rectangle 23">
              <a:extLst>
                <a:ext uri="{FF2B5EF4-FFF2-40B4-BE49-F238E27FC236}">
                  <a16:creationId xmlns:a16="http://schemas.microsoft.com/office/drawing/2014/main" id="{AE4314D7-83EC-4CF5-84F2-342642E0EACE}"/>
                </a:ext>
              </a:extLst>
            </p:cNvPr>
            <p:cNvSpPr/>
            <p:nvPr/>
          </p:nvSpPr>
          <p:spPr>
            <a:xfrm>
              <a:off x="3040948" y="5351893"/>
              <a:ext cx="2171514" cy="835550"/>
            </a:xfrm>
            <a:prstGeom prst="rect">
              <a:avLst/>
            </a:prstGeom>
          </p:spPr>
          <p:txBody>
            <a:bodyPr wrap="square">
              <a:spAutoFit/>
            </a:bodyPr>
            <a:lstStyle/>
            <a:p>
              <a:pPr algn="ct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specimen book</a:t>
              </a:r>
            </a:p>
          </p:txBody>
        </p:sp>
        <p:sp>
          <p:nvSpPr>
            <p:cNvPr id="7" name="TextBox 6">
              <a:extLst>
                <a:ext uri="{FF2B5EF4-FFF2-40B4-BE49-F238E27FC236}">
                  <a16:creationId xmlns:a16="http://schemas.microsoft.com/office/drawing/2014/main" id="{465DF33F-C5E2-4F62-95A8-673848AAEDB6}"/>
                </a:ext>
              </a:extLst>
            </p:cNvPr>
            <p:cNvSpPr txBox="1"/>
            <p:nvPr/>
          </p:nvSpPr>
          <p:spPr>
            <a:xfrm>
              <a:off x="3179170" y="4847246"/>
              <a:ext cx="1895071" cy="553998"/>
            </a:xfrm>
            <a:prstGeom prst="rect">
              <a:avLst/>
            </a:prstGeom>
            <a:noFill/>
          </p:spPr>
          <p:txBody>
            <a:bodyPr wrap="none" rtlCol="0">
              <a:spAutoFit/>
            </a:bodyPr>
            <a:lstStyle/>
            <a:p>
              <a:pPr algn="ctr"/>
              <a:r>
                <a:rPr lang="en-US" sz="3000" b="1" dirty="0">
                  <a:latin typeface="Roboto Slab" pitchFamily="2" charset="0"/>
                  <a:ea typeface="Roboto Slab" pitchFamily="2" charset="0"/>
                </a:rPr>
                <a:t>John Doe</a:t>
              </a:r>
            </a:p>
          </p:txBody>
        </p:sp>
      </p:grpSp>
      <p:grpSp>
        <p:nvGrpSpPr>
          <p:cNvPr id="25" name="Group 24">
            <a:extLst>
              <a:ext uri="{FF2B5EF4-FFF2-40B4-BE49-F238E27FC236}">
                <a16:creationId xmlns:a16="http://schemas.microsoft.com/office/drawing/2014/main" id="{D81D0937-43AA-459D-BAEE-1642A1A7FAAE}"/>
              </a:ext>
            </a:extLst>
          </p:cNvPr>
          <p:cNvGrpSpPr/>
          <p:nvPr/>
        </p:nvGrpSpPr>
        <p:grpSpPr>
          <a:xfrm>
            <a:off x="6944455" y="1935992"/>
            <a:ext cx="2171514" cy="1340197"/>
            <a:chOff x="3040948" y="4847246"/>
            <a:chExt cx="2171514" cy="1340197"/>
          </a:xfrm>
        </p:grpSpPr>
        <p:sp>
          <p:nvSpPr>
            <p:cNvPr id="26" name="Rectangle 25">
              <a:extLst>
                <a:ext uri="{FF2B5EF4-FFF2-40B4-BE49-F238E27FC236}">
                  <a16:creationId xmlns:a16="http://schemas.microsoft.com/office/drawing/2014/main" id="{9FCDAEE3-3CF9-4CE8-9C70-03C0D41405B7}"/>
                </a:ext>
              </a:extLst>
            </p:cNvPr>
            <p:cNvSpPr/>
            <p:nvPr/>
          </p:nvSpPr>
          <p:spPr>
            <a:xfrm>
              <a:off x="3040948" y="5351893"/>
              <a:ext cx="2171514" cy="835550"/>
            </a:xfrm>
            <a:prstGeom prst="rect">
              <a:avLst/>
            </a:prstGeom>
          </p:spPr>
          <p:txBody>
            <a:bodyPr wrap="square">
              <a:spAutoFit/>
            </a:bodyPr>
            <a:lstStyle/>
            <a:p>
              <a:pPr algn="ct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specimen book</a:t>
              </a:r>
            </a:p>
          </p:txBody>
        </p:sp>
        <p:sp>
          <p:nvSpPr>
            <p:cNvPr id="35" name="TextBox 34">
              <a:extLst>
                <a:ext uri="{FF2B5EF4-FFF2-40B4-BE49-F238E27FC236}">
                  <a16:creationId xmlns:a16="http://schemas.microsoft.com/office/drawing/2014/main" id="{F7108BDE-6183-4F92-A0E0-338B1B958603}"/>
                </a:ext>
              </a:extLst>
            </p:cNvPr>
            <p:cNvSpPr txBox="1"/>
            <p:nvPr/>
          </p:nvSpPr>
          <p:spPr>
            <a:xfrm>
              <a:off x="3179170" y="4847246"/>
              <a:ext cx="1895071" cy="553998"/>
            </a:xfrm>
            <a:prstGeom prst="rect">
              <a:avLst/>
            </a:prstGeom>
            <a:noFill/>
          </p:spPr>
          <p:txBody>
            <a:bodyPr wrap="none" rtlCol="0">
              <a:spAutoFit/>
            </a:bodyPr>
            <a:lstStyle/>
            <a:p>
              <a:pPr algn="ctr"/>
              <a:r>
                <a:rPr lang="en-US" sz="3000" b="1" dirty="0">
                  <a:latin typeface="Roboto Slab" pitchFamily="2" charset="0"/>
                  <a:ea typeface="Roboto Slab" pitchFamily="2" charset="0"/>
                </a:rPr>
                <a:t>John Doe</a:t>
              </a:r>
            </a:p>
          </p:txBody>
        </p:sp>
      </p:grpSp>
      <p:grpSp>
        <p:nvGrpSpPr>
          <p:cNvPr id="36" name="Group 35">
            <a:extLst>
              <a:ext uri="{FF2B5EF4-FFF2-40B4-BE49-F238E27FC236}">
                <a16:creationId xmlns:a16="http://schemas.microsoft.com/office/drawing/2014/main" id="{86DA440B-46F3-4BD1-9A33-C309E221C8DB}"/>
              </a:ext>
            </a:extLst>
          </p:cNvPr>
          <p:cNvGrpSpPr/>
          <p:nvPr/>
        </p:nvGrpSpPr>
        <p:grpSpPr>
          <a:xfrm>
            <a:off x="5010243" y="5026330"/>
            <a:ext cx="2171514" cy="1340197"/>
            <a:chOff x="3040948" y="4847246"/>
            <a:chExt cx="2171514" cy="1340197"/>
          </a:xfrm>
        </p:grpSpPr>
        <p:sp>
          <p:nvSpPr>
            <p:cNvPr id="37" name="Rectangle 36">
              <a:extLst>
                <a:ext uri="{FF2B5EF4-FFF2-40B4-BE49-F238E27FC236}">
                  <a16:creationId xmlns:a16="http://schemas.microsoft.com/office/drawing/2014/main" id="{956D4443-D891-4E43-9F5F-C69B2D840175}"/>
                </a:ext>
              </a:extLst>
            </p:cNvPr>
            <p:cNvSpPr/>
            <p:nvPr/>
          </p:nvSpPr>
          <p:spPr>
            <a:xfrm>
              <a:off x="3040948" y="5351893"/>
              <a:ext cx="2171514" cy="835550"/>
            </a:xfrm>
            <a:prstGeom prst="rect">
              <a:avLst/>
            </a:prstGeom>
          </p:spPr>
          <p:txBody>
            <a:bodyPr wrap="square">
              <a:spAutoFit/>
            </a:bodyPr>
            <a:lstStyle/>
            <a:p>
              <a:pPr algn="ct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specimen book</a:t>
              </a:r>
            </a:p>
          </p:txBody>
        </p:sp>
        <p:sp>
          <p:nvSpPr>
            <p:cNvPr id="38" name="TextBox 37">
              <a:extLst>
                <a:ext uri="{FF2B5EF4-FFF2-40B4-BE49-F238E27FC236}">
                  <a16:creationId xmlns:a16="http://schemas.microsoft.com/office/drawing/2014/main" id="{F8110FF2-6916-49AF-8994-4B08824384FA}"/>
                </a:ext>
              </a:extLst>
            </p:cNvPr>
            <p:cNvSpPr txBox="1"/>
            <p:nvPr/>
          </p:nvSpPr>
          <p:spPr>
            <a:xfrm>
              <a:off x="3179170" y="4847246"/>
              <a:ext cx="1895071" cy="553998"/>
            </a:xfrm>
            <a:prstGeom prst="rect">
              <a:avLst/>
            </a:prstGeom>
            <a:noFill/>
          </p:spPr>
          <p:txBody>
            <a:bodyPr wrap="none" rtlCol="0">
              <a:spAutoFit/>
            </a:bodyPr>
            <a:lstStyle/>
            <a:p>
              <a:pPr algn="ctr"/>
              <a:r>
                <a:rPr lang="en-US" sz="3000" b="1" dirty="0">
                  <a:latin typeface="Roboto Slab" pitchFamily="2" charset="0"/>
                  <a:ea typeface="Roboto Slab" pitchFamily="2" charset="0"/>
                </a:rPr>
                <a:t>John Doe</a:t>
              </a:r>
            </a:p>
          </p:txBody>
        </p:sp>
      </p:grpSp>
      <p:sp>
        <p:nvSpPr>
          <p:cNvPr id="5" name="Picture Placeholder 4">
            <a:extLst>
              <a:ext uri="{FF2B5EF4-FFF2-40B4-BE49-F238E27FC236}">
                <a16:creationId xmlns:a16="http://schemas.microsoft.com/office/drawing/2014/main" id="{5AAEE94B-95B0-4A01-A0BA-DB2F9EB856A9}"/>
              </a:ext>
            </a:extLst>
          </p:cNvPr>
          <p:cNvSpPr>
            <a:spLocks noGrp="1"/>
          </p:cNvSpPr>
          <p:nvPr>
            <p:ph type="pic" sz="quarter" idx="232"/>
          </p:nvPr>
        </p:nvSpPr>
        <p:spPr/>
      </p:sp>
      <p:sp>
        <p:nvSpPr>
          <p:cNvPr id="9" name="Picture Placeholder 8">
            <a:extLst>
              <a:ext uri="{FF2B5EF4-FFF2-40B4-BE49-F238E27FC236}">
                <a16:creationId xmlns:a16="http://schemas.microsoft.com/office/drawing/2014/main" id="{754C6348-83C6-4F80-9764-4954EE411139}"/>
              </a:ext>
            </a:extLst>
          </p:cNvPr>
          <p:cNvSpPr>
            <a:spLocks noGrp="1"/>
          </p:cNvSpPr>
          <p:nvPr>
            <p:ph type="pic" sz="quarter" idx="234"/>
          </p:nvPr>
        </p:nvSpPr>
        <p:spPr/>
      </p:sp>
      <p:sp>
        <p:nvSpPr>
          <p:cNvPr id="11" name="Picture Placeholder 10">
            <a:extLst>
              <a:ext uri="{FF2B5EF4-FFF2-40B4-BE49-F238E27FC236}">
                <a16:creationId xmlns:a16="http://schemas.microsoft.com/office/drawing/2014/main" id="{6E33C083-600F-4117-A56C-083554CB3FC2}"/>
              </a:ext>
            </a:extLst>
          </p:cNvPr>
          <p:cNvSpPr>
            <a:spLocks noGrp="1"/>
          </p:cNvSpPr>
          <p:nvPr>
            <p:ph type="pic" sz="quarter" idx="233"/>
          </p:nvPr>
        </p:nvSpPr>
        <p:spPr/>
      </p:sp>
    </p:spTree>
    <p:extLst>
      <p:ext uri="{BB962C8B-B14F-4D97-AF65-F5344CB8AC3E}">
        <p14:creationId xmlns:p14="http://schemas.microsoft.com/office/powerpoint/2010/main" val="21313448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43" name="TextBox 42">
            <a:extLst>
              <a:ext uri="{FF2B5EF4-FFF2-40B4-BE49-F238E27FC236}">
                <a16:creationId xmlns:a16="http://schemas.microsoft.com/office/drawing/2014/main" id="{83DABBC5-5B3D-4C26-9953-15D09356EFAC}"/>
              </a:ext>
            </a:extLst>
          </p:cNvPr>
          <p:cNvSpPr txBox="1"/>
          <p:nvPr/>
        </p:nvSpPr>
        <p:spPr>
          <a:xfrm>
            <a:off x="6640888" y="226734"/>
            <a:ext cx="2054077" cy="605294"/>
          </a:xfrm>
          <a:prstGeom prst="rect">
            <a:avLst/>
          </a:prstGeom>
          <a:noFill/>
        </p:spPr>
        <p:txBody>
          <a:bodyPr wrap="square" rtlCol="0">
            <a:spAutoFit/>
          </a:bodyPr>
          <a:lstStyle/>
          <a:p>
            <a:pPr algn="r">
              <a:lnSpc>
                <a:spcPts val="2000"/>
              </a:lnSpc>
            </a:pPr>
            <a:r>
              <a:rPr lang="en-US" sz="2000" b="1" dirty="0">
                <a:solidFill>
                  <a:schemeClr val="tx1">
                    <a:lumMod val="85000"/>
                    <a:lumOff val="15000"/>
                  </a:schemeClr>
                </a:solidFill>
                <a:latin typeface="Roboto Slab" pitchFamily="2" charset="0"/>
                <a:ea typeface="Roboto Slab" pitchFamily="2" charset="0"/>
                <a:cs typeface="Montserrat" charset="0"/>
              </a:rPr>
              <a:t>Director</a:t>
            </a:r>
          </a:p>
          <a:p>
            <a:pPr algn="r">
              <a:lnSpc>
                <a:spcPts val="2000"/>
              </a:lnSpc>
            </a:pPr>
            <a:r>
              <a:rPr lang="en-US" sz="2000" b="1" dirty="0" err="1">
                <a:solidFill>
                  <a:schemeClr val="tx1">
                    <a:lumMod val="85000"/>
                    <a:lumOff val="15000"/>
                  </a:schemeClr>
                </a:solidFill>
                <a:latin typeface="Roboto Slab" pitchFamily="2" charset="0"/>
                <a:ea typeface="Roboto Slab" pitchFamily="2" charset="0"/>
                <a:cs typeface="Montserrat" charset="0"/>
              </a:rPr>
              <a:t>Munni</a:t>
            </a:r>
            <a:r>
              <a:rPr lang="en-US" sz="2000" b="1" dirty="0">
                <a:solidFill>
                  <a:schemeClr val="tx1">
                    <a:lumMod val="85000"/>
                    <a:lumOff val="15000"/>
                  </a:schemeClr>
                </a:solidFill>
                <a:latin typeface="Roboto Slab" pitchFamily="2" charset="0"/>
                <a:ea typeface="Roboto Slab" pitchFamily="2" charset="0"/>
                <a:cs typeface="Montserrat" charset="0"/>
              </a:rPr>
              <a:t> Pinky</a:t>
            </a:r>
          </a:p>
        </p:txBody>
      </p:sp>
      <p:sp>
        <p:nvSpPr>
          <p:cNvPr id="44" name="TextBox 43">
            <a:extLst>
              <a:ext uri="{FF2B5EF4-FFF2-40B4-BE49-F238E27FC236}">
                <a16:creationId xmlns:a16="http://schemas.microsoft.com/office/drawing/2014/main" id="{A6DBF5DC-7F37-4DDF-A60B-36297E42345F}"/>
              </a:ext>
            </a:extLst>
          </p:cNvPr>
          <p:cNvSpPr txBox="1"/>
          <p:nvPr/>
        </p:nvSpPr>
        <p:spPr>
          <a:xfrm>
            <a:off x="5949176" y="763330"/>
            <a:ext cx="2745789" cy="483017"/>
          </a:xfrm>
          <a:prstGeom prst="rect">
            <a:avLst/>
          </a:prstGeom>
          <a:noFill/>
        </p:spPr>
        <p:txBody>
          <a:bodyPr wrap="square" numCol="1" spcCol="0" rtlCol="0" anchor="ctr">
            <a:spAutoFit/>
          </a:bodyPr>
          <a:lstStyle/>
          <a:p>
            <a:pPr algn="r">
              <a:lnSpc>
                <a:spcPts val="1600"/>
              </a:lnSpc>
            </a:pPr>
            <a:r>
              <a:rPr lang="en-US" sz="1000" b="1" dirty="0">
                <a:solidFill>
                  <a:schemeClr val="bg2">
                    <a:lumMod val="50000"/>
                  </a:schemeClr>
                </a:solidFill>
                <a:latin typeface="Roboto Slab" pitchFamily="2" charset="0"/>
                <a:ea typeface="Roboto Slab" pitchFamily="2" charset="0"/>
                <a:cs typeface="Montserrat Light" charset="0"/>
              </a:rPr>
              <a:t>The example text goes here with your own detailed</a:t>
            </a:r>
          </a:p>
        </p:txBody>
      </p:sp>
      <p:sp>
        <p:nvSpPr>
          <p:cNvPr id="45" name="TextBox 44">
            <a:extLst>
              <a:ext uri="{FF2B5EF4-FFF2-40B4-BE49-F238E27FC236}">
                <a16:creationId xmlns:a16="http://schemas.microsoft.com/office/drawing/2014/main" id="{43951311-41FA-4D73-A274-4C055E45634A}"/>
              </a:ext>
            </a:extLst>
          </p:cNvPr>
          <p:cNvSpPr txBox="1"/>
          <p:nvPr/>
        </p:nvSpPr>
        <p:spPr>
          <a:xfrm>
            <a:off x="4888288" y="1898788"/>
            <a:ext cx="2054077" cy="605294"/>
          </a:xfrm>
          <a:prstGeom prst="rect">
            <a:avLst/>
          </a:prstGeom>
          <a:noFill/>
        </p:spPr>
        <p:txBody>
          <a:bodyPr wrap="square" rtlCol="0">
            <a:spAutoFit/>
          </a:bodyPr>
          <a:lstStyle/>
          <a:p>
            <a:pPr algn="r">
              <a:lnSpc>
                <a:spcPts val="2000"/>
              </a:lnSpc>
            </a:pPr>
            <a:r>
              <a:rPr lang="en-US" sz="2000" b="1" dirty="0">
                <a:solidFill>
                  <a:schemeClr val="tx1">
                    <a:lumMod val="85000"/>
                    <a:lumOff val="15000"/>
                  </a:schemeClr>
                </a:solidFill>
                <a:latin typeface="Roboto Slab" pitchFamily="2" charset="0"/>
                <a:ea typeface="Roboto Slab" pitchFamily="2" charset="0"/>
                <a:cs typeface="Montserrat" charset="0"/>
              </a:rPr>
              <a:t>Director</a:t>
            </a:r>
          </a:p>
          <a:p>
            <a:pPr algn="r">
              <a:lnSpc>
                <a:spcPts val="2000"/>
              </a:lnSpc>
            </a:pPr>
            <a:r>
              <a:rPr lang="en-US" sz="2000" b="1" dirty="0" err="1">
                <a:solidFill>
                  <a:schemeClr val="tx1">
                    <a:lumMod val="85000"/>
                    <a:lumOff val="15000"/>
                  </a:schemeClr>
                </a:solidFill>
                <a:latin typeface="Roboto Slab" pitchFamily="2" charset="0"/>
                <a:ea typeface="Roboto Slab" pitchFamily="2" charset="0"/>
                <a:cs typeface="Montserrat" charset="0"/>
              </a:rPr>
              <a:t>Munni</a:t>
            </a:r>
            <a:r>
              <a:rPr lang="en-US" sz="2000" b="1" dirty="0">
                <a:solidFill>
                  <a:schemeClr val="tx1">
                    <a:lumMod val="85000"/>
                    <a:lumOff val="15000"/>
                  </a:schemeClr>
                </a:solidFill>
                <a:latin typeface="Roboto Slab" pitchFamily="2" charset="0"/>
                <a:ea typeface="Roboto Slab" pitchFamily="2" charset="0"/>
                <a:cs typeface="Montserrat" charset="0"/>
              </a:rPr>
              <a:t> Pinky</a:t>
            </a:r>
          </a:p>
        </p:txBody>
      </p:sp>
      <p:sp>
        <p:nvSpPr>
          <p:cNvPr id="46" name="TextBox 45">
            <a:extLst>
              <a:ext uri="{FF2B5EF4-FFF2-40B4-BE49-F238E27FC236}">
                <a16:creationId xmlns:a16="http://schemas.microsoft.com/office/drawing/2014/main" id="{A83C5809-D1B7-4F80-B1F7-BA20A8E55121}"/>
              </a:ext>
            </a:extLst>
          </p:cNvPr>
          <p:cNvSpPr txBox="1"/>
          <p:nvPr/>
        </p:nvSpPr>
        <p:spPr>
          <a:xfrm>
            <a:off x="4196576" y="2435384"/>
            <a:ext cx="2745789" cy="483017"/>
          </a:xfrm>
          <a:prstGeom prst="rect">
            <a:avLst/>
          </a:prstGeom>
          <a:noFill/>
        </p:spPr>
        <p:txBody>
          <a:bodyPr wrap="square" numCol="1" spcCol="0" rtlCol="0" anchor="ctr">
            <a:spAutoFit/>
          </a:bodyPr>
          <a:lstStyle/>
          <a:p>
            <a:pPr algn="r">
              <a:lnSpc>
                <a:spcPts val="1600"/>
              </a:lnSpc>
            </a:pPr>
            <a:r>
              <a:rPr lang="en-US" sz="1000" b="1" dirty="0">
                <a:solidFill>
                  <a:schemeClr val="bg2">
                    <a:lumMod val="50000"/>
                  </a:schemeClr>
                </a:solidFill>
                <a:latin typeface="Roboto Slab" pitchFamily="2" charset="0"/>
                <a:ea typeface="Roboto Slab" pitchFamily="2" charset="0"/>
                <a:cs typeface="Montserrat Light" charset="0"/>
              </a:rPr>
              <a:t>The example text goes here with your own detailed</a:t>
            </a:r>
          </a:p>
        </p:txBody>
      </p:sp>
      <p:sp>
        <p:nvSpPr>
          <p:cNvPr id="47" name="TextBox 46">
            <a:extLst>
              <a:ext uri="{FF2B5EF4-FFF2-40B4-BE49-F238E27FC236}">
                <a16:creationId xmlns:a16="http://schemas.microsoft.com/office/drawing/2014/main" id="{E2FDFCF7-ECA3-404D-9225-84DF969F2D4B}"/>
              </a:ext>
            </a:extLst>
          </p:cNvPr>
          <p:cNvSpPr txBox="1"/>
          <p:nvPr/>
        </p:nvSpPr>
        <p:spPr>
          <a:xfrm>
            <a:off x="6640888" y="3731170"/>
            <a:ext cx="2054077" cy="605294"/>
          </a:xfrm>
          <a:prstGeom prst="rect">
            <a:avLst/>
          </a:prstGeom>
          <a:noFill/>
        </p:spPr>
        <p:txBody>
          <a:bodyPr wrap="square" rtlCol="0">
            <a:spAutoFit/>
          </a:bodyPr>
          <a:lstStyle/>
          <a:p>
            <a:pPr algn="r">
              <a:lnSpc>
                <a:spcPts val="2000"/>
              </a:lnSpc>
            </a:pPr>
            <a:r>
              <a:rPr lang="en-US" sz="2000" b="1" dirty="0">
                <a:solidFill>
                  <a:schemeClr val="tx1">
                    <a:lumMod val="85000"/>
                    <a:lumOff val="15000"/>
                  </a:schemeClr>
                </a:solidFill>
                <a:latin typeface="Roboto Slab" pitchFamily="2" charset="0"/>
                <a:ea typeface="Roboto Slab" pitchFamily="2" charset="0"/>
                <a:cs typeface="Montserrat" charset="0"/>
              </a:rPr>
              <a:t>Director</a:t>
            </a:r>
          </a:p>
          <a:p>
            <a:pPr algn="r">
              <a:lnSpc>
                <a:spcPts val="2000"/>
              </a:lnSpc>
            </a:pPr>
            <a:r>
              <a:rPr lang="en-US" sz="2000" b="1" dirty="0" err="1">
                <a:solidFill>
                  <a:schemeClr val="tx1">
                    <a:lumMod val="85000"/>
                    <a:lumOff val="15000"/>
                  </a:schemeClr>
                </a:solidFill>
                <a:latin typeface="Roboto Slab" pitchFamily="2" charset="0"/>
                <a:ea typeface="Roboto Slab" pitchFamily="2" charset="0"/>
                <a:cs typeface="Montserrat" charset="0"/>
              </a:rPr>
              <a:t>Munni</a:t>
            </a:r>
            <a:r>
              <a:rPr lang="en-US" sz="2000" b="1" dirty="0">
                <a:solidFill>
                  <a:schemeClr val="tx1">
                    <a:lumMod val="85000"/>
                    <a:lumOff val="15000"/>
                  </a:schemeClr>
                </a:solidFill>
                <a:latin typeface="Roboto Slab" pitchFamily="2" charset="0"/>
                <a:ea typeface="Roboto Slab" pitchFamily="2" charset="0"/>
                <a:cs typeface="Montserrat" charset="0"/>
              </a:rPr>
              <a:t> Pinky</a:t>
            </a:r>
          </a:p>
        </p:txBody>
      </p:sp>
      <p:sp>
        <p:nvSpPr>
          <p:cNvPr id="48" name="TextBox 47">
            <a:extLst>
              <a:ext uri="{FF2B5EF4-FFF2-40B4-BE49-F238E27FC236}">
                <a16:creationId xmlns:a16="http://schemas.microsoft.com/office/drawing/2014/main" id="{AF98A1B7-66B2-4A74-B55B-E78006B1D887}"/>
              </a:ext>
            </a:extLst>
          </p:cNvPr>
          <p:cNvSpPr txBox="1"/>
          <p:nvPr/>
        </p:nvSpPr>
        <p:spPr>
          <a:xfrm>
            <a:off x="5949176" y="4267766"/>
            <a:ext cx="2745789" cy="483017"/>
          </a:xfrm>
          <a:prstGeom prst="rect">
            <a:avLst/>
          </a:prstGeom>
          <a:noFill/>
        </p:spPr>
        <p:txBody>
          <a:bodyPr wrap="square" numCol="1" spcCol="0" rtlCol="0" anchor="ctr">
            <a:spAutoFit/>
          </a:bodyPr>
          <a:lstStyle/>
          <a:p>
            <a:pPr algn="r">
              <a:lnSpc>
                <a:spcPts val="1600"/>
              </a:lnSpc>
            </a:pPr>
            <a:r>
              <a:rPr lang="en-US" sz="1000" b="1" dirty="0">
                <a:solidFill>
                  <a:schemeClr val="bg2">
                    <a:lumMod val="50000"/>
                  </a:schemeClr>
                </a:solidFill>
                <a:latin typeface="Roboto Slab" pitchFamily="2" charset="0"/>
                <a:ea typeface="Roboto Slab" pitchFamily="2" charset="0"/>
                <a:cs typeface="Montserrat Light" charset="0"/>
              </a:rPr>
              <a:t>The example text goes here with your own detailed</a:t>
            </a:r>
          </a:p>
        </p:txBody>
      </p:sp>
      <p:sp>
        <p:nvSpPr>
          <p:cNvPr id="49" name="TextBox 48">
            <a:extLst>
              <a:ext uri="{FF2B5EF4-FFF2-40B4-BE49-F238E27FC236}">
                <a16:creationId xmlns:a16="http://schemas.microsoft.com/office/drawing/2014/main" id="{9241038D-991F-4EF8-B2DE-B719BC44B074}"/>
              </a:ext>
            </a:extLst>
          </p:cNvPr>
          <p:cNvSpPr txBox="1"/>
          <p:nvPr/>
        </p:nvSpPr>
        <p:spPr>
          <a:xfrm>
            <a:off x="4922137" y="5383182"/>
            <a:ext cx="2054077" cy="605294"/>
          </a:xfrm>
          <a:prstGeom prst="rect">
            <a:avLst/>
          </a:prstGeom>
          <a:noFill/>
        </p:spPr>
        <p:txBody>
          <a:bodyPr wrap="square" rtlCol="0">
            <a:spAutoFit/>
          </a:bodyPr>
          <a:lstStyle/>
          <a:p>
            <a:pPr algn="r">
              <a:lnSpc>
                <a:spcPts val="2000"/>
              </a:lnSpc>
            </a:pPr>
            <a:r>
              <a:rPr lang="en-US" sz="2000" b="1" dirty="0">
                <a:solidFill>
                  <a:schemeClr val="tx1">
                    <a:lumMod val="85000"/>
                    <a:lumOff val="15000"/>
                  </a:schemeClr>
                </a:solidFill>
                <a:latin typeface="Roboto Slab" pitchFamily="2" charset="0"/>
                <a:ea typeface="Roboto Slab" pitchFamily="2" charset="0"/>
                <a:cs typeface="Montserrat" charset="0"/>
              </a:rPr>
              <a:t>Director</a:t>
            </a:r>
          </a:p>
          <a:p>
            <a:pPr algn="r">
              <a:lnSpc>
                <a:spcPts val="2000"/>
              </a:lnSpc>
            </a:pPr>
            <a:r>
              <a:rPr lang="en-US" sz="2000" b="1" dirty="0" err="1">
                <a:solidFill>
                  <a:schemeClr val="tx1">
                    <a:lumMod val="85000"/>
                    <a:lumOff val="15000"/>
                  </a:schemeClr>
                </a:solidFill>
                <a:latin typeface="Roboto Slab" pitchFamily="2" charset="0"/>
                <a:ea typeface="Roboto Slab" pitchFamily="2" charset="0"/>
                <a:cs typeface="Montserrat" charset="0"/>
              </a:rPr>
              <a:t>Munni</a:t>
            </a:r>
            <a:r>
              <a:rPr lang="en-US" sz="2000" b="1" dirty="0">
                <a:solidFill>
                  <a:schemeClr val="tx1">
                    <a:lumMod val="85000"/>
                    <a:lumOff val="15000"/>
                  </a:schemeClr>
                </a:solidFill>
                <a:latin typeface="Roboto Slab" pitchFamily="2" charset="0"/>
                <a:ea typeface="Roboto Slab" pitchFamily="2" charset="0"/>
                <a:cs typeface="Montserrat" charset="0"/>
              </a:rPr>
              <a:t> Pinky</a:t>
            </a:r>
          </a:p>
        </p:txBody>
      </p:sp>
      <p:sp>
        <p:nvSpPr>
          <p:cNvPr id="50" name="TextBox 49">
            <a:extLst>
              <a:ext uri="{FF2B5EF4-FFF2-40B4-BE49-F238E27FC236}">
                <a16:creationId xmlns:a16="http://schemas.microsoft.com/office/drawing/2014/main" id="{BC9511F6-54BF-4F79-9971-E6B5EC0B4B43}"/>
              </a:ext>
            </a:extLst>
          </p:cNvPr>
          <p:cNvSpPr txBox="1"/>
          <p:nvPr/>
        </p:nvSpPr>
        <p:spPr>
          <a:xfrm>
            <a:off x="4230425" y="5919778"/>
            <a:ext cx="2745789" cy="483017"/>
          </a:xfrm>
          <a:prstGeom prst="rect">
            <a:avLst/>
          </a:prstGeom>
          <a:noFill/>
        </p:spPr>
        <p:txBody>
          <a:bodyPr wrap="square" numCol="1" spcCol="0" rtlCol="0" anchor="ctr">
            <a:spAutoFit/>
          </a:bodyPr>
          <a:lstStyle/>
          <a:p>
            <a:pPr algn="r">
              <a:lnSpc>
                <a:spcPts val="1600"/>
              </a:lnSpc>
            </a:pPr>
            <a:r>
              <a:rPr lang="en-US" sz="1000" b="1" dirty="0">
                <a:solidFill>
                  <a:schemeClr val="bg2">
                    <a:lumMod val="50000"/>
                  </a:schemeClr>
                </a:solidFill>
                <a:latin typeface="Roboto Slab" pitchFamily="2" charset="0"/>
                <a:ea typeface="Roboto Slab" pitchFamily="2" charset="0"/>
                <a:cs typeface="Montserrat Light" charset="0"/>
              </a:rPr>
              <a:t>The example text goes here with your own detailed</a:t>
            </a:r>
          </a:p>
        </p:txBody>
      </p:sp>
      <p:sp>
        <p:nvSpPr>
          <p:cNvPr id="21" name="Rectangle 20">
            <a:extLst>
              <a:ext uri="{FF2B5EF4-FFF2-40B4-BE49-F238E27FC236}">
                <a16:creationId xmlns:a16="http://schemas.microsoft.com/office/drawing/2014/main" id="{B7AD5AFD-3AAB-4A2B-94E8-5BD0AA78D831}"/>
              </a:ext>
            </a:extLst>
          </p:cNvPr>
          <p:cNvSpPr/>
          <p:nvPr/>
        </p:nvSpPr>
        <p:spPr bwMode="auto">
          <a:xfrm>
            <a:off x="0" y="-8858"/>
            <a:ext cx="4196576" cy="6866857"/>
          </a:xfrm>
          <a:prstGeom prst="rect">
            <a:avLst/>
          </a:prstGeom>
          <a:solidFill>
            <a:schemeClr val="bg1">
              <a:lumMod val="95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20" name="Group 19">
            <a:extLst>
              <a:ext uri="{FF2B5EF4-FFF2-40B4-BE49-F238E27FC236}">
                <a16:creationId xmlns:a16="http://schemas.microsoft.com/office/drawing/2014/main" id="{BE89A1C4-ACC2-4AA5-8D39-02BC70DDCEDC}"/>
              </a:ext>
            </a:extLst>
          </p:cNvPr>
          <p:cNvGrpSpPr/>
          <p:nvPr/>
        </p:nvGrpSpPr>
        <p:grpSpPr>
          <a:xfrm>
            <a:off x="474615" y="2149896"/>
            <a:ext cx="3247346" cy="2549348"/>
            <a:chOff x="698452" y="2154326"/>
            <a:chExt cx="3247346" cy="2549348"/>
          </a:xfrm>
        </p:grpSpPr>
        <p:grpSp>
          <p:nvGrpSpPr>
            <p:cNvPr id="19" name="Group 18">
              <a:extLst>
                <a:ext uri="{FF2B5EF4-FFF2-40B4-BE49-F238E27FC236}">
                  <a16:creationId xmlns:a16="http://schemas.microsoft.com/office/drawing/2014/main" id="{9299F554-7BE5-4791-919F-1A0649E5F51B}"/>
                </a:ext>
              </a:extLst>
            </p:cNvPr>
            <p:cNvGrpSpPr/>
            <p:nvPr/>
          </p:nvGrpSpPr>
          <p:grpSpPr>
            <a:xfrm>
              <a:off x="1197631" y="2437578"/>
              <a:ext cx="2248988" cy="1982845"/>
              <a:chOff x="1014912" y="2346547"/>
              <a:chExt cx="2248988" cy="1982845"/>
            </a:xfrm>
          </p:grpSpPr>
          <p:sp>
            <p:nvSpPr>
              <p:cNvPr id="9" name="Rectangle 8">
                <a:extLst>
                  <a:ext uri="{FF2B5EF4-FFF2-40B4-BE49-F238E27FC236}">
                    <a16:creationId xmlns:a16="http://schemas.microsoft.com/office/drawing/2014/main" id="{4FD7CC12-4669-4E39-B980-D4D2EDB159C6}"/>
                  </a:ext>
                </a:extLst>
              </p:cNvPr>
              <p:cNvSpPr/>
              <p:nvPr/>
            </p:nvSpPr>
            <p:spPr>
              <a:xfrm>
                <a:off x="1146186" y="2346547"/>
                <a:ext cx="1986441" cy="553998"/>
              </a:xfrm>
              <a:prstGeom prst="rect">
                <a:avLst/>
              </a:prstGeom>
            </p:spPr>
            <p:txBody>
              <a:bodyPr wrap="none">
                <a:spAutoFit/>
              </a:bodyPr>
              <a:lstStyle/>
              <a:p>
                <a:pPr algn="ctr"/>
                <a:r>
                  <a:rPr lang="en-US" sz="3000" b="1" dirty="0">
                    <a:latin typeface="Roboto Slab" pitchFamily="2" charset="0"/>
                    <a:ea typeface="Roboto Slab" pitchFamily="2" charset="0"/>
                  </a:rPr>
                  <a:t>Our Team</a:t>
                </a:r>
                <a:endParaRPr lang="en-US" sz="3000" dirty="0"/>
              </a:p>
            </p:txBody>
          </p:sp>
          <p:sp>
            <p:nvSpPr>
              <p:cNvPr id="51" name="Rectangle 50">
                <a:extLst>
                  <a:ext uri="{FF2B5EF4-FFF2-40B4-BE49-F238E27FC236}">
                    <a16:creationId xmlns:a16="http://schemas.microsoft.com/office/drawing/2014/main" id="{C634D388-CA2E-44B8-81FD-F336571AE543}"/>
                  </a:ext>
                </a:extLst>
              </p:cNvPr>
              <p:cNvSpPr/>
              <p:nvPr/>
            </p:nvSpPr>
            <p:spPr>
              <a:xfrm>
                <a:off x="1014912" y="2878161"/>
                <a:ext cx="2248988" cy="1451231"/>
              </a:xfrm>
              <a:prstGeom prst="rect">
                <a:avLst/>
              </a:prstGeom>
            </p:spPr>
            <p:txBody>
              <a:bodyPr wrap="square">
                <a:spAutoFit/>
              </a:bodyPr>
              <a:lstStyle/>
              <a:p>
                <a:pPr algn="ctr">
                  <a:lnSpc>
                    <a:spcPts val="1800"/>
                  </a:lnSpc>
                </a:pPr>
                <a:r>
                  <a:rPr lang="en-US" sz="1000" b="1" dirty="0">
                    <a:latin typeface="Roboto Slab" pitchFamily="2" charset="0"/>
                    <a:ea typeface="Roboto Slab" pitchFamily="2" charset="0"/>
                    <a:cs typeface="Lato" panose="020F0502020204030203" pitchFamily="34" charset="0"/>
                  </a:rPr>
                  <a:t>Lorem Ipsum</a:t>
                </a:r>
                <a:r>
                  <a:rPr lang="en-US" sz="1000" dirty="0">
                    <a:latin typeface="Roboto Slab" pitchFamily="2" charset="0"/>
                    <a:ea typeface="Roboto Slab" pitchFamily="2" charset="0"/>
                    <a:cs typeface="Lato" panose="020F0502020204030203" pitchFamily="34" charset="0"/>
                  </a:rPr>
                  <a:t> is simply dummy text of the printing and typesetting industry. Lorem the 1500s, when an unknown scrambled it to make a type specimen</a:t>
                </a:r>
              </a:p>
            </p:txBody>
          </p:sp>
        </p:grpSp>
        <p:sp>
          <p:nvSpPr>
            <p:cNvPr id="17" name="Rectangle 16">
              <a:extLst>
                <a:ext uri="{FF2B5EF4-FFF2-40B4-BE49-F238E27FC236}">
                  <a16:creationId xmlns:a16="http://schemas.microsoft.com/office/drawing/2014/main" id="{734A1D73-0EED-463C-BB13-33A93BCDC444}"/>
                </a:ext>
              </a:extLst>
            </p:cNvPr>
            <p:cNvSpPr/>
            <p:nvPr/>
          </p:nvSpPr>
          <p:spPr bwMode="auto">
            <a:xfrm>
              <a:off x="698452" y="2154326"/>
              <a:ext cx="3247346" cy="2549348"/>
            </a:xfrm>
            <a:prstGeom prst="rect">
              <a:avLst/>
            </a:prstGeom>
            <a:noFill/>
            <a:ln w="57150">
              <a:solidFill>
                <a:srgbClr val="FF0000"/>
              </a:solid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sp>
        <p:nvSpPr>
          <p:cNvPr id="3" name="Picture Placeholder 2">
            <a:extLst>
              <a:ext uri="{FF2B5EF4-FFF2-40B4-BE49-F238E27FC236}">
                <a16:creationId xmlns:a16="http://schemas.microsoft.com/office/drawing/2014/main" id="{20BB2D3A-B5BC-4731-AC96-334A3198050C}"/>
              </a:ext>
            </a:extLst>
          </p:cNvPr>
          <p:cNvSpPr>
            <a:spLocks noGrp="1"/>
          </p:cNvSpPr>
          <p:nvPr>
            <p:ph type="pic" sz="quarter" idx="233"/>
          </p:nvPr>
        </p:nvSpPr>
        <p:spPr/>
      </p:sp>
      <p:sp>
        <p:nvSpPr>
          <p:cNvPr id="5" name="Picture Placeholder 4">
            <a:extLst>
              <a:ext uri="{FF2B5EF4-FFF2-40B4-BE49-F238E27FC236}">
                <a16:creationId xmlns:a16="http://schemas.microsoft.com/office/drawing/2014/main" id="{D64C8751-272B-4FE4-8C88-2B23471FD34F}"/>
              </a:ext>
            </a:extLst>
          </p:cNvPr>
          <p:cNvSpPr>
            <a:spLocks noGrp="1"/>
          </p:cNvSpPr>
          <p:nvPr>
            <p:ph type="pic" sz="quarter" idx="234"/>
          </p:nvPr>
        </p:nvSpPr>
        <p:spPr/>
      </p:sp>
      <p:sp>
        <p:nvSpPr>
          <p:cNvPr id="7" name="Picture Placeholder 6">
            <a:extLst>
              <a:ext uri="{FF2B5EF4-FFF2-40B4-BE49-F238E27FC236}">
                <a16:creationId xmlns:a16="http://schemas.microsoft.com/office/drawing/2014/main" id="{DAF5FB27-313B-4D55-9D77-EDE525B290E2}"/>
              </a:ext>
            </a:extLst>
          </p:cNvPr>
          <p:cNvSpPr>
            <a:spLocks noGrp="1"/>
          </p:cNvSpPr>
          <p:nvPr>
            <p:ph type="pic" sz="quarter" idx="235"/>
          </p:nvPr>
        </p:nvSpPr>
        <p:spPr/>
      </p:sp>
      <p:sp>
        <p:nvSpPr>
          <p:cNvPr id="10" name="Picture Placeholder 9">
            <a:extLst>
              <a:ext uri="{FF2B5EF4-FFF2-40B4-BE49-F238E27FC236}">
                <a16:creationId xmlns:a16="http://schemas.microsoft.com/office/drawing/2014/main" id="{33E8DB8E-7D3E-4D63-AC82-01E063905555}"/>
              </a:ext>
            </a:extLst>
          </p:cNvPr>
          <p:cNvSpPr>
            <a:spLocks noGrp="1"/>
          </p:cNvSpPr>
          <p:nvPr>
            <p:ph type="pic" sz="quarter" idx="232"/>
          </p:nvPr>
        </p:nvSpPr>
        <p:spPr/>
      </p:sp>
    </p:spTree>
    <p:extLst>
      <p:ext uri="{BB962C8B-B14F-4D97-AF65-F5344CB8AC3E}">
        <p14:creationId xmlns:p14="http://schemas.microsoft.com/office/powerpoint/2010/main" val="2449193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Portfolio</a:t>
            </a:r>
            <a:endParaRPr lang="en-US" dirty="0">
              <a:latin typeface="Roboto Slab" pitchFamily="2" charset="0"/>
              <a:ea typeface="Roboto Slab" pitchFamily="2" charset="0"/>
            </a:endParaRPr>
          </a:p>
        </p:txBody>
      </p:sp>
      <p:sp>
        <p:nvSpPr>
          <p:cNvPr id="4" name="Subtitle 3"/>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5" name="Picture Placeholder 4">
            <a:extLst>
              <a:ext uri="{FF2B5EF4-FFF2-40B4-BE49-F238E27FC236}">
                <a16:creationId xmlns:a16="http://schemas.microsoft.com/office/drawing/2014/main" id="{D0A73D5C-FE2E-4975-B6A2-56E758FE0EA9}"/>
              </a:ext>
            </a:extLst>
          </p:cNvPr>
          <p:cNvSpPr>
            <a:spLocks noGrp="1"/>
          </p:cNvSpPr>
          <p:nvPr>
            <p:ph type="pic" sz="quarter" idx="232"/>
          </p:nvPr>
        </p:nvSpPr>
        <p:spPr/>
      </p:sp>
      <p:sp>
        <p:nvSpPr>
          <p:cNvPr id="7" name="Picture Placeholder 6">
            <a:extLst>
              <a:ext uri="{FF2B5EF4-FFF2-40B4-BE49-F238E27FC236}">
                <a16:creationId xmlns:a16="http://schemas.microsoft.com/office/drawing/2014/main" id="{43288576-2F07-4BA9-AD2E-D96BB6D1DAC0}"/>
              </a:ext>
            </a:extLst>
          </p:cNvPr>
          <p:cNvSpPr>
            <a:spLocks noGrp="1"/>
          </p:cNvSpPr>
          <p:nvPr>
            <p:ph type="pic" sz="quarter" idx="234"/>
          </p:nvPr>
        </p:nvSpPr>
        <p:spPr/>
      </p:sp>
      <p:sp>
        <p:nvSpPr>
          <p:cNvPr id="9" name="Picture Placeholder 8">
            <a:extLst>
              <a:ext uri="{FF2B5EF4-FFF2-40B4-BE49-F238E27FC236}">
                <a16:creationId xmlns:a16="http://schemas.microsoft.com/office/drawing/2014/main" id="{0B5C6F6E-5652-4C14-8E70-5B26FD3E0E5A}"/>
              </a:ext>
            </a:extLst>
          </p:cNvPr>
          <p:cNvSpPr>
            <a:spLocks noGrp="1"/>
          </p:cNvSpPr>
          <p:nvPr>
            <p:ph type="pic" sz="quarter" idx="235"/>
          </p:nvPr>
        </p:nvSpPr>
        <p:spPr/>
      </p:sp>
      <p:sp>
        <p:nvSpPr>
          <p:cNvPr id="11" name="Picture Placeholder 10">
            <a:extLst>
              <a:ext uri="{FF2B5EF4-FFF2-40B4-BE49-F238E27FC236}">
                <a16:creationId xmlns:a16="http://schemas.microsoft.com/office/drawing/2014/main" id="{54BD0B34-2041-4052-A7AE-1735DDF5C0AC}"/>
              </a:ext>
            </a:extLst>
          </p:cNvPr>
          <p:cNvSpPr>
            <a:spLocks noGrp="1"/>
          </p:cNvSpPr>
          <p:nvPr>
            <p:ph type="pic" sz="quarter" idx="236"/>
          </p:nvPr>
        </p:nvSpPr>
        <p:spPr/>
      </p:sp>
      <p:sp>
        <p:nvSpPr>
          <p:cNvPr id="13" name="Picture Placeholder 12">
            <a:extLst>
              <a:ext uri="{FF2B5EF4-FFF2-40B4-BE49-F238E27FC236}">
                <a16:creationId xmlns:a16="http://schemas.microsoft.com/office/drawing/2014/main" id="{41DC2E7A-A19E-4E3A-A74F-B04277B25B21}"/>
              </a:ext>
            </a:extLst>
          </p:cNvPr>
          <p:cNvSpPr>
            <a:spLocks noGrp="1"/>
          </p:cNvSpPr>
          <p:nvPr>
            <p:ph type="pic" sz="quarter" idx="238"/>
          </p:nvPr>
        </p:nvSpPr>
        <p:spPr/>
      </p:sp>
      <p:sp>
        <p:nvSpPr>
          <p:cNvPr id="15" name="Picture Placeholder 14">
            <a:extLst>
              <a:ext uri="{FF2B5EF4-FFF2-40B4-BE49-F238E27FC236}">
                <a16:creationId xmlns:a16="http://schemas.microsoft.com/office/drawing/2014/main" id="{E02C1718-2B1C-4850-BED0-04A160929A55}"/>
              </a:ext>
            </a:extLst>
          </p:cNvPr>
          <p:cNvSpPr>
            <a:spLocks noGrp="1"/>
          </p:cNvSpPr>
          <p:nvPr>
            <p:ph type="pic" sz="quarter" idx="237"/>
          </p:nvPr>
        </p:nvSpPr>
        <p:spPr/>
      </p:sp>
      <p:sp>
        <p:nvSpPr>
          <p:cNvPr id="17" name="Picture Placeholder 16">
            <a:extLst>
              <a:ext uri="{FF2B5EF4-FFF2-40B4-BE49-F238E27FC236}">
                <a16:creationId xmlns:a16="http://schemas.microsoft.com/office/drawing/2014/main" id="{83FA01EF-6323-48ED-AA7B-F728C60902E4}"/>
              </a:ext>
            </a:extLst>
          </p:cNvPr>
          <p:cNvSpPr>
            <a:spLocks noGrp="1"/>
          </p:cNvSpPr>
          <p:nvPr>
            <p:ph type="pic" sz="quarter" idx="233"/>
          </p:nvPr>
        </p:nvSpPr>
        <p:spPr/>
      </p:sp>
    </p:spTree>
    <p:extLst>
      <p:ext uri="{BB962C8B-B14F-4D97-AF65-F5344CB8AC3E}">
        <p14:creationId xmlns:p14="http://schemas.microsoft.com/office/powerpoint/2010/main" val="38706701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2D82FCD-C551-4649-81CB-C862AE62DE0A}"/>
              </a:ext>
            </a:extLst>
          </p:cNvPr>
          <p:cNvSpPr/>
          <p:nvPr/>
        </p:nvSpPr>
        <p:spPr bwMode="auto">
          <a:xfrm>
            <a:off x="3060391" y="2146852"/>
            <a:ext cx="3010830" cy="3854381"/>
          </a:xfrm>
          <a:prstGeom prst="rect">
            <a:avLst/>
          </a:prstGeom>
          <a:solidFill>
            <a:schemeClr val="accent5">
              <a:alpha val="90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2" name="Title 1">
            <a:extLst>
              <a:ext uri="{FF2B5EF4-FFF2-40B4-BE49-F238E27FC236}">
                <a16:creationId xmlns:a16="http://schemas.microsoft.com/office/drawing/2014/main" id="{5D606FC7-7926-4B25-B823-DF53339DDBB9}"/>
              </a:ext>
            </a:extLst>
          </p:cNvPr>
          <p:cNvSpPr>
            <a:spLocks noGrp="1"/>
          </p:cNvSpPr>
          <p:nvPr>
            <p:ph type="title" idx="4294967295"/>
          </p:nvPr>
        </p:nvSpPr>
        <p:spPr>
          <a:xfrm>
            <a:off x="838199" y="481013"/>
            <a:ext cx="10515600" cy="679450"/>
          </a:xfrm>
        </p:spPr>
        <p:txBody>
          <a:bodyPr/>
          <a:lstStyle/>
          <a:p>
            <a:r>
              <a:rPr lang="en-US" b="1" dirty="0">
                <a:latin typeface="Roboto Slab" pitchFamily="2" charset="0"/>
                <a:ea typeface="Roboto Slab" pitchFamily="2" charset="0"/>
              </a:rPr>
              <a:t>Our </a:t>
            </a:r>
            <a:r>
              <a:rPr lang="en-US" b="1" dirty="0" err="1">
                <a:latin typeface="Roboto Slab" pitchFamily="2" charset="0"/>
                <a:ea typeface="Roboto Slab" pitchFamily="2" charset="0"/>
              </a:rPr>
              <a:t>Portfolilo</a:t>
            </a:r>
            <a:endParaRPr lang="en-US" b="1" dirty="0">
              <a:latin typeface="Roboto Slab" pitchFamily="2" charset="0"/>
              <a:ea typeface="Roboto Slab" pitchFamily="2" charset="0"/>
            </a:endParaRPr>
          </a:p>
        </p:txBody>
      </p:sp>
      <p:sp>
        <p:nvSpPr>
          <p:cNvPr id="4" name="Subtitle 3">
            <a:extLst>
              <a:ext uri="{FF2B5EF4-FFF2-40B4-BE49-F238E27FC236}">
                <a16:creationId xmlns:a16="http://schemas.microsoft.com/office/drawing/2014/main" id="{D1B12497-6860-494F-9D72-BF8C0C5314FD}"/>
              </a:ext>
            </a:extLst>
          </p:cNvPr>
          <p:cNvSpPr>
            <a:spLocks noGrp="1"/>
          </p:cNvSpPr>
          <p:nvPr>
            <p:ph type="subTitle" idx="4294967295"/>
          </p:nvPr>
        </p:nvSpPr>
        <p:spPr>
          <a:xfrm>
            <a:off x="838199"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sp>
        <p:nvSpPr>
          <p:cNvPr id="27" name="Rectangle 26">
            <a:extLst>
              <a:ext uri="{FF2B5EF4-FFF2-40B4-BE49-F238E27FC236}">
                <a16:creationId xmlns:a16="http://schemas.microsoft.com/office/drawing/2014/main" id="{554B8DBA-79CA-4FF7-A371-5DC5A9556AF0}"/>
              </a:ext>
            </a:extLst>
          </p:cNvPr>
          <p:cNvSpPr/>
          <p:nvPr/>
        </p:nvSpPr>
        <p:spPr>
          <a:xfrm>
            <a:off x="3393872" y="2883620"/>
            <a:ext cx="2343868" cy="2380845"/>
          </a:xfrm>
          <a:prstGeom prst="rect">
            <a:avLst/>
          </a:prstGeom>
        </p:spPr>
        <p:txBody>
          <a:bodyPr wrap="square">
            <a:spAutoFit/>
          </a:bodyPr>
          <a:lstStyle/>
          <a:p>
            <a:pPr algn="ctr">
              <a:lnSpc>
                <a:spcPts val="18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sp>
        <p:nvSpPr>
          <p:cNvPr id="5" name="Picture Placeholder 4">
            <a:extLst>
              <a:ext uri="{FF2B5EF4-FFF2-40B4-BE49-F238E27FC236}">
                <a16:creationId xmlns:a16="http://schemas.microsoft.com/office/drawing/2014/main" id="{BF51F7B1-C7B3-4E31-BB40-129D962EDED2}"/>
              </a:ext>
            </a:extLst>
          </p:cNvPr>
          <p:cNvSpPr>
            <a:spLocks noGrp="1"/>
          </p:cNvSpPr>
          <p:nvPr>
            <p:ph type="pic" sz="quarter" idx="232"/>
          </p:nvPr>
        </p:nvSpPr>
        <p:spPr/>
      </p:sp>
      <p:sp>
        <p:nvSpPr>
          <p:cNvPr id="7" name="Picture Placeholder 6">
            <a:extLst>
              <a:ext uri="{FF2B5EF4-FFF2-40B4-BE49-F238E27FC236}">
                <a16:creationId xmlns:a16="http://schemas.microsoft.com/office/drawing/2014/main" id="{BD500307-F4B7-4AF7-9F1C-E18D7F19CC76}"/>
              </a:ext>
            </a:extLst>
          </p:cNvPr>
          <p:cNvSpPr>
            <a:spLocks noGrp="1"/>
          </p:cNvSpPr>
          <p:nvPr>
            <p:ph type="pic" sz="quarter" idx="234"/>
          </p:nvPr>
        </p:nvSpPr>
        <p:spPr/>
      </p:sp>
      <p:sp>
        <p:nvSpPr>
          <p:cNvPr id="9" name="Picture Placeholder 8">
            <a:extLst>
              <a:ext uri="{FF2B5EF4-FFF2-40B4-BE49-F238E27FC236}">
                <a16:creationId xmlns:a16="http://schemas.microsoft.com/office/drawing/2014/main" id="{50B36968-99F8-4549-8710-DF86C3013DE4}"/>
              </a:ext>
            </a:extLst>
          </p:cNvPr>
          <p:cNvSpPr>
            <a:spLocks noGrp="1"/>
          </p:cNvSpPr>
          <p:nvPr>
            <p:ph type="pic" sz="quarter" idx="235"/>
          </p:nvPr>
        </p:nvSpPr>
        <p:spPr/>
      </p:sp>
      <p:sp>
        <p:nvSpPr>
          <p:cNvPr id="12" name="Picture Placeholder 11">
            <a:extLst>
              <a:ext uri="{FF2B5EF4-FFF2-40B4-BE49-F238E27FC236}">
                <a16:creationId xmlns:a16="http://schemas.microsoft.com/office/drawing/2014/main" id="{64258F98-4DCA-4A1C-9FC7-1505BD7D674D}"/>
              </a:ext>
            </a:extLst>
          </p:cNvPr>
          <p:cNvSpPr>
            <a:spLocks noGrp="1"/>
          </p:cNvSpPr>
          <p:nvPr>
            <p:ph type="pic" sz="quarter" idx="233"/>
          </p:nvPr>
        </p:nvSpPr>
        <p:spPr/>
      </p:sp>
    </p:spTree>
    <p:extLst>
      <p:ext uri="{BB962C8B-B14F-4D97-AF65-F5344CB8AC3E}">
        <p14:creationId xmlns:p14="http://schemas.microsoft.com/office/powerpoint/2010/main" val="31380979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02F528-1621-4D3C-B65C-8D9808F85D81}"/>
              </a:ext>
            </a:extLst>
          </p:cNvPr>
          <p:cNvSpPr>
            <a:spLocks noGrp="1"/>
          </p:cNvSpPr>
          <p:nvPr>
            <p:ph type="title" idx="4294967295"/>
          </p:nvPr>
        </p:nvSpPr>
        <p:spPr>
          <a:xfrm>
            <a:off x="830587" y="481013"/>
            <a:ext cx="10515600" cy="679450"/>
          </a:xfrm>
        </p:spPr>
        <p:txBody>
          <a:bodyPr/>
          <a:lstStyle/>
          <a:p>
            <a:r>
              <a:rPr lang="en-US" b="1" dirty="0">
                <a:latin typeface="Roboto Slab" pitchFamily="2" charset="0"/>
                <a:ea typeface="Roboto Slab" pitchFamily="2" charset="0"/>
              </a:rPr>
              <a:t>Our Portfolio</a:t>
            </a:r>
          </a:p>
        </p:txBody>
      </p:sp>
      <p:sp>
        <p:nvSpPr>
          <p:cNvPr id="3" name="Subtitle 2">
            <a:extLst>
              <a:ext uri="{FF2B5EF4-FFF2-40B4-BE49-F238E27FC236}">
                <a16:creationId xmlns:a16="http://schemas.microsoft.com/office/drawing/2014/main" id="{D68B805F-5FB8-492B-BFE8-C8A62AB482C3}"/>
              </a:ext>
            </a:extLst>
          </p:cNvPr>
          <p:cNvSpPr>
            <a:spLocks noGrp="1"/>
          </p:cNvSpPr>
          <p:nvPr>
            <p:ph type="subTitle" idx="4294967295"/>
          </p:nvPr>
        </p:nvSpPr>
        <p:spPr>
          <a:xfrm>
            <a:off x="830587"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10" name="Rectangle 9">
            <a:extLst>
              <a:ext uri="{FF2B5EF4-FFF2-40B4-BE49-F238E27FC236}">
                <a16:creationId xmlns:a16="http://schemas.microsoft.com/office/drawing/2014/main" id="{EF4E2D98-F3F3-40AA-A004-E0C747CC7662}"/>
              </a:ext>
            </a:extLst>
          </p:cNvPr>
          <p:cNvSpPr/>
          <p:nvPr/>
        </p:nvSpPr>
        <p:spPr bwMode="auto">
          <a:xfrm>
            <a:off x="-15226" y="2033589"/>
            <a:ext cx="4296940" cy="4824412"/>
          </a:xfrm>
          <a:prstGeom prst="rect">
            <a:avLst/>
          </a:prstGeom>
          <a:solidFill>
            <a:schemeClr val="accent5"/>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66" name="Group 65">
            <a:extLst>
              <a:ext uri="{FF2B5EF4-FFF2-40B4-BE49-F238E27FC236}">
                <a16:creationId xmlns:a16="http://schemas.microsoft.com/office/drawing/2014/main" id="{B1F90EBB-CBA5-42CA-BD3D-6712A7188703}"/>
              </a:ext>
            </a:extLst>
          </p:cNvPr>
          <p:cNvGrpSpPr/>
          <p:nvPr/>
        </p:nvGrpSpPr>
        <p:grpSpPr>
          <a:xfrm>
            <a:off x="913359" y="2524084"/>
            <a:ext cx="2439770" cy="3843422"/>
            <a:chOff x="732166" y="2425859"/>
            <a:chExt cx="2439770" cy="3843422"/>
          </a:xfrm>
        </p:grpSpPr>
        <p:grpSp>
          <p:nvGrpSpPr>
            <p:cNvPr id="51" name="Group 50">
              <a:extLst>
                <a:ext uri="{FF2B5EF4-FFF2-40B4-BE49-F238E27FC236}">
                  <a16:creationId xmlns:a16="http://schemas.microsoft.com/office/drawing/2014/main" id="{5E23F25F-7805-4CED-B24B-1BCC007DF458}"/>
                </a:ext>
              </a:extLst>
            </p:cNvPr>
            <p:cNvGrpSpPr/>
            <p:nvPr/>
          </p:nvGrpSpPr>
          <p:grpSpPr>
            <a:xfrm>
              <a:off x="732166" y="2425859"/>
              <a:ext cx="2439770" cy="1745866"/>
              <a:chOff x="4319159" y="4420776"/>
              <a:chExt cx="2439770" cy="1745866"/>
            </a:xfrm>
          </p:grpSpPr>
          <p:grpSp>
            <p:nvGrpSpPr>
              <p:cNvPr id="52" name="Group 51">
                <a:extLst>
                  <a:ext uri="{FF2B5EF4-FFF2-40B4-BE49-F238E27FC236}">
                    <a16:creationId xmlns:a16="http://schemas.microsoft.com/office/drawing/2014/main" id="{1FFA3FC8-EAA8-40FD-8CD0-0ADC05A079FD}"/>
                  </a:ext>
                </a:extLst>
              </p:cNvPr>
              <p:cNvGrpSpPr/>
              <p:nvPr/>
            </p:nvGrpSpPr>
            <p:grpSpPr>
              <a:xfrm>
                <a:off x="4319159" y="5332292"/>
                <a:ext cx="2439770" cy="834350"/>
                <a:chOff x="1755054" y="3896702"/>
                <a:chExt cx="2439770" cy="834350"/>
              </a:xfrm>
            </p:grpSpPr>
            <p:sp>
              <p:nvSpPr>
                <p:cNvPr id="54" name="Rectangle 17">
                  <a:extLst>
                    <a:ext uri="{FF2B5EF4-FFF2-40B4-BE49-F238E27FC236}">
                      <a16:creationId xmlns:a16="http://schemas.microsoft.com/office/drawing/2014/main" id="{86D54A35-54B3-4B1C-B836-24D219F93D8E}"/>
                    </a:ext>
                  </a:extLst>
                </p:cNvPr>
                <p:cNvSpPr>
                  <a:spLocks/>
                </p:cNvSpPr>
                <p:nvPr/>
              </p:nvSpPr>
              <p:spPr bwMode="auto">
                <a:xfrm>
                  <a:off x="1755054" y="4309258"/>
                  <a:ext cx="2439770"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to project an</a:t>
                  </a:r>
                </a:p>
              </p:txBody>
            </p:sp>
            <p:sp>
              <p:nvSpPr>
                <p:cNvPr id="55" name="TextBox 54">
                  <a:extLst>
                    <a:ext uri="{FF2B5EF4-FFF2-40B4-BE49-F238E27FC236}">
                      <a16:creationId xmlns:a16="http://schemas.microsoft.com/office/drawing/2014/main" id="{1CA2226E-1B8C-45F4-93EE-CBDEB7697F58}"/>
                    </a:ext>
                  </a:extLst>
                </p:cNvPr>
                <p:cNvSpPr txBox="1"/>
                <p:nvPr/>
              </p:nvSpPr>
              <p:spPr>
                <a:xfrm>
                  <a:off x="2126254" y="3896702"/>
                  <a:ext cx="1697372" cy="369332"/>
                </a:xfrm>
                <a:prstGeom prst="rect">
                  <a:avLst/>
                </a:prstGeom>
                <a:noFill/>
              </p:spPr>
              <p:txBody>
                <a:bodyPr wrap="square" rtlCol="0">
                  <a:spAutoFit/>
                </a:bodyPr>
                <a:lstStyle/>
                <a:p>
                  <a:pPr algn="ctr"/>
                  <a:r>
                    <a:rPr lang="en-US" b="1" dirty="0">
                      <a:solidFill>
                        <a:schemeClr val="bg1"/>
                      </a:solidFill>
                      <a:latin typeface="Roboto Slab" pitchFamily="2" charset="0"/>
                      <a:ea typeface="Roboto Slab" pitchFamily="2" charset="0"/>
                      <a:cs typeface="Lato" panose="020F0502020204030203" pitchFamily="34" charset="0"/>
                    </a:rPr>
                    <a:t>TITLE TEXT</a:t>
                  </a:r>
                </a:p>
              </p:txBody>
            </p:sp>
          </p:grpSp>
          <p:sp>
            <p:nvSpPr>
              <p:cNvPr id="53" name="AutoShape 49">
                <a:extLst>
                  <a:ext uri="{FF2B5EF4-FFF2-40B4-BE49-F238E27FC236}">
                    <a16:creationId xmlns:a16="http://schemas.microsoft.com/office/drawing/2014/main" id="{277168FC-CB1C-482A-82B1-C094BB946E75}"/>
                  </a:ext>
                </a:extLst>
              </p:cNvPr>
              <p:cNvSpPr>
                <a:spLocks/>
              </p:cNvSpPr>
              <p:nvPr/>
            </p:nvSpPr>
            <p:spPr bwMode="auto">
              <a:xfrm>
                <a:off x="5207111" y="4420776"/>
                <a:ext cx="663866" cy="663271"/>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bg1"/>
              </a:solidFill>
              <a:ln>
                <a:noFill/>
              </a:ln>
            </p:spPr>
            <p:txBody>
              <a:bodyPr lIns="0" tIns="0" rIns="0" bIns="0"/>
              <a:lstStyle/>
              <a:p>
                <a:endParaRPr lang="en-US" dirty="0">
                  <a:solidFill>
                    <a:schemeClr val="bg1"/>
                  </a:solidFill>
                </a:endParaRPr>
              </a:p>
            </p:txBody>
          </p:sp>
        </p:grpSp>
        <p:grpSp>
          <p:nvGrpSpPr>
            <p:cNvPr id="56" name="Group 55">
              <a:extLst>
                <a:ext uri="{FF2B5EF4-FFF2-40B4-BE49-F238E27FC236}">
                  <a16:creationId xmlns:a16="http://schemas.microsoft.com/office/drawing/2014/main" id="{E3F2150C-D798-4368-8BEA-4AC757D8238C}"/>
                </a:ext>
              </a:extLst>
            </p:cNvPr>
            <p:cNvGrpSpPr/>
            <p:nvPr/>
          </p:nvGrpSpPr>
          <p:grpSpPr>
            <a:xfrm>
              <a:off x="732166" y="4500380"/>
              <a:ext cx="2439770" cy="1768901"/>
              <a:chOff x="7194881" y="4397741"/>
              <a:chExt cx="2439770" cy="1768901"/>
            </a:xfrm>
          </p:grpSpPr>
          <p:grpSp>
            <p:nvGrpSpPr>
              <p:cNvPr id="57" name="Group 56">
                <a:extLst>
                  <a:ext uri="{FF2B5EF4-FFF2-40B4-BE49-F238E27FC236}">
                    <a16:creationId xmlns:a16="http://schemas.microsoft.com/office/drawing/2014/main" id="{2E17311C-4A24-42D3-89C2-9062B5793607}"/>
                  </a:ext>
                </a:extLst>
              </p:cNvPr>
              <p:cNvGrpSpPr/>
              <p:nvPr/>
            </p:nvGrpSpPr>
            <p:grpSpPr>
              <a:xfrm>
                <a:off x="7194881" y="5332292"/>
                <a:ext cx="2439770" cy="834350"/>
                <a:chOff x="1755054" y="3896702"/>
                <a:chExt cx="2439770" cy="834350"/>
              </a:xfrm>
            </p:grpSpPr>
            <p:sp>
              <p:nvSpPr>
                <p:cNvPr id="59" name="Rectangle 17">
                  <a:extLst>
                    <a:ext uri="{FF2B5EF4-FFF2-40B4-BE49-F238E27FC236}">
                      <a16:creationId xmlns:a16="http://schemas.microsoft.com/office/drawing/2014/main" id="{5450EA2D-F45B-4E4D-867D-ABFE040D09C2}"/>
                    </a:ext>
                  </a:extLst>
                </p:cNvPr>
                <p:cNvSpPr>
                  <a:spLocks/>
                </p:cNvSpPr>
                <p:nvPr/>
              </p:nvSpPr>
              <p:spPr bwMode="auto">
                <a:xfrm>
                  <a:off x="1755054" y="4309258"/>
                  <a:ext cx="2439770"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4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project an</a:t>
                  </a:r>
                </a:p>
              </p:txBody>
            </p:sp>
            <p:sp>
              <p:nvSpPr>
                <p:cNvPr id="60" name="TextBox 59">
                  <a:extLst>
                    <a:ext uri="{FF2B5EF4-FFF2-40B4-BE49-F238E27FC236}">
                      <a16:creationId xmlns:a16="http://schemas.microsoft.com/office/drawing/2014/main" id="{86D8BF79-A61C-4168-8040-1079AF35B24F}"/>
                    </a:ext>
                  </a:extLst>
                </p:cNvPr>
                <p:cNvSpPr txBox="1"/>
                <p:nvPr/>
              </p:nvSpPr>
              <p:spPr>
                <a:xfrm>
                  <a:off x="2126254" y="3896702"/>
                  <a:ext cx="1697372" cy="400110"/>
                </a:xfrm>
                <a:prstGeom prst="rect">
                  <a:avLst/>
                </a:prstGeom>
                <a:noFill/>
              </p:spPr>
              <p:txBody>
                <a:bodyPr wrap="square" rtlCol="0">
                  <a:spAutoFit/>
                </a:bodyPr>
                <a:lstStyle/>
                <a:p>
                  <a:pPr algn="ctr"/>
                  <a:r>
                    <a:rPr lang="en-US" sz="2000" b="1" dirty="0">
                      <a:solidFill>
                        <a:schemeClr val="bg1"/>
                      </a:solidFill>
                      <a:latin typeface="Roboto Slab" pitchFamily="2" charset="0"/>
                      <a:ea typeface="Roboto Slab" pitchFamily="2" charset="0"/>
                      <a:cs typeface="Lato" panose="020F0502020204030203" pitchFamily="34" charset="0"/>
                    </a:rPr>
                    <a:t>TITLE TEXT</a:t>
                  </a:r>
                </a:p>
              </p:txBody>
            </p:sp>
          </p:grpSp>
          <p:sp>
            <p:nvSpPr>
              <p:cNvPr id="58" name="AutoShape 9">
                <a:extLst>
                  <a:ext uri="{FF2B5EF4-FFF2-40B4-BE49-F238E27FC236}">
                    <a16:creationId xmlns:a16="http://schemas.microsoft.com/office/drawing/2014/main" id="{28820801-1ABA-4239-AD82-8113742CAB6A}"/>
                  </a:ext>
                </a:extLst>
              </p:cNvPr>
              <p:cNvSpPr>
                <a:spLocks/>
              </p:cNvSpPr>
              <p:nvPr/>
            </p:nvSpPr>
            <p:spPr bwMode="auto">
              <a:xfrm>
                <a:off x="8074410" y="4397741"/>
                <a:ext cx="680712" cy="709340"/>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sz="2000" dirty="0">
                  <a:solidFill>
                    <a:schemeClr val="bg1"/>
                  </a:solidFill>
                </a:endParaRPr>
              </a:p>
            </p:txBody>
          </p:sp>
        </p:grpSp>
      </p:grpSp>
      <p:sp>
        <p:nvSpPr>
          <p:cNvPr id="5" name="Picture Placeholder 4">
            <a:extLst>
              <a:ext uri="{FF2B5EF4-FFF2-40B4-BE49-F238E27FC236}">
                <a16:creationId xmlns:a16="http://schemas.microsoft.com/office/drawing/2014/main" id="{4BEFDED1-CD4F-4EE2-9769-121683E3EBDB}"/>
              </a:ext>
            </a:extLst>
          </p:cNvPr>
          <p:cNvSpPr>
            <a:spLocks noGrp="1"/>
          </p:cNvSpPr>
          <p:nvPr>
            <p:ph type="pic" sz="quarter" idx="235"/>
          </p:nvPr>
        </p:nvSpPr>
        <p:spPr/>
      </p:sp>
    </p:spTree>
    <p:extLst>
      <p:ext uri="{BB962C8B-B14F-4D97-AF65-F5344CB8AC3E}">
        <p14:creationId xmlns:p14="http://schemas.microsoft.com/office/powerpoint/2010/main" val="11868374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65C901EC-0DDB-4920-8268-118A5AB1C63D}"/>
              </a:ext>
            </a:extLst>
          </p:cNvPr>
          <p:cNvCxnSpPr/>
          <p:nvPr/>
        </p:nvCxnSpPr>
        <p:spPr>
          <a:xfrm>
            <a:off x="6096000" y="3357057"/>
            <a:ext cx="0" cy="667657"/>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8" name="Oval 7">
            <a:extLst>
              <a:ext uri="{FF2B5EF4-FFF2-40B4-BE49-F238E27FC236}">
                <a16:creationId xmlns:a16="http://schemas.microsoft.com/office/drawing/2014/main" id="{E1D8426E-0D8E-40E7-8F53-6EF1396C4CFE}"/>
              </a:ext>
            </a:extLst>
          </p:cNvPr>
          <p:cNvSpPr/>
          <p:nvPr/>
        </p:nvSpPr>
        <p:spPr bwMode="auto">
          <a:xfrm>
            <a:off x="5631549" y="4024714"/>
            <a:ext cx="928902" cy="928902"/>
          </a:xfrm>
          <a:prstGeom prst="ellipse">
            <a:avLst/>
          </a:prstGeom>
          <a:noFill/>
          <a:ln w="28575">
            <a:solidFill>
              <a:schemeClr val="accent4"/>
            </a:solid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sz="1400" dirty="0">
                <a:solidFill>
                  <a:sysClr val="windowText" lastClr="000000"/>
                </a:solidFill>
                <a:latin typeface="Roboto Slab" pitchFamily="2" charset="0"/>
                <a:ea typeface="Roboto Slab" pitchFamily="2" charset="0"/>
              </a:rPr>
              <a:t>Lorem ipsum dolor sit </a:t>
            </a:r>
            <a:r>
              <a:rPr lang="en-US" sz="1400" dirty="0" err="1">
                <a:solidFill>
                  <a:sysClr val="windowText" lastClr="000000"/>
                </a:solidFill>
                <a:latin typeface="Roboto Slab" pitchFamily="2" charset="0"/>
                <a:ea typeface="Roboto Slab" pitchFamily="2" charset="0"/>
              </a:rPr>
              <a:t>amet</a:t>
            </a:r>
            <a:r>
              <a:rPr lang="en-US" sz="1400" dirty="0">
                <a:solidFill>
                  <a:sysClr val="windowText" lastClr="000000"/>
                </a:solidFill>
                <a:latin typeface="Roboto Slab" pitchFamily="2" charset="0"/>
                <a:ea typeface="Roboto Slab" pitchFamily="2" charset="0"/>
              </a:rPr>
              <a:t> </a:t>
            </a:r>
            <a:r>
              <a:rPr lang="en-US" sz="1400" dirty="0" err="1">
                <a:solidFill>
                  <a:sysClr val="windowText" lastClr="000000"/>
                </a:solidFill>
                <a:latin typeface="Roboto Slab" pitchFamily="2" charset="0"/>
                <a:ea typeface="Roboto Slab" pitchFamily="2" charset="0"/>
              </a:rPr>
              <a:t>agam</a:t>
            </a:r>
            <a:r>
              <a:rPr lang="en-US" sz="1400" dirty="0">
                <a:solidFill>
                  <a:sysClr val="windowText" lastClr="000000"/>
                </a:solidFill>
                <a:latin typeface="Roboto Slab" pitchFamily="2" charset="0"/>
                <a:ea typeface="Roboto Slab" pitchFamily="2" charset="0"/>
              </a:rPr>
              <a:t> facer </a:t>
            </a:r>
            <a:r>
              <a:rPr lang="en-US" sz="1400" dirty="0" err="1">
                <a:solidFill>
                  <a:sysClr val="windowText" lastClr="000000"/>
                </a:solidFill>
                <a:latin typeface="Roboto Slab" pitchFamily="2" charset="0"/>
                <a:ea typeface="Roboto Slab" pitchFamily="2" charset="0"/>
              </a:rPr>
              <a:t>modo</a:t>
            </a:r>
            <a:r>
              <a:rPr lang="en-US" sz="1400" dirty="0">
                <a:solidFill>
                  <a:sysClr val="windowText" lastClr="000000"/>
                </a:solidFill>
                <a:latin typeface="Roboto Slab" pitchFamily="2" charset="0"/>
                <a:ea typeface="Roboto Slab" pitchFamily="2" charset="0"/>
              </a:rPr>
              <a:t> data lorem ipsum dolor sit </a:t>
            </a:r>
            <a:r>
              <a:rPr lang="en-US" sz="1400" dirty="0" err="1">
                <a:solidFill>
                  <a:sysClr val="windowText" lastClr="000000"/>
                </a:solidFill>
                <a:latin typeface="Roboto Slab" pitchFamily="2" charset="0"/>
                <a:ea typeface="Roboto Slab" pitchFamily="2" charset="0"/>
              </a:rPr>
              <a:t>amet</a:t>
            </a:r>
            <a:r>
              <a:rPr lang="en-US" sz="1400" dirty="0">
                <a:solidFill>
                  <a:sysClr val="windowText" lastClr="000000"/>
                </a:solidFill>
                <a:latin typeface="Roboto Slab" pitchFamily="2" charset="0"/>
                <a:ea typeface="Roboto Slab" pitchFamily="2" charset="0"/>
              </a:rPr>
              <a:t> </a:t>
            </a:r>
            <a:r>
              <a:rPr lang="en-US" sz="1400" dirty="0" err="1">
                <a:solidFill>
                  <a:sysClr val="windowText" lastClr="000000"/>
                </a:solidFill>
                <a:latin typeface="Roboto Slab" pitchFamily="2" charset="0"/>
                <a:ea typeface="Roboto Slab" pitchFamily="2" charset="0"/>
              </a:rPr>
              <a:t>agam</a:t>
            </a:r>
            <a:r>
              <a:rPr lang="en-US" sz="1400" dirty="0">
                <a:solidFill>
                  <a:sysClr val="windowText" lastClr="000000"/>
                </a:solidFill>
                <a:latin typeface="Roboto Slab" pitchFamily="2" charset="0"/>
                <a:ea typeface="Roboto Slab" pitchFamily="2" charset="0"/>
              </a:rPr>
              <a:t> facer </a:t>
            </a:r>
            <a:r>
              <a:rPr lang="en-US" sz="1400" dirty="0" err="1">
                <a:solidFill>
                  <a:sysClr val="windowText" lastClr="000000"/>
                </a:solidFill>
                <a:latin typeface="Roboto Slab" pitchFamily="2" charset="0"/>
                <a:ea typeface="Roboto Slab" pitchFamily="2" charset="0"/>
              </a:rPr>
              <a:t>modo</a:t>
            </a:r>
            <a:r>
              <a:rPr lang="en-US" sz="1400" dirty="0">
                <a:solidFill>
                  <a:sysClr val="windowText" lastClr="000000"/>
                </a:solidFill>
                <a:latin typeface="Roboto Slab" pitchFamily="2" charset="0"/>
                <a:ea typeface="Roboto Slab" pitchFamily="2" charset="0"/>
              </a:rPr>
              <a:t> data</a:t>
            </a:r>
          </a:p>
        </p:txBody>
      </p:sp>
      <p:sp>
        <p:nvSpPr>
          <p:cNvPr id="33" name="AutoShape 9">
            <a:extLst>
              <a:ext uri="{FF2B5EF4-FFF2-40B4-BE49-F238E27FC236}">
                <a16:creationId xmlns:a16="http://schemas.microsoft.com/office/drawing/2014/main" id="{52BEFC32-7ABB-42A8-A22C-A0200A9C9949}"/>
              </a:ext>
            </a:extLst>
          </p:cNvPr>
          <p:cNvSpPr>
            <a:spLocks/>
          </p:cNvSpPr>
          <p:nvPr/>
        </p:nvSpPr>
        <p:spPr bwMode="auto">
          <a:xfrm>
            <a:off x="5827380" y="4209248"/>
            <a:ext cx="537240" cy="55983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4"/>
          </a:solidFill>
          <a:ln>
            <a:noFill/>
          </a:ln>
        </p:spPr>
        <p:txBody>
          <a:bodyPr lIns="0" tIns="0" rIns="0" bIns="0"/>
          <a:lstStyle/>
          <a:p>
            <a:pPr algn="ctr"/>
            <a:endParaRPr lang="en-US"/>
          </a:p>
        </p:txBody>
      </p:sp>
      <p:grpSp>
        <p:nvGrpSpPr>
          <p:cNvPr id="14" name="Group 13">
            <a:extLst>
              <a:ext uri="{FF2B5EF4-FFF2-40B4-BE49-F238E27FC236}">
                <a16:creationId xmlns:a16="http://schemas.microsoft.com/office/drawing/2014/main" id="{0DF6DC7E-C0FB-4ED3-9F19-077F7CF2F2DB}"/>
              </a:ext>
            </a:extLst>
          </p:cNvPr>
          <p:cNvGrpSpPr/>
          <p:nvPr/>
        </p:nvGrpSpPr>
        <p:grpSpPr>
          <a:xfrm>
            <a:off x="4559738" y="5118538"/>
            <a:ext cx="3084904" cy="1130123"/>
            <a:chOff x="4559738" y="5222631"/>
            <a:chExt cx="3084904" cy="1130123"/>
          </a:xfrm>
        </p:grpSpPr>
        <p:sp>
          <p:nvSpPr>
            <p:cNvPr id="37" name="Rectangle 9">
              <a:extLst>
                <a:ext uri="{FF2B5EF4-FFF2-40B4-BE49-F238E27FC236}">
                  <a16:creationId xmlns:a16="http://schemas.microsoft.com/office/drawing/2014/main" id="{D83E2006-D0DB-4252-94E0-562A2BD525C4}"/>
                </a:ext>
              </a:extLst>
            </p:cNvPr>
            <p:cNvSpPr>
              <a:spLocks/>
            </p:cNvSpPr>
            <p:nvPr/>
          </p:nvSpPr>
          <p:spPr bwMode="auto">
            <a:xfrm>
              <a:off x="4559738" y="5646732"/>
              <a:ext cx="3084904"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projects an image of  to &amp;  professionalism and for reliability By using you simple lorem yours</a:t>
              </a:r>
            </a:p>
          </p:txBody>
        </p:sp>
        <p:sp>
          <p:nvSpPr>
            <p:cNvPr id="39" name="TextBox 38">
              <a:extLst>
                <a:ext uri="{FF2B5EF4-FFF2-40B4-BE49-F238E27FC236}">
                  <a16:creationId xmlns:a16="http://schemas.microsoft.com/office/drawing/2014/main" id="{0D747EF8-6193-4856-927F-9B543AD32BC9}"/>
                </a:ext>
              </a:extLst>
            </p:cNvPr>
            <p:cNvSpPr txBox="1"/>
            <p:nvPr/>
          </p:nvSpPr>
          <p:spPr>
            <a:xfrm>
              <a:off x="5631549" y="5222631"/>
              <a:ext cx="941283" cy="523220"/>
            </a:xfrm>
            <a:prstGeom prst="rect">
              <a:avLst/>
            </a:prstGeom>
            <a:noFill/>
          </p:spPr>
          <p:txBody>
            <a:bodyPr wrap="none" rtlCol="0">
              <a:spAutoFit/>
            </a:bodyPr>
            <a:lstStyle/>
            <a:p>
              <a:pPr algn="ctr"/>
              <a:r>
                <a:rPr lang="en-US" sz="2800" b="1" dirty="0">
                  <a:latin typeface="Roboto Slab" pitchFamily="2" charset="0"/>
                  <a:ea typeface="Roboto Slab" pitchFamily="2" charset="0"/>
                </a:rPr>
                <a:t>2017</a:t>
              </a:r>
            </a:p>
          </p:txBody>
        </p:sp>
      </p:grpSp>
      <p:sp>
        <p:nvSpPr>
          <p:cNvPr id="4" name="Picture Placeholder 3">
            <a:extLst>
              <a:ext uri="{FF2B5EF4-FFF2-40B4-BE49-F238E27FC236}">
                <a16:creationId xmlns:a16="http://schemas.microsoft.com/office/drawing/2014/main" id="{881B9BE4-8E79-454D-BA5A-BB0370CAF9C1}"/>
              </a:ext>
            </a:extLst>
          </p:cNvPr>
          <p:cNvSpPr>
            <a:spLocks noGrp="1"/>
          </p:cNvSpPr>
          <p:nvPr>
            <p:ph type="pic" sz="quarter" idx="235"/>
          </p:nvPr>
        </p:nvSpPr>
        <p:spPr/>
      </p:sp>
    </p:spTree>
    <p:extLst>
      <p:ext uri="{BB962C8B-B14F-4D97-AF65-F5344CB8AC3E}">
        <p14:creationId xmlns:p14="http://schemas.microsoft.com/office/powerpoint/2010/main" val="31648996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9" name="Rectangle 38">
            <a:extLst>
              <a:ext uri="{FF2B5EF4-FFF2-40B4-BE49-F238E27FC236}">
                <a16:creationId xmlns:a16="http://schemas.microsoft.com/office/drawing/2014/main" id="{AB027F55-C85C-4C67-AD2D-06B810123896}"/>
              </a:ext>
            </a:extLst>
          </p:cNvPr>
          <p:cNvSpPr/>
          <p:nvPr/>
        </p:nvSpPr>
        <p:spPr bwMode="auto">
          <a:xfrm>
            <a:off x="1117603" y="1157025"/>
            <a:ext cx="4702621" cy="4499429"/>
          </a:xfrm>
          <a:prstGeom prst="rect">
            <a:avLst/>
          </a:prstGeom>
          <a:solidFill>
            <a:schemeClr val="accent5">
              <a:alpha val="80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38" name="Group 37">
            <a:extLst>
              <a:ext uri="{FF2B5EF4-FFF2-40B4-BE49-F238E27FC236}">
                <a16:creationId xmlns:a16="http://schemas.microsoft.com/office/drawing/2014/main" id="{C1DE6D0B-A888-49D6-8058-5B96BDB29A3A}"/>
              </a:ext>
            </a:extLst>
          </p:cNvPr>
          <p:cNvGrpSpPr/>
          <p:nvPr/>
        </p:nvGrpSpPr>
        <p:grpSpPr>
          <a:xfrm>
            <a:off x="7569425" y="0"/>
            <a:ext cx="3091094" cy="6858000"/>
            <a:chOff x="4550453" y="0"/>
            <a:chExt cx="3091094" cy="6858000"/>
          </a:xfrm>
        </p:grpSpPr>
        <p:grpSp>
          <p:nvGrpSpPr>
            <p:cNvPr id="37" name="Group 36">
              <a:extLst>
                <a:ext uri="{FF2B5EF4-FFF2-40B4-BE49-F238E27FC236}">
                  <a16:creationId xmlns:a16="http://schemas.microsoft.com/office/drawing/2014/main" id="{B3C2D2A4-CC0B-4AB4-BBD7-4681A548A6C5}"/>
                </a:ext>
              </a:extLst>
            </p:cNvPr>
            <p:cNvGrpSpPr/>
            <p:nvPr/>
          </p:nvGrpSpPr>
          <p:grpSpPr>
            <a:xfrm>
              <a:off x="5628454" y="0"/>
              <a:ext cx="928902" cy="1596559"/>
              <a:chOff x="5628454" y="0"/>
              <a:chExt cx="928902" cy="1596559"/>
            </a:xfrm>
          </p:grpSpPr>
          <p:cxnSp>
            <p:nvCxnSpPr>
              <p:cNvPr id="21" name="Straight Connector 20">
                <a:extLst>
                  <a:ext uri="{FF2B5EF4-FFF2-40B4-BE49-F238E27FC236}">
                    <a16:creationId xmlns:a16="http://schemas.microsoft.com/office/drawing/2014/main" id="{43C84585-9A3A-4434-8D96-AB9CE56BA3E4}"/>
                  </a:ext>
                </a:extLst>
              </p:cNvPr>
              <p:cNvCxnSpPr/>
              <p:nvPr/>
            </p:nvCxnSpPr>
            <p:spPr>
              <a:xfrm>
                <a:off x="6092905" y="0"/>
                <a:ext cx="0" cy="6676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B23AECCC-5C63-4DD1-89F6-49E48B80CD20}"/>
                  </a:ext>
                </a:extLst>
              </p:cNvPr>
              <p:cNvSpPr/>
              <p:nvPr/>
            </p:nvSpPr>
            <p:spPr bwMode="auto">
              <a:xfrm>
                <a:off x="5628454" y="667657"/>
                <a:ext cx="928902" cy="928902"/>
              </a:xfrm>
              <a:prstGeom prst="ellipse">
                <a:avLst/>
              </a:prstGeom>
              <a:noFill/>
              <a:ln w="28575">
                <a:solidFill>
                  <a:schemeClr val="accent5"/>
                </a:solid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23" name="AutoShape 9">
                <a:extLst>
                  <a:ext uri="{FF2B5EF4-FFF2-40B4-BE49-F238E27FC236}">
                    <a16:creationId xmlns:a16="http://schemas.microsoft.com/office/drawing/2014/main" id="{79B9D4C3-B0E1-4DAA-833C-97F87C797C3A}"/>
                  </a:ext>
                </a:extLst>
              </p:cNvPr>
              <p:cNvSpPr>
                <a:spLocks/>
              </p:cNvSpPr>
              <p:nvPr/>
            </p:nvSpPr>
            <p:spPr bwMode="auto">
              <a:xfrm>
                <a:off x="5824285" y="852191"/>
                <a:ext cx="537240" cy="55983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5"/>
              </a:solidFill>
              <a:ln>
                <a:noFill/>
              </a:ln>
            </p:spPr>
            <p:txBody>
              <a:bodyPr lIns="0" tIns="0" rIns="0" bIns="0"/>
              <a:lstStyle/>
              <a:p>
                <a:pPr algn="ctr"/>
                <a:endParaRPr lang="en-US"/>
              </a:p>
            </p:txBody>
          </p:sp>
        </p:grpSp>
        <p:grpSp>
          <p:nvGrpSpPr>
            <p:cNvPr id="24" name="Group 23">
              <a:extLst>
                <a:ext uri="{FF2B5EF4-FFF2-40B4-BE49-F238E27FC236}">
                  <a16:creationId xmlns:a16="http://schemas.microsoft.com/office/drawing/2014/main" id="{6D3533CC-4CBE-48E6-A854-F287119160E1}"/>
                </a:ext>
              </a:extLst>
            </p:cNvPr>
            <p:cNvGrpSpPr/>
            <p:nvPr/>
          </p:nvGrpSpPr>
          <p:grpSpPr>
            <a:xfrm>
              <a:off x="4556643" y="1781093"/>
              <a:ext cx="3084904" cy="1130123"/>
              <a:chOff x="4559738" y="5222631"/>
              <a:chExt cx="3084904" cy="1130123"/>
            </a:xfrm>
          </p:grpSpPr>
          <p:sp>
            <p:nvSpPr>
              <p:cNvPr id="25" name="Rectangle 9">
                <a:extLst>
                  <a:ext uri="{FF2B5EF4-FFF2-40B4-BE49-F238E27FC236}">
                    <a16:creationId xmlns:a16="http://schemas.microsoft.com/office/drawing/2014/main" id="{4E69D805-C988-44B5-9F20-4CF242ADA8F1}"/>
                  </a:ext>
                </a:extLst>
              </p:cNvPr>
              <p:cNvSpPr>
                <a:spLocks/>
              </p:cNvSpPr>
              <p:nvPr/>
            </p:nvSpPr>
            <p:spPr bwMode="auto">
              <a:xfrm>
                <a:off x="4559738" y="5646732"/>
                <a:ext cx="3084904"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projects an image of  to &amp;  professionalism and for reliability By using you simple lorem yours</a:t>
                </a:r>
              </a:p>
            </p:txBody>
          </p:sp>
          <p:sp>
            <p:nvSpPr>
              <p:cNvPr id="26" name="TextBox 25">
                <a:extLst>
                  <a:ext uri="{FF2B5EF4-FFF2-40B4-BE49-F238E27FC236}">
                    <a16:creationId xmlns:a16="http://schemas.microsoft.com/office/drawing/2014/main" id="{A980D064-FEA4-42F8-A0D1-593553C6404C}"/>
                  </a:ext>
                </a:extLst>
              </p:cNvPr>
              <p:cNvSpPr txBox="1"/>
              <p:nvPr/>
            </p:nvSpPr>
            <p:spPr>
              <a:xfrm>
                <a:off x="5631549" y="5222631"/>
                <a:ext cx="941283" cy="523220"/>
              </a:xfrm>
              <a:prstGeom prst="rect">
                <a:avLst/>
              </a:prstGeom>
              <a:noFill/>
            </p:spPr>
            <p:txBody>
              <a:bodyPr wrap="none" rtlCol="0">
                <a:spAutoFit/>
              </a:bodyPr>
              <a:lstStyle/>
              <a:p>
                <a:pPr algn="ctr"/>
                <a:r>
                  <a:rPr lang="en-US" sz="2800" b="1" dirty="0">
                    <a:latin typeface="Roboto Slab" pitchFamily="2" charset="0"/>
                    <a:ea typeface="Roboto Slab" pitchFamily="2" charset="0"/>
                  </a:rPr>
                  <a:t>2017</a:t>
                </a:r>
              </a:p>
            </p:txBody>
          </p:sp>
        </p:grpSp>
        <p:grpSp>
          <p:nvGrpSpPr>
            <p:cNvPr id="36" name="Group 35">
              <a:extLst>
                <a:ext uri="{FF2B5EF4-FFF2-40B4-BE49-F238E27FC236}">
                  <a16:creationId xmlns:a16="http://schemas.microsoft.com/office/drawing/2014/main" id="{06AD1258-91F2-46E1-9113-CF9CBC7A7EAA}"/>
                </a:ext>
              </a:extLst>
            </p:cNvPr>
            <p:cNvGrpSpPr/>
            <p:nvPr/>
          </p:nvGrpSpPr>
          <p:grpSpPr>
            <a:xfrm>
              <a:off x="5628454" y="2911216"/>
              <a:ext cx="928902" cy="1596559"/>
              <a:chOff x="5628454" y="2911216"/>
              <a:chExt cx="928902" cy="1596559"/>
            </a:xfrm>
          </p:grpSpPr>
          <p:sp>
            <p:nvSpPr>
              <p:cNvPr id="13" name="AutoShape 51">
                <a:extLst>
                  <a:ext uri="{FF2B5EF4-FFF2-40B4-BE49-F238E27FC236}">
                    <a16:creationId xmlns:a16="http://schemas.microsoft.com/office/drawing/2014/main" id="{F87985F2-1215-4879-B767-DE2E7FD8C318}"/>
                  </a:ext>
                </a:extLst>
              </p:cNvPr>
              <p:cNvSpPr>
                <a:spLocks/>
              </p:cNvSpPr>
              <p:nvPr/>
            </p:nvSpPr>
            <p:spPr bwMode="auto">
              <a:xfrm>
                <a:off x="5833560" y="3759543"/>
                <a:ext cx="518690" cy="518690"/>
              </a:xfrm>
              <a:custGeom>
                <a:avLst/>
                <a:gdLst/>
                <a:ahLst/>
                <a:cxnLst/>
                <a:rect l="0" t="0" r="r" b="b"/>
                <a:pathLst>
                  <a:path w="21552" h="21576">
                    <a:moveTo>
                      <a:pt x="10792" y="14410"/>
                    </a:moveTo>
                    <a:cubicBezTo>
                      <a:pt x="8811" y="14410"/>
                      <a:pt x="7199" y="12795"/>
                      <a:pt x="7199" y="10812"/>
                    </a:cubicBezTo>
                    <a:cubicBezTo>
                      <a:pt x="7199" y="8827"/>
                      <a:pt x="8811" y="7213"/>
                      <a:pt x="10792" y="7213"/>
                    </a:cubicBezTo>
                    <a:cubicBezTo>
                      <a:pt x="12775" y="7213"/>
                      <a:pt x="14387" y="8827"/>
                      <a:pt x="14387" y="10812"/>
                    </a:cubicBezTo>
                    <a:cubicBezTo>
                      <a:pt x="14387" y="12795"/>
                      <a:pt x="12775" y="14410"/>
                      <a:pt x="10792" y="14410"/>
                    </a:cubicBezTo>
                    <a:cubicBezTo>
                      <a:pt x="10792" y="14410"/>
                      <a:pt x="10792" y="14410"/>
                      <a:pt x="10792" y="14410"/>
                    </a:cubicBezTo>
                    <a:close/>
                    <a:moveTo>
                      <a:pt x="21484" y="9591"/>
                    </a:moveTo>
                    <a:cubicBezTo>
                      <a:pt x="21450" y="9287"/>
                      <a:pt x="21097" y="9059"/>
                      <a:pt x="20791" y="9059"/>
                    </a:cubicBezTo>
                    <a:cubicBezTo>
                      <a:pt x="19804" y="9059"/>
                      <a:pt x="18928" y="8479"/>
                      <a:pt x="18561" y="7581"/>
                    </a:cubicBezTo>
                    <a:cubicBezTo>
                      <a:pt x="18185" y="6661"/>
                      <a:pt x="18427" y="5590"/>
                      <a:pt x="19163" y="4914"/>
                    </a:cubicBezTo>
                    <a:cubicBezTo>
                      <a:pt x="19394" y="4702"/>
                      <a:pt x="19423" y="4347"/>
                      <a:pt x="19228" y="4100"/>
                    </a:cubicBezTo>
                    <a:cubicBezTo>
                      <a:pt x="18723" y="3458"/>
                      <a:pt x="18148" y="2877"/>
                      <a:pt x="17521" y="2374"/>
                    </a:cubicBezTo>
                    <a:cubicBezTo>
                      <a:pt x="17276" y="2177"/>
                      <a:pt x="16915" y="2205"/>
                      <a:pt x="16702" y="2441"/>
                    </a:cubicBezTo>
                    <a:cubicBezTo>
                      <a:pt x="16060" y="3153"/>
                      <a:pt x="14906" y="3418"/>
                      <a:pt x="14014" y="3045"/>
                    </a:cubicBezTo>
                    <a:cubicBezTo>
                      <a:pt x="13087" y="2655"/>
                      <a:pt x="12502" y="1713"/>
                      <a:pt x="12559" y="703"/>
                    </a:cubicBezTo>
                    <a:cubicBezTo>
                      <a:pt x="12578" y="386"/>
                      <a:pt x="12346" y="110"/>
                      <a:pt x="12030" y="73"/>
                    </a:cubicBezTo>
                    <a:cubicBezTo>
                      <a:pt x="11226" y="-21"/>
                      <a:pt x="10413" y="-24"/>
                      <a:pt x="9605" y="66"/>
                    </a:cubicBezTo>
                    <a:cubicBezTo>
                      <a:pt x="9293" y="101"/>
                      <a:pt x="9062" y="370"/>
                      <a:pt x="9072" y="684"/>
                    </a:cubicBezTo>
                    <a:cubicBezTo>
                      <a:pt x="9107" y="1684"/>
                      <a:pt x="8515" y="2609"/>
                      <a:pt x="7596" y="2986"/>
                    </a:cubicBezTo>
                    <a:cubicBezTo>
                      <a:pt x="6715" y="3345"/>
                      <a:pt x="5569" y="3083"/>
                      <a:pt x="4929" y="2377"/>
                    </a:cubicBezTo>
                    <a:cubicBezTo>
                      <a:pt x="4717" y="2144"/>
                      <a:pt x="4362" y="2116"/>
                      <a:pt x="4116" y="2309"/>
                    </a:cubicBezTo>
                    <a:cubicBezTo>
                      <a:pt x="3470" y="2816"/>
                      <a:pt x="2882" y="3397"/>
                      <a:pt x="2373" y="4034"/>
                    </a:cubicBezTo>
                    <a:cubicBezTo>
                      <a:pt x="2173" y="4282"/>
                      <a:pt x="2203" y="4641"/>
                      <a:pt x="2437" y="4853"/>
                    </a:cubicBezTo>
                    <a:cubicBezTo>
                      <a:pt x="3186" y="5534"/>
                      <a:pt x="3428" y="6615"/>
                      <a:pt x="3039" y="7546"/>
                    </a:cubicBezTo>
                    <a:cubicBezTo>
                      <a:pt x="2667" y="8433"/>
                      <a:pt x="1747" y="9004"/>
                      <a:pt x="695" y="9004"/>
                    </a:cubicBezTo>
                    <a:cubicBezTo>
                      <a:pt x="353" y="8993"/>
                      <a:pt x="109" y="9223"/>
                      <a:pt x="72" y="9534"/>
                    </a:cubicBezTo>
                    <a:cubicBezTo>
                      <a:pt x="-23" y="10344"/>
                      <a:pt x="-24" y="11170"/>
                      <a:pt x="67" y="11987"/>
                    </a:cubicBezTo>
                    <a:cubicBezTo>
                      <a:pt x="101" y="12291"/>
                      <a:pt x="465" y="12518"/>
                      <a:pt x="774" y="12518"/>
                    </a:cubicBezTo>
                    <a:cubicBezTo>
                      <a:pt x="1712" y="12493"/>
                      <a:pt x="2612" y="13074"/>
                      <a:pt x="2991" y="13996"/>
                    </a:cubicBezTo>
                    <a:cubicBezTo>
                      <a:pt x="3367" y="14914"/>
                      <a:pt x="3125" y="15987"/>
                      <a:pt x="2389" y="16663"/>
                    </a:cubicBezTo>
                    <a:cubicBezTo>
                      <a:pt x="2158" y="16875"/>
                      <a:pt x="2128" y="17229"/>
                      <a:pt x="2323" y="17476"/>
                    </a:cubicBezTo>
                    <a:cubicBezTo>
                      <a:pt x="2823" y="18114"/>
                      <a:pt x="3399" y="18696"/>
                      <a:pt x="4028" y="19203"/>
                    </a:cubicBezTo>
                    <a:cubicBezTo>
                      <a:pt x="4275" y="19401"/>
                      <a:pt x="4634" y="19374"/>
                      <a:pt x="4848" y="19137"/>
                    </a:cubicBezTo>
                    <a:cubicBezTo>
                      <a:pt x="5493" y="18424"/>
                      <a:pt x="6647" y="18159"/>
                      <a:pt x="7535" y="18533"/>
                    </a:cubicBezTo>
                    <a:cubicBezTo>
                      <a:pt x="8464" y="18923"/>
                      <a:pt x="9050" y="19864"/>
                      <a:pt x="8993" y="20874"/>
                    </a:cubicBezTo>
                    <a:cubicBezTo>
                      <a:pt x="8974" y="21191"/>
                      <a:pt x="9206" y="21469"/>
                      <a:pt x="9521" y="21504"/>
                    </a:cubicBezTo>
                    <a:cubicBezTo>
                      <a:pt x="9933" y="21552"/>
                      <a:pt x="10347" y="21576"/>
                      <a:pt x="10762" y="21576"/>
                    </a:cubicBezTo>
                    <a:cubicBezTo>
                      <a:pt x="11157" y="21576"/>
                      <a:pt x="11552" y="21554"/>
                      <a:pt x="11946" y="21511"/>
                    </a:cubicBezTo>
                    <a:cubicBezTo>
                      <a:pt x="12258" y="21476"/>
                      <a:pt x="12489" y="21206"/>
                      <a:pt x="12479" y="20893"/>
                    </a:cubicBezTo>
                    <a:cubicBezTo>
                      <a:pt x="12444" y="19893"/>
                      <a:pt x="13036" y="18968"/>
                      <a:pt x="13953" y="18593"/>
                    </a:cubicBezTo>
                    <a:cubicBezTo>
                      <a:pt x="14840" y="18230"/>
                      <a:pt x="15981" y="18495"/>
                      <a:pt x="16623" y="19200"/>
                    </a:cubicBezTo>
                    <a:cubicBezTo>
                      <a:pt x="16835" y="19432"/>
                      <a:pt x="17187" y="19460"/>
                      <a:pt x="17436" y="19268"/>
                    </a:cubicBezTo>
                    <a:cubicBezTo>
                      <a:pt x="18081" y="18762"/>
                      <a:pt x="18667" y="18182"/>
                      <a:pt x="19179" y="17542"/>
                    </a:cubicBezTo>
                    <a:cubicBezTo>
                      <a:pt x="19378" y="17295"/>
                      <a:pt x="19350" y="16936"/>
                      <a:pt x="19115" y="16722"/>
                    </a:cubicBezTo>
                    <a:cubicBezTo>
                      <a:pt x="18365" y="16044"/>
                      <a:pt x="18121" y="14961"/>
                      <a:pt x="18511" y="14032"/>
                    </a:cubicBezTo>
                    <a:cubicBezTo>
                      <a:pt x="18877" y="13157"/>
                      <a:pt x="19763" y="12570"/>
                      <a:pt x="20716" y="12570"/>
                    </a:cubicBezTo>
                    <a:lnTo>
                      <a:pt x="20849" y="12573"/>
                    </a:lnTo>
                    <a:cubicBezTo>
                      <a:pt x="21159" y="12599"/>
                      <a:pt x="21442" y="12359"/>
                      <a:pt x="21480" y="12044"/>
                    </a:cubicBezTo>
                    <a:cubicBezTo>
                      <a:pt x="21575" y="11233"/>
                      <a:pt x="21576" y="10408"/>
                      <a:pt x="21484" y="9591"/>
                    </a:cubicBezTo>
                    <a:cubicBezTo>
                      <a:pt x="21484" y="9591"/>
                      <a:pt x="21484" y="9591"/>
                      <a:pt x="21484" y="9591"/>
                    </a:cubicBezTo>
                    <a:close/>
                    <a:moveTo>
                      <a:pt x="21484" y="9591"/>
                    </a:moveTo>
                  </a:path>
                </a:pathLst>
              </a:custGeom>
              <a:solidFill>
                <a:schemeClr val="accent4"/>
              </a:solidFill>
              <a:ln>
                <a:noFill/>
              </a:ln>
            </p:spPr>
            <p:txBody>
              <a:bodyPr lIns="0" tIns="0" rIns="0" bIns="0"/>
              <a:lstStyle/>
              <a:p>
                <a:endParaRPr lang="en-US"/>
              </a:p>
            </p:txBody>
          </p:sp>
          <p:cxnSp>
            <p:nvCxnSpPr>
              <p:cNvPr id="28" name="Straight Connector 27">
                <a:extLst>
                  <a:ext uri="{FF2B5EF4-FFF2-40B4-BE49-F238E27FC236}">
                    <a16:creationId xmlns:a16="http://schemas.microsoft.com/office/drawing/2014/main" id="{1E52B5B5-D5FC-4664-85A1-5DFD4F9C5078}"/>
                  </a:ext>
                </a:extLst>
              </p:cNvPr>
              <p:cNvCxnSpPr/>
              <p:nvPr/>
            </p:nvCxnSpPr>
            <p:spPr>
              <a:xfrm>
                <a:off x="6092905" y="2911216"/>
                <a:ext cx="0" cy="667657"/>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29" name="Oval 28">
                <a:extLst>
                  <a:ext uri="{FF2B5EF4-FFF2-40B4-BE49-F238E27FC236}">
                    <a16:creationId xmlns:a16="http://schemas.microsoft.com/office/drawing/2014/main" id="{3D452998-A167-43C2-BE36-38330ABBDDA8}"/>
                  </a:ext>
                </a:extLst>
              </p:cNvPr>
              <p:cNvSpPr/>
              <p:nvPr/>
            </p:nvSpPr>
            <p:spPr bwMode="auto">
              <a:xfrm>
                <a:off x="5628454" y="3578873"/>
                <a:ext cx="928902" cy="928902"/>
              </a:xfrm>
              <a:prstGeom prst="ellipse">
                <a:avLst/>
              </a:prstGeom>
              <a:noFill/>
              <a:ln w="28575">
                <a:solidFill>
                  <a:schemeClr val="accent4"/>
                </a:solid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grpSp>
          <p:nvGrpSpPr>
            <p:cNvPr id="31" name="Group 30">
              <a:extLst>
                <a:ext uri="{FF2B5EF4-FFF2-40B4-BE49-F238E27FC236}">
                  <a16:creationId xmlns:a16="http://schemas.microsoft.com/office/drawing/2014/main" id="{67751728-E271-44D3-B6C1-264427DA16DC}"/>
                </a:ext>
              </a:extLst>
            </p:cNvPr>
            <p:cNvGrpSpPr/>
            <p:nvPr/>
          </p:nvGrpSpPr>
          <p:grpSpPr>
            <a:xfrm>
              <a:off x="4550453" y="4702460"/>
              <a:ext cx="3084904" cy="1130123"/>
              <a:chOff x="4559738" y="5222631"/>
              <a:chExt cx="3084904" cy="1130123"/>
            </a:xfrm>
          </p:grpSpPr>
          <p:sp>
            <p:nvSpPr>
              <p:cNvPr id="32" name="Rectangle 9">
                <a:extLst>
                  <a:ext uri="{FF2B5EF4-FFF2-40B4-BE49-F238E27FC236}">
                    <a16:creationId xmlns:a16="http://schemas.microsoft.com/office/drawing/2014/main" id="{CD73C16C-08DC-4043-BCC9-0C3816D6E714}"/>
                  </a:ext>
                </a:extLst>
              </p:cNvPr>
              <p:cNvSpPr>
                <a:spLocks/>
              </p:cNvSpPr>
              <p:nvPr/>
            </p:nvSpPr>
            <p:spPr bwMode="auto">
              <a:xfrm>
                <a:off x="4559738" y="5646732"/>
                <a:ext cx="3084904"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projects an image of  to &amp;  professionalism and for reliability By using you simple lorem yours</a:t>
                </a:r>
              </a:p>
            </p:txBody>
          </p:sp>
          <p:sp>
            <p:nvSpPr>
              <p:cNvPr id="33" name="TextBox 32">
                <a:extLst>
                  <a:ext uri="{FF2B5EF4-FFF2-40B4-BE49-F238E27FC236}">
                    <a16:creationId xmlns:a16="http://schemas.microsoft.com/office/drawing/2014/main" id="{D5D17C68-3939-411B-A41C-76A3FF86C743}"/>
                  </a:ext>
                </a:extLst>
              </p:cNvPr>
              <p:cNvSpPr txBox="1"/>
              <p:nvPr/>
            </p:nvSpPr>
            <p:spPr>
              <a:xfrm>
                <a:off x="5630747" y="5222631"/>
                <a:ext cx="942887" cy="523220"/>
              </a:xfrm>
              <a:prstGeom prst="rect">
                <a:avLst/>
              </a:prstGeom>
              <a:noFill/>
            </p:spPr>
            <p:txBody>
              <a:bodyPr wrap="none" rtlCol="0">
                <a:spAutoFit/>
              </a:bodyPr>
              <a:lstStyle/>
              <a:p>
                <a:pPr algn="ctr"/>
                <a:r>
                  <a:rPr lang="en-US" sz="2800" b="1" dirty="0">
                    <a:latin typeface="Roboto Slab" pitchFamily="2" charset="0"/>
                    <a:ea typeface="Roboto Slab" pitchFamily="2" charset="0"/>
                  </a:rPr>
                  <a:t>2018</a:t>
                </a:r>
              </a:p>
            </p:txBody>
          </p:sp>
        </p:grpSp>
        <p:cxnSp>
          <p:nvCxnSpPr>
            <p:cNvPr id="34" name="Straight Connector 33">
              <a:extLst>
                <a:ext uri="{FF2B5EF4-FFF2-40B4-BE49-F238E27FC236}">
                  <a16:creationId xmlns:a16="http://schemas.microsoft.com/office/drawing/2014/main" id="{0EBDC60F-E682-477D-97E5-F613612B8B80}"/>
                </a:ext>
              </a:extLst>
            </p:cNvPr>
            <p:cNvCxnSpPr>
              <a:cxnSpLocks/>
            </p:cNvCxnSpPr>
            <p:nvPr/>
          </p:nvCxnSpPr>
          <p:spPr>
            <a:xfrm>
              <a:off x="6075296" y="5832583"/>
              <a:ext cx="0" cy="1025417"/>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43" name="Group 42">
            <a:extLst>
              <a:ext uri="{FF2B5EF4-FFF2-40B4-BE49-F238E27FC236}">
                <a16:creationId xmlns:a16="http://schemas.microsoft.com/office/drawing/2014/main" id="{0EE681C7-7F33-42F8-8105-8F87B753836D}"/>
              </a:ext>
            </a:extLst>
          </p:cNvPr>
          <p:cNvGrpSpPr/>
          <p:nvPr/>
        </p:nvGrpSpPr>
        <p:grpSpPr>
          <a:xfrm>
            <a:off x="1971548" y="2207697"/>
            <a:ext cx="2994731" cy="2398084"/>
            <a:chOff x="1783919" y="2205194"/>
            <a:chExt cx="2994731" cy="2398084"/>
          </a:xfrm>
        </p:grpSpPr>
        <p:sp>
          <p:nvSpPr>
            <p:cNvPr id="41" name="Rectangle 40">
              <a:extLst>
                <a:ext uri="{FF2B5EF4-FFF2-40B4-BE49-F238E27FC236}">
                  <a16:creationId xmlns:a16="http://schemas.microsoft.com/office/drawing/2014/main" id="{092AE4BC-4EDE-4FDF-A535-9B6E352E3255}"/>
                </a:ext>
              </a:extLst>
            </p:cNvPr>
            <p:cNvSpPr/>
            <p:nvPr/>
          </p:nvSpPr>
          <p:spPr>
            <a:xfrm>
              <a:off x="1984294" y="2205194"/>
              <a:ext cx="2593980" cy="553998"/>
            </a:xfrm>
            <a:prstGeom prst="rect">
              <a:avLst/>
            </a:prstGeom>
          </p:spPr>
          <p:txBody>
            <a:bodyPr wrap="none">
              <a:spAutoFit/>
            </a:bodyPr>
            <a:lstStyle/>
            <a:p>
              <a:pPr algn="ctr"/>
              <a:r>
                <a:rPr lang="en-US" sz="3000" b="1" dirty="0">
                  <a:solidFill>
                    <a:schemeClr val="bg1"/>
                  </a:solidFill>
                  <a:latin typeface="Roboto Slab" pitchFamily="2" charset="0"/>
                  <a:ea typeface="Roboto Slab" pitchFamily="2" charset="0"/>
                </a:rPr>
                <a:t>Our Timeline</a:t>
              </a:r>
              <a:endParaRPr lang="en-US" sz="3000" dirty="0">
                <a:solidFill>
                  <a:schemeClr val="bg1"/>
                </a:solidFill>
              </a:endParaRPr>
            </a:p>
          </p:txBody>
        </p:sp>
        <p:sp>
          <p:nvSpPr>
            <p:cNvPr id="42" name="Rectangle 41">
              <a:extLst>
                <a:ext uri="{FF2B5EF4-FFF2-40B4-BE49-F238E27FC236}">
                  <a16:creationId xmlns:a16="http://schemas.microsoft.com/office/drawing/2014/main" id="{D4850EEA-F608-4784-9D3A-7CE40C80F33A}"/>
                </a:ext>
              </a:extLst>
            </p:cNvPr>
            <p:cNvSpPr/>
            <p:nvPr/>
          </p:nvSpPr>
          <p:spPr>
            <a:xfrm>
              <a:off x="1783919" y="2741806"/>
              <a:ext cx="2994731" cy="1861472"/>
            </a:xfrm>
            <a:prstGeom prst="rect">
              <a:avLst/>
            </a:prstGeom>
          </p:spPr>
          <p:txBody>
            <a:bodyPr wrap="square">
              <a:spAutoFit/>
            </a:bodyPr>
            <a:lstStyle/>
            <a:p>
              <a:pPr algn="ctr">
                <a:lnSpc>
                  <a:spcPts val="20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grpSp>
      <p:sp>
        <p:nvSpPr>
          <p:cNvPr id="3" name="Picture Placeholder 2">
            <a:extLst>
              <a:ext uri="{FF2B5EF4-FFF2-40B4-BE49-F238E27FC236}">
                <a16:creationId xmlns:a16="http://schemas.microsoft.com/office/drawing/2014/main" id="{522B93D6-A29B-478F-8AC1-204442ED9953}"/>
              </a:ext>
            </a:extLst>
          </p:cNvPr>
          <p:cNvSpPr>
            <a:spLocks noGrp="1"/>
          </p:cNvSpPr>
          <p:nvPr>
            <p:ph type="pic" sz="quarter" idx="235"/>
          </p:nvPr>
        </p:nvSpPr>
        <p:spPr/>
      </p:sp>
    </p:spTree>
    <p:extLst>
      <p:ext uri="{BB962C8B-B14F-4D97-AF65-F5344CB8AC3E}">
        <p14:creationId xmlns:p14="http://schemas.microsoft.com/office/powerpoint/2010/main" val="20019239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 name="Subtitle 4">
            <a:extLst>
              <a:ext uri="{FF2B5EF4-FFF2-40B4-BE49-F238E27FC236}">
                <a16:creationId xmlns:a16="http://schemas.microsoft.com/office/drawing/2014/main" id="{D43D1ADA-7400-4E68-824C-6A3CD982A415}"/>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4" name="Title 3">
            <a:extLst>
              <a:ext uri="{FF2B5EF4-FFF2-40B4-BE49-F238E27FC236}">
                <a16:creationId xmlns:a16="http://schemas.microsoft.com/office/drawing/2014/main" id="{9DCDE69B-A9E7-4D81-A7D5-5DA131E106B5}"/>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Map Information</a:t>
            </a:r>
            <a:endParaRPr lang="en-US" dirty="0">
              <a:latin typeface="Roboto Slab" pitchFamily="2" charset="0"/>
              <a:ea typeface="Roboto Slab" pitchFamily="2" charset="0"/>
            </a:endParaRPr>
          </a:p>
        </p:txBody>
      </p:sp>
      <p:graphicFrame>
        <p:nvGraphicFramePr>
          <p:cNvPr id="6" name="Chart 5">
            <a:extLst>
              <a:ext uri="{FF2B5EF4-FFF2-40B4-BE49-F238E27FC236}">
                <a16:creationId xmlns:a16="http://schemas.microsoft.com/office/drawing/2014/main" id="{E10E9382-FEF8-4A7C-91A2-59AD14970C7C}"/>
              </a:ext>
            </a:extLst>
          </p:cNvPr>
          <p:cNvGraphicFramePr/>
          <p:nvPr>
            <p:extLst>
              <p:ext uri="{D42A27DB-BD31-4B8C-83A1-F6EECF244321}">
                <p14:modId xmlns:p14="http://schemas.microsoft.com/office/powerpoint/2010/main" val="1446739332"/>
              </p:ext>
            </p:extLst>
          </p:nvPr>
        </p:nvGraphicFramePr>
        <p:xfrm>
          <a:off x="1639824" y="1533024"/>
          <a:ext cx="8912352" cy="4460008"/>
        </p:xfrm>
        <a:graphic>
          <a:graphicData uri="http://schemas.openxmlformats.org/drawingml/2006/chart">
            <c:chart xmlns:c="http://schemas.openxmlformats.org/drawingml/2006/chart" xmlns:r="http://schemas.openxmlformats.org/officeDocument/2006/relationships" r:id="rId3"/>
          </a:graphicData>
        </a:graphic>
      </p:graphicFrame>
      <p:sp>
        <p:nvSpPr>
          <p:cNvPr id="7" name="Rectangle 6">
            <a:extLst>
              <a:ext uri="{FF2B5EF4-FFF2-40B4-BE49-F238E27FC236}">
                <a16:creationId xmlns:a16="http://schemas.microsoft.com/office/drawing/2014/main" id="{29D7C9F2-2B7F-4C62-A80C-57319B5460A0}"/>
              </a:ext>
            </a:extLst>
          </p:cNvPr>
          <p:cNvSpPr/>
          <p:nvPr/>
        </p:nvSpPr>
        <p:spPr>
          <a:xfrm>
            <a:off x="2103128" y="6109144"/>
            <a:ext cx="7985744" cy="579069"/>
          </a:xfrm>
          <a:prstGeom prst="rect">
            <a:avLst/>
          </a:prstGeom>
        </p:spPr>
        <p:txBody>
          <a:bodyPr wrap="square">
            <a:spAutoFit/>
          </a:bodyPr>
          <a:lstStyle/>
          <a:p>
            <a:pPr algn="ct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scrambled it to make a type specimen book</a:t>
            </a:r>
          </a:p>
        </p:txBody>
      </p:sp>
      <p:sp>
        <p:nvSpPr>
          <p:cNvPr id="2" name="Rectangle 1">
            <a:extLst>
              <a:ext uri="{FF2B5EF4-FFF2-40B4-BE49-F238E27FC236}">
                <a16:creationId xmlns:a16="http://schemas.microsoft.com/office/drawing/2014/main" id="{F051C2DD-74ED-438F-89F9-FA8600B0A8EA}"/>
              </a:ext>
            </a:extLst>
          </p:cNvPr>
          <p:cNvSpPr/>
          <p:nvPr/>
        </p:nvSpPr>
        <p:spPr bwMode="auto">
          <a:xfrm>
            <a:off x="10552176" y="1533024"/>
            <a:ext cx="1639824" cy="4460008"/>
          </a:xfrm>
          <a:prstGeom prst="rect">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8" name="Rectangle 7">
            <a:extLst>
              <a:ext uri="{FF2B5EF4-FFF2-40B4-BE49-F238E27FC236}">
                <a16:creationId xmlns:a16="http://schemas.microsoft.com/office/drawing/2014/main" id="{8A08C4C7-14B4-4425-9433-F0058AFD5097}"/>
              </a:ext>
            </a:extLst>
          </p:cNvPr>
          <p:cNvSpPr/>
          <p:nvPr/>
        </p:nvSpPr>
        <p:spPr bwMode="auto">
          <a:xfrm>
            <a:off x="0" y="1533024"/>
            <a:ext cx="1639824" cy="4460008"/>
          </a:xfrm>
          <a:prstGeom prst="rect">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noAutofit/>
          </a:bodyPr>
          <a:lstStyle/>
          <a:p>
            <a:pPr algn="l"/>
            <a:endParaRPr lang="en-US" dirty="0"/>
          </a:p>
        </p:txBody>
      </p:sp>
    </p:spTree>
    <p:extLst>
      <p:ext uri="{BB962C8B-B14F-4D97-AF65-F5344CB8AC3E}">
        <p14:creationId xmlns:p14="http://schemas.microsoft.com/office/powerpoint/2010/main" val="32784434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BCAD2AC-8CEA-46A8-89AF-44D8C2980369}"/>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Map Information</a:t>
            </a:r>
            <a:endParaRPr lang="en-US" dirty="0"/>
          </a:p>
        </p:txBody>
      </p:sp>
      <p:sp>
        <p:nvSpPr>
          <p:cNvPr id="5" name="Subtitle 4">
            <a:extLst>
              <a:ext uri="{FF2B5EF4-FFF2-40B4-BE49-F238E27FC236}">
                <a16:creationId xmlns:a16="http://schemas.microsoft.com/office/drawing/2014/main" id="{B117E64E-E9E4-4961-9A98-FA4E1CE285F2}"/>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graphicFrame>
        <p:nvGraphicFramePr>
          <p:cNvPr id="7" name="Chart 6">
            <a:extLst>
              <a:ext uri="{FF2B5EF4-FFF2-40B4-BE49-F238E27FC236}">
                <a16:creationId xmlns:a16="http://schemas.microsoft.com/office/drawing/2014/main" id="{BD8B0C33-5014-43AA-AA25-D6C0B2ECB634}"/>
              </a:ext>
            </a:extLst>
          </p:cNvPr>
          <p:cNvGraphicFramePr/>
          <p:nvPr>
            <p:extLst>
              <p:ext uri="{D42A27DB-BD31-4B8C-83A1-F6EECF244321}">
                <p14:modId xmlns:p14="http://schemas.microsoft.com/office/powerpoint/2010/main" val="608751090"/>
              </p:ext>
            </p:extLst>
          </p:nvPr>
        </p:nvGraphicFramePr>
        <p:xfrm>
          <a:off x="676781" y="2033588"/>
          <a:ext cx="5313705" cy="3047713"/>
        </p:xfrm>
        <a:graphic>
          <a:graphicData uri="http://schemas.openxmlformats.org/drawingml/2006/chart">
            <c:chart xmlns:c="http://schemas.openxmlformats.org/drawingml/2006/chart" xmlns:r="http://schemas.openxmlformats.org/officeDocument/2006/relationships" r:id="rId2"/>
          </a:graphicData>
        </a:graphic>
      </p:graphicFrame>
      <p:sp>
        <p:nvSpPr>
          <p:cNvPr id="8" name="Rectangle 7">
            <a:extLst>
              <a:ext uri="{FF2B5EF4-FFF2-40B4-BE49-F238E27FC236}">
                <a16:creationId xmlns:a16="http://schemas.microsoft.com/office/drawing/2014/main" id="{2A082131-9C6C-4D5F-8F62-984A72FF9DF5}"/>
              </a:ext>
            </a:extLst>
          </p:cNvPr>
          <p:cNvSpPr/>
          <p:nvPr/>
        </p:nvSpPr>
        <p:spPr>
          <a:xfrm>
            <a:off x="838200" y="5317576"/>
            <a:ext cx="5040086" cy="835550"/>
          </a:xfrm>
          <a:prstGeom prst="rect">
            <a:avLst/>
          </a:prstGeom>
        </p:spPr>
        <p:txBody>
          <a:bodyPr wrap="square">
            <a:spAutoFit/>
          </a:bodyPr>
          <a:lstStyle/>
          <a:p>
            <a:pP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type and scrambled it to make a type specimen book</a:t>
            </a:r>
          </a:p>
        </p:txBody>
      </p:sp>
      <p:grpSp>
        <p:nvGrpSpPr>
          <p:cNvPr id="9" name="Group 8">
            <a:extLst>
              <a:ext uri="{FF2B5EF4-FFF2-40B4-BE49-F238E27FC236}">
                <a16:creationId xmlns:a16="http://schemas.microsoft.com/office/drawing/2014/main" id="{01AD55DC-E550-4758-80D6-BEF7FDB8D18D}"/>
              </a:ext>
            </a:extLst>
          </p:cNvPr>
          <p:cNvGrpSpPr/>
          <p:nvPr/>
        </p:nvGrpSpPr>
        <p:grpSpPr>
          <a:xfrm>
            <a:off x="9155697" y="2256156"/>
            <a:ext cx="2439770" cy="1745866"/>
            <a:chOff x="4319159" y="4420776"/>
            <a:chExt cx="2439770" cy="1745866"/>
          </a:xfrm>
        </p:grpSpPr>
        <p:grpSp>
          <p:nvGrpSpPr>
            <p:cNvPr id="10" name="Group 9">
              <a:extLst>
                <a:ext uri="{FF2B5EF4-FFF2-40B4-BE49-F238E27FC236}">
                  <a16:creationId xmlns:a16="http://schemas.microsoft.com/office/drawing/2014/main" id="{789AC353-D857-479B-A946-B4DB8C08E59D}"/>
                </a:ext>
              </a:extLst>
            </p:cNvPr>
            <p:cNvGrpSpPr/>
            <p:nvPr/>
          </p:nvGrpSpPr>
          <p:grpSpPr>
            <a:xfrm>
              <a:off x="4319159" y="5332292"/>
              <a:ext cx="2439770" cy="834350"/>
              <a:chOff x="1755054" y="3896702"/>
              <a:chExt cx="2439770" cy="834350"/>
            </a:xfrm>
          </p:grpSpPr>
          <p:sp>
            <p:nvSpPr>
              <p:cNvPr id="13" name="Rectangle 17">
                <a:extLst>
                  <a:ext uri="{FF2B5EF4-FFF2-40B4-BE49-F238E27FC236}">
                    <a16:creationId xmlns:a16="http://schemas.microsoft.com/office/drawing/2014/main" id="{D3479180-6A93-40D2-B254-4294BD2EB637}"/>
                  </a:ext>
                </a:extLst>
              </p:cNvPr>
              <p:cNvSpPr>
                <a:spLocks/>
              </p:cNvSpPr>
              <p:nvPr/>
            </p:nvSpPr>
            <p:spPr bwMode="auto">
              <a:xfrm>
                <a:off x="1755054" y="4309258"/>
                <a:ext cx="2439770"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to project an</a:t>
                </a:r>
              </a:p>
            </p:txBody>
          </p:sp>
          <p:sp>
            <p:nvSpPr>
              <p:cNvPr id="14" name="TextBox 13">
                <a:extLst>
                  <a:ext uri="{FF2B5EF4-FFF2-40B4-BE49-F238E27FC236}">
                    <a16:creationId xmlns:a16="http://schemas.microsoft.com/office/drawing/2014/main" id="{F2EA1FE0-8EEA-40DE-8F5B-00DCFF8D7352}"/>
                  </a:ext>
                </a:extLst>
              </p:cNvPr>
              <p:cNvSpPr txBox="1"/>
              <p:nvPr/>
            </p:nvSpPr>
            <p:spPr>
              <a:xfrm>
                <a:off x="2126254" y="3896702"/>
                <a:ext cx="1697372"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sp>
          <p:nvSpPr>
            <p:cNvPr id="12" name="AutoShape 49">
              <a:extLst>
                <a:ext uri="{FF2B5EF4-FFF2-40B4-BE49-F238E27FC236}">
                  <a16:creationId xmlns:a16="http://schemas.microsoft.com/office/drawing/2014/main" id="{ED7DFC3E-B1C2-43AB-9C0B-A85062D9B686}"/>
                </a:ext>
              </a:extLst>
            </p:cNvPr>
            <p:cNvSpPr>
              <a:spLocks/>
            </p:cNvSpPr>
            <p:nvPr/>
          </p:nvSpPr>
          <p:spPr bwMode="auto">
            <a:xfrm>
              <a:off x="5207111" y="4420776"/>
              <a:ext cx="663866" cy="663271"/>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tx1"/>
            </a:solidFill>
            <a:ln>
              <a:noFill/>
            </a:ln>
          </p:spPr>
          <p:txBody>
            <a:bodyPr lIns="0" tIns="0" rIns="0" bIns="0"/>
            <a:lstStyle/>
            <a:p>
              <a:endParaRPr lang="en-US" dirty="0"/>
            </a:p>
          </p:txBody>
        </p:sp>
      </p:grpSp>
      <p:grpSp>
        <p:nvGrpSpPr>
          <p:cNvPr id="15" name="Group 14">
            <a:extLst>
              <a:ext uri="{FF2B5EF4-FFF2-40B4-BE49-F238E27FC236}">
                <a16:creationId xmlns:a16="http://schemas.microsoft.com/office/drawing/2014/main" id="{2EF68BFA-CFCC-4113-9967-BBD930254D63}"/>
              </a:ext>
            </a:extLst>
          </p:cNvPr>
          <p:cNvGrpSpPr/>
          <p:nvPr/>
        </p:nvGrpSpPr>
        <p:grpSpPr>
          <a:xfrm>
            <a:off x="6201516" y="2256156"/>
            <a:ext cx="2439770" cy="1768901"/>
            <a:chOff x="7194881" y="4397741"/>
            <a:chExt cx="2439770" cy="1768901"/>
          </a:xfrm>
        </p:grpSpPr>
        <p:grpSp>
          <p:nvGrpSpPr>
            <p:cNvPr id="16" name="Group 15">
              <a:extLst>
                <a:ext uri="{FF2B5EF4-FFF2-40B4-BE49-F238E27FC236}">
                  <a16:creationId xmlns:a16="http://schemas.microsoft.com/office/drawing/2014/main" id="{9F881242-DC0E-4D56-86C8-535984797B0F}"/>
                </a:ext>
              </a:extLst>
            </p:cNvPr>
            <p:cNvGrpSpPr/>
            <p:nvPr/>
          </p:nvGrpSpPr>
          <p:grpSpPr>
            <a:xfrm>
              <a:off x="7194881" y="5332292"/>
              <a:ext cx="2439770" cy="834350"/>
              <a:chOff x="1755054" y="3896702"/>
              <a:chExt cx="2439770" cy="834350"/>
            </a:xfrm>
          </p:grpSpPr>
          <p:sp>
            <p:nvSpPr>
              <p:cNvPr id="18" name="Rectangle 17">
                <a:extLst>
                  <a:ext uri="{FF2B5EF4-FFF2-40B4-BE49-F238E27FC236}">
                    <a16:creationId xmlns:a16="http://schemas.microsoft.com/office/drawing/2014/main" id="{6AE2624A-B0CD-4E50-9FF0-B7D8C2C79A68}"/>
                  </a:ext>
                </a:extLst>
              </p:cNvPr>
              <p:cNvSpPr>
                <a:spLocks/>
              </p:cNvSpPr>
              <p:nvPr/>
            </p:nvSpPr>
            <p:spPr bwMode="auto">
              <a:xfrm>
                <a:off x="1755054" y="4309258"/>
                <a:ext cx="2439770"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400" dirty="0">
                    <a:latin typeface="Roboto Slab" pitchFamily="2" charset="0"/>
                    <a:ea typeface="Roboto Slab" pitchFamily="2" charset="0"/>
                    <a:cs typeface="Lato" panose="020F0502020204030203" pitchFamily="34" charset="0"/>
                    <a:sym typeface="Montserrat-Regular" charset="0"/>
                  </a:rPr>
                  <a:t>This letterhead design is project an</a:t>
                </a:r>
              </a:p>
            </p:txBody>
          </p:sp>
          <p:sp>
            <p:nvSpPr>
              <p:cNvPr id="19" name="TextBox 18">
                <a:extLst>
                  <a:ext uri="{FF2B5EF4-FFF2-40B4-BE49-F238E27FC236}">
                    <a16:creationId xmlns:a16="http://schemas.microsoft.com/office/drawing/2014/main" id="{1F667849-E228-42B2-B65B-92BCE5310311}"/>
                  </a:ext>
                </a:extLst>
              </p:cNvPr>
              <p:cNvSpPr txBox="1"/>
              <p:nvPr/>
            </p:nvSpPr>
            <p:spPr>
              <a:xfrm>
                <a:off x="2126254" y="3896702"/>
                <a:ext cx="1697372" cy="400110"/>
              </a:xfrm>
              <a:prstGeom prst="rect">
                <a:avLst/>
              </a:prstGeom>
              <a:noFill/>
            </p:spPr>
            <p:txBody>
              <a:bodyPr wrap="square" rtlCol="0">
                <a:spAutoFit/>
              </a:bodyPr>
              <a:lstStyle/>
              <a:p>
                <a:pPr algn="ctr"/>
                <a:r>
                  <a:rPr lang="en-US" sz="2000" b="1" dirty="0">
                    <a:latin typeface="Roboto Slab" pitchFamily="2" charset="0"/>
                    <a:ea typeface="Roboto Slab" pitchFamily="2" charset="0"/>
                    <a:cs typeface="Lato" panose="020F0502020204030203" pitchFamily="34" charset="0"/>
                  </a:rPr>
                  <a:t>TITLE TEXT</a:t>
                </a:r>
              </a:p>
            </p:txBody>
          </p:sp>
        </p:grpSp>
        <p:sp>
          <p:nvSpPr>
            <p:cNvPr id="17" name="AutoShape 9">
              <a:extLst>
                <a:ext uri="{FF2B5EF4-FFF2-40B4-BE49-F238E27FC236}">
                  <a16:creationId xmlns:a16="http://schemas.microsoft.com/office/drawing/2014/main" id="{94C75FD8-5D41-4DEC-B874-D96F5699B388}"/>
                </a:ext>
              </a:extLst>
            </p:cNvPr>
            <p:cNvSpPr>
              <a:spLocks/>
            </p:cNvSpPr>
            <p:nvPr/>
          </p:nvSpPr>
          <p:spPr bwMode="auto">
            <a:xfrm>
              <a:off x="8074410" y="4397741"/>
              <a:ext cx="680712" cy="709340"/>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tx1"/>
            </a:solidFill>
            <a:ln>
              <a:noFill/>
            </a:ln>
          </p:spPr>
          <p:txBody>
            <a:bodyPr lIns="0" tIns="0" rIns="0" bIns="0"/>
            <a:lstStyle/>
            <a:p>
              <a:endParaRPr lang="en-US" sz="2000" dirty="0"/>
            </a:p>
          </p:txBody>
        </p:sp>
      </p:grpSp>
      <p:grpSp>
        <p:nvGrpSpPr>
          <p:cNvPr id="20" name="Group 19">
            <a:extLst>
              <a:ext uri="{FF2B5EF4-FFF2-40B4-BE49-F238E27FC236}">
                <a16:creationId xmlns:a16="http://schemas.microsoft.com/office/drawing/2014/main" id="{2333B3D7-3656-4203-9437-88F13C2C6715}"/>
              </a:ext>
            </a:extLst>
          </p:cNvPr>
          <p:cNvGrpSpPr/>
          <p:nvPr/>
        </p:nvGrpSpPr>
        <p:grpSpPr>
          <a:xfrm>
            <a:off x="6201516" y="4428310"/>
            <a:ext cx="2439770" cy="1745866"/>
            <a:chOff x="4319159" y="4420776"/>
            <a:chExt cx="2439770" cy="1745866"/>
          </a:xfrm>
        </p:grpSpPr>
        <p:grpSp>
          <p:nvGrpSpPr>
            <p:cNvPr id="21" name="Group 20">
              <a:extLst>
                <a:ext uri="{FF2B5EF4-FFF2-40B4-BE49-F238E27FC236}">
                  <a16:creationId xmlns:a16="http://schemas.microsoft.com/office/drawing/2014/main" id="{A4C69202-0344-4FC4-846F-1549437E98F3}"/>
                </a:ext>
              </a:extLst>
            </p:cNvPr>
            <p:cNvGrpSpPr/>
            <p:nvPr/>
          </p:nvGrpSpPr>
          <p:grpSpPr>
            <a:xfrm>
              <a:off x="4319159" y="5332292"/>
              <a:ext cx="2439770" cy="834350"/>
              <a:chOff x="1755054" y="3896702"/>
              <a:chExt cx="2439770" cy="834350"/>
            </a:xfrm>
          </p:grpSpPr>
          <p:sp>
            <p:nvSpPr>
              <p:cNvPr id="23" name="Rectangle 17">
                <a:extLst>
                  <a:ext uri="{FF2B5EF4-FFF2-40B4-BE49-F238E27FC236}">
                    <a16:creationId xmlns:a16="http://schemas.microsoft.com/office/drawing/2014/main" id="{DDD90A26-9590-4EF4-9642-DB47BF11F4C5}"/>
                  </a:ext>
                </a:extLst>
              </p:cNvPr>
              <p:cNvSpPr>
                <a:spLocks/>
              </p:cNvSpPr>
              <p:nvPr/>
            </p:nvSpPr>
            <p:spPr bwMode="auto">
              <a:xfrm>
                <a:off x="1755054" y="4309258"/>
                <a:ext cx="2439770"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to project an</a:t>
                </a:r>
              </a:p>
            </p:txBody>
          </p:sp>
          <p:sp>
            <p:nvSpPr>
              <p:cNvPr id="24" name="TextBox 23">
                <a:extLst>
                  <a:ext uri="{FF2B5EF4-FFF2-40B4-BE49-F238E27FC236}">
                    <a16:creationId xmlns:a16="http://schemas.microsoft.com/office/drawing/2014/main" id="{4A0D2059-3D20-4BFE-B470-3C791B866255}"/>
                  </a:ext>
                </a:extLst>
              </p:cNvPr>
              <p:cNvSpPr txBox="1"/>
              <p:nvPr/>
            </p:nvSpPr>
            <p:spPr>
              <a:xfrm>
                <a:off x="2126254" y="3896702"/>
                <a:ext cx="1697372"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sp>
          <p:nvSpPr>
            <p:cNvPr id="22" name="AutoShape 49">
              <a:extLst>
                <a:ext uri="{FF2B5EF4-FFF2-40B4-BE49-F238E27FC236}">
                  <a16:creationId xmlns:a16="http://schemas.microsoft.com/office/drawing/2014/main" id="{F09910D8-F7DC-4388-80B7-8594D23DFEED}"/>
                </a:ext>
              </a:extLst>
            </p:cNvPr>
            <p:cNvSpPr>
              <a:spLocks/>
            </p:cNvSpPr>
            <p:nvPr/>
          </p:nvSpPr>
          <p:spPr bwMode="auto">
            <a:xfrm>
              <a:off x="5207111" y="4420776"/>
              <a:ext cx="663866" cy="663271"/>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tx1"/>
            </a:solidFill>
            <a:ln>
              <a:noFill/>
            </a:ln>
          </p:spPr>
          <p:txBody>
            <a:bodyPr lIns="0" tIns="0" rIns="0" bIns="0"/>
            <a:lstStyle/>
            <a:p>
              <a:endParaRPr lang="en-US" dirty="0"/>
            </a:p>
          </p:txBody>
        </p:sp>
      </p:grpSp>
      <p:grpSp>
        <p:nvGrpSpPr>
          <p:cNvPr id="25" name="Group 24">
            <a:extLst>
              <a:ext uri="{FF2B5EF4-FFF2-40B4-BE49-F238E27FC236}">
                <a16:creationId xmlns:a16="http://schemas.microsoft.com/office/drawing/2014/main" id="{FFBAD7BF-CBCE-4620-A63D-F595986167F3}"/>
              </a:ext>
            </a:extLst>
          </p:cNvPr>
          <p:cNvGrpSpPr/>
          <p:nvPr/>
        </p:nvGrpSpPr>
        <p:grpSpPr>
          <a:xfrm>
            <a:off x="9155697" y="4428310"/>
            <a:ext cx="2439770" cy="1768901"/>
            <a:chOff x="7194881" y="4397741"/>
            <a:chExt cx="2439770" cy="1768901"/>
          </a:xfrm>
        </p:grpSpPr>
        <p:grpSp>
          <p:nvGrpSpPr>
            <p:cNvPr id="26" name="Group 25">
              <a:extLst>
                <a:ext uri="{FF2B5EF4-FFF2-40B4-BE49-F238E27FC236}">
                  <a16:creationId xmlns:a16="http://schemas.microsoft.com/office/drawing/2014/main" id="{9699DACF-1B68-4531-8C4F-1B958044CA5D}"/>
                </a:ext>
              </a:extLst>
            </p:cNvPr>
            <p:cNvGrpSpPr/>
            <p:nvPr/>
          </p:nvGrpSpPr>
          <p:grpSpPr>
            <a:xfrm>
              <a:off x="7194881" y="5332292"/>
              <a:ext cx="2439770" cy="834350"/>
              <a:chOff x="1755054" y="3896702"/>
              <a:chExt cx="2439770" cy="834350"/>
            </a:xfrm>
          </p:grpSpPr>
          <p:sp>
            <p:nvSpPr>
              <p:cNvPr id="28" name="Rectangle 17">
                <a:extLst>
                  <a:ext uri="{FF2B5EF4-FFF2-40B4-BE49-F238E27FC236}">
                    <a16:creationId xmlns:a16="http://schemas.microsoft.com/office/drawing/2014/main" id="{22FACE93-7E4C-4FB9-90C9-6C21BBECD327}"/>
                  </a:ext>
                </a:extLst>
              </p:cNvPr>
              <p:cNvSpPr>
                <a:spLocks/>
              </p:cNvSpPr>
              <p:nvPr/>
            </p:nvSpPr>
            <p:spPr bwMode="auto">
              <a:xfrm>
                <a:off x="1755054" y="4309258"/>
                <a:ext cx="2439770"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400" dirty="0">
                    <a:latin typeface="Roboto Slab" pitchFamily="2" charset="0"/>
                    <a:ea typeface="Roboto Slab" pitchFamily="2" charset="0"/>
                    <a:cs typeface="Lato" panose="020F0502020204030203" pitchFamily="34" charset="0"/>
                    <a:sym typeface="Montserrat-Regular" charset="0"/>
                  </a:rPr>
                  <a:t>This letterhead design is project an</a:t>
                </a:r>
              </a:p>
            </p:txBody>
          </p:sp>
          <p:sp>
            <p:nvSpPr>
              <p:cNvPr id="29" name="TextBox 28">
                <a:extLst>
                  <a:ext uri="{FF2B5EF4-FFF2-40B4-BE49-F238E27FC236}">
                    <a16:creationId xmlns:a16="http://schemas.microsoft.com/office/drawing/2014/main" id="{72F77F06-9459-4995-8E37-3FCC6AD292E8}"/>
                  </a:ext>
                </a:extLst>
              </p:cNvPr>
              <p:cNvSpPr txBox="1"/>
              <p:nvPr/>
            </p:nvSpPr>
            <p:spPr>
              <a:xfrm>
                <a:off x="2126254" y="3896702"/>
                <a:ext cx="1697372" cy="400110"/>
              </a:xfrm>
              <a:prstGeom prst="rect">
                <a:avLst/>
              </a:prstGeom>
              <a:noFill/>
            </p:spPr>
            <p:txBody>
              <a:bodyPr wrap="square" rtlCol="0">
                <a:spAutoFit/>
              </a:bodyPr>
              <a:lstStyle/>
              <a:p>
                <a:pPr algn="ctr"/>
                <a:r>
                  <a:rPr lang="en-US" sz="2000" b="1" dirty="0">
                    <a:latin typeface="Roboto Slab" pitchFamily="2" charset="0"/>
                    <a:ea typeface="Roboto Slab" pitchFamily="2" charset="0"/>
                    <a:cs typeface="Lato" panose="020F0502020204030203" pitchFamily="34" charset="0"/>
                  </a:rPr>
                  <a:t>TITLE TEXT</a:t>
                </a:r>
              </a:p>
            </p:txBody>
          </p:sp>
        </p:grpSp>
        <p:sp>
          <p:nvSpPr>
            <p:cNvPr id="27" name="AutoShape 9">
              <a:extLst>
                <a:ext uri="{FF2B5EF4-FFF2-40B4-BE49-F238E27FC236}">
                  <a16:creationId xmlns:a16="http://schemas.microsoft.com/office/drawing/2014/main" id="{1781D6AC-67D8-4C5F-B408-998FFAA7AD2B}"/>
                </a:ext>
              </a:extLst>
            </p:cNvPr>
            <p:cNvSpPr>
              <a:spLocks/>
            </p:cNvSpPr>
            <p:nvPr/>
          </p:nvSpPr>
          <p:spPr bwMode="auto">
            <a:xfrm>
              <a:off x="8074410" y="4397741"/>
              <a:ext cx="680712" cy="709340"/>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tx1"/>
            </a:solidFill>
            <a:ln>
              <a:noFill/>
            </a:ln>
          </p:spPr>
          <p:txBody>
            <a:bodyPr lIns="0" tIns="0" rIns="0" bIns="0"/>
            <a:lstStyle/>
            <a:p>
              <a:endParaRPr lang="en-US" sz="2000" dirty="0"/>
            </a:p>
          </p:txBody>
        </p:sp>
      </p:grpSp>
    </p:spTree>
    <p:extLst>
      <p:ext uri="{BB962C8B-B14F-4D97-AF65-F5344CB8AC3E}">
        <p14:creationId xmlns:p14="http://schemas.microsoft.com/office/powerpoint/2010/main" val="2408916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graphicEl>
                                              <a:chart seriesIdx="-3" categoryIdx="-3" bldStep="gridLegend"/>
                                            </p:graphicEl>
                                          </p:spTgt>
                                        </p:tgtEl>
                                        <p:attrNameLst>
                                          <p:attrName>style.visibility</p:attrName>
                                        </p:attrNameLst>
                                      </p:cBhvr>
                                      <p:to>
                                        <p:strVal val="visible"/>
                                      </p:to>
                                    </p:set>
                                    <p:animEffect transition="in" filter="wipe(left)">
                                      <p:cBhvr>
                                        <p:cTn id="7" dur="500"/>
                                        <p:tgtEl>
                                          <p:spTgt spid="7">
                                            <p:graphicEl>
                                              <a:chart seriesIdx="-3" categoryIdx="-3" bldStep="gridLegen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graphicEl>
                                              <a:chart seriesIdx="0" categoryIdx="-4" bldStep="series"/>
                                            </p:graphicEl>
                                          </p:spTgt>
                                        </p:tgtEl>
                                        <p:attrNameLst>
                                          <p:attrName>style.visibility</p:attrName>
                                        </p:attrNameLst>
                                      </p:cBhvr>
                                      <p:to>
                                        <p:strVal val="visible"/>
                                      </p:to>
                                    </p:set>
                                    <p:animEffect transition="in" filter="wipe(left)">
                                      <p:cBhvr>
                                        <p:cTn id="12" dur="500"/>
                                        <p:tgtEl>
                                          <p:spTgt spid="7">
                                            <p:graphicEl>
                                              <a:chart seriesIdx="0" categoryIdx="-4" bldStep="series"/>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
                                            <p:graphicEl>
                                              <a:chart seriesIdx="1" categoryIdx="-4" bldStep="series"/>
                                            </p:graphicEl>
                                          </p:spTgt>
                                        </p:tgtEl>
                                        <p:attrNameLst>
                                          <p:attrName>style.visibility</p:attrName>
                                        </p:attrNameLst>
                                      </p:cBhvr>
                                      <p:to>
                                        <p:strVal val="visible"/>
                                      </p:to>
                                    </p:set>
                                    <p:animEffect transition="in" filter="wipe(left)">
                                      <p:cBhvr>
                                        <p:cTn id="17" dur="500"/>
                                        <p:tgtEl>
                                          <p:spTgt spid="7">
                                            <p:graphicEl>
                                              <a:chart seriesIdx="1" categoryIdx="-4" bldStep="series"/>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7">
                                            <p:graphicEl>
                                              <a:chart seriesIdx="2" categoryIdx="-4" bldStep="series"/>
                                            </p:graphicEl>
                                          </p:spTgt>
                                        </p:tgtEl>
                                        <p:attrNameLst>
                                          <p:attrName>style.visibility</p:attrName>
                                        </p:attrNameLst>
                                      </p:cBhvr>
                                      <p:to>
                                        <p:strVal val="visible"/>
                                      </p:to>
                                    </p:set>
                                    <p:animEffect transition="in" filter="wipe(left)">
                                      <p:cBhvr>
                                        <p:cTn id="22" dur="500"/>
                                        <p:tgtEl>
                                          <p:spTgt spid="7">
                                            <p:graphicEl>
                                              <a:chart seriesIdx="2"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uiExpand="1">
        <p:bldSub>
          <a:bldChart bld="series"/>
        </p:bldSub>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4" name="Subtitle 3"/>
          <p:cNvSpPr>
            <a:spLocks noGrp="1"/>
          </p:cNvSpPr>
          <p:nvPr>
            <p:ph type="subTitle" idx="4294967295"/>
          </p:nvPr>
        </p:nvSpPr>
        <p:spPr>
          <a:xfrm>
            <a:off x="838199"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2" name="Title 1"/>
          <p:cNvSpPr>
            <a:spLocks noGrp="1"/>
          </p:cNvSpPr>
          <p:nvPr>
            <p:ph type="title" idx="4294967295"/>
          </p:nvPr>
        </p:nvSpPr>
        <p:spPr>
          <a:xfrm>
            <a:off x="838199" y="481013"/>
            <a:ext cx="10515600" cy="679450"/>
          </a:xfrm>
        </p:spPr>
        <p:txBody>
          <a:bodyPr/>
          <a:lstStyle/>
          <a:p>
            <a:r>
              <a:rPr lang="en-US" b="1" dirty="0" err="1">
                <a:latin typeface="Roboto Slab" pitchFamily="2" charset="0"/>
                <a:ea typeface="Roboto Slab" pitchFamily="2" charset="0"/>
              </a:rPr>
              <a:t>Mpa</a:t>
            </a:r>
            <a:r>
              <a:rPr lang="en-US" b="1" dirty="0">
                <a:latin typeface="Roboto Slab" pitchFamily="2" charset="0"/>
                <a:ea typeface="Roboto Slab" pitchFamily="2" charset="0"/>
              </a:rPr>
              <a:t> Information</a:t>
            </a:r>
            <a:endParaRPr lang="en-US" dirty="0">
              <a:latin typeface="Roboto Slab" pitchFamily="2" charset="0"/>
              <a:ea typeface="Roboto Slab" pitchFamily="2" charset="0"/>
            </a:endParaRPr>
          </a:p>
        </p:txBody>
      </p:sp>
      <p:grpSp>
        <p:nvGrpSpPr>
          <p:cNvPr id="3" name="Group 2">
            <a:extLst>
              <a:ext uri="{FF2B5EF4-FFF2-40B4-BE49-F238E27FC236}">
                <a16:creationId xmlns:a16="http://schemas.microsoft.com/office/drawing/2014/main" id="{56B5E8AD-1EC5-4659-AB91-1EEB36367A9B}"/>
              </a:ext>
            </a:extLst>
          </p:cNvPr>
          <p:cNvGrpSpPr/>
          <p:nvPr/>
        </p:nvGrpSpPr>
        <p:grpSpPr>
          <a:xfrm>
            <a:off x="2368952" y="2112982"/>
            <a:ext cx="7454096" cy="2228211"/>
            <a:chOff x="2326512" y="2059549"/>
            <a:chExt cx="7454096" cy="2228211"/>
          </a:xfrm>
        </p:grpSpPr>
        <p:sp>
          <p:nvSpPr>
            <p:cNvPr id="55" name="Oval 54">
              <a:extLst>
                <a:ext uri="{FF2B5EF4-FFF2-40B4-BE49-F238E27FC236}">
                  <a16:creationId xmlns:a16="http://schemas.microsoft.com/office/drawing/2014/main" id="{23E45159-535E-4350-8DC2-D7D8523DF4BC}"/>
                </a:ext>
              </a:extLst>
            </p:cNvPr>
            <p:cNvSpPr/>
            <p:nvPr/>
          </p:nvSpPr>
          <p:spPr>
            <a:xfrm>
              <a:off x="4973256" y="2059549"/>
              <a:ext cx="1047596" cy="1047594"/>
            </a:xfrm>
            <a:prstGeom prst="ellipse">
              <a:avLst/>
            </a:prstGeom>
            <a:solidFill>
              <a:schemeClr val="accent4"/>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a:extLst>
                <a:ext uri="{FF2B5EF4-FFF2-40B4-BE49-F238E27FC236}">
                  <a16:creationId xmlns:a16="http://schemas.microsoft.com/office/drawing/2014/main" id="{E09912B3-61AE-4442-A87C-18C1D4C924EF}"/>
                </a:ext>
              </a:extLst>
            </p:cNvPr>
            <p:cNvSpPr txBox="1"/>
            <p:nvPr/>
          </p:nvSpPr>
          <p:spPr>
            <a:xfrm>
              <a:off x="5224299" y="2331995"/>
              <a:ext cx="545510" cy="479170"/>
            </a:xfrm>
            <a:prstGeom prst="rect">
              <a:avLst/>
            </a:prstGeom>
            <a:noFill/>
          </p:spPr>
          <p:txBody>
            <a:bodyPr wrap="square" rtlCol="0">
              <a:spAutoFit/>
            </a:bodyPr>
            <a:lstStyle/>
            <a:p>
              <a:pPr algn="ctr">
                <a:lnSpc>
                  <a:spcPts val="3200"/>
                </a:lnSpc>
              </a:pPr>
              <a:r>
                <a:rPr lang="en-US" sz="2500" dirty="0">
                  <a:solidFill>
                    <a:srgbClr val="FEFEFE"/>
                  </a:solidFill>
                  <a:latin typeface="Roboto Slab" pitchFamily="2" charset="0"/>
                  <a:ea typeface="Roboto Slab" pitchFamily="2" charset="0"/>
                  <a:cs typeface="Montserrat Light" charset="0"/>
                </a:rPr>
                <a:t>4</a:t>
              </a:r>
              <a:endParaRPr lang="en-US" sz="2500" b="1" dirty="0">
                <a:solidFill>
                  <a:srgbClr val="FEFEFE"/>
                </a:solidFill>
                <a:latin typeface="Roboto Slab" pitchFamily="2" charset="0"/>
                <a:ea typeface="Roboto Slab" pitchFamily="2" charset="0"/>
                <a:cs typeface="Montserrat" charset="0"/>
              </a:endParaRPr>
            </a:p>
          </p:txBody>
        </p:sp>
        <p:sp>
          <p:nvSpPr>
            <p:cNvPr id="57" name="Oval 56">
              <a:extLst>
                <a:ext uri="{FF2B5EF4-FFF2-40B4-BE49-F238E27FC236}">
                  <a16:creationId xmlns:a16="http://schemas.microsoft.com/office/drawing/2014/main" id="{1C9FB47F-5A3B-4A66-BA19-2DB4776582F7}"/>
                </a:ext>
              </a:extLst>
            </p:cNvPr>
            <p:cNvSpPr/>
            <p:nvPr/>
          </p:nvSpPr>
          <p:spPr>
            <a:xfrm>
              <a:off x="4973256" y="3240166"/>
              <a:ext cx="1047596" cy="1047594"/>
            </a:xfrm>
            <a:prstGeom prst="ellipse">
              <a:avLst/>
            </a:prstGeom>
            <a:solidFill>
              <a:schemeClr val="accent3"/>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a:extLst>
                <a:ext uri="{FF2B5EF4-FFF2-40B4-BE49-F238E27FC236}">
                  <a16:creationId xmlns:a16="http://schemas.microsoft.com/office/drawing/2014/main" id="{B4E51E8A-95DA-49D3-AF02-F43301126223}"/>
                </a:ext>
              </a:extLst>
            </p:cNvPr>
            <p:cNvSpPr txBox="1"/>
            <p:nvPr/>
          </p:nvSpPr>
          <p:spPr>
            <a:xfrm>
              <a:off x="5224299" y="3512612"/>
              <a:ext cx="545510" cy="479170"/>
            </a:xfrm>
            <a:prstGeom prst="rect">
              <a:avLst/>
            </a:prstGeom>
            <a:noFill/>
          </p:spPr>
          <p:txBody>
            <a:bodyPr wrap="square" rtlCol="0">
              <a:spAutoFit/>
            </a:bodyPr>
            <a:lstStyle/>
            <a:p>
              <a:pPr algn="ctr">
                <a:lnSpc>
                  <a:spcPts val="3200"/>
                </a:lnSpc>
              </a:pPr>
              <a:r>
                <a:rPr lang="en-US" sz="2500" dirty="0">
                  <a:solidFill>
                    <a:srgbClr val="FEFEFE"/>
                  </a:solidFill>
                  <a:latin typeface="Roboto Slab" pitchFamily="2" charset="0"/>
                  <a:ea typeface="Roboto Slab" pitchFamily="2" charset="0"/>
                  <a:cs typeface="Montserrat Light" charset="0"/>
                </a:rPr>
                <a:t>3</a:t>
              </a:r>
              <a:endParaRPr lang="en-US" sz="2500" b="1" dirty="0">
                <a:solidFill>
                  <a:srgbClr val="FEFEFE"/>
                </a:solidFill>
                <a:latin typeface="Roboto Slab" pitchFamily="2" charset="0"/>
                <a:ea typeface="Roboto Slab" pitchFamily="2" charset="0"/>
                <a:cs typeface="Montserrat" charset="0"/>
              </a:endParaRPr>
            </a:p>
          </p:txBody>
        </p:sp>
        <p:sp>
          <p:nvSpPr>
            <p:cNvPr id="59" name="Oval 58">
              <a:extLst>
                <a:ext uri="{FF2B5EF4-FFF2-40B4-BE49-F238E27FC236}">
                  <a16:creationId xmlns:a16="http://schemas.microsoft.com/office/drawing/2014/main" id="{EFCF4B8B-4611-4D3B-BA4F-46CF25E8D45F}"/>
                </a:ext>
              </a:extLst>
            </p:cNvPr>
            <p:cNvSpPr/>
            <p:nvPr/>
          </p:nvSpPr>
          <p:spPr>
            <a:xfrm>
              <a:off x="6188597" y="2059549"/>
              <a:ext cx="1047596" cy="1047594"/>
            </a:xfrm>
            <a:prstGeom prst="ellipse">
              <a:avLst/>
            </a:prstGeom>
            <a:solidFill>
              <a:schemeClr val="tx1">
                <a:alpha val="81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TextBox 59">
              <a:extLst>
                <a:ext uri="{FF2B5EF4-FFF2-40B4-BE49-F238E27FC236}">
                  <a16:creationId xmlns:a16="http://schemas.microsoft.com/office/drawing/2014/main" id="{975A4B97-1464-4E8E-9362-0AE5C28A4065}"/>
                </a:ext>
              </a:extLst>
            </p:cNvPr>
            <p:cNvSpPr txBox="1"/>
            <p:nvPr/>
          </p:nvSpPr>
          <p:spPr>
            <a:xfrm>
              <a:off x="6439640" y="2331995"/>
              <a:ext cx="545510" cy="479298"/>
            </a:xfrm>
            <a:prstGeom prst="rect">
              <a:avLst/>
            </a:prstGeom>
            <a:noFill/>
          </p:spPr>
          <p:txBody>
            <a:bodyPr wrap="square" rtlCol="0">
              <a:spAutoFit/>
            </a:bodyPr>
            <a:lstStyle/>
            <a:p>
              <a:pPr algn="ctr">
                <a:lnSpc>
                  <a:spcPts val="3200"/>
                </a:lnSpc>
              </a:pPr>
              <a:r>
                <a:rPr lang="en-US" sz="2500" dirty="0">
                  <a:solidFill>
                    <a:schemeClr val="bg1"/>
                  </a:solidFill>
                  <a:latin typeface="Roboto Slab" pitchFamily="2" charset="0"/>
                  <a:ea typeface="Roboto Slab" pitchFamily="2" charset="0"/>
                  <a:cs typeface="Montserrat Light" charset="0"/>
                </a:rPr>
                <a:t>1</a:t>
              </a:r>
              <a:endParaRPr lang="en-US" sz="2500" b="1" dirty="0">
                <a:solidFill>
                  <a:schemeClr val="bg1"/>
                </a:solidFill>
                <a:latin typeface="Roboto Slab" pitchFamily="2" charset="0"/>
                <a:ea typeface="Roboto Slab" pitchFamily="2" charset="0"/>
                <a:cs typeface="Montserrat" charset="0"/>
              </a:endParaRPr>
            </a:p>
          </p:txBody>
        </p:sp>
        <p:sp>
          <p:nvSpPr>
            <p:cNvPr id="61" name="Oval 60">
              <a:extLst>
                <a:ext uri="{FF2B5EF4-FFF2-40B4-BE49-F238E27FC236}">
                  <a16:creationId xmlns:a16="http://schemas.microsoft.com/office/drawing/2014/main" id="{09D8524E-34F0-4D06-B9AB-EEB42B25BFD6}"/>
                </a:ext>
              </a:extLst>
            </p:cNvPr>
            <p:cNvSpPr/>
            <p:nvPr/>
          </p:nvSpPr>
          <p:spPr>
            <a:xfrm>
              <a:off x="6188597" y="3240166"/>
              <a:ext cx="1047596" cy="1047594"/>
            </a:xfrm>
            <a:prstGeom prst="ellipse">
              <a:avLst/>
            </a:prstGeom>
            <a:solidFill>
              <a:schemeClr val="accent2"/>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TextBox 61">
              <a:extLst>
                <a:ext uri="{FF2B5EF4-FFF2-40B4-BE49-F238E27FC236}">
                  <a16:creationId xmlns:a16="http://schemas.microsoft.com/office/drawing/2014/main" id="{0B36AFB0-8DEB-4068-83F5-9433C7BC54ED}"/>
                </a:ext>
              </a:extLst>
            </p:cNvPr>
            <p:cNvSpPr txBox="1"/>
            <p:nvPr/>
          </p:nvSpPr>
          <p:spPr>
            <a:xfrm>
              <a:off x="6439640" y="3512612"/>
              <a:ext cx="545510" cy="479170"/>
            </a:xfrm>
            <a:prstGeom prst="rect">
              <a:avLst/>
            </a:prstGeom>
            <a:noFill/>
          </p:spPr>
          <p:txBody>
            <a:bodyPr wrap="square" rtlCol="0">
              <a:spAutoFit/>
            </a:bodyPr>
            <a:lstStyle/>
            <a:p>
              <a:pPr algn="ctr">
                <a:lnSpc>
                  <a:spcPts val="3200"/>
                </a:lnSpc>
              </a:pPr>
              <a:r>
                <a:rPr lang="en-US" sz="2500" dirty="0">
                  <a:solidFill>
                    <a:srgbClr val="FEFEFE"/>
                  </a:solidFill>
                  <a:latin typeface="Roboto Slab" pitchFamily="2" charset="0"/>
                  <a:ea typeface="Roboto Slab" pitchFamily="2" charset="0"/>
                  <a:cs typeface="Montserrat Light" charset="0"/>
                </a:rPr>
                <a:t>2</a:t>
              </a:r>
              <a:endParaRPr lang="en-US" sz="2500" b="1" dirty="0">
                <a:solidFill>
                  <a:srgbClr val="FEFEFE"/>
                </a:solidFill>
                <a:latin typeface="Roboto Slab" pitchFamily="2" charset="0"/>
                <a:ea typeface="Roboto Slab" pitchFamily="2" charset="0"/>
                <a:cs typeface="Montserrat" charset="0"/>
              </a:endParaRPr>
            </a:p>
          </p:txBody>
        </p:sp>
        <p:sp>
          <p:nvSpPr>
            <p:cNvPr id="63" name="Rectangle 62">
              <a:extLst>
                <a:ext uri="{FF2B5EF4-FFF2-40B4-BE49-F238E27FC236}">
                  <a16:creationId xmlns:a16="http://schemas.microsoft.com/office/drawing/2014/main" id="{0190BF1A-C85C-4154-B04D-3963ED76ED10}"/>
                </a:ext>
              </a:extLst>
            </p:cNvPr>
            <p:cNvSpPr/>
            <p:nvPr/>
          </p:nvSpPr>
          <p:spPr>
            <a:xfrm>
              <a:off x="7511520" y="2111722"/>
              <a:ext cx="1021433" cy="369332"/>
            </a:xfrm>
            <a:prstGeom prst="rect">
              <a:avLst/>
            </a:prstGeom>
          </p:spPr>
          <p:txBody>
            <a:bodyPr wrap="none">
              <a:spAutoFit/>
            </a:bodyPr>
            <a:lstStyle/>
            <a:p>
              <a:r>
                <a:rPr lang="en-US" dirty="0">
                  <a:latin typeface="Roboto Slab" pitchFamily="2" charset="0"/>
                  <a:ea typeface="Roboto Slab" pitchFamily="2" charset="0"/>
                </a:rPr>
                <a:t>Aerobic</a:t>
              </a:r>
            </a:p>
          </p:txBody>
        </p:sp>
        <p:sp>
          <p:nvSpPr>
            <p:cNvPr id="64" name="TextBox 63">
              <a:extLst>
                <a:ext uri="{FF2B5EF4-FFF2-40B4-BE49-F238E27FC236}">
                  <a16:creationId xmlns:a16="http://schemas.microsoft.com/office/drawing/2014/main" id="{7548274F-E5EC-4100-A2E8-AD61D10B518F}"/>
                </a:ext>
              </a:extLst>
            </p:cNvPr>
            <p:cNvSpPr txBox="1"/>
            <p:nvPr/>
          </p:nvSpPr>
          <p:spPr>
            <a:xfrm>
              <a:off x="7511520" y="2476906"/>
              <a:ext cx="2269088" cy="484363"/>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Signs first sleepiest god air fish land. Darkness. Air saying fruitful</a:t>
              </a:r>
              <a:endParaRPr lang="en-US" sz="900" b="1" dirty="0">
                <a:latin typeface="Roboto Slab" pitchFamily="2" charset="0"/>
                <a:ea typeface="Roboto Slab" pitchFamily="2" charset="0"/>
                <a:cs typeface="Montserrat" charset="0"/>
              </a:endParaRPr>
            </a:p>
          </p:txBody>
        </p:sp>
        <p:sp>
          <p:nvSpPr>
            <p:cNvPr id="65" name="Rectangle 64">
              <a:extLst>
                <a:ext uri="{FF2B5EF4-FFF2-40B4-BE49-F238E27FC236}">
                  <a16:creationId xmlns:a16="http://schemas.microsoft.com/office/drawing/2014/main" id="{13BB52A1-42F6-47CF-8D3A-B0A2A826AEA8}"/>
                </a:ext>
              </a:extLst>
            </p:cNvPr>
            <p:cNvSpPr/>
            <p:nvPr/>
          </p:nvSpPr>
          <p:spPr>
            <a:xfrm>
              <a:off x="7511520" y="3396512"/>
              <a:ext cx="1231427" cy="369332"/>
            </a:xfrm>
            <a:prstGeom prst="rect">
              <a:avLst/>
            </a:prstGeom>
          </p:spPr>
          <p:txBody>
            <a:bodyPr wrap="none">
              <a:spAutoFit/>
            </a:bodyPr>
            <a:lstStyle/>
            <a:p>
              <a:r>
                <a:rPr lang="en-US" dirty="0">
                  <a:latin typeface="Roboto Slab" pitchFamily="2" charset="0"/>
                  <a:ea typeface="Roboto Slab" pitchFamily="2" charset="0"/>
                </a:rPr>
                <a:t>Muscular</a:t>
              </a:r>
            </a:p>
          </p:txBody>
        </p:sp>
        <p:sp>
          <p:nvSpPr>
            <p:cNvPr id="66" name="TextBox 65">
              <a:extLst>
                <a:ext uri="{FF2B5EF4-FFF2-40B4-BE49-F238E27FC236}">
                  <a16:creationId xmlns:a16="http://schemas.microsoft.com/office/drawing/2014/main" id="{D6A719BA-E35A-4BF5-A2B8-E0281567C20D}"/>
                </a:ext>
              </a:extLst>
            </p:cNvPr>
            <p:cNvSpPr txBox="1"/>
            <p:nvPr/>
          </p:nvSpPr>
          <p:spPr>
            <a:xfrm>
              <a:off x="7511520" y="3761696"/>
              <a:ext cx="2269088" cy="484363"/>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Signs first sleepiest god air fish land. Darkness. Air saying fruitful</a:t>
              </a:r>
              <a:endParaRPr lang="en-US" sz="900" b="1" dirty="0">
                <a:latin typeface="Roboto Slab" pitchFamily="2" charset="0"/>
                <a:ea typeface="Roboto Slab" pitchFamily="2" charset="0"/>
                <a:cs typeface="Montserrat" charset="0"/>
              </a:endParaRPr>
            </a:p>
          </p:txBody>
        </p:sp>
        <p:sp>
          <p:nvSpPr>
            <p:cNvPr id="67" name="Rectangle 66">
              <a:extLst>
                <a:ext uri="{FF2B5EF4-FFF2-40B4-BE49-F238E27FC236}">
                  <a16:creationId xmlns:a16="http://schemas.microsoft.com/office/drawing/2014/main" id="{280C713A-BD36-4C3E-B060-64B16D48E34B}"/>
                </a:ext>
              </a:extLst>
            </p:cNvPr>
            <p:cNvSpPr/>
            <p:nvPr/>
          </p:nvSpPr>
          <p:spPr>
            <a:xfrm>
              <a:off x="3517979" y="2111722"/>
              <a:ext cx="1287532" cy="369332"/>
            </a:xfrm>
            <a:prstGeom prst="rect">
              <a:avLst/>
            </a:prstGeom>
          </p:spPr>
          <p:txBody>
            <a:bodyPr wrap="none">
              <a:spAutoFit/>
            </a:bodyPr>
            <a:lstStyle/>
            <a:p>
              <a:pPr algn="r"/>
              <a:r>
                <a:rPr lang="en-US" dirty="0">
                  <a:latin typeface="Roboto Slab" pitchFamily="2" charset="0"/>
                  <a:ea typeface="Roboto Slab" pitchFamily="2" charset="0"/>
                </a:rPr>
                <a:t>Flexibility</a:t>
              </a:r>
            </a:p>
          </p:txBody>
        </p:sp>
        <p:sp>
          <p:nvSpPr>
            <p:cNvPr id="68" name="TextBox 67">
              <a:extLst>
                <a:ext uri="{FF2B5EF4-FFF2-40B4-BE49-F238E27FC236}">
                  <a16:creationId xmlns:a16="http://schemas.microsoft.com/office/drawing/2014/main" id="{7C623D29-AFD1-44D8-A2E1-EB87940C36BD}"/>
                </a:ext>
              </a:extLst>
            </p:cNvPr>
            <p:cNvSpPr txBox="1"/>
            <p:nvPr/>
          </p:nvSpPr>
          <p:spPr>
            <a:xfrm>
              <a:off x="2536423" y="2476906"/>
              <a:ext cx="2269088" cy="484363"/>
            </a:xfrm>
            <a:prstGeom prst="rect">
              <a:avLst/>
            </a:prstGeom>
            <a:noFill/>
          </p:spPr>
          <p:txBody>
            <a:bodyPr wrap="square" numCol="1" spcCol="457200" rtlCol="0">
              <a:spAutoFit/>
            </a:bodyPr>
            <a:lstStyle/>
            <a:p>
              <a:pPr algn="r">
                <a:lnSpc>
                  <a:spcPct val="150000"/>
                </a:lnSpc>
              </a:pPr>
              <a:r>
                <a:rPr lang="en-US" sz="900" dirty="0">
                  <a:latin typeface="Roboto Slab" pitchFamily="2" charset="0"/>
                  <a:ea typeface="Roboto Slab" pitchFamily="2" charset="0"/>
                  <a:cs typeface="Montserrat" charset="0"/>
                </a:rPr>
                <a:t>Signs first sleepiest god air fish land. Darkness. Air saying fruitful</a:t>
              </a:r>
              <a:endParaRPr lang="en-US" sz="900" b="1" dirty="0">
                <a:latin typeface="Roboto Slab" pitchFamily="2" charset="0"/>
                <a:ea typeface="Roboto Slab" pitchFamily="2" charset="0"/>
                <a:cs typeface="Montserrat" charset="0"/>
              </a:endParaRPr>
            </a:p>
          </p:txBody>
        </p:sp>
        <p:sp>
          <p:nvSpPr>
            <p:cNvPr id="69" name="Rectangle 68">
              <a:extLst>
                <a:ext uri="{FF2B5EF4-FFF2-40B4-BE49-F238E27FC236}">
                  <a16:creationId xmlns:a16="http://schemas.microsoft.com/office/drawing/2014/main" id="{B829DBD9-541B-4419-AA64-8D1DA9BB3D0F}"/>
                </a:ext>
              </a:extLst>
            </p:cNvPr>
            <p:cNvSpPr/>
            <p:nvPr/>
          </p:nvSpPr>
          <p:spPr>
            <a:xfrm>
              <a:off x="2326512" y="3396512"/>
              <a:ext cx="2478999" cy="369332"/>
            </a:xfrm>
            <a:prstGeom prst="rect">
              <a:avLst/>
            </a:prstGeom>
          </p:spPr>
          <p:txBody>
            <a:bodyPr wrap="square">
              <a:spAutoFit/>
            </a:bodyPr>
            <a:lstStyle/>
            <a:p>
              <a:pPr algn="r"/>
              <a:r>
                <a:rPr lang="en-US">
                  <a:latin typeface="Roboto Slab" pitchFamily="2" charset="0"/>
                  <a:ea typeface="Roboto Slab" pitchFamily="2" charset="0"/>
                </a:rPr>
                <a:t>Body Composition</a:t>
              </a:r>
              <a:endParaRPr lang="en-US" dirty="0">
                <a:latin typeface="Roboto Slab" pitchFamily="2" charset="0"/>
                <a:ea typeface="Roboto Slab" pitchFamily="2" charset="0"/>
              </a:endParaRPr>
            </a:p>
          </p:txBody>
        </p:sp>
        <p:sp>
          <p:nvSpPr>
            <p:cNvPr id="70" name="TextBox 69">
              <a:extLst>
                <a:ext uri="{FF2B5EF4-FFF2-40B4-BE49-F238E27FC236}">
                  <a16:creationId xmlns:a16="http://schemas.microsoft.com/office/drawing/2014/main" id="{7A8A12B2-B96F-4176-8581-8907092B808F}"/>
                </a:ext>
              </a:extLst>
            </p:cNvPr>
            <p:cNvSpPr txBox="1"/>
            <p:nvPr/>
          </p:nvSpPr>
          <p:spPr>
            <a:xfrm>
              <a:off x="2536423" y="3761696"/>
              <a:ext cx="2269088" cy="484363"/>
            </a:xfrm>
            <a:prstGeom prst="rect">
              <a:avLst/>
            </a:prstGeom>
            <a:noFill/>
          </p:spPr>
          <p:txBody>
            <a:bodyPr wrap="square" numCol="1" spcCol="457200" rtlCol="0">
              <a:spAutoFit/>
            </a:bodyPr>
            <a:lstStyle/>
            <a:p>
              <a:pPr algn="r">
                <a:lnSpc>
                  <a:spcPct val="150000"/>
                </a:lnSpc>
              </a:pPr>
              <a:r>
                <a:rPr lang="en-US" sz="900" dirty="0">
                  <a:latin typeface="Roboto Slab" pitchFamily="2" charset="0"/>
                  <a:ea typeface="Roboto Slab" pitchFamily="2" charset="0"/>
                  <a:cs typeface="Montserrat" charset="0"/>
                </a:rPr>
                <a:t>Signs first sleepiest god air fish land. Darkness. Air saying fruitful</a:t>
              </a:r>
              <a:endParaRPr lang="en-US" sz="900" b="1" dirty="0">
                <a:latin typeface="Roboto Slab" pitchFamily="2" charset="0"/>
                <a:ea typeface="Roboto Slab" pitchFamily="2" charset="0"/>
                <a:cs typeface="Montserrat" charset="0"/>
              </a:endParaRPr>
            </a:p>
          </p:txBody>
        </p:sp>
      </p:grpSp>
      <p:sp>
        <p:nvSpPr>
          <p:cNvPr id="6" name="Rectangle 5">
            <a:extLst>
              <a:ext uri="{FF2B5EF4-FFF2-40B4-BE49-F238E27FC236}">
                <a16:creationId xmlns:a16="http://schemas.microsoft.com/office/drawing/2014/main" id="{ED0617FE-482B-4180-B036-2FFE65A8CAF5}"/>
              </a:ext>
            </a:extLst>
          </p:cNvPr>
          <p:cNvSpPr/>
          <p:nvPr/>
        </p:nvSpPr>
        <p:spPr bwMode="auto">
          <a:xfrm>
            <a:off x="1465943" y="4818743"/>
            <a:ext cx="9260114" cy="1379333"/>
          </a:xfrm>
          <a:prstGeom prst="rect">
            <a:avLst/>
          </a:prstGeom>
          <a:solidFill>
            <a:schemeClr val="accent5"/>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80" name="Rectangle 79">
            <a:extLst>
              <a:ext uri="{FF2B5EF4-FFF2-40B4-BE49-F238E27FC236}">
                <a16:creationId xmlns:a16="http://schemas.microsoft.com/office/drawing/2014/main" id="{0AB0B1EA-48C9-416D-B177-B91573CF0603}"/>
              </a:ext>
            </a:extLst>
          </p:cNvPr>
          <p:cNvSpPr/>
          <p:nvPr/>
        </p:nvSpPr>
        <p:spPr>
          <a:xfrm>
            <a:off x="2100915" y="5218875"/>
            <a:ext cx="7990170" cy="579069"/>
          </a:xfrm>
          <a:prstGeom prst="rect">
            <a:avLst/>
          </a:prstGeom>
        </p:spPr>
        <p:txBody>
          <a:bodyPr wrap="square">
            <a:spAutoFit/>
          </a:bodyPr>
          <a:lstStyle/>
          <a:p>
            <a:pPr algn="ctr">
              <a:lnSpc>
                <a:spcPts val="20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type and scrambled it to make a type specimen book</a:t>
            </a:r>
          </a:p>
        </p:txBody>
      </p:sp>
    </p:spTree>
    <p:extLst>
      <p:ext uri="{BB962C8B-B14F-4D97-AF65-F5344CB8AC3E}">
        <p14:creationId xmlns:p14="http://schemas.microsoft.com/office/powerpoint/2010/main" val="36426186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FBCF129-EA2C-426B-B727-761AA56BCBEA}"/>
              </a:ext>
            </a:extLst>
          </p:cNvPr>
          <p:cNvSpPr/>
          <p:nvPr/>
        </p:nvSpPr>
        <p:spPr bwMode="auto">
          <a:xfrm>
            <a:off x="0" y="0"/>
            <a:ext cx="12192000" cy="6858000"/>
          </a:xfrm>
          <a:prstGeom prst="rect">
            <a:avLst/>
          </a:prstGeom>
          <a:solidFill>
            <a:schemeClr val="tx1">
              <a:alpha val="70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pic>
        <p:nvPicPr>
          <p:cNvPr id="8" name="Picture 7">
            <a:extLst>
              <a:ext uri="{FF2B5EF4-FFF2-40B4-BE49-F238E27FC236}">
                <a16:creationId xmlns:a16="http://schemas.microsoft.com/office/drawing/2014/main" id="{5E5CA811-EB81-44B2-8345-0CA3567991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
        <p:nvSpPr>
          <p:cNvPr id="4" name="Picture Placeholder 3">
            <a:extLst>
              <a:ext uri="{FF2B5EF4-FFF2-40B4-BE49-F238E27FC236}">
                <a16:creationId xmlns:a16="http://schemas.microsoft.com/office/drawing/2014/main" id="{8AFF085C-78E3-4A9C-9235-9D867D1E7C4C}"/>
              </a:ext>
            </a:extLst>
          </p:cNvPr>
          <p:cNvSpPr>
            <a:spLocks noGrp="1"/>
          </p:cNvSpPr>
          <p:nvPr>
            <p:ph type="pic" sz="quarter" idx="25"/>
          </p:nvPr>
        </p:nvSpPr>
        <p:spPr/>
      </p:sp>
    </p:spTree>
    <p:extLst>
      <p:ext uri="{BB962C8B-B14F-4D97-AF65-F5344CB8AC3E}">
        <p14:creationId xmlns:p14="http://schemas.microsoft.com/office/powerpoint/2010/main" val="12514879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Text Single Column</a:t>
            </a:r>
          </a:p>
        </p:txBody>
      </p:sp>
      <p:sp>
        <p:nvSpPr>
          <p:cNvPr id="4" name="Subtitle 3"/>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dataz</a:t>
            </a:r>
            <a:endParaRPr lang="en-US" sz="1400" dirty="0">
              <a:latin typeface="Roboto Slab" pitchFamily="2" charset="0"/>
              <a:ea typeface="Roboto Slab" pitchFamily="2" charset="0"/>
            </a:endParaRPr>
          </a:p>
        </p:txBody>
      </p:sp>
      <p:sp>
        <p:nvSpPr>
          <p:cNvPr id="14" name="Rectangle 13">
            <a:extLst>
              <a:ext uri="{FF2B5EF4-FFF2-40B4-BE49-F238E27FC236}">
                <a16:creationId xmlns:a16="http://schemas.microsoft.com/office/drawing/2014/main" id="{B6BB85D2-0ED5-4845-BA00-7C9A05F8E407}"/>
              </a:ext>
            </a:extLst>
          </p:cNvPr>
          <p:cNvSpPr/>
          <p:nvPr/>
        </p:nvSpPr>
        <p:spPr>
          <a:xfrm>
            <a:off x="838199" y="5636902"/>
            <a:ext cx="9046030" cy="579069"/>
          </a:xfrm>
          <a:prstGeom prst="rect">
            <a:avLst/>
          </a:prstGeom>
        </p:spPr>
        <p:txBody>
          <a:bodyPr wrap="square">
            <a:spAutoFit/>
          </a:bodyPr>
          <a:lstStyle/>
          <a:p>
            <a:pP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type and scrambled it to make a type specimen book</a:t>
            </a:r>
          </a:p>
        </p:txBody>
      </p:sp>
      <p:sp>
        <p:nvSpPr>
          <p:cNvPr id="5" name="Picture Placeholder 4">
            <a:extLst>
              <a:ext uri="{FF2B5EF4-FFF2-40B4-BE49-F238E27FC236}">
                <a16:creationId xmlns:a16="http://schemas.microsoft.com/office/drawing/2014/main" id="{3F12BE18-39E1-4929-A80C-A68B397F2EED}"/>
              </a:ext>
            </a:extLst>
          </p:cNvPr>
          <p:cNvSpPr>
            <a:spLocks noGrp="1"/>
          </p:cNvSpPr>
          <p:nvPr>
            <p:ph type="pic" sz="quarter" idx="235"/>
          </p:nvPr>
        </p:nvSpPr>
        <p:spPr/>
      </p:sp>
      <p:sp>
        <p:nvSpPr>
          <p:cNvPr id="7" name="Picture Placeholder 6">
            <a:extLst>
              <a:ext uri="{FF2B5EF4-FFF2-40B4-BE49-F238E27FC236}">
                <a16:creationId xmlns:a16="http://schemas.microsoft.com/office/drawing/2014/main" id="{0C954DE7-1C57-4C26-BB06-2BF242161864}"/>
              </a:ext>
            </a:extLst>
          </p:cNvPr>
          <p:cNvSpPr>
            <a:spLocks noGrp="1"/>
          </p:cNvSpPr>
          <p:nvPr>
            <p:ph type="pic" sz="quarter" idx="236"/>
          </p:nvPr>
        </p:nvSpPr>
        <p:spPr/>
      </p:sp>
      <p:sp>
        <p:nvSpPr>
          <p:cNvPr id="9" name="Picture Placeholder 8">
            <a:extLst>
              <a:ext uri="{FF2B5EF4-FFF2-40B4-BE49-F238E27FC236}">
                <a16:creationId xmlns:a16="http://schemas.microsoft.com/office/drawing/2014/main" id="{A8A1F02F-0BFD-4518-9F4F-9565D5BBA588}"/>
              </a:ext>
            </a:extLst>
          </p:cNvPr>
          <p:cNvSpPr>
            <a:spLocks noGrp="1"/>
          </p:cNvSpPr>
          <p:nvPr>
            <p:ph type="pic" sz="quarter" idx="237"/>
          </p:nvPr>
        </p:nvSpPr>
        <p:spPr/>
      </p:sp>
    </p:spTree>
    <p:extLst>
      <p:ext uri="{BB962C8B-B14F-4D97-AF65-F5344CB8AC3E}">
        <p14:creationId xmlns:p14="http://schemas.microsoft.com/office/powerpoint/2010/main" val="278059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64C715E0-ECC8-459A-AE45-E44B68138169}"/>
              </a:ext>
            </a:extLst>
          </p:cNvPr>
          <p:cNvSpPr/>
          <p:nvPr/>
        </p:nvSpPr>
        <p:spPr bwMode="auto">
          <a:xfrm>
            <a:off x="505003" y="1615732"/>
            <a:ext cx="8587411" cy="5242268"/>
          </a:xfrm>
          <a:prstGeom prst="rect">
            <a:avLst/>
          </a:prstGeom>
          <a:solidFill>
            <a:schemeClr val="accent5">
              <a:alpha val="75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2" name="Title 1">
            <a:extLst>
              <a:ext uri="{FF2B5EF4-FFF2-40B4-BE49-F238E27FC236}">
                <a16:creationId xmlns:a16="http://schemas.microsoft.com/office/drawing/2014/main" id="{48941CC7-8592-41A4-BE6B-51699262E9E1}"/>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Square Image</a:t>
            </a:r>
          </a:p>
        </p:txBody>
      </p:sp>
      <p:sp>
        <p:nvSpPr>
          <p:cNvPr id="3" name="Subtitle 2">
            <a:extLst>
              <a:ext uri="{FF2B5EF4-FFF2-40B4-BE49-F238E27FC236}">
                <a16:creationId xmlns:a16="http://schemas.microsoft.com/office/drawing/2014/main" id="{E77B8188-0ADC-4AD3-846B-A2D2CE3C353D}"/>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a:t>
            </a:r>
            <a:r>
              <a:rPr lang="en-US" sz="1400" dirty="0" err="1">
                <a:latin typeface="Roboto Slab" pitchFamily="2" charset="0"/>
                <a:ea typeface="Roboto Slab" pitchFamily="2" charset="0"/>
              </a:rPr>
              <a:t>dataz</a:t>
            </a:r>
            <a:endParaRPr lang="en-US" sz="1400" dirty="0">
              <a:latin typeface="Roboto Slab" pitchFamily="2" charset="0"/>
              <a:ea typeface="Roboto Slab" pitchFamily="2" charset="0"/>
            </a:endParaRPr>
          </a:p>
        </p:txBody>
      </p:sp>
      <p:sp>
        <p:nvSpPr>
          <p:cNvPr id="26" name="Rectangle 25">
            <a:extLst>
              <a:ext uri="{FF2B5EF4-FFF2-40B4-BE49-F238E27FC236}">
                <a16:creationId xmlns:a16="http://schemas.microsoft.com/office/drawing/2014/main" id="{BE2B67AF-9B22-4AB6-AB5F-F2921E8E68A2}"/>
              </a:ext>
            </a:extLst>
          </p:cNvPr>
          <p:cNvSpPr/>
          <p:nvPr/>
        </p:nvSpPr>
        <p:spPr>
          <a:xfrm>
            <a:off x="1004388" y="5101755"/>
            <a:ext cx="7588639" cy="835550"/>
          </a:xfrm>
          <a:prstGeom prst="rect">
            <a:avLst/>
          </a:prstGeom>
        </p:spPr>
        <p:txBody>
          <a:bodyPr wrap="square">
            <a:spAutoFit/>
          </a:bodyPr>
          <a:lstStyle/>
          <a:p>
            <a:pPr algn="ctr">
              <a:lnSpc>
                <a:spcPts val="20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sp>
        <p:nvSpPr>
          <p:cNvPr id="5" name="Picture Placeholder 4">
            <a:extLst>
              <a:ext uri="{FF2B5EF4-FFF2-40B4-BE49-F238E27FC236}">
                <a16:creationId xmlns:a16="http://schemas.microsoft.com/office/drawing/2014/main" id="{C61E6121-7BBE-40F9-9187-355BADAA7E9E}"/>
              </a:ext>
            </a:extLst>
          </p:cNvPr>
          <p:cNvSpPr>
            <a:spLocks noGrp="1"/>
          </p:cNvSpPr>
          <p:nvPr>
            <p:ph type="pic" sz="quarter" idx="237"/>
          </p:nvPr>
        </p:nvSpPr>
        <p:spPr/>
      </p:sp>
      <p:sp>
        <p:nvSpPr>
          <p:cNvPr id="7" name="Picture Placeholder 6">
            <a:extLst>
              <a:ext uri="{FF2B5EF4-FFF2-40B4-BE49-F238E27FC236}">
                <a16:creationId xmlns:a16="http://schemas.microsoft.com/office/drawing/2014/main" id="{F9A25050-2612-4857-B071-95FF2B150027}"/>
              </a:ext>
            </a:extLst>
          </p:cNvPr>
          <p:cNvSpPr>
            <a:spLocks noGrp="1"/>
          </p:cNvSpPr>
          <p:nvPr>
            <p:ph type="pic" sz="quarter" idx="236"/>
          </p:nvPr>
        </p:nvSpPr>
        <p:spPr/>
      </p:sp>
      <p:sp>
        <p:nvSpPr>
          <p:cNvPr id="9" name="Picture Placeholder 8">
            <a:extLst>
              <a:ext uri="{FF2B5EF4-FFF2-40B4-BE49-F238E27FC236}">
                <a16:creationId xmlns:a16="http://schemas.microsoft.com/office/drawing/2014/main" id="{F34CCB25-A4CA-4A51-95E8-84C644CF5BEF}"/>
              </a:ext>
            </a:extLst>
          </p:cNvPr>
          <p:cNvSpPr>
            <a:spLocks noGrp="1"/>
          </p:cNvSpPr>
          <p:nvPr>
            <p:ph type="pic" sz="quarter" idx="235"/>
          </p:nvPr>
        </p:nvSpPr>
        <p:spPr/>
      </p:sp>
      <p:sp>
        <p:nvSpPr>
          <p:cNvPr id="11" name="Picture Placeholder 10">
            <a:extLst>
              <a:ext uri="{FF2B5EF4-FFF2-40B4-BE49-F238E27FC236}">
                <a16:creationId xmlns:a16="http://schemas.microsoft.com/office/drawing/2014/main" id="{39D30E67-EC07-4963-AC76-B982A1E0AB91}"/>
              </a:ext>
            </a:extLst>
          </p:cNvPr>
          <p:cNvSpPr>
            <a:spLocks noGrp="1"/>
          </p:cNvSpPr>
          <p:nvPr>
            <p:ph type="pic" sz="quarter" idx="238"/>
          </p:nvPr>
        </p:nvSpPr>
        <p:spPr/>
      </p:sp>
    </p:spTree>
    <p:extLst>
      <p:ext uri="{BB962C8B-B14F-4D97-AF65-F5344CB8AC3E}">
        <p14:creationId xmlns:p14="http://schemas.microsoft.com/office/powerpoint/2010/main" val="13203963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40" name="Picture Placeholder 39">
            <a:extLst>
              <a:ext uri="{FF2B5EF4-FFF2-40B4-BE49-F238E27FC236}">
                <a16:creationId xmlns:a16="http://schemas.microsoft.com/office/drawing/2014/main" id="{B025C64C-8D6C-45D1-B3A5-921A637E8318}"/>
              </a:ext>
            </a:extLst>
          </p:cNvPr>
          <p:cNvPicPr>
            <a:picLocks noGrp="1" noChangeAspect="1"/>
          </p:cNvPicPr>
          <p:nvPr>
            <p:ph type="pic" sz="quarter" idx="238"/>
          </p:nvPr>
        </p:nvPicPr>
        <p:blipFill>
          <a:blip r:embed="rId3">
            <a:extLst>
              <a:ext uri="{28A0092B-C50C-407E-A947-70E740481C1C}">
                <a14:useLocalDpi xmlns:a14="http://schemas.microsoft.com/office/drawing/2010/main" val="0"/>
              </a:ext>
            </a:extLst>
          </a:blip>
          <a:srcRect t="33844" b="33844"/>
          <a:stretch>
            <a:fillRect/>
          </a:stretch>
        </p:blipFill>
        <p:spPr/>
      </p:pic>
      <p:sp>
        <p:nvSpPr>
          <p:cNvPr id="5" name="Title 4">
            <a:extLst>
              <a:ext uri="{FF2B5EF4-FFF2-40B4-BE49-F238E27FC236}">
                <a16:creationId xmlns:a16="http://schemas.microsoft.com/office/drawing/2014/main" id="{AC098D14-EA28-4F40-855A-068C1A07B78F}"/>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Square Image</a:t>
            </a:r>
          </a:p>
        </p:txBody>
      </p:sp>
      <p:sp>
        <p:nvSpPr>
          <p:cNvPr id="6" name="Subtitle 5">
            <a:extLst>
              <a:ext uri="{FF2B5EF4-FFF2-40B4-BE49-F238E27FC236}">
                <a16:creationId xmlns:a16="http://schemas.microsoft.com/office/drawing/2014/main" id="{1654F4F8-A74B-4625-8211-D34C2EA5FE7B}"/>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grpSp>
        <p:nvGrpSpPr>
          <p:cNvPr id="20" name="Group 19">
            <a:extLst>
              <a:ext uri="{FF2B5EF4-FFF2-40B4-BE49-F238E27FC236}">
                <a16:creationId xmlns:a16="http://schemas.microsoft.com/office/drawing/2014/main" id="{8A9EFF98-5703-4923-B6F4-128D281D3638}"/>
              </a:ext>
            </a:extLst>
          </p:cNvPr>
          <p:cNvGrpSpPr/>
          <p:nvPr/>
        </p:nvGrpSpPr>
        <p:grpSpPr>
          <a:xfrm>
            <a:off x="838200" y="4506034"/>
            <a:ext cx="2439770" cy="1768901"/>
            <a:chOff x="7194881" y="4397741"/>
            <a:chExt cx="2439770" cy="1768901"/>
          </a:xfrm>
        </p:grpSpPr>
        <p:grpSp>
          <p:nvGrpSpPr>
            <p:cNvPr id="21" name="Group 20">
              <a:extLst>
                <a:ext uri="{FF2B5EF4-FFF2-40B4-BE49-F238E27FC236}">
                  <a16:creationId xmlns:a16="http://schemas.microsoft.com/office/drawing/2014/main" id="{D5E96667-5A5F-4E70-9EBB-3019239B55CB}"/>
                </a:ext>
              </a:extLst>
            </p:cNvPr>
            <p:cNvGrpSpPr/>
            <p:nvPr/>
          </p:nvGrpSpPr>
          <p:grpSpPr>
            <a:xfrm>
              <a:off x="7194881" y="5332292"/>
              <a:ext cx="2439770" cy="834350"/>
              <a:chOff x="1755054" y="3896702"/>
              <a:chExt cx="2439770" cy="834350"/>
            </a:xfrm>
          </p:grpSpPr>
          <p:sp>
            <p:nvSpPr>
              <p:cNvPr id="23" name="Rectangle 22">
                <a:extLst>
                  <a:ext uri="{FF2B5EF4-FFF2-40B4-BE49-F238E27FC236}">
                    <a16:creationId xmlns:a16="http://schemas.microsoft.com/office/drawing/2014/main" id="{C8A8E377-5FBE-4B9D-868C-F037F09B470F}"/>
                  </a:ext>
                </a:extLst>
              </p:cNvPr>
              <p:cNvSpPr>
                <a:spLocks/>
              </p:cNvSpPr>
              <p:nvPr/>
            </p:nvSpPr>
            <p:spPr bwMode="auto">
              <a:xfrm>
                <a:off x="1755054" y="4309258"/>
                <a:ext cx="2439770"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400" dirty="0">
                    <a:latin typeface="Roboto Slab" pitchFamily="2" charset="0"/>
                    <a:ea typeface="Roboto Slab" pitchFamily="2" charset="0"/>
                    <a:cs typeface="Lato" panose="020F0502020204030203" pitchFamily="34" charset="0"/>
                    <a:sym typeface="Montserrat-Regular" charset="0"/>
                  </a:rPr>
                  <a:t>This letterhead design is project an</a:t>
                </a:r>
              </a:p>
            </p:txBody>
          </p:sp>
          <p:sp>
            <p:nvSpPr>
              <p:cNvPr id="24" name="TextBox 23">
                <a:extLst>
                  <a:ext uri="{FF2B5EF4-FFF2-40B4-BE49-F238E27FC236}">
                    <a16:creationId xmlns:a16="http://schemas.microsoft.com/office/drawing/2014/main" id="{B52B8896-A18E-47EB-BF53-9C0CC11C5928}"/>
                  </a:ext>
                </a:extLst>
              </p:cNvPr>
              <p:cNvSpPr txBox="1"/>
              <p:nvPr/>
            </p:nvSpPr>
            <p:spPr>
              <a:xfrm>
                <a:off x="2126254" y="3896702"/>
                <a:ext cx="1697372" cy="400110"/>
              </a:xfrm>
              <a:prstGeom prst="rect">
                <a:avLst/>
              </a:prstGeom>
              <a:noFill/>
            </p:spPr>
            <p:txBody>
              <a:bodyPr wrap="square" rtlCol="0">
                <a:spAutoFit/>
              </a:bodyPr>
              <a:lstStyle/>
              <a:p>
                <a:pPr algn="ctr"/>
                <a:r>
                  <a:rPr lang="en-US" sz="2000" b="1" dirty="0">
                    <a:latin typeface="Roboto Slab" pitchFamily="2" charset="0"/>
                    <a:ea typeface="Roboto Slab" pitchFamily="2" charset="0"/>
                    <a:cs typeface="Lato" panose="020F0502020204030203" pitchFamily="34" charset="0"/>
                  </a:rPr>
                  <a:t>TITLE TEXT</a:t>
                </a:r>
              </a:p>
            </p:txBody>
          </p:sp>
        </p:grpSp>
        <p:sp>
          <p:nvSpPr>
            <p:cNvPr id="22" name="AutoShape 9">
              <a:extLst>
                <a:ext uri="{FF2B5EF4-FFF2-40B4-BE49-F238E27FC236}">
                  <a16:creationId xmlns:a16="http://schemas.microsoft.com/office/drawing/2014/main" id="{C68A7B04-0D91-44A8-B675-942269A0854E}"/>
                </a:ext>
              </a:extLst>
            </p:cNvPr>
            <p:cNvSpPr>
              <a:spLocks/>
            </p:cNvSpPr>
            <p:nvPr/>
          </p:nvSpPr>
          <p:spPr bwMode="auto">
            <a:xfrm>
              <a:off x="8074410" y="4397741"/>
              <a:ext cx="680712" cy="709340"/>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tx1"/>
            </a:solidFill>
            <a:ln>
              <a:noFill/>
            </a:ln>
          </p:spPr>
          <p:txBody>
            <a:bodyPr lIns="0" tIns="0" rIns="0" bIns="0"/>
            <a:lstStyle/>
            <a:p>
              <a:endParaRPr lang="en-US" sz="2000" dirty="0"/>
            </a:p>
          </p:txBody>
        </p:sp>
      </p:grpSp>
      <p:grpSp>
        <p:nvGrpSpPr>
          <p:cNvPr id="25" name="Group 24">
            <a:extLst>
              <a:ext uri="{FF2B5EF4-FFF2-40B4-BE49-F238E27FC236}">
                <a16:creationId xmlns:a16="http://schemas.microsoft.com/office/drawing/2014/main" id="{593199A5-0F30-4412-B458-2D8542605DD3}"/>
              </a:ext>
            </a:extLst>
          </p:cNvPr>
          <p:cNvGrpSpPr/>
          <p:nvPr/>
        </p:nvGrpSpPr>
        <p:grpSpPr>
          <a:xfrm>
            <a:off x="4876115" y="4506034"/>
            <a:ext cx="2439770" cy="1745866"/>
            <a:chOff x="4319159" y="4420776"/>
            <a:chExt cx="2439770" cy="1745866"/>
          </a:xfrm>
        </p:grpSpPr>
        <p:grpSp>
          <p:nvGrpSpPr>
            <p:cNvPr id="27" name="Group 26">
              <a:extLst>
                <a:ext uri="{FF2B5EF4-FFF2-40B4-BE49-F238E27FC236}">
                  <a16:creationId xmlns:a16="http://schemas.microsoft.com/office/drawing/2014/main" id="{E61456A6-CBD3-41D9-9605-7737A9116EF8}"/>
                </a:ext>
              </a:extLst>
            </p:cNvPr>
            <p:cNvGrpSpPr/>
            <p:nvPr/>
          </p:nvGrpSpPr>
          <p:grpSpPr>
            <a:xfrm>
              <a:off x="4319159" y="5332292"/>
              <a:ext cx="2439770" cy="834350"/>
              <a:chOff x="1755054" y="3896702"/>
              <a:chExt cx="2439770" cy="834350"/>
            </a:xfrm>
          </p:grpSpPr>
          <p:sp>
            <p:nvSpPr>
              <p:cNvPr id="31" name="Rectangle 17">
                <a:extLst>
                  <a:ext uri="{FF2B5EF4-FFF2-40B4-BE49-F238E27FC236}">
                    <a16:creationId xmlns:a16="http://schemas.microsoft.com/office/drawing/2014/main" id="{0A0DDC50-609A-41A8-9BA5-D9F83FC238F0}"/>
                  </a:ext>
                </a:extLst>
              </p:cNvPr>
              <p:cNvSpPr>
                <a:spLocks/>
              </p:cNvSpPr>
              <p:nvPr/>
            </p:nvSpPr>
            <p:spPr bwMode="auto">
              <a:xfrm>
                <a:off x="1755054" y="4309258"/>
                <a:ext cx="2439770"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to project an</a:t>
                </a:r>
              </a:p>
            </p:txBody>
          </p:sp>
          <p:sp>
            <p:nvSpPr>
              <p:cNvPr id="33" name="TextBox 32">
                <a:extLst>
                  <a:ext uri="{FF2B5EF4-FFF2-40B4-BE49-F238E27FC236}">
                    <a16:creationId xmlns:a16="http://schemas.microsoft.com/office/drawing/2014/main" id="{9A7C10E6-0DC5-476D-833D-1EB097521438}"/>
                  </a:ext>
                </a:extLst>
              </p:cNvPr>
              <p:cNvSpPr txBox="1"/>
              <p:nvPr/>
            </p:nvSpPr>
            <p:spPr>
              <a:xfrm>
                <a:off x="2126254" y="3896702"/>
                <a:ext cx="1697372"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sp>
          <p:nvSpPr>
            <p:cNvPr id="29" name="AutoShape 49">
              <a:extLst>
                <a:ext uri="{FF2B5EF4-FFF2-40B4-BE49-F238E27FC236}">
                  <a16:creationId xmlns:a16="http://schemas.microsoft.com/office/drawing/2014/main" id="{D108CE75-E810-4946-973B-85AAED2789DA}"/>
                </a:ext>
              </a:extLst>
            </p:cNvPr>
            <p:cNvSpPr>
              <a:spLocks/>
            </p:cNvSpPr>
            <p:nvPr/>
          </p:nvSpPr>
          <p:spPr bwMode="auto">
            <a:xfrm>
              <a:off x="5207111" y="4420776"/>
              <a:ext cx="663866" cy="663271"/>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tx1"/>
            </a:solidFill>
            <a:ln>
              <a:noFill/>
            </a:ln>
          </p:spPr>
          <p:txBody>
            <a:bodyPr lIns="0" tIns="0" rIns="0" bIns="0"/>
            <a:lstStyle/>
            <a:p>
              <a:endParaRPr lang="en-US" dirty="0"/>
            </a:p>
          </p:txBody>
        </p:sp>
      </p:grpSp>
      <p:grpSp>
        <p:nvGrpSpPr>
          <p:cNvPr id="34" name="Group 33">
            <a:extLst>
              <a:ext uri="{FF2B5EF4-FFF2-40B4-BE49-F238E27FC236}">
                <a16:creationId xmlns:a16="http://schemas.microsoft.com/office/drawing/2014/main" id="{014CBA93-8ABB-47E1-90C5-90F031B07212}"/>
              </a:ext>
            </a:extLst>
          </p:cNvPr>
          <p:cNvGrpSpPr/>
          <p:nvPr/>
        </p:nvGrpSpPr>
        <p:grpSpPr>
          <a:xfrm>
            <a:off x="8914030" y="4506034"/>
            <a:ext cx="2439770" cy="1768901"/>
            <a:chOff x="7194881" y="4397741"/>
            <a:chExt cx="2439770" cy="1768901"/>
          </a:xfrm>
        </p:grpSpPr>
        <p:grpSp>
          <p:nvGrpSpPr>
            <p:cNvPr id="35" name="Group 34">
              <a:extLst>
                <a:ext uri="{FF2B5EF4-FFF2-40B4-BE49-F238E27FC236}">
                  <a16:creationId xmlns:a16="http://schemas.microsoft.com/office/drawing/2014/main" id="{A73D31BD-3D33-4130-A2EE-484136B7A51A}"/>
                </a:ext>
              </a:extLst>
            </p:cNvPr>
            <p:cNvGrpSpPr/>
            <p:nvPr/>
          </p:nvGrpSpPr>
          <p:grpSpPr>
            <a:xfrm>
              <a:off x="7194881" y="5332292"/>
              <a:ext cx="2439770" cy="834350"/>
              <a:chOff x="1755054" y="3896702"/>
              <a:chExt cx="2439770" cy="834350"/>
            </a:xfrm>
          </p:grpSpPr>
          <p:sp>
            <p:nvSpPr>
              <p:cNvPr id="37" name="Rectangle 36">
                <a:extLst>
                  <a:ext uri="{FF2B5EF4-FFF2-40B4-BE49-F238E27FC236}">
                    <a16:creationId xmlns:a16="http://schemas.microsoft.com/office/drawing/2014/main" id="{8D162536-FC4A-4598-938E-D65DCE2215A4}"/>
                  </a:ext>
                </a:extLst>
              </p:cNvPr>
              <p:cNvSpPr>
                <a:spLocks/>
              </p:cNvSpPr>
              <p:nvPr/>
            </p:nvSpPr>
            <p:spPr bwMode="auto">
              <a:xfrm>
                <a:off x="1755054" y="4309258"/>
                <a:ext cx="2439770"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400" dirty="0">
                    <a:latin typeface="Roboto Slab" pitchFamily="2" charset="0"/>
                    <a:ea typeface="Roboto Slab" pitchFamily="2" charset="0"/>
                    <a:cs typeface="Lato" panose="020F0502020204030203" pitchFamily="34" charset="0"/>
                    <a:sym typeface="Montserrat-Regular" charset="0"/>
                  </a:rPr>
                  <a:t>This letterhead design is project an</a:t>
                </a:r>
              </a:p>
            </p:txBody>
          </p:sp>
          <p:sp>
            <p:nvSpPr>
              <p:cNvPr id="38" name="TextBox 37">
                <a:extLst>
                  <a:ext uri="{FF2B5EF4-FFF2-40B4-BE49-F238E27FC236}">
                    <a16:creationId xmlns:a16="http://schemas.microsoft.com/office/drawing/2014/main" id="{A4944A64-185C-471C-8C1E-55BCA7800514}"/>
                  </a:ext>
                </a:extLst>
              </p:cNvPr>
              <p:cNvSpPr txBox="1"/>
              <p:nvPr/>
            </p:nvSpPr>
            <p:spPr>
              <a:xfrm>
                <a:off x="2126254" y="3896702"/>
                <a:ext cx="1697372" cy="400110"/>
              </a:xfrm>
              <a:prstGeom prst="rect">
                <a:avLst/>
              </a:prstGeom>
              <a:noFill/>
            </p:spPr>
            <p:txBody>
              <a:bodyPr wrap="square" rtlCol="0">
                <a:spAutoFit/>
              </a:bodyPr>
              <a:lstStyle/>
              <a:p>
                <a:pPr algn="ctr"/>
                <a:r>
                  <a:rPr lang="en-US" sz="2000" b="1" dirty="0">
                    <a:latin typeface="Roboto Slab" pitchFamily="2" charset="0"/>
                    <a:ea typeface="Roboto Slab" pitchFamily="2" charset="0"/>
                    <a:cs typeface="Lato" panose="020F0502020204030203" pitchFamily="34" charset="0"/>
                  </a:rPr>
                  <a:t>TITLE TEXT</a:t>
                </a:r>
              </a:p>
            </p:txBody>
          </p:sp>
        </p:grpSp>
        <p:sp>
          <p:nvSpPr>
            <p:cNvPr id="36" name="AutoShape 9">
              <a:extLst>
                <a:ext uri="{FF2B5EF4-FFF2-40B4-BE49-F238E27FC236}">
                  <a16:creationId xmlns:a16="http://schemas.microsoft.com/office/drawing/2014/main" id="{F762A4F7-1246-41B6-A7F9-8E9F6783C274}"/>
                </a:ext>
              </a:extLst>
            </p:cNvPr>
            <p:cNvSpPr>
              <a:spLocks/>
            </p:cNvSpPr>
            <p:nvPr/>
          </p:nvSpPr>
          <p:spPr bwMode="auto">
            <a:xfrm>
              <a:off x="8074410" y="4397741"/>
              <a:ext cx="680712" cy="709340"/>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tx1"/>
            </a:solidFill>
            <a:ln>
              <a:noFill/>
            </a:ln>
          </p:spPr>
          <p:txBody>
            <a:bodyPr lIns="0" tIns="0" rIns="0" bIns="0"/>
            <a:lstStyle/>
            <a:p>
              <a:endParaRPr lang="en-US" sz="2000" dirty="0"/>
            </a:p>
          </p:txBody>
        </p:sp>
      </p:grpSp>
      <p:cxnSp>
        <p:nvCxnSpPr>
          <p:cNvPr id="8" name="Straight Connector 7">
            <a:extLst>
              <a:ext uri="{FF2B5EF4-FFF2-40B4-BE49-F238E27FC236}">
                <a16:creationId xmlns:a16="http://schemas.microsoft.com/office/drawing/2014/main" id="{5FA558AB-9A6A-4AD5-92BD-5286CEB7A913}"/>
              </a:ext>
            </a:extLst>
          </p:cNvPr>
          <p:cNvCxnSpPr/>
          <p:nvPr/>
        </p:nvCxnSpPr>
        <p:spPr>
          <a:xfrm>
            <a:off x="4077043" y="4495892"/>
            <a:ext cx="0" cy="184331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0E5C876E-AA7D-4E84-A5B3-FA576A65ACDE}"/>
              </a:ext>
            </a:extLst>
          </p:cNvPr>
          <p:cNvCxnSpPr/>
          <p:nvPr/>
        </p:nvCxnSpPr>
        <p:spPr>
          <a:xfrm>
            <a:off x="8114958" y="4495892"/>
            <a:ext cx="0" cy="184331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40995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5B71CA7-DDB1-4BDD-BE8F-ABA9D1476E01}"/>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Map Project Location</a:t>
            </a:r>
          </a:p>
        </p:txBody>
      </p:sp>
      <p:sp>
        <p:nvSpPr>
          <p:cNvPr id="8" name="Subtitle 7">
            <a:extLst>
              <a:ext uri="{FF2B5EF4-FFF2-40B4-BE49-F238E27FC236}">
                <a16:creationId xmlns:a16="http://schemas.microsoft.com/office/drawing/2014/main" id="{9E82EBEF-527F-4D6E-97CB-73F52FBAA78D}"/>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a:p>
            <a:endParaRPr lang="en-US" sz="1400" dirty="0">
              <a:latin typeface="Roboto Slab" pitchFamily="2" charset="0"/>
              <a:ea typeface="Roboto Slab" pitchFamily="2" charset="0"/>
            </a:endParaRPr>
          </a:p>
        </p:txBody>
      </p:sp>
      <p:sp>
        <p:nvSpPr>
          <p:cNvPr id="11" name="Rectangle 10">
            <a:extLst>
              <a:ext uri="{FF2B5EF4-FFF2-40B4-BE49-F238E27FC236}">
                <a16:creationId xmlns:a16="http://schemas.microsoft.com/office/drawing/2014/main" id="{026ABF8B-2F7C-4533-83DF-466D6CF8C970}"/>
              </a:ext>
            </a:extLst>
          </p:cNvPr>
          <p:cNvSpPr/>
          <p:nvPr/>
        </p:nvSpPr>
        <p:spPr bwMode="auto">
          <a:xfrm>
            <a:off x="0" y="1712912"/>
            <a:ext cx="4574178" cy="2235200"/>
          </a:xfrm>
          <a:prstGeom prst="rect">
            <a:avLst/>
          </a:prstGeom>
          <a:solidFill>
            <a:schemeClr val="accent5"/>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12" name="Group 11">
            <a:extLst>
              <a:ext uri="{FF2B5EF4-FFF2-40B4-BE49-F238E27FC236}">
                <a16:creationId xmlns:a16="http://schemas.microsoft.com/office/drawing/2014/main" id="{8655FBD3-DCD6-42F9-AC1B-4DCACD59AD9D}"/>
              </a:ext>
            </a:extLst>
          </p:cNvPr>
          <p:cNvGrpSpPr/>
          <p:nvPr/>
        </p:nvGrpSpPr>
        <p:grpSpPr>
          <a:xfrm>
            <a:off x="8685026" y="1957579"/>
            <a:ext cx="2439770" cy="1745866"/>
            <a:chOff x="4319159" y="4420776"/>
            <a:chExt cx="2439770" cy="1745866"/>
          </a:xfrm>
        </p:grpSpPr>
        <p:grpSp>
          <p:nvGrpSpPr>
            <p:cNvPr id="13" name="Group 12">
              <a:extLst>
                <a:ext uri="{FF2B5EF4-FFF2-40B4-BE49-F238E27FC236}">
                  <a16:creationId xmlns:a16="http://schemas.microsoft.com/office/drawing/2014/main" id="{C095D619-2AF8-48BF-B50D-308BFA520262}"/>
                </a:ext>
              </a:extLst>
            </p:cNvPr>
            <p:cNvGrpSpPr/>
            <p:nvPr/>
          </p:nvGrpSpPr>
          <p:grpSpPr>
            <a:xfrm>
              <a:off x="4319159" y="5332292"/>
              <a:ext cx="2439770" cy="834350"/>
              <a:chOff x="1755054" y="3896702"/>
              <a:chExt cx="2439770" cy="834350"/>
            </a:xfrm>
          </p:grpSpPr>
          <p:sp>
            <p:nvSpPr>
              <p:cNvPr id="15" name="Rectangle 17">
                <a:extLst>
                  <a:ext uri="{FF2B5EF4-FFF2-40B4-BE49-F238E27FC236}">
                    <a16:creationId xmlns:a16="http://schemas.microsoft.com/office/drawing/2014/main" id="{51E6D59F-047C-4D53-90CB-0BCF97DDE889}"/>
                  </a:ext>
                </a:extLst>
              </p:cNvPr>
              <p:cNvSpPr>
                <a:spLocks/>
              </p:cNvSpPr>
              <p:nvPr/>
            </p:nvSpPr>
            <p:spPr bwMode="auto">
              <a:xfrm>
                <a:off x="1755054" y="4309258"/>
                <a:ext cx="2439770"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to project an</a:t>
                </a:r>
              </a:p>
            </p:txBody>
          </p:sp>
          <p:sp>
            <p:nvSpPr>
              <p:cNvPr id="16" name="TextBox 15">
                <a:extLst>
                  <a:ext uri="{FF2B5EF4-FFF2-40B4-BE49-F238E27FC236}">
                    <a16:creationId xmlns:a16="http://schemas.microsoft.com/office/drawing/2014/main" id="{F0A13DFC-2EC9-471B-8F12-6DF02621CF39}"/>
                  </a:ext>
                </a:extLst>
              </p:cNvPr>
              <p:cNvSpPr txBox="1"/>
              <p:nvPr/>
            </p:nvSpPr>
            <p:spPr>
              <a:xfrm>
                <a:off x="2126254" y="3896702"/>
                <a:ext cx="1697372"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sp>
          <p:nvSpPr>
            <p:cNvPr id="14" name="AutoShape 49">
              <a:extLst>
                <a:ext uri="{FF2B5EF4-FFF2-40B4-BE49-F238E27FC236}">
                  <a16:creationId xmlns:a16="http://schemas.microsoft.com/office/drawing/2014/main" id="{A504E76B-66BB-42C3-AA6A-533509580EF6}"/>
                </a:ext>
              </a:extLst>
            </p:cNvPr>
            <p:cNvSpPr>
              <a:spLocks/>
            </p:cNvSpPr>
            <p:nvPr/>
          </p:nvSpPr>
          <p:spPr bwMode="auto">
            <a:xfrm>
              <a:off x="5207111" y="4420776"/>
              <a:ext cx="663866" cy="663271"/>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accent5"/>
            </a:solidFill>
            <a:ln>
              <a:noFill/>
            </a:ln>
          </p:spPr>
          <p:txBody>
            <a:bodyPr lIns="0" tIns="0" rIns="0" bIns="0"/>
            <a:lstStyle/>
            <a:p>
              <a:endParaRPr lang="en-US" dirty="0"/>
            </a:p>
          </p:txBody>
        </p:sp>
      </p:grpSp>
      <p:sp>
        <p:nvSpPr>
          <p:cNvPr id="17" name="Rectangle 16">
            <a:extLst>
              <a:ext uri="{FF2B5EF4-FFF2-40B4-BE49-F238E27FC236}">
                <a16:creationId xmlns:a16="http://schemas.microsoft.com/office/drawing/2014/main" id="{D6453EDA-E27F-4E18-8F7B-7EAF7A4F0112}"/>
              </a:ext>
            </a:extLst>
          </p:cNvPr>
          <p:cNvSpPr/>
          <p:nvPr/>
        </p:nvSpPr>
        <p:spPr bwMode="auto">
          <a:xfrm>
            <a:off x="7617822" y="1712912"/>
            <a:ext cx="4574178" cy="2235200"/>
          </a:xfrm>
          <a:prstGeom prst="rect">
            <a:avLst/>
          </a:prstGeom>
          <a:noFill/>
          <a:ln w="38100">
            <a:solidFill>
              <a:schemeClr val="accent5"/>
            </a:solid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18" name="Rectangle 17">
            <a:extLst>
              <a:ext uri="{FF2B5EF4-FFF2-40B4-BE49-F238E27FC236}">
                <a16:creationId xmlns:a16="http://schemas.microsoft.com/office/drawing/2014/main" id="{08DA4170-A737-48BA-9F25-32034095ACBA}"/>
              </a:ext>
            </a:extLst>
          </p:cNvPr>
          <p:cNvSpPr/>
          <p:nvPr/>
        </p:nvSpPr>
        <p:spPr>
          <a:xfrm>
            <a:off x="548117" y="2156257"/>
            <a:ext cx="3477944" cy="1348511"/>
          </a:xfrm>
          <a:prstGeom prst="rect">
            <a:avLst/>
          </a:prstGeom>
        </p:spPr>
        <p:txBody>
          <a:bodyPr wrap="square">
            <a:spAutoFit/>
          </a:bodyPr>
          <a:lstStyle/>
          <a:p>
            <a:pPr>
              <a:lnSpc>
                <a:spcPts val="20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text of the printing and typesetting industry. Lorem Ipsum has been the industry's unknown printer took a galley of type and scrambled it to make a type specimen book</a:t>
            </a:r>
          </a:p>
        </p:txBody>
      </p:sp>
      <p:sp>
        <p:nvSpPr>
          <p:cNvPr id="21" name="Picture Placeholder 20">
            <a:extLst>
              <a:ext uri="{FF2B5EF4-FFF2-40B4-BE49-F238E27FC236}">
                <a16:creationId xmlns:a16="http://schemas.microsoft.com/office/drawing/2014/main" id="{B0CF83AC-837C-4F3D-8900-B54CD6E4FBB5}"/>
              </a:ext>
            </a:extLst>
          </p:cNvPr>
          <p:cNvSpPr>
            <a:spLocks noGrp="1"/>
          </p:cNvSpPr>
          <p:nvPr>
            <p:ph type="pic" sz="quarter" idx="239"/>
          </p:nvPr>
        </p:nvSpPr>
        <p:spPr/>
      </p:sp>
      <p:sp>
        <p:nvSpPr>
          <p:cNvPr id="23" name="Picture Placeholder 22">
            <a:extLst>
              <a:ext uri="{FF2B5EF4-FFF2-40B4-BE49-F238E27FC236}">
                <a16:creationId xmlns:a16="http://schemas.microsoft.com/office/drawing/2014/main" id="{9B6E2D52-86F2-4A0F-B2DD-217C8E8D980E}"/>
              </a:ext>
            </a:extLst>
          </p:cNvPr>
          <p:cNvSpPr>
            <a:spLocks noGrp="1"/>
          </p:cNvSpPr>
          <p:nvPr>
            <p:ph type="pic" sz="quarter" idx="238"/>
          </p:nvPr>
        </p:nvSpPr>
        <p:spPr/>
      </p:sp>
    </p:spTree>
    <p:extLst>
      <p:ext uri="{BB962C8B-B14F-4D97-AF65-F5344CB8AC3E}">
        <p14:creationId xmlns:p14="http://schemas.microsoft.com/office/powerpoint/2010/main" val="41866923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182FCBF-0A34-4C0C-B772-1B23953E4B8C}"/>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Map Project Location</a:t>
            </a:r>
          </a:p>
        </p:txBody>
      </p:sp>
      <p:sp>
        <p:nvSpPr>
          <p:cNvPr id="6" name="Subtitle 5">
            <a:extLst>
              <a:ext uri="{FF2B5EF4-FFF2-40B4-BE49-F238E27FC236}">
                <a16:creationId xmlns:a16="http://schemas.microsoft.com/office/drawing/2014/main" id="{FAC6068B-D227-460B-92F5-B19E12597E8F}"/>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13" name="Rectangle 12">
            <a:extLst>
              <a:ext uri="{FF2B5EF4-FFF2-40B4-BE49-F238E27FC236}">
                <a16:creationId xmlns:a16="http://schemas.microsoft.com/office/drawing/2014/main" id="{E6EA963C-CB99-4A81-A1CF-1EFA9E9563FD}"/>
              </a:ext>
            </a:extLst>
          </p:cNvPr>
          <p:cNvSpPr/>
          <p:nvPr/>
        </p:nvSpPr>
        <p:spPr>
          <a:xfrm>
            <a:off x="2301681" y="5414813"/>
            <a:ext cx="7588639" cy="835550"/>
          </a:xfrm>
          <a:prstGeom prst="rect">
            <a:avLst/>
          </a:prstGeom>
        </p:spPr>
        <p:txBody>
          <a:bodyPr wrap="square">
            <a:spAutoFit/>
          </a:bodyPr>
          <a:lstStyle/>
          <a:p>
            <a:pPr algn="ct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sp>
        <p:nvSpPr>
          <p:cNvPr id="20" name="Picture Placeholder 19">
            <a:extLst>
              <a:ext uri="{FF2B5EF4-FFF2-40B4-BE49-F238E27FC236}">
                <a16:creationId xmlns:a16="http://schemas.microsoft.com/office/drawing/2014/main" id="{B900E447-18F6-4906-9D55-10FF9684ABF5}"/>
              </a:ext>
            </a:extLst>
          </p:cNvPr>
          <p:cNvSpPr>
            <a:spLocks noGrp="1"/>
          </p:cNvSpPr>
          <p:nvPr>
            <p:ph type="pic" sz="quarter" idx="238"/>
          </p:nvPr>
        </p:nvSpPr>
        <p:spPr/>
      </p:sp>
      <p:sp>
        <p:nvSpPr>
          <p:cNvPr id="22" name="Picture Placeholder 21">
            <a:extLst>
              <a:ext uri="{FF2B5EF4-FFF2-40B4-BE49-F238E27FC236}">
                <a16:creationId xmlns:a16="http://schemas.microsoft.com/office/drawing/2014/main" id="{D63E0622-2B08-447A-9994-9BEE5E5C1F99}"/>
              </a:ext>
            </a:extLst>
          </p:cNvPr>
          <p:cNvSpPr>
            <a:spLocks noGrp="1"/>
          </p:cNvSpPr>
          <p:nvPr>
            <p:ph type="pic" sz="quarter" idx="239"/>
          </p:nvPr>
        </p:nvSpPr>
        <p:spPr/>
      </p:sp>
    </p:spTree>
    <p:extLst>
      <p:ext uri="{BB962C8B-B14F-4D97-AF65-F5344CB8AC3E}">
        <p14:creationId xmlns:p14="http://schemas.microsoft.com/office/powerpoint/2010/main" val="42623432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224B1AA0-8962-41EA-983F-BD51A00D8678}"/>
              </a:ext>
            </a:extLst>
          </p:cNvPr>
          <p:cNvGrpSpPr/>
          <p:nvPr/>
        </p:nvGrpSpPr>
        <p:grpSpPr>
          <a:xfrm>
            <a:off x="2248950" y="1454855"/>
            <a:ext cx="7694099" cy="3948291"/>
            <a:chOff x="2248950" y="1454855"/>
            <a:chExt cx="7694099" cy="3948291"/>
          </a:xfrm>
        </p:grpSpPr>
        <p:sp>
          <p:nvSpPr>
            <p:cNvPr id="14" name="Rectangle 13">
              <a:extLst>
                <a:ext uri="{FF2B5EF4-FFF2-40B4-BE49-F238E27FC236}">
                  <a16:creationId xmlns:a16="http://schemas.microsoft.com/office/drawing/2014/main" id="{6248F9A5-5657-4065-8C8A-B6E868D98AB9}"/>
                </a:ext>
              </a:extLst>
            </p:cNvPr>
            <p:cNvSpPr/>
            <p:nvPr/>
          </p:nvSpPr>
          <p:spPr>
            <a:xfrm>
              <a:off x="2248950" y="1454855"/>
              <a:ext cx="7694099" cy="3948291"/>
            </a:xfrm>
            <a:prstGeom prst="rect">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33C1D5BD-A68B-4BC4-B5A0-E9396A03CE6A}"/>
                </a:ext>
              </a:extLst>
            </p:cNvPr>
            <p:cNvGrpSpPr/>
            <p:nvPr/>
          </p:nvGrpSpPr>
          <p:grpSpPr>
            <a:xfrm>
              <a:off x="3671710" y="2508864"/>
              <a:ext cx="4848579" cy="1840273"/>
              <a:chOff x="3671710" y="2822941"/>
              <a:chExt cx="4848579" cy="1840273"/>
            </a:xfrm>
          </p:grpSpPr>
          <p:grpSp>
            <p:nvGrpSpPr>
              <p:cNvPr id="17" name="Group 16">
                <a:extLst>
                  <a:ext uri="{FF2B5EF4-FFF2-40B4-BE49-F238E27FC236}">
                    <a16:creationId xmlns:a16="http://schemas.microsoft.com/office/drawing/2014/main" id="{1E1F197A-78FE-413B-8604-1223543E8305}"/>
                  </a:ext>
                </a:extLst>
              </p:cNvPr>
              <p:cNvGrpSpPr/>
              <p:nvPr/>
            </p:nvGrpSpPr>
            <p:grpSpPr>
              <a:xfrm>
                <a:off x="3671710" y="3495337"/>
                <a:ext cx="4848579" cy="1167877"/>
                <a:chOff x="3671712" y="3714350"/>
                <a:chExt cx="4848579" cy="1167877"/>
              </a:xfrm>
            </p:grpSpPr>
            <p:sp>
              <p:nvSpPr>
                <p:cNvPr id="19" name="TextBox 18">
                  <a:extLst>
                    <a:ext uri="{FF2B5EF4-FFF2-40B4-BE49-F238E27FC236}">
                      <a16:creationId xmlns:a16="http://schemas.microsoft.com/office/drawing/2014/main" id="{656066BD-E5B3-4EA4-A6B4-31BBF4556160}"/>
                    </a:ext>
                  </a:extLst>
                </p:cNvPr>
                <p:cNvSpPr txBox="1"/>
                <p:nvPr/>
              </p:nvSpPr>
              <p:spPr>
                <a:xfrm>
                  <a:off x="3671712" y="3714350"/>
                  <a:ext cx="4848579" cy="615553"/>
                </a:xfrm>
                <a:prstGeom prst="rect">
                  <a:avLst/>
                </a:prstGeom>
                <a:noFill/>
              </p:spPr>
              <p:txBody>
                <a:bodyPr wrap="square" rtlCol="0">
                  <a:spAutoFit/>
                </a:bodyPr>
                <a:lstStyle/>
                <a:p>
                  <a:pPr algn="ctr"/>
                  <a:r>
                    <a:rPr lang="en-US" sz="1700" dirty="0">
                      <a:solidFill>
                        <a:schemeClr val="tx1">
                          <a:lumMod val="50000"/>
                          <a:lumOff val="50000"/>
                        </a:schemeClr>
                      </a:solidFill>
                      <a:latin typeface="Roboto Slab" pitchFamily="2" charset="0"/>
                      <a:ea typeface="Roboto Slab" pitchFamily="2" charset="0"/>
                    </a:rPr>
                    <a:t>The Leader of the All business and personal</a:t>
                  </a:r>
                </a:p>
                <a:p>
                  <a:pPr algn="ctr"/>
                  <a:r>
                    <a:rPr lang="en-US" sz="1700" dirty="0">
                      <a:solidFill>
                        <a:schemeClr val="tx1">
                          <a:lumMod val="50000"/>
                          <a:lumOff val="50000"/>
                        </a:schemeClr>
                      </a:solidFill>
                      <a:latin typeface="Roboto Slab" pitchFamily="2" charset="0"/>
                      <a:ea typeface="Roboto Slab" pitchFamily="2" charset="0"/>
                    </a:rPr>
                    <a:t>presentation template </a:t>
                  </a:r>
                  <a:r>
                    <a:rPr lang="en-US" sz="1700" dirty="0">
                      <a:solidFill>
                        <a:schemeClr val="accent5"/>
                      </a:solidFill>
                      <a:latin typeface="Roboto Slab" pitchFamily="2" charset="0"/>
                      <a:ea typeface="Roboto Slab" pitchFamily="2" charset="0"/>
                    </a:rPr>
                    <a:t>quote</a:t>
                  </a:r>
                </a:p>
              </p:txBody>
            </p:sp>
            <p:grpSp>
              <p:nvGrpSpPr>
                <p:cNvPr id="20" name="Group 19">
                  <a:extLst>
                    <a:ext uri="{FF2B5EF4-FFF2-40B4-BE49-F238E27FC236}">
                      <a16:creationId xmlns:a16="http://schemas.microsoft.com/office/drawing/2014/main" id="{13C27803-C1F1-4DDB-9783-5411FDAA56E5}"/>
                    </a:ext>
                  </a:extLst>
                </p:cNvPr>
                <p:cNvGrpSpPr/>
                <p:nvPr/>
              </p:nvGrpSpPr>
              <p:grpSpPr>
                <a:xfrm>
                  <a:off x="5305426" y="4468899"/>
                  <a:ext cx="1581150" cy="413328"/>
                  <a:chOff x="5305425" y="1248191"/>
                  <a:chExt cx="1581150" cy="413328"/>
                </a:xfrm>
              </p:grpSpPr>
              <p:sp>
                <p:nvSpPr>
                  <p:cNvPr id="21" name="Rectangle 20">
                    <a:extLst>
                      <a:ext uri="{FF2B5EF4-FFF2-40B4-BE49-F238E27FC236}">
                        <a16:creationId xmlns:a16="http://schemas.microsoft.com/office/drawing/2014/main" id="{A4EEF875-8E22-4CF5-B061-63AB455A6CED}"/>
                      </a:ext>
                    </a:extLst>
                  </p:cNvPr>
                  <p:cNvSpPr/>
                  <p:nvPr/>
                </p:nvSpPr>
                <p:spPr>
                  <a:xfrm>
                    <a:off x="5305425" y="1248191"/>
                    <a:ext cx="1581150" cy="41332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8C30B6BE-86AD-41A2-AB3D-052AE910FC47}"/>
                      </a:ext>
                    </a:extLst>
                  </p:cNvPr>
                  <p:cNvSpPr txBox="1"/>
                  <p:nvPr/>
                </p:nvSpPr>
                <p:spPr>
                  <a:xfrm>
                    <a:off x="5392616" y="1316356"/>
                    <a:ext cx="1406769" cy="276999"/>
                  </a:xfrm>
                  <a:prstGeom prst="rect">
                    <a:avLst/>
                  </a:prstGeom>
                  <a:noFill/>
                </p:spPr>
                <p:txBody>
                  <a:bodyPr wrap="square" rtlCol="0">
                    <a:spAutoFit/>
                  </a:bodyPr>
                  <a:lstStyle/>
                  <a:p>
                    <a:pPr algn="ctr"/>
                    <a:r>
                      <a:rPr lang="en-US" sz="1200" dirty="0">
                        <a:solidFill>
                          <a:schemeClr val="bg1"/>
                        </a:solidFill>
                        <a:latin typeface="Roboto Slab" pitchFamily="2" charset="0"/>
                        <a:ea typeface="Roboto Slab" pitchFamily="2" charset="0"/>
                      </a:rPr>
                      <a:t>presentation</a:t>
                    </a:r>
                  </a:p>
                </p:txBody>
              </p:sp>
            </p:grpSp>
          </p:grpSp>
          <p:sp>
            <p:nvSpPr>
              <p:cNvPr id="18" name="TextBox 17">
                <a:extLst>
                  <a:ext uri="{FF2B5EF4-FFF2-40B4-BE49-F238E27FC236}">
                    <a16:creationId xmlns:a16="http://schemas.microsoft.com/office/drawing/2014/main" id="{6440BED1-E62A-4FC9-9006-FE7BB531985B}"/>
                  </a:ext>
                </a:extLst>
              </p:cNvPr>
              <p:cNvSpPr txBox="1"/>
              <p:nvPr/>
            </p:nvSpPr>
            <p:spPr>
              <a:xfrm>
                <a:off x="5055087" y="2822941"/>
                <a:ext cx="2081825" cy="553998"/>
              </a:xfrm>
              <a:prstGeom prst="rect">
                <a:avLst/>
              </a:prstGeom>
              <a:noFill/>
            </p:spPr>
            <p:txBody>
              <a:bodyPr wrap="square" rtlCol="0">
                <a:spAutoFit/>
              </a:bodyPr>
              <a:lstStyle/>
              <a:p>
                <a:pPr algn="ctr"/>
                <a:r>
                  <a:rPr lang="en-US" sz="3000" b="1" dirty="0">
                    <a:solidFill>
                      <a:schemeClr val="tx1">
                        <a:lumMod val="85000"/>
                        <a:lumOff val="15000"/>
                      </a:schemeClr>
                    </a:solidFill>
                    <a:latin typeface="Roboto Slab" pitchFamily="2" charset="0"/>
                    <a:ea typeface="Roboto Slab" pitchFamily="2" charset="0"/>
                  </a:rPr>
                  <a:t>THE END</a:t>
                </a:r>
              </a:p>
            </p:txBody>
          </p:sp>
        </p:grpSp>
      </p:grpSp>
    </p:spTree>
    <p:extLst>
      <p:ext uri="{BB962C8B-B14F-4D97-AF65-F5344CB8AC3E}">
        <p14:creationId xmlns:p14="http://schemas.microsoft.com/office/powerpoint/2010/main" val="815016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BC10B1-0344-4455-9E67-D99C532A5F87}"/>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Welcome Message</a:t>
            </a:r>
            <a:endParaRPr lang="en-US" dirty="0"/>
          </a:p>
        </p:txBody>
      </p:sp>
      <p:sp>
        <p:nvSpPr>
          <p:cNvPr id="3" name="Subtitle 2">
            <a:extLst>
              <a:ext uri="{FF2B5EF4-FFF2-40B4-BE49-F238E27FC236}">
                <a16:creationId xmlns:a16="http://schemas.microsoft.com/office/drawing/2014/main" id="{E9DB4F08-FE5C-469B-84ED-E3ED86F85FE1}"/>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sp>
        <p:nvSpPr>
          <p:cNvPr id="5" name="Rectangle 4">
            <a:extLst>
              <a:ext uri="{FF2B5EF4-FFF2-40B4-BE49-F238E27FC236}">
                <a16:creationId xmlns:a16="http://schemas.microsoft.com/office/drawing/2014/main" id="{9381BB06-DC09-4092-B0C3-3E0929D7A2DD}"/>
              </a:ext>
            </a:extLst>
          </p:cNvPr>
          <p:cNvSpPr/>
          <p:nvPr/>
        </p:nvSpPr>
        <p:spPr>
          <a:xfrm>
            <a:off x="5978012" y="2409335"/>
            <a:ext cx="1951175" cy="553998"/>
          </a:xfrm>
          <a:prstGeom prst="rect">
            <a:avLst/>
          </a:prstGeom>
        </p:spPr>
        <p:txBody>
          <a:bodyPr wrap="none">
            <a:spAutoFit/>
          </a:bodyPr>
          <a:lstStyle/>
          <a:p>
            <a:r>
              <a:rPr lang="en-US" sz="3000" b="1" dirty="0">
                <a:latin typeface="Roboto Slab" pitchFamily="2" charset="0"/>
                <a:ea typeface="Roboto Slab" pitchFamily="2" charset="0"/>
                <a:cs typeface="Lato" panose="020F0502020204030203" pitchFamily="34" charset="0"/>
              </a:rPr>
              <a:t>John Deo</a:t>
            </a:r>
          </a:p>
        </p:txBody>
      </p:sp>
      <p:grpSp>
        <p:nvGrpSpPr>
          <p:cNvPr id="6" name="Group 5">
            <a:extLst>
              <a:ext uri="{FF2B5EF4-FFF2-40B4-BE49-F238E27FC236}">
                <a16:creationId xmlns:a16="http://schemas.microsoft.com/office/drawing/2014/main" id="{03174D43-7FF0-4D1A-9CB0-9A48C41CA03D}"/>
              </a:ext>
            </a:extLst>
          </p:cNvPr>
          <p:cNvGrpSpPr/>
          <p:nvPr/>
        </p:nvGrpSpPr>
        <p:grpSpPr>
          <a:xfrm>
            <a:off x="5978012" y="3065728"/>
            <a:ext cx="4664808" cy="1670183"/>
            <a:chOff x="7776029" y="7106032"/>
            <a:chExt cx="4664808" cy="1670183"/>
          </a:xfrm>
        </p:grpSpPr>
        <p:sp>
          <p:nvSpPr>
            <p:cNvPr id="12" name="Rectangle 11">
              <a:extLst>
                <a:ext uri="{FF2B5EF4-FFF2-40B4-BE49-F238E27FC236}">
                  <a16:creationId xmlns:a16="http://schemas.microsoft.com/office/drawing/2014/main" id="{500F92C3-9038-4F56-86A0-00AFFBAFBC07}"/>
                </a:ext>
              </a:extLst>
            </p:cNvPr>
            <p:cNvSpPr>
              <a:spLocks/>
            </p:cNvSpPr>
            <p:nvPr/>
          </p:nvSpPr>
          <p:spPr bwMode="auto">
            <a:xfrm>
              <a:off x="7869314" y="7106032"/>
              <a:ext cx="4571523" cy="1183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0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a:t>
              </a:r>
            </a:p>
            <a:p>
              <a:pPr>
                <a:lnSpc>
                  <a:spcPts val="20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lorem to reliability. By using simple alignments are This letterhead</a:t>
              </a:r>
            </a:p>
          </p:txBody>
        </p:sp>
        <p:sp>
          <p:nvSpPr>
            <p:cNvPr id="14" name="TextBox 48">
              <a:extLst>
                <a:ext uri="{FF2B5EF4-FFF2-40B4-BE49-F238E27FC236}">
                  <a16:creationId xmlns:a16="http://schemas.microsoft.com/office/drawing/2014/main" id="{B3665669-9668-4AA3-80DB-791C9FE4E4C3}"/>
                </a:ext>
              </a:extLst>
            </p:cNvPr>
            <p:cNvSpPr txBox="1"/>
            <p:nvPr/>
          </p:nvSpPr>
          <p:spPr>
            <a:xfrm>
              <a:off x="7776029" y="8529994"/>
              <a:ext cx="4133416"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spc="200" dirty="0">
                  <a:latin typeface="Roboto Slab" pitchFamily="2" charset="0"/>
                  <a:ea typeface="Roboto Slab" pitchFamily="2" charset="0"/>
                  <a:cs typeface="Lato" panose="020F0502020204030203" pitchFamily="34" charset="0"/>
                </a:rPr>
                <a:t>www.website/ fb/ you tube/company name.com</a:t>
              </a:r>
            </a:p>
          </p:txBody>
        </p:sp>
      </p:grpSp>
      <p:grpSp>
        <p:nvGrpSpPr>
          <p:cNvPr id="7" name="Group 6">
            <a:extLst>
              <a:ext uri="{FF2B5EF4-FFF2-40B4-BE49-F238E27FC236}">
                <a16:creationId xmlns:a16="http://schemas.microsoft.com/office/drawing/2014/main" id="{F7BB0800-208B-4084-A273-F55C5526855F}"/>
              </a:ext>
            </a:extLst>
          </p:cNvPr>
          <p:cNvGrpSpPr/>
          <p:nvPr/>
        </p:nvGrpSpPr>
        <p:grpSpPr>
          <a:xfrm>
            <a:off x="6071297" y="4976493"/>
            <a:ext cx="2593908" cy="353148"/>
            <a:chOff x="6869191" y="6093835"/>
            <a:chExt cx="2593908" cy="353148"/>
          </a:xfrm>
        </p:grpSpPr>
        <p:sp>
          <p:nvSpPr>
            <p:cNvPr id="26" name="Oval 25">
              <a:extLst>
                <a:ext uri="{FF2B5EF4-FFF2-40B4-BE49-F238E27FC236}">
                  <a16:creationId xmlns:a16="http://schemas.microsoft.com/office/drawing/2014/main" id="{5ABC50FD-EB7D-41C7-BB43-4F96CB3939F7}"/>
                </a:ext>
              </a:extLst>
            </p:cNvPr>
            <p:cNvSpPr/>
            <p:nvPr/>
          </p:nvSpPr>
          <p:spPr>
            <a:xfrm>
              <a:off x="6869191" y="6093835"/>
              <a:ext cx="353145" cy="353148"/>
            </a:xfrm>
            <a:prstGeom prst="ellips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27" name="AutoShape 1">
              <a:extLst>
                <a:ext uri="{FF2B5EF4-FFF2-40B4-BE49-F238E27FC236}">
                  <a16:creationId xmlns:a16="http://schemas.microsoft.com/office/drawing/2014/main" id="{9A0D679D-8D71-4CE8-BB0A-7FE3B0A4435E}"/>
                </a:ext>
              </a:extLst>
            </p:cNvPr>
            <p:cNvSpPr>
              <a:spLocks/>
            </p:cNvSpPr>
            <p:nvPr/>
          </p:nvSpPr>
          <p:spPr bwMode="auto">
            <a:xfrm>
              <a:off x="6954490" y="6196231"/>
              <a:ext cx="182547" cy="148357"/>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accent5"/>
            </a:solidFill>
            <a:ln>
              <a:solidFill>
                <a:schemeClr val="bg1"/>
              </a:solidFill>
            </a:ln>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ysClr val="windowText" lastClr="000000"/>
                </a:solidFill>
                <a:latin typeface="Roboto Slab" pitchFamily="2" charset="0"/>
                <a:ea typeface="Roboto Slab" pitchFamily="2" charset="0"/>
              </a:endParaRPr>
            </a:p>
          </p:txBody>
        </p:sp>
        <p:sp>
          <p:nvSpPr>
            <p:cNvPr id="28" name="Oval 27">
              <a:extLst>
                <a:ext uri="{FF2B5EF4-FFF2-40B4-BE49-F238E27FC236}">
                  <a16:creationId xmlns:a16="http://schemas.microsoft.com/office/drawing/2014/main" id="{413D8B4B-E701-45E7-9C6F-CC3DD3EDE9E0}"/>
                </a:ext>
              </a:extLst>
            </p:cNvPr>
            <p:cNvSpPr/>
            <p:nvPr/>
          </p:nvSpPr>
          <p:spPr>
            <a:xfrm>
              <a:off x="7277817" y="6093835"/>
              <a:ext cx="353145" cy="353148"/>
            </a:xfrm>
            <a:prstGeom prst="ellips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29" name="AutoShape 21">
              <a:extLst>
                <a:ext uri="{FF2B5EF4-FFF2-40B4-BE49-F238E27FC236}">
                  <a16:creationId xmlns:a16="http://schemas.microsoft.com/office/drawing/2014/main" id="{A2007B34-111E-41A6-8012-C92DBFFAD55D}"/>
                </a:ext>
              </a:extLst>
            </p:cNvPr>
            <p:cNvSpPr>
              <a:spLocks/>
            </p:cNvSpPr>
            <p:nvPr/>
          </p:nvSpPr>
          <p:spPr bwMode="auto">
            <a:xfrm>
              <a:off x="7387274" y="6203293"/>
              <a:ext cx="134231" cy="134232"/>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accent5"/>
            </a:solidFill>
            <a:ln>
              <a:solidFill>
                <a:schemeClr val="bg1"/>
              </a:solid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latin typeface="Roboto Slab" pitchFamily="2" charset="0"/>
                <a:ea typeface="Roboto Slab" pitchFamily="2" charset="0"/>
              </a:endParaRPr>
            </a:p>
          </p:txBody>
        </p:sp>
        <p:sp>
          <p:nvSpPr>
            <p:cNvPr id="30" name="Oval 29">
              <a:extLst>
                <a:ext uri="{FF2B5EF4-FFF2-40B4-BE49-F238E27FC236}">
                  <a16:creationId xmlns:a16="http://schemas.microsoft.com/office/drawing/2014/main" id="{A49EBF0C-5FBE-42DA-A9EB-D256D75AFC31}"/>
                </a:ext>
              </a:extLst>
            </p:cNvPr>
            <p:cNvSpPr/>
            <p:nvPr/>
          </p:nvSpPr>
          <p:spPr>
            <a:xfrm>
              <a:off x="7686443" y="6093835"/>
              <a:ext cx="353145" cy="353148"/>
            </a:xfrm>
            <a:prstGeom prst="ellips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31" name="AutoShape 18">
              <a:extLst>
                <a:ext uri="{FF2B5EF4-FFF2-40B4-BE49-F238E27FC236}">
                  <a16:creationId xmlns:a16="http://schemas.microsoft.com/office/drawing/2014/main" id="{4C64E691-BD59-47C9-9C54-7E690ADC87BD}"/>
                </a:ext>
              </a:extLst>
            </p:cNvPr>
            <p:cNvSpPr>
              <a:spLocks/>
            </p:cNvSpPr>
            <p:nvPr/>
          </p:nvSpPr>
          <p:spPr bwMode="auto">
            <a:xfrm>
              <a:off x="7763081" y="6206570"/>
              <a:ext cx="199869" cy="127680"/>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accent5"/>
            </a:solidFill>
            <a:ln>
              <a:solidFill>
                <a:schemeClr val="bg1"/>
              </a:solid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latin typeface="Roboto Slab" pitchFamily="2" charset="0"/>
                <a:ea typeface="Roboto Slab" pitchFamily="2" charset="0"/>
              </a:endParaRPr>
            </a:p>
          </p:txBody>
        </p:sp>
        <p:sp>
          <p:nvSpPr>
            <p:cNvPr id="16" name="Oval 15">
              <a:extLst>
                <a:ext uri="{FF2B5EF4-FFF2-40B4-BE49-F238E27FC236}">
                  <a16:creationId xmlns:a16="http://schemas.microsoft.com/office/drawing/2014/main" id="{2B0C97CF-6324-4C0F-8E8B-C1916DCC0D6B}"/>
                </a:ext>
              </a:extLst>
            </p:cNvPr>
            <p:cNvSpPr/>
            <p:nvPr/>
          </p:nvSpPr>
          <p:spPr>
            <a:xfrm>
              <a:off x="8292702" y="6093835"/>
              <a:ext cx="353145" cy="353148"/>
            </a:xfrm>
            <a:prstGeom prst="ellipse">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17" name="AutoShape 1">
              <a:extLst>
                <a:ext uri="{FF2B5EF4-FFF2-40B4-BE49-F238E27FC236}">
                  <a16:creationId xmlns:a16="http://schemas.microsoft.com/office/drawing/2014/main" id="{79B99264-87C4-44F2-AD8C-040C58A1AB87}"/>
                </a:ext>
              </a:extLst>
            </p:cNvPr>
            <p:cNvSpPr>
              <a:spLocks/>
            </p:cNvSpPr>
            <p:nvPr/>
          </p:nvSpPr>
          <p:spPr bwMode="auto">
            <a:xfrm>
              <a:off x="8378001" y="6196231"/>
              <a:ext cx="182547" cy="148357"/>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accent4"/>
            </a:solidFill>
            <a:ln>
              <a:solidFill>
                <a:schemeClr val="bg1"/>
              </a:solidFill>
            </a:ln>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latin typeface="Roboto Slab" pitchFamily="2" charset="0"/>
                <a:ea typeface="Roboto Slab" pitchFamily="2" charset="0"/>
              </a:endParaRPr>
            </a:p>
          </p:txBody>
        </p:sp>
        <p:sp>
          <p:nvSpPr>
            <p:cNvPr id="19" name="Oval 18">
              <a:extLst>
                <a:ext uri="{FF2B5EF4-FFF2-40B4-BE49-F238E27FC236}">
                  <a16:creationId xmlns:a16="http://schemas.microsoft.com/office/drawing/2014/main" id="{0B265F9A-491B-446D-934E-089E70E60581}"/>
                </a:ext>
              </a:extLst>
            </p:cNvPr>
            <p:cNvSpPr/>
            <p:nvPr/>
          </p:nvSpPr>
          <p:spPr>
            <a:xfrm>
              <a:off x="8701328" y="6093835"/>
              <a:ext cx="353145" cy="353148"/>
            </a:xfrm>
            <a:prstGeom prst="ellipse">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20" name="AutoShape 21">
              <a:extLst>
                <a:ext uri="{FF2B5EF4-FFF2-40B4-BE49-F238E27FC236}">
                  <a16:creationId xmlns:a16="http://schemas.microsoft.com/office/drawing/2014/main" id="{62A5547B-4635-4F01-90FC-D8552C6DE44C}"/>
                </a:ext>
              </a:extLst>
            </p:cNvPr>
            <p:cNvSpPr>
              <a:spLocks/>
            </p:cNvSpPr>
            <p:nvPr/>
          </p:nvSpPr>
          <p:spPr bwMode="auto">
            <a:xfrm>
              <a:off x="8810785" y="6203293"/>
              <a:ext cx="134231" cy="134232"/>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accent4"/>
            </a:solidFill>
            <a:ln>
              <a:solidFill>
                <a:schemeClr val="bg1"/>
              </a:solid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latin typeface="Roboto Slab" pitchFamily="2" charset="0"/>
                <a:ea typeface="Roboto Slab" pitchFamily="2" charset="0"/>
              </a:endParaRPr>
            </a:p>
          </p:txBody>
        </p:sp>
        <p:sp>
          <p:nvSpPr>
            <p:cNvPr id="21" name="Oval 20">
              <a:extLst>
                <a:ext uri="{FF2B5EF4-FFF2-40B4-BE49-F238E27FC236}">
                  <a16:creationId xmlns:a16="http://schemas.microsoft.com/office/drawing/2014/main" id="{B36B6630-7597-4E46-AFA4-D9C18A9C2AF8}"/>
                </a:ext>
              </a:extLst>
            </p:cNvPr>
            <p:cNvSpPr/>
            <p:nvPr/>
          </p:nvSpPr>
          <p:spPr>
            <a:xfrm>
              <a:off x="9109954" y="6093835"/>
              <a:ext cx="353145" cy="353148"/>
            </a:xfrm>
            <a:prstGeom prst="ellipse">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25" name="AutoShape 18">
              <a:extLst>
                <a:ext uri="{FF2B5EF4-FFF2-40B4-BE49-F238E27FC236}">
                  <a16:creationId xmlns:a16="http://schemas.microsoft.com/office/drawing/2014/main" id="{9747FFBF-18DB-411F-BB81-6753D56B99D3}"/>
                </a:ext>
              </a:extLst>
            </p:cNvPr>
            <p:cNvSpPr>
              <a:spLocks/>
            </p:cNvSpPr>
            <p:nvPr/>
          </p:nvSpPr>
          <p:spPr bwMode="auto">
            <a:xfrm>
              <a:off x="9186592" y="6206570"/>
              <a:ext cx="199869" cy="127680"/>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accent4"/>
            </a:solidFill>
            <a:ln>
              <a:solidFill>
                <a:schemeClr val="bg1"/>
              </a:solid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latin typeface="Roboto Slab" pitchFamily="2" charset="0"/>
                <a:ea typeface="Roboto Slab" pitchFamily="2" charset="0"/>
              </a:endParaRPr>
            </a:p>
          </p:txBody>
        </p:sp>
      </p:grpSp>
      <p:sp>
        <p:nvSpPr>
          <p:cNvPr id="8" name="Picture Placeholder 7">
            <a:extLst>
              <a:ext uri="{FF2B5EF4-FFF2-40B4-BE49-F238E27FC236}">
                <a16:creationId xmlns:a16="http://schemas.microsoft.com/office/drawing/2014/main" id="{B98E692F-89A6-4113-A799-DD19DAA8480C}"/>
              </a:ext>
            </a:extLst>
          </p:cNvPr>
          <p:cNvSpPr>
            <a:spLocks noGrp="1"/>
          </p:cNvSpPr>
          <p:nvPr>
            <p:ph type="pic" sz="quarter" idx="230"/>
          </p:nvPr>
        </p:nvSpPr>
        <p:spPr/>
      </p:sp>
    </p:spTree>
    <p:extLst>
      <p:ext uri="{BB962C8B-B14F-4D97-AF65-F5344CB8AC3E}">
        <p14:creationId xmlns:p14="http://schemas.microsoft.com/office/powerpoint/2010/main" val="32413924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extBox 43">
            <a:extLst>
              <a:ext uri="{FF2B5EF4-FFF2-40B4-BE49-F238E27FC236}">
                <a16:creationId xmlns:a16="http://schemas.microsoft.com/office/drawing/2014/main" id="{E918B6F4-3698-495B-894A-C34A180D5614}"/>
              </a:ext>
            </a:extLst>
          </p:cNvPr>
          <p:cNvSpPr txBox="1"/>
          <p:nvPr/>
        </p:nvSpPr>
        <p:spPr>
          <a:xfrm>
            <a:off x="5689600" y="3429000"/>
            <a:ext cx="2335784" cy="553998"/>
          </a:xfrm>
          <a:prstGeom prst="rect">
            <a:avLst/>
          </a:prstGeom>
          <a:noFill/>
        </p:spPr>
        <p:txBody>
          <a:bodyPr wrap="square" rtlCol="0">
            <a:spAutoFit/>
          </a:bodyPr>
          <a:lstStyle/>
          <a:p>
            <a:r>
              <a:rPr lang="en-US" sz="3000" b="1" dirty="0">
                <a:solidFill>
                  <a:schemeClr val="tx1">
                    <a:lumMod val="75000"/>
                    <a:lumOff val="25000"/>
                  </a:schemeClr>
                </a:solidFill>
                <a:latin typeface="Roboto Slab" pitchFamily="2" charset="0"/>
                <a:ea typeface="Roboto Slab" pitchFamily="2" charset="0"/>
                <a:cs typeface="Lato" panose="020F0502020204030203" pitchFamily="34" charset="0"/>
              </a:rPr>
              <a:t>JOHN </a:t>
            </a:r>
            <a:r>
              <a:rPr lang="en-US" sz="3000" b="1" dirty="0">
                <a:solidFill>
                  <a:schemeClr val="accent5"/>
                </a:solidFill>
                <a:latin typeface="Roboto Slab" pitchFamily="2" charset="0"/>
                <a:ea typeface="Roboto Slab" pitchFamily="2" charset="0"/>
                <a:cs typeface="Lato" panose="020F0502020204030203" pitchFamily="34" charset="0"/>
              </a:rPr>
              <a:t>DEO</a:t>
            </a:r>
          </a:p>
        </p:txBody>
      </p:sp>
      <p:sp>
        <p:nvSpPr>
          <p:cNvPr id="46" name="Rectangle 45">
            <a:extLst>
              <a:ext uri="{FF2B5EF4-FFF2-40B4-BE49-F238E27FC236}">
                <a16:creationId xmlns:a16="http://schemas.microsoft.com/office/drawing/2014/main" id="{E67BAC3F-3EDC-4A3D-9B44-8787FEB93827}"/>
              </a:ext>
            </a:extLst>
          </p:cNvPr>
          <p:cNvSpPr/>
          <p:nvPr/>
        </p:nvSpPr>
        <p:spPr>
          <a:xfrm>
            <a:off x="5689600" y="4008950"/>
            <a:ext cx="5072061" cy="835550"/>
          </a:xfrm>
          <a:prstGeom prst="rect">
            <a:avLst/>
          </a:prstGeom>
        </p:spPr>
        <p:txBody>
          <a:bodyPr wrap="square">
            <a:spAutoFit/>
          </a:bodyPr>
          <a:lstStyle/>
          <a:p>
            <a:pP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type and scrambled it to make a type specimen book</a:t>
            </a:r>
          </a:p>
        </p:txBody>
      </p:sp>
      <p:sp>
        <p:nvSpPr>
          <p:cNvPr id="5" name="Rectangle 4">
            <a:extLst>
              <a:ext uri="{FF2B5EF4-FFF2-40B4-BE49-F238E27FC236}">
                <a16:creationId xmlns:a16="http://schemas.microsoft.com/office/drawing/2014/main" id="{6C40876B-1942-4525-9084-3703F1FA627C}"/>
              </a:ext>
            </a:extLst>
          </p:cNvPr>
          <p:cNvSpPr/>
          <p:nvPr/>
        </p:nvSpPr>
        <p:spPr>
          <a:xfrm>
            <a:off x="5689600" y="1107439"/>
            <a:ext cx="3560590" cy="553998"/>
          </a:xfrm>
          <a:prstGeom prst="rect">
            <a:avLst/>
          </a:prstGeom>
        </p:spPr>
        <p:txBody>
          <a:bodyPr wrap="none">
            <a:spAutoFit/>
          </a:bodyPr>
          <a:lstStyle/>
          <a:p>
            <a:r>
              <a:rPr lang="en-US" sz="3000" b="1" dirty="0">
                <a:latin typeface="Roboto Slab" pitchFamily="2" charset="0"/>
                <a:ea typeface="Roboto Slab" pitchFamily="2" charset="0"/>
              </a:rPr>
              <a:t>Welcome Message</a:t>
            </a:r>
            <a:endParaRPr lang="en-US" sz="3000" dirty="0"/>
          </a:p>
        </p:txBody>
      </p:sp>
      <p:sp>
        <p:nvSpPr>
          <p:cNvPr id="23" name="Rectangle 22">
            <a:extLst>
              <a:ext uri="{FF2B5EF4-FFF2-40B4-BE49-F238E27FC236}">
                <a16:creationId xmlns:a16="http://schemas.microsoft.com/office/drawing/2014/main" id="{58718B4D-9B23-490E-80B3-34BD6587C0A3}"/>
              </a:ext>
            </a:extLst>
          </p:cNvPr>
          <p:cNvSpPr/>
          <p:nvPr/>
        </p:nvSpPr>
        <p:spPr>
          <a:xfrm>
            <a:off x="5689600" y="1674413"/>
            <a:ext cx="5222874" cy="1236300"/>
          </a:xfrm>
          <a:prstGeom prst="rect">
            <a:avLst/>
          </a:prstGeom>
        </p:spPr>
        <p:txBody>
          <a:bodyPr wrap="square">
            <a:spAutoFit/>
          </a:bodyPr>
          <a:lstStyle/>
          <a:p>
            <a:pPr>
              <a:lnSpc>
                <a:spcPts val="23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grpSp>
        <p:nvGrpSpPr>
          <p:cNvPr id="24" name="Group 23">
            <a:extLst>
              <a:ext uri="{FF2B5EF4-FFF2-40B4-BE49-F238E27FC236}">
                <a16:creationId xmlns:a16="http://schemas.microsoft.com/office/drawing/2014/main" id="{8EB62A0F-98EA-4EB8-A69B-106CC32E0449}"/>
              </a:ext>
            </a:extLst>
          </p:cNvPr>
          <p:cNvGrpSpPr/>
          <p:nvPr/>
        </p:nvGrpSpPr>
        <p:grpSpPr>
          <a:xfrm>
            <a:off x="5751355" y="5139603"/>
            <a:ext cx="2593908" cy="353148"/>
            <a:chOff x="6869191" y="6093835"/>
            <a:chExt cx="2593908" cy="353148"/>
          </a:xfrm>
        </p:grpSpPr>
        <p:sp>
          <p:nvSpPr>
            <p:cNvPr id="37" name="Oval 36">
              <a:extLst>
                <a:ext uri="{FF2B5EF4-FFF2-40B4-BE49-F238E27FC236}">
                  <a16:creationId xmlns:a16="http://schemas.microsoft.com/office/drawing/2014/main" id="{5C359927-5EC4-487D-BDC0-93A1BC89B87D}"/>
                </a:ext>
              </a:extLst>
            </p:cNvPr>
            <p:cNvSpPr/>
            <p:nvPr/>
          </p:nvSpPr>
          <p:spPr>
            <a:xfrm>
              <a:off x="6869191" y="6093835"/>
              <a:ext cx="353145" cy="353148"/>
            </a:xfrm>
            <a:prstGeom prst="ellips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38" name="AutoShape 1">
              <a:extLst>
                <a:ext uri="{FF2B5EF4-FFF2-40B4-BE49-F238E27FC236}">
                  <a16:creationId xmlns:a16="http://schemas.microsoft.com/office/drawing/2014/main" id="{0759FE13-C75B-4091-9446-738D83D21323}"/>
                </a:ext>
              </a:extLst>
            </p:cNvPr>
            <p:cNvSpPr>
              <a:spLocks/>
            </p:cNvSpPr>
            <p:nvPr/>
          </p:nvSpPr>
          <p:spPr bwMode="auto">
            <a:xfrm>
              <a:off x="6954490" y="6196231"/>
              <a:ext cx="182547" cy="148357"/>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accent5"/>
            </a:solidFill>
            <a:ln>
              <a:solidFill>
                <a:schemeClr val="bg1"/>
              </a:solidFill>
            </a:ln>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ysClr val="windowText" lastClr="000000"/>
                </a:solidFill>
                <a:latin typeface="Roboto Slab" pitchFamily="2" charset="0"/>
                <a:ea typeface="Roboto Slab" pitchFamily="2" charset="0"/>
              </a:endParaRPr>
            </a:p>
          </p:txBody>
        </p:sp>
        <p:sp>
          <p:nvSpPr>
            <p:cNvPr id="39" name="Oval 38">
              <a:extLst>
                <a:ext uri="{FF2B5EF4-FFF2-40B4-BE49-F238E27FC236}">
                  <a16:creationId xmlns:a16="http://schemas.microsoft.com/office/drawing/2014/main" id="{5FC09ACA-D898-4CAF-AAEC-CECAFF1A91F8}"/>
                </a:ext>
              </a:extLst>
            </p:cNvPr>
            <p:cNvSpPr/>
            <p:nvPr/>
          </p:nvSpPr>
          <p:spPr>
            <a:xfrm>
              <a:off x="7277817" y="6093835"/>
              <a:ext cx="353145" cy="353148"/>
            </a:xfrm>
            <a:prstGeom prst="ellips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40" name="AutoShape 21">
              <a:extLst>
                <a:ext uri="{FF2B5EF4-FFF2-40B4-BE49-F238E27FC236}">
                  <a16:creationId xmlns:a16="http://schemas.microsoft.com/office/drawing/2014/main" id="{449A7BFF-747F-4BD4-8549-A2D47F1E635A}"/>
                </a:ext>
              </a:extLst>
            </p:cNvPr>
            <p:cNvSpPr>
              <a:spLocks/>
            </p:cNvSpPr>
            <p:nvPr/>
          </p:nvSpPr>
          <p:spPr bwMode="auto">
            <a:xfrm>
              <a:off x="7387274" y="6203293"/>
              <a:ext cx="134231" cy="134232"/>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accent5"/>
            </a:solidFill>
            <a:ln>
              <a:solidFill>
                <a:schemeClr val="bg1"/>
              </a:solid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latin typeface="Roboto Slab" pitchFamily="2" charset="0"/>
                <a:ea typeface="Roboto Slab" pitchFamily="2" charset="0"/>
              </a:endParaRPr>
            </a:p>
          </p:txBody>
        </p:sp>
        <p:sp>
          <p:nvSpPr>
            <p:cNvPr id="41" name="Oval 40">
              <a:extLst>
                <a:ext uri="{FF2B5EF4-FFF2-40B4-BE49-F238E27FC236}">
                  <a16:creationId xmlns:a16="http://schemas.microsoft.com/office/drawing/2014/main" id="{C06A983F-F4F1-4CDD-9E62-627AE384D1E8}"/>
                </a:ext>
              </a:extLst>
            </p:cNvPr>
            <p:cNvSpPr/>
            <p:nvPr/>
          </p:nvSpPr>
          <p:spPr>
            <a:xfrm>
              <a:off x="7686443" y="6093835"/>
              <a:ext cx="353145" cy="353148"/>
            </a:xfrm>
            <a:prstGeom prst="ellips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42" name="AutoShape 18">
              <a:extLst>
                <a:ext uri="{FF2B5EF4-FFF2-40B4-BE49-F238E27FC236}">
                  <a16:creationId xmlns:a16="http://schemas.microsoft.com/office/drawing/2014/main" id="{A3352508-EC59-4638-8348-1A70A1D3FF52}"/>
                </a:ext>
              </a:extLst>
            </p:cNvPr>
            <p:cNvSpPr>
              <a:spLocks/>
            </p:cNvSpPr>
            <p:nvPr/>
          </p:nvSpPr>
          <p:spPr bwMode="auto">
            <a:xfrm>
              <a:off x="7763081" y="6206570"/>
              <a:ext cx="199869" cy="127680"/>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accent5"/>
            </a:solidFill>
            <a:ln>
              <a:solidFill>
                <a:schemeClr val="bg1"/>
              </a:solid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latin typeface="Roboto Slab" pitchFamily="2" charset="0"/>
                <a:ea typeface="Roboto Slab" pitchFamily="2" charset="0"/>
              </a:endParaRPr>
            </a:p>
          </p:txBody>
        </p:sp>
        <p:sp>
          <p:nvSpPr>
            <p:cNvPr id="43" name="Oval 42">
              <a:extLst>
                <a:ext uri="{FF2B5EF4-FFF2-40B4-BE49-F238E27FC236}">
                  <a16:creationId xmlns:a16="http://schemas.microsoft.com/office/drawing/2014/main" id="{1B731EA0-4808-42CF-BE08-B26C6B15852A}"/>
                </a:ext>
              </a:extLst>
            </p:cNvPr>
            <p:cNvSpPr/>
            <p:nvPr/>
          </p:nvSpPr>
          <p:spPr>
            <a:xfrm>
              <a:off x="8292702" y="6093835"/>
              <a:ext cx="353145" cy="353148"/>
            </a:xfrm>
            <a:prstGeom prst="ellipse">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45" name="AutoShape 1">
              <a:extLst>
                <a:ext uri="{FF2B5EF4-FFF2-40B4-BE49-F238E27FC236}">
                  <a16:creationId xmlns:a16="http://schemas.microsoft.com/office/drawing/2014/main" id="{893DBDE2-D7D5-47DE-9689-3117FF6A781B}"/>
                </a:ext>
              </a:extLst>
            </p:cNvPr>
            <p:cNvSpPr>
              <a:spLocks/>
            </p:cNvSpPr>
            <p:nvPr/>
          </p:nvSpPr>
          <p:spPr bwMode="auto">
            <a:xfrm>
              <a:off x="8378001" y="6196231"/>
              <a:ext cx="182547" cy="148357"/>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accent4"/>
            </a:solidFill>
            <a:ln>
              <a:solidFill>
                <a:schemeClr val="bg1"/>
              </a:solidFill>
            </a:ln>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latin typeface="Roboto Slab" pitchFamily="2" charset="0"/>
                <a:ea typeface="Roboto Slab" pitchFamily="2" charset="0"/>
              </a:endParaRPr>
            </a:p>
          </p:txBody>
        </p:sp>
        <p:sp>
          <p:nvSpPr>
            <p:cNvPr id="47" name="Oval 46">
              <a:extLst>
                <a:ext uri="{FF2B5EF4-FFF2-40B4-BE49-F238E27FC236}">
                  <a16:creationId xmlns:a16="http://schemas.microsoft.com/office/drawing/2014/main" id="{56D20C62-57A7-43C7-8692-D74EFB3BA989}"/>
                </a:ext>
              </a:extLst>
            </p:cNvPr>
            <p:cNvSpPr/>
            <p:nvPr/>
          </p:nvSpPr>
          <p:spPr>
            <a:xfrm>
              <a:off x="8701328" y="6093835"/>
              <a:ext cx="353145" cy="353148"/>
            </a:xfrm>
            <a:prstGeom prst="ellipse">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48" name="AutoShape 21">
              <a:extLst>
                <a:ext uri="{FF2B5EF4-FFF2-40B4-BE49-F238E27FC236}">
                  <a16:creationId xmlns:a16="http://schemas.microsoft.com/office/drawing/2014/main" id="{4AED271A-E61E-46A9-B9CA-F62F1EFF29E1}"/>
                </a:ext>
              </a:extLst>
            </p:cNvPr>
            <p:cNvSpPr>
              <a:spLocks/>
            </p:cNvSpPr>
            <p:nvPr/>
          </p:nvSpPr>
          <p:spPr bwMode="auto">
            <a:xfrm>
              <a:off x="8810785" y="6203293"/>
              <a:ext cx="134231" cy="134232"/>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accent4"/>
            </a:solidFill>
            <a:ln>
              <a:solidFill>
                <a:schemeClr val="bg1"/>
              </a:solid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latin typeface="Roboto Slab" pitchFamily="2" charset="0"/>
                <a:ea typeface="Roboto Slab" pitchFamily="2" charset="0"/>
              </a:endParaRPr>
            </a:p>
          </p:txBody>
        </p:sp>
        <p:sp>
          <p:nvSpPr>
            <p:cNvPr id="49" name="Oval 48">
              <a:extLst>
                <a:ext uri="{FF2B5EF4-FFF2-40B4-BE49-F238E27FC236}">
                  <a16:creationId xmlns:a16="http://schemas.microsoft.com/office/drawing/2014/main" id="{406EFBCB-0428-4268-803F-16BC8C9C24A9}"/>
                </a:ext>
              </a:extLst>
            </p:cNvPr>
            <p:cNvSpPr/>
            <p:nvPr/>
          </p:nvSpPr>
          <p:spPr>
            <a:xfrm>
              <a:off x="9109954" y="6093835"/>
              <a:ext cx="353145" cy="353148"/>
            </a:xfrm>
            <a:prstGeom prst="ellipse">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50" name="AutoShape 18">
              <a:extLst>
                <a:ext uri="{FF2B5EF4-FFF2-40B4-BE49-F238E27FC236}">
                  <a16:creationId xmlns:a16="http://schemas.microsoft.com/office/drawing/2014/main" id="{E9DD4419-9EF2-4FFB-B529-E0BFE2350D95}"/>
                </a:ext>
              </a:extLst>
            </p:cNvPr>
            <p:cNvSpPr>
              <a:spLocks/>
            </p:cNvSpPr>
            <p:nvPr/>
          </p:nvSpPr>
          <p:spPr bwMode="auto">
            <a:xfrm>
              <a:off x="9186592" y="6206570"/>
              <a:ext cx="199869" cy="127680"/>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accent4"/>
            </a:solidFill>
            <a:ln>
              <a:solidFill>
                <a:schemeClr val="bg1"/>
              </a:solid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latin typeface="Roboto Slab" pitchFamily="2" charset="0"/>
                <a:ea typeface="Roboto Slab" pitchFamily="2" charset="0"/>
              </a:endParaRPr>
            </a:p>
          </p:txBody>
        </p:sp>
      </p:grpSp>
      <p:sp>
        <p:nvSpPr>
          <p:cNvPr id="3" name="Picture Placeholder 2">
            <a:extLst>
              <a:ext uri="{FF2B5EF4-FFF2-40B4-BE49-F238E27FC236}">
                <a16:creationId xmlns:a16="http://schemas.microsoft.com/office/drawing/2014/main" id="{2738FB51-58B9-43D4-8021-576761F78D76}"/>
              </a:ext>
            </a:extLst>
          </p:cNvPr>
          <p:cNvSpPr>
            <a:spLocks noGrp="1"/>
          </p:cNvSpPr>
          <p:nvPr>
            <p:ph type="pic" sz="quarter" idx="230"/>
          </p:nvPr>
        </p:nvSpPr>
        <p:spPr/>
      </p:sp>
    </p:spTree>
    <p:extLst>
      <p:ext uri="{BB962C8B-B14F-4D97-AF65-F5344CB8AC3E}">
        <p14:creationId xmlns:p14="http://schemas.microsoft.com/office/powerpoint/2010/main" val="25457752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Diamond 16">
            <a:extLst>
              <a:ext uri="{FF2B5EF4-FFF2-40B4-BE49-F238E27FC236}">
                <a16:creationId xmlns:a16="http://schemas.microsoft.com/office/drawing/2014/main" id="{1B6E3BBD-4CCD-43F9-A14B-E034CC939CB5}"/>
              </a:ext>
            </a:extLst>
          </p:cNvPr>
          <p:cNvSpPr/>
          <p:nvPr/>
        </p:nvSpPr>
        <p:spPr bwMode="auto">
          <a:xfrm>
            <a:off x="634999" y="1685246"/>
            <a:ext cx="2905124" cy="2905124"/>
          </a:xfrm>
          <a:prstGeom prst="diamond">
            <a:avLst/>
          </a:prstGeom>
          <a:solidFill>
            <a:schemeClr val="accent2">
              <a:lumMod val="75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20" name="Diamond 19">
            <a:extLst>
              <a:ext uri="{FF2B5EF4-FFF2-40B4-BE49-F238E27FC236}">
                <a16:creationId xmlns:a16="http://schemas.microsoft.com/office/drawing/2014/main" id="{64B04295-2D7F-4900-BCD6-6A905F0DC372}"/>
              </a:ext>
            </a:extLst>
          </p:cNvPr>
          <p:cNvSpPr/>
          <p:nvPr/>
        </p:nvSpPr>
        <p:spPr bwMode="auto">
          <a:xfrm>
            <a:off x="4541838" y="1685246"/>
            <a:ext cx="2905124" cy="2905124"/>
          </a:xfrm>
          <a:prstGeom prst="diamond">
            <a:avLst/>
          </a:prstGeom>
          <a:solidFill>
            <a:schemeClr val="accent3">
              <a:lumMod val="75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2" name="Diamond 1">
            <a:extLst>
              <a:ext uri="{FF2B5EF4-FFF2-40B4-BE49-F238E27FC236}">
                <a16:creationId xmlns:a16="http://schemas.microsoft.com/office/drawing/2014/main" id="{70C0DA5E-9BA1-465C-9FEC-EB5EFE1E058B}"/>
              </a:ext>
            </a:extLst>
          </p:cNvPr>
          <p:cNvSpPr/>
          <p:nvPr/>
        </p:nvSpPr>
        <p:spPr bwMode="auto">
          <a:xfrm>
            <a:off x="838199" y="1685246"/>
            <a:ext cx="2905124" cy="2905124"/>
          </a:xfrm>
          <a:prstGeom prst="diamond">
            <a:avLst/>
          </a:prstGeom>
          <a:solidFill>
            <a:srgbClr val="FF0000">
              <a:alpha val="85000"/>
            </a:srgb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21" name="Diamond 20">
            <a:extLst>
              <a:ext uri="{FF2B5EF4-FFF2-40B4-BE49-F238E27FC236}">
                <a16:creationId xmlns:a16="http://schemas.microsoft.com/office/drawing/2014/main" id="{4B9264EC-79AA-4FDB-ADAD-110ACA61DE1C}"/>
              </a:ext>
            </a:extLst>
          </p:cNvPr>
          <p:cNvSpPr/>
          <p:nvPr/>
        </p:nvSpPr>
        <p:spPr bwMode="auto">
          <a:xfrm>
            <a:off x="4745038" y="1685246"/>
            <a:ext cx="2905124" cy="2905124"/>
          </a:xfrm>
          <a:prstGeom prst="diamond">
            <a:avLst/>
          </a:prstGeom>
          <a:solidFill>
            <a:srgbClr val="FFC000">
              <a:alpha val="85000"/>
            </a:srgb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23" name="Diamond 22">
            <a:extLst>
              <a:ext uri="{FF2B5EF4-FFF2-40B4-BE49-F238E27FC236}">
                <a16:creationId xmlns:a16="http://schemas.microsoft.com/office/drawing/2014/main" id="{F3F50962-5C51-4D3A-A21B-E5CC16A46606}"/>
              </a:ext>
            </a:extLst>
          </p:cNvPr>
          <p:cNvSpPr/>
          <p:nvPr/>
        </p:nvSpPr>
        <p:spPr bwMode="auto">
          <a:xfrm>
            <a:off x="8448677" y="1685246"/>
            <a:ext cx="2905124" cy="2905124"/>
          </a:xfrm>
          <a:prstGeom prst="diamond">
            <a:avLst/>
          </a:prstGeom>
          <a:solidFill>
            <a:schemeClr val="accent4">
              <a:lumMod val="75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24" name="Diamond 23">
            <a:extLst>
              <a:ext uri="{FF2B5EF4-FFF2-40B4-BE49-F238E27FC236}">
                <a16:creationId xmlns:a16="http://schemas.microsoft.com/office/drawing/2014/main" id="{578CB008-6EDC-4F50-AFB3-2CCC9DC2EDD9}"/>
              </a:ext>
            </a:extLst>
          </p:cNvPr>
          <p:cNvSpPr/>
          <p:nvPr/>
        </p:nvSpPr>
        <p:spPr bwMode="auto">
          <a:xfrm>
            <a:off x="8651877" y="1685246"/>
            <a:ext cx="2905124" cy="2905124"/>
          </a:xfrm>
          <a:prstGeom prst="diamond">
            <a:avLst/>
          </a:prstGeom>
          <a:solidFill>
            <a:srgbClr val="92D050">
              <a:alpha val="85000"/>
            </a:srgb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29" name="AutoShape 49">
            <a:extLst>
              <a:ext uri="{FF2B5EF4-FFF2-40B4-BE49-F238E27FC236}">
                <a16:creationId xmlns:a16="http://schemas.microsoft.com/office/drawing/2014/main" id="{C4CFF9DD-2219-49B9-87E3-A37500BBA2A9}"/>
              </a:ext>
            </a:extLst>
          </p:cNvPr>
          <p:cNvSpPr>
            <a:spLocks/>
          </p:cNvSpPr>
          <p:nvPr/>
        </p:nvSpPr>
        <p:spPr bwMode="auto">
          <a:xfrm>
            <a:off x="1958828" y="2806173"/>
            <a:ext cx="663866" cy="663271"/>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bg1"/>
          </a:solidFill>
          <a:ln>
            <a:noFill/>
          </a:ln>
        </p:spPr>
        <p:txBody>
          <a:bodyPr lIns="0" tIns="0" rIns="0" bIns="0"/>
          <a:lstStyle/>
          <a:p>
            <a:endParaRPr lang="en-US" dirty="0"/>
          </a:p>
        </p:txBody>
      </p:sp>
      <p:sp>
        <p:nvSpPr>
          <p:cNvPr id="37" name="AutoShape 9">
            <a:extLst>
              <a:ext uri="{FF2B5EF4-FFF2-40B4-BE49-F238E27FC236}">
                <a16:creationId xmlns:a16="http://schemas.microsoft.com/office/drawing/2014/main" id="{CF0542D7-753B-4297-AC52-461ADCAF6010}"/>
              </a:ext>
            </a:extLst>
          </p:cNvPr>
          <p:cNvSpPr>
            <a:spLocks/>
          </p:cNvSpPr>
          <p:nvPr/>
        </p:nvSpPr>
        <p:spPr bwMode="auto">
          <a:xfrm>
            <a:off x="5857244" y="2783138"/>
            <a:ext cx="680712" cy="709340"/>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sz="2000" dirty="0"/>
          </a:p>
        </p:txBody>
      </p:sp>
      <p:sp>
        <p:nvSpPr>
          <p:cNvPr id="47" name="AutoShape 49">
            <a:extLst>
              <a:ext uri="{FF2B5EF4-FFF2-40B4-BE49-F238E27FC236}">
                <a16:creationId xmlns:a16="http://schemas.microsoft.com/office/drawing/2014/main" id="{5362C78C-979C-4C36-94F9-586B2E1EF3D3}"/>
              </a:ext>
            </a:extLst>
          </p:cNvPr>
          <p:cNvSpPr>
            <a:spLocks/>
          </p:cNvSpPr>
          <p:nvPr/>
        </p:nvSpPr>
        <p:spPr bwMode="auto">
          <a:xfrm>
            <a:off x="9772506" y="2806173"/>
            <a:ext cx="663866" cy="663271"/>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bg1"/>
          </a:solidFill>
          <a:ln>
            <a:noFill/>
          </a:ln>
        </p:spPr>
        <p:txBody>
          <a:bodyPr lIns="0" tIns="0" rIns="0" bIns="0"/>
          <a:lstStyle/>
          <a:p>
            <a:endParaRPr lang="en-US" dirty="0"/>
          </a:p>
        </p:txBody>
      </p:sp>
      <p:sp>
        <p:nvSpPr>
          <p:cNvPr id="3" name="Title 2">
            <a:extLst>
              <a:ext uri="{FF2B5EF4-FFF2-40B4-BE49-F238E27FC236}">
                <a16:creationId xmlns:a16="http://schemas.microsoft.com/office/drawing/2014/main" id="{8BDAA0EA-E631-435E-A0E6-DDD3FEBD4790}"/>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About us</a:t>
            </a:r>
          </a:p>
        </p:txBody>
      </p:sp>
      <p:sp>
        <p:nvSpPr>
          <p:cNvPr id="4" name="Subtitle 3">
            <a:extLst>
              <a:ext uri="{FF2B5EF4-FFF2-40B4-BE49-F238E27FC236}">
                <a16:creationId xmlns:a16="http://schemas.microsoft.com/office/drawing/2014/main" id="{ED4BAD8D-191D-43E7-A6D2-1219CE1B7FB3}"/>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grpSp>
        <p:nvGrpSpPr>
          <p:cNvPr id="28" name="Group 27">
            <a:extLst>
              <a:ext uri="{FF2B5EF4-FFF2-40B4-BE49-F238E27FC236}">
                <a16:creationId xmlns:a16="http://schemas.microsoft.com/office/drawing/2014/main" id="{2108ACBC-A285-448F-8573-2291561AF5FD}"/>
              </a:ext>
            </a:extLst>
          </p:cNvPr>
          <p:cNvGrpSpPr/>
          <p:nvPr/>
        </p:nvGrpSpPr>
        <p:grpSpPr>
          <a:xfrm>
            <a:off x="1070876" y="4931231"/>
            <a:ext cx="2439770" cy="834350"/>
            <a:chOff x="1755054" y="3896702"/>
            <a:chExt cx="2439770" cy="834350"/>
          </a:xfrm>
        </p:grpSpPr>
        <p:sp>
          <p:nvSpPr>
            <p:cNvPr id="30" name="Rectangle 17">
              <a:extLst>
                <a:ext uri="{FF2B5EF4-FFF2-40B4-BE49-F238E27FC236}">
                  <a16:creationId xmlns:a16="http://schemas.microsoft.com/office/drawing/2014/main" id="{EBBCC8D5-4F56-43C9-A54B-5A6EB27193CE}"/>
                </a:ext>
              </a:extLst>
            </p:cNvPr>
            <p:cNvSpPr>
              <a:spLocks/>
            </p:cNvSpPr>
            <p:nvPr/>
          </p:nvSpPr>
          <p:spPr bwMode="auto">
            <a:xfrm>
              <a:off x="1755054" y="4309258"/>
              <a:ext cx="2439770"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to project an</a:t>
              </a:r>
            </a:p>
          </p:txBody>
        </p:sp>
        <p:sp>
          <p:nvSpPr>
            <p:cNvPr id="34" name="TextBox 33">
              <a:extLst>
                <a:ext uri="{FF2B5EF4-FFF2-40B4-BE49-F238E27FC236}">
                  <a16:creationId xmlns:a16="http://schemas.microsoft.com/office/drawing/2014/main" id="{C4DD0E0C-4832-41AE-8918-CBC5E816E198}"/>
                </a:ext>
              </a:extLst>
            </p:cNvPr>
            <p:cNvSpPr txBox="1"/>
            <p:nvPr/>
          </p:nvSpPr>
          <p:spPr>
            <a:xfrm>
              <a:off x="2126254" y="3896702"/>
              <a:ext cx="1697372"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grpSp>
        <p:nvGrpSpPr>
          <p:cNvPr id="36" name="Group 35">
            <a:extLst>
              <a:ext uri="{FF2B5EF4-FFF2-40B4-BE49-F238E27FC236}">
                <a16:creationId xmlns:a16="http://schemas.microsoft.com/office/drawing/2014/main" id="{86E3AFA9-EE02-4A74-9000-5A2BF57D329E}"/>
              </a:ext>
            </a:extLst>
          </p:cNvPr>
          <p:cNvGrpSpPr/>
          <p:nvPr/>
        </p:nvGrpSpPr>
        <p:grpSpPr>
          <a:xfrm>
            <a:off x="4977715" y="4931231"/>
            <a:ext cx="2439770" cy="834350"/>
            <a:chOff x="1755054" y="3896702"/>
            <a:chExt cx="2439770" cy="834350"/>
          </a:xfrm>
        </p:grpSpPr>
        <p:sp>
          <p:nvSpPr>
            <p:cNvPr id="38" name="Rectangle 17">
              <a:extLst>
                <a:ext uri="{FF2B5EF4-FFF2-40B4-BE49-F238E27FC236}">
                  <a16:creationId xmlns:a16="http://schemas.microsoft.com/office/drawing/2014/main" id="{7B560A00-796D-404B-AA7F-D1D7DB6C4701}"/>
                </a:ext>
              </a:extLst>
            </p:cNvPr>
            <p:cNvSpPr>
              <a:spLocks/>
            </p:cNvSpPr>
            <p:nvPr/>
          </p:nvSpPr>
          <p:spPr bwMode="auto">
            <a:xfrm>
              <a:off x="1755054" y="4309258"/>
              <a:ext cx="2439770"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400" dirty="0">
                  <a:latin typeface="Roboto Slab" pitchFamily="2" charset="0"/>
                  <a:ea typeface="Roboto Slab" pitchFamily="2" charset="0"/>
                  <a:cs typeface="Lato" panose="020F0502020204030203" pitchFamily="34" charset="0"/>
                  <a:sym typeface="Montserrat-Regular" charset="0"/>
                </a:rPr>
                <a:t>This letterhead design is to project an</a:t>
              </a:r>
            </a:p>
          </p:txBody>
        </p:sp>
        <p:sp>
          <p:nvSpPr>
            <p:cNvPr id="41" name="TextBox 40">
              <a:extLst>
                <a:ext uri="{FF2B5EF4-FFF2-40B4-BE49-F238E27FC236}">
                  <a16:creationId xmlns:a16="http://schemas.microsoft.com/office/drawing/2014/main" id="{F1DFCDAC-56CA-4366-A068-8DBE7B574D68}"/>
                </a:ext>
              </a:extLst>
            </p:cNvPr>
            <p:cNvSpPr txBox="1"/>
            <p:nvPr/>
          </p:nvSpPr>
          <p:spPr>
            <a:xfrm>
              <a:off x="2126254" y="3896702"/>
              <a:ext cx="1697372" cy="400110"/>
            </a:xfrm>
            <a:prstGeom prst="rect">
              <a:avLst/>
            </a:prstGeom>
            <a:noFill/>
          </p:spPr>
          <p:txBody>
            <a:bodyPr wrap="square" rtlCol="0">
              <a:spAutoFit/>
            </a:bodyPr>
            <a:lstStyle/>
            <a:p>
              <a:pPr algn="ctr"/>
              <a:r>
                <a:rPr lang="en-US" sz="2000" b="1" dirty="0">
                  <a:latin typeface="Roboto Slab" pitchFamily="2" charset="0"/>
                  <a:ea typeface="Roboto Slab" pitchFamily="2" charset="0"/>
                  <a:cs typeface="Lato" panose="020F0502020204030203" pitchFamily="34" charset="0"/>
                </a:rPr>
                <a:t>TITLE TEXT</a:t>
              </a:r>
            </a:p>
          </p:txBody>
        </p:sp>
      </p:grpSp>
      <p:grpSp>
        <p:nvGrpSpPr>
          <p:cNvPr id="42" name="Group 41">
            <a:extLst>
              <a:ext uri="{FF2B5EF4-FFF2-40B4-BE49-F238E27FC236}">
                <a16:creationId xmlns:a16="http://schemas.microsoft.com/office/drawing/2014/main" id="{A8B89202-0F9A-4091-907B-C9019BD3748C}"/>
              </a:ext>
            </a:extLst>
          </p:cNvPr>
          <p:cNvGrpSpPr/>
          <p:nvPr/>
        </p:nvGrpSpPr>
        <p:grpSpPr>
          <a:xfrm>
            <a:off x="8884554" y="4931231"/>
            <a:ext cx="2439770" cy="834350"/>
            <a:chOff x="1755054" y="3896702"/>
            <a:chExt cx="2439770" cy="834350"/>
          </a:xfrm>
        </p:grpSpPr>
        <p:sp>
          <p:nvSpPr>
            <p:cNvPr id="45" name="Rectangle 17">
              <a:extLst>
                <a:ext uri="{FF2B5EF4-FFF2-40B4-BE49-F238E27FC236}">
                  <a16:creationId xmlns:a16="http://schemas.microsoft.com/office/drawing/2014/main" id="{66098B85-A0ED-415C-9366-EE49FCFA263E}"/>
                </a:ext>
              </a:extLst>
            </p:cNvPr>
            <p:cNvSpPr>
              <a:spLocks/>
            </p:cNvSpPr>
            <p:nvPr/>
          </p:nvSpPr>
          <p:spPr bwMode="auto">
            <a:xfrm>
              <a:off x="1755054" y="4309258"/>
              <a:ext cx="2439770"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to project an</a:t>
              </a:r>
            </a:p>
          </p:txBody>
        </p:sp>
        <p:sp>
          <p:nvSpPr>
            <p:cNvPr id="46" name="TextBox 45">
              <a:extLst>
                <a:ext uri="{FF2B5EF4-FFF2-40B4-BE49-F238E27FC236}">
                  <a16:creationId xmlns:a16="http://schemas.microsoft.com/office/drawing/2014/main" id="{2F620A2A-BFD5-4B0F-9E42-C03886C1AE53}"/>
                </a:ext>
              </a:extLst>
            </p:cNvPr>
            <p:cNvSpPr txBox="1"/>
            <p:nvPr/>
          </p:nvSpPr>
          <p:spPr>
            <a:xfrm>
              <a:off x="2126254" y="3896702"/>
              <a:ext cx="1697372"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sp>
        <p:nvSpPr>
          <p:cNvPr id="6" name="Picture Placeholder 5">
            <a:extLst>
              <a:ext uri="{FF2B5EF4-FFF2-40B4-BE49-F238E27FC236}">
                <a16:creationId xmlns:a16="http://schemas.microsoft.com/office/drawing/2014/main" id="{19645AF7-E985-45A8-A122-3AF3FF064BB4}"/>
              </a:ext>
            </a:extLst>
          </p:cNvPr>
          <p:cNvSpPr>
            <a:spLocks noGrp="1"/>
          </p:cNvSpPr>
          <p:nvPr>
            <p:ph type="pic" sz="quarter" idx="232"/>
          </p:nvPr>
        </p:nvSpPr>
        <p:spPr/>
      </p:sp>
      <p:sp>
        <p:nvSpPr>
          <p:cNvPr id="8" name="Picture Placeholder 7">
            <a:extLst>
              <a:ext uri="{FF2B5EF4-FFF2-40B4-BE49-F238E27FC236}">
                <a16:creationId xmlns:a16="http://schemas.microsoft.com/office/drawing/2014/main" id="{712C387D-D8C3-4230-B2FC-6537A8E6779A}"/>
              </a:ext>
            </a:extLst>
          </p:cNvPr>
          <p:cNvSpPr>
            <a:spLocks noGrp="1"/>
          </p:cNvSpPr>
          <p:nvPr>
            <p:ph type="pic" sz="quarter" idx="231"/>
          </p:nvPr>
        </p:nvSpPr>
        <p:spPr/>
      </p:sp>
      <p:sp>
        <p:nvSpPr>
          <p:cNvPr id="10" name="Picture Placeholder 9">
            <a:extLst>
              <a:ext uri="{FF2B5EF4-FFF2-40B4-BE49-F238E27FC236}">
                <a16:creationId xmlns:a16="http://schemas.microsoft.com/office/drawing/2014/main" id="{467BDE38-830B-4AB4-9EA4-0211EFE44F6D}"/>
              </a:ext>
            </a:extLst>
          </p:cNvPr>
          <p:cNvSpPr>
            <a:spLocks noGrp="1"/>
          </p:cNvSpPr>
          <p:nvPr>
            <p:ph type="pic" sz="quarter" idx="230"/>
          </p:nvPr>
        </p:nvSpPr>
        <p:spPr/>
      </p:sp>
    </p:spTree>
    <p:extLst>
      <p:ext uri="{BB962C8B-B14F-4D97-AF65-F5344CB8AC3E}">
        <p14:creationId xmlns:p14="http://schemas.microsoft.com/office/powerpoint/2010/main" val="4048585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F885EE6-EC7F-4D1D-BD1E-64AFB41E0190}"/>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About us</a:t>
            </a:r>
          </a:p>
        </p:txBody>
      </p:sp>
      <p:sp>
        <p:nvSpPr>
          <p:cNvPr id="5" name="Subtitle 4">
            <a:extLst>
              <a:ext uri="{FF2B5EF4-FFF2-40B4-BE49-F238E27FC236}">
                <a16:creationId xmlns:a16="http://schemas.microsoft.com/office/drawing/2014/main" id="{6ACEB592-461D-4AB4-9062-35FF37EC36F0}"/>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sp>
        <p:nvSpPr>
          <p:cNvPr id="31" name="Flowchart: Process 30">
            <a:extLst>
              <a:ext uri="{FF2B5EF4-FFF2-40B4-BE49-F238E27FC236}">
                <a16:creationId xmlns:a16="http://schemas.microsoft.com/office/drawing/2014/main" id="{879ADA70-A5F0-4979-8BBA-439CCD3010E3}"/>
              </a:ext>
            </a:extLst>
          </p:cNvPr>
          <p:cNvSpPr/>
          <p:nvPr/>
        </p:nvSpPr>
        <p:spPr bwMode="auto">
          <a:xfrm>
            <a:off x="4420148" y="1814512"/>
            <a:ext cx="2542524" cy="2162401"/>
          </a:xfrm>
          <a:prstGeom prst="flowChartProcess">
            <a:avLst/>
          </a:prstGeom>
          <a:solidFill>
            <a:schemeClr val="accent5"/>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32" name="Flowchart: Process 31">
            <a:extLst>
              <a:ext uri="{FF2B5EF4-FFF2-40B4-BE49-F238E27FC236}">
                <a16:creationId xmlns:a16="http://schemas.microsoft.com/office/drawing/2014/main" id="{A2A872A3-AB33-45B6-8EE1-9D6B06D1D1A1}"/>
              </a:ext>
            </a:extLst>
          </p:cNvPr>
          <p:cNvSpPr/>
          <p:nvPr/>
        </p:nvSpPr>
        <p:spPr bwMode="auto">
          <a:xfrm>
            <a:off x="7034812" y="1814512"/>
            <a:ext cx="2542524" cy="2162401"/>
          </a:xfrm>
          <a:prstGeom prst="flowChartProcess">
            <a:avLst/>
          </a:prstGeom>
          <a:solidFill>
            <a:schemeClr val="accent4"/>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33" name="Flowchart: Process 32">
            <a:extLst>
              <a:ext uri="{FF2B5EF4-FFF2-40B4-BE49-F238E27FC236}">
                <a16:creationId xmlns:a16="http://schemas.microsoft.com/office/drawing/2014/main" id="{31BAD218-1338-45D0-9426-EB4CE0846692}"/>
              </a:ext>
            </a:extLst>
          </p:cNvPr>
          <p:cNvSpPr/>
          <p:nvPr/>
        </p:nvSpPr>
        <p:spPr bwMode="auto">
          <a:xfrm>
            <a:off x="9649476" y="1814512"/>
            <a:ext cx="2542524" cy="2162401"/>
          </a:xfrm>
          <a:prstGeom prst="flowChartProcess">
            <a:avLst/>
          </a:prstGeom>
          <a:solidFill>
            <a:schemeClr val="accent6"/>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46" name="Group 45">
            <a:extLst>
              <a:ext uri="{FF2B5EF4-FFF2-40B4-BE49-F238E27FC236}">
                <a16:creationId xmlns:a16="http://schemas.microsoft.com/office/drawing/2014/main" id="{3F008F6B-6929-4793-B641-86100D7AEF01}"/>
              </a:ext>
            </a:extLst>
          </p:cNvPr>
          <p:cNvGrpSpPr/>
          <p:nvPr/>
        </p:nvGrpSpPr>
        <p:grpSpPr>
          <a:xfrm>
            <a:off x="4471525" y="2091649"/>
            <a:ext cx="2439770" cy="1575397"/>
            <a:chOff x="4204328" y="2095838"/>
            <a:chExt cx="2439770" cy="1575397"/>
          </a:xfrm>
        </p:grpSpPr>
        <p:grpSp>
          <p:nvGrpSpPr>
            <p:cNvPr id="37" name="Group 36">
              <a:extLst>
                <a:ext uri="{FF2B5EF4-FFF2-40B4-BE49-F238E27FC236}">
                  <a16:creationId xmlns:a16="http://schemas.microsoft.com/office/drawing/2014/main" id="{EA484FD0-1AED-49EA-B45F-0E9935ED9115}"/>
                </a:ext>
              </a:extLst>
            </p:cNvPr>
            <p:cNvGrpSpPr/>
            <p:nvPr/>
          </p:nvGrpSpPr>
          <p:grpSpPr>
            <a:xfrm>
              <a:off x="4204328" y="2836885"/>
              <a:ext cx="2439770" cy="834350"/>
              <a:chOff x="1755054" y="3896702"/>
              <a:chExt cx="2439770" cy="834350"/>
            </a:xfrm>
          </p:grpSpPr>
          <p:sp>
            <p:nvSpPr>
              <p:cNvPr id="39" name="Rectangle 17">
                <a:extLst>
                  <a:ext uri="{FF2B5EF4-FFF2-40B4-BE49-F238E27FC236}">
                    <a16:creationId xmlns:a16="http://schemas.microsoft.com/office/drawing/2014/main" id="{EB07324B-E23B-413E-934F-7309CD677B6C}"/>
                  </a:ext>
                </a:extLst>
              </p:cNvPr>
              <p:cNvSpPr>
                <a:spLocks/>
              </p:cNvSpPr>
              <p:nvPr/>
            </p:nvSpPr>
            <p:spPr bwMode="auto">
              <a:xfrm>
                <a:off x="1755054" y="4309258"/>
                <a:ext cx="2439770"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to project an</a:t>
                </a:r>
              </a:p>
            </p:txBody>
          </p:sp>
          <p:sp>
            <p:nvSpPr>
              <p:cNvPr id="40" name="TextBox 39">
                <a:extLst>
                  <a:ext uri="{FF2B5EF4-FFF2-40B4-BE49-F238E27FC236}">
                    <a16:creationId xmlns:a16="http://schemas.microsoft.com/office/drawing/2014/main" id="{BEE82FC9-4EC9-4ED0-B7A9-54B2236BBB5C}"/>
                  </a:ext>
                </a:extLst>
              </p:cNvPr>
              <p:cNvSpPr txBox="1"/>
              <p:nvPr/>
            </p:nvSpPr>
            <p:spPr>
              <a:xfrm>
                <a:off x="2126254" y="3896702"/>
                <a:ext cx="1697372" cy="369332"/>
              </a:xfrm>
              <a:prstGeom prst="rect">
                <a:avLst/>
              </a:prstGeom>
              <a:noFill/>
            </p:spPr>
            <p:txBody>
              <a:bodyPr wrap="square" rtlCol="0">
                <a:spAutoFit/>
              </a:bodyPr>
              <a:lstStyle/>
              <a:p>
                <a:pPr algn="ctr"/>
                <a:r>
                  <a:rPr lang="en-US" b="1" dirty="0">
                    <a:solidFill>
                      <a:schemeClr val="bg1"/>
                    </a:solidFill>
                    <a:latin typeface="Roboto Slab" pitchFamily="2" charset="0"/>
                    <a:ea typeface="Roboto Slab" pitchFamily="2" charset="0"/>
                    <a:cs typeface="Lato" panose="020F0502020204030203" pitchFamily="34" charset="0"/>
                  </a:rPr>
                  <a:t>TITLE TEXT</a:t>
                </a:r>
              </a:p>
            </p:txBody>
          </p:sp>
        </p:grpSp>
        <p:sp>
          <p:nvSpPr>
            <p:cNvPr id="38" name="AutoShape 49">
              <a:extLst>
                <a:ext uri="{FF2B5EF4-FFF2-40B4-BE49-F238E27FC236}">
                  <a16:creationId xmlns:a16="http://schemas.microsoft.com/office/drawing/2014/main" id="{99AE1AB7-E364-43F0-83B0-4443AC3883FC}"/>
                </a:ext>
              </a:extLst>
            </p:cNvPr>
            <p:cNvSpPr>
              <a:spLocks/>
            </p:cNvSpPr>
            <p:nvPr/>
          </p:nvSpPr>
          <p:spPr bwMode="auto">
            <a:xfrm>
              <a:off x="5092280" y="2095838"/>
              <a:ext cx="663866" cy="663271"/>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bg1"/>
            </a:solidFill>
            <a:ln>
              <a:noFill/>
            </a:ln>
          </p:spPr>
          <p:txBody>
            <a:bodyPr lIns="0" tIns="0" rIns="0" bIns="0"/>
            <a:lstStyle/>
            <a:p>
              <a:endParaRPr lang="en-US" dirty="0">
                <a:solidFill>
                  <a:schemeClr val="bg1"/>
                </a:solidFill>
              </a:endParaRPr>
            </a:p>
          </p:txBody>
        </p:sp>
      </p:grpSp>
      <p:grpSp>
        <p:nvGrpSpPr>
          <p:cNvPr id="47" name="Group 46">
            <a:extLst>
              <a:ext uri="{FF2B5EF4-FFF2-40B4-BE49-F238E27FC236}">
                <a16:creationId xmlns:a16="http://schemas.microsoft.com/office/drawing/2014/main" id="{C136CCAB-2CB9-4ECA-8B52-CC2133B55D60}"/>
              </a:ext>
            </a:extLst>
          </p:cNvPr>
          <p:cNvGrpSpPr/>
          <p:nvPr/>
        </p:nvGrpSpPr>
        <p:grpSpPr>
          <a:xfrm>
            <a:off x="7086189" y="2091649"/>
            <a:ext cx="2439770" cy="1598432"/>
            <a:chOff x="7137566" y="2084321"/>
            <a:chExt cx="2439770" cy="1598432"/>
          </a:xfrm>
        </p:grpSpPr>
        <p:grpSp>
          <p:nvGrpSpPr>
            <p:cNvPr id="42" name="Group 41">
              <a:extLst>
                <a:ext uri="{FF2B5EF4-FFF2-40B4-BE49-F238E27FC236}">
                  <a16:creationId xmlns:a16="http://schemas.microsoft.com/office/drawing/2014/main" id="{3A01A297-2E97-498F-A111-0243061CD481}"/>
                </a:ext>
              </a:extLst>
            </p:cNvPr>
            <p:cNvGrpSpPr/>
            <p:nvPr/>
          </p:nvGrpSpPr>
          <p:grpSpPr>
            <a:xfrm>
              <a:off x="7137566" y="2848403"/>
              <a:ext cx="2439770" cy="834350"/>
              <a:chOff x="1755054" y="3896702"/>
              <a:chExt cx="2439770" cy="834350"/>
            </a:xfrm>
          </p:grpSpPr>
          <p:sp>
            <p:nvSpPr>
              <p:cNvPr id="44" name="Rectangle 17">
                <a:extLst>
                  <a:ext uri="{FF2B5EF4-FFF2-40B4-BE49-F238E27FC236}">
                    <a16:creationId xmlns:a16="http://schemas.microsoft.com/office/drawing/2014/main" id="{DFAF044F-5CD4-43E6-B22B-7238B5F4F2EE}"/>
                  </a:ext>
                </a:extLst>
              </p:cNvPr>
              <p:cNvSpPr>
                <a:spLocks/>
              </p:cNvSpPr>
              <p:nvPr/>
            </p:nvSpPr>
            <p:spPr bwMode="auto">
              <a:xfrm>
                <a:off x="1755054" y="4309258"/>
                <a:ext cx="2439770"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4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to project an</a:t>
                </a:r>
              </a:p>
            </p:txBody>
          </p:sp>
          <p:sp>
            <p:nvSpPr>
              <p:cNvPr id="45" name="TextBox 44">
                <a:extLst>
                  <a:ext uri="{FF2B5EF4-FFF2-40B4-BE49-F238E27FC236}">
                    <a16:creationId xmlns:a16="http://schemas.microsoft.com/office/drawing/2014/main" id="{27EC72A6-CFB1-4F79-A712-A07F067430C6}"/>
                  </a:ext>
                </a:extLst>
              </p:cNvPr>
              <p:cNvSpPr txBox="1"/>
              <p:nvPr/>
            </p:nvSpPr>
            <p:spPr>
              <a:xfrm>
                <a:off x="2126254" y="3896702"/>
                <a:ext cx="1697372" cy="400110"/>
              </a:xfrm>
              <a:prstGeom prst="rect">
                <a:avLst/>
              </a:prstGeom>
              <a:noFill/>
            </p:spPr>
            <p:txBody>
              <a:bodyPr wrap="square" rtlCol="0">
                <a:spAutoFit/>
              </a:bodyPr>
              <a:lstStyle/>
              <a:p>
                <a:pPr algn="ctr"/>
                <a:r>
                  <a:rPr lang="en-US" sz="2000" b="1" dirty="0">
                    <a:solidFill>
                      <a:schemeClr val="bg1"/>
                    </a:solidFill>
                    <a:latin typeface="Roboto Slab" pitchFamily="2" charset="0"/>
                    <a:ea typeface="Roboto Slab" pitchFamily="2" charset="0"/>
                    <a:cs typeface="Lato" panose="020F0502020204030203" pitchFamily="34" charset="0"/>
                  </a:rPr>
                  <a:t>TITLE TEXT</a:t>
                </a:r>
              </a:p>
            </p:txBody>
          </p:sp>
        </p:grpSp>
        <p:sp>
          <p:nvSpPr>
            <p:cNvPr id="43" name="AutoShape 9">
              <a:extLst>
                <a:ext uri="{FF2B5EF4-FFF2-40B4-BE49-F238E27FC236}">
                  <a16:creationId xmlns:a16="http://schemas.microsoft.com/office/drawing/2014/main" id="{F942A09F-7D02-49AE-B4E2-D6FBAD165226}"/>
                </a:ext>
              </a:extLst>
            </p:cNvPr>
            <p:cNvSpPr>
              <a:spLocks/>
            </p:cNvSpPr>
            <p:nvPr/>
          </p:nvSpPr>
          <p:spPr bwMode="auto">
            <a:xfrm>
              <a:off x="8017095" y="2084321"/>
              <a:ext cx="680712" cy="709340"/>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sz="2000" dirty="0"/>
            </a:p>
          </p:txBody>
        </p:sp>
      </p:grpSp>
      <p:grpSp>
        <p:nvGrpSpPr>
          <p:cNvPr id="48" name="Group 47">
            <a:extLst>
              <a:ext uri="{FF2B5EF4-FFF2-40B4-BE49-F238E27FC236}">
                <a16:creationId xmlns:a16="http://schemas.microsoft.com/office/drawing/2014/main" id="{96B92ABD-C8B8-476D-9C2A-4B1F947DAC74}"/>
              </a:ext>
            </a:extLst>
          </p:cNvPr>
          <p:cNvGrpSpPr/>
          <p:nvPr/>
        </p:nvGrpSpPr>
        <p:grpSpPr>
          <a:xfrm>
            <a:off x="9700853" y="2091649"/>
            <a:ext cx="2439770" cy="1575397"/>
            <a:chOff x="4204328" y="2095838"/>
            <a:chExt cx="2439770" cy="1575397"/>
          </a:xfrm>
        </p:grpSpPr>
        <p:grpSp>
          <p:nvGrpSpPr>
            <p:cNvPr id="49" name="Group 48">
              <a:extLst>
                <a:ext uri="{FF2B5EF4-FFF2-40B4-BE49-F238E27FC236}">
                  <a16:creationId xmlns:a16="http://schemas.microsoft.com/office/drawing/2014/main" id="{C8972546-A744-4E35-B2B3-E3CC8585A5A2}"/>
                </a:ext>
              </a:extLst>
            </p:cNvPr>
            <p:cNvGrpSpPr/>
            <p:nvPr/>
          </p:nvGrpSpPr>
          <p:grpSpPr>
            <a:xfrm>
              <a:off x="4204328" y="2836885"/>
              <a:ext cx="2439770" cy="834350"/>
              <a:chOff x="1755054" y="3896702"/>
              <a:chExt cx="2439770" cy="834350"/>
            </a:xfrm>
          </p:grpSpPr>
          <p:sp>
            <p:nvSpPr>
              <p:cNvPr id="51" name="Rectangle 17">
                <a:extLst>
                  <a:ext uri="{FF2B5EF4-FFF2-40B4-BE49-F238E27FC236}">
                    <a16:creationId xmlns:a16="http://schemas.microsoft.com/office/drawing/2014/main" id="{AA6BC8D7-3C8F-4BE7-9CE6-57F83A1D31B7}"/>
                  </a:ext>
                </a:extLst>
              </p:cNvPr>
              <p:cNvSpPr>
                <a:spLocks/>
              </p:cNvSpPr>
              <p:nvPr/>
            </p:nvSpPr>
            <p:spPr bwMode="auto">
              <a:xfrm>
                <a:off x="1755054" y="4309258"/>
                <a:ext cx="2439770"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to project an</a:t>
                </a:r>
              </a:p>
            </p:txBody>
          </p:sp>
          <p:sp>
            <p:nvSpPr>
              <p:cNvPr id="52" name="TextBox 51">
                <a:extLst>
                  <a:ext uri="{FF2B5EF4-FFF2-40B4-BE49-F238E27FC236}">
                    <a16:creationId xmlns:a16="http://schemas.microsoft.com/office/drawing/2014/main" id="{9B731A37-B54D-479F-A011-DC996941A9D2}"/>
                  </a:ext>
                </a:extLst>
              </p:cNvPr>
              <p:cNvSpPr txBox="1"/>
              <p:nvPr/>
            </p:nvSpPr>
            <p:spPr>
              <a:xfrm>
                <a:off x="2126254" y="3896702"/>
                <a:ext cx="1697372" cy="369332"/>
              </a:xfrm>
              <a:prstGeom prst="rect">
                <a:avLst/>
              </a:prstGeom>
              <a:noFill/>
            </p:spPr>
            <p:txBody>
              <a:bodyPr wrap="square" rtlCol="0">
                <a:spAutoFit/>
              </a:bodyPr>
              <a:lstStyle/>
              <a:p>
                <a:pPr algn="ctr"/>
                <a:r>
                  <a:rPr lang="en-US" b="1" dirty="0">
                    <a:solidFill>
                      <a:schemeClr val="bg1"/>
                    </a:solidFill>
                    <a:latin typeface="Roboto Slab" pitchFamily="2" charset="0"/>
                    <a:ea typeface="Roboto Slab" pitchFamily="2" charset="0"/>
                    <a:cs typeface="Lato" panose="020F0502020204030203" pitchFamily="34" charset="0"/>
                  </a:rPr>
                  <a:t>TITLE TEXT</a:t>
                </a:r>
              </a:p>
            </p:txBody>
          </p:sp>
        </p:grpSp>
        <p:sp>
          <p:nvSpPr>
            <p:cNvPr id="50" name="AutoShape 49">
              <a:extLst>
                <a:ext uri="{FF2B5EF4-FFF2-40B4-BE49-F238E27FC236}">
                  <a16:creationId xmlns:a16="http://schemas.microsoft.com/office/drawing/2014/main" id="{AF2AA599-D20E-4127-B64D-03BCA99916E6}"/>
                </a:ext>
              </a:extLst>
            </p:cNvPr>
            <p:cNvSpPr>
              <a:spLocks/>
            </p:cNvSpPr>
            <p:nvPr/>
          </p:nvSpPr>
          <p:spPr bwMode="auto">
            <a:xfrm>
              <a:off x="5092280" y="2095838"/>
              <a:ext cx="663866" cy="663271"/>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bg1"/>
            </a:solidFill>
            <a:ln>
              <a:noFill/>
            </a:ln>
          </p:spPr>
          <p:txBody>
            <a:bodyPr lIns="0" tIns="0" rIns="0" bIns="0"/>
            <a:lstStyle/>
            <a:p>
              <a:endParaRPr lang="en-US" dirty="0">
                <a:solidFill>
                  <a:schemeClr val="bg1"/>
                </a:solidFill>
              </a:endParaRPr>
            </a:p>
          </p:txBody>
        </p:sp>
      </p:grpSp>
      <p:sp>
        <p:nvSpPr>
          <p:cNvPr id="3" name="Picture Placeholder 2">
            <a:extLst>
              <a:ext uri="{FF2B5EF4-FFF2-40B4-BE49-F238E27FC236}">
                <a16:creationId xmlns:a16="http://schemas.microsoft.com/office/drawing/2014/main" id="{F400C590-BFF3-4AB3-9443-28DC62F4D9CC}"/>
              </a:ext>
            </a:extLst>
          </p:cNvPr>
          <p:cNvSpPr>
            <a:spLocks noGrp="1"/>
          </p:cNvSpPr>
          <p:nvPr>
            <p:ph type="pic" sz="quarter" idx="230"/>
          </p:nvPr>
        </p:nvSpPr>
        <p:spPr/>
      </p:sp>
      <p:sp>
        <p:nvSpPr>
          <p:cNvPr id="7" name="Picture Placeholder 6">
            <a:extLst>
              <a:ext uri="{FF2B5EF4-FFF2-40B4-BE49-F238E27FC236}">
                <a16:creationId xmlns:a16="http://schemas.microsoft.com/office/drawing/2014/main" id="{63AC546D-26C3-487F-8A47-9BE8A4E14F27}"/>
              </a:ext>
            </a:extLst>
          </p:cNvPr>
          <p:cNvSpPr>
            <a:spLocks noGrp="1"/>
          </p:cNvSpPr>
          <p:nvPr>
            <p:ph type="pic" sz="quarter" idx="231"/>
          </p:nvPr>
        </p:nvSpPr>
        <p:spPr/>
      </p:sp>
      <p:sp>
        <p:nvSpPr>
          <p:cNvPr id="10" name="Picture Placeholder 9">
            <a:extLst>
              <a:ext uri="{FF2B5EF4-FFF2-40B4-BE49-F238E27FC236}">
                <a16:creationId xmlns:a16="http://schemas.microsoft.com/office/drawing/2014/main" id="{34487CB2-8C3B-4198-9DA2-998020EFB4EC}"/>
              </a:ext>
            </a:extLst>
          </p:cNvPr>
          <p:cNvSpPr>
            <a:spLocks noGrp="1"/>
          </p:cNvSpPr>
          <p:nvPr>
            <p:ph type="pic" sz="quarter" idx="232"/>
          </p:nvPr>
        </p:nvSpPr>
        <p:spPr/>
      </p:sp>
    </p:spTree>
    <p:extLst>
      <p:ext uri="{BB962C8B-B14F-4D97-AF65-F5344CB8AC3E}">
        <p14:creationId xmlns:p14="http://schemas.microsoft.com/office/powerpoint/2010/main" val="42296177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D3B750B-98E8-49B6-9D6C-3337262E25B1}"/>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Services</a:t>
            </a:r>
          </a:p>
        </p:txBody>
      </p:sp>
      <p:sp>
        <p:nvSpPr>
          <p:cNvPr id="5" name="Subtitle 4">
            <a:extLst>
              <a:ext uri="{FF2B5EF4-FFF2-40B4-BE49-F238E27FC236}">
                <a16:creationId xmlns:a16="http://schemas.microsoft.com/office/drawing/2014/main" id="{1D3435C4-F6BF-4458-A292-A8043CB0136B}"/>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grpSp>
        <p:nvGrpSpPr>
          <p:cNvPr id="58" name="Group 57">
            <a:extLst>
              <a:ext uri="{FF2B5EF4-FFF2-40B4-BE49-F238E27FC236}">
                <a16:creationId xmlns:a16="http://schemas.microsoft.com/office/drawing/2014/main" id="{BCC08340-A579-4924-8E68-F800070309E2}"/>
              </a:ext>
            </a:extLst>
          </p:cNvPr>
          <p:cNvGrpSpPr/>
          <p:nvPr/>
        </p:nvGrpSpPr>
        <p:grpSpPr>
          <a:xfrm>
            <a:off x="1162664" y="4005847"/>
            <a:ext cx="2439770" cy="1745866"/>
            <a:chOff x="4319159" y="4420776"/>
            <a:chExt cx="2439770" cy="1745866"/>
          </a:xfrm>
        </p:grpSpPr>
        <p:grpSp>
          <p:nvGrpSpPr>
            <p:cNvPr id="59" name="Group 58">
              <a:extLst>
                <a:ext uri="{FF2B5EF4-FFF2-40B4-BE49-F238E27FC236}">
                  <a16:creationId xmlns:a16="http://schemas.microsoft.com/office/drawing/2014/main" id="{B193F94A-7295-4AB3-918C-3F517CD5D36D}"/>
                </a:ext>
              </a:extLst>
            </p:cNvPr>
            <p:cNvGrpSpPr/>
            <p:nvPr/>
          </p:nvGrpSpPr>
          <p:grpSpPr>
            <a:xfrm>
              <a:off x="4319159" y="5332292"/>
              <a:ext cx="2439770" cy="834350"/>
              <a:chOff x="1755054" y="3896702"/>
              <a:chExt cx="2439770" cy="834350"/>
            </a:xfrm>
          </p:grpSpPr>
          <p:sp>
            <p:nvSpPr>
              <p:cNvPr id="61" name="Rectangle 17">
                <a:extLst>
                  <a:ext uri="{FF2B5EF4-FFF2-40B4-BE49-F238E27FC236}">
                    <a16:creationId xmlns:a16="http://schemas.microsoft.com/office/drawing/2014/main" id="{BA3F3E40-33A0-4CE0-AD27-0FC37DB624FC}"/>
                  </a:ext>
                </a:extLst>
              </p:cNvPr>
              <p:cNvSpPr>
                <a:spLocks/>
              </p:cNvSpPr>
              <p:nvPr/>
            </p:nvSpPr>
            <p:spPr bwMode="auto">
              <a:xfrm>
                <a:off x="1755054" y="4309258"/>
                <a:ext cx="2439770"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to project an</a:t>
                </a:r>
              </a:p>
            </p:txBody>
          </p:sp>
          <p:sp>
            <p:nvSpPr>
              <p:cNvPr id="62" name="TextBox 61">
                <a:extLst>
                  <a:ext uri="{FF2B5EF4-FFF2-40B4-BE49-F238E27FC236}">
                    <a16:creationId xmlns:a16="http://schemas.microsoft.com/office/drawing/2014/main" id="{D2EB7C46-2B89-4D52-ADB1-EB41019ED523}"/>
                  </a:ext>
                </a:extLst>
              </p:cNvPr>
              <p:cNvSpPr txBox="1"/>
              <p:nvPr/>
            </p:nvSpPr>
            <p:spPr>
              <a:xfrm>
                <a:off x="2126254" y="3896702"/>
                <a:ext cx="1697372"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sp>
          <p:nvSpPr>
            <p:cNvPr id="60" name="AutoShape 49">
              <a:extLst>
                <a:ext uri="{FF2B5EF4-FFF2-40B4-BE49-F238E27FC236}">
                  <a16:creationId xmlns:a16="http://schemas.microsoft.com/office/drawing/2014/main" id="{075B9DA5-CDEE-4A4F-9889-582827DAFE96}"/>
                </a:ext>
              </a:extLst>
            </p:cNvPr>
            <p:cNvSpPr>
              <a:spLocks/>
            </p:cNvSpPr>
            <p:nvPr/>
          </p:nvSpPr>
          <p:spPr bwMode="auto">
            <a:xfrm>
              <a:off x="5207111" y="4420776"/>
              <a:ext cx="663866" cy="663271"/>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accent4"/>
            </a:solidFill>
            <a:ln>
              <a:noFill/>
            </a:ln>
          </p:spPr>
          <p:txBody>
            <a:bodyPr lIns="0" tIns="0" rIns="0" bIns="0"/>
            <a:lstStyle/>
            <a:p>
              <a:endParaRPr lang="en-US" dirty="0"/>
            </a:p>
          </p:txBody>
        </p:sp>
      </p:grpSp>
      <p:grpSp>
        <p:nvGrpSpPr>
          <p:cNvPr id="63" name="Group 62">
            <a:extLst>
              <a:ext uri="{FF2B5EF4-FFF2-40B4-BE49-F238E27FC236}">
                <a16:creationId xmlns:a16="http://schemas.microsoft.com/office/drawing/2014/main" id="{7141A627-A16A-4B5A-B6B4-2B5D536E6C49}"/>
              </a:ext>
            </a:extLst>
          </p:cNvPr>
          <p:cNvGrpSpPr/>
          <p:nvPr/>
        </p:nvGrpSpPr>
        <p:grpSpPr>
          <a:xfrm>
            <a:off x="4880846" y="4005847"/>
            <a:ext cx="2439770" cy="1768901"/>
            <a:chOff x="7194881" y="4397741"/>
            <a:chExt cx="2439770" cy="1768901"/>
          </a:xfrm>
        </p:grpSpPr>
        <p:grpSp>
          <p:nvGrpSpPr>
            <p:cNvPr id="64" name="Group 63">
              <a:extLst>
                <a:ext uri="{FF2B5EF4-FFF2-40B4-BE49-F238E27FC236}">
                  <a16:creationId xmlns:a16="http://schemas.microsoft.com/office/drawing/2014/main" id="{7A6783F2-B6F7-4655-AF23-027957EC5630}"/>
                </a:ext>
              </a:extLst>
            </p:cNvPr>
            <p:cNvGrpSpPr/>
            <p:nvPr/>
          </p:nvGrpSpPr>
          <p:grpSpPr>
            <a:xfrm>
              <a:off x="7194881" y="5332292"/>
              <a:ext cx="2439770" cy="834350"/>
              <a:chOff x="1755054" y="3896702"/>
              <a:chExt cx="2439770" cy="834350"/>
            </a:xfrm>
          </p:grpSpPr>
          <p:sp>
            <p:nvSpPr>
              <p:cNvPr id="66" name="Rectangle 17">
                <a:extLst>
                  <a:ext uri="{FF2B5EF4-FFF2-40B4-BE49-F238E27FC236}">
                    <a16:creationId xmlns:a16="http://schemas.microsoft.com/office/drawing/2014/main" id="{2DB82BCD-5EC7-43B7-9D79-0EDAE0B0C793}"/>
                  </a:ext>
                </a:extLst>
              </p:cNvPr>
              <p:cNvSpPr>
                <a:spLocks/>
              </p:cNvSpPr>
              <p:nvPr/>
            </p:nvSpPr>
            <p:spPr bwMode="auto">
              <a:xfrm>
                <a:off x="1755054" y="4309258"/>
                <a:ext cx="2439770"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400" dirty="0">
                    <a:latin typeface="Roboto Slab" pitchFamily="2" charset="0"/>
                    <a:ea typeface="Roboto Slab" pitchFamily="2" charset="0"/>
                    <a:cs typeface="Lato" panose="020F0502020204030203" pitchFamily="34" charset="0"/>
                    <a:sym typeface="Montserrat-Regular" charset="0"/>
                  </a:rPr>
                  <a:t>This letterhead design is to project an</a:t>
                </a:r>
              </a:p>
            </p:txBody>
          </p:sp>
          <p:sp>
            <p:nvSpPr>
              <p:cNvPr id="67" name="TextBox 66">
                <a:extLst>
                  <a:ext uri="{FF2B5EF4-FFF2-40B4-BE49-F238E27FC236}">
                    <a16:creationId xmlns:a16="http://schemas.microsoft.com/office/drawing/2014/main" id="{5A448890-45ED-40E3-9C54-D4FFEF0C51EC}"/>
                  </a:ext>
                </a:extLst>
              </p:cNvPr>
              <p:cNvSpPr txBox="1"/>
              <p:nvPr/>
            </p:nvSpPr>
            <p:spPr>
              <a:xfrm>
                <a:off x="2126254" y="3896702"/>
                <a:ext cx="1697372" cy="400110"/>
              </a:xfrm>
              <a:prstGeom prst="rect">
                <a:avLst/>
              </a:prstGeom>
              <a:noFill/>
            </p:spPr>
            <p:txBody>
              <a:bodyPr wrap="square" rtlCol="0">
                <a:spAutoFit/>
              </a:bodyPr>
              <a:lstStyle/>
              <a:p>
                <a:pPr algn="ctr"/>
                <a:r>
                  <a:rPr lang="en-US" sz="2000" b="1" dirty="0">
                    <a:latin typeface="Roboto Slab" pitchFamily="2" charset="0"/>
                    <a:ea typeface="Roboto Slab" pitchFamily="2" charset="0"/>
                    <a:cs typeface="Lato" panose="020F0502020204030203" pitchFamily="34" charset="0"/>
                  </a:rPr>
                  <a:t>TITLE TEXT</a:t>
                </a:r>
              </a:p>
            </p:txBody>
          </p:sp>
        </p:grpSp>
        <p:sp>
          <p:nvSpPr>
            <p:cNvPr id="65" name="AutoShape 9">
              <a:extLst>
                <a:ext uri="{FF2B5EF4-FFF2-40B4-BE49-F238E27FC236}">
                  <a16:creationId xmlns:a16="http://schemas.microsoft.com/office/drawing/2014/main" id="{6ABDA50A-0A17-4D53-9545-9D6D9B6632D6}"/>
                </a:ext>
              </a:extLst>
            </p:cNvPr>
            <p:cNvSpPr>
              <a:spLocks/>
            </p:cNvSpPr>
            <p:nvPr/>
          </p:nvSpPr>
          <p:spPr bwMode="auto">
            <a:xfrm>
              <a:off x="8074410" y="4397741"/>
              <a:ext cx="680712" cy="709340"/>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5"/>
            </a:solidFill>
            <a:ln>
              <a:noFill/>
            </a:ln>
          </p:spPr>
          <p:txBody>
            <a:bodyPr lIns="0" tIns="0" rIns="0" bIns="0"/>
            <a:lstStyle/>
            <a:p>
              <a:endParaRPr lang="en-US" sz="2000" dirty="0"/>
            </a:p>
          </p:txBody>
        </p:sp>
      </p:grpSp>
      <p:grpSp>
        <p:nvGrpSpPr>
          <p:cNvPr id="68" name="Group 67">
            <a:extLst>
              <a:ext uri="{FF2B5EF4-FFF2-40B4-BE49-F238E27FC236}">
                <a16:creationId xmlns:a16="http://schemas.microsoft.com/office/drawing/2014/main" id="{B804E8C2-5B51-4385-9015-3AA11DBFF86A}"/>
              </a:ext>
            </a:extLst>
          </p:cNvPr>
          <p:cNvGrpSpPr/>
          <p:nvPr/>
        </p:nvGrpSpPr>
        <p:grpSpPr>
          <a:xfrm>
            <a:off x="8599029" y="4005847"/>
            <a:ext cx="2439770" cy="1745866"/>
            <a:chOff x="4319159" y="4420776"/>
            <a:chExt cx="2439770" cy="1745866"/>
          </a:xfrm>
        </p:grpSpPr>
        <p:grpSp>
          <p:nvGrpSpPr>
            <p:cNvPr id="69" name="Group 68">
              <a:extLst>
                <a:ext uri="{FF2B5EF4-FFF2-40B4-BE49-F238E27FC236}">
                  <a16:creationId xmlns:a16="http://schemas.microsoft.com/office/drawing/2014/main" id="{1F691A8C-0A1A-4CC4-8E51-5D6CDA81EE79}"/>
                </a:ext>
              </a:extLst>
            </p:cNvPr>
            <p:cNvGrpSpPr/>
            <p:nvPr/>
          </p:nvGrpSpPr>
          <p:grpSpPr>
            <a:xfrm>
              <a:off x="4319159" y="5332292"/>
              <a:ext cx="2439770" cy="834350"/>
              <a:chOff x="1755054" y="3896702"/>
              <a:chExt cx="2439770" cy="834350"/>
            </a:xfrm>
          </p:grpSpPr>
          <p:sp>
            <p:nvSpPr>
              <p:cNvPr id="71" name="Rectangle 17">
                <a:extLst>
                  <a:ext uri="{FF2B5EF4-FFF2-40B4-BE49-F238E27FC236}">
                    <a16:creationId xmlns:a16="http://schemas.microsoft.com/office/drawing/2014/main" id="{FB4E1A0B-C793-4F82-8724-F393BB672012}"/>
                  </a:ext>
                </a:extLst>
              </p:cNvPr>
              <p:cNvSpPr>
                <a:spLocks/>
              </p:cNvSpPr>
              <p:nvPr/>
            </p:nvSpPr>
            <p:spPr bwMode="auto">
              <a:xfrm>
                <a:off x="1755054" y="4309258"/>
                <a:ext cx="2439770"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to project an</a:t>
                </a:r>
              </a:p>
            </p:txBody>
          </p:sp>
          <p:sp>
            <p:nvSpPr>
              <p:cNvPr id="72" name="TextBox 71">
                <a:extLst>
                  <a:ext uri="{FF2B5EF4-FFF2-40B4-BE49-F238E27FC236}">
                    <a16:creationId xmlns:a16="http://schemas.microsoft.com/office/drawing/2014/main" id="{BBBEE9E4-10E4-4FF5-87E8-E7D934330078}"/>
                  </a:ext>
                </a:extLst>
              </p:cNvPr>
              <p:cNvSpPr txBox="1"/>
              <p:nvPr/>
            </p:nvSpPr>
            <p:spPr>
              <a:xfrm>
                <a:off x="2126254" y="3896702"/>
                <a:ext cx="1697372"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sp>
          <p:nvSpPr>
            <p:cNvPr id="70" name="AutoShape 49">
              <a:extLst>
                <a:ext uri="{FF2B5EF4-FFF2-40B4-BE49-F238E27FC236}">
                  <a16:creationId xmlns:a16="http://schemas.microsoft.com/office/drawing/2014/main" id="{8507425E-7BA7-4AE8-92C2-F0F5DC584DCC}"/>
                </a:ext>
              </a:extLst>
            </p:cNvPr>
            <p:cNvSpPr>
              <a:spLocks/>
            </p:cNvSpPr>
            <p:nvPr/>
          </p:nvSpPr>
          <p:spPr bwMode="auto">
            <a:xfrm>
              <a:off x="5207111" y="4420776"/>
              <a:ext cx="663866" cy="663271"/>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accent6"/>
            </a:solidFill>
            <a:ln>
              <a:noFill/>
            </a:ln>
          </p:spPr>
          <p:txBody>
            <a:bodyPr lIns="0" tIns="0" rIns="0" bIns="0"/>
            <a:lstStyle/>
            <a:p>
              <a:endParaRPr lang="en-US" dirty="0"/>
            </a:p>
          </p:txBody>
        </p:sp>
      </p:grpSp>
      <p:sp>
        <p:nvSpPr>
          <p:cNvPr id="4" name="Picture Placeholder 3">
            <a:extLst>
              <a:ext uri="{FF2B5EF4-FFF2-40B4-BE49-F238E27FC236}">
                <a16:creationId xmlns:a16="http://schemas.microsoft.com/office/drawing/2014/main" id="{E9928B73-33A8-4576-BC5E-92053B0A1054}"/>
              </a:ext>
            </a:extLst>
          </p:cNvPr>
          <p:cNvSpPr>
            <a:spLocks noGrp="1"/>
          </p:cNvSpPr>
          <p:nvPr>
            <p:ph type="pic" sz="quarter" idx="230"/>
          </p:nvPr>
        </p:nvSpPr>
        <p:spPr/>
      </p:sp>
      <p:sp>
        <p:nvSpPr>
          <p:cNvPr id="7" name="Picture Placeholder 6">
            <a:extLst>
              <a:ext uri="{FF2B5EF4-FFF2-40B4-BE49-F238E27FC236}">
                <a16:creationId xmlns:a16="http://schemas.microsoft.com/office/drawing/2014/main" id="{C9A4C34B-A10D-4FF4-AA25-B79C88E722FC}"/>
              </a:ext>
            </a:extLst>
          </p:cNvPr>
          <p:cNvSpPr>
            <a:spLocks noGrp="1"/>
          </p:cNvSpPr>
          <p:nvPr>
            <p:ph type="pic" sz="quarter" idx="231"/>
          </p:nvPr>
        </p:nvSpPr>
        <p:spPr/>
      </p:sp>
      <p:sp>
        <p:nvSpPr>
          <p:cNvPr id="9" name="Picture Placeholder 8">
            <a:extLst>
              <a:ext uri="{FF2B5EF4-FFF2-40B4-BE49-F238E27FC236}">
                <a16:creationId xmlns:a16="http://schemas.microsoft.com/office/drawing/2014/main" id="{2524BE58-71D1-4866-ACB2-4E50DCAE4939}"/>
              </a:ext>
            </a:extLst>
          </p:cNvPr>
          <p:cNvSpPr>
            <a:spLocks noGrp="1"/>
          </p:cNvSpPr>
          <p:nvPr>
            <p:ph type="pic" sz="quarter" idx="232"/>
          </p:nvPr>
        </p:nvSpPr>
        <p:spPr/>
      </p:sp>
    </p:spTree>
    <p:extLst>
      <p:ext uri="{BB962C8B-B14F-4D97-AF65-F5344CB8AC3E}">
        <p14:creationId xmlns:p14="http://schemas.microsoft.com/office/powerpoint/2010/main" val="41729361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Subtitle 4">
            <a:extLst>
              <a:ext uri="{FF2B5EF4-FFF2-40B4-BE49-F238E27FC236}">
                <a16:creationId xmlns:a16="http://schemas.microsoft.com/office/drawing/2014/main" id="{0AB26558-A57F-4AB0-AFF4-351A5A269815}"/>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2" name="Title 1">
            <a:extLst>
              <a:ext uri="{FF2B5EF4-FFF2-40B4-BE49-F238E27FC236}">
                <a16:creationId xmlns:a16="http://schemas.microsoft.com/office/drawing/2014/main" id="{385E5681-EB0B-4768-8582-9C5012C37D03}"/>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Services</a:t>
            </a:r>
          </a:p>
        </p:txBody>
      </p:sp>
      <p:sp>
        <p:nvSpPr>
          <p:cNvPr id="3" name="Rectangle 2">
            <a:extLst>
              <a:ext uri="{FF2B5EF4-FFF2-40B4-BE49-F238E27FC236}">
                <a16:creationId xmlns:a16="http://schemas.microsoft.com/office/drawing/2014/main" id="{673997E0-6A6C-4E15-9688-9F98F720D85A}"/>
              </a:ext>
            </a:extLst>
          </p:cNvPr>
          <p:cNvSpPr/>
          <p:nvPr/>
        </p:nvSpPr>
        <p:spPr bwMode="auto">
          <a:xfrm>
            <a:off x="586015" y="3400651"/>
            <a:ext cx="2293254" cy="2322286"/>
          </a:xfrm>
          <a:prstGeom prst="rect">
            <a:avLst/>
          </a:prstGeom>
          <a:solidFill>
            <a:schemeClr val="accent5"/>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6" name="Rectangle 5">
            <a:extLst>
              <a:ext uri="{FF2B5EF4-FFF2-40B4-BE49-F238E27FC236}">
                <a16:creationId xmlns:a16="http://schemas.microsoft.com/office/drawing/2014/main" id="{794D1720-AE94-49D9-9D98-D93AF5A21AB6}"/>
              </a:ext>
            </a:extLst>
          </p:cNvPr>
          <p:cNvSpPr/>
          <p:nvPr/>
        </p:nvSpPr>
        <p:spPr bwMode="auto">
          <a:xfrm>
            <a:off x="5321303" y="3400651"/>
            <a:ext cx="2293254" cy="2322286"/>
          </a:xfrm>
          <a:prstGeom prst="rect">
            <a:avLst/>
          </a:prstGeom>
          <a:solidFill>
            <a:schemeClr val="accent6"/>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7" name="Rectangle 6">
            <a:extLst>
              <a:ext uri="{FF2B5EF4-FFF2-40B4-BE49-F238E27FC236}">
                <a16:creationId xmlns:a16="http://schemas.microsoft.com/office/drawing/2014/main" id="{C9BC0C2A-B256-43DB-B7D6-1FC383AAB0FF}"/>
              </a:ext>
            </a:extLst>
          </p:cNvPr>
          <p:cNvSpPr/>
          <p:nvPr/>
        </p:nvSpPr>
        <p:spPr bwMode="auto">
          <a:xfrm>
            <a:off x="2953659" y="2082799"/>
            <a:ext cx="2293254" cy="2322286"/>
          </a:xfrm>
          <a:prstGeom prst="rect">
            <a:avLst/>
          </a:prstGeom>
          <a:solidFill>
            <a:schemeClr val="accent4"/>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13" name="Group 12">
            <a:extLst>
              <a:ext uri="{FF2B5EF4-FFF2-40B4-BE49-F238E27FC236}">
                <a16:creationId xmlns:a16="http://schemas.microsoft.com/office/drawing/2014/main" id="{981F6ACF-8D0F-49F8-BF8D-A10889755614}"/>
              </a:ext>
            </a:extLst>
          </p:cNvPr>
          <p:cNvGrpSpPr/>
          <p:nvPr/>
        </p:nvGrpSpPr>
        <p:grpSpPr>
          <a:xfrm>
            <a:off x="512757" y="3597467"/>
            <a:ext cx="2439770" cy="1745866"/>
            <a:chOff x="4319159" y="4420776"/>
            <a:chExt cx="2439770" cy="1745866"/>
          </a:xfrm>
        </p:grpSpPr>
        <p:grpSp>
          <p:nvGrpSpPr>
            <p:cNvPr id="14" name="Group 13">
              <a:extLst>
                <a:ext uri="{FF2B5EF4-FFF2-40B4-BE49-F238E27FC236}">
                  <a16:creationId xmlns:a16="http://schemas.microsoft.com/office/drawing/2014/main" id="{7DF68A57-1281-4375-BF3A-3EC46D626A3E}"/>
                </a:ext>
              </a:extLst>
            </p:cNvPr>
            <p:cNvGrpSpPr/>
            <p:nvPr/>
          </p:nvGrpSpPr>
          <p:grpSpPr>
            <a:xfrm>
              <a:off x="4319159" y="5332292"/>
              <a:ext cx="2439770" cy="834350"/>
              <a:chOff x="1755054" y="3896702"/>
              <a:chExt cx="2439770" cy="834350"/>
            </a:xfrm>
          </p:grpSpPr>
          <p:sp>
            <p:nvSpPr>
              <p:cNvPr id="16" name="Rectangle 17">
                <a:extLst>
                  <a:ext uri="{FF2B5EF4-FFF2-40B4-BE49-F238E27FC236}">
                    <a16:creationId xmlns:a16="http://schemas.microsoft.com/office/drawing/2014/main" id="{B3333871-9EEE-4D27-9484-9AA69E82804E}"/>
                  </a:ext>
                </a:extLst>
              </p:cNvPr>
              <p:cNvSpPr>
                <a:spLocks/>
              </p:cNvSpPr>
              <p:nvPr/>
            </p:nvSpPr>
            <p:spPr bwMode="auto">
              <a:xfrm>
                <a:off x="1755054" y="4309258"/>
                <a:ext cx="2439770"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to project an</a:t>
                </a:r>
              </a:p>
            </p:txBody>
          </p:sp>
          <p:sp>
            <p:nvSpPr>
              <p:cNvPr id="17" name="TextBox 16">
                <a:extLst>
                  <a:ext uri="{FF2B5EF4-FFF2-40B4-BE49-F238E27FC236}">
                    <a16:creationId xmlns:a16="http://schemas.microsoft.com/office/drawing/2014/main" id="{04226D22-0E5B-429B-9CD6-A4481775D09A}"/>
                  </a:ext>
                </a:extLst>
              </p:cNvPr>
              <p:cNvSpPr txBox="1"/>
              <p:nvPr/>
            </p:nvSpPr>
            <p:spPr>
              <a:xfrm>
                <a:off x="2126254" y="3896702"/>
                <a:ext cx="1697372" cy="369332"/>
              </a:xfrm>
              <a:prstGeom prst="rect">
                <a:avLst/>
              </a:prstGeom>
              <a:noFill/>
            </p:spPr>
            <p:txBody>
              <a:bodyPr wrap="square" rtlCol="0">
                <a:spAutoFit/>
              </a:bodyPr>
              <a:lstStyle/>
              <a:p>
                <a:pPr algn="ctr"/>
                <a:r>
                  <a:rPr lang="en-US" b="1" dirty="0">
                    <a:solidFill>
                      <a:schemeClr val="bg1"/>
                    </a:solidFill>
                    <a:latin typeface="Roboto Slab" pitchFamily="2" charset="0"/>
                    <a:ea typeface="Roboto Slab" pitchFamily="2" charset="0"/>
                    <a:cs typeface="Lato" panose="020F0502020204030203" pitchFamily="34" charset="0"/>
                  </a:rPr>
                  <a:t>TITLE TEXT</a:t>
                </a:r>
              </a:p>
            </p:txBody>
          </p:sp>
        </p:grpSp>
        <p:sp>
          <p:nvSpPr>
            <p:cNvPr id="15" name="AutoShape 49">
              <a:extLst>
                <a:ext uri="{FF2B5EF4-FFF2-40B4-BE49-F238E27FC236}">
                  <a16:creationId xmlns:a16="http://schemas.microsoft.com/office/drawing/2014/main" id="{A0E32478-B912-41C3-B2FD-D90FD9C44D24}"/>
                </a:ext>
              </a:extLst>
            </p:cNvPr>
            <p:cNvSpPr>
              <a:spLocks/>
            </p:cNvSpPr>
            <p:nvPr/>
          </p:nvSpPr>
          <p:spPr bwMode="auto">
            <a:xfrm>
              <a:off x="5207111" y="4420776"/>
              <a:ext cx="663866" cy="663271"/>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bg1"/>
            </a:solidFill>
            <a:ln>
              <a:noFill/>
            </a:ln>
          </p:spPr>
          <p:txBody>
            <a:bodyPr lIns="0" tIns="0" rIns="0" bIns="0"/>
            <a:lstStyle/>
            <a:p>
              <a:endParaRPr lang="en-US" dirty="0">
                <a:solidFill>
                  <a:schemeClr val="bg1"/>
                </a:solidFill>
              </a:endParaRPr>
            </a:p>
          </p:txBody>
        </p:sp>
      </p:grpSp>
      <p:grpSp>
        <p:nvGrpSpPr>
          <p:cNvPr id="18" name="Group 17">
            <a:extLst>
              <a:ext uri="{FF2B5EF4-FFF2-40B4-BE49-F238E27FC236}">
                <a16:creationId xmlns:a16="http://schemas.microsoft.com/office/drawing/2014/main" id="{5F2C2D25-722E-48AF-BA92-AA8454CADE70}"/>
              </a:ext>
            </a:extLst>
          </p:cNvPr>
          <p:cNvGrpSpPr/>
          <p:nvPr/>
        </p:nvGrpSpPr>
        <p:grpSpPr>
          <a:xfrm>
            <a:off x="2881533" y="2359491"/>
            <a:ext cx="2439770" cy="1768901"/>
            <a:chOff x="7194881" y="4397741"/>
            <a:chExt cx="2439770" cy="1768901"/>
          </a:xfrm>
        </p:grpSpPr>
        <p:grpSp>
          <p:nvGrpSpPr>
            <p:cNvPr id="19" name="Group 18">
              <a:extLst>
                <a:ext uri="{FF2B5EF4-FFF2-40B4-BE49-F238E27FC236}">
                  <a16:creationId xmlns:a16="http://schemas.microsoft.com/office/drawing/2014/main" id="{A503B519-538C-47BE-A7A5-41C0884B5824}"/>
                </a:ext>
              </a:extLst>
            </p:cNvPr>
            <p:cNvGrpSpPr/>
            <p:nvPr/>
          </p:nvGrpSpPr>
          <p:grpSpPr>
            <a:xfrm>
              <a:off x="7194881" y="5332292"/>
              <a:ext cx="2439770" cy="834350"/>
              <a:chOff x="1755054" y="3896702"/>
              <a:chExt cx="2439770" cy="834350"/>
            </a:xfrm>
          </p:grpSpPr>
          <p:sp>
            <p:nvSpPr>
              <p:cNvPr id="21" name="Rectangle 17">
                <a:extLst>
                  <a:ext uri="{FF2B5EF4-FFF2-40B4-BE49-F238E27FC236}">
                    <a16:creationId xmlns:a16="http://schemas.microsoft.com/office/drawing/2014/main" id="{AE8D90BE-3F58-46FE-AAFB-A22FBA92F53E}"/>
                  </a:ext>
                </a:extLst>
              </p:cNvPr>
              <p:cNvSpPr>
                <a:spLocks/>
              </p:cNvSpPr>
              <p:nvPr/>
            </p:nvSpPr>
            <p:spPr bwMode="auto">
              <a:xfrm>
                <a:off x="1755054" y="4309258"/>
                <a:ext cx="2439770"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4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project an</a:t>
                </a:r>
              </a:p>
            </p:txBody>
          </p:sp>
          <p:sp>
            <p:nvSpPr>
              <p:cNvPr id="22" name="TextBox 21">
                <a:extLst>
                  <a:ext uri="{FF2B5EF4-FFF2-40B4-BE49-F238E27FC236}">
                    <a16:creationId xmlns:a16="http://schemas.microsoft.com/office/drawing/2014/main" id="{1D01812F-CE56-4272-9F26-39DC568FFC8C}"/>
                  </a:ext>
                </a:extLst>
              </p:cNvPr>
              <p:cNvSpPr txBox="1"/>
              <p:nvPr/>
            </p:nvSpPr>
            <p:spPr>
              <a:xfrm>
                <a:off x="2126254" y="3896702"/>
                <a:ext cx="1697372" cy="400110"/>
              </a:xfrm>
              <a:prstGeom prst="rect">
                <a:avLst/>
              </a:prstGeom>
              <a:noFill/>
            </p:spPr>
            <p:txBody>
              <a:bodyPr wrap="square" rtlCol="0">
                <a:spAutoFit/>
              </a:bodyPr>
              <a:lstStyle/>
              <a:p>
                <a:pPr algn="ctr"/>
                <a:r>
                  <a:rPr lang="en-US" sz="2000" b="1" dirty="0">
                    <a:solidFill>
                      <a:schemeClr val="bg1"/>
                    </a:solidFill>
                    <a:latin typeface="Roboto Slab" pitchFamily="2" charset="0"/>
                    <a:ea typeface="Roboto Slab" pitchFamily="2" charset="0"/>
                    <a:cs typeface="Lato" panose="020F0502020204030203" pitchFamily="34" charset="0"/>
                  </a:rPr>
                  <a:t>TITLE TEXT</a:t>
                </a:r>
              </a:p>
            </p:txBody>
          </p:sp>
        </p:grpSp>
        <p:sp>
          <p:nvSpPr>
            <p:cNvPr id="20" name="AutoShape 9">
              <a:extLst>
                <a:ext uri="{FF2B5EF4-FFF2-40B4-BE49-F238E27FC236}">
                  <a16:creationId xmlns:a16="http://schemas.microsoft.com/office/drawing/2014/main" id="{ADBA205D-ED87-4EA4-AC1E-1BF969660040}"/>
                </a:ext>
              </a:extLst>
            </p:cNvPr>
            <p:cNvSpPr>
              <a:spLocks/>
            </p:cNvSpPr>
            <p:nvPr/>
          </p:nvSpPr>
          <p:spPr bwMode="auto">
            <a:xfrm>
              <a:off x="8074410" y="4397741"/>
              <a:ext cx="680712" cy="709340"/>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sz="2000" dirty="0">
                <a:solidFill>
                  <a:schemeClr val="bg1"/>
                </a:solidFill>
              </a:endParaRPr>
            </a:p>
          </p:txBody>
        </p:sp>
      </p:grpSp>
      <p:grpSp>
        <p:nvGrpSpPr>
          <p:cNvPr id="23" name="Group 22">
            <a:extLst>
              <a:ext uri="{FF2B5EF4-FFF2-40B4-BE49-F238E27FC236}">
                <a16:creationId xmlns:a16="http://schemas.microsoft.com/office/drawing/2014/main" id="{68232965-8E9D-4F91-80AE-BA11683EED3E}"/>
              </a:ext>
            </a:extLst>
          </p:cNvPr>
          <p:cNvGrpSpPr/>
          <p:nvPr/>
        </p:nvGrpSpPr>
        <p:grpSpPr>
          <a:xfrm>
            <a:off x="5248045" y="3577421"/>
            <a:ext cx="2439770" cy="1745866"/>
            <a:chOff x="4319159" y="4420776"/>
            <a:chExt cx="2439770" cy="1745866"/>
          </a:xfrm>
        </p:grpSpPr>
        <p:grpSp>
          <p:nvGrpSpPr>
            <p:cNvPr id="24" name="Group 23">
              <a:extLst>
                <a:ext uri="{FF2B5EF4-FFF2-40B4-BE49-F238E27FC236}">
                  <a16:creationId xmlns:a16="http://schemas.microsoft.com/office/drawing/2014/main" id="{D052DF7A-DE4B-466A-8410-2A6823092F97}"/>
                </a:ext>
              </a:extLst>
            </p:cNvPr>
            <p:cNvGrpSpPr/>
            <p:nvPr/>
          </p:nvGrpSpPr>
          <p:grpSpPr>
            <a:xfrm>
              <a:off x="4319159" y="5332292"/>
              <a:ext cx="2439770" cy="834350"/>
              <a:chOff x="1755054" y="3896702"/>
              <a:chExt cx="2439770" cy="834350"/>
            </a:xfrm>
          </p:grpSpPr>
          <p:sp>
            <p:nvSpPr>
              <p:cNvPr id="26" name="Rectangle 17">
                <a:extLst>
                  <a:ext uri="{FF2B5EF4-FFF2-40B4-BE49-F238E27FC236}">
                    <a16:creationId xmlns:a16="http://schemas.microsoft.com/office/drawing/2014/main" id="{E8E1D3DF-17CF-4B81-920C-8A228377E9CB}"/>
                  </a:ext>
                </a:extLst>
              </p:cNvPr>
              <p:cNvSpPr>
                <a:spLocks/>
              </p:cNvSpPr>
              <p:nvPr/>
            </p:nvSpPr>
            <p:spPr bwMode="auto">
              <a:xfrm>
                <a:off x="1755054" y="4309258"/>
                <a:ext cx="2439770"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to project an</a:t>
                </a:r>
              </a:p>
            </p:txBody>
          </p:sp>
          <p:sp>
            <p:nvSpPr>
              <p:cNvPr id="27" name="TextBox 26">
                <a:extLst>
                  <a:ext uri="{FF2B5EF4-FFF2-40B4-BE49-F238E27FC236}">
                    <a16:creationId xmlns:a16="http://schemas.microsoft.com/office/drawing/2014/main" id="{8E729C8B-C876-4B31-BF74-D3280199AB30}"/>
                  </a:ext>
                </a:extLst>
              </p:cNvPr>
              <p:cNvSpPr txBox="1"/>
              <p:nvPr/>
            </p:nvSpPr>
            <p:spPr>
              <a:xfrm>
                <a:off x="2126254" y="3896702"/>
                <a:ext cx="1697372" cy="369332"/>
              </a:xfrm>
              <a:prstGeom prst="rect">
                <a:avLst/>
              </a:prstGeom>
              <a:noFill/>
            </p:spPr>
            <p:txBody>
              <a:bodyPr wrap="square" rtlCol="0">
                <a:spAutoFit/>
              </a:bodyPr>
              <a:lstStyle/>
              <a:p>
                <a:pPr algn="ctr"/>
                <a:r>
                  <a:rPr lang="en-US" b="1" dirty="0">
                    <a:solidFill>
                      <a:schemeClr val="bg1"/>
                    </a:solidFill>
                    <a:latin typeface="Roboto Slab" pitchFamily="2" charset="0"/>
                    <a:ea typeface="Roboto Slab" pitchFamily="2" charset="0"/>
                    <a:cs typeface="Lato" panose="020F0502020204030203" pitchFamily="34" charset="0"/>
                  </a:rPr>
                  <a:t>TITLE TEXT</a:t>
                </a:r>
              </a:p>
            </p:txBody>
          </p:sp>
        </p:grpSp>
        <p:sp>
          <p:nvSpPr>
            <p:cNvPr id="25" name="AutoShape 49">
              <a:extLst>
                <a:ext uri="{FF2B5EF4-FFF2-40B4-BE49-F238E27FC236}">
                  <a16:creationId xmlns:a16="http://schemas.microsoft.com/office/drawing/2014/main" id="{8189F86A-307A-4C01-9D2C-F3ECB6FEB8C3}"/>
                </a:ext>
              </a:extLst>
            </p:cNvPr>
            <p:cNvSpPr>
              <a:spLocks/>
            </p:cNvSpPr>
            <p:nvPr/>
          </p:nvSpPr>
          <p:spPr bwMode="auto">
            <a:xfrm>
              <a:off x="5207111" y="4420776"/>
              <a:ext cx="663866" cy="663271"/>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bg1"/>
            </a:solidFill>
            <a:ln>
              <a:noFill/>
            </a:ln>
          </p:spPr>
          <p:txBody>
            <a:bodyPr lIns="0" tIns="0" rIns="0" bIns="0"/>
            <a:lstStyle/>
            <a:p>
              <a:endParaRPr lang="en-US" dirty="0">
                <a:solidFill>
                  <a:schemeClr val="bg1"/>
                </a:solidFill>
              </a:endParaRPr>
            </a:p>
          </p:txBody>
        </p:sp>
      </p:grpSp>
      <p:sp>
        <p:nvSpPr>
          <p:cNvPr id="4" name="Rectangle 3">
            <a:extLst>
              <a:ext uri="{FF2B5EF4-FFF2-40B4-BE49-F238E27FC236}">
                <a16:creationId xmlns:a16="http://schemas.microsoft.com/office/drawing/2014/main" id="{DAC01226-A4EC-4A7E-8E1F-263AB0039B86}"/>
              </a:ext>
            </a:extLst>
          </p:cNvPr>
          <p:cNvSpPr/>
          <p:nvPr/>
        </p:nvSpPr>
        <p:spPr bwMode="auto">
          <a:xfrm>
            <a:off x="2952527" y="4479235"/>
            <a:ext cx="2293254" cy="2080591"/>
          </a:xfrm>
          <a:prstGeom prst="rect">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28" name="Group 27">
            <a:extLst>
              <a:ext uri="{FF2B5EF4-FFF2-40B4-BE49-F238E27FC236}">
                <a16:creationId xmlns:a16="http://schemas.microsoft.com/office/drawing/2014/main" id="{D61ACB22-3B3B-40CF-8388-59E55B38E520}"/>
              </a:ext>
            </a:extLst>
          </p:cNvPr>
          <p:cNvGrpSpPr/>
          <p:nvPr/>
        </p:nvGrpSpPr>
        <p:grpSpPr>
          <a:xfrm>
            <a:off x="2865887" y="4606051"/>
            <a:ext cx="2439770" cy="1768901"/>
            <a:chOff x="7194881" y="4397741"/>
            <a:chExt cx="2439770" cy="1768901"/>
          </a:xfrm>
        </p:grpSpPr>
        <p:grpSp>
          <p:nvGrpSpPr>
            <p:cNvPr id="29" name="Group 28">
              <a:extLst>
                <a:ext uri="{FF2B5EF4-FFF2-40B4-BE49-F238E27FC236}">
                  <a16:creationId xmlns:a16="http://schemas.microsoft.com/office/drawing/2014/main" id="{43616D4E-16AE-4F55-A49C-FEBF8FD702B4}"/>
                </a:ext>
              </a:extLst>
            </p:cNvPr>
            <p:cNvGrpSpPr/>
            <p:nvPr/>
          </p:nvGrpSpPr>
          <p:grpSpPr>
            <a:xfrm>
              <a:off x="7194881" y="5332292"/>
              <a:ext cx="2439770" cy="834350"/>
              <a:chOff x="1755054" y="3896702"/>
              <a:chExt cx="2439770" cy="834350"/>
            </a:xfrm>
          </p:grpSpPr>
          <p:sp>
            <p:nvSpPr>
              <p:cNvPr id="31" name="Rectangle 17">
                <a:extLst>
                  <a:ext uri="{FF2B5EF4-FFF2-40B4-BE49-F238E27FC236}">
                    <a16:creationId xmlns:a16="http://schemas.microsoft.com/office/drawing/2014/main" id="{7FB96CC3-C372-4210-9262-3E0DD39C4BE7}"/>
                  </a:ext>
                </a:extLst>
              </p:cNvPr>
              <p:cNvSpPr>
                <a:spLocks/>
              </p:cNvSpPr>
              <p:nvPr/>
            </p:nvSpPr>
            <p:spPr bwMode="auto">
              <a:xfrm>
                <a:off x="1755054" y="4309258"/>
                <a:ext cx="2439770"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4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project an</a:t>
                </a:r>
              </a:p>
            </p:txBody>
          </p:sp>
          <p:sp>
            <p:nvSpPr>
              <p:cNvPr id="32" name="TextBox 31">
                <a:extLst>
                  <a:ext uri="{FF2B5EF4-FFF2-40B4-BE49-F238E27FC236}">
                    <a16:creationId xmlns:a16="http://schemas.microsoft.com/office/drawing/2014/main" id="{66F6132F-0E8F-4F09-9AE4-D6EDAF065584}"/>
                  </a:ext>
                </a:extLst>
              </p:cNvPr>
              <p:cNvSpPr txBox="1"/>
              <p:nvPr/>
            </p:nvSpPr>
            <p:spPr>
              <a:xfrm>
                <a:off x="2126254" y="3896702"/>
                <a:ext cx="1697372" cy="400110"/>
              </a:xfrm>
              <a:prstGeom prst="rect">
                <a:avLst/>
              </a:prstGeom>
              <a:noFill/>
            </p:spPr>
            <p:txBody>
              <a:bodyPr wrap="square" rtlCol="0">
                <a:spAutoFit/>
              </a:bodyPr>
              <a:lstStyle/>
              <a:p>
                <a:pPr algn="ctr"/>
                <a:r>
                  <a:rPr lang="en-US" sz="2000" b="1" dirty="0">
                    <a:solidFill>
                      <a:schemeClr val="bg1"/>
                    </a:solidFill>
                    <a:latin typeface="Roboto Slab" pitchFamily="2" charset="0"/>
                    <a:ea typeface="Roboto Slab" pitchFamily="2" charset="0"/>
                    <a:cs typeface="Lato" panose="020F0502020204030203" pitchFamily="34" charset="0"/>
                  </a:rPr>
                  <a:t>TITLE TEXT</a:t>
                </a:r>
              </a:p>
            </p:txBody>
          </p:sp>
        </p:grpSp>
        <p:sp>
          <p:nvSpPr>
            <p:cNvPr id="30" name="AutoShape 9">
              <a:extLst>
                <a:ext uri="{FF2B5EF4-FFF2-40B4-BE49-F238E27FC236}">
                  <a16:creationId xmlns:a16="http://schemas.microsoft.com/office/drawing/2014/main" id="{D308AEA6-294E-4D3A-AB52-6F0853CB3F84}"/>
                </a:ext>
              </a:extLst>
            </p:cNvPr>
            <p:cNvSpPr>
              <a:spLocks/>
            </p:cNvSpPr>
            <p:nvPr/>
          </p:nvSpPr>
          <p:spPr bwMode="auto">
            <a:xfrm>
              <a:off x="8074410" y="4397741"/>
              <a:ext cx="680712" cy="709340"/>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sz="2000" dirty="0">
                <a:solidFill>
                  <a:schemeClr val="bg1"/>
                </a:solidFill>
              </a:endParaRPr>
            </a:p>
          </p:txBody>
        </p:sp>
      </p:grpSp>
      <p:sp>
        <p:nvSpPr>
          <p:cNvPr id="9" name="Picture Placeholder 8">
            <a:extLst>
              <a:ext uri="{FF2B5EF4-FFF2-40B4-BE49-F238E27FC236}">
                <a16:creationId xmlns:a16="http://schemas.microsoft.com/office/drawing/2014/main" id="{2AAA0D68-9CF4-4FCC-90C4-AD338E1B4691}"/>
              </a:ext>
            </a:extLst>
          </p:cNvPr>
          <p:cNvSpPr>
            <a:spLocks noGrp="1"/>
          </p:cNvSpPr>
          <p:nvPr>
            <p:ph type="pic" sz="quarter" idx="232"/>
          </p:nvPr>
        </p:nvSpPr>
        <p:spPr/>
      </p:sp>
    </p:spTree>
    <p:extLst>
      <p:ext uri="{BB962C8B-B14F-4D97-AF65-F5344CB8AC3E}">
        <p14:creationId xmlns:p14="http://schemas.microsoft.com/office/powerpoint/2010/main" val="1084577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C70D6B-DD9A-40C4-B2FC-17C7665D7430}"/>
              </a:ext>
            </a:extLst>
          </p:cNvPr>
          <p:cNvSpPr>
            <a:spLocks noGrp="1"/>
          </p:cNvSpPr>
          <p:nvPr>
            <p:ph type="title"/>
          </p:nvPr>
        </p:nvSpPr>
        <p:spPr/>
        <p:txBody>
          <a:bodyPr/>
          <a:lstStyle/>
          <a:p>
            <a:r>
              <a:rPr lang="en-US" b="1" dirty="0">
                <a:latin typeface="Roboto Slab" pitchFamily="2" charset="0"/>
                <a:ea typeface="Roboto Slab" pitchFamily="2" charset="0"/>
              </a:rPr>
              <a:t>Our Services</a:t>
            </a:r>
          </a:p>
        </p:txBody>
      </p:sp>
      <p:sp>
        <p:nvSpPr>
          <p:cNvPr id="3" name="Subtitle 2">
            <a:extLst>
              <a:ext uri="{FF2B5EF4-FFF2-40B4-BE49-F238E27FC236}">
                <a16:creationId xmlns:a16="http://schemas.microsoft.com/office/drawing/2014/main" id="{E5CFC62A-F7FC-46B3-B44D-8EF44037413B}"/>
              </a:ext>
            </a:extLst>
          </p:cNvPr>
          <p:cNvSpPr>
            <a:spLocks noGrp="1"/>
          </p:cNvSpPr>
          <p:nvPr>
            <p:ph type="subTitle" idx="1"/>
          </p:nvPr>
        </p:nvSpPr>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sp>
        <p:nvSpPr>
          <p:cNvPr id="8" name="Freeform 5">
            <a:extLst>
              <a:ext uri="{FF2B5EF4-FFF2-40B4-BE49-F238E27FC236}">
                <a16:creationId xmlns:a16="http://schemas.microsoft.com/office/drawing/2014/main" id="{B63F4F53-BA47-41B5-9AAD-AA24AA9F5DAC}"/>
              </a:ext>
            </a:extLst>
          </p:cNvPr>
          <p:cNvSpPr>
            <a:spLocks/>
          </p:cNvSpPr>
          <p:nvPr/>
        </p:nvSpPr>
        <p:spPr bwMode="auto">
          <a:xfrm>
            <a:off x="710888" y="1697638"/>
            <a:ext cx="3140074" cy="3533681"/>
          </a:xfrm>
          <a:custGeom>
            <a:avLst/>
            <a:gdLst>
              <a:gd name="T0" fmla="*/ 0 w 1978"/>
              <a:gd name="T1" fmla="*/ 374 h 2403"/>
              <a:gd name="T2" fmla="*/ 0 w 1978"/>
              <a:gd name="T3" fmla="*/ 2403 h 2403"/>
              <a:gd name="T4" fmla="*/ 1978 w 1978"/>
              <a:gd name="T5" fmla="*/ 2403 h 2403"/>
              <a:gd name="T6" fmla="*/ 1978 w 1978"/>
              <a:gd name="T7" fmla="*/ 374 h 2403"/>
              <a:gd name="T8" fmla="*/ 989 w 1978"/>
              <a:gd name="T9" fmla="*/ 0 h 2403"/>
              <a:gd name="T10" fmla="*/ 0 w 1978"/>
              <a:gd name="T11" fmla="*/ 374 h 2403"/>
            </a:gdLst>
            <a:ahLst/>
            <a:cxnLst>
              <a:cxn ang="0">
                <a:pos x="T0" y="T1"/>
              </a:cxn>
              <a:cxn ang="0">
                <a:pos x="T2" y="T3"/>
              </a:cxn>
              <a:cxn ang="0">
                <a:pos x="T4" y="T5"/>
              </a:cxn>
              <a:cxn ang="0">
                <a:pos x="T6" y="T7"/>
              </a:cxn>
              <a:cxn ang="0">
                <a:pos x="T8" y="T9"/>
              </a:cxn>
              <a:cxn ang="0">
                <a:pos x="T10" y="T11"/>
              </a:cxn>
            </a:cxnLst>
            <a:rect l="0" t="0" r="r" b="b"/>
            <a:pathLst>
              <a:path w="1978" h="2403">
                <a:moveTo>
                  <a:pt x="0" y="374"/>
                </a:moveTo>
                <a:lnTo>
                  <a:pt x="0" y="2403"/>
                </a:lnTo>
                <a:lnTo>
                  <a:pt x="1978" y="2403"/>
                </a:lnTo>
                <a:lnTo>
                  <a:pt x="1978" y="374"/>
                </a:lnTo>
                <a:lnTo>
                  <a:pt x="989" y="0"/>
                </a:lnTo>
                <a:lnTo>
                  <a:pt x="0" y="374"/>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5">
            <a:extLst>
              <a:ext uri="{FF2B5EF4-FFF2-40B4-BE49-F238E27FC236}">
                <a16:creationId xmlns:a16="http://schemas.microsoft.com/office/drawing/2014/main" id="{4E74EBAC-7362-4198-B0DB-EDF04FBE53AF}"/>
              </a:ext>
            </a:extLst>
          </p:cNvPr>
          <p:cNvSpPr>
            <a:spLocks/>
          </p:cNvSpPr>
          <p:nvPr/>
        </p:nvSpPr>
        <p:spPr bwMode="auto">
          <a:xfrm>
            <a:off x="4525963" y="1697638"/>
            <a:ext cx="3140074" cy="3533681"/>
          </a:xfrm>
          <a:custGeom>
            <a:avLst/>
            <a:gdLst>
              <a:gd name="T0" fmla="*/ 0 w 1978"/>
              <a:gd name="T1" fmla="*/ 374 h 2403"/>
              <a:gd name="T2" fmla="*/ 0 w 1978"/>
              <a:gd name="T3" fmla="*/ 2403 h 2403"/>
              <a:gd name="T4" fmla="*/ 1978 w 1978"/>
              <a:gd name="T5" fmla="*/ 2403 h 2403"/>
              <a:gd name="T6" fmla="*/ 1978 w 1978"/>
              <a:gd name="T7" fmla="*/ 374 h 2403"/>
              <a:gd name="T8" fmla="*/ 989 w 1978"/>
              <a:gd name="T9" fmla="*/ 0 h 2403"/>
              <a:gd name="T10" fmla="*/ 0 w 1978"/>
              <a:gd name="T11" fmla="*/ 374 h 2403"/>
            </a:gdLst>
            <a:ahLst/>
            <a:cxnLst>
              <a:cxn ang="0">
                <a:pos x="T0" y="T1"/>
              </a:cxn>
              <a:cxn ang="0">
                <a:pos x="T2" y="T3"/>
              </a:cxn>
              <a:cxn ang="0">
                <a:pos x="T4" y="T5"/>
              </a:cxn>
              <a:cxn ang="0">
                <a:pos x="T6" y="T7"/>
              </a:cxn>
              <a:cxn ang="0">
                <a:pos x="T8" y="T9"/>
              </a:cxn>
              <a:cxn ang="0">
                <a:pos x="T10" y="T11"/>
              </a:cxn>
            </a:cxnLst>
            <a:rect l="0" t="0" r="r" b="b"/>
            <a:pathLst>
              <a:path w="1978" h="2403">
                <a:moveTo>
                  <a:pt x="0" y="374"/>
                </a:moveTo>
                <a:lnTo>
                  <a:pt x="0" y="2403"/>
                </a:lnTo>
                <a:lnTo>
                  <a:pt x="1978" y="2403"/>
                </a:lnTo>
                <a:lnTo>
                  <a:pt x="1978" y="374"/>
                </a:lnTo>
                <a:lnTo>
                  <a:pt x="989" y="0"/>
                </a:lnTo>
                <a:lnTo>
                  <a:pt x="0" y="374"/>
                </a:lnTo>
                <a:close/>
              </a:path>
            </a:pathLst>
          </a:custGeom>
          <a:solidFill>
            <a:srgbClr val="69BD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5">
            <a:extLst>
              <a:ext uri="{FF2B5EF4-FFF2-40B4-BE49-F238E27FC236}">
                <a16:creationId xmlns:a16="http://schemas.microsoft.com/office/drawing/2014/main" id="{F8056E12-269A-4C7A-9CE0-22E547673A74}"/>
              </a:ext>
            </a:extLst>
          </p:cNvPr>
          <p:cNvSpPr>
            <a:spLocks/>
          </p:cNvSpPr>
          <p:nvPr/>
        </p:nvSpPr>
        <p:spPr bwMode="auto">
          <a:xfrm>
            <a:off x="8341038" y="1697638"/>
            <a:ext cx="3140074" cy="3533681"/>
          </a:xfrm>
          <a:custGeom>
            <a:avLst/>
            <a:gdLst>
              <a:gd name="T0" fmla="*/ 0 w 1978"/>
              <a:gd name="T1" fmla="*/ 374 h 2403"/>
              <a:gd name="T2" fmla="*/ 0 w 1978"/>
              <a:gd name="T3" fmla="*/ 2403 h 2403"/>
              <a:gd name="T4" fmla="*/ 1978 w 1978"/>
              <a:gd name="T5" fmla="*/ 2403 h 2403"/>
              <a:gd name="T6" fmla="*/ 1978 w 1978"/>
              <a:gd name="T7" fmla="*/ 374 h 2403"/>
              <a:gd name="T8" fmla="*/ 989 w 1978"/>
              <a:gd name="T9" fmla="*/ 0 h 2403"/>
              <a:gd name="T10" fmla="*/ 0 w 1978"/>
              <a:gd name="T11" fmla="*/ 374 h 2403"/>
            </a:gdLst>
            <a:ahLst/>
            <a:cxnLst>
              <a:cxn ang="0">
                <a:pos x="T0" y="T1"/>
              </a:cxn>
              <a:cxn ang="0">
                <a:pos x="T2" y="T3"/>
              </a:cxn>
              <a:cxn ang="0">
                <a:pos x="T4" y="T5"/>
              </a:cxn>
              <a:cxn ang="0">
                <a:pos x="T6" y="T7"/>
              </a:cxn>
              <a:cxn ang="0">
                <a:pos x="T8" y="T9"/>
              </a:cxn>
              <a:cxn ang="0">
                <a:pos x="T10" y="T11"/>
              </a:cxn>
            </a:cxnLst>
            <a:rect l="0" t="0" r="r" b="b"/>
            <a:pathLst>
              <a:path w="1978" h="2403">
                <a:moveTo>
                  <a:pt x="0" y="374"/>
                </a:moveTo>
                <a:lnTo>
                  <a:pt x="0" y="2403"/>
                </a:lnTo>
                <a:lnTo>
                  <a:pt x="1978" y="2403"/>
                </a:lnTo>
                <a:lnTo>
                  <a:pt x="1978" y="374"/>
                </a:lnTo>
                <a:lnTo>
                  <a:pt x="989" y="0"/>
                </a:lnTo>
                <a:lnTo>
                  <a:pt x="0" y="374"/>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4" name="Group 13">
            <a:extLst>
              <a:ext uri="{FF2B5EF4-FFF2-40B4-BE49-F238E27FC236}">
                <a16:creationId xmlns:a16="http://schemas.microsoft.com/office/drawing/2014/main" id="{1D986D1B-7415-422F-B5AC-D7C602700B35}"/>
              </a:ext>
            </a:extLst>
          </p:cNvPr>
          <p:cNvGrpSpPr/>
          <p:nvPr/>
        </p:nvGrpSpPr>
        <p:grpSpPr>
          <a:xfrm>
            <a:off x="1061040" y="2591545"/>
            <a:ext cx="2439770" cy="1745866"/>
            <a:chOff x="4319159" y="4420776"/>
            <a:chExt cx="2439770" cy="1745866"/>
          </a:xfrm>
        </p:grpSpPr>
        <p:grpSp>
          <p:nvGrpSpPr>
            <p:cNvPr id="15" name="Group 14">
              <a:extLst>
                <a:ext uri="{FF2B5EF4-FFF2-40B4-BE49-F238E27FC236}">
                  <a16:creationId xmlns:a16="http://schemas.microsoft.com/office/drawing/2014/main" id="{88256EF7-12A2-4EDB-91EE-376BC93A6F52}"/>
                </a:ext>
              </a:extLst>
            </p:cNvPr>
            <p:cNvGrpSpPr/>
            <p:nvPr/>
          </p:nvGrpSpPr>
          <p:grpSpPr>
            <a:xfrm>
              <a:off x="4319159" y="5332292"/>
              <a:ext cx="2439770" cy="834350"/>
              <a:chOff x="1755054" y="3896702"/>
              <a:chExt cx="2439770" cy="834350"/>
            </a:xfrm>
          </p:grpSpPr>
          <p:sp>
            <p:nvSpPr>
              <p:cNvPr id="17" name="Rectangle 17">
                <a:extLst>
                  <a:ext uri="{FF2B5EF4-FFF2-40B4-BE49-F238E27FC236}">
                    <a16:creationId xmlns:a16="http://schemas.microsoft.com/office/drawing/2014/main" id="{805229B1-9A2B-4A80-BF80-3A15A15B72C4}"/>
                  </a:ext>
                </a:extLst>
              </p:cNvPr>
              <p:cNvSpPr>
                <a:spLocks/>
              </p:cNvSpPr>
              <p:nvPr/>
            </p:nvSpPr>
            <p:spPr bwMode="auto">
              <a:xfrm>
                <a:off x="1755054" y="4309258"/>
                <a:ext cx="2439770"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to project an</a:t>
                </a:r>
              </a:p>
            </p:txBody>
          </p:sp>
          <p:sp>
            <p:nvSpPr>
              <p:cNvPr id="18" name="TextBox 17">
                <a:extLst>
                  <a:ext uri="{FF2B5EF4-FFF2-40B4-BE49-F238E27FC236}">
                    <a16:creationId xmlns:a16="http://schemas.microsoft.com/office/drawing/2014/main" id="{51BD0858-9298-4306-BE83-625989DD67F1}"/>
                  </a:ext>
                </a:extLst>
              </p:cNvPr>
              <p:cNvSpPr txBox="1"/>
              <p:nvPr/>
            </p:nvSpPr>
            <p:spPr>
              <a:xfrm>
                <a:off x="2126254" y="3896702"/>
                <a:ext cx="1697372" cy="369332"/>
              </a:xfrm>
              <a:prstGeom prst="rect">
                <a:avLst/>
              </a:prstGeom>
              <a:noFill/>
            </p:spPr>
            <p:txBody>
              <a:bodyPr wrap="square" rtlCol="0">
                <a:spAutoFit/>
              </a:bodyPr>
              <a:lstStyle/>
              <a:p>
                <a:pPr algn="ctr"/>
                <a:r>
                  <a:rPr lang="en-US" b="1" dirty="0">
                    <a:solidFill>
                      <a:schemeClr val="bg1"/>
                    </a:solidFill>
                    <a:latin typeface="Roboto Slab" pitchFamily="2" charset="0"/>
                    <a:ea typeface="Roboto Slab" pitchFamily="2" charset="0"/>
                    <a:cs typeface="Lato" panose="020F0502020204030203" pitchFamily="34" charset="0"/>
                  </a:rPr>
                  <a:t>TITLE TEXT</a:t>
                </a:r>
              </a:p>
            </p:txBody>
          </p:sp>
        </p:grpSp>
        <p:sp>
          <p:nvSpPr>
            <p:cNvPr id="16" name="AutoShape 49">
              <a:extLst>
                <a:ext uri="{FF2B5EF4-FFF2-40B4-BE49-F238E27FC236}">
                  <a16:creationId xmlns:a16="http://schemas.microsoft.com/office/drawing/2014/main" id="{DBDFA6BD-E706-4151-88FB-398B5C52AA7C}"/>
                </a:ext>
              </a:extLst>
            </p:cNvPr>
            <p:cNvSpPr>
              <a:spLocks/>
            </p:cNvSpPr>
            <p:nvPr/>
          </p:nvSpPr>
          <p:spPr bwMode="auto">
            <a:xfrm>
              <a:off x="5207111" y="4420776"/>
              <a:ext cx="663866" cy="663271"/>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bg1"/>
            </a:solidFill>
            <a:ln>
              <a:noFill/>
            </a:ln>
          </p:spPr>
          <p:txBody>
            <a:bodyPr lIns="0" tIns="0" rIns="0" bIns="0"/>
            <a:lstStyle/>
            <a:p>
              <a:endParaRPr lang="en-US" dirty="0">
                <a:solidFill>
                  <a:schemeClr val="bg1"/>
                </a:solidFill>
              </a:endParaRPr>
            </a:p>
          </p:txBody>
        </p:sp>
      </p:grpSp>
      <p:grpSp>
        <p:nvGrpSpPr>
          <p:cNvPr id="19" name="Group 18">
            <a:extLst>
              <a:ext uri="{FF2B5EF4-FFF2-40B4-BE49-F238E27FC236}">
                <a16:creationId xmlns:a16="http://schemas.microsoft.com/office/drawing/2014/main" id="{63BEF326-446C-4966-9154-51588EAE6D58}"/>
              </a:ext>
            </a:extLst>
          </p:cNvPr>
          <p:cNvGrpSpPr/>
          <p:nvPr/>
        </p:nvGrpSpPr>
        <p:grpSpPr>
          <a:xfrm>
            <a:off x="4876115" y="2580028"/>
            <a:ext cx="2439770" cy="1768901"/>
            <a:chOff x="7194881" y="4397741"/>
            <a:chExt cx="2439770" cy="1768901"/>
          </a:xfrm>
        </p:grpSpPr>
        <p:grpSp>
          <p:nvGrpSpPr>
            <p:cNvPr id="20" name="Group 19">
              <a:extLst>
                <a:ext uri="{FF2B5EF4-FFF2-40B4-BE49-F238E27FC236}">
                  <a16:creationId xmlns:a16="http://schemas.microsoft.com/office/drawing/2014/main" id="{C16EF688-12E3-49D0-8CE1-59C751DCAE0C}"/>
                </a:ext>
              </a:extLst>
            </p:cNvPr>
            <p:cNvGrpSpPr/>
            <p:nvPr/>
          </p:nvGrpSpPr>
          <p:grpSpPr>
            <a:xfrm>
              <a:off x="7194881" y="5332292"/>
              <a:ext cx="2439770" cy="834350"/>
              <a:chOff x="1755054" y="3896702"/>
              <a:chExt cx="2439770" cy="834350"/>
            </a:xfrm>
          </p:grpSpPr>
          <p:sp>
            <p:nvSpPr>
              <p:cNvPr id="22" name="Rectangle 17">
                <a:extLst>
                  <a:ext uri="{FF2B5EF4-FFF2-40B4-BE49-F238E27FC236}">
                    <a16:creationId xmlns:a16="http://schemas.microsoft.com/office/drawing/2014/main" id="{4BC3EE24-CDFA-4BB3-892F-A7DBAADAC007}"/>
                  </a:ext>
                </a:extLst>
              </p:cNvPr>
              <p:cNvSpPr>
                <a:spLocks/>
              </p:cNvSpPr>
              <p:nvPr/>
            </p:nvSpPr>
            <p:spPr bwMode="auto">
              <a:xfrm>
                <a:off x="1755054" y="4309258"/>
                <a:ext cx="2439770"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4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project an</a:t>
                </a:r>
              </a:p>
            </p:txBody>
          </p:sp>
          <p:sp>
            <p:nvSpPr>
              <p:cNvPr id="23" name="TextBox 22">
                <a:extLst>
                  <a:ext uri="{FF2B5EF4-FFF2-40B4-BE49-F238E27FC236}">
                    <a16:creationId xmlns:a16="http://schemas.microsoft.com/office/drawing/2014/main" id="{824C3DBA-4D7B-491D-A19D-7C75F971AA21}"/>
                  </a:ext>
                </a:extLst>
              </p:cNvPr>
              <p:cNvSpPr txBox="1"/>
              <p:nvPr/>
            </p:nvSpPr>
            <p:spPr>
              <a:xfrm>
                <a:off x="2126254" y="3896702"/>
                <a:ext cx="1697372" cy="400110"/>
              </a:xfrm>
              <a:prstGeom prst="rect">
                <a:avLst/>
              </a:prstGeom>
              <a:noFill/>
            </p:spPr>
            <p:txBody>
              <a:bodyPr wrap="square" rtlCol="0">
                <a:spAutoFit/>
              </a:bodyPr>
              <a:lstStyle/>
              <a:p>
                <a:pPr algn="ctr"/>
                <a:r>
                  <a:rPr lang="en-US" sz="2000" b="1" dirty="0">
                    <a:solidFill>
                      <a:schemeClr val="bg1"/>
                    </a:solidFill>
                    <a:latin typeface="Roboto Slab" pitchFamily="2" charset="0"/>
                    <a:ea typeface="Roboto Slab" pitchFamily="2" charset="0"/>
                    <a:cs typeface="Lato" panose="020F0502020204030203" pitchFamily="34" charset="0"/>
                  </a:rPr>
                  <a:t>TITLE TEXT</a:t>
                </a:r>
              </a:p>
            </p:txBody>
          </p:sp>
        </p:grpSp>
        <p:sp>
          <p:nvSpPr>
            <p:cNvPr id="21" name="AutoShape 9">
              <a:extLst>
                <a:ext uri="{FF2B5EF4-FFF2-40B4-BE49-F238E27FC236}">
                  <a16:creationId xmlns:a16="http://schemas.microsoft.com/office/drawing/2014/main" id="{C8527D85-F22B-4253-AE14-32C3152250E5}"/>
                </a:ext>
              </a:extLst>
            </p:cNvPr>
            <p:cNvSpPr>
              <a:spLocks/>
            </p:cNvSpPr>
            <p:nvPr/>
          </p:nvSpPr>
          <p:spPr bwMode="auto">
            <a:xfrm>
              <a:off x="8074410" y="4397741"/>
              <a:ext cx="680712" cy="709340"/>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sz="2000" dirty="0">
                <a:solidFill>
                  <a:schemeClr val="bg1"/>
                </a:solidFill>
              </a:endParaRPr>
            </a:p>
          </p:txBody>
        </p:sp>
      </p:grpSp>
      <p:grpSp>
        <p:nvGrpSpPr>
          <p:cNvPr id="24" name="Group 23">
            <a:extLst>
              <a:ext uri="{FF2B5EF4-FFF2-40B4-BE49-F238E27FC236}">
                <a16:creationId xmlns:a16="http://schemas.microsoft.com/office/drawing/2014/main" id="{88FF0A6F-585D-49EB-B976-DA7782F60413}"/>
              </a:ext>
            </a:extLst>
          </p:cNvPr>
          <p:cNvGrpSpPr/>
          <p:nvPr/>
        </p:nvGrpSpPr>
        <p:grpSpPr>
          <a:xfrm>
            <a:off x="8691190" y="2591545"/>
            <a:ext cx="2439770" cy="1745866"/>
            <a:chOff x="4319159" y="4420776"/>
            <a:chExt cx="2439770" cy="1745866"/>
          </a:xfrm>
        </p:grpSpPr>
        <p:grpSp>
          <p:nvGrpSpPr>
            <p:cNvPr id="25" name="Group 24">
              <a:extLst>
                <a:ext uri="{FF2B5EF4-FFF2-40B4-BE49-F238E27FC236}">
                  <a16:creationId xmlns:a16="http://schemas.microsoft.com/office/drawing/2014/main" id="{1EDEBF50-6427-4272-B39C-915D0A913063}"/>
                </a:ext>
              </a:extLst>
            </p:cNvPr>
            <p:cNvGrpSpPr/>
            <p:nvPr/>
          </p:nvGrpSpPr>
          <p:grpSpPr>
            <a:xfrm>
              <a:off x="4319159" y="5332292"/>
              <a:ext cx="2439770" cy="834350"/>
              <a:chOff x="1755054" y="3896702"/>
              <a:chExt cx="2439770" cy="834350"/>
            </a:xfrm>
          </p:grpSpPr>
          <p:sp>
            <p:nvSpPr>
              <p:cNvPr id="27" name="Rectangle 17">
                <a:extLst>
                  <a:ext uri="{FF2B5EF4-FFF2-40B4-BE49-F238E27FC236}">
                    <a16:creationId xmlns:a16="http://schemas.microsoft.com/office/drawing/2014/main" id="{2ED33594-4002-48EA-9BB2-0905DC95FD2E}"/>
                  </a:ext>
                </a:extLst>
              </p:cNvPr>
              <p:cNvSpPr>
                <a:spLocks/>
              </p:cNvSpPr>
              <p:nvPr/>
            </p:nvSpPr>
            <p:spPr bwMode="auto">
              <a:xfrm>
                <a:off x="1755054" y="4309258"/>
                <a:ext cx="2439770"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to project an</a:t>
                </a:r>
              </a:p>
            </p:txBody>
          </p:sp>
          <p:sp>
            <p:nvSpPr>
              <p:cNvPr id="28" name="TextBox 27">
                <a:extLst>
                  <a:ext uri="{FF2B5EF4-FFF2-40B4-BE49-F238E27FC236}">
                    <a16:creationId xmlns:a16="http://schemas.microsoft.com/office/drawing/2014/main" id="{C4892DD1-6EFF-44F1-867A-9B8F327E697E}"/>
                  </a:ext>
                </a:extLst>
              </p:cNvPr>
              <p:cNvSpPr txBox="1"/>
              <p:nvPr/>
            </p:nvSpPr>
            <p:spPr>
              <a:xfrm>
                <a:off x="2126254" y="3896702"/>
                <a:ext cx="1697372" cy="369332"/>
              </a:xfrm>
              <a:prstGeom prst="rect">
                <a:avLst/>
              </a:prstGeom>
              <a:noFill/>
            </p:spPr>
            <p:txBody>
              <a:bodyPr wrap="square" rtlCol="0">
                <a:spAutoFit/>
              </a:bodyPr>
              <a:lstStyle/>
              <a:p>
                <a:pPr algn="ctr"/>
                <a:r>
                  <a:rPr lang="en-US" b="1" dirty="0">
                    <a:solidFill>
                      <a:schemeClr val="bg1"/>
                    </a:solidFill>
                    <a:latin typeface="Roboto Slab" pitchFamily="2" charset="0"/>
                    <a:ea typeface="Roboto Slab" pitchFamily="2" charset="0"/>
                    <a:cs typeface="Lato" panose="020F0502020204030203" pitchFamily="34" charset="0"/>
                  </a:rPr>
                  <a:t>TITLE TEXT</a:t>
                </a:r>
              </a:p>
            </p:txBody>
          </p:sp>
        </p:grpSp>
        <p:sp>
          <p:nvSpPr>
            <p:cNvPr id="26" name="AutoShape 49">
              <a:extLst>
                <a:ext uri="{FF2B5EF4-FFF2-40B4-BE49-F238E27FC236}">
                  <a16:creationId xmlns:a16="http://schemas.microsoft.com/office/drawing/2014/main" id="{D60C6C6B-9F97-4827-A33C-41F5BAFE5423}"/>
                </a:ext>
              </a:extLst>
            </p:cNvPr>
            <p:cNvSpPr>
              <a:spLocks/>
            </p:cNvSpPr>
            <p:nvPr/>
          </p:nvSpPr>
          <p:spPr bwMode="auto">
            <a:xfrm>
              <a:off x="5207111" y="4420776"/>
              <a:ext cx="663866" cy="663271"/>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bg1"/>
            </a:solidFill>
            <a:ln>
              <a:noFill/>
            </a:ln>
          </p:spPr>
          <p:txBody>
            <a:bodyPr lIns="0" tIns="0" rIns="0" bIns="0"/>
            <a:lstStyle/>
            <a:p>
              <a:endParaRPr lang="en-US" dirty="0">
                <a:solidFill>
                  <a:schemeClr val="bg1"/>
                </a:solidFill>
              </a:endParaRPr>
            </a:p>
          </p:txBody>
        </p:sp>
      </p:grpSp>
      <p:sp>
        <p:nvSpPr>
          <p:cNvPr id="29" name="Rectangle 28">
            <a:extLst>
              <a:ext uri="{FF2B5EF4-FFF2-40B4-BE49-F238E27FC236}">
                <a16:creationId xmlns:a16="http://schemas.microsoft.com/office/drawing/2014/main" id="{CBD04151-E7EC-4512-BFE0-C77D8315D5E1}"/>
              </a:ext>
            </a:extLst>
          </p:cNvPr>
          <p:cNvSpPr/>
          <p:nvPr/>
        </p:nvSpPr>
        <p:spPr>
          <a:xfrm>
            <a:off x="2301681" y="5518865"/>
            <a:ext cx="7588639" cy="765018"/>
          </a:xfrm>
          <a:prstGeom prst="rect">
            <a:avLst/>
          </a:prstGeom>
        </p:spPr>
        <p:txBody>
          <a:bodyPr wrap="square">
            <a:spAutoFit/>
          </a:bodyPr>
          <a:lstStyle/>
          <a:p>
            <a:pPr algn="ctr">
              <a:lnSpc>
                <a:spcPts val="18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spTree>
    <p:extLst>
      <p:ext uri="{BB962C8B-B14F-4D97-AF65-F5344CB8AC3E}">
        <p14:creationId xmlns:p14="http://schemas.microsoft.com/office/powerpoint/2010/main" val="1054344385"/>
      </p:ext>
    </p:extLst>
  </p:cSld>
  <p:clrMapOvr>
    <a:masterClrMapping/>
  </p:clrMapOvr>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44546A"/>
      </a:dk2>
      <a:lt2>
        <a:srgbClr val="E7E6E6"/>
      </a:lt2>
      <a:accent1>
        <a:srgbClr val="2E015F"/>
      </a:accent1>
      <a:accent2>
        <a:srgbClr val="EC2127"/>
      </a:accent2>
      <a:accent3>
        <a:srgbClr val="FFC000"/>
      </a:accent3>
      <a:accent4>
        <a:srgbClr val="92D050"/>
      </a:accent4>
      <a:accent5>
        <a:srgbClr val="01CF8F"/>
      </a:accent5>
      <a:accent6>
        <a:srgbClr val="00B0F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2"/>
        </a:solidFill>
        <a:ln>
          <a:noFill/>
        </a:ln>
        <a:extLst>
          <a:ext uri="{91240B29-F687-4F45-9708-019B960494DF}">
            <a14:hiddenLine xmlns:a14="http://schemas.microsoft.com/office/drawing/2010/main" w="9525">
              <a:solidFill>
                <a:srgbClr val="000000"/>
              </a:solidFill>
              <a:round/>
              <a:headEnd/>
              <a:tailEnd/>
            </a14:hiddenLine>
          </a:ext>
        </a:extLst>
      </a:spPr>
      <a:bodyPr vert="horz" wrap="square" lIns="91440" tIns="45720" rIns="91440" bIns="45720" numCol="1" anchor="t" anchorCtr="0" compatLnSpc="1">
        <a:prstTxWarp prst="textNoShape">
          <a:avLst/>
        </a:prstTxWarp>
        <a:noAutofit/>
      </a:bodyPr>
      <a:lstStyle>
        <a:defPPr algn="l">
          <a:defRPr dirty="0"/>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24518</TotalTime>
  <Words>945</Words>
  <Application>Microsoft Office PowerPoint</Application>
  <PresentationFormat>Widescreen</PresentationFormat>
  <Paragraphs>173</Paragraphs>
  <Slides>25</Slides>
  <Notes>22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25</vt:i4>
      </vt:variant>
    </vt:vector>
  </HeadingPairs>
  <TitlesOfParts>
    <vt:vector size="34" baseType="lpstr">
      <vt:lpstr>Arial</vt:lpstr>
      <vt:lpstr>Calibri</vt:lpstr>
      <vt:lpstr>Lato</vt:lpstr>
      <vt:lpstr>Montserrat</vt:lpstr>
      <vt:lpstr>Montserrat Light</vt:lpstr>
      <vt:lpstr>Montserrat-Regular</vt:lpstr>
      <vt:lpstr>Roboto</vt:lpstr>
      <vt:lpstr>Roboto Slab</vt:lpstr>
      <vt:lpstr>Office Theme</vt:lpstr>
      <vt:lpstr>PowerPoint Presentation</vt:lpstr>
      <vt:lpstr>PowerPoint Presentation</vt:lpstr>
      <vt:lpstr>Welcome Message</vt:lpstr>
      <vt:lpstr>PowerPoint Presentation</vt:lpstr>
      <vt:lpstr>About us</vt:lpstr>
      <vt:lpstr>About us</vt:lpstr>
      <vt:lpstr>Our Services</vt:lpstr>
      <vt:lpstr>Our Services</vt:lpstr>
      <vt:lpstr>Our Services</vt:lpstr>
      <vt:lpstr>Our Team</vt:lpstr>
      <vt:lpstr>PowerPoint Presentation</vt:lpstr>
      <vt:lpstr>Our Portfolio</vt:lpstr>
      <vt:lpstr>Our Portfolilo</vt:lpstr>
      <vt:lpstr>Our Portfolio</vt:lpstr>
      <vt:lpstr>Our Timeline</vt:lpstr>
      <vt:lpstr>PowerPoint Presentation</vt:lpstr>
      <vt:lpstr>Map Information</vt:lpstr>
      <vt:lpstr>Map Information</vt:lpstr>
      <vt:lpstr>Mpa Information</vt:lpstr>
      <vt:lpstr>Text Single Column</vt:lpstr>
      <vt:lpstr>Square Image</vt:lpstr>
      <vt:lpstr>Square Image</vt:lpstr>
      <vt:lpstr>Map Project Location</vt:lpstr>
      <vt:lpstr>Map Project Location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Suman Khan</dc:creator>
  <cp:lastModifiedBy>Suman Sunar</cp:lastModifiedBy>
  <cp:revision>3654</cp:revision>
  <dcterms:created xsi:type="dcterms:W3CDTF">2017-07-18T09:08:44Z</dcterms:created>
  <dcterms:modified xsi:type="dcterms:W3CDTF">2018-05-16T14:46:26Z</dcterms:modified>
</cp:coreProperties>
</file>