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84" r:id="rId13"/>
    <p:sldId id="262" r:id="rId14"/>
    <p:sldId id="274" r:id="rId15"/>
    <p:sldId id="275" r:id="rId16"/>
    <p:sldId id="261" r:id="rId17"/>
    <p:sldId id="265" r:id="rId18"/>
    <p:sldId id="276" r:id="rId19"/>
    <p:sldId id="282" r:id="rId20"/>
    <p:sldId id="268" r:id="rId21"/>
    <p:sldId id="269" r:id="rId22"/>
    <p:sldId id="286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291" autoAdjust="0"/>
  </p:normalViewPr>
  <p:slideViewPr>
    <p:cSldViewPr snapToGrid="0">
      <p:cViewPr>
        <p:scale>
          <a:sx n="50" d="100"/>
          <a:sy n="50" d="100"/>
        </p:scale>
        <p:origin x="157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12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2F03A2-3190-47AE-9B2F-B88DAD3394E5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4769304" y="1665896"/>
            <a:ext cx="2653392" cy="2755494"/>
          </a:xfrm>
          <a:custGeom>
            <a:avLst/>
            <a:gdLst>
              <a:gd name="connsiteX0" fmla="*/ 1588334 w 2653392"/>
              <a:gd name="connsiteY0" fmla="*/ 0 h 2755494"/>
              <a:gd name="connsiteX1" fmla="*/ 2653392 w 2653392"/>
              <a:gd name="connsiteY1" fmla="*/ 915095 h 2755494"/>
              <a:gd name="connsiteX2" fmla="*/ 2391754 w 2653392"/>
              <a:gd name="connsiteY2" fmla="*/ 2292842 h 2755494"/>
              <a:gd name="connsiteX3" fmla="*/ 1065058 w 2653392"/>
              <a:gd name="connsiteY3" fmla="*/ 2755494 h 2755494"/>
              <a:gd name="connsiteX4" fmla="*/ 0 w 2653392"/>
              <a:gd name="connsiteY4" fmla="*/ 1840400 h 2755494"/>
              <a:gd name="connsiteX5" fmla="*/ 261638 w 2653392"/>
              <a:gd name="connsiteY5" fmla="*/ 463291 h 275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53392" h="2755494">
                <a:moveTo>
                  <a:pt x="1588334" y="0"/>
                </a:moveTo>
                <a:lnTo>
                  <a:pt x="2653392" y="915095"/>
                </a:lnTo>
                <a:lnTo>
                  <a:pt x="2391754" y="2292842"/>
                </a:lnTo>
                <a:lnTo>
                  <a:pt x="1065058" y="2755494"/>
                </a:lnTo>
                <a:lnTo>
                  <a:pt x="0" y="1840400"/>
                </a:lnTo>
                <a:lnTo>
                  <a:pt x="261638" y="4632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650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04AE13-8E1F-4ACF-AA4C-6A1AA3B0B165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0" y="1838916"/>
            <a:ext cx="12192000" cy="2500010"/>
          </a:xfrm>
          <a:custGeom>
            <a:avLst/>
            <a:gdLst>
              <a:gd name="connsiteX0" fmla="*/ 0 w 12192000"/>
              <a:gd name="connsiteY0" fmla="*/ 0 h 2500010"/>
              <a:gd name="connsiteX1" fmla="*/ 12192000 w 12192000"/>
              <a:gd name="connsiteY1" fmla="*/ 0 h 2500010"/>
              <a:gd name="connsiteX2" fmla="*/ 12192000 w 12192000"/>
              <a:gd name="connsiteY2" fmla="*/ 2500010 h 2500010"/>
              <a:gd name="connsiteX3" fmla="*/ 0 w 12192000"/>
              <a:gd name="connsiteY3" fmla="*/ 2500010 h 2500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00010">
                <a:moveTo>
                  <a:pt x="0" y="0"/>
                </a:moveTo>
                <a:lnTo>
                  <a:pt x="12192000" y="0"/>
                </a:lnTo>
                <a:lnTo>
                  <a:pt x="12192000" y="2500010"/>
                </a:lnTo>
                <a:lnTo>
                  <a:pt x="0" y="25000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1262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7180C68-1B6E-4C25-9EE2-728B1F1FAA20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275772" y="228601"/>
            <a:ext cx="5546965" cy="6400801"/>
          </a:xfrm>
          <a:custGeom>
            <a:avLst/>
            <a:gdLst>
              <a:gd name="connsiteX0" fmla="*/ 0 w 5546965"/>
              <a:gd name="connsiteY0" fmla="*/ 0 h 6400801"/>
              <a:gd name="connsiteX1" fmla="*/ 5546965 w 5546965"/>
              <a:gd name="connsiteY1" fmla="*/ 0 h 6400801"/>
              <a:gd name="connsiteX2" fmla="*/ 5546965 w 5546965"/>
              <a:gd name="connsiteY2" fmla="*/ 6400801 h 6400801"/>
              <a:gd name="connsiteX3" fmla="*/ 0 w 5546965"/>
              <a:gd name="connsiteY3" fmla="*/ 6400801 h 640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6965" h="6400801">
                <a:moveTo>
                  <a:pt x="0" y="0"/>
                </a:moveTo>
                <a:lnTo>
                  <a:pt x="5546965" y="0"/>
                </a:lnTo>
                <a:lnTo>
                  <a:pt x="5546965" y="6400801"/>
                </a:lnTo>
                <a:lnTo>
                  <a:pt x="0" y="6400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79065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49F7911-044B-4F5F-81D7-ACC251468700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1085598" y="1575711"/>
            <a:ext cx="4898507" cy="5089631"/>
          </a:xfrm>
          <a:custGeom>
            <a:avLst/>
            <a:gdLst>
              <a:gd name="connsiteX0" fmla="*/ 2930610 w 4898507"/>
              <a:gd name="connsiteY0" fmla="*/ 0 h 5089631"/>
              <a:gd name="connsiteX1" fmla="*/ 4898507 w 4898507"/>
              <a:gd name="connsiteY1" fmla="*/ 1688285 h 5089631"/>
              <a:gd name="connsiteX2" fmla="*/ 4413612 w 4898507"/>
              <a:gd name="connsiteY2" fmla="*/ 4233101 h 5089631"/>
              <a:gd name="connsiteX3" fmla="*/ 1964358 w 4898507"/>
              <a:gd name="connsiteY3" fmla="*/ 5089631 h 5089631"/>
              <a:gd name="connsiteX4" fmla="*/ 0 w 4898507"/>
              <a:gd name="connsiteY4" fmla="*/ 3397807 h 5089631"/>
              <a:gd name="connsiteX5" fmla="*/ 481356 w 4898507"/>
              <a:gd name="connsiteY5" fmla="*/ 856531 h 508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98507" h="5089631">
                <a:moveTo>
                  <a:pt x="2930610" y="0"/>
                </a:moveTo>
                <a:lnTo>
                  <a:pt x="4898507" y="1688285"/>
                </a:lnTo>
                <a:lnTo>
                  <a:pt x="4413612" y="4233101"/>
                </a:lnTo>
                <a:lnTo>
                  <a:pt x="1964358" y="5089631"/>
                </a:lnTo>
                <a:lnTo>
                  <a:pt x="0" y="3397807"/>
                </a:lnTo>
                <a:lnTo>
                  <a:pt x="481356" y="8565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03114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610E42-878D-42EF-8D75-E3462A9670A8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0" y="0"/>
            <a:ext cx="7165976" cy="6858000"/>
          </a:xfrm>
          <a:custGeom>
            <a:avLst/>
            <a:gdLst>
              <a:gd name="connsiteX0" fmla="*/ 2057400 w 7165976"/>
              <a:gd name="connsiteY0" fmla="*/ 0 h 6858000"/>
              <a:gd name="connsiteX1" fmla="*/ 7165976 w 7165976"/>
              <a:gd name="connsiteY1" fmla="*/ 0 h 6858000"/>
              <a:gd name="connsiteX2" fmla="*/ 4562476 w 7165976"/>
              <a:gd name="connsiteY2" fmla="*/ 6858000 h 6858000"/>
              <a:gd name="connsiteX3" fmla="*/ 0 w 7165976"/>
              <a:gd name="connsiteY3" fmla="*/ 6858000 h 6858000"/>
              <a:gd name="connsiteX4" fmla="*/ 0 w 7165976"/>
              <a:gd name="connsiteY4" fmla="*/ 541972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65976" h="6858000">
                <a:moveTo>
                  <a:pt x="2057400" y="0"/>
                </a:moveTo>
                <a:lnTo>
                  <a:pt x="7165976" y="0"/>
                </a:lnTo>
                <a:lnTo>
                  <a:pt x="4562476" y="6858000"/>
                </a:lnTo>
                <a:lnTo>
                  <a:pt x="0" y="6858000"/>
                </a:lnTo>
                <a:lnTo>
                  <a:pt x="0" y="5419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42658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C1D0849-828C-43D5-8C9A-B14C0EB40177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1059996" y="4162455"/>
            <a:ext cx="2898675" cy="2072651"/>
          </a:xfrm>
          <a:custGeom>
            <a:avLst/>
            <a:gdLst>
              <a:gd name="connsiteX0" fmla="*/ 0 w 2898675"/>
              <a:gd name="connsiteY0" fmla="*/ 0 h 2072651"/>
              <a:gd name="connsiteX1" fmla="*/ 2898675 w 2898675"/>
              <a:gd name="connsiteY1" fmla="*/ 0 h 2072651"/>
              <a:gd name="connsiteX2" fmla="*/ 2898675 w 2898675"/>
              <a:gd name="connsiteY2" fmla="*/ 2072651 h 2072651"/>
              <a:gd name="connsiteX3" fmla="*/ 0 w 2898675"/>
              <a:gd name="connsiteY3" fmla="*/ 2072651 h 2072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8675" h="2072651">
                <a:moveTo>
                  <a:pt x="0" y="0"/>
                </a:moveTo>
                <a:lnTo>
                  <a:pt x="2898675" y="0"/>
                </a:lnTo>
                <a:lnTo>
                  <a:pt x="2898675" y="2072651"/>
                </a:lnTo>
                <a:lnTo>
                  <a:pt x="0" y="20726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F2B6A3-923B-443C-A9F8-B70B648D264C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4159351" y="1930627"/>
            <a:ext cx="2898675" cy="2072651"/>
          </a:xfrm>
          <a:custGeom>
            <a:avLst/>
            <a:gdLst>
              <a:gd name="connsiteX0" fmla="*/ 0 w 2898675"/>
              <a:gd name="connsiteY0" fmla="*/ 0 h 2072651"/>
              <a:gd name="connsiteX1" fmla="*/ 2898675 w 2898675"/>
              <a:gd name="connsiteY1" fmla="*/ 0 h 2072651"/>
              <a:gd name="connsiteX2" fmla="*/ 2898675 w 2898675"/>
              <a:gd name="connsiteY2" fmla="*/ 2072651 h 2072651"/>
              <a:gd name="connsiteX3" fmla="*/ 0 w 2898675"/>
              <a:gd name="connsiteY3" fmla="*/ 2072651 h 2072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8675" h="2072651">
                <a:moveTo>
                  <a:pt x="0" y="0"/>
                </a:moveTo>
                <a:lnTo>
                  <a:pt x="2898675" y="0"/>
                </a:lnTo>
                <a:lnTo>
                  <a:pt x="2898675" y="2072651"/>
                </a:lnTo>
                <a:lnTo>
                  <a:pt x="0" y="20726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D4C0C0F-0668-42AE-B79D-F98D9B83D99E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1059996" y="1930627"/>
            <a:ext cx="2898675" cy="2072651"/>
          </a:xfrm>
          <a:custGeom>
            <a:avLst/>
            <a:gdLst>
              <a:gd name="connsiteX0" fmla="*/ 0 w 2898675"/>
              <a:gd name="connsiteY0" fmla="*/ 0 h 2072651"/>
              <a:gd name="connsiteX1" fmla="*/ 2898675 w 2898675"/>
              <a:gd name="connsiteY1" fmla="*/ 0 h 2072651"/>
              <a:gd name="connsiteX2" fmla="*/ 2898675 w 2898675"/>
              <a:gd name="connsiteY2" fmla="*/ 2072651 h 2072651"/>
              <a:gd name="connsiteX3" fmla="*/ 0 w 2898675"/>
              <a:gd name="connsiteY3" fmla="*/ 2072651 h 2072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8675" h="2072651">
                <a:moveTo>
                  <a:pt x="0" y="0"/>
                </a:moveTo>
                <a:lnTo>
                  <a:pt x="2898675" y="0"/>
                </a:lnTo>
                <a:lnTo>
                  <a:pt x="2898675" y="2072651"/>
                </a:lnTo>
                <a:lnTo>
                  <a:pt x="0" y="20726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3AF461-18E0-49C6-ABB2-CFB5F920A631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4159350" y="4162455"/>
            <a:ext cx="2898675" cy="2072651"/>
          </a:xfrm>
          <a:custGeom>
            <a:avLst/>
            <a:gdLst>
              <a:gd name="connsiteX0" fmla="*/ 0 w 2898675"/>
              <a:gd name="connsiteY0" fmla="*/ 0 h 2072651"/>
              <a:gd name="connsiteX1" fmla="*/ 2898675 w 2898675"/>
              <a:gd name="connsiteY1" fmla="*/ 0 h 2072651"/>
              <a:gd name="connsiteX2" fmla="*/ 2898675 w 2898675"/>
              <a:gd name="connsiteY2" fmla="*/ 2072651 h 2072651"/>
              <a:gd name="connsiteX3" fmla="*/ 0 w 2898675"/>
              <a:gd name="connsiteY3" fmla="*/ 2072651 h 2072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8675" h="2072651">
                <a:moveTo>
                  <a:pt x="0" y="0"/>
                </a:moveTo>
                <a:lnTo>
                  <a:pt x="2898675" y="0"/>
                </a:lnTo>
                <a:lnTo>
                  <a:pt x="2898675" y="2072651"/>
                </a:lnTo>
                <a:lnTo>
                  <a:pt x="0" y="20726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64123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BE84234-348C-4E23-8B02-919266356DF1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648095" y="4126103"/>
            <a:ext cx="2286852" cy="1912280"/>
          </a:xfrm>
          <a:custGeom>
            <a:avLst/>
            <a:gdLst>
              <a:gd name="connsiteX0" fmla="*/ 0 w 2286852"/>
              <a:gd name="connsiteY0" fmla="*/ 0 h 1912280"/>
              <a:gd name="connsiteX1" fmla="*/ 2286852 w 2286852"/>
              <a:gd name="connsiteY1" fmla="*/ 0 h 1912280"/>
              <a:gd name="connsiteX2" fmla="*/ 2286852 w 2286852"/>
              <a:gd name="connsiteY2" fmla="*/ 1912280 h 1912280"/>
              <a:gd name="connsiteX3" fmla="*/ 0 w 2286852"/>
              <a:gd name="connsiteY3" fmla="*/ 1912280 h 191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852" h="1912280">
                <a:moveTo>
                  <a:pt x="0" y="0"/>
                </a:moveTo>
                <a:lnTo>
                  <a:pt x="2286852" y="0"/>
                </a:lnTo>
                <a:lnTo>
                  <a:pt x="2286852" y="1912280"/>
                </a:lnTo>
                <a:lnTo>
                  <a:pt x="0" y="191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8CFACEB-120A-4EB2-A5AD-C40695FB8204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3164986" y="2032233"/>
            <a:ext cx="2286852" cy="1912280"/>
          </a:xfrm>
          <a:custGeom>
            <a:avLst/>
            <a:gdLst>
              <a:gd name="connsiteX0" fmla="*/ 0 w 2286852"/>
              <a:gd name="connsiteY0" fmla="*/ 0 h 1912280"/>
              <a:gd name="connsiteX1" fmla="*/ 2286852 w 2286852"/>
              <a:gd name="connsiteY1" fmla="*/ 0 h 1912280"/>
              <a:gd name="connsiteX2" fmla="*/ 2286852 w 2286852"/>
              <a:gd name="connsiteY2" fmla="*/ 1912280 h 1912280"/>
              <a:gd name="connsiteX3" fmla="*/ 0 w 2286852"/>
              <a:gd name="connsiteY3" fmla="*/ 1912280 h 191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852" h="1912280">
                <a:moveTo>
                  <a:pt x="0" y="0"/>
                </a:moveTo>
                <a:lnTo>
                  <a:pt x="2286852" y="0"/>
                </a:lnTo>
                <a:lnTo>
                  <a:pt x="2286852" y="1912280"/>
                </a:lnTo>
                <a:lnTo>
                  <a:pt x="0" y="191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F79C720-241A-440A-B329-51A39042452C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648095" y="2032233"/>
            <a:ext cx="2286852" cy="1912280"/>
          </a:xfrm>
          <a:custGeom>
            <a:avLst/>
            <a:gdLst>
              <a:gd name="connsiteX0" fmla="*/ 0 w 2286852"/>
              <a:gd name="connsiteY0" fmla="*/ 0 h 1912280"/>
              <a:gd name="connsiteX1" fmla="*/ 2286852 w 2286852"/>
              <a:gd name="connsiteY1" fmla="*/ 0 h 1912280"/>
              <a:gd name="connsiteX2" fmla="*/ 2286852 w 2286852"/>
              <a:gd name="connsiteY2" fmla="*/ 1912280 h 1912280"/>
              <a:gd name="connsiteX3" fmla="*/ 0 w 2286852"/>
              <a:gd name="connsiteY3" fmla="*/ 1912280 h 191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852" h="1912280">
                <a:moveTo>
                  <a:pt x="0" y="0"/>
                </a:moveTo>
                <a:lnTo>
                  <a:pt x="2286852" y="0"/>
                </a:lnTo>
                <a:lnTo>
                  <a:pt x="2286852" y="1912280"/>
                </a:lnTo>
                <a:lnTo>
                  <a:pt x="0" y="191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5DE40E-A4CD-4EBB-AC97-C9985B137826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3164986" y="4126103"/>
            <a:ext cx="2286852" cy="1912280"/>
          </a:xfrm>
          <a:custGeom>
            <a:avLst/>
            <a:gdLst>
              <a:gd name="connsiteX0" fmla="*/ 0 w 2286852"/>
              <a:gd name="connsiteY0" fmla="*/ 0 h 1912280"/>
              <a:gd name="connsiteX1" fmla="*/ 2286852 w 2286852"/>
              <a:gd name="connsiteY1" fmla="*/ 0 h 1912280"/>
              <a:gd name="connsiteX2" fmla="*/ 2286852 w 2286852"/>
              <a:gd name="connsiteY2" fmla="*/ 1912280 h 1912280"/>
              <a:gd name="connsiteX3" fmla="*/ 0 w 2286852"/>
              <a:gd name="connsiteY3" fmla="*/ 1912280 h 191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852" h="1912280">
                <a:moveTo>
                  <a:pt x="0" y="0"/>
                </a:moveTo>
                <a:lnTo>
                  <a:pt x="2286852" y="0"/>
                </a:lnTo>
                <a:lnTo>
                  <a:pt x="2286852" y="1912280"/>
                </a:lnTo>
                <a:lnTo>
                  <a:pt x="0" y="191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69785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80A30D8-D26F-4188-B928-286022FA7B32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1833809" y="3143930"/>
            <a:ext cx="2525500" cy="2525499"/>
          </a:xfrm>
          <a:custGeom>
            <a:avLst/>
            <a:gdLst>
              <a:gd name="connsiteX0" fmla="*/ 1262750 w 2525500"/>
              <a:gd name="connsiteY0" fmla="*/ 0 h 2525499"/>
              <a:gd name="connsiteX1" fmla="*/ 2275392 w 2525500"/>
              <a:gd name="connsiteY1" fmla="*/ 500206 h 2525499"/>
              <a:gd name="connsiteX2" fmla="*/ 2525500 w 2525500"/>
              <a:gd name="connsiteY2" fmla="*/ 1624157 h 2525499"/>
              <a:gd name="connsiteX3" fmla="*/ 1824720 w 2525500"/>
              <a:gd name="connsiteY3" fmla="*/ 2525499 h 2525499"/>
              <a:gd name="connsiteX4" fmla="*/ 700780 w 2525500"/>
              <a:gd name="connsiteY4" fmla="*/ 2525499 h 2525499"/>
              <a:gd name="connsiteX5" fmla="*/ 0 w 2525500"/>
              <a:gd name="connsiteY5" fmla="*/ 1624157 h 2525499"/>
              <a:gd name="connsiteX6" fmla="*/ 250108 w 2525500"/>
              <a:gd name="connsiteY6" fmla="*/ 500206 h 252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25500" h="2525499">
                <a:moveTo>
                  <a:pt x="1262750" y="0"/>
                </a:moveTo>
                <a:lnTo>
                  <a:pt x="2275392" y="500206"/>
                </a:lnTo>
                <a:lnTo>
                  <a:pt x="2525500" y="1624157"/>
                </a:lnTo>
                <a:lnTo>
                  <a:pt x="1824720" y="2525499"/>
                </a:lnTo>
                <a:lnTo>
                  <a:pt x="700780" y="2525499"/>
                </a:lnTo>
                <a:lnTo>
                  <a:pt x="0" y="1624157"/>
                </a:lnTo>
                <a:lnTo>
                  <a:pt x="250108" y="5002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B6F97BB-FE98-4A4E-BD49-0DD1B8DFA3BF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3080918" y="995278"/>
            <a:ext cx="2536136" cy="2534080"/>
          </a:xfrm>
          <a:custGeom>
            <a:avLst/>
            <a:gdLst>
              <a:gd name="connsiteX0" fmla="*/ 718867 w 2536136"/>
              <a:gd name="connsiteY0" fmla="*/ 0 h 2534080"/>
              <a:gd name="connsiteX1" fmla="*/ 1847552 w 2536136"/>
              <a:gd name="connsiteY1" fmla="*/ 41482 h 2534080"/>
              <a:gd name="connsiteX2" fmla="*/ 2536136 w 2536136"/>
              <a:gd name="connsiteY2" fmla="*/ 964343 h 2534080"/>
              <a:gd name="connsiteX3" fmla="*/ 2266088 w 2536136"/>
              <a:gd name="connsiteY3" fmla="*/ 2073660 h 2534080"/>
              <a:gd name="connsiteX4" fmla="*/ 1240781 w 2536136"/>
              <a:gd name="connsiteY4" fmla="*/ 2534080 h 2534080"/>
              <a:gd name="connsiteX5" fmla="*/ 232266 w 2536136"/>
              <a:gd name="connsiteY5" fmla="*/ 1998911 h 2534080"/>
              <a:gd name="connsiteX6" fmla="*/ 0 w 2536136"/>
              <a:gd name="connsiteY6" fmla="*/ 871137 h 253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36136" h="2534080">
                <a:moveTo>
                  <a:pt x="718867" y="0"/>
                </a:moveTo>
                <a:lnTo>
                  <a:pt x="1847552" y="41482"/>
                </a:lnTo>
                <a:lnTo>
                  <a:pt x="2536136" y="964343"/>
                </a:lnTo>
                <a:lnTo>
                  <a:pt x="2266088" y="2073660"/>
                </a:lnTo>
                <a:lnTo>
                  <a:pt x="1240781" y="2534080"/>
                </a:lnTo>
                <a:lnTo>
                  <a:pt x="232266" y="1998911"/>
                </a:lnTo>
                <a:lnTo>
                  <a:pt x="0" y="8711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D90F16-0CF6-4AA2-A285-CDC507709928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468351" y="884465"/>
            <a:ext cx="2525500" cy="2525499"/>
          </a:xfrm>
          <a:custGeom>
            <a:avLst/>
            <a:gdLst>
              <a:gd name="connsiteX0" fmla="*/ 1262750 w 2525500"/>
              <a:gd name="connsiteY0" fmla="*/ 0 h 2525499"/>
              <a:gd name="connsiteX1" fmla="*/ 2275392 w 2525500"/>
              <a:gd name="connsiteY1" fmla="*/ 500206 h 2525499"/>
              <a:gd name="connsiteX2" fmla="*/ 2525500 w 2525500"/>
              <a:gd name="connsiteY2" fmla="*/ 1624157 h 2525499"/>
              <a:gd name="connsiteX3" fmla="*/ 1824720 w 2525500"/>
              <a:gd name="connsiteY3" fmla="*/ 2525499 h 2525499"/>
              <a:gd name="connsiteX4" fmla="*/ 700780 w 2525500"/>
              <a:gd name="connsiteY4" fmla="*/ 2525499 h 2525499"/>
              <a:gd name="connsiteX5" fmla="*/ 0 w 2525500"/>
              <a:gd name="connsiteY5" fmla="*/ 1624157 h 2525499"/>
              <a:gd name="connsiteX6" fmla="*/ 250108 w 2525500"/>
              <a:gd name="connsiteY6" fmla="*/ 500206 h 252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25500" h="2525499">
                <a:moveTo>
                  <a:pt x="1262750" y="0"/>
                </a:moveTo>
                <a:lnTo>
                  <a:pt x="2275392" y="500206"/>
                </a:lnTo>
                <a:lnTo>
                  <a:pt x="2525500" y="1624157"/>
                </a:lnTo>
                <a:lnTo>
                  <a:pt x="1824720" y="2525499"/>
                </a:lnTo>
                <a:lnTo>
                  <a:pt x="700780" y="2525499"/>
                </a:lnTo>
                <a:lnTo>
                  <a:pt x="0" y="1624157"/>
                </a:lnTo>
                <a:lnTo>
                  <a:pt x="250108" y="5002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0E2F0C-9B27-49EF-BB98-DF6827EA9D6A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4525442" y="3246426"/>
            <a:ext cx="2483029" cy="2585656"/>
          </a:xfrm>
          <a:custGeom>
            <a:avLst/>
            <a:gdLst>
              <a:gd name="connsiteX0" fmla="*/ 944907 w 2483029"/>
              <a:gd name="connsiteY0" fmla="*/ 0 h 2585656"/>
              <a:gd name="connsiteX1" fmla="*/ 2031868 w 2483029"/>
              <a:gd name="connsiteY1" fmla="*/ 306862 h 2585656"/>
              <a:gd name="connsiteX2" fmla="*/ 2483029 w 2483029"/>
              <a:gd name="connsiteY2" fmla="*/ 1366237 h 2585656"/>
              <a:gd name="connsiteX3" fmla="*/ 1958639 w 2483029"/>
              <a:gd name="connsiteY3" fmla="*/ 2380399 h 2585656"/>
              <a:gd name="connsiteX4" fmla="*/ 853600 w 2483029"/>
              <a:gd name="connsiteY4" fmla="*/ 2585656 h 2585656"/>
              <a:gd name="connsiteX5" fmla="*/ 0 w 2483029"/>
              <a:gd name="connsiteY5" fmla="*/ 1827450 h 2585656"/>
              <a:gd name="connsiteX6" fmla="*/ 40643 w 2483029"/>
              <a:gd name="connsiteY6" fmla="*/ 676725 h 2585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3029" h="2585656">
                <a:moveTo>
                  <a:pt x="944907" y="0"/>
                </a:moveTo>
                <a:lnTo>
                  <a:pt x="2031868" y="306862"/>
                </a:lnTo>
                <a:lnTo>
                  <a:pt x="2483029" y="1366237"/>
                </a:lnTo>
                <a:lnTo>
                  <a:pt x="1958639" y="2380399"/>
                </a:lnTo>
                <a:lnTo>
                  <a:pt x="853600" y="2585656"/>
                </a:lnTo>
                <a:lnTo>
                  <a:pt x="0" y="1827450"/>
                </a:lnTo>
                <a:lnTo>
                  <a:pt x="40643" y="676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105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D9F87A-72C5-4754-B20B-2EF732333876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0" y="4127514"/>
            <a:ext cx="3665802" cy="2730487"/>
          </a:xfrm>
          <a:custGeom>
            <a:avLst/>
            <a:gdLst>
              <a:gd name="connsiteX0" fmla="*/ 0 w 3665802"/>
              <a:gd name="connsiteY0" fmla="*/ 0 h 2730487"/>
              <a:gd name="connsiteX1" fmla="*/ 3665802 w 3665802"/>
              <a:gd name="connsiteY1" fmla="*/ 0 h 2730487"/>
              <a:gd name="connsiteX2" fmla="*/ 3665802 w 3665802"/>
              <a:gd name="connsiteY2" fmla="*/ 2730487 h 2730487"/>
              <a:gd name="connsiteX3" fmla="*/ 0 w 3665802"/>
              <a:gd name="connsiteY3" fmla="*/ 2730487 h 2730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5802" h="2730487">
                <a:moveTo>
                  <a:pt x="0" y="0"/>
                </a:moveTo>
                <a:lnTo>
                  <a:pt x="3665802" y="0"/>
                </a:lnTo>
                <a:lnTo>
                  <a:pt x="3665802" y="2730487"/>
                </a:lnTo>
                <a:lnTo>
                  <a:pt x="0" y="2730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680155A-B5E2-4AAF-9DFE-379B61DEECA5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4470402" y="1814514"/>
            <a:ext cx="4412343" cy="2236221"/>
          </a:xfrm>
          <a:custGeom>
            <a:avLst/>
            <a:gdLst>
              <a:gd name="connsiteX0" fmla="*/ 0 w 4412343"/>
              <a:gd name="connsiteY0" fmla="*/ 0 h 2236221"/>
              <a:gd name="connsiteX1" fmla="*/ 4412343 w 4412343"/>
              <a:gd name="connsiteY1" fmla="*/ 0 h 2236221"/>
              <a:gd name="connsiteX2" fmla="*/ 4412343 w 4412343"/>
              <a:gd name="connsiteY2" fmla="*/ 2236221 h 2236221"/>
              <a:gd name="connsiteX3" fmla="*/ 0 w 4412343"/>
              <a:gd name="connsiteY3" fmla="*/ 2236221 h 223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2343" h="2236221">
                <a:moveTo>
                  <a:pt x="0" y="0"/>
                </a:moveTo>
                <a:lnTo>
                  <a:pt x="4412343" y="0"/>
                </a:lnTo>
                <a:lnTo>
                  <a:pt x="4412343" y="2236221"/>
                </a:lnTo>
                <a:lnTo>
                  <a:pt x="0" y="22362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E4A9B65-4E52-4C5D-97ED-323D5E164C35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0" y="1814514"/>
            <a:ext cx="4412343" cy="2236221"/>
          </a:xfrm>
          <a:custGeom>
            <a:avLst/>
            <a:gdLst>
              <a:gd name="connsiteX0" fmla="*/ 0 w 4412343"/>
              <a:gd name="connsiteY0" fmla="*/ 0 h 2236221"/>
              <a:gd name="connsiteX1" fmla="*/ 4412343 w 4412343"/>
              <a:gd name="connsiteY1" fmla="*/ 0 h 2236221"/>
              <a:gd name="connsiteX2" fmla="*/ 4412343 w 4412343"/>
              <a:gd name="connsiteY2" fmla="*/ 2236221 h 2236221"/>
              <a:gd name="connsiteX3" fmla="*/ 0 w 4412343"/>
              <a:gd name="connsiteY3" fmla="*/ 2236221 h 223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2343" h="2236221">
                <a:moveTo>
                  <a:pt x="0" y="0"/>
                </a:moveTo>
                <a:lnTo>
                  <a:pt x="4412343" y="0"/>
                </a:lnTo>
                <a:lnTo>
                  <a:pt x="4412343" y="2236221"/>
                </a:lnTo>
                <a:lnTo>
                  <a:pt x="0" y="22362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A572B33-B0A0-459B-A900-4210FD75E290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3723861" y="4127513"/>
            <a:ext cx="5158883" cy="2730487"/>
          </a:xfrm>
          <a:custGeom>
            <a:avLst/>
            <a:gdLst>
              <a:gd name="connsiteX0" fmla="*/ 0 w 5158883"/>
              <a:gd name="connsiteY0" fmla="*/ 0 h 2730487"/>
              <a:gd name="connsiteX1" fmla="*/ 5158883 w 5158883"/>
              <a:gd name="connsiteY1" fmla="*/ 0 h 2730487"/>
              <a:gd name="connsiteX2" fmla="*/ 5158883 w 5158883"/>
              <a:gd name="connsiteY2" fmla="*/ 2730487 h 2730487"/>
              <a:gd name="connsiteX3" fmla="*/ 0 w 5158883"/>
              <a:gd name="connsiteY3" fmla="*/ 2730487 h 2730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8883" h="2730487">
                <a:moveTo>
                  <a:pt x="0" y="0"/>
                </a:moveTo>
                <a:lnTo>
                  <a:pt x="5158883" y="0"/>
                </a:lnTo>
                <a:lnTo>
                  <a:pt x="5158883" y="2730487"/>
                </a:lnTo>
                <a:lnTo>
                  <a:pt x="0" y="2730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B3BF78C-8590-4625-9FE9-CC4CF445AD00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8940803" y="1800735"/>
            <a:ext cx="3251198" cy="5057266"/>
          </a:xfrm>
          <a:custGeom>
            <a:avLst/>
            <a:gdLst>
              <a:gd name="connsiteX0" fmla="*/ 0 w 3251198"/>
              <a:gd name="connsiteY0" fmla="*/ 0 h 5057266"/>
              <a:gd name="connsiteX1" fmla="*/ 3251198 w 3251198"/>
              <a:gd name="connsiteY1" fmla="*/ 0 h 5057266"/>
              <a:gd name="connsiteX2" fmla="*/ 3251198 w 3251198"/>
              <a:gd name="connsiteY2" fmla="*/ 5057266 h 5057266"/>
              <a:gd name="connsiteX3" fmla="*/ 0 w 3251198"/>
              <a:gd name="connsiteY3" fmla="*/ 5057266 h 5057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198" h="5057266">
                <a:moveTo>
                  <a:pt x="0" y="0"/>
                </a:moveTo>
                <a:lnTo>
                  <a:pt x="3251198" y="0"/>
                </a:lnTo>
                <a:lnTo>
                  <a:pt x="3251198" y="5057266"/>
                </a:lnTo>
                <a:lnTo>
                  <a:pt x="0" y="50572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4624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43FD3A3-B2D4-436C-A7F5-6F3F3226ADB1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6096000" y="1801251"/>
            <a:ext cx="3048000" cy="2190177"/>
          </a:xfrm>
          <a:custGeom>
            <a:avLst/>
            <a:gdLst>
              <a:gd name="connsiteX0" fmla="*/ 0 w 3048000"/>
              <a:gd name="connsiteY0" fmla="*/ 0 h 2190177"/>
              <a:gd name="connsiteX1" fmla="*/ 3048000 w 3048000"/>
              <a:gd name="connsiteY1" fmla="*/ 0 h 2190177"/>
              <a:gd name="connsiteX2" fmla="*/ 3048000 w 3048000"/>
              <a:gd name="connsiteY2" fmla="*/ 2190177 h 2190177"/>
              <a:gd name="connsiteX3" fmla="*/ 0 w 3048000"/>
              <a:gd name="connsiteY3" fmla="*/ 2190177 h 2190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190177">
                <a:moveTo>
                  <a:pt x="0" y="0"/>
                </a:moveTo>
                <a:lnTo>
                  <a:pt x="3048000" y="0"/>
                </a:lnTo>
                <a:lnTo>
                  <a:pt x="3048000" y="2190177"/>
                </a:lnTo>
                <a:lnTo>
                  <a:pt x="0" y="21901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44AA9D8-D5B3-4A55-B637-CB640C314FDB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7141030" y="3991428"/>
            <a:ext cx="5050971" cy="2866572"/>
          </a:xfrm>
          <a:custGeom>
            <a:avLst/>
            <a:gdLst>
              <a:gd name="connsiteX0" fmla="*/ 0 w 5050971"/>
              <a:gd name="connsiteY0" fmla="*/ 0 h 2866572"/>
              <a:gd name="connsiteX1" fmla="*/ 5050971 w 5050971"/>
              <a:gd name="connsiteY1" fmla="*/ 0 h 2866572"/>
              <a:gd name="connsiteX2" fmla="*/ 5050971 w 5050971"/>
              <a:gd name="connsiteY2" fmla="*/ 2866572 h 2866572"/>
              <a:gd name="connsiteX3" fmla="*/ 0 w 5050971"/>
              <a:gd name="connsiteY3" fmla="*/ 2866572 h 286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0971" h="2866572">
                <a:moveTo>
                  <a:pt x="0" y="0"/>
                </a:moveTo>
                <a:lnTo>
                  <a:pt x="5050971" y="0"/>
                </a:lnTo>
                <a:lnTo>
                  <a:pt x="5050971" y="2866572"/>
                </a:lnTo>
                <a:lnTo>
                  <a:pt x="0" y="2866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52F3BC6E-A168-442F-9189-8C870D32B531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2849216" y="4178301"/>
            <a:ext cx="4117641" cy="2679699"/>
          </a:xfrm>
          <a:custGeom>
            <a:avLst/>
            <a:gdLst>
              <a:gd name="connsiteX0" fmla="*/ 0 w 4117641"/>
              <a:gd name="connsiteY0" fmla="*/ 0 h 2679699"/>
              <a:gd name="connsiteX1" fmla="*/ 4117641 w 4117641"/>
              <a:gd name="connsiteY1" fmla="*/ 0 h 2679699"/>
              <a:gd name="connsiteX2" fmla="*/ 4117641 w 4117641"/>
              <a:gd name="connsiteY2" fmla="*/ 2679699 h 2679699"/>
              <a:gd name="connsiteX3" fmla="*/ 0 w 4117641"/>
              <a:gd name="connsiteY3" fmla="*/ 2679699 h 2679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7641" h="2679699">
                <a:moveTo>
                  <a:pt x="0" y="0"/>
                </a:moveTo>
                <a:lnTo>
                  <a:pt x="4117641" y="0"/>
                </a:lnTo>
                <a:lnTo>
                  <a:pt x="4117641" y="2679699"/>
                </a:lnTo>
                <a:lnTo>
                  <a:pt x="0" y="2679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8AB19F1-C407-4CA9-AA68-693FB88F8DF7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3048000" y="1801252"/>
            <a:ext cx="3048000" cy="2190177"/>
          </a:xfrm>
          <a:custGeom>
            <a:avLst/>
            <a:gdLst>
              <a:gd name="connsiteX0" fmla="*/ 0 w 3048000"/>
              <a:gd name="connsiteY0" fmla="*/ 0 h 2190177"/>
              <a:gd name="connsiteX1" fmla="*/ 3048000 w 3048000"/>
              <a:gd name="connsiteY1" fmla="*/ 0 h 2190177"/>
              <a:gd name="connsiteX2" fmla="*/ 3048000 w 3048000"/>
              <a:gd name="connsiteY2" fmla="*/ 2190177 h 2190177"/>
              <a:gd name="connsiteX3" fmla="*/ 0 w 3048000"/>
              <a:gd name="connsiteY3" fmla="*/ 2190177 h 2190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190177">
                <a:moveTo>
                  <a:pt x="0" y="0"/>
                </a:moveTo>
                <a:lnTo>
                  <a:pt x="3048000" y="0"/>
                </a:lnTo>
                <a:lnTo>
                  <a:pt x="3048000" y="2190177"/>
                </a:lnTo>
                <a:lnTo>
                  <a:pt x="0" y="21901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D70FDC3-6058-480F-9C28-6A45FEF84EBB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0" y="1801252"/>
            <a:ext cx="3048000" cy="2190177"/>
          </a:xfrm>
          <a:custGeom>
            <a:avLst/>
            <a:gdLst>
              <a:gd name="connsiteX0" fmla="*/ 0 w 3048000"/>
              <a:gd name="connsiteY0" fmla="*/ 0 h 2190177"/>
              <a:gd name="connsiteX1" fmla="*/ 3048000 w 3048000"/>
              <a:gd name="connsiteY1" fmla="*/ 0 h 2190177"/>
              <a:gd name="connsiteX2" fmla="*/ 3048000 w 3048000"/>
              <a:gd name="connsiteY2" fmla="*/ 2190177 h 2190177"/>
              <a:gd name="connsiteX3" fmla="*/ 0 w 3048000"/>
              <a:gd name="connsiteY3" fmla="*/ 2190177 h 2190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190177">
                <a:moveTo>
                  <a:pt x="0" y="0"/>
                </a:moveTo>
                <a:lnTo>
                  <a:pt x="3048000" y="0"/>
                </a:lnTo>
                <a:lnTo>
                  <a:pt x="3048000" y="2190177"/>
                </a:lnTo>
                <a:lnTo>
                  <a:pt x="0" y="21901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BF34DE5-A5C8-4539-9EF1-55BFB6054E39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9144000" y="1801252"/>
            <a:ext cx="3048000" cy="2190177"/>
          </a:xfrm>
          <a:custGeom>
            <a:avLst/>
            <a:gdLst>
              <a:gd name="connsiteX0" fmla="*/ 0 w 3048000"/>
              <a:gd name="connsiteY0" fmla="*/ 0 h 2190177"/>
              <a:gd name="connsiteX1" fmla="*/ 3048000 w 3048000"/>
              <a:gd name="connsiteY1" fmla="*/ 0 h 2190177"/>
              <a:gd name="connsiteX2" fmla="*/ 3048000 w 3048000"/>
              <a:gd name="connsiteY2" fmla="*/ 2190177 h 2190177"/>
              <a:gd name="connsiteX3" fmla="*/ 0 w 3048000"/>
              <a:gd name="connsiteY3" fmla="*/ 2190177 h 2190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190177">
                <a:moveTo>
                  <a:pt x="0" y="0"/>
                </a:moveTo>
                <a:lnTo>
                  <a:pt x="3048000" y="0"/>
                </a:lnTo>
                <a:lnTo>
                  <a:pt x="3048000" y="2190177"/>
                </a:lnTo>
                <a:lnTo>
                  <a:pt x="0" y="21901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04D5810D-18FA-415D-BA57-33790B5A56EA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4178302"/>
            <a:ext cx="2675044" cy="2679699"/>
          </a:xfrm>
          <a:custGeom>
            <a:avLst/>
            <a:gdLst>
              <a:gd name="connsiteX0" fmla="*/ 0 w 2675044"/>
              <a:gd name="connsiteY0" fmla="*/ 0 h 2679699"/>
              <a:gd name="connsiteX1" fmla="*/ 2675044 w 2675044"/>
              <a:gd name="connsiteY1" fmla="*/ 0 h 2679699"/>
              <a:gd name="connsiteX2" fmla="*/ 2675044 w 2675044"/>
              <a:gd name="connsiteY2" fmla="*/ 2679699 h 2679699"/>
              <a:gd name="connsiteX3" fmla="*/ 0 w 2675044"/>
              <a:gd name="connsiteY3" fmla="*/ 2679699 h 2679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5044" h="2679699">
                <a:moveTo>
                  <a:pt x="0" y="0"/>
                </a:moveTo>
                <a:lnTo>
                  <a:pt x="2675044" y="0"/>
                </a:lnTo>
                <a:lnTo>
                  <a:pt x="2675044" y="2679699"/>
                </a:lnTo>
                <a:lnTo>
                  <a:pt x="0" y="2679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998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D5081D5-221D-479D-826C-19B9A68D2FC0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5441674" y="2289842"/>
            <a:ext cx="3604592" cy="3107406"/>
          </a:xfrm>
          <a:custGeom>
            <a:avLst/>
            <a:gdLst>
              <a:gd name="connsiteX0" fmla="*/ 1802296 w 3604592"/>
              <a:gd name="connsiteY0" fmla="*/ 0 h 3107406"/>
              <a:gd name="connsiteX1" fmla="*/ 3604592 w 3604592"/>
              <a:gd name="connsiteY1" fmla="*/ 3107406 h 3107406"/>
              <a:gd name="connsiteX2" fmla="*/ 0 w 3604592"/>
              <a:gd name="connsiteY2" fmla="*/ 3107406 h 310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4592" h="3107406">
                <a:moveTo>
                  <a:pt x="1802296" y="0"/>
                </a:moveTo>
                <a:lnTo>
                  <a:pt x="3604592" y="3107406"/>
                </a:lnTo>
                <a:lnTo>
                  <a:pt x="0" y="31074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8D9EB69-1960-49CD-8A60-E76BC6A9D5F6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3145735" y="2728728"/>
            <a:ext cx="3604592" cy="3107406"/>
          </a:xfrm>
          <a:custGeom>
            <a:avLst/>
            <a:gdLst>
              <a:gd name="connsiteX0" fmla="*/ 0 w 3604592"/>
              <a:gd name="connsiteY0" fmla="*/ 0 h 3107406"/>
              <a:gd name="connsiteX1" fmla="*/ 3604592 w 3604592"/>
              <a:gd name="connsiteY1" fmla="*/ 0 h 3107406"/>
              <a:gd name="connsiteX2" fmla="*/ 1802296 w 3604592"/>
              <a:gd name="connsiteY2" fmla="*/ 3107406 h 310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4592" h="3107406">
                <a:moveTo>
                  <a:pt x="0" y="0"/>
                </a:moveTo>
                <a:lnTo>
                  <a:pt x="3604592" y="0"/>
                </a:lnTo>
                <a:lnTo>
                  <a:pt x="1802296" y="31074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22FAEF6-C9B7-48E1-8F56-50A973BF065F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631135" y="1850956"/>
            <a:ext cx="3604592" cy="3107406"/>
          </a:xfrm>
          <a:custGeom>
            <a:avLst/>
            <a:gdLst>
              <a:gd name="connsiteX0" fmla="*/ 1802296 w 3604592"/>
              <a:gd name="connsiteY0" fmla="*/ 0 h 3107406"/>
              <a:gd name="connsiteX1" fmla="*/ 3604592 w 3604592"/>
              <a:gd name="connsiteY1" fmla="*/ 3107406 h 3107406"/>
              <a:gd name="connsiteX2" fmla="*/ 0 w 3604592"/>
              <a:gd name="connsiteY2" fmla="*/ 3107406 h 310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4592" h="3107406">
                <a:moveTo>
                  <a:pt x="1802296" y="0"/>
                </a:moveTo>
                <a:lnTo>
                  <a:pt x="3604592" y="3107406"/>
                </a:lnTo>
                <a:lnTo>
                  <a:pt x="0" y="31074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17B7B45-42BD-42FA-A86A-B8A6431F4D2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7956274" y="3167614"/>
            <a:ext cx="3604592" cy="3107406"/>
          </a:xfrm>
          <a:custGeom>
            <a:avLst/>
            <a:gdLst>
              <a:gd name="connsiteX0" fmla="*/ 0 w 3604592"/>
              <a:gd name="connsiteY0" fmla="*/ 0 h 3107406"/>
              <a:gd name="connsiteX1" fmla="*/ 3604592 w 3604592"/>
              <a:gd name="connsiteY1" fmla="*/ 0 h 3107406"/>
              <a:gd name="connsiteX2" fmla="*/ 1802296 w 3604592"/>
              <a:gd name="connsiteY2" fmla="*/ 3107406 h 310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4592" h="3107406">
                <a:moveTo>
                  <a:pt x="0" y="0"/>
                </a:moveTo>
                <a:lnTo>
                  <a:pt x="3604592" y="0"/>
                </a:lnTo>
                <a:lnTo>
                  <a:pt x="1802296" y="31074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6358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5864911-F22A-4F37-A2A5-36C0F6AADB31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0" y="2033588"/>
            <a:ext cx="12192000" cy="3773715"/>
          </a:xfrm>
          <a:custGeom>
            <a:avLst/>
            <a:gdLst>
              <a:gd name="connsiteX0" fmla="*/ 0 w 12192000"/>
              <a:gd name="connsiteY0" fmla="*/ 0 h 3773715"/>
              <a:gd name="connsiteX1" fmla="*/ 12192000 w 12192000"/>
              <a:gd name="connsiteY1" fmla="*/ 0 h 3773715"/>
              <a:gd name="connsiteX2" fmla="*/ 12192000 w 12192000"/>
              <a:gd name="connsiteY2" fmla="*/ 3773715 h 3773715"/>
              <a:gd name="connsiteX3" fmla="*/ 0 w 12192000"/>
              <a:gd name="connsiteY3" fmla="*/ 3773715 h 377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73715">
                <a:moveTo>
                  <a:pt x="0" y="0"/>
                </a:moveTo>
                <a:lnTo>
                  <a:pt x="12192000" y="0"/>
                </a:lnTo>
                <a:lnTo>
                  <a:pt x="12192000" y="3773715"/>
                </a:lnTo>
                <a:lnTo>
                  <a:pt x="0" y="37737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05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CCC9F03-B6D1-4F5D-A720-7291140B6EE9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3645932" y="2025379"/>
            <a:ext cx="2114174" cy="2114174"/>
          </a:xfrm>
          <a:custGeom>
            <a:avLst/>
            <a:gdLst>
              <a:gd name="connsiteX0" fmla="*/ 1057087 w 2114174"/>
              <a:gd name="connsiteY0" fmla="*/ 0 h 2114174"/>
              <a:gd name="connsiteX1" fmla="*/ 2114174 w 2114174"/>
              <a:gd name="connsiteY1" fmla="*/ 1057087 h 2114174"/>
              <a:gd name="connsiteX2" fmla="*/ 1057087 w 2114174"/>
              <a:gd name="connsiteY2" fmla="*/ 2114174 h 2114174"/>
              <a:gd name="connsiteX3" fmla="*/ 0 w 2114174"/>
              <a:gd name="connsiteY3" fmla="*/ 1057087 h 2114174"/>
              <a:gd name="connsiteX4" fmla="*/ 1057087 w 2114174"/>
              <a:gd name="connsiteY4" fmla="*/ 0 h 211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174" h="2114174">
                <a:moveTo>
                  <a:pt x="1057087" y="0"/>
                </a:moveTo>
                <a:cubicBezTo>
                  <a:pt x="1640900" y="0"/>
                  <a:pt x="2114174" y="473274"/>
                  <a:pt x="2114174" y="1057087"/>
                </a:cubicBezTo>
                <a:cubicBezTo>
                  <a:pt x="2114174" y="1640900"/>
                  <a:pt x="1640900" y="2114174"/>
                  <a:pt x="1057087" y="2114174"/>
                </a:cubicBezTo>
                <a:cubicBezTo>
                  <a:pt x="473274" y="2114174"/>
                  <a:pt x="0" y="1640900"/>
                  <a:pt x="0" y="1057087"/>
                </a:cubicBezTo>
                <a:cubicBezTo>
                  <a:pt x="0" y="473274"/>
                  <a:pt x="473274" y="0"/>
                  <a:pt x="10570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D524DE1-202B-4F91-B9A2-92D197A0AD3F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6431893" y="2025379"/>
            <a:ext cx="2114174" cy="2114174"/>
          </a:xfrm>
          <a:custGeom>
            <a:avLst/>
            <a:gdLst>
              <a:gd name="connsiteX0" fmla="*/ 1057087 w 2114174"/>
              <a:gd name="connsiteY0" fmla="*/ 0 h 2114174"/>
              <a:gd name="connsiteX1" fmla="*/ 2114174 w 2114174"/>
              <a:gd name="connsiteY1" fmla="*/ 1057087 h 2114174"/>
              <a:gd name="connsiteX2" fmla="*/ 1057087 w 2114174"/>
              <a:gd name="connsiteY2" fmla="*/ 2114174 h 2114174"/>
              <a:gd name="connsiteX3" fmla="*/ 0 w 2114174"/>
              <a:gd name="connsiteY3" fmla="*/ 1057087 h 2114174"/>
              <a:gd name="connsiteX4" fmla="*/ 1057087 w 2114174"/>
              <a:gd name="connsiteY4" fmla="*/ 0 h 211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174" h="2114174">
                <a:moveTo>
                  <a:pt x="1057087" y="0"/>
                </a:moveTo>
                <a:cubicBezTo>
                  <a:pt x="1640900" y="0"/>
                  <a:pt x="2114174" y="473274"/>
                  <a:pt x="2114174" y="1057087"/>
                </a:cubicBezTo>
                <a:cubicBezTo>
                  <a:pt x="2114174" y="1640900"/>
                  <a:pt x="1640900" y="2114174"/>
                  <a:pt x="1057087" y="2114174"/>
                </a:cubicBezTo>
                <a:cubicBezTo>
                  <a:pt x="473274" y="2114174"/>
                  <a:pt x="0" y="1640900"/>
                  <a:pt x="0" y="1057087"/>
                </a:cubicBezTo>
                <a:cubicBezTo>
                  <a:pt x="0" y="473274"/>
                  <a:pt x="473274" y="0"/>
                  <a:pt x="10570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E522261-1A3B-4525-9011-E68780DDFC97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9217855" y="2025379"/>
            <a:ext cx="2114174" cy="2114174"/>
          </a:xfrm>
          <a:custGeom>
            <a:avLst/>
            <a:gdLst>
              <a:gd name="connsiteX0" fmla="*/ 1057087 w 2114174"/>
              <a:gd name="connsiteY0" fmla="*/ 0 h 2114174"/>
              <a:gd name="connsiteX1" fmla="*/ 2114174 w 2114174"/>
              <a:gd name="connsiteY1" fmla="*/ 1057087 h 2114174"/>
              <a:gd name="connsiteX2" fmla="*/ 1057087 w 2114174"/>
              <a:gd name="connsiteY2" fmla="*/ 2114174 h 2114174"/>
              <a:gd name="connsiteX3" fmla="*/ 0 w 2114174"/>
              <a:gd name="connsiteY3" fmla="*/ 1057087 h 2114174"/>
              <a:gd name="connsiteX4" fmla="*/ 1057087 w 2114174"/>
              <a:gd name="connsiteY4" fmla="*/ 0 h 211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174" h="2114174">
                <a:moveTo>
                  <a:pt x="1057087" y="0"/>
                </a:moveTo>
                <a:cubicBezTo>
                  <a:pt x="1640900" y="0"/>
                  <a:pt x="2114174" y="473274"/>
                  <a:pt x="2114174" y="1057087"/>
                </a:cubicBezTo>
                <a:cubicBezTo>
                  <a:pt x="2114174" y="1640900"/>
                  <a:pt x="1640900" y="2114174"/>
                  <a:pt x="1057087" y="2114174"/>
                </a:cubicBezTo>
                <a:cubicBezTo>
                  <a:pt x="473274" y="2114174"/>
                  <a:pt x="0" y="1640900"/>
                  <a:pt x="0" y="1057087"/>
                </a:cubicBezTo>
                <a:cubicBezTo>
                  <a:pt x="0" y="473274"/>
                  <a:pt x="473274" y="0"/>
                  <a:pt x="10570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973F86B-157F-401F-9DF2-B075F5FCB84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859971" y="2025379"/>
            <a:ext cx="2114174" cy="2114174"/>
          </a:xfrm>
          <a:custGeom>
            <a:avLst/>
            <a:gdLst>
              <a:gd name="connsiteX0" fmla="*/ 1057087 w 2114174"/>
              <a:gd name="connsiteY0" fmla="*/ 0 h 2114174"/>
              <a:gd name="connsiteX1" fmla="*/ 2114174 w 2114174"/>
              <a:gd name="connsiteY1" fmla="*/ 1057087 h 2114174"/>
              <a:gd name="connsiteX2" fmla="*/ 1057087 w 2114174"/>
              <a:gd name="connsiteY2" fmla="*/ 2114174 h 2114174"/>
              <a:gd name="connsiteX3" fmla="*/ 0 w 2114174"/>
              <a:gd name="connsiteY3" fmla="*/ 1057087 h 2114174"/>
              <a:gd name="connsiteX4" fmla="*/ 1057087 w 2114174"/>
              <a:gd name="connsiteY4" fmla="*/ 0 h 211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174" h="2114174">
                <a:moveTo>
                  <a:pt x="1057087" y="0"/>
                </a:moveTo>
                <a:cubicBezTo>
                  <a:pt x="1640900" y="0"/>
                  <a:pt x="2114174" y="473274"/>
                  <a:pt x="2114174" y="1057087"/>
                </a:cubicBezTo>
                <a:cubicBezTo>
                  <a:pt x="2114174" y="1640900"/>
                  <a:pt x="1640900" y="2114174"/>
                  <a:pt x="1057087" y="2114174"/>
                </a:cubicBezTo>
                <a:cubicBezTo>
                  <a:pt x="473274" y="2114174"/>
                  <a:pt x="0" y="1640900"/>
                  <a:pt x="0" y="1057087"/>
                </a:cubicBezTo>
                <a:cubicBezTo>
                  <a:pt x="0" y="473274"/>
                  <a:pt x="473274" y="0"/>
                  <a:pt x="10570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560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C967AD2-0C28-48B9-AB5D-4CE08720F1B1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753292" y="3429000"/>
            <a:ext cx="10685416" cy="2609849"/>
          </a:xfrm>
          <a:custGeom>
            <a:avLst/>
            <a:gdLst>
              <a:gd name="connsiteX0" fmla="*/ 0 w 10685416"/>
              <a:gd name="connsiteY0" fmla="*/ 0 h 2609849"/>
              <a:gd name="connsiteX1" fmla="*/ 10685416 w 10685416"/>
              <a:gd name="connsiteY1" fmla="*/ 0 h 2609849"/>
              <a:gd name="connsiteX2" fmla="*/ 10685416 w 10685416"/>
              <a:gd name="connsiteY2" fmla="*/ 2609849 h 2609849"/>
              <a:gd name="connsiteX3" fmla="*/ 0 w 10685416"/>
              <a:gd name="connsiteY3" fmla="*/ 2609849 h 2609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85416" h="2609849">
                <a:moveTo>
                  <a:pt x="0" y="0"/>
                </a:moveTo>
                <a:lnTo>
                  <a:pt x="10685416" y="0"/>
                </a:lnTo>
                <a:lnTo>
                  <a:pt x="10685416" y="2609849"/>
                </a:lnTo>
                <a:lnTo>
                  <a:pt x="0" y="26098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70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5838B69-2125-4A45-A12C-39482DF50DA6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644073" y="2032233"/>
            <a:ext cx="10903857" cy="4223657"/>
          </a:xfrm>
          <a:custGeom>
            <a:avLst/>
            <a:gdLst>
              <a:gd name="connsiteX0" fmla="*/ 0 w 10903857"/>
              <a:gd name="connsiteY0" fmla="*/ 0 h 4223657"/>
              <a:gd name="connsiteX1" fmla="*/ 10903857 w 10903857"/>
              <a:gd name="connsiteY1" fmla="*/ 0 h 4223657"/>
              <a:gd name="connsiteX2" fmla="*/ 10903857 w 10903857"/>
              <a:gd name="connsiteY2" fmla="*/ 4223657 h 4223657"/>
              <a:gd name="connsiteX3" fmla="*/ 0 w 10903857"/>
              <a:gd name="connsiteY3" fmla="*/ 4223657 h 422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03857" h="4223657">
                <a:moveTo>
                  <a:pt x="0" y="0"/>
                </a:moveTo>
                <a:lnTo>
                  <a:pt x="10903857" y="0"/>
                </a:lnTo>
                <a:lnTo>
                  <a:pt x="10903857" y="4223657"/>
                </a:lnTo>
                <a:lnTo>
                  <a:pt x="0" y="42236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26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F01D23D-D7C7-4FAB-AF10-AB7B80E233F4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745672" y="1643742"/>
            <a:ext cx="4484914" cy="3744685"/>
          </a:xfrm>
          <a:custGeom>
            <a:avLst/>
            <a:gdLst>
              <a:gd name="connsiteX0" fmla="*/ 0 w 4484914"/>
              <a:gd name="connsiteY0" fmla="*/ 0 h 3744685"/>
              <a:gd name="connsiteX1" fmla="*/ 4484914 w 4484914"/>
              <a:gd name="connsiteY1" fmla="*/ 0 h 3744685"/>
              <a:gd name="connsiteX2" fmla="*/ 4484914 w 4484914"/>
              <a:gd name="connsiteY2" fmla="*/ 3744685 h 3744685"/>
              <a:gd name="connsiteX3" fmla="*/ 0 w 4484914"/>
              <a:gd name="connsiteY3" fmla="*/ 3744685 h 374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4914" h="3744685">
                <a:moveTo>
                  <a:pt x="0" y="0"/>
                </a:moveTo>
                <a:lnTo>
                  <a:pt x="4484914" y="0"/>
                </a:lnTo>
                <a:lnTo>
                  <a:pt x="4484914" y="3744685"/>
                </a:lnTo>
                <a:lnTo>
                  <a:pt x="0" y="37446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14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C3C69E5-BCF3-4828-A26D-9717CECD707D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0" y="2162630"/>
            <a:ext cx="7620000" cy="3560308"/>
          </a:xfrm>
          <a:custGeom>
            <a:avLst/>
            <a:gdLst>
              <a:gd name="connsiteX0" fmla="*/ 0 w 7620000"/>
              <a:gd name="connsiteY0" fmla="*/ 0 h 3560308"/>
              <a:gd name="connsiteX1" fmla="*/ 7620000 w 7620000"/>
              <a:gd name="connsiteY1" fmla="*/ 0 h 3560308"/>
              <a:gd name="connsiteX2" fmla="*/ 6652918 w 7620000"/>
              <a:gd name="connsiteY2" fmla="*/ 3560308 h 3560308"/>
              <a:gd name="connsiteX3" fmla="*/ 0 w 7620000"/>
              <a:gd name="connsiteY3" fmla="*/ 3560308 h 356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00" h="3560308">
                <a:moveTo>
                  <a:pt x="0" y="0"/>
                </a:moveTo>
                <a:lnTo>
                  <a:pt x="7620000" y="0"/>
                </a:lnTo>
                <a:lnTo>
                  <a:pt x="6652918" y="3560308"/>
                </a:lnTo>
                <a:lnTo>
                  <a:pt x="0" y="3560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906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05E7CC2-F688-46EB-BF46-6806F7693C0A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0" y="1814513"/>
            <a:ext cx="8558582" cy="4354058"/>
          </a:xfrm>
          <a:custGeom>
            <a:avLst/>
            <a:gdLst>
              <a:gd name="connsiteX0" fmla="*/ 0 w 8558582"/>
              <a:gd name="connsiteY0" fmla="*/ 0 h 4354058"/>
              <a:gd name="connsiteX1" fmla="*/ 8558582 w 8558582"/>
              <a:gd name="connsiteY1" fmla="*/ 0 h 4354058"/>
              <a:gd name="connsiteX2" fmla="*/ 8558582 w 8558582"/>
              <a:gd name="connsiteY2" fmla="*/ 4354058 h 4354058"/>
              <a:gd name="connsiteX3" fmla="*/ 0 w 8558582"/>
              <a:gd name="connsiteY3" fmla="*/ 4354058 h 435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58582" h="4354058">
                <a:moveTo>
                  <a:pt x="0" y="0"/>
                </a:moveTo>
                <a:lnTo>
                  <a:pt x="8558582" y="0"/>
                </a:lnTo>
                <a:lnTo>
                  <a:pt x="8558582" y="4354058"/>
                </a:lnTo>
                <a:lnTo>
                  <a:pt x="0" y="43540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34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7F9610B-55E4-4255-90E7-FD1C3CCF59D4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6014376" y="3085334"/>
            <a:ext cx="5433277" cy="3276916"/>
          </a:xfrm>
          <a:custGeom>
            <a:avLst/>
            <a:gdLst>
              <a:gd name="connsiteX0" fmla="*/ 0 w 5433277"/>
              <a:gd name="connsiteY0" fmla="*/ 0 h 3276916"/>
              <a:gd name="connsiteX1" fmla="*/ 5433277 w 5433277"/>
              <a:gd name="connsiteY1" fmla="*/ 0 h 3276916"/>
              <a:gd name="connsiteX2" fmla="*/ 5433277 w 5433277"/>
              <a:gd name="connsiteY2" fmla="*/ 3276916 h 3276916"/>
              <a:gd name="connsiteX3" fmla="*/ 0 w 5433277"/>
              <a:gd name="connsiteY3" fmla="*/ 3276916 h 327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3277" h="3276916">
                <a:moveTo>
                  <a:pt x="0" y="0"/>
                </a:moveTo>
                <a:lnTo>
                  <a:pt x="5433277" y="0"/>
                </a:lnTo>
                <a:lnTo>
                  <a:pt x="5433277" y="3276916"/>
                </a:lnTo>
                <a:lnTo>
                  <a:pt x="0" y="3276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2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7A14EE-8166-4E61-AE9B-90EFDB08CA47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7439223" y="4180473"/>
            <a:ext cx="3829109" cy="1504121"/>
          </a:xfrm>
          <a:custGeom>
            <a:avLst/>
            <a:gdLst>
              <a:gd name="connsiteX0" fmla="*/ 0 w 3829109"/>
              <a:gd name="connsiteY0" fmla="*/ 0 h 1504121"/>
              <a:gd name="connsiteX1" fmla="*/ 3829109 w 3829109"/>
              <a:gd name="connsiteY1" fmla="*/ 0 h 1504121"/>
              <a:gd name="connsiteX2" fmla="*/ 3829109 w 3829109"/>
              <a:gd name="connsiteY2" fmla="*/ 1504121 h 1504121"/>
              <a:gd name="connsiteX3" fmla="*/ 0 w 3829109"/>
              <a:gd name="connsiteY3" fmla="*/ 1504121 h 1504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9109" h="1504121">
                <a:moveTo>
                  <a:pt x="0" y="0"/>
                </a:moveTo>
                <a:lnTo>
                  <a:pt x="3829109" y="0"/>
                </a:lnTo>
                <a:lnTo>
                  <a:pt x="3829109" y="1504121"/>
                </a:lnTo>
                <a:lnTo>
                  <a:pt x="0" y="15041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8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D8AA8FC-68F1-4EED-9202-7165A9AC87B7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3520726" y="2436255"/>
            <a:ext cx="4838522" cy="3527958"/>
          </a:xfrm>
          <a:custGeom>
            <a:avLst/>
            <a:gdLst>
              <a:gd name="connsiteX0" fmla="*/ 224 w 4838522"/>
              <a:gd name="connsiteY0" fmla="*/ 0 h 3527958"/>
              <a:gd name="connsiteX1" fmla="*/ 8288 w 4838522"/>
              <a:gd name="connsiteY1" fmla="*/ 0 h 3527958"/>
              <a:gd name="connsiteX2" fmla="*/ 194661 w 4838522"/>
              <a:gd name="connsiteY2" fmla="*/ 0 h 3527958"/>
              <a:gd name="connsiteX3" fmla="*/ 582863 w 4838522"/>
              <a:gd name="connsiteY3" fmla="*/ 0 h 3527958"/>
              <a:gd name="connsiteX4" fmla="*/ 1114428 w 4838522"/>
              <a:gd name="connsiteY4" fmla="*/ 0 h 3527958"/>
              <a:gd name="connsiteX5" fmla="*/ 1730668 w 4838522"/>
              <a:gd name="connsiteY5" fmla="*/ 0 h 3527958"/>
              <a:gd name="connsiteX6" fmla="*/ 2372892 w 4838522"/>
              <a:gd name="connsiteY6" fmla="*/ 0 h 3527958"/>
              <a:gd name="connsiteX7" fmla="*/ 2982411 w 4838522"/>
              <a:gd name="connsiteY7" fmla="*/ 0 h 3527958"/>
              <a:gd name="connsiteX8" fmla="*/ 3500536 w 4838522"/>
              <a:gd name="connsiteY8" fmla="*/ 0 h 3527958"/>
              <a:gd name="connsiteX9" fmla="*/ 3868578 w 4838522"/>
              <a:gd name="connsiteY9" fmla="*/ 0 h 3527958"/>
              <a:gd name="connsiteX10" fmla="*/ 4027846 w 4838522"/>
              <a:gd name="connsiteY10" fmla="*/ 0 h 3527958"/>
              <a:gd name="connsiteX11" fmla="*/ 4351310 w 4838522"/>
              <a:gd name="connsiteY11" fmla="*/ 163 h 3527958"/>
              <a:gd name="connsiteX12" fmla="*/ 4830234 w 4838522"/>
              <a:gd name="connsiteY12" fmla="*/ 163 h 3527958"/>
              <a:gd name="connsiteX13" fmla="*/ 4830458 w 4838522"/>
              <a:gd name="connsiteY13" fmla="*/ 347569 h 3527958"/>
              <a:gd name="connsiteX14" fmla="*/ 4830682 w 4838522"/>
              <a:gd name="connsiteY14" fmla="*/ 805877 h 3527958"/>
              <a:gd name="connsiteX15" fmla="*/ 4831578 w 4838522"/>
              <a:gd name="connsiteY15" fmla="*/ 1237889 h 3527958"/>
              <a:gd name="connsiteX16" fmla="*/ 4832922 w 4838522"/>
              <a:gd name="connsiteY16" fmla="*/ 1662224 h 3527958"/>
              <a:gd name="connsiteX17" fmla="*/ 4834042 w 4838522"/>
              <a:gd name="connsiteY17" fmla="*/ 2088029 h 3527958"/>
              <a:gd name="connsiteX18" fmla="*/ 4835610 w 4838522"/>
              <a:gd name="connsiteY18" fmla="*/ 2513180 h 3527958"/>
              <a:gd name="connsiteX19" fmla="*/ 4836954 w 4838522"/>
              <a:gd name="connsiteY19" fmla="*/ 2948622 h 3527958"/>
              <a:gd name="connsiteX20" fmla="*/ 4838074 w 4838522"/>
              <a:gd name="connsiteY20" fmla="*/ 3366913 h 3527958"/>
              <a:gd name="connsiteX21" fmla="*/ 4838522 w 4838522"/>
              <a:gd name="connsiteY21" fmla="*/ 3527958 h 3527958"/>
              <a:gd name="connsiteX22" fmla="*/ 0 w 4838522"/>
              <a:gd name="connsiteY22" fmla="*/ 3527958 h 3527958"/>
              <a:gd name="connsiteX23" fmla="*/ 0 w 4838522"/>
              <a:gd name="connsiteY23" fmla="*/ 3509992 h 3527958"/>
              <a:gd name="connsiteX24" fmla="*/ 0 w 4838522"/>
              <a:gd name="connsiteY24" fmla="*/ 3070467 h 3527958"/>
              <a:gd name="connsiteX25" fmla="*/ 0 w 4838522"/>
              <a:gd name="connsiteY25" fmla="*/ 2460587 h 3527958"/>
              <a:gd name="connsiteX26" fmla="*/ 224 w 4838522"/>
              <a:gd name="connsiteY26" fmla="*/ 2138988 h 3527958"/>
              <a:gd name="connsiteX27" fmla="*/ 224 w 4838522"/>
              <a:gd name="connsiteY27" fmla="*/ 1921104 h 3527958"/>
              <a:gd name="connsiteX28" fmla="*/ 224 w 4838522"/>
              <a:gd name="connsiteY28" fmla="*/ 1398934 h 3527958"/>
              <a:gd name="connsiteX29" fmla="*/ 224 w 4838522"/>
              <a:gd name="connsiteY29" fmla="*/ 763248 h 3527958"/>
              <a:gd name="connsiteX30" fmla="*/ 224 w 4838522"/>
              <a:gd name="connsiteY30" fmla="*/ 226214 h 3527958"/>
              <a:gd name="connsiteX31" fmla="*/ 224 w 4838522"/>
              <a:gd name="connsiteY31" fmla="*/ 0 h 352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838522" h="3527958">
                <a:moveTo>
                  <a:pt x="224" y="0"/>
                </a:moveTo>
                <a:cubicBezTo>
                  <a:pt x="2912" y="0"/>
                  <a:pt x="5601" y="0"/>
                  <a:pt x="8288" y="0"/>
                </a:cubicBezTo>
                <a:cubicBezTo>
                  <a:pt x="70338" y="0"/>
                  <a:pt x="132612" y="0"/>
                  <a:pt x="194661" y="0"/>
                </a:cubicBezTo>
                <a:cubicBezTo>
                  <a:pt x="323912" y="0"/>
                  <a:pt x="453388" y="0"/>
                  <a:pt x="582863" y="0"/>
                </a:cubicBezTo>
                <a:cubicBezTo>
                  <a:pt x="760051" y="0"/>
                  <a:pt x="937240" y="0"/>
                  <a:pt x="1114428" y="0"/>
                </a:cubicBezTo>
                <a:cubicBezTo>
                  <a:pt x="1319841" y="0"/>
                  <a:pt x="1525255" y="0"/>
                  <a:pt x="1730668" y="0"/>
                </a:cubicBezTo>
                <a:cubicBezTo>
                  <a:pt x="1944817" y="0"/>
                  <a:pt x="2158967" y="0"/>
                  <a:pt x="2372892" y="0"/>
                </a:cubicBezTo>
                <a:cubicBezTo>
                  <a:pt x="2576065" y="0"/>
                  <a:pt x="2779238" y="0"/>
                  <a:pt x="2982411" y="0"/>
                </a:cubicBezTo>
                <a:cubicBezTo>
                  <a:pt x="3155120" y="0"/>
                  <a:pt x="3327828" y="0"/>
                  <a:pt x="3500536" y="0"/>
                </a:cubicBezTo>
                <a:cubicBezTo>
                  <a:pt x="3623291" y="0"/>
                  <a:pt x="3745823" y="0"/>
                  <a:pt x="3868578" y="0"/>
                </a:cubicBezTo>
                <a:cubicBezTo>
                  <a:pt x="3921667" y="0"/>
                  <a:pt x="3974756" y="0"/>
                  <a:pt x="4027846" y="0"/>
                </a:cubicBezTo>
                <a:cubicBezTo>
                  <a:pt x="4135592" y="0"/>
                  <a:pt x="4243339" y="163"/>
                  <a:pt x="4351310" y="163"/>
                </a:cubicBezTo>
                <a:cubicBezTo>
                  <a:pt x="4510802" y="163"/>
                  <a:pt x="4670518" y="163"/>
                  <a:pt x="4830234" y="163"/>
                </a:cubicBezTo>
                <a:cubicBezTo>
                  <a:pt x="4830234" y="115965"/>
                  <a:pt x="4830458" y="231767"/>
                  <a:pt x="4830458" y="347569"/>
                </a:cubicBezTo>
                <a:cubicBezTo>
                  <a:pt x="4830458" y="500284"/>
                  <a:pt x="4830682" y="653162"/>
                  <a:pt x="4830682" y="805877"/>
                </a:cubicBezTo>
                <a:cubicBezTo>
                  <a:pt x="4830682" y="949936"/>
                  <a:pt x="4831354" y="1093830"/>
                  <a:pt x="4831578" y="1237889"/>
                </a:cubicBezTo>
                <a:cubicBezTo>
                  <a:pt x="4832026" y="1379334"/>
                  <a:pt x="4832474" y="1520779"/>
                  <a:pt x="4832922" y="1662224"/>
                </a:cubicBezTo>
                <a:cubicBezTo>
                  <a:pt x="4833146" y="1804159"/>
                  <a:pt x="4833818" y="1946094"/>
                  <a:pt x="4834042" y="2088029"/>
                </a:cubicBezTo>
                <a:cubicBezTo>
                  <a:pt x="4834490" y="2229800"/>
                  <a:pt x="4834714" y="2371572"/>
                  <a:pt x="4835610" y="2513180"/>
                </a:cubicBezTo>
                <a:cubicBezTo>
                  <a:pt x="4836282" y="2658382"/>
                  <a:pt x="4836506" y="2803420"/>
                  <a:pt x="4836954" y="2948622"/>
                </a:cubicBezTo>
                <a:cubicBezTo>
                  <a:pt x="4837178" y="3088107"/>
                  <a:pt x="4837850" y="3227428"/>
                  <a:pt x="4838074" y="3366913"/>
                </a:cubicBezTo>
                <a:cubicBezTo>
                  <a:pt x="4838298" y="3420486"/>
                  <a:pt x="4838298" y="3474222"/>
                  <a:pt x="4838522" y="3527958"/>
                </a:cubicBezTo>
                <a:lnTo>
                  <a:pt x="0" y="3527958"/>
                </a:lnTo>
                <a:cubicBezTo>
                  <a:pt x="0" y="3521915"/>
                  <a:pt x="0" y="3516035"/>
                  <a:pt x="0" y="3509992"/>
                </a:cubicBezTo>
                <a:cubicBezTo>
                  <a:pt x="0" y="3363483"/>
                  <a:pt x="0" y="3216975"/>
                  <a:pt x="0" y="3070467"/>
                </a:cubicBezTo>
                <a:cubicBezTo>
                  <a:pt x="0" y="2867119"/>
                  <a:pt x="0" y="2663772"/>
                  <a:pt x="0" y="2460587"/>
                </a:cubicBezTo>
                <a:cubicBezTo>
                  <a:pt x="0" y="2353279"/>
                  <a:pt x="0" y="2246133"/>
                  <a:pt x="224" y="2138988"/>
                </a:cubicBezTo>
                <a:cubicBezTo>
                  <a:pt x="448" y="2066306"/>
                  <a:pt x="224" y="1993623"/>
                  <a:pt x="224" y="1921104"/>
                </a:cubicBezTo>
                <a:cubicBezTo>
                  <a:pt x="224" y="1746993"/>
                  <a:pt x="224" y="1572881"/>
                  <a:pt x="224" y="1398934"/>
                </a:cubicBezTo>
                <a:cubicBezTo>
                  <a:pt x="224" y="1186929"/>
                  <a:pt x="224" y="975089"/>
                  <a:pt x="224" y="763248"/>
                </a:cubicBezTo>
                <a:cubicBezTo>
                  <a:pt x="224" y="584237"/>
                  <a:pt x="224" y="405225"/>
                  <a:pt x="224" y="226214"/>
                </a:cubicBezTo>
                <a:cubicBezTo>
                  <a:pt x="224" y="150755"/>
                  <a:pt x="224" y="75459"/>
                  <a:pt x="2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7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391" r:id="rId7"/>
    <p:sldLayoutId id="2147484392" r:id="rId8"/>
    <p:sldLayoutId id="2147484394" r:id="rId9"/>
    <p:sldLayoutId id="2147484400" r:id="rId10"/>
    <p:sldLayoutId id="2147484401" r:id="rId11"/>
    <p:sldLayoutId id="2147484402" r:id="rId12"/>
    <p:sldLayoutId id="2147484403" r:id="rId13"/>
    <p:sldLayoutId id="2147484404" r:id="rId14"/>
    <p:sldLayoutId id="2147484405" r:id="rId15"/>
    <p:sldLayoutId id="2147484406" r:id="rId16"/>
    <p:sldLayoutId id="2147484407" r:id="rId17"/>
    <p:sldLayoutId id="2147484408" r:id="rId18"/>
    <p:sldLayoutId id="2147484409" r:id="rId19"/>
    <p:sldLayoutId id="2147484410" r:id="rId20"/>
    <p:sldLayoutId id="2147484411" r:id="rId21"/>
    <p:sldLayoutId id="2147484412" r:id="rId22"/>
    <p:sldLayoutId id="2147484413" r:id="rId23"/>
    <p:sldLayoutId id="2147484414" r:id="rId24"/>
    <p:sldLayoutId id="2147484415" r:id="rId25"/>
    <p:sldLayoutId id="2147484416" r:id="rId26"/>
    <p:sldLayoutId id="2147484417" r:id="rId2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D2D16D-07DC-4404-B9FC-2C8C8E85FB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208B29B-082F-4047-9C96-48EE2A5373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2D2445B8-82A7-4DE0-AB16-8D75144FC59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EB4C09-965E-4A41-9EF7-0A6E57D304C2}"/>
              </a:ext>
            </a:extLst>
          </p:cNvPr>
          <p:cNvGrpSpPr/>
          <p:nvPr/>
        </p:nvGrpSpPr>
        <p:grpSpPr>
          <a:xfrm>
            <a:off x="5521073" y="2098531"/>
            <a:ext cx="3041093" cy="1543313"/>
            <a:chOff x="462624" y="3458813"/>
            <a:chExt cx="3041093" cy="1543313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16BD72A-2295-4624-B396-BD0E1080759B}"/>
                </a:ext>
              </a:extLst>
            </p:cNvPr>
            <p:cNvSpPr txBox="1"/>
            <p:nvPr/>
          </p:nvSpPr>
          <p:spPr>
            <a:xfrm>
              <a:off x="956132" y="3458813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Vice President</a:t>
              </a:r>
            </a:p>
            <a:p>
              <a:pPr algn="ctr">
                <a:lnSpc>
                  <a:spcPts val="1800"/>
                </a:lnSpc>
              </a:pPr>
              <a:r>
                <a:rPr lang="en-US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Dr. Jacky Chan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7F7B5DD-E110-4612-BBB2-AA2BD616F7E8}"/>
                </a:ext>
              </a:extLst>
            </p:cNvPr>
            <p:cNvGrpSpPr/>
            <p:nvPr/>
          </p:nvGrpSpPr>
          <p:grpSpPr>
            <a:xfrm>
              <a:off x="462624" y="4108101"/>
              <a:ext cx="3041093" cy="894025"/>
              <a:chOff x="1039804" y="5482738"/>
              <a:chExt cx="3041093" cy="894025"/>
            </a:xfrm>
          </p:grpSpPr>
          <p:sp>
            <p:nvSpPr>
              <p:cNvPr id="69" name="Rectangle 9">
                <a:extLst>
                  <a:ext uri="{FF2B5EF4-FFF2-40B4-BE49-F238E27FC236}">
                    <a16:creationId xmlns:a16="http://schemas.microsoft.com/office/drawing/2014/main" id="{D009272E-5694-4C77-89D4-702EA09E0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04" y="5482738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heading of and lorem. 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6C4A65B-5976-4E76-9A74-C53EF99A83D9}"/>
                  </a:ext>
                </a:extLst>
              </p:cNvPr>
              <p:cNvGrpSpPr/>
              <p:nvPr/>
            </p:nvGrpSpPr>
            <p:grpSpPr>
              <a:xfrm>
                <a:off x="2014538" y="6080301"/>
                <a:ext cx="1091624" cy="296462"/>
                <a:chOff x="1515100" y="5516154"/>
                <a:chExt cx="1324077" cy="359591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14DF64A7-DD0C-4276-9866-2D7276C68119}"/>
                    </a:ext>
                  </a:extLst>
                </p:cNvPr>
                <p:cNvSpPr/>
                <p:nvPr/>
              </p:nvSpPr>
              <p:spPr>
                <a:xfrm>
                  <a:off x="1515100" y="5516154"/>
                  <a:ext cx="1324077" cy="359591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B63965CB-4855-4FFA-A49A-6FEAD710A31C}"/>
                    </a:ext>
                  </a:extLst>
                </p:cNvPr>
                <p:cNvGrpSpPr/>
                <p:nvPr/>
              </p:nvGrpSpPr>
              <p:grpSpPr>
                <a:xfrm>
                  <a:off x="1747552" y="5584029"/>
                  <a:ext cx="859172" cy="223840"/>
                  <a:chOff x="1871822" y="5616406"/>
                  <a:chExt cx="610631" cy="159087"/>
                </a:xfrm>
              </p:grpSpPr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2BF98523-146F-4716-826B-E95E3FA0BDEA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66" name="Oval 65">
                      <a:extLst>
                        <a:ext uri="{FF2B5EF4-FFF2-40B4-BE49-F238E27FC236}">
                          <a16:creationId xmlns:a16="http://schemas.microsoft.com/office/drawing/2014/main" id="{EC744EC1-E92C-478E-8C55-A8FC520781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67" name="AutoShape 1">
                      <a:extLst>
                        <a:ext uri="{FF2B5EF4-FFF2-40B4-BE49-F238E27FC236}">
                          <a16:creationId xmlns:a16="http://schemas.microsoft.com/office/drawing/2014/main" id="{4D8D47EB-9B7C-440D-86BB-30451DD9534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60" name="Group 59">
                    <a:extLst>
                      <a:ext uri="{FF2B5EF4-FFF2-40B4-BE49-F238E27FC236}">
                        <a16:creationId xmlns:a16="http://schemas.microsoft.com/office/drawing/2014/main" id="{39FB95CF-C081-4F48-B13A-595603A3BBF2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64" name="Oval 63">
                      <a:extLst>
                        <a:ext uri="{FF2B5EF4-FFF2-40B4-BE49-F238E27FC236}">
                          <a16:creationId xmlns:a16="http://schemas.microsoft.com/office/drawing/2014/main" id="{3BD25060-B1D2-4DCC-9C93-76D7115154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65" name="AutoShape 21">
                      <a:extLst>
                        <a:ext uri="{FF2B5EF4-FFF2-40B4-BE49-F238E27FC236}">
                          <a16:creationId xmlns:a16="http://schemas.microsoft.com/office/drawing/2014/main" id="{1E261B5A-C763-4952-BA20-12F7FAEB74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61" name="Group 60">
                    <a:extLst>
                      <a:ext uri="{FF2B5EF4-FFF2-40B4-BE49-F238E27FC236}">
                        <a16:creationId xmlns:a16="http://schemas.microsoft.com/office/drawing/2014/main" id="{4AE9D4DD-5C06-4985-BCE9-F6C88BDACC55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62" name="Oval 61">
                      <a:extLst>
                        <a:ext uri="{FF2B5EF4-FFF2-40B4-BE49-F238E27FC236}">
                          <a16:creationId xmlns:a16="http://schemas.microsoft.com/office/drawing/2014/main" id="{19560DE5-F8AA-45B2-9087-140DE01FC6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63" name="AutoShape 18">
                      <a:extLst>
                        <a:ext uri="{FF2B5EF4-FFF2-40B4-BE49-F238E27FC236}">
                          <a16:creationId xmlns:a16="http://schemas.microsoft.com/office/drawing/2014/main" id="{27D1D230-B671-47CF-8BB5-93B31C0E939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6DC93A9-9C55-4BFC-B6FE-AEC79AA1BEF1}"/>
              </a:ext>
            </a:extLst>
          </p:cNvPr>
          <p:cNvGrpSpPr/>
          <p:nvPr/>
        </p:nvGrpSpPr>
        <p:grpSpPr>
          <a:xfrm>
            <a:off x="5521073" y="4421640"/>
            <a:ext cx="3041093" cy="1543313"/>
            <a:chOff x="462624" y="3458813"/>
            <a:chExt cx="3041093" cy="154331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CB4BAAF-4B60-4617-AC60-9E7DA960B70C}"/>
                </a:ext>
              </a:extLst>
            </p:cNvPr>
            <p:cNvSpPr txBox="1"/>
            <p:nvPr/>
          </p:nvSpPr>
          <p:spPr>
            <a:xfrm>
              <a:off x="956132" y="3458813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Vice President</a:t>
              </a:r>
            </a:p>
            <a:p>
              <a:pPr algn="ctr">
                <a:lnSpc>
                  <a:spcPts val="1800"/>
                </a:lnSpc>
              </a:pPr>
              <a:r>
                <a:rPr lang="en-US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Dr. Jacky Chan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48D03345-1B90-48EF-9B9E-DFAF972FE113}"/>
                </a:ext>
              </a:extLst>
            </p:cNvPr>
            <p:cNvGrpSpPr/>
            <p:nvPr/>
          </p:nvGrpSpPr>
          <p:grpSpPr>
            <a:xfrm>
              <a:off x="462624" y="4108101"/>
              <a:ext cx="3041093" cy="894025"/>
              <a:chOff x="1039804" y="5482738"/>
              <a:chExt cx="3041093" cy="894025"/>
            </a:xfrm>
          </p:grpSpPr>
          <p:sp>
            <p:nvSpPr>
              <p:cNvPr id="72" name="Rectangle 9">
                <a:extLst>
                  <a:ext uri="{FF2B5EF4-FFF2-40B4-BE49-F238E27FC236}">
                    <a16:creationId xmlns:a16="http://schemas.microsoft.com/office/drawing/2014/main" id="{318D7CD3-4FDB-442D-98CE-F286E2783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04" y="5482738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heading of and lorem. </a:t>
                </a:r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C8531C36-1BF1-4923-BD5B-9DB78583023D}"/>
                  </a:ext>
                </a:extLst>
              </p:cNvPr>
              <p:cNvGrpSpPr/>
              <p:nvPr/>
            </p:nvGrpSpPr>
            <p:grpSpPr>
              <a:xfrm>
                <a:off x="2014538" y="6080301"/>
                <a:ext cx="1091624" cy="296462"/>
                <a:chOff x="1515100" y="5516154"/>
                <a:chExt cx="1324077" cy="359591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084EC23F-67CB-4824-A477-511601A027B5}"/>
                    </a:ext>
                  </a:extLst>
                </p:cNvPr>
                <p:cNvSpPr/>
                <p:nvPr/>
              </p:nvSpPr>
              <p:spPr>
                <a:xfrm>
                  <a:off x="1515100" y="5516154"/>
                  <a:ext cx="1324077" cy="359591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A7608BE6-EC7F-4C8D-821D-65FA61B1F9CF}"/>
                    </a:ext>
                  </a:extLst>
                </p:cNvPr>
                <p:cNvGrpSpPr/>
                <p:nvPr/>
              </p:nvGrpSpPr>
              <p:grpSpPr>
                <a:xfrm>
                  <a:off x="1747552" y="5584029"/>
                  <a:ext cx="859172" cy="223840"/>
                  <a:chOff x="1871822" y="5616406"/>
                  <a:chExt cx="610631" cy="159087"/>
                </a:xfrm>
              </p:grpSpPr>
              <p:grpSp>
                <p:nvGrpSpPr>
                  <p:cNvPr id="76" name="Group 75">
                    <a:extLst>
                      <a:ext uri="{FF2B5EF4-FFF2-40B4-BE49-F238E27FC236}">
                        <a16:creationId xmlns:a16="http://schemas.microsoft.com/office/drawing/2014/main" id="{A9B48FD3-EB41-4D72-9BD6-1CBF333CCDD7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83" name="Oval 82">
                      <a:extLst>
                        <a:ext uri="{FF2B5EF4-FFF2-40B4-BE49-F238E27FC236}">
                          <a16:creationId xmlns:a16="http://schemas.microsoft.com/office/drawing/2014/main" id="{BAF4A5D0-550C-4833-9639-693B98678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84" name="AutoShape 1">
                      <a:extLst>
                        <a:ext uri="{FF2B5EF4-FFF2-40B4-BE49-F238E27FC236}">
                          <a16:creationId xmlns:a16="http://schemas.microsoft.com/office/drawing/2014/main" id="{2FD214C7-F4C6-4389-9FF6-210D8D92F3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77" name="Group 76">
                    <a:extLst>
                      <a:ext uri="{FF2B5EF4-FFF2-40B4-BE49-F238E27FC236}">
                        <a16:creationId xmlns:a16="http://schemas.microsoft.com/office/drawing/2014/main" id="{257A3C76-A9C5-4421-9CE1-C7E58780BB03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81" name="Oval 80">
                      <a:extLst>
                        <a:ext uri="{FF2B5EF4-FFF2-40B4-BE49-F238E27FC236}">
                          <a16:creationId xmlns:a16="http://schemas.microsoft.com/office/drawing/2014/main" id="{B992FE4E-6476-4198-BE7C-510F18263C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82" name="AutoShape 21">
                      <a:extLst>
                        <a:ext uri="{FF2B5EF4-FFF2-40B4-BE49-F238E27FC236}">
                          <a16:creationId xmlns:a16="http://schemas.microsoft.com/office/drawing/2014/main" id="{8DD30D4B-4D3E-4515-87D2-A75E1456587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78" name="Group 77">
                    <a:extLst>
                      <a:ext uri="{FF2B5EF4-FFF2-40B4-BE49-F238E27FC236}">
                        <a16:creationId xmlns:a16="http://schemas.microsoft.com/office/drawing/2014/main" id="{834E36AD-A67E-4E69-81B4-BCEE0535512C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79" name="Oval 78">
                      <a:extLst>
                        <a:ext uri="{FF2B5EF4-FFF2-40B4-BE49-F238E27FC236}">
                          <a16:creationId xmlns:a16="http://schemas.microsoft.com/office/drawing/2014/main" id="{506C48E7-FBA4-47D5-ACEA-1C030D2E09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80" name="AutoShape 18">
                      <a:extLst>
                        <a:ext uri="{FF2B5EF4-FFF2-40B4-BE49-F238E27FC236}">
                          <a16:creationId xmlns:a16="http://schemas.microsoft.com/office/drawing/2014/main" id="{4D45B56A-1E87-4DE7-AB70-AE8319A7C75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51481F8-A693-47FF-ADF0-8EE48A95BBD1}"/>
              </a:ext>
            </a:extLst>
          </p:cNvPr>
          <p:cNvGrpSpPr/>
          <p:nvPr/>
        </p:nvGrpSpPr>
        <p:grpSpPr>
          <a:xfrm>
            <a:off x="8502812" y="2098531"/>
            <a:ext cx="3041093" cy="1543313"/>
            <a:chOff x="462624" y="3458813"/>
            <a:chExt cx="3041093" cy="1543313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0BE36DC4-CECA-487F-961F-A75294BA3ED1}"/>
                </a:ext>
              </a:extLst>
            </p:cNvPr>
            <p:cNvSpPr txBox="1"/>
            <p:nvPr/>
          </p:nvSpPr>
          <p:spPr>
            <a:xfrm>
              <a:off x="956132" y="3458813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Vice President</a:t>
              </a:r>
            </a:p>
            <a:p>
              <a:pPr algn="ctr">
                <a:lnSpc>
                  <a:spcPts val="1800"/>
                </a:lnSpc>
              </a:pPr>
              <a:r>
                <a:rPr lang="en-US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Dr. Jacky Chan</a:t>
              </a: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A44E958D-43B1-4748-A104-C714F2B5F516}"/>
                </a:ext>
              </a:extLst>
            </p:cNvPr>
            <p:cNvGrpSpPr/>
            <p:nvPr/>
          </p:nvGrpSpPr>
          <p:grpSpPr>
            <a:xfrm>
              <a:off x="462624" y="4108101"/>
              <a:ext cx="3041093" cy="894025"/>
              <a:chOff x="1039804" y="5482738"/>
              <a:chExt cx="3041093" cy="894025"/>
            </a:xfrm>
          </p:grpSpPr>
          <p:sp>
            <p:nvSpPr>
              <p:cNvPr id="88" name="Rectangle 9">
                <a:extLst>
                  <a:ext uri="{FF2B5EF4-FFF2-40B4-BE49-F238E27FC236}">
                    <a16:creationId xmlns:a16="http://schemas.microsoft.com/office/drawing/2014/main" id="{3E98F1FA-9CAF-4E9E-8AC7-47DBD1C3A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04" y="5482738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heading of and lorem. </a:t>
                </a:r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44AB5C41-4C61-44FC-A097-2EADB1150A36}"/>
                  </a:ext>
                </a:extLst>
              </p:cNvPr>
              <p:cNvGrpSpPr/>
              <p:nvPr/>
            </p:nvGrpSpPr>
            <p:grpSpPr>
              <a:xfrm>
                <a:off x="2014538" y="6080301"/>
                <a:ext cx="1091624" cy="296462"/>
                <a:chOff x="1515100" y="5516154"/>
                <a:chExt cx="1324077" cy="359591"/>
              </a:xfrm>
            </p:grpSpPr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D1F7E0D8-D538-406F-A1A9-64A734665D4F}"/>
                    </a:ext>
                  </a:extLst>
                </p:cNvPr>
                <p:cNvSpPr/>
                <p:nvPr/>
              </p:nvSpPr>
              <p:spPr>
                <a:xfrm>
                  <a:off x="1515100" y="5516154"/>
                  <a:ext cx="1324077" cy="359591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469111E8-C13D-4235-8AEF-0DC5D2EA168F}"/>
                    </a:ext>
                  </a:extLst>
                </p:cNvPr>
                <p:cNvGrpSpPr/>
                <p:nvPr/>
              </p:nvGrpSpPr>
              <p:grpSpPr>
                <a:xfrm>
                  <a:off x="1747552" y="5584029"/>
                  <a:ext cx="859172" cy="223840"/>
                  <a:chOff x="1871822" y="5616406"/>
                  <a:chExt cx="610631" cy="159087"/>
                </a:xfrm>
              </p:grpSpPr>
              <p:grpSp>
                <p:nvGrpSpPr>
                  <p:cNvPr id="92" name="Group 91">
                    <a:extLst>
                      <a:ext uri="{FF2B5EF4-FFF2-40B4-BE49-F238E27FC236}">
                        <a16:creationId xmlns:a16="http://schemas.microsoft.com/office/drawing/2014/main" id="{EDE6A688-891D-4DAE-9CD7-2122E70D1840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100" name="Oval 99">
                      <a:extLst>
                        <a:ext uri="{FF2B5EF4-FFF2-40B4-BE49-F238E27FC236}">
                          <a16:creationId xmlns:a16="http://schemas.microsoft.com/office/drawing/2014/main" id="{AC379300-6501-4E33-AB76-E052A8A48D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101" name="AutoShape 1">
                      <a:extLst>
                        <a:ext uri="{FF2B5EF4-FFF2-40B4-BE49-F238E27FC236}">
                          <a16:creationId xmlns:a16="http://schemas.microsoft.com/office/drawing/2014/main" id="{867803D2-7DFD-44A7-96C4-439596CD96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93" name="Group 92">
                    <a:extLst>
                      <a:ext uri="{FF2B5EF4-FFF2-40B4-BE49-F238E27FC236}">
                        <a16:creationId xmlns:a16="http://schemas.microsoft.com/office/drawing/2014/main" id="{D30B3133-10CF-4A2D-9DC1-01343557A1DE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98" name="Oval 97">
                      <a:extLst>
                        <a:ext uri="{FF2B5EF4-FFF2-40B4-BE49-F238E27FC236}">
                          <a16:creationId xmlns:a16="http://schemas.microsoft.com/office/drawing/2014/main" id="{79A3E1E6-2404-43B0-84D9-4645B1A80F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99" name="AutoShape 21">
                      <a:extLst>
                        <a:ext uri="{FF2B5EF4-FFF2-40B4-BE49-F238E27FC236}">
                          <a16:creationId xmlns:a16="http://schemas.microsoft.com/office/drawing/2014/main" id="{48981E5F-8453-4D4E-B1EA-DCEA3C64FC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8B109142-3542-4154-B2ED-95B998C12E2D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96" name="Oval 95">
                      <a:extLst>
                        <a:ext uri="{FF2B5EF4-FFF2-40B4-BE49-F238E27FC236}">
                          <a16:creationId xmlns:a16="http://schemas.microsoft.com/office/drawing/2014/main" id="{8132F3F9-1C31-4537-B7DE-B9F527CE61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97" name="AutoShape 18">
                      <a:extLst>
                        <a:ext uri="{FF2B5EF4-FFF2-40B4-BE49-F238E27FC236}">
                          <a16:creationId xmlns:a16="http://schemas.microsoft.com/office/drawing/2014/main" id="{95D81580-29FF-4C5E-96B5-68CC125FCB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23212B5-EF43-49F6-A1EE-0DB133E9CA5C}"/>
              </a:ext>
            </a:extLst>
          </p:cNvPr>
          <p:cNvGrpSpPr/>
          <p:nvPr/>
        </p:nvGrpSpPr>
        <p:grpSpPr>
          <a:xfrm>
            <a:off x="8502812" y="4421640"/>
            <a:ext cx="3041093" cy="1543313"/>
            <a:chOff x="462624" y="3458813"/>
            <a:chExt cx="3041093" cy="1543313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448FA87-7351-4A65-830F-A3B17949B8C3}"/>
                </a:ext>
              </a:extLst>
            </p:cNvPr>
            <p:cNvSpPr txBox="1"/>
            <p:nvPr/>
          </p:nvSpPr>
          <p:spPr>
            <a:xfrm>
              <a:off x="956132" y="3458813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Vice President</a:t>
              </a:r>
            </a:p>
            <a:p>
              <a:pPr algn="ctr">
                <a:lnSpc>
                  <a:spcPts val="1800"/>
                </a:lnSpc>
              </a:pPr>
              <a:r>
                <a:rPr lang="en-US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Dr. Jacky Chan</a:t>
              </a:r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CD7AE23D-6ED1-4E7E-8EA5-FD543EF60CCB}"/>
                </a:ext>
              </a:extLst>
            </p:cNvPr>
            <p:cNvGrpSpPr/>
            <p:nvPr/>
          </p:nvGrpSpPr>
          <p:grpSpPr>
            <a:xfrm>
              <a:off x="462624" y="4108101"/>
              <a:ext cx="3041093" cy="894025"/>
              <a:chOff x="1039804" y="5482738"/>
              <a:chExt cx="3041093" cy="894025"/>
            </a:xfrm>
          </p:grpSpPr>
          <p:sp>
            <p:nvSpPr>
              <p:cNvPr id="105" name="Rectangle 9">
                <a:extLst>
                  <a:ext uri="{FF2B5EF4-FFF2-40B4-BE49-F238E27FC236}">
                    <a16:creationId xmlns:a16="http://schemas.microsoft.com/office/drawing/2014/main" id="{D1AAF370-253D-445D-B2E5-BADA3BCD2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04" y="5482738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heading of and lorem. </a:t>
                </a:r>
              </a:p>
            </p:txBody>
          </p: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52F4788F-91E6-4AD9-B91D-3B53D453448A}"/>
                  </a:ext>
                </a:extLst>
              </p:cNvPr>
              <p:cNvGrpSpPr/>
              <p:nvPr/>
            </p:nvGrpSpPr>
            <p:grpSpPr>
              <a:xfrm>
                <a:off x="2014538" y="6080301"/>
                <a:ext cx="1091624" cy="296462"/>
                <a:chOff x="1515100" y="5516154"/>
                <a:chExt cx="1324077" cy="359591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48700844-0ADD-4C9A-98E2-201A3F3ACAFB}"/>
                    </a:ext>
                  </a:extLst>
                </p:cNvPr>
                <p:cNvSpPr/>
                <p:nvPr/>
              </p:nvSpPr>
              <p:spPr>
                <a:xfrm>
                  <a:off x="1515100" y="5516154"/>
                  <a:ext cx="1324077" cy="359591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grpSp>
              <p:nvGrpSpPr>
                <p:cNvPr id="108" name="Group 107">
                  <a:extLst>
                    <a:ext uri="{FF2B5EF4-FFF2-40B4-BE49-F238E27FC236}">
                      <a16:creationId xmlns:a16="http://schemas.microsoft.com/office/drawing/2014/main" id="{FB69CD6F-B2B3-4AE0-8D2B-1A2FEC10527E}"/>
                    </a:ext>
                  </a:extLst>
                </p:cNvPr>
                <p:cNvGrpSpPr/>
                <p:nvPr/>
              </p:nvGrpSpPr>
              <p:grpSpPr>
                <a:xfrm>
                  <a:off x="1747552" y="5584029"/>
                  <a:ext cx="859172" cy="223840"/>
                  <a:chOff x="1871822" y="5616406"/>
                  <a:chExt cx="610631" cy="159087"/>
                </a:xfrm>
              </p:grpSpPr>
              <p:grpSp>
                <p:nvGrpSpPr>
                  <p:cNvPr id="109" name="Group 108">
                    <a:extLst>
                      <a:ext uri="{FF2B5EF4-FFF2-40B4-BE49-F238E27FC236}">
                        <a16:creationId xmlns:a16="http://schemas.microsoft.com/office/drawing/2014/main" id="{7C19F0DD-523D-4F76-B8C7-679031F6A8AC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116" name="Oval 115">
                      <a:extLst>
                        <a:ext uri="{FF2B5EF4-FFF2-40B4-BE49-F238E27FC236}">
                          <a16:creationId xmlns:a16="http://schemas.microsoft.com/office/drawing/2014/main" id="{F027B9F3-6BF4-4CF7-B606-349ECCCABA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117" name="AutoShape 1">
                      <a:extLst>
                        <a:ext uri="{FF2B5EF4-FFF2-40B4-BE49-F238E27FC236}">
                          <a16:creationId xmlns:a16="http://schemas.microsoft.com/office/drawing/2014/main" id="{DBD382C9-3B2E-49FD-AC9D-45C2AC671C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770BF6E8-46E5-4B69-8FF9-63B5873F2466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114" name="Oval 113">
                      <a:extLst>
                        <a:ext uri="{FF2B5EF4-FFF2-40B4-BE49-F238E27FC236}">
                          <a16:creationId xmlns:a16="http://schemas.microsoft.com/office/drawing/2014/main" id="{40F80C85-212B-45CE-A2FE-1879DCAFD7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115" name="AutoShape 21">
                      <a:extLst>
                        <a:ext uri="{FF2B5EF4-FFF2-40B4-BE49-F238E27FC236}">
                          <a16:creationId xmlns:a16="http://schemas.microsoft.com/office/drawing/2014/main" id="{F1722816-F9AF-40E5-9F90-D42B1B3AC41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  <p:grpSp>
                <p:nvGrpSpPr>
                  <p:cNvPr id="111" name="Group 110">
                    <a:extLst>
                      <a:ext uri="{FF2B5EF4-FFF2-40B4-BE49-F238E27FC236}">
                        <a16:creationId xmlns:a16="http://schemas.microsoft.com/office/drawing/2014/main" id="{3A27177F-AEB0-4DB7-86FE-9E5346CC59F4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112" name="Oval 111">
                      <a:extLst>
                        <a:ext uri="{FF2B5EF4-FFF2-40B4-BE49-F238E27FC236}">
                          <a16:creationId xmlns:a16="http://schemas.microsoft.com/office/drawing/2014/main" id="{010D1EE9-0B83-4074-8D3E-0FD37A09E8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  <p:sp>
                  <p:nvSpPr>
                    <p:cNvPr id="113" name="AutoShape 18">
                      <a:extLst>
                        <a:ext uri="{FF2B5EF4-FFF2-40B4-BE49-F238E27FC236}">
                          <a16:creationId xmlns:a16="http://schemas.microsoft.com/office/drawing/2014/main" id="{B7F30AD6-2574-4168-A38E-C6D281DE764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>
                        <a:latin typeface="Roboto Slab" pitchFamily="2" charset="0"/>
                        <a:ea typeface="Roboto Slab" pitchFamily="2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DD326F-CC02-40C6-838A-71FCE46766C2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F0036FA-0EF6-4641-BB6F-74E6A6272A42}"/>
              </a:ext>
            </a:extLst>
          </p:cNvPr>
          <p:cNvSpPr>
            <a:spLocks noGrp="1"/>
          </p:cNvSpPr>
          <p:nvPr>
            <p:ph type="pic" sz="quarter" idx="2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A06850-1809-4A1A-AB72-924E21375607}"/>
              </a:ext>
            </a:extLst>
          </p:cNvPr>
          <p:cNvSpPr>
            <a:spLocks noGrp="1"/>
          </p:cNvSpPr>
          <p:nvPr>
            <p:ph type="pic" sz="quarter" idx="2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B55BBF3-1FAD-4D8E-8BD3-73390FA8DB8F}"/>
              </a:ext>
            </a:extLst>
          </p:cNvPr>
          <p:cNvSpPr>
            <a:spLocks noGrp="1"/>
          </p:cNvSpPr>
          <p:nvPr>
            <p:ph type="pic" sz="quarter" idx="216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43D1DB-4AE7-4E63-B4D1-0744C946CF6A}"/>
              </a:ext>
            </a:extLst>
          </p:cNvPr>
          <p:cNvSpPr/>
          <p:nvPr/>
        </p:nvSpPr>
        <p:spPr>
          <a:xfrm>
            <a:off x="7381557" y="2068473"/>
            <a:ext cx="25859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sz="4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4000" b="1" dirty="0">
                <a:latin typeface="Roboto Slab" pitchFamily="2" charset="0"/>
                <a:ea typeface="Roboto Slab" pitchFamily="2" charset="0"/>
              </a:rPr>
              <a:t>Team</a:t>
            </a:r>
            <a:endParaRPr lang="en-US" sz="4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8F560E1-AFB4-4D9A-9D1F-AC84F76B2622}"/>
              </a:ext>
            </a:extLst>
          </p:cNvPr>
          <p:cNvSpPr/>
          <p:nvPr/>
        </p:nvSpPr>
        <p:spPr>
          <a:xfrm>
            <a:off x="7381557" y="2759380"/>
            <a:ext cx="4002648" cy="1861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 containing Lorem Ipsum of Lorem Ipsum.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45B185-59ED-4054-8BF7-9D7F7E34502B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27AEE1-B827-4D1E-A1B3-E0772E01458A}"/>
              </a:ext>
            </a:extLst>
          </p:cNvPr>
          <p:cNvSpPr>
            <a:spLocks noGrp="1"/>
          </p:cNvSpPr>
          <p:nvPr>
            <p:ph type="pic" sz="quarter" idx="2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E6FF96-CB71-4F30-8154-B61FCD12DEAF}"/>
              </a:ext>
            </a:extLst>
          </p:cNvPr>
          <p:cNvSpPr>
            <a:spLocks noGrp="1"/>
          </p:cNvSpPr>
          <p:nvPr>
            <p:ph type="pic" sz="quarter" idx="2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5550FD-1E47-4263-9E38-EC2FC3E35186}"/>
              </a:ext>
            </a:extLst>
          </p:cNvPr>
          <p:cNvSpPr>
            <a:spLocks noGrp="1"/>
          </p:cNvSpPr>
          <p:nvPr>
            <p:ph type="pic" sz="quarter" idx="214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03A8576-DEE9-4CA1-AE87-6E94196D1DBB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57718F3-991B-4703-9BAE-1634B46780C6}"/>
              </a:ext>
            </a:extLst>
          </p:cNvPr>
          <p:cNvSpPr>
            <a:spLocks noGrp="1"/>
          </p:cNvSpPr>
          <p:nvPr>
            <p:ph type="pic" sz="quarter" idx="2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07E2C19-0144-4E55-BA7E-EAC3864AEFFC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BB72EE0-DD55-4085-B1A4-939F8F29FBC7}"/>
              </a:ext>
            </a:extLst>
          </p:cNvPr>
          <p:cNvSpPr>
            <a:spLocks noGrp="1"/>
          </p:cNvSpPr>
          <p:nvPr>
            <p:ph type="pic" sz="quarter" idx="215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1097B1F-0864-4935-A541-369D2081FDD4}"/>
              </a:ext>
            </a:extLst>
          </p:cNvPr>
          <p:cNvSpPr>
            <a:spLocks noGrp="1"/>
          </p:cNvSpPr>
          <p:nvPr>
            <p:ph type="pic" sz="quarter" idx="216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A83690DE-170D-4BF5-AE01-8E1008A1660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0D87295-01DD-435E-A743-08DC8E6978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  <a:endParaRPr 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4305EE02-A7A7-4E68-9569-F927D2712AB9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CA57B24-C1F1-4020-9FDE-4AC599560BBE}"/>
              </a:ext>
            </a:extLst>
          </p:cNvPr>
          <p:cNvSpPr>
            <a:spLocks noGrp="1"/>
          </p:cNvSpPr>
          <p:nvPr>
            <p:ph type="pic" sz="quarter" idx="214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C10F6E7C-DD87-47FB-9F7B-E23780069042}"/>
              </a:ext>
            </a:extLst>
          </p:cNvPr>
          <p:cNvSpPr>
            <a:spLocks noGrp="1"/>
          </p:cNvSpPr>
          <p:nvPr>
            <p:ph type="pic" sz="quarter" idx="216"/>
          </p:nvPr>
        </p:nvSpPr>
        <p:spPr/>
      </p:sp>
      <p:sp>
        <p:nvSpPr>
          <p:cNvPr id="128" name="Picture Placeholder 127">
            <a:extLst>
              <a:ext uri="{FF2B5EF4-FFF2-40B4-BE49-F238E27FC236}">
                <a16:creationId xmlns:a16="http://schemas.microsoft.com/office/drawing/2014/main" id="{A9AF19A9-FA48-491C-A8B0-C9A3B4CF3175}"/>
              </a:ext>
            </a:extLst>
          </p:cNvPr>
          <p:cNvSpPr>
            <a:spLocks noGrp="1"/>
          </p:cNvSpPr>
          <p:nvPr>
            <p:ph type="pic" sz="quarter" idx="215"/>
          </p:nvPr>
        </p:nvSpPr>
        <p:spPr/>
      </p:sp>
      <p:sp>
        <p:nvSpPr>
          <p:cNvPr id="130" name="Picture Placeholder 129">
            <a:extLst>
              <a:ext uri="{FF2B5EF4-FFF2-40B4-BE49-F238E27FC236}">
                <a16:creationId xmlns:a16="http://schemas.microsoft.com/office/drawing/2014/main" id="{CCDE8008-320D-49C2-B0FA-0FBFF8C5E9FF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  <p:sp>
        <p:nvSpPr>
          <p:cNvPr id="132" name="Picture Placeholder 131">
            <a:extLst>
              <a:ext uri="{FF2B5EF4-FFF2-40B4-BE49-F238E27FC236}">
                <a16:creationId xmlns:a16="http://schemas.microsoft.com/office/drawing/2014/main" id="{B02D3667-958F-48C5-9A99-900E90643B00}"/>
              </a:ext>
            </a:extLst>
          </p:cNvPr>
          <p:cNvSpPr>
            <a:spLocks noGrp="1"/>
          </p:cNvSpPr>
          <p:nvPr>
            <p:ph type="pic" sz="quarter" idx="218"/>
          </p:nvPr>
        </p:nvSpPr>
        <p:spPr/>
      </p:sp>
      <p:sp>
        <p:nvSpPr>
          <p:cNvPr id="134" name="Picture Placeholder 133">
            <a:extLst>
              <a:ext uri="{FF2B5EF4-FFF2-40B4-BE49-F238E27FC236}">
                <a16:creationId xmlns:a16="http://schemas.microsoft.com/office/drawing/2014/main" id="{F6A5D68F-F9F5-4968-B23F-5ABE71F1033F}"/>
              </a:ext>
            </a:extLst>
          </p:cNvPr>
          <p:cNvSpPr>
            <a:spLocks noGrp="1"/>
          </p:cNvSpPr>
          <p:nvPr>
            <p:ph type="pic" sz="quarter" idx="219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317A656-A63D-48CB-B2B2-5EC19B9FE7C3}"/>
              </a:ext>
            </a:extLst>
          </p:cNvPr>
          <p:cNvSpPr>
            <a:spLocks noGrp="1"/>
          </p:cNvSpPr>
          <p:nvPr>
            <p:ph type="pic" sz="quarter" idx="219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751D4F9-74AA-458B-9532-1EAF2CCD7724}"/>
              </a:ext>
            </a:extLst>
          </p:cNvPr>
          <p:cNvSpPr>
            <a:spLocks noGrp="1"/>
          </p:cNvSpPr>
          <p:nvPr>
            <p:ph type="pic" sz="quarter" idx="218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83631277-518F-4486-8B5D-6EAB986C3750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F327406-C816-4136-9441-CBEE988CD98B}"/>
              </a:ext>
            </a:extLst>
          </p:cNvPr>
          <p:cNvSpPr>
            <a:spLocks noGrp="1"/>
          </p:cNvSpPr>
          <p:nvPr>
            <p:ph type="pic" sz="quarter" idx="220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FCF1A8-858D-45A0-B35B-1446BD4A4FFB}"/>
              </a:ext>
            </a:extLst>
          </p:cNvPr>
          <p:cNvSpPr/>
          <p:nvPr/>
        </p:nvSpPr>
        <p:spPr>
          <a:xfrm>
            <a:off x="0" y="2033588"/>
            <a:ext cx="12192000" cy="3773715"/>
          </a:xfrm>
          <a:prstGeom prst="rect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7E19A87-6958-4648-BA83-54C464F440D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FA5DF6E-D999-4758-BFCE-48BC11EEC3B5}"/>
              </a:ext>
            </a:extLst>
          </p:cNvPr>
          <p:cNvSpPr/>
          <p:nvPr/>
        </p:nvSpPr>
        <p:spPr>
          <a:xfrm>
            <a:off x="490984" y="3164023"/>
            <a:ext cx="1226458" cy="12264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AutoShape 62">
            <a:extLst>
              <a:ext uri="{FF2B5EF4-FFF2-40B4-BE49-F238E27FC236}">
                <a16:creationId xmlns:a16="http://schemas.microsoft.com/office/drawing/2014/main" id="{28267BEB-BB2D-488E-8324-6450F86672D2}"/>
              </a:ext>
            </a:extLst>
          </p:cNvPr>
          <p:cNvSpPr>
            <a:spLocks/>
          </p:cNvSpPr>
          <p:nvPr/>
        </p:nvSpPr>
        <p:spPr bwMode="auto">
          <a:xfrm>
            <a:off x="2651963" y="333671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1" name="Rectangle 17">
            <a:extLst>
              <a:ext uri="{FF2B5EF4-FFF2-40B4-BE49-F238E27FC236}">
                <a16:creationId xmlns:a16="http://schemas.microsoft.com/office/drawing/2014/main" id="{B48C5E9D-C3E7-4AE2-97A3-9DA87A7F3749}"/>
              </a:ext>
            </a:extLst>
          </p:cNvPr>
          <p:cNvSpPr>
            <a:spLocks/>
          </p:cNvSpPr>
          <p:nvPr/>
        </p:nvSpPr>
        <p:spPr bwMode="auto">
          <a:xfrm>
            <a:off x="1742603" y="4255073"/>
            <a:ext cx="2211654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0A72522-DD03-43F2-8EC8-A9A93FE0D9A0}"/>
              </a:ext>
            </a:extLst>
          </p:cNvPr>
          <p:cNvSpPr txBox="1"/>
          <p:nvPr/>
        </p:nvSpPr>
        <p:spPr>
          <a:xfrm>
            <a:off x="1868528" y="3842517"/>
            <a:ext cx="195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TEXT</a:t>
            </a:r>
          </a:p>
        </p:txBody>
      </p:sp>
      <p:sp>
        <p:nvSpPr>
          <p:cNvPr id="64" name="AutoShape 62">
            <a:extLst>
              <a:ext uri="{FF2B5EF4-FFF2-40B4-BE49-F238E27FC236}">
                <a16:creationId xmlns:a16="http://schemas.microsoft.com/office/drawing/2014/main" id="{AABDB8C9-8325-4202-8EBE-7005C8E86FBD}"/>
              </a:ext>
            </a:extLst>
          </p:cNvPr>
          <p:cNvSpPr>
            <a:spLocks/>
          </p:cNvSpPr>
          <p:nvPr/>
        </p:nvSpPr>
        <p:spPr bwMode="auto">
          <a:xfrm>
            <a:off x="6653913" y="333671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Rectangle 17">
            <a:extLst>
              <a:ext uri="{FF2B5EF4-FFF2-40B4-BE49-F238E27FC236}">
                <a16:creationId xmlns:a16="http://schemas.microsoft.com/office/drawing/2014/main" id="{EBDB81EC-D184-4EA3-9B43-124E38F291F5}"/>
              </a:ext>
            </a:extLst>
          </p:cNvPr>
          <p:cNvSpPr>
            <a:spLocks/>
          </p:cNvSpPr>
          <p:nvPr/>
        </p:nvSpPr>
        <p:spPr bwMode="auto">
          <a:xfrm>
            <a:off x="5744553" y="4255073"/>
            <a:ext cx="2211654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D6FB4D4-1341-42D6-A9A2-749E2CD1188B}"/>
              </a:ext>
            </a:extLst>
          </p:cNvPr>
          <p:cNvSpPr txBox="1"/>
          <p:nvPr/>
        </p:nvSpPr>
        <p:spPr>
          <a:xfrm>
            <a:off x="5870478" y="3842517"/>
            <a:ext cx="195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TEXT</a:t>
            </a:r>
          </a:p>
        </p:txBody>
      </p:sp>
      <p:sp>
        <p:nvSpPr>
          <p:cNvPr id="69" name="AutoShape 62">
            <a:extLst>
              <a:ext uri="{FF2B5EF4-FFF2-40B4-BE49-F238E27FC236}">
                <a16:creationId xmlns:a16="http://schemas.microsoft.com/office/drawing/2014/main" id="{A824657D-1B66-456D-9B19-66B0197FEA75}"/>
              </a:ext>
            </a:extLst>
          </p:cNvPr>
          <p:cNvSpPr>
            <a:spLocks/>
          </p:cNvSpPr>
          <p:nvPr/>
        </p:nvSpPr>
        <p:spPr bwMode="auto">
          <a:xfrm>
            <a:off x="10655863" y="333671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" name="Rectangle 17">
            <a:extLst>
              <a:ext uri="{FF2B5EF4-FFF2-40B4-BE49-F238E27FC236}">
                <a16:creationId xmlns:a16="http://schemas.microsoft.com/office/drawing/2014/main" id="{545D663E-DAD5-4D8C-BF6A-450E04770216}"/>
              </a:ext>
            </a:extLst>
          </p:cNvPr>
          <p:cNvSpPr>
            <a:spLocks/>
          </p:cNvSpPr>
          <p:nvPr/>
        </p:nvSpPr>
        <p:spPr bwMode="auto">
          <a:xfrm>
            <a:off x="9746503" y="4255073"/>
            <a:ext cx="2211654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7763469-2525-4696-839D-0A3FE5DB58B7}"/>
              </a:ext>
            </a:extLst>
          </p:cNvPr>
          <p:cNvSpPr txBox="1"/>
          <p:nvPr/>
        </p:nvSpPr>
        <p:spPr>
          <a:xfrm>
            <a:off x="9872428" y="3842517"/>
            <a:ext cx="195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TEXT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B0BD5DB-3E7A-4DE2-A480-AA43894F3CB3}"/>
              </a:ext>
            </a:extLst>
          </p:cNvPr>
          <p:cNvSpPr/>
          <p:nvPr/>
        </p:nvSpPr>
        <p:spPr>
          <a:xfrm>
            <a:off x="4550369" y="3164023"/>
            <a:ext cx="1226458" cy="12264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6CA168C0-FBCC-40C8-93AD-8C7676AB4734}"/>
              </a:ext>
            </a:extLst>
          </p:cNvPr>
          <p:cNvSpPr/>
          <p:nvPr/>
        </p:nvSpPr>
        <p:spPr>
          <a:xfrm>
            <a:off x="8609754" y="3164023"/>
            <a:ext cx="1226458" cy="12264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C80635-4337-4B7B-9EF9-A1CEBB3B3F04}"/>
              </a:ext>
            </a:extLst>
          </p:cNvPr>
          <p:cNvSpPr txBox="1"/>
          <p:nvPr/>
        </p:nvSpPr>
        <p:spPr>
          <a:xfrm>
            <a:off x="712119" y="3561809"/>
            <a:ext cx="7841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082D7B0-2DFE-4FD7-A316-6797A69FD33F}"/>
              </a:ext>
            </a:extLst>
          </p:cNvPr>
          <p:cNvSpPr txBox="1"/>
          <p:nvPr/>
        </p:nvSpPr>
        <p:spPr>
          <a:xfrm>
            <a:off x="4773908" y="3561809"/>
            <a:ext cx="7793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6DC7BD4-D471-44D6-A3AB-C0E020DF17E1}"/>
              </a:ext>
            </a:extLst>
          </p:cNvPr>
          <p:cNvSpPr txBox="1"/>
          <p:nvPr/>
        </p:nvSpPr>
        <p:spPr>
          <a:xfrm>
            <a:off x="8832492" y="3561809"/>
            <a:ext cx="7809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9E885CC-303B-45DF-9507-D7FEF00D8DD9}"/>
              </a:ext>
            </a:extLst>
          </p:cNvPr>
          <p:cNvSpPr/>
          <p:nvPr/>
        </p:nvSpPr>
        <p:spPr>
          <a:xfrm>
            <a:off x="2040129" y="5959212"/>
            <a:ext cx="8215084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F59D69C-08F3-43E5-8F5D-289F6F444A46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DBA9-A624-4641-A0A4-F284FF3D97F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E4BD55-0528-4122-918A-AAD9A70B9AE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55" name="AutoShape 62">
            <a:extLst>
              <a:ext uri="{FF2B5EF4-FFF2-40B4-BE49-F238E27FC236}">
                <a16:creationId xmlns:a16="http://schemas.microsoft.com/office/drawing/2014/main" id="{E2FFCAC7-F8B6-44C4-A013-ACB7462CAE22}"/>
              </a:ext>
            </a:extLst>
          </p:cNvPr>
          <p:cNvSpPr>
            <a:spLocks/>
          </p:cNvSpPr>
          <p:nvPr/>
        </p:nvSpPr>
        <p:spPr bwMode="auto">
          <a:xfrm>
            <a:off x="1701049" y="454212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6" name="Rectangle 17">
            <a:extLst>
              <a:ext uri="{FF2B5EF4-FFF2-40B4-BE49-F238E27FC236}">
                <a16:creationId xmlns:a16="http://schemas.microsoft.com/office/drawing/2014/main" id="{87408D2E-A44E-48CB-818E-8B467FD9EAC1}"/>
              </a:ext>
            </a:extLst>
          </p:cNvPr>
          <p:cNvSpPr>
            <a:spLocks/>
          </p:cNvSpPr>
          <p:nvPr/>
        </p:nvSpPr>
        <p:spPr bwMode="auto">
          <a:xfrm>
            <a:off x="1048830" y="5552608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D36E22-C7F6-4D3C-B2ED-7763FC5A89DC}"/>
              </a:ext>
            </a:extLst>
          </p:cNvPr>
          <p:cNvSpPr txBox="1"/>
          <p:nvPr/>
        </p:nvSpPr>
        <p:spPr>
          <a:xfrm>
            <a:off x="1145472" y="5112980"/>
            <a:ext cx="1504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08EF6BA-8B66-49C3-9CD6-DD04DE6C6048}"/>
              </a:ext>
            </a:extLst>
          </p:cNvPr>
          <p:cNvSpPr txBox="1"/>
          <p:nvPr/>
        </p:nvSpPr>
        <p:spPr>
          <a:xfrm>
            <a:off x="3929947" y="5112980"/>
            <a:ext cx="1504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61" name="AutoShape 9">
            <a:extLst>
              <a:ext uri="{FF2B5EF4-FFF2-40B4-BE49-F238E27FC236}">
                <a16:creationId xmlns:a16="http://schemas.microsoft.com/office/drawing/2014/main" id="{53EA5475-731E-43C1-A717-188BBB7FF69C}"/>
              </a:ext>
            </a:extLst>
          </p:cNvPr>
          <p:cNvSpPr>
            <a:spLocks/>
          </p:cNvSpPr>
          <p:nvPr/>
        </p:nvSpPr>
        <p:spPr bwMode="auto">
          <a:xfrm>
            <a:off x="4446537" y="4542123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7" name="Rectangle 17">
            <a:extLst>
              <a:ext uri="{FF2B5EF4-FFF2-40B4-BE49-F238E27FC236}">
                <a16:creationId xmlns:a16="http://schemas.microsoft.com/office/drawing/2014/main" id="{9CA92165-36EB-46CA-BD00-3EA59312C945}"/>
              </a:ext>
            </a:extLst>
          </p:cNvPr>
          <p:cNvSpPr>
            <a:spLocks/>
          </p:cNvSpPr>
          <p:nvPr/>
        </p:nvSpPr>
        <p:spPr bwMode="auto">
          <a:xfrm>
            <a:off x="3833305" y="5552608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89" name="AutoShape 62">
            <a:extLst>
              <a:ext uri="{FF2B5EF4-FFF2-40B4-BE49-F238E27FC236}">
                <a16:creationId xmlns:a16="http://schemas.microsoft.com/office/drawing/2014/main" id="{3FAEF2DE-9AD7-483C-A76F-96C621F11A52}"/>
              </a:ext>
            </a:extLst>
          </p:cNvPr>
          <p:cNvSpPr>
            <a:spLocks/>
          </p:cNvSpPr>
          <p:nvPr/>
        </p:nvSpPr>
        <p:spPr bwMode="auto">
          <a:xfrm>
            <a:off x="7269999" y="454212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90" name="Rectangle 17">
            <a:extLst>
              <a:ext uri="{FF2B5EF4-FFF2-40B4-BE49-F238E27FC236}">
                <a16:creationId xmlns:a16="http://schemas.microsoft.com/office/drawing/2014/main" id="{F12DA4C1-962F-4F6F-BC09-D481A0D33CAE}"/>
              </a:ext>
            </a:extLst>
          </p:cNvPr>
          <p:cNvSpPr>
            <a:spLocks/>
          </p:cNvSpPr>
          <p:nvPr/>
        </p:nvSpPr>
        <p:spPr bwMode="auto">
          <a:xfrm>
            <a:off x="6617780" y="5552608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2D4E9BC-9813-4DFC-AFFC-15D0E4609F22}"/>
              </a:ext>
            </a:extLst>
          </p:cNvPr>
          <p:cNvSpPr txBox="1"/>
          <p:nvPr/>
        </p:nvSpPr>
        <p:spPr>
          <a:xfrm>
            <a:off x="6714422" y="5112980"/>
            <a:ext cx="1504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BF7077D-DBA2-4645-BD3D-4A5EC6D2F9C3}"/>
              </a:ext>
            </a:extLst>
          </p:cNvPr>
          <p:cNvSpPr txBox="1"/>
          <p:nvPr/>
        </p:nvSpPr>
        <p:spPr>
          <a:xfrm>
            <a:off x="9498897" y="5112980"/>
            <a:ext cx="1504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2018</a:t>
            </a:r>
          </a:p>
        </p:txBody>
      </p:sp>
      <p:sp>
        <p:nvSpPr>
          <p:cNvPr id="94" name="AutoShape 9">
            <a:extLst>
              <a:ext uri="{FF2B5EF4-FFF2-40B4-BE49-F238E27FC236}">
                <a16:creationId xmlns:a16="http://schemas.microsoft.com/office/drawing/2014/main" id="{78BB9D07-3524-4AF1-955A-24B32C7ED12E}"/>
              </a:ext>
            </a:extLst>
          </p:cNvPr>
          <p:cNvSpPr>
            <a:spLocks/>
          </p:cNvSpPr>
          <p:nvPr/>
        </p:nvSpPr>
        <p:spPr bwMode="auto">
          <a:xfrm>
            <a:off x="10015487" y="4542123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5" name="Rectangle 17">
            <a:extLst>
              <a:ext uri="{FF2B5EF4-FFF2-40B4-BE49-F238E27FC236}">
                <a16:creationId xmlns:a16="http://schemas.microsoft.com/office/drawing/2014/main" id="{D8CECA49-04AE-40DE-9485-7082F1A60D4C}"/>
              </a:ext>
            </a:extLst>
          </p:cNvPr>
          <p:cNvSpPr>
            <a:spLocks/>
          </p:cNvSpPr>
          <p:nvPr/>
        </p:nvSpPr>
        <p:spPr bwMode="auto">
          <a:xfrm>
            <a:off x="9402255" y="5552608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5115062-8C73-454F-8850-CBF1A7D2CADC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2955FA70-6019-4B4B-BB63-FF6BD1846203}"/>
              </a:ext>
            </a:extLst>
          </p:cNvPr>
          <p:cNvSpPr>
            <a:spLocks noGrp="1"/>
          </p:cNvSpPr>
          <p:nvPr>
            <p:ph type="pic" sz="quarter" idx="219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052BC3D-A32D-4A63-955F-9E988DFECB3E}"/>
              </a:ext>
            </a:extLst>
          </p:cNvPr>
          <p:cNvSpPr>
            <a:spLocks noGrp="1"/>
          </p:cNvSpPr>
          <p:nvPr>
            <p:ph type="pic" sz="quarter" idx="220"/>
          </p:nvPr>
        </p:nvSpPr>
        <p:spPr/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A846F95-8E29-4ED4-8BF6-E62977854639}"/>
              </a:ext>
            </a:extLst>
          </p:cNvPr>
          <p:cNvSpPr>
            <a:spLocks noGrp="1"/>
          </p:cNvSpPr>
          <p:nvPr>
            <p:ph type="pic" sz="quarter" idx="218"/>
          </p:nvPr>
        </p:nvSpPr>
        <p:spPr/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Information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816A0B-6434-4D00-AAF0-7A076F1D9393}"/>
              </a:ext>
            </a:extLst>
          </p:cNvPr>
          <p:cNvGrpSpPr/>
          <p:nvPr/>
        </p:nvGrpSpPr>
        <p:grpSpPr>
          <a:xfrm>
            <a:off x="1443576" y="2033588"/>
            <a:ext cx="4174616" cy="4233211"/>
            <a:chOff x="-10075863" y="2049463"/>
            <a:chExt cx="6899275" cy="6996113"/>
          </a:xfrm>
          <a:solidFill>
            <a:schemeClr val="accent6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70BA944-35AC-4DAD-84ED-D9EC86BE1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058401" y="2049463"/>
              <a:ext cx="3463925" cy="3452813"/>
            </a:xfrm>
            <a:custGeom>
              <a:avLst/>
              <a:gdLst>
                <a:gd name="T0" fmla="*/ 3356 w 6857"/>
                <a:gd name="T1" fmla="*/ 5828 h 6851"/>
                <a:gd name="T2" fmla="*/ 4379 w 6857"/>
                <a:gd name="T3" fmla="*/ 6175 h 6851"/>
                <a:gd name="T4" fmla="*/ 5056 w 6857"/>
                <a:gd name="T5" fmla="*/ 6851 h 6851"/>
                <a:gd name="T6" fmla="*/ 5696 w 6857"/>
                <a:gd name="T7" fmla="*/ 6214 h 6851"/>
                <a:gd name="T8" fmla="*/ 4771 w 6857"/>
                <a:gd name="T9" fmla="*/ 5292 h 6851"/>
                <a:gd name="T10" fmla="*/ 4771 w 6857"/>
                <a:gd name="T11" fmla="*/ 4770 h 6851"/>
                <a:gd name="T12" fmla="*/ 5293 w 6857"/>
                <a:gd name="T13" fmla="*/ 4770 h 6851"/>
                <a:gd name="T14" fmla="*/ 6217 w 6857"/>
                <a:gd name="T15" fmla="*/ 5695 h 6851"/>
                <a:gd name="T16" fmla="*/ 6857 w 6857"/>
                <a:gd name="T17" fmla="*/ 5058 h 6851"/>
                <a:gd name="T18" fmla="*/ 6178 w 6857"/>
                <a:gd name="T19" fmla="*/ 4378 h 6851"/>
                <a:gd name="T20" fmla="*/ 5831 w 6857"/>
                <a:gd name="T21" fmla="*/ 3355 h 6851"/>
                <a:gd name="T22" fmla="*/ 5013 w 6857"/>
                <a:gd name="T23" fmla="*/ 941 h 6851"/>
                <a:gd name="T24" fmla="*/ 2552 w 6857"/>
                <a:gd name="T25" fmla="*/ 129 h 6851"/>
                <a:gd name="T26" fmla="*/ 2456 w 6857"/>
                <a:gd name="T27" fmla="*/ 420 h 6851"/>
                <a:gd name="T28" fmla="*/ 3327 w 6857"/>
                <a:gd name="T29" fmla="*/ 1291 h 6851"/>
                <a:gd name="T30" fmla="*/ 3327 w 6857"/>
                <a:gd name="T31" fmla="*/ 2788 h 6851"/>
                <a:gd name="T32" fmla="*/ 2792 w 6857"/>
                <a:gd name="T33" fmla="*/ 3324 h 6851"/>
                <a:gd name="T34" fmla="*/ 1294 w 6857"/>
                <a:gd name="T35" fmla="*/ 3324 h 6851"/>
                <a:gd name="T36" fmla="*/ 420 w 6857"/>
                <a:gd name="T37" fmla="*/ 2453 h 6851"/>
                <a:gd name="T38" fmla="*/ 130 w 6857"/>
                <a:gd name="T39" fmla="*/ 2549 h 6851"/>
                <a:gd name="T40" fmla="*/ 942 w 6857"/>
                <a:gd name="T41" fmla="*/ 5010 h 6851"/>
                <a:gd name="T42" fmla="*/ 3356 w 6857"/>
                <a:gd name="T43" fmla="*/ 5828 h 6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57" h="6851">
                  <a:moveTo>
                    <a:pt x="3356" y="5828"/>
                  </a:moveTo>
                  <a:cubicBezTo>
                    <a:pt x="3733" y="5777"/>
                    <a:pt x="4111" y="5907"/>
                    <a:pt x="4379" y="6175"/>
                  </a:cubicBezTo>
                  <a:cubicBezTo>
                    <a:pt x="5056" y="6851"/>
                    <a:pt x="5056" y="6851"/>
                    <a:pt x="5056" y="6851"/>
                  </a:cubicBezTo>
                  <a:cubicBezTo>
                    <a:pt x="5696" y="6214"/>
                    <a:pt x="5696" y="6214"/>
                    <a:pt x="5696" y="6214"/>
                  </a:cubicBezTo>
                  <a:cubicBezTo>
                    <a:pt x="4771" y="5292"/>
                    <a:pt x="4771" y="5292"/>
                    <a:pt x="4771" y="5292"/>
                  </a:cubicBezTo>
                  <a:cubicBezTo>
                    <a:pt x="4627" y="5148"/>
                    <a:pt x="4627" y="4914"/>
                    <a:pt x="4771" y="4770"/>
                  </a:cubicBezTo>
                  <a:cubicBezTo>
                    <a:pt x="4915" y="4627"/>
                    <a:pt x="5149" y="4627"/>
                    <a:pt x="5293" y="4770"/>
                  </a:cubicBezTo>
                  <a:cubicBezTo>
                    <a:pt x="6217" y="5695"/>
                    <a:pt x="6217" y="5695"/>
                    <a:pt x="6217" y="5695"/>
                  </a:cubicBezTo>
                  <a:cubicBezTo>
                    <a:pt x="6857" y="5058"/>
                    <a:pt x="6857" y="5058"/>
                    <a:pt x="6857" y="5058"/>
                  </a:cubicBezTo>
                  <a:cubicBezTo>
                    <a:pt x="6178" y="4378"/>
                    <a:pt x="6178" y="4378"/>
                    <a:pt x="6178" y="4378"/>
                  </a:cubicBezTo>
                  <a:cubicBezTo>
                    <a:pt x="5910" y="4111"/>
                    <a:pt x="5780" y="3730"/>
                    <a:pt x="5831" y="3355"/>
                  </a:cubicBezTo>
                  <a:cubicBezTo>
                    <a:pt x="5944" y="2498"/>
                    <a:pt x="5670" y="1601"/>
                    <a:pt x="5013" y="941"/>
                  </a:cubicBezTo>
                  <a:cubicBezTo>
                    <a:pt x="4342" y="270"/>
                    <a:pt x="3423" y="0"/>
                    <a:pt x="2552" y="129"/>
                  </a:cubicBezTo>
                  <a:cubicBezTo>
                    <a:pt x="2414" y="149"/>
                    <a:pt x="2357" y="321"/>
                    <a:pt x="2456" y="420"/>
                  </a:cubicBezTo>
                  <a:cubicBezTo>
                    <a:pt x="3327" y="1291"/>
                    <a:pt x="3327" y="1291"/>
                    <a:pt x="3327" y="1291"/>
                  </a:cubicBezTo>
                  <a:cubicBezTo>
                    <a:pt x="3742" y="1705"/>
                    <a:pt x="3742" y="2377"/>
                    <a:pt x="3327" y="2788"/>
                  </a:cubicBezTo>
                  <a:cubicBezTo>
                    <a:pt x="2792" y="3324"/>
                    <a:pt x="2792" y="3324"/>
                    <a:pt x="2792" y="3324"/>
                  </a:cubicBezTo>
                  <a:cubicBezTo>
                    <a:pt x="2377" y="3738"/>
                    <a:pt x="1706" y="3738"/>
                    <a:pt x="1294" y="3324"/>
                  </a:cubicBezTo>
                  <a:cubicBezTo>
                    <a:pt x="420" y="2453"/>
                    <a:pt x="420" y="2453"/>
                    <a:pt x="420" y="2453"/>
                  </a:cubicBezTo>
                  <a:cubicBezTo>
                    <a:pt x="322" y="2354"/>
                    <a:pt x="153" y="2410"/>
                    <a:pt x="130" y="2549"/>
                  </a:cubicBezTo>
                  <a:cubicBezTo>
                    <a:pt x="0" y="3420"/>
                    <a:pt x="271" y="4339"/>
                    <a:pt x="942" y="5010"/>
                  </a:cubicBezTo>
                  <a:cubicBezTo>
                    <a:pt x="1602" y="5667"/>
                    <a:pt x="2498" y="5940"/>
                    <a:pt x="3356" y="58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BF5091B-3794-4B0D-852D-D68C956A1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35738" y="5565775"/>
              <a:ext cx="3136900" cy="3128963"/>
            </a:xfrm>
            <a:custGeom>
              <a:avLst/>
              <a:gdLst>
                <a:gd name="T0" fmla="*/ 1802 w 6209"/>
                <a:gd name="T1" fmla="*/ 0 h 6209"/>
                <a:gd name="T2" fmla="*/ 1162 w 6209"/>
                <a:gd name="T3" fmla="*/ 637 h 6209"/>
                <a:gd name="T4" fmla="*/ 4962 w 6209"/>
                <a:gd name="T5" fmla="*/ 4438 h 6209"/>
                <a:gd name="T6" fmla="*/ 4962 w 6209"/>
                <a:gd name="T7" fmla="*/ 4960 h 6209"/>
                <a:gd name="T8" fmla="*/ 4441 w 6209"/>
                <a:gd name="T9" fmla="*/ 4960 h 6209"/>
                <a:gd name="T10" fmla="*/ 640 w 6209"/>
                <a:gd name="T11" fmla="*/ 1159 h 6209"/>
                <a:gd name="T12" fmla="*/ 0 w 6209"/>
                <a:gd name="T13" fmla="*/ 1796 h 6209"/>
                <a:gd name="T14" fmla="*/ 3916 w 6209"/>
                <a:gd name="T15" fmla="*/ 5713 h 6209"/>
                <a:gd name="T16" fmla="*/ 5712 w 6209"/>
                <a:gd name="T17" fmla="*/ 5710 h 6209"/>
                <a:gd name="T18" fmla="*/ 5715 w 6209"/>
                <a:gd name="T19" fmla="*/ 3914 h 6209"/>
                <a:gd name="T20" fmla="*/ 1802 w 6209"/>
                <a:gd name="T21" fmla="*/ 0 h 6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09" h="6209">
                  <a:moveTo>
                    <a:pt x="1802" y="0"/>
                  </a:moveTo>
                  <a:cubicBezTo>
                    <a:pt x="1162" y="637"/>
                    <a:pt x="1162" y="637"/>
                    <a:pt x="1162" y="637"/>
                  </a:cubicBezTo>
                  <a:cubicBezTo>
                    <a:pt x="4962" y="4438"/>
                    <a:pt x="4962" y="4438"/>
                    <a:pt x="4962" y="4438"/>
                  </a:cubicBezTo>
                  <a:cubicBezTo>
                    <a:pt x="5106" y="4582"/>
                    <a:pt x="5106" y="4816"/>
                    <a:pt x="4962" y="4960"/>
                  </a:cubicBezTo>
                  <a:cubicBezTo>
                    <a:pt x="4819" y="5104"/>
                    <a:pt x="4585" y="5104"/>
                    <a:pt x="4441" y="4960"/>
                  </a:cubicBezTo>
                  <a:cubicBezTo>
                    <a:pt x="640" y="1159"/>
                    <a:pt x="640" y="1159"/>
                    <a:pt x="640" y="1159"/>
                  </a:cubicBezTo>
                  <a:cubicBezTo>
                    <a:pt x="0" y="1796"/>
                    <a:pt x="0" y="1796"/>
                    <a:pt x="0" y="1796"/>
                  </a:cubicBezTo>
                  <a:cubicBezTo>
                    <a:pt x="3916" y="5713"/>
                    <a:pt x="3916" y="5713"/>
                    <a:pt x="3916" y="5713"/>
                  </a:cubicBezTo>
                  <a:cubicBezTo>
                    <a:pt x="4413" y="6209"/>
                    <a:pt x="5216" y="6206"/>
                    <a:pt x="5712" y="5710"/>
                  </a:cubicBezTo>
                  <a:cubicBezTo>
                    <a:pt x="6209" y="5214"/>
                    <a:pt x="6209" y="4410"/>
                    <a:pt x="5715" y="3914"/>
                  </a:cubicBezTo>
                  <a:lnTo>
                    <a:pt x="18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FAA14BF0-270A-4EB8-AA20-4596C6C7E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075863" y="2160588"/>
              <a:ext cx="6899275" cy="6884988"/>
            </a:xfrm>
            <a:custGeom>
              <a:avLst/>
              <a:gdLst>
                <a:gd name="T0" fmla="*/ 10280 w 13658"/>
                <a:gd name="T1" fmla="*/ 4218 h 13658"/>
                <a:gd name="T2" fmla="*/ 11969 w 13658"/>
                <a:gd name="T3" fmla="*/ 4218 h 13658"/>
                <a:gd name="T4" fmla="*/ 13658 w 13658"/>
                <a:gd name="T5" fmla="*/ 843 h 13658"/>
                <a:gd name="T6" fmla="*/ 12815 w 13658"/>
                <a:gd name="T7" fmla="*/ 0 h 13658"/>
                <a:gd name="T8" fmla="*/ 9437 w 13658"/>
                <a:gd name="T9" fmla="*/ 1686 h 13658"/>
                <a:gd name="T10" fmla="*/ 9437 w 13658"/>
                <a:gd name="T11" fmla="*/ 3375 h 13658"/>
                <a:gd name="T12" fmla="*/ 4846 w 13658"/>
                <a:gd name="T13" fmla="*/ 7951 h 13658"/>
                <a:gd name="T14" fmla="*/ 4020 w 13658"/>
                <a:gd name="T15" fmla="*/ 7127 h 13658"/>
                <a:gd name="T16" fmla="*/ 693 w 13658"/>
                <a:gd name="T17" fmla="*/ 10455 h 13658"/>
                <a:gd name="T18" fmla="*/ 693 w 13658"/>
                <a:gd name="T19" fmla="*/ 12964 h 13658"/>
                <a:gd name="T20" fmla="*/ 3203 w 13658"/>
                <a:gd name="T21" fmla="*/ 12964 h 13658"/>
                <a:gd name="T22" fmla="*/ 6530 w 13658"/>
                <a:gd name="T23" fmla="*/ 9637 h 13658"/>
                <a:gd name="T24" fmla="*/ 5687 w 13658"/>
                <a:gd name="T25" fmla="*/ 8794 h 13658"/>
                <a:gd name="T26" fmla="*/ 10280 w 13658"/>
                <a:gd name="T27" fmla="*/ 4218 h 13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58" h="13658">
                  <a:moveTo>
                    <a:pt x="10280" y="4218"/>
                  </a:moveTo>
                  <a:cubicBezTo>
                    <a:pt x="11969" y="4218"/>
                    <a:pt x="11969" y="4218"/>
                    <a:pt x="11969" y="4218"/>
                  </a:cubicBezTo>
                  <a:cubicBezTo>
                    <a:pt x="13658" y="843"/>
                    <a:pt x="13658" y="843"/>
                    <a:pt x="13658" y="843"/>
                  </a:cubicBezTo>
                  <a:cubicBezTo>
                    <a:pt x="12815" y="0"/>
                    <a:pt x="12815" y="0"/>
                    <a:pt x="12815" y="0"/>
                  </a:cubicBezTo>
                  <a:cubicBezTo>
                    <a:pt x="9437" y="1686"/>
                    <a:pt x="9437" y="1686"/>
                    <a:pt x="9437" y="1686"/>
                  </a:cubicBezTo>
                  <a:cubicBezTo>
                    <a:pt x="9437" y="3375"/>
                    <a:pt x="9437" y="3375"/>
                    <a:pt x="9437" y="3375"/>
                  </a:cubicBezTo>
                  <a:cubicBezTo>
                    <a:pt x="4846" y="7951"/>
                    <a:pt x="4846" y="7951"/>
                    <a:pt x="4846" y="7951"/>
                  </a:cubicBezTo>
                  <a:cubicBezTo>
                    <a:pt x="4020" y="7127"/>
                    <a:pt x="4020" y="7127"/>
                    <a:pt x="4020" y="7127"/>
                  </a:cubicBezTo>
                  <a:cubicBezTo>
                    <a:pt x="693" y="10455"/>
                    <a:pt x="693" y="10455"/>
                    <a:pt x="693" y="10455"/>
                  </a:cubicBezTo>
                  <a:cubicBezTo>
                    <a:pt x="0" y="11148"/>
                    <a:pt x="0" y="12270"/>
                    <a:pt x="693" y="12964"/>
                  </a:cubicBezTo>
                  <a:cubicBezTo>
                    <a:pt x="1387" y="13658"/>
                    <a:pt x="2509" y="13658"/>
                    <a:pt x="3203" y="12964"/>
                  </a:cubicBezTo>
                  <a:cubicBezTo>
                    <a:pt x="6530" y="9637"/>
                    <a:pt x="6530" y="9637"/>
                    <a:pt x="6530" y="9637"/>
                  </a:cubicBezTo>
                  <a:cubicBezTo>
                    <a:pt x="5687" y="8794"/>
                    <a:pt x="5687" y="8794"/>
                    <a:pt x="5687" y="8794"/>
                  </a:cubicBezTo>
                  <a:lnTo>
                    <a:pt x="10280" y="4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AutoShape 62">
            <a:extLst>
              <a:ext uri="{FF2B5EF4-FFF2-40B4-BE49-F238E27FC236}">
                <a16:creationId xmlns:a16="http://schemas.microsoft.com/office/drawing/2014/main" id="{607B7A22-50C7-48A5-B493-7A8755DD2B5A}"/>
              </a:ext>
            </a:extLst>
          </p:cNvPr>
          <p:cNvSpPr>
            <a:spLocks/>
          </p:cNvSpPr>
          <p:nvPr/>
        </p:nvSpPr>
        <p:spPr bwMode="auto">
          <a:xfrm>
            <a:off x="7516663" y="221448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7DCBA1D-5944-4F11-99D2-09D75758A843}"/>
              </a:ext>
            </a:extLst>
          </p:cNvPr>
          <p:cNvGrpSpPr/>
          <p:nvPr/>
        </p:nvGrpSpPr>
        <p:grpSpPr>
          <a:xfrm>
            <a:off x="6864444" y="2720288"/>
            <a:ext cx="1697372" cy="834350"/>
            <a:chOff x="2126253" y="3896702"/>
            <a:chExt cx="1697372" cy="834350"/>
          </a:xfrm>
        </p:grpSpPr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233899E3-E7E3-4AB9-97F6-D3C2167FD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CDA484-CA18-4662-B114-02C53203FF1C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33" name="AutoShape 62">
            <a:extLst>
              <a:ext uri="{FF2B5EF4-FFF2-40B4-BE49-F238E27FC236}">
                <a16:creationId xmlns:a16="http://schemas.microsoft.com/office/drawing/2014/main" id="{D99879A8-3BF4-4618-A2D9-073F3327DEB3}"/>
              </a:ext>
            </a:extLst>
          </p:cNvPr>
          <p:cNvSpPr>
            <a:spLocks/>
          </p:cNvSpPr>
          <p:nvPr/>
        </p:nvSpPr>
        <p:spPr bwMode="auto">
          <a:xfrm>
            <a:off x="9703271" y="221448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D064352-63F5-43B4-9807-EA4C37BA8EAE}"/>
              </a:ext>
            </a:extLst>
          </p:cNvPr>
          <p:cNvGrpSpPr/>
          <p:nvPr/>
        </p:nvGrpSpPr>
        <p:grpSpPr>
          <a:xfrm>
            <a:off x="9051052" y="2720288"/>
            <a:ext cx="1697372" cy="834350"/>
            <a:chOff x="2126253" y="3896702"/>
            <a:chExt cx="1697372" cy="834350"/>
          </a:xfrm>
        </p:grpSpPr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3777F727-0E5C-4091-88EF-1E5DF19DC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D301049-7C91-44D0-AAB3-CE572D60CC10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44" name="AutoShape 62">
            <a:extLst>
              <a:ext uri="{FF2B5EF4-FFF2-40B4-BE49-F238E27FC236}">
                <a16:creationId xmlns:a16="http://schemas.microsoft.com/office/drawing/2014/main" id="{CCC761CF-6749-4AFD-BCA1-C32754C05278}"/>
              </a:ext>
            </a:extLst>
          </p:cNvPr>
          <p:cNvSpPr>
            <a:spLocks/>
          </p:cNvSpPr>
          <p:nvPr/>
        </p:nvSpPr>
        <p:spPr bwMode="auto">
          <a:xfrm>
            <a:off x="7381799" y="438278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315CB9-00AE-41BE-8DDB-5F6F4BFF66A6}"/>
              </a:ext>
            </a:extLst>
          </p:cNvPr>
          <p:cNvGrpSpPr/>
          <p:nvPr/>
        </p:nvGrpSpPr>
        <p:grpSpPr>
          <a:xfrm>
            <a:off x="6729580" y="4888587"/>
            <a:ext cx="1697372" cy="834350"/>
            <a:chOff x="2126253" y="3896702"/>
            <a:chExt cx="1697372" cy="834350"/>
          </a:xfrm>
        </p:grpSpPr>
        <p:sp>
          <p:nvSpPr>
            <p:cNvPr id="46" name="Rectangle 17">
              <a:extLst>
                <a:ext uri="{FF2B5EF4-FFF2-40B4-BE49-F238E27FC236}">
                  <a16:creationId xmlns:a16="http://schemas.microsoft.com/office/drawing/2014/main" id="{2C804AC2-E240-45A5-9FF3-5FA33D5CB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4B14BAD-BE41-4A03-8017-62F0D279E28B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48" name="AutoShape 62">
            <a:extLst>
              <a:ext uri="{FF2B5EF4-FFF2-40B4-BE49-F238E27FC236}">
                <a16:creationId xmlns:a16="http://schemas.microsoft.com/office/drawing/2014/main" id="{DD68363D-4E12-48B7-A4D4-75C9850F06FE}"/>
              </a:ext>
            </a:extLst>
          </p:cNvPr>
          <p:cNvSpPr>
            <a:spLocks/>
          </p:cNvSpPr>
          <p:nvPr/>
        </p:nvSpPr>
        <p:spPr bwMode="auto">
          <a:xfrm>
            <a:off x="9568407" y="4382783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81ACF99-45DD-4916-BC8A-CFFA4E55B267}"/>
              </a:ext>
            </a:extLst>
          </p:cNvPr>
          <p:cNvGrpSpPr/>
          <p:nvPr/>
        </p:nvGrpSpPr>
        <p:grpSpPr>
          <a:xfrm>
            <a:off x="8916188" y="4888587"/>
            <a:ext cx="1697372" cy="834350"/>
            <a:chOff x="2126253" y="3896702"/>
            <a:chExt cx="1697372" cy="834350"/>
          </a:xfrm>
        </p:grpSpPr>
        <p:sp>
          <p:nvSpPr>
            <p:cNvPr id="51" name="Rectangle 17">
              <a:extLst>
                <a:ext uri="{FF2B5EF4-FFF2-40B4-BE49-F238E27FC236}">
                  <a16:creationId xmlns:a16="http://schemas.microsoft.com/office/drawing/2014/main" id="{4CB0F3E3-2E7E-4FB6-8512-EC99A0FC7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16C76DD-721B-40DB-B235-AA86E4757676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Mpa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Information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A42CF6E-2C07-4952-B544-BDF5C2802506}"/>
              </a:ext>
            </a:extLst>
          </p:cNvPr>
          <p:cNvGrpSpPr/>
          <p:nvPr/>
        </p:nvGrpSpPr>
        <p:grpSpPr>
          <a:xfrm>
            <a:off x="1158476" y="2040697"/>
            <a:ext cx="9875048" cy="4817303"/>
            <a:chOff x="1275551" y="2040697"/>
            <a:chExt cx="9875048" cy="4817303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270F751-DDDB-453F-A271-B2EA3C52CD09}"/>
                </a:ext>
              </a:extLst>
            </p:cNvPr>
            <p:cNvGrpSpPr/>
            <p:nvPr/>
          </p:nvGrpSpPr>
          <p:grpSpPr>
            <a:xfrm>
              <a:off x="5503907" y="2040697"/>
              <a:ext cx="5646692" cy="4817303"/>
              <a:chOff x="-9583738" y="-471488"/>
              <a:chExt cx="6030912" cy="5145089"/>
            </a:xfrm>
          </p:grpSpPr>
          <p:sp>
            <p:nvSpPr>
              <p:cNvPr id="61" name="Freeform 5">
                <a:extLst>
                  <a:ext uri="{FF2B5EF4-FFF2-40B4-BE49-F238E27FC236}">
                    <a16:creationId xmlns:a16="http://schemas.microsoft.com/office/drawing/2014/main" id="{A076B422-30B4-4256-9617-D5E6986224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38813" y="454025"/>
                <a:ext cx="1231900" cy="1479550"/>
              </a:xfrm>
              <a:custGeom>
                <a:avLst/>
                <a:gdLst>
                  <a:gd name="T0" fmla="*/ 91 w 2790"/>
                  <a:gd name="T1" fmla="*/ 1001 h 3355"/>
                  <a:gd name="T2" fmla="*/ 1167 w 2790"/>
                  <a:gd name="T3" fmla="*/ 1682 h 3355"/>
                  <a:gd name="T4" fmla="*/ 1373 w 2790"/>
                  <a:gd name="T5" fmla="*/ 1551 h 3355"/>
                  <a:gd name="T6" fmla="*/ 1373 w 2790"/>
                  <a:gd name="T7" fmla="*/ 1126 h 3355"/>
                  <a:gd name="T8" fmla="*/ 2032 w 2790"/>
                  <a:gd name="T9" fmla="*/ 1126 h 3355"/>
                  <a:gd name="T10" fmla="*/ 2279 w 2790"/>
                  <a:gd name="T11" fmla="*/ 1373 h 3355"/>
                  <a:gd name="T12" fmla="*/ 2279 w 2790"/>
                  <a:gd name="T13" fmla="*/ 3099 h 3355"/>
                  <a:gd name="T14" fmla="*/ 2535 w 2790"/>
                  <a:gd name="T15" fmla="*/ 3355 h 3355"/>
                  <a:gd name="T16" fmla="*/ 2790 w 2790"/>
                  <a:gd name="T17" fmla="*/ 3099 h 3355"/>
                  <a:gd name="T18" fmla="*/ 2790 w 2790"/>
                  <a:gd name="T19" fmla="*/ 1373 h 3355"/>
                  <a:gd name="T20" fmla="*/ 2032 w 2790"/>
                  <a:gd name="T21" fmla="*/ 614 h 3355"/>
                  <a:gd name="T22" fmla="*/ 1373 w 2790"/>
                  <a:gd name="T23" fmla="*/ 614 h 3355"/>
                  <a:gd name="T24" fmla="*/ 1373 w 2790"/>
                  <a:gd name="T25" fmla="*/ 189 h 3355"/>
                  <a:gd name="T26" fmla="*/ 1167 w 2790"/>
                  <a:gd name="T27" fmla="*/ 58 h 3355"/>
                  <a:gd name="T28" fmla="*/ 91 w 2790"/>
                  <a:gd name="T29" fmla="*/ 739 h 3355"/>
                  <a:gd name="T30" fmla="*/ 91 w 2790"/>
                  <a:gd name="T31" fmla="*/ 1001 h 3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90" h="3355">
                    <a:moveTo>
                      <a:pt x="91" y="1001"/>
                    </a:moveTo>
                    <a:cubicBezTo>
                      <a:pt x="1167" y="1682"/>
                      <a:pt x="1167" y="1682"/>
                      <a:pt x="1167" y="1682"/>
                    </a:cubicBezTo>
                    <a:cubicBezTo>
                      <a:pt x="1259" y="1740"/>
                      <a:pt x="1373" y="1668"/>
                      <a:pt x="1373" y="1551"/>
                    </a:cubicBezTo>
                    <a:cubicBezTo>
                      <a:pt x="1373" y="1126"/>
                      <a:pt x="1373" y="1126"/>
                      <a:pt x="1373" y="1126"/>
                    </a:cubicBezTo>
                    <a:cubicBezTo>
                      <a:pt x="2032" y="1126"/>
                      <a:pt x="2032" y="1126"/>
                      <a:pt x="2032" y="1126"/>
                    </a:cubicBezTo>
                    <a:cubicBezTo>
                      <a:pt x="2168" y="1126"/>
                      <a:pt x="2279" y="1237"/>
                      <a:pt x="2279" y="1373"/>
                    </a:cubicBezTo>
                    <a:cubicBezTo>
                      <a:pt x="2279" y="3099"/>
                      <a:pt x="2279" y="3099"/>
                      <a:pt x="2279" y="3099"/>
                    </a:cubicBezTo>
                    <a:cubicBezTo>
                      <a:pt x="2279" y="3241"/>
                      <a:pt x="2393" y="3355"/>
                      <a:pt x="2535" y="3355"/>
                    </a:cubicBezTo>
                    <a:cubicBezTo>
                      <a:pt x="2676" y="3355"/>
                      <a:pt x="2790" y="3241"/>
                      <a:pt x="2790" y="3099"/>
                    </a:cubicBezTo>
                    <a:cubicBezTo>
                      <a:pt x="2790" y="1373"/>
                      <a:pt x="2790" y="1373"/>
                      <a:pt x="2790" y="1373"/>
                    </a:cubicBezTo>
                    <a:cubicBezTo>
                      <a:pt x="2790" y="956"/>
                      <a:pt x="2451" y="614"/>
                      <a:pt x="2032" y="614"/>
                    </a:cubicBezTo>
                    <a:cubicBezTo>
                      <a:pt x="1373" y="614"/>
                      <a:pt x="1373" y="614"/>
                      <a:pt x="1373" y="614"/>
                    </a:cubicBezTo>
                    <a:cubicBezTo>
                      <a:pt x="1373" y="189"/>
                      <a:pt x="1373" y="189"/>
                      <a:pt x="1373" y="189"/>
                    </a:cubicBezTo>
                    <a:cubicBezTo>
                      <a:pt x="1373" y="72"/>
                      <a:pt x="1259" y="0"/>
                      <a:pt x="1167" y="58"/>
                    </a:cubicBezTo>
                    <a:cubicBezTo>
                      <a:pt x="91" y="739"/>
                      <a:pt x="91" y="739"/>
                      <a:pt x="91" y="739"/>
                    </a:cubicBezTo>
                    <a:cubicBezTo>
                      <a:pt x="0" y="798"/>
                      <a:pt x="0" y="942"/>
                      <a:pt x="91" y="100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">
                <a:extLst>
                  <a:ext uri="{FF2B5EF4-FFF2-40B4-BE49-F238E27FC236}">
                    <a16:creationId xmlns:a16="http://schemas.microsoft.com/office/drawing/2014/main" id="{404F3593-4BB4-4AFB-8954-788ADC0F4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932863" y="723900"/>
                <a:ext cx="1306513" cy="1230313"/>
              </a:xfrm>
              <a:custGeom>
                <a:avLst/>
                <a:gdLst>
                  <a:gd name="T0" fmla="*/ 739 w 2958"/>
                  <a:gd name="T1" fmla="*/ 2699 h 2791"/>
                  <a:gd name="T2" fmla="*/ 1001 w 2958"/>
                  <a:gd name="T3" fmla="*/ 2699 h 2791"/>
                  <a:gd name="T4" fmla="*/ 1682 w 2958"/>
                  <a:gd name="T5" fmla="*/ 1624 h 2791"/>
                  <a:gd name="T6" fmla="*/ 1551 w 2958"/>
                  <a:gd name="T7" fmla="*/ 1418 h 2791"/>
                  <a:gd name="T8" fmla="*/ 1126 w 2958"/>
                  <a:gd name="T9" fmla="*/ 1418 h 2791"/>
                  <a:gd name="T10" fmla="*/ 1126 w 2958"/>
                  <a:gd name="T11" fmla="*/ 759 h 2791"/>
                  <a:gd name="T12" fmla="*/ 1373 w 2958"/>
                  <a:gd name="T13" fmla="*/ 512 h 2791"/>
                  <a:gd name="T14" fmla="*/ 2702 w 2958"/>
                  <a:gd name="T15" fmla="*/ 512 h 2791"/>
                  <a:gd name="T16" fmla="*/ 2958 w 2958"/>
                  <a:gd name="T17" fmla="*/ 256 h 2791"/>
                  <a:gd name="T18" fmla="*/ 2702 w 2958"/>
                  <a:gd name="T19" fmla="*/ 0 h 2791"/>
                  <a:gd name="T20" fmla="*/ 1373 w 2958"/>
                  <a:gd name="T21" fmla="*/ 0 h 2791"/>
                  <a:gd name="T22" fmla="*/ 614 w 2958"/>
                  <a:gd name="T23" fmla="*/ 759 h 2791"/>
                  <a:gd name="T24" fmla="*/ 614 w 2958"/>
                  <a:gd name="T25" fmla="*/ 1418 h 2791"/>
                  <a:gd name="T26" fmla="*/ 189 w 2958"/>
                  <a:gd name="T27" fmla="*/ 1418 h 2791"/>
                  <a:gd name="T28" fmla="*/ 58 w 2958"/>
                  <a:gd name="T29" fmla="*/ 1624 h 2791"/>
                  <a:gd name="T30" fmla="*/ 739 w 2958"/>
                  <a:gd name="T31" fmla="*/ 2699 h 2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58" h="2791">
                    <a:moveTo>
                      <a:pt x="739" y="2699"/>
                    </a:moveTo>
                    <a:cubicBezTo>
                      <a:pt x="798" y="2791"/>
                      <a:pt x="942" y="2791"/>
                      <a:pt x="1001" y="2699"/>
                    </a:cubicBezTo>
                    <a:cubicBezTo>
                      <a:pt x="1682" y="1624"/>
                      <a:pt x="1682" y="1624"/>
                      <a:pt x="1682" y="1624"/>
                    </a:cubicBezTo>
                    <a:cubicBezTo>
                      <a:pt x="1740" y="1532"/>
                      <a:pt x="1668" y="1418"/>
                      <a:pt x="1551" y="1418"/>
                    </a:cubicBezTo>
                    <a:cubicBezTo>
                      <a:pt x="1126" y="1418"/>
                      <a:pt x="1126" y="1418"/>
                      <a:pt x="1126" y="1418"/>
                    </a:cubicBezTo>
                    <a:cubicBezTo>
                      <a:pt x="1126" y="759"/>
                      <a:pt x="1126" y="759"/>
                      <a:pt x="1126" y="759"/>
                    </a:cubicBezTo>
                    <a:cubicBezTo>
                      <a:pt x="1126" y="623"/>
                      <a:pt x="1237" y="512"/>
                      <a:pt x="1373" y="512"/>
                    </a:cubicBezTo>
                    <a:cubicBezTo>
                      <a:pt x="2702" y="512"/>
                      <a:pt x="2702" y="512"/>
                      <a:pt x="2702" y="512"/>
                    </a:cubicBezTo>
                    <a:cubicBezTo>
                      <a:pt x="2844" y="512"/>
                      <a:pt x="2958" y="398"/>
                      <a:pt x="2958" y="256"/>
                    </a:cubicBezTo>
                    <a:cubicBezTo>
                      <a:pt x="2958" y="114"/>
                      <a:pt x="2844" y="0"/>
                      <a:pt x="2702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956" y="0"/>
                      <a:pt x="614" y="340"/>
                      <a:pt x="614" y="759"/>
                    </a:cubicBezTo>
                    <a:cubicBezTo>
                      <a:pt x="614" y="1418"/>
                      <a:pt x="614" y="1418"/>
                      <a:pt x="614" y="1418"/>
                    </a:cubicBezTo>
                    <a:cubicBezTo>
                      <a:pt x="189" y="1418"/>
                      <a:pt x="189" y="1418"/>
                      <a:pt x="189" y="1418"/>
                    </a:cubicBezTo>
                    <a:cubicBezTo>
                      <a:pt x="72" y="1418"/>
                      <a:pt x="0" y="1532"/>
                      <a:pt x="58" y="1624"/>
                    </a:cubicBezTo>
                    <a:lnTo>
                      <a:pt x="739" y="269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CA06A035-FBC4-4BF7-A78D-02733722F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37413" y="3584575"/>
                <a:ext cx="1322388" cy="766763"/>
              </a:xfrm>
              <a:custGeom>
                <a:avLst/>
                <a:gdLst>
                  <a:gd name="T0" fmla="*/ 2904 w 2996"/>
                  <a:gd name="T1" fmla="*/ 739 h 1740"/>
                  <a:gd name="T2" fmla="*/ 1829 w 2996"/>
                  <a:gd name="T3" fmla="*/ 58 h 1740"/>
                  <a:gd name="T4" fmla="*/ 1623 w 2996"/>
                  <a:gd name="T5" fmla="*/ 189 h 1740"/>
                  <a:gd name="T6" fmla="*/ 1623 w 2996"/>
                  <a:gd name="T7" fmla="*/ 614 h 1740"/>
                  <a:gd name="T8" fmla="*/ 255 w 2996"/>
                  <a:gd name="T9" fmla="*/ 614 h 1740"/>
                  <a:gd name="T10" fmla="*/ 0 w 2996"/>
                  <a:gd name="T11" fmla="*/ 870 h 1740"/>
                  <a:gd name="T12" fmla="*/ 255 w 2996"/>
                  <a:gd name="T13" fmla="*/ 1126 h 1740"/>
                  <a:gd name="T14" fmla="*/ 1623 w 2996"/>
                  <a:gd name="T15" fmla="*/ 1126 h 1740"/>
                  <a:gd name="T16" fmla="*/ 1623 w 2996"/>
                  <a:gd name="T17" fmla="*/ 1551 h 1740"/>
                  <a:gd name="T18" fmla="*/ 1829 w 2996"/>
                  <a:gd name="T19" fmla="*/ 1682 h 1740"/>
                  <a:gd name="T20" fmla="*/ 2904 w 2996"/>
                  <a:gd name="T21" fmla="*/ 1001 h 1740"/>
                  <a:gd name="T22" fmla="*/ 2904 w 2996"/>
                  <a:gd name="T23" fmla="*/ 739 h 1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6" h="1740">
                    <a:moveTo>
                      <a:pt x="2904" y="739"/>
                    </a:moveTo>
                    <a:cubicBezTo>
                      <a:pt x="1829" y="58"/>
                      <a:pt x="1829" y="58"/>
                      <a:pt x="1829" y="58"/>
                    </a:cubicBezTo>
                    <a:cubicBezTo>
                      <a:pt x="1737" y="0"/>
                      <a:pt x="1623" y="72"/>
                      <a:pt x="1623" y="189"/>
                    </a:cubicBezTo>
                    <a:cubicBezTo>
                      <a:pt x="1623" y="614"/>
                      <a:pt x="1623" y="614"/>
                      <a:pt x="1623" y="614"/>
                    </a:cubicBezTo>
                    <a:cubicBezTo>
                      <a:pt x="255" y="614"/>
                      <a:pt x="255" y="614"/>
                      <a:pt x="255" y="614"/>
                    </a:cubicBezTo>
                    <a:cubicBezTo>
                      <a:pt x="114" y="614"/>
                      <a:pt x="0" y="728"/>
                      <a:pt x="0" y="870"/>
                    </a:cubicBezTo>
                    <a:cubicBezTo>
                      <a:pt x="0" y="1012"/>
                      <a:pt x="114" y="1126"/>
                      <a:pt x="255" y="1126"/>
                    </a:cubicBezTo>
                    <a:cubicBezTo>
                      <a:pt x="1623" y="1126"/>
                      <a:pt x="1623" y="1126"/>
                      <a:pt x="1623" y="1126"/>
                    </a:cubicBezTo>
                    <a:cubicBezTo>
                      <a:pt x="1623" y="1551"/>
                      <a:pt x="1623" y="1551"/>
                      <a:pt x="1623" y="1551"/>
                    </a:cubicBezTo>
                    <a:cubicBezTo>
                      <a:pt x="1623" y="1668"/>
                      <a:pt x="1737" y="1740"/>
                      <a:pt x="1829" y="1682"/>
                    </a:cubicBezTo>
                    <a:cubicBezTo>
                      <a:pt x="2904" y="1001"/>
                      <a:pt x="2904" y="1001"/>
                      <a:pt x="2904" y="1001"/>
                    </a:cubicBezTo>
                    <a:cubicBezTo>
                      <a:pt x="2996" y="945"/>
                      <a:pt x="2996" y="798"/>
                      <a:pt x="2904" y="73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8">
                <a:extLst>
                  <a:ext uri="{FF2B5EF4-FFF2-40B4-BE49-F238E27FC236}">
                    <a16:creationId xmlns:a16="http://schemas.microsoft.com/office/drawing/2014/main" id="{995A37BE-B188-4568-8AFE-009296983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83501" y="963613"/>
                <a:ext cx="2095500" cy="957263"/>
              </a:xfrm>
              <a:custGeom>
                <a:avLst/>
                <a:gdLst>
                  <a:gd name="T0" fmla="*/ 2251 w 4748"/>
                  <a:gd name="T1" fmla="*/ 2171 h 2171"/>
                  <a:gd name="T2" fmla="*/ 2374 w 4748"/>
                  <a:gd name="T3" fmla="*/ 2171 h 2171"/>
                  <a:gd name="T4" fmla="*/ 4720 w 4748"/>
                  <a:gd name="T5" fmla="*/ 2171 h 2171"/>
                  <a:gd name="T6" fmla="*/ 4114 w 4748"/>
                  <a:gd name="T7" fmla="*/ 445 h 2171"/>
                  <a:gd name="T8" fmla="*/ 3197 w 4748"/>
                  <a:gd name="T9" fmla="*/ 0 h 2171"/>
                  <a:gd name="T10" fmla="*/ 2755 w 4748"/>
                  <a:gd name="T11" fmla="*/ 1401 h 2171"/>
                  <a:gd name="T12" fmla="*/ 2693 w 4748"/>
                  <a:gd name="T13" fmla="*/ 1590 h 2171"/>
                  <a:gd name="T14" fmla="*/ 2496 w 4748"/>
                  <a:gd name="T15" fmla="*/ 1029 h 2171"/>
                  <a:gd name="T16" fmla="*/ 2377 w 4748"/>
                  <a:gd name="T17" fmla="*/ 362 h 2171"/>
                  <a:gd name="T18" fmla="*/ 2377 w 4748"/>
                  <a:gd name="T19" fmla="*/ 362 h 2171"/>
                  <a:gd name="T20" fmla="*/ 2374 w 4748"/>
                  <a:gd name="T21" fmla="*/ 362 h 2171"/>
                  <a:gd name="T22" fmla="*/ 2374 w 4748"/>
                  <a:gd name="T23" fmla="*/ 362 h 2171"/>
                  <a:gd name="T24" fmla="*/ 2374 w 4748"/>
                  <a:gd name="T25" fmla="*/ 362 h 2171"/>
                  <a:gd name="T26" fmla="*/ 2371 w 4748"/>
                  <a:gd name="T27" fmla="*/ 362 h 2171"/>
                  <a:gd name="T28" fmla="*/ 2371 w 4748"/>
                  <a:gd name="T29" fmla="*/ 362 h 2171"/>
                  <a:gd name="T30" fmla="*/ 2251 w 4748"/>
                  <a:gd name="T31" fmla="*/ 1029 h 2171"/>
                  <a:gd name="T32" fmla="*/ 2054 w 4748"/>
                  <a:gd name="T33" fmla="*/ 1590 h 2171"/>
                  <a:gd name="T34" fmla="*/ 1993 w 4748"/>
                  <a:gd name="T35" fmla="*/ 1401 h 2171"/>
                  <a:gd name="T36" fmla="*/ 1551 w 4748"/>
                  <a:gd name="T37" fmla="*/ 0 h 2171"/>
                  <a:gd name="T38" fmla="*/ 634 w 4748"/>
                  <a:gd name="T39" fmla="*/ 445 h 2171"/>
                  <a:gd name="T40" fmla="*/ 28 w 4748"/>
                  <a:gd name="T41" fmla="*/ 2171 h 2171"/>
                  <a:gd name="T42" fmla="*/ 2251 w 4748"/>
                  <a:gd name="T43" fmla="*/ 2171 h 2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48" h="2171">
                    <a:moveTo>
                      <a:pt x="2251" y="2171"/>
                    </a:moveTo>
                    <a:cubicBezTo>
                      <a:pt x="2374" y="2171"/>
                      <a:pt x="2374" y="2171"/>
                      <a:pt x="2374" y="2171"/>
                    </a:cubicBezTo>
                    <a:cubicBezTo>
                      <a:pt x="4720" y="2171"/>
                      <a:pt x="4720" y="2171"/>
                      <a:pt x="4720" y="2171"/>
                    </a:cubicBezTo>
                    <a:cubicBezTo>
                      <a:pt x="4706" y="1195"/>
                      <a:pt x="4748" y="673"/>
                      <a:pt x="4114" y="445"/>
                    </a:cubicBezTo>
                    <a:cubicBezTo>
                      <a:pt x="3538" y="225"/>
                      <a:pt x="3197" y="0"/>
                      <a:pt x="3197" y="0"/>
                    </a:cubicBezTo>
                    <a:cubicBezTo>
                      <a:pt x="2755" y="1401"/>
                      <a:pt x="2755" y="1401"/>
                      <a:pt x="2755" y="1401"/>
                    </a:cubicBezTo>
                    <a:cubicBezTo>
                      <a:pt x="2693" y="1590"/>
                      <a:pt x="2693" y="1590"/>
                      <a:pt x="2693" y="1590"/>
                    </a:cubicBezTo>
                    <a:cubicBezTo>
                      <a:pt x="2496" y="1029"/>
                      <a:pt x="2496" y="1029"/>
                      <a:pt x="2496" y="1029"/>
                    </a:cubicBezTo>
                    <a:cubicBezTo>
                      <a:pt x="2952" y="392"/>
                      <a:pt x="2463" y="362"/>
                      <a:pt x="2377" y="362"/>
                    </a:cubicBezTo>
                    <a:cubicBezTo>
                      <a:pt x="2377" y="362"/>
                      <a:pt x="2377" y="362"/>
                      <a:pt x="2377" y="362"/>
                    </a:cubicBezTo>
                    <a:cubicBezTo>
                      <a:pt x="2377" y="362"/>
                      <a:pt x="2377" y="362"/>
                      <a:pt x="2374" y="362"/>
                    </a:cubicBezTo>
                    <a:cubicBezTo>
                      <a:pt x="2374" y="362"/>
                      <a:pt x="2374" y="362"/>
                      <a:pt x="2374" y="362"/>
                    </a:cubicBezTo>
                    <a:cubicBezTo>
                      <a:pt x="2374" y="362"/>
                      <a:pt x="2374" y="362"/>
                      <a:pt x="2374" y="362"/>
                    </a:cubicBezTo>
                    <a:cubicBezTo>
                      <a:pt x="2374" y="362"/>
                      <a:pt x="2374" y="362"/>
                      <a:pt x="2371" y="362"/>
                    </a:cubicBezTo>
                    <a:cubicBezTo>
                      <a:pt x="2371" y="362"/>
                      <a:pt x="2371" y="362"/>
                      <a:pt x="2371" y="362"/>
                    </a:cubicBezTo>
                    <a:cubicBezTo>
                      <a:pt x="2285" y="362"/>
                      <a:pt x="1796" y="392"/>
                      <a:pt x="2251" y="1029"/>
                    </a:cubicBezTo>
                    <a:cubicBezTo>
                      <a:pt x="2054" y="1590"/>
                      <a:pt x="2054" y="1590"/>
                      <a:pt x="2054" y="1590"/>
                    </a:cubicBezTo>
                    <a:cubicBezTo>
                      <a:pt x="1993" y="1401"/>
                      <a:pt x="1993" y="1401"/>
                      <a:pt x="1993" y="1401"/>
                    </a:cubicBezTo>
                    <a:cubicBezTo>
                      <a:pt x="1551" y="0"/>
                      <a:pt x="1551" y="0"/>
                      <a:pt x="1551" y="0"/>
                    </a:cubicBezTo>
                    <a:cubicBezTo>
                      <a:pt x="1551" y="0"/>
                      <a:pt x="1206" y="225"/>
                      <a:pt x="634" y="445"/>
                    </a:cubicBezTo>
                    <a:cubicBezTo>
                      <a:pt x="0" y="676"/>
                      <a:pt x="39" y="1195"/>
                      <a:pt x="28" y="2171"/>
                    </a:cubicBezTo>
                    <a:lnTo>
                      <a:pt x="2251" y="21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9">
                <a:extLst>
                  <a:ext uri="{FF2B5EF4-FFF2-40B4-BE49-F238E27FC236}">
                    <a16:creationId xmlns:a16="http://schemas.microsoft.com/office/drawing/2014/main" id="{02869769-DFAB-4C2D-B680-C89E027EB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13601" y="-471488"/>
                <a:ext cx="1150938" cy="1466850"/>
              </a:xfrm>
              <a:custGeom>
                <a:avLst/>
                <a:gdLst>
                  <a:gd name="T0" fmla="*/ 319 w 2607"/>
                  <a:gd name="T1" fmla="*/ 2369 h 3325"/>
                  <a:gd name="T2" fmla="*/ 1042 w 2607"/>
                  <a:gd name="T3" fmla="*/ 3264 h 3325"/>
                  <a:gd name="T4" fmla="*/ 1570 w 2607"/>
                  <a:gd name="T5" fmla="*/ 3264 h 3325"/>
                  <a:gd name="T6" fmla="*/ 2293 w 2607"/>
                  <a:gd name="T7" fmla="*/ 2371 h 3325"/>
                  <a:gd name="T8" fmla="*/ 2498 w 2607"/>
                  <a:gd name="T9" fmla="*/ 2013 h 3325"/>
                  <a:gd name="T10" fmla="*/ 2396 w 2607"/>
                  <a:gd name="T11" fmla="*/ 1587 h 3325"/>
                  <a:gd name="T12" fmla="*/ 2437 w 2607"/>
                  <a:gd name="T13" fmla="*/ 1432 h 3325"/>
                  <a:gd name="T14" fmla="*/ 2118 w 2607"/>
                  <a:gd name="T15" fmla="*/ 417 h 3325"/>
                  <a:gd name="T16" fmla="*/ 1826 w 2607"/>
                  <a:gd name="T17" fmla="*/ 148 h 3325"/>
                  <a:gd name="T18" fmla="*/ 1228 w 2607"/>
                  <a:gd name="T19" fmla="*/ 22 h 3325"/>
                  <a:gd name="T20" fmla="*/ 989 w 2607"/>
                  <a:gd name="T21" fmla="*/ 67 h 3325"/>
                  <a:gd name="T22" fmla="*/ 989 w 2607"/>
                  <a:gd name="T23" fmla="*/ 67 h 3325"/>
                  <a:gd name="T24" fmla="*/ 728 w 2607"/>
                  <a:gd name="T25" fmla="*/ 200 h 3325"/>
                  <a:gd name="T26" fmla="*/ 458 w 2607"/>
                  <a:gd name="T27" fmla="*/ 423 h 3325"/>
                  <a:gd name="T28" fmla="*/ 166 w 2607"/>
                  <a:gd name="T29" fmla="*/ 931 h 3325"/>
                  <a:gd name="T30" fmla="*/ 169 w 2607"/>
                  <a:gd name="T31" fmla="*/ 1429 h 3325"/>
                  <a:gd name="T32" fmla="*/ 169 w 2607"/>
                  <a:gd name="T33" fmla="*/ 1429 h 3325"/>
                  <a:gd name="T34" fmla="*/ 211 w 2607"/>
                  <a:gd name="T35" fmla="*/ 1585 h 3325"/>
                  <a:gd name="T36" fmla="*/ 108 w 2607"/>
                  <a:gd name="T37" fmla="*/ 2010 h 3325"/>
                  <a:gd name="T38" fmla="*/ 319 w 2607"/>
                  <a:gd name="T39" fmla="*/ 2369 h 3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07" h="3325">
                    <a:moveTo>
                      <a:pt x="319" y="2369"/>
                    </a:moveTo>
                    <a:cubicBezTo>
                      <a:pt x="369" y="2697"/>
                      <a:pt x="622" y="3116"/>
                      <a:pt x="1042" y="3264"/>
                    </a:cubicBezTo>
                    <a:cubicBezTo>
                      <a:pt x="1211" y="3325"/>
                      <a:pt x="1400" y="3325"/>
                      <a:pt x="1570" y="3264"/>
                    </a:cubicBezTo>
                    <a:cubicBezTo>
                      <a:pt x="1981" y="3116"/>
                      <a:pt x="2243" y="2699"/>
                      <a:pt x="2293" y="2371"/>
                    </a:cubicBezTo>
                    <a:cubicBezTo>
                      <a:pt x="2348" y="2366"/>
                      <a:pt x="2421" y="2291"/>
                      <a:pt x="2498" y="2013"/>
                    </a:cubicBezTo>
                    <a:cubicBezTo>
                      <a:pt x="2607" y="1635"/>
                      <a:pt x="2493" y="1579"/>
                      <a:pt x="2396" y="1587"/>
                    </a:cubicBezTo>
                    <a:cubicBezTo>
                      <a:pt x="2415" y="1535"/>
                      <a:pt x="2429" y="1485"/>
                      <a:pt x="2437" y="1432"/>
                    </a:cubicBezTo>
                    <a:cubicBezTo>
                      <a:pt x="2601" y="453"/>
                      <a:pt x="2118" y="417"/>
                      <a:pt x="2118" y="417"/>
                    </a:cubicBezTo>
                    <a:cubicBezTo>
                      <a:pt x="2118" y="417"/>
                      <a:pt x="2037" y="264"/>
                      <a:pt x="1826" y="148"/>
                    </a:cubicBezTo>
                    <a:cubicBezTo>
                      <a:pt x="1684" y="64"/>
                      <a:pt x="1489" y="0"/>
                      <a:pt x="1228" y="22"/>
                    </a:cubicBezTo>
                    <a:cubicBezTo>
                      <a:pt x="1145" y="25"/>
                      <a:pt x="1064" y="42"/>
                      <a:pt x="989" y="67"/>
                    </a:cubicBezTo>
                    <a:cubicBezTo>
                      <a:pt x="989" y="67"/>
                      <a:pt x="989" y="67"/>
                      <a:pt x="989" y="67"/>
                    </a:cubicBezTo>
                    <a:cubicBezTo>
                      <a:pt x="895" y="100"/>
                      <a:pt x="806" y="145"/>
                      <a:pt x="728" y="200"/>
                    </a:cubicBezTo>
                    <a:cubicBezTo>
                      <a:pt x="631" y="262"/>
                      <a:pt x="539" y="337"/>
                      <a:pt x="458" y="423"/>
                    </a:cubicBezTo>
                    <a:cubicBezTo>
                      <a:pt x="330" y="553"/>
                      <a:pt x="216" y="723"/>
                      <a:pt x="166" y="931"/>
                    </a:cubicBezTo>
                    <a:cubicBezTo>
                      <a:pt x="125" y="1090"/>
                      <a:pt x="133" y="1254"/>
                      <a:pt x="169" y="1429"/>
                    </a:cubicBezTo>
                    <a:cubicBezTo>
                      <a:pt x="169" y="1429"/>
                      <a:pt x="169" y="1429"/>
                      <a:pt x="169" y="1429"/>
                    </a:cubicBezTo>
                    <a:cubicBezTo>
                      <a:pt x="177" y="1482"/>
                      <a:pt x="191" y="1532"/>
                      <a:pt x="211" y="1585"/>
                    </a:cubicBezTo>
                    <a:cubicBezTo>
                      <a:pt x="113" y="1576"/>
                      <a:pt x="0" y="1632"/>
                      <a:pt x="108" y="2010"/>
                    </a:cubicBezTo>
                    <a:cubicBezTo>
                      <a:pt x="191" y="2285"/>
                      <a:pt x="264" y="2363"/>
                      <a:pt x="319" y="236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0">
                <a:extLst>
                  <a:ext uri="{FF2B5EF4-FFF2-40B4-BE49-F238E27FC236}">
                    <a16:creationId xmlns:a16="http://schemas.microsoft.com/office/drawing/2014/main" id="{EB9BAFA0-AEA5-4E07-8F7E-B507EEEC7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48326" y="3716338"/>
                <a:ext cx="2095500" cy="957263"/>
              </a:xfrm>
              <a:custGeom>
                <a:avLst/>
                <a:gdLst>
                  <a:gd name="T0" fmla="*/ 4116 w 4747"/>
                  <a:gd name="T1" fmla="*/ 445 h 2171"/>
                  <a:gd name="T2" fmla="*/ 3199 w 4747"/>
                  <a:gd name="T3" fmla="*/ 0 h 2171"/>
                  <a:gd name="T4" fmla="*/ 2754 w 4747"/>
                  <a:gd name="T5" fmla="*/ 1401 h 2171"/>
                  <a:gd name="T6" fmla="*/ 2693 w 4747"/>
                  <a:gd name="T7" fmla="*/ 1590 h 2171"/>
                  <a:gd name="T8" fmla="*/ 2496 w 4747"/>
                  <a:gd name="T9" fmla="*/ 1029 h 2171"/>
                  <a:gd name="T10" fmla="*/ 2376 w 4747"/>
                  <a:gd name="T11" fmla="*/ 361 h 2171"/>
                  <a:gd name="T12" fmla="*/ 2376 w 4747"/>
                  <a:gd name="T13" fmla="*/ 361 h 2171"/>
                  <a:gd name="T14" fmla="*/ 2373 w 4747"/>
                  <a:gd name="T15" fmla="*/ 361 h 2171"/>
                  <a:gd name="T16" fmla="*/ 2373 w 4747"/>
                  <a:gd name="T17" fmla="*/ 361 h 2171"/>
                  <a:gd name="T18" fmla="*/ 2373 w 4747"/>
                  <a:gd name="T19" fmla="*/ 361 h 2171"/>
                  <a:gd name="T20" fmla="*/ 2371 w 4747"/>
                  <a:gd name="T21" fmla="*/ 361 h 2171"/>
                  <a:gd name="T22" fmla="*/ 2371 w 4747"/>
                  <a:gd name="T23" fmla="*/ 361 h 2171"/>
                  <a:gd name="T24" fmla="*/ 2251 w 4747"/>
                  <a:gd name="T25" fmla="*/ 1029 h 2171"/>
                  <a:gd name="T26" fmla="*/ 2054 w 4747"/>
                  <a:gd name="T27" fmla="*/ 1590 h 2171"/>
                  <a:gd name="T28" fmla="*/ 1993 w 4747"/>
                  <a:gd name="T29" fmla="*/ 1401 h 2171"/>
                  <a:gd name="T30" fmla="*/ 1551 w 4747"/>
                  <a:gd name="T31" fmla="*/ 0 h 2171"/>
                  <a:gd name="T32" fmla="*/ 633 w 4747"/>
                  <a:gd name="T33" fmla="*/ 445 h 2171"/>
                  <a:gd name="T34" fmla="*/ 27 w 4747"/>
                  <a:gd name="T35" fmla="*/ 2171 h 2171"/>
                  <a:gd name="T36" fmla="*/ 2254 w 4747"/>
                  <a:gd name="T37" fmla="*/ 2171 h 2171"/>
                  <a:gd name="T38" fmla="*/ 2376 w 4747"/>
                  <a:gd name="T39" fmla="*/ 2171 h 2171"/>
                  <a:gd name="T40" fmla="*/ 4722 w 4747"/>
                  <a:gd name="T41" fmla="*/ 2171 h 2171"/>
                  <a:gd name="T42" fmla="*/ 4116 w 4747"/>
                  <a:gd name="T43" fmla="*/ 445 h 2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47" h="2171">
                    <a:moveTo>
                      <a:pt x="4116" y="445"/>
                    </a:moveTo>
                    <a:cubicBezTo>
                      <a:pt x="3541" y="225"/>
                      <a:pt x="3199" y="0"/>
                      <a:pt x="3199" y="0"/>
                    </a:cubicBezTo>
                    <a:cubicBezTo>
                      <a:pt x="2754" y="1401"/>
                      <a:pt x="2754" y="1401"/>
                      <a:pt x="2754" y="1401"/>
                    </a:cubicBezTo>
                    <a:cubicBezTo>
                      <a:pt x="2693" y="1590"/>
                      <a:pt x="2693" y="1590"/>
                      <a:pt x="2693" y="1590"/>
                    </a:cubicBezTo>
                    <a:cubicBezTo>
                      <a:pt x="2496" y="1029"/>
                      <a:pt x="2496" y="1029"/>
                      <a:pt x="2496" y="1029"/>
                    </a:cubicBezTo>
                    <a:cubicBezTo>
                      <a:pt x="2952" y="392"/>
                      <a:pt x="2462" y="361"/>
                      <a:pt x="2376" y="361"/>
                    </a:cubicBezTo>
                    <a:cubicBezTo>
                      <a:pt x="2376" y="361"/>
                      <a:pt x="2376" y="361"/>
                      <a:pt x="2376" y="361"/>
                    </a:cubicBezTo>
                    <a:cubicBezTo>
                      <a:pt x="2376" y="361"/>
                      <a:pt x="2376" y="361"/>
                      <a:pt x="2373" y="361"/>
                    </a:cubicBezTo>
                    <a:cubicBezTo>
                      <a:pt x="2373" y="361"/>
                      <a:pt x="2373" y="361"/>
                      <a:pt x="2373" y="361"/>
                    </a:cubicBezTo>
                    <a:cubicBezTo>
                      <a:pt x="2373" y="361"/>
                      <a:pt x="2373" y="361"/>
                      <a:pt x="2373" y="361"/>
                    </a:cubicBezTo>
                    <a:cubicBezTo>
                      <a:pt x="2373" y="361"/>
                      <a:pt x="2373" y="361"/>
                      <a:pt x="2371" y="361"/>
                    </a:cubicBezTo>
                    <a:cubicBezTo>
                      <a:pt x="2371" y="361"/>
                      <a:pt x="2371" y="361"/>
                      <a:pt x="2371" y="361"/>
                    </a:cubicBezTo>
                    <a:cubicBezTo>
                      <a:pt x="2284" y="361"/>
                      <a:pt x="1795" y="392"/>
                      <a:pt x="2251" y="1029"/>
                    </a:cubicBezTo>
                    <a:cubicBezTo>
                      <a:pt x="2054" y="1590"/>
                      <a:pt x="2054" y="1590"/>
                      <a:pt x="2054" y="1590"/>
                    </a:cubicBezTo>
                    <a:cubicBezTo>
                      <a:pt x="1993" y="1401"/>
                      <a:pt x="1993" y="1401"/>
                      <a:pt x="1993" y="1401"/>
                    </a:cubicBezTo>
                    <a:cubicBezTo>
                      <a:pt x="1551" y="0"/>
                      <a:pt x="1551" y="0"/>
                      <a:pt x="1551" y="0"/>
                    </a:cubicBezTo>
                    <a:cubicBezTo>
                      <a:pt x="1551" y="0"/>
                      <a:pt x="1206" y="225"/>
                      <a:pt x="633" y="445"/>
                    </a:cubicBezTo>
                    <a:cubicBezTo>
                      <a:pt x="0" y="676"/>
                      <a:pt x="38" y="1195"/>
                      <a:pt x="27" y="2171"/>
                    </a:cubicBezTo>
                    <a:cubicBezTo>
                      <a:pt x="2254" y="2171"/>
                      <a:pt x="2254" y="2171"/>
                      <a:pt x="2254" y="2171"/>
                    </a:cubicBezTo>
                    <a:cubicBezTo>
                      <a:pt x="2376" y="2171"/>
                      <a:pt x="2376" y="2171"/>
                      <a:pt x="2376" y="2171"/>
                    </a:cubicBezTo>
                    <a:cubicBezTo>
                      <a:pt x="4722" y="2171"/>
                      <a:pt x="4722" y="2171"/>
                      <a:pt x="4722" y="2171"/>
                    </a:cubicBezTo>
                    <a:cubicBezTo>
                      <a:pt x="4708" y="1195"/>
                      <a:pt x="4747" y="676"/>
                      <a:pt x="4116" y="4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1">
                <a:extLst>
                  <a:ext uri="{FF2B5EF4-FFF2-40B4-BE49-F238E27FC236}">
                    <a16:creationId xmlns:a16="http://schemas.microsoft.com/office/drawing/2014/main" id="{FEB52DCE-0DDB-4768-886D-92C833A61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76838" y="2279650"/>
                <a:ext cx="1149350" cy="1465263"/>
              </a:xfrm>
              <a:custGeom>
                <a:avLst/>
                <a:gdLst>
                  <a:gd name="T0" fmla="*/ 1228 w 2601"/>
                  <a:gd name="T1" fmla="*/ 22 h 3324"/>
                  <a:gd name="T2" fmla="*/ 989 w 2601"/>
                  <a:gd name="T3" fmla="*/ 66 h 3324"/>
                  <a:gd name="T4" fmla="*/ 989 w 2601"/>
                  <a:gd name="T5" fmla="*/ 66 h 3324"/>
                  <a:gd name="T6" fmla="*/ 728 w 2601"/>
                  <a:gd name="T7" fmla="*/ 200 h 3324"/>
                  <a:gd name="T8" fmla="*/ 458 w 2601"/>
                  <a:gd name="T9" fmla="*/ 422 h 3324"/>
                  <a:gd name="T10" fmla="*/ 166 w 2601"/>
                  <a:gd name="T11" fmla="*/ 931 h 3324"/>
                  <a:gd name="T12" fmla="*/ 169 w 2601"/>
                  <a:gd name="T13" fmla="*/ 1428 h 3324"/>
                  <a:gd name="T14" fmla="*/ 169 w 2601"/>
                  <a:gd name="T15" fmla="*/ 1428 h 3324"/>
                  <a:gd name="T16" fmla="*/ 211 w 2601"/>
                  <a:gd name="T17" fmla="*/ 1584 h 3324"/>
                  <a:gd name="T18" fmla="*/ 108 w 2601"/>
                  <a:gd name="T19" fmla="*/ 2009 h 3324"/>
                  <a:gd name="T20" fmla="*/ 314 w 2601"/>
                  <a:gd name="T21" fmla="*/ 2368 h 3324"/>
                  <a:gd name="T22" fmla="*/ 1037 w 2601"/>
                  <a:gd name="T23" fmla="*/ 3263 h 3324"/>
                  <a:gd name="T24" fmla="*/ 1565 w 2601"/>
                  <a:gd name="T25" fmla="*/ 3263 h 3324"/>
                  <a:gd name="T26" fmla="*/ 2287 w 2601"/>
                  <a:gd name="T27" fmla="*/ 2371 h 3324"/>
                  <a:gd name="T28" fmla="*/ 2493 w 2601"/>
                  <a:gd name="T29" fmla="*/ 2012 h 3324"/>
                  <a:gd name="T30" fmla="*/ 2390 w 2601"/>
                  <a:gd name="T31" fmla="*/ 1587 h 3324"/>
                  <a:gd name="T32" fmla="*/ 2432 w 2601"/>
                  <a:gd name="T33" fmla="*/ 1431 h 3324"/>
                  <a:gd name="T34" fmla="*/ 2112 w 2601"/>
                  <a:gd name="T35" fmla="*/ 416 h 3324"/>
                  <a:gd name="T36" fmla="*/ 1820 w 2601"/>
                  <a:gd name="T37" fmla="*/ 147 h 3324"/>
                  <a:gd name="T38" fmla="*/ 1228 w 2601"/>
                  <a:gd name="T39" fmla="*/ 22 h 3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01" h="3324">
                    <a:moveTo>
                      <a:pt x="1228" y="22"/>
                    </a:moveTo>
                    <a:cubicBezTo>
                      <a:pt x="1145" y="25"/>
                      <a:pt x="1064" y="41"/>
                      <a:pt x="989" y="66"/>
                    </a:cubicBezTo>
                    <a:cubicBezTo>
                      <a:pt x="989" y="66"/>
                      <a:pt x="989" y="66"/>
                      <a:pt x="989" y="66"/>
                    </a:cubicBezTo>
                    <a:cubicBezTo>
                      <a:pt x="895" y="100"/>
                      <a:pt x="806" y="144"/>
                      <a:pt x="728" y="200"/>
                    </a:cubicBezTo>
                    <a:cubicBezTo>
                      <a:pt x="631" y="261"/>
                      <a:pt x="539" y="336"/>
                      <a:pt x="458" y="422"/>
                    </a:cubicBezTo>
                    <a:cubicBezTo>
                      <a:pt x="330" y="553"/>
                      <a:pt x="217" y="722"/>
                      <a:pt x="166" y="931"/>
                    </a:cubicBezTo>
                    <a:cubicBezTo>
                      <a:pt x="125" y="1089"/>
                      <a:pt x="133" y="1253"/>
                      <a:pt x="169" y="1428"/>
                    </a:cubicBezTo>
                    <a:cubicBezTo>
                      <a:pt x="169" y="1428"/>
                      <a:pt x="169" y="1428"/>
                      <a:pt x="169" y="1428"/>
                    </a:cubicBezTo>
                    <a:cubicBezTo>
                      <a:pt x="178" y="1481"/>
                      <a:pt x="192" y="1531"/>
                      <a:pt x="211" y="1584"/>
                    </a:cubicBezTo>
                    <a:cubicBezTo>
                      <a:pt x="114" y="1576"/>
                      <a:pt x="0" y="1631"/>
                      <a:pt x="108" y="2009"/>
                    </a:cubicBezTo>
                    <a:cubicBezTo>
                      <a:pt x="186" y="2284"/>
                      <a:pt x="258" y="2362"/>
                      <a:pt x="314" y="2368"/>
                    </a:cubicBezTo>
                    <a:cubicBezTo>
                      <a:pt x="364" y="2696"/>
                      <a:pt x="617" y="3116"/>
                      <a:pt x="1037" y="3263"/>
                    </a:cubicBezTo>
                    <a:cubicBezTo>
                      <a:pt x="1206" y="3324"/>
                      <a:pt x="1395" y="3324"/>
                      <a:pt x="1565" y="3263"/>
                    </a:cubicBezTo>
                    <a:cubicBezTo>
                      <a:pt x="1976" y="3116"/>
                      <a:pt x="2237" y="2699"/>
                      <a:pt x="2287" y="2371"/>
                    </a:cubicBezTo>
                    <a:cubicBezTo>
                      <a:pt x="2343" y="2365"/>
                      <a:pt x="2415" y="2290"/>
                      <a:pt x="2493" y="2012"/>
                    </a:cubicBezTo>
                    <a:cubicBezTo>
                      <a:pt x="2601" y="1634"/>
                      <a:pt x="2487" y="1578"/>
                      <a:pt x="2390" y="1587"/>
                    </a:cubicBezTo>
                    <a:cubicBezTo>
                      <a:pt x="2410" y="1534"/>
                      <a:pt x="2424" y="1484"/>
                      <a:pt x="2432" y="1431"/>
                    </a:cubicBezTo>
                    <a:cubicBezTo>
                      <a:pt x="2596" y="453"/>
                      <a:pt x="2112" y="416"/>
                      <a:pt x="2112" y="416"/>
                    </a:cubicBezTo>
                    <a:cubicBezTo>
                      <a:pt x="2112" y="416"/>
                      <a:pt x="2032" y="264"/>
                      <a:pt x="1820" y="147"/>
                    </a:cubicBezTo>
                    <a:cubicBezTo>
                      <a:pt x="1684" y="66"/>
                      <a:pt x="1487" y="0"/>
                      <a:pt x="122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>
                <a:extLst>
                  <a:ext uri="{FF2B5EF4-FFF2-40B4-BE49-F238E27FC236}">
                    <a16:creationId xmlns:a16="http://schemas.microsoft.com/office/drawing/2014/main" id="{2E1D8098-F607-48E3-9901-7881AC79B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583738" y="3716338"/>
                <a:ext cx="2097088" cy="957263"/>
              </a:xfrm>
              <a:custGeom>
                <a:avLst/>
                <a:gdLst>
                  <a:gd name="T0" fmla="*/ 4117 w 4750"/>
                  <a:gd name="T1" fmla="*/ 445 h 2171"/>
                  <a:gd name="T2" fmla="*/ 3199 w 4750"/>
                  <a:gd name="T3" fmla="*/ 0 h 2171"/>
                  <a:gd name="T4" fmla="*/ 2755 w 4750"/>
                  <a:gd name="T5" fmla="*/ 1401 h 2171"/>
                  <a:gd name="T6" fmla="*/ 2694 w 4750"/>
                  <a:gd name="T7" fmla="*/ 1590 h 2171"/>
                  <a:gd name="T8" fmla="*/ 2496 w 4750"/>
                  <a:gd name="T9" fmla="*/ 1029 h 2171"/>
                  <a:gd name="T10" fmla="*/ 2377 w 4750"/>
                  <a:gd name="T11" fmla="*/ 361 h 2171"/>
                  <a:gd name="T12" fmla="*/ 2377 w 4750"/>
                  <a:gd name="T13" fmla="*/ 361 h 2171"/>
                  <a:gd name="T14" fmla="*/ 2374 w 4750"/>
                  <a:gd name="T15" fmla="*/ 361 h 2171"/>
                  <a:gd name="T16" fmla="*/ 2374 w 4750"/>
                  <a:gd name="T17" fmla="*/ 361 h 2171"/>
                  <a:gd name="T18" fmla="*/ 2374 w 4750"/>
                  <a:gd name="T19" fmla="*/ 361 h 2171"/>
                  <a:gd name="T20" fmla="*/ 2371 w 4750"/>
                  <a:gd name="T21" fmla="*/ 361 h 2171"/>
                  <a:gd name="T22" fmla="*/ 2371 w 4750"/>
                  <a:gd name="T23" fmla="*/ 361 h 2171"/>
                  <a:gd name="T24" fmla="*/ 2252 w 4750"/>
                  <a:gd name="T25" fmla="*/ 1029 h 2171"/>
                  <a:gd name="T26" fmla="*/ 2054 w 4750"/>
                  <a:gd name="T27" fmla="*/ 1590 h 2171"/>
                  <a:gd name="T28" fmla="*/ 1993 w 4750"/>
                  <a:gd name="T29" fmla="*/ 1401 h 2171"/>
                  <a:gd name="T30" fmla="*/ 1551 w 4750"/>
                  <a:gd name="T31" fmla="*/ 0 h 2171"/>
                  <a:gd name="T32" fmla="*/ 634 w 4750"/>
                  <a:gd name="T33" fmla="*/ 445 h 2171"/>
                  <a:gd name="T34" fmla="*/ 28 w 4750"/>
                  <a:gd name="T35" fmla="*/ 2171 h 2171"/>
                  <a:gd name="T36" fmla="*/ 2257 w 4750"/>
                  <a:gd name="T37" fmla="*/ 2171 h 2171"/>
                  <a:gd name="T38" fmla="*/ 2379 w 4750"/>
                  <a:gd name="T39" fmla="*/ 2171 h 2171"/>
                  <a:gd name="T40" fmla="*/ 4725 w 4750"/>
                  <a:gd name="T41" fmla="*/ 2171 h 2171"/>
                  <a:gd name="T42" fmla="*/ 4117 w 4750"/>
                  <a:gd name="T43" fmla="*/ 445 h 2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50" h="2171">
                    <a:moveTo>
                      <a:pt x="4117" y="445"/>
                    </a:moveTo>
                    <a:cubicBezTo>
                      <a:pt x="3541" y="225"/>
                      <a:pt x="3199" y="0"/>
                      <a:pt x="3199" y="0"/>
                    </a:cubicBezTo>
                    <a:cubicBezTo>
                      <a:pt x="2755" y="1401"/>
                      <a:pt x="2755" y="1401"/>
                      <a:pt x="2755" y="1401"/>
                    </a:cubicBezTo>
                    <a:cubicBezTo>
                      <a:pt x="2694" y="1590"/>
                      <a:pt x="2694" y="1590"/>
                      <a:pt x="2694" y="1590"/>
                    </a:cubicBezTo>
                    <a:cubicBezTo>
                      <a:pt x="2496" y="1029"/>
                      <a:pt x="2496" y="1029"/>
                      <a:pt x="2496" y="1029"/>
                    </a:cubicBezTo>
                    <a:cubicBezTo>
                      <a:pt x="2952" y="392"/>
                      <a:pt x="2463" y="361"/>
                      <a:pt x="2377" y="361"/>
                    </a:cubicBezTo>
                    <a:cubicBezTo>
                      <a:pt x="2377" y="361"/>
                      <a:pt x="2377" y="361"/>
                      <a:pt x="2377" y="361"/>
                    </a:cubicBezTo>
                    <a:cubicBezTo>
                      <a:pt x="2377" y="361"/>
                      <a:pt x="2377" y="361"/>
                      <a:pt x="2374" y="361"/>
                    </a:cubicBezTo>
                    <a:cubicBezTo>
                      <a:pt x="2374" y="361"/>
                      <a:pt x="2374" y="361"/>
                      <a:pt x="2374" y="361"/>
                    </a:cubicBezTo>
                    <a:cubicBezTo>
                      <a:pt x="2374" y="361"/>
                      <a:pt x="2374" y="361"/>
                      <a:pt x="2374" y="361"/>
                    </a:cubicBezTo>
                    <a:cubicBezTo>
                      <a:pt x="2374" y="361"/>
                      <a:pt x="2374" y="361"/>
                      <a:pt x="2371" y="361"/>
                    </a:cubicBezTo>
                    <a:cubicBezTo>
                      <a:pt x="2371" y="361"/>
                      <a:pt x="2371" y="361"/>
                      <a:pt x="2371" y="361"/>
                    </a:cubicBezTo>
                    <a:cubicBezTo>
                      <a:pt x="2285" y="361"/>
                      <a:pt x="1796" y="392"/>
                      <a:pt x="2252" y="1029"/>
                    </a:cubicBezTo>
                    <a:cubicBezTo>
                      <a:pt x="2054" y="1590"/>
                      <a:pt x="2054" y="1590"/>
                      <a:pt x="2054" y="1590"/>
                    </a:cubicBezTo>
                    <a:cubicBezTo>
                      <a:pt x="1993" y="1401"/>
                      <a:pt x="1993" y="1401"/>
                      <a:pt x="1993" y="1401"/>
                    </a:cubicBezTo>
                    <a:cubicBezTo>
                      <a:pt x="1551" y="0"/>
                      <a:pt x="1551" y="0"/>
                      <a:pt x="1551" y="0"/>
                    </a:cubicBezTo>
                    <a:cubicBezTo>
                      <a:pt x="1551" y="0"/>
                      <a:pt x="1206" y="225"/>
                      <a:pt x="634" y="445"/>
                    </a:cubicBezTo>
                    <a:cubicBezTo>
                      <a:pt x="0" y="676"/>
                      <a:pt x="39" y="1195"/>
                      <a:pt x="28" y="2171"/>
                    </a:cubicBezTo>
                    <a:cubicBezTo>
                      <a:pt x="2257" y="2171"/>
                      <a:pt x="2257" y="2171"/>
                      <a:pt x="2257" y="2171"/>
                    </a:cubicBezTo>
                    <a:cubicBezTo>
                      <a:pt x="2379" y="2171"/>
                      <a:pt x="2379" y="2171"/>
                      <a:pt x="2379" y="2171"/>
                    </a:cubicBezTo>
                    <a:cubicBezTo>
                      <a:pt x="4725" y="2171"/>
                      <a:pt x="4725" y="2171"/>
                      <a:pt x="4725" y="2171"/>
                    </a:cubicBezTo>
                    <a:cubicBezTo>
                      <a:pt x="4712" y="1195"/>
                      <a:pt x="4750" y="676"/>
                      <a:pt x="4117" y="4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3">
                <a:extLst>
                  <a:ext uri="{FF2B5EF4-FFF2-40B4-BE49-F238E27FC236}">
                    <a16:creationId xmlns:a16="http://schemas.microsoft.com/office/drawing/2014/main" id="{4FC6D565-71F1-449A-BD13-6C1B66E85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112251" y="2282825"/>
                <a:ext cx="1150938" cy="1465263"/>
              </a:xfrm>
              <a:custGeom>
                <a:avLst/>
                <a:gdLst>
                  <a:gd name="T0" fmla="*/ 320 w 2608"/>
                  <a:gd name="T1" fmla="*/ 2368 h 3325"/>
                  <a:gd name="T2" fmla="*/ 1043 w 2608"/>
                  <a:gd name="T3" fmla="*/ 3263 h 3325"/>
                  <a:gd name="T4" fmla="*/ 1571 w 2608"/>
                  <a:gd name="T5" fmla="*/ 3263 h 3325"/>
                  <a:gd name="T6" fmla="*/ 2294 w 2608"/>
                  <a:gd name="T7" fmla="*/ 2371 h 3325"/>
                  <a:gd name="T8" fmla="*/ 2499 w 2608"/>
                  <a:gd name="T9" fmla="*/ 2013 h 3325"/>
                  <a:gd name="T10" fmla="*/ 2396 w 2608"/>
                  <a:gd name="T11" fmla="*/ 1587 h 3325"/>
                  <a:gd name="T12" fmla="*/ 2438 w 2608"/>
                  <a:gd name="T13" fmla="*/ 1432 h 3325"/>
                  <a:gd name="T14" fmla="*/ 2119 w 2608"/>
                  <a:gd name="T15" fmla="*/ 417 h 3325"/>
                  <a:gd name="T16" fmla="*/ 1827 w 2608"/>
                  <a:gd name="T17" fmla="*/ 147 h 3325"/>
                  <a:gd name="T18" fmla="*/ 1229 w 2608"/>
                  <a:gd name="T19" fmla="*/ 22 h 3325"/>
                  <a:gd name="T20" fmla="*/ 990 w 2608"/>
                  <a:gd name="T21" fmla="*/ 67 h 3325"/>
                  <a:gd name="T22" fmla="*/ 990 w 2608"/>
                  <a:gd name="T23" fmla="*/ 67 h 3325"/>
                  <a:gd name="T24" fmla="*/ 729 w 2608"/>
                  <a:gd name="T25" fmla="*/ 200 h 3325"/>
                  <a:gd name="T26" fmla="*/ 459 w 2608"/>
                  <a:gd name="T27" fmla="*/ 423 h 3325"/>
                  <a:gd name="T28" fmla="*/ 167 w 2608"/>
                  <a:gd name="T29" fmla="*/ 931 h 3325"/>
                  <a:gd name="T30" fmla="*/ 170 w 2608"/>
                  <a:gd name="T31" fmla="*/ 1429 h 3325"/>
                  <a:gd name="T32" fmla="*/ 170 w 2608"/>
                  <a:gd name="T33" fmla="*/ 1429 h 3325"/>
                  <a:gd name="T34" fmla="*/ 212 w 2608"/>
                  <a:gd name="T35" fmla="*/ 1584 h 3325"/>
                  <a:gd name="T36" fmla="*/ 109 w 2608"/>
                  <a:gd name="T37" fmla="*/ 2010 h 3325"/>
                  <a:gd name="T38" fmla="*/ 320 w 2608"/>
                  <a:gd name="T39" fmla="*/ 2368 h 3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08" h="3325">
                    <a:moveTo>
                      <a:pt x="320" y="2368"/>
                    </a:moveTo>
                    <a:cubicBezTo>
                      <a:pt x="370" y="2696"/>
                      <a:pt x="623" y="3116"/>
                      <a:pt x="1043" y="3263"/>
                    </a:cubicBezTo>
                    <a:cubicBezTo>
                      <a:pt x="1212" y="3325"/>
                      <a:pt x="1401" y="3325"/>
                      <a:pt x="1571" y="3263"/>
                    </a:cubicBezTo>
                    <a:cubicBezTo>
                      <a:pt x="1982" y="3116"/>
                      <a:pt x="2244" y="2699"/>
                      <a:pt x="2294" y="2371"/>
                    </a:cubicBezTo>
                    <a:cubicBezTo>
                      <a:pt x="2349" y="2366"/>
                      <a:pt x="2421" y="2291"/>
                      <a:pt x="2499" y="2013"/>
                    </a:cubicBezTo>
                    <a:cubicBezTo>
                      <a:pt x="2608" y="1635"/>
                      <a:pt x="2494" y="1579"/>
                      <a:pt x="2396" y="1587"/>
                    </a:cubicBezTo>
                    <a:cubicBezTo>
                      <a:pt x="2416" y="1534"/>
                      <a:pt x="2430" y="1484"/>
                      <a:pt x="2438" y="1432"/>
                    </a:cubicBezTo>
                    <a:cubicBezTo>
                      <a:pt x="2602" y="453"/>
                      <a:pt x="2119" y="417"/>
                      <a:pt x="2119" y="417"/>
                    </a:cubicBezTo>
                    <a:cubicBezTo>
                      <a:pt x="2119" y="417"/>
                      <a:pt x="2038" y="264"/>
                      <a:pt x="1827" y="147"/>
                    </a:cubicBezTo>
                    <a:cubicBezTo>
                      <a:pt x="1685" y="64"/>
                      <a:pt x="1490" y="0"/>
                      <a:pt x="1229" y="22"/>
                    </a:cubicBezTo>
                    <a:cubicBezTo>
                      <a:pt x="1146" y="25"/>
                      <a:pt x="1065" y="42"/>
                      <a:pt x="990" y="67"/>
                    </a:cubicBezTo>
                    <a:cubicBezTo>
                      <a:pt x="990" y="67"/>
                      <a:pt x="990" y="67"/>
                      <a:pt x="990" y="67"/>
                    </a:cubicBezTo>
                    <a:cubicBezTo>
                      <a:pt x="895" y="100"/>
                      <a:pt x="807" y="145"/>
                      <a:pt x="729" y="200"/>
                    </a:cubicBezTo>
                    <a:cubicBezTo>
                      <a:pt x="631" y="261"/>
                      <a:pt x="540" y="336"/>
                      <a:pt x="459" y="423"/>
                    </a:cubicBezTo>
                    <a:cubicBezTo>
                      <a:pt x="331" y="553"/>
                      <a:pt x="217" y="723"/>
                      <a:pt x="167" y="931"/>
                    </a:cubicBezTo>
                    <a:cubicBezTo>
                      <a:pt x="126" y="1090"/>
                      <a:pt x="134" y="1254"/>
                      <a:pt x="170" y="1429"/>
                    </a:cubicBezTo>
                    <a:cubicBezTo>
                      <a:pt x="170" y="1429"/>
                      <a:pt x="170" y="1429"/>
                      <a:pt x="170" y="1429"/>
                    </a:cubicBezTo>
                    <a:cubicBezTo>
                      <a:pt x="178" y="1482"/>
                      <a:pt x="192" y="1532"/>
                      <a:pt x="212" y="1584"/>
                    </a:cubicBezTo>
                    <a:cubicBezTo>
                      <a:pt x="114" y="1576"/>
                      <a:pt x="0" y="1632"/>
                      <a:pt x="109" y="2010"/>
                    </a:cubicBezTo>
                    <a:cubicBezTo>
                      <a:pt x="192" y="2285"/>
                      <a:pt x="264" y="2363"/>
                      <a:pt x="320" y="236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CC1F7264-7CBA-4F56-8C4A-461C44C8D280}"/>
                </a:ext>
              </a:extLst>
            </p:cNvPr>
            <p:cNvGrpSpPr/>
            <p:nvPr/>
          </p:nvGrpSpPr>
          <p:grpSpPr>
            <a:xfrm>
              <a:off x="1275551" y="2841720"/>
              <a:ext cx="3342733" cy="3020587"/>
              <a:chOff x="1401544" y="2730089"/>
              <a:chExt cx="3342733" cy="3020587"/>
            </a:xfrm>
          </p:grpSpPr>
          <p:sp>
            <p:nvSpPr>
              <p:cNvPr id="72" name="Rectangle 17">
                <a:extLst>
                  <a:ext uri="{FF2B5EF4-FFF2-40B4-BE49-F238E27FC236}">
                    <a16:creationId xmlns:a16="http://schemas.microsoft.com/office/drawing/2014/main" id="{CD20862E-0865-4B32-B857-08570B14E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5139" y="3954796"/>
                <a:ext cx="2383122" cy="571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reliability. By using simple alignments we have created</a:t>
                </a: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DA361C99-9A80-4280-99C2-C7AECD0E288D}"/>
                  </a:ext>
                </a:extLst>
              </p:cNvPr>
              <p:cNvSpPr/>
              <p:nvPr/>
            </p:nvSpPr>
            <p:spPr>
              <a:xfrm>
                <a:off x="1401544" y="3933205"/>
                <a:ext cx="614355" cy="614355"/>
              </a:xfrm>
              <a:prstGeom prst="ellipse">
                <a:avLst/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BC51C6AA-C637-43A8-A27D-611B0883594B}"/>
                  </a:ext>
                </a:extLst>
              </p:cNvPr>
              <p:cNvSpPr txBox="1"/>
              <p:nvPr/>
            </p:nvSpPr>
            <p:spPr>
              <a:xfrm>
                <a:off x="1490916" y="4078800"/>
                <a:ext cx="43561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02</a:t>
                </a: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23CD3441-923D-45F3-8F21-00DB4D889645}"/>
                  </a:ext>
                </a:extLst>
              </p:cNvPr>
              <p:cNvSpPr/>
              <p:nvPr/>
            </p:nvSpPr>
            <p:spPr>
              <a:xfrm>
                <a:off x="1401544" y="5136321"/>
                <a:ext cx="614355" cy="614355"/>
              </a:xfrm>
              <a:prstGeom prst="ellipse">
                <a:avLst/>
              </a:prstGeom>
              <a:solidFill>
                <a:schemeClr val="accent4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17">
                <a:extLst>
                  <a:ext uri="{FF2B5EF4-FFF2-40B4-BE49-F238E27FC236}">
                    <a16:creationId xmlns:a16="http://schemas.microsoft.com/office/drawing/2014/main" id="{2B5CD9A5-CBBE-4FFB-8EA5-79955C7EF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5138" y="5157915"/>
                <a:ext cx="2489139" cy="571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reliability. By using simple alignments we have created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BD272BE-FCA4-4D89-BD12-D6CFA673DBB6}"/>
                  </a:ext>
                </a:extLst>
              </p:cNvPr>
              <p:cNvSpPr txBox="1"/>
              <p:nvPr/>
            </p:nvSpPr>
            <p:spPr>
              <a:xfrm>
                <a:off x="1490916" y="5281916"/>
                <a:ext cx="43561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03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58A53C41-6139-43B2-B42F-059E1AD48ABA}"/>
                  </a:ext>
                </a:extLst>
              </p:cNvPr>
              <p:cNvSpPr/>
              <p:nvPr/>
            </p:nvSpPr>
            <p:spPr>
              <a:xfrm>
                <a:off x="1401544" y="2730089"/>
                <a:ext cx="614355" cy="61435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B3C0C53-1902-4EAB-B98C-E2A969FB7119}"/>
                  </a:ext>
                </a:extLst>
              </p:cNvPr>
              <p:cNvSpPr txBox="1"/>
              <p:nvPr/>
            </p:nvSpPr>
            <p:spPr>
              <a:xfrm>
                <a:off x="1508847" y="2875683"/>
                <a:ext cx="43561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01</a:t>
                </a:r>
              </a:p>
            </p:txBody>
          </p:sp>
          <p:sp>
            <p:nvSpPr>
              <p:cNvPr id="80" name="Rectangle 17">
                <a:extLst>
                  <a:ext uri="{FF2B5EF4-FFF2-40B4-BE49-F238E27FC236}">
                    <a16:creationId xmlns:a16="http://schemas.microsoft.com/office/drawing/2014/main" id="{ED0855BA-6BB7-4577-ACA7-878DF569A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5139" y="2754915"/>
                <a:ext cx="2383122" cy="571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reliability. By using simple alignments we have created</a:t>
                </a:r>
              </a:p>
            </p:txBody>
          </p: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1FD2DD95-264B-47B1-87AF-C4FA0E77B624}"/>
                  </a:ext>
                </a:extLst>
              </p:cNvPr>
              <p:cNvCxnSpPr/>
              <p:nvPr/>
            </p:nvCxnSpPr>
            <p:spPr>
              <a:xfrm>
                <a:off x="1401544" y="3638824"/>
                <a:ext cx="2669224" cy="0"/>
              </a:xfrm>
              <a:prstGeom prst="line">
                <a:avLst/>
              </a:prstGeom>
              <a:ln w="952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E115E78A-65C2-4B7D-9FD0-8A2D868EEC9F}"/>
                  </a:ext>
                </a:extLst>
              </p:cNvPr>
              <p:cNvCxnSpPr/>
              <p:nvPr/>
            </p:nvCxnSpPr>
            <p:spPr>
              <a:xfrm>
                <a:off x="1401544" y="4841941"/>
                <a:ext cx="2669224" cy="0"/>
              </a:xfrm>
              <a:prstGeom prst="line">
                <a:avLst/>
              </a:prstGeom>
              <a:ln w="9525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8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Information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351E530-8E13-4EF5-9D64-D5D862F9EBBB}"/>
              </a:ext>
            </a:extLst>
          </p:cNvPr>
          <p:cNvSpPr/>
          <p:nvPr/>
        </p:nvSpPr>
        <p:spPr>
          <a:xfrm>
            <a:off x="783492" y="4001268"/>
            <a:ext cx="335748" cy="335748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FE59950-0123-4DA5-88C1-EAE3EA5814F9}"/>
              </a:ext>
            </a:extLst>
          </p:cNvPr>
          <p:cNvSpPr/>
          <p:nvPr/>
        </p:nvSpPr>
        <p:spPr>
          <a:xfrm>
            <a:off x="783492" y="4493061"/>
            <a:ext cx="335748" cy="33574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F48C661-1EA0-43F1-B937-A32E6DEA5B31}"/>
              </a:ext>
            </a:extLst>
          </p:cNvPr>
          <p:cNvSpPr/>
          <p:nvPr/>
        </p:nvSpPr>
        <p:spPr>
          <a:xfrm>
            <a:off x="783492" y="4987003"/>
            <a:ext cx="335748" cy="335748"/>
          </a:xfrm>
          <a:prstGeom prst="ellipse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896198-D033-4D52-ACE0-3596E1938C98}"/>
              </a:ext>
            </a:extLst>
          </p:cNvPr>
          <p:cNvSpPr txBox="1"/>
          <p:nvPr/>
        </p:nvSpPr>
        <p:spPr>
          <a:xfrm>
            <a:off x="1212837" y="3971312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FABF50-AFD4-4141-8AFD-7F2BE8EF8CE5}"/>
              </a:ext>
            </a:extLst>
          </p:cNvPr>
          <p:cNvSpPr txBox="1"/>
          <p:nvPr/>
        </p:nvSpPr>
        <p:spPr>
          <a:xfrm>
            <a:off x="813932" y="4039558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BB4177-82A3-44C5-9AD4-36CAC76904DD}"/>
              </a:ext>
            </a:extLst>
          </p:cNvPr>
          <p:cNvSpPr txBox="1"/>
          <p:nvPr/>
        </p:nvSpPr>
        <p:spPr>
          <a:xfrm>
            <a:off x="813932" y="4522657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FCCD7F-8F83-4CD2-AC18-75E99CB74D9C}"/>
              </a:ext>
            </a:extLst>
          </p:cNvPr>
          <p:cNvSpPr txBox="1"/>
          <p:nvPr/>
        </p:nvSpPr>
        <p:spPr>
          <a:xfrm>
            <a:off x="813932" y="5016599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3DDD0-E60E-4E06-BD39-1F8AA4F267AE}"/>
              </a:ext>
            </a:extLst>
          </p:cNvPr>
          <p:cNvSpPr txBox="1"/>
          <p:nvPr/>
        </p:nvSpPr>
        <p:spPr>
          <a:xfrm>
            <a:off x="1212837" y="4471766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453EC8-E3F6-468F-9B14-15588B6C9F12}"/>
              </a:ext>
            </a:extLst>
          </p:cNvPr>
          <p:cNvSpPr txBox="1"/>
          <p:nvPr/>
        </p:nvSpPr>
        <p:spPr>
          <a:xfrm>
            <a:off x="1212837" y="4962795"/>
            <a:ext cx="1262187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28F070-8920-420F-AA99-0D1571A338A3}"/>
              </a:ext>
            </a:extLst>
          </p:cNvPr>
          <p:cNvSpPr/>
          <p:nvPr/>
        </p:nvSpPr>
        <p:spPr>
          <a:xfrm>
            <a:off x="783492" y="5508276"/>
            <a:ext cx="335748" cy="335748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EC1A43-CDC0-4F01-9E2B-DB17D9045177}"/>
              </a:ext>
            </a:extLst>
          </p:cNvPr>
          <p:cNvSpPr txBox="1"/>
          <p:nvPr/>
        </p:nvSpPr>
        <p:spPr>
          <a:xfrm>
            <a:off x="813932" y="5537872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711EB9-1C6D-4F8F-A4B2-EE3AA37483FD}"/>
              </a:ext>
            </a:extLst>
          </p:cNvPr>
          <p:cNvSpPr txBox="1"/>
          <p:nvPr/>
        </p:nvSpPr>
        <p:spPr>
          <a:xfrm>
            <a:off x="1212837" y="5484068"/>
            <a:ext cx="1262187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91E51A7-0C77-4079-BB90-DB40094D63A7}"/>
              </a:ext>
            </a:extLst>
          </p:cNvPr>
          <p:cNvSpPr/>
          <p:nvPr/>
        </p:nvSpPr>
        <p:spPr>
          <a:xfrm>
            <a:off x="880370" y="2327020"/>
            <a:ext cx="404278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000" dirty="0">
                <a:solidFill>
                  <a:schemeClr val="accent2"/>
                </a:solidFill>
                <a:latin typeface="FontAwesome" charset="0"/>
              </a:rPr>
              <a:t></a:t>
            </a:r>
            <a:endParaRPr lang="en-US" sz="3000" dirty="0">
              <a:solidFill>
                <a:schemeClr val="accent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99DBCE-D65F-41B2-A4CE-C6C5774ACACC}"/>
              </a:ext>
            </a:extLst>
          </p:cNvPr>
          <p:cNvSpPr/>
          <p:nvPr/>
        </p:nvSpPr>
        <p:spPr>
          <a:xfrm>
            <a:off x="1815078" y="2327020"/>
            <a:ext cx="458780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ontAwesome" charset="0"/>
              </a:rPr>
              <a:t></a:t>
            </a:r>
            <a:endParaRPr lang="en-US" sz="3000" dirty="0">
              <a:solidFill>
                <a:schemeClr val="accent3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A46AB3-A7B7-4EF4-82C5-794A128EE824}"/>
              </a:ext>
            </a:extLst>
          </p:cNvPr>
          <p:cNvSpPr txBox="1"/>
          <p:nvPr/>
        </p:nvSpPr>
        <p:spPr>
          <a:xfrm>
            <a:off x="813932" y="2784710"/>
            <a:ext cx="71082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44%</a:t>
            </a:r>
            <a:endParaRPr lang="en-US" sz="1500" dirty="0">
              <a:solidFill>
                <a:schemeClr val="accent2"/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36EFAC-B858-4F44-8A36-A957501F64B8}"/>
              </a:ext>
            </a:extLst>
          </p:cNvPr>
          <p:cNvSpPr txBox="1"/>
          <p:nvPr/>
        </p:nvSpPr>
        <p:spPr>
          <a:xfrm>
            <a:off x="822097" y="3076418"/>
            <a:ext cx="672164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700" dirty="0">
                <a:latin typeface="Roboto Slab" pitchFamily="2" charset="0"/>
                <a:ea typeface="Roboto Slab" pitchFamily="2" charset="0"/>
                <a:cs typeface="Montserrat" charset="0"/>
              </a:rPr>
              <a:t>Heist male air bring.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689034-8D3D-46E6-BBF7-3FE288F8C713}"/>
              </a:ext>
            </a:extLst>
          </p:cNvPr>
          <p:cNvSpPr txBox="1"/>
          <p:nvPr/>
        </p:nvSpPr>
        <p:spPr>
          <a:xfrm>
            <a:off x="1798639" y="2784710"/>
            <a:ext cx="71082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18%</a:t>
            </a:r>
            <a:endParaRPr lang="en-US" sz="1500" dirty="0">
              <a:solidFill>
                <a:schemeClr val="accent3"/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374511-F9E8-4F24-A555-EA39CA7EB9A3}"/>
              </a:ext>
            </a:extLst>
          </p:cNvPr>
          <p:cNvSpPr txBox="1"/>
          <p:nvPr/>
        </p:nvSpPr>
        <p:spPr>
          <a:xfrm>
            <a:off x="1806803" y="3076418"/>
            <a:ext cx="712085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700" dirty="0">
                <a:latin typeface="Roboto Slab" pitchFamily="2" charset="0"/>
                <a:ea typeface="Roboto Slab" pitchFamily="2" charset="0"/>
                <a:cs typeface="Montserrat" charset="0"/>
              </a:rPr>
              <a:t>Heist male bring Signs.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324B34A-AB36-44D1-BA22-118684A505E3}"/>
              </a:ext>
            </a:extLst>
          </p:cNvPr>
          <p:cNvCxnSpPr/>
          <p:nvPr/>
        </p:nvCxnSpPr>
        <p:spPr>
          <a:xfrm flipV="1">
            <a:off x="1626357" y="2493626"/>
            <a:ext cx="0" cy="890187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13AEA78-7CEF-44D3-9B94-EED1BA791871}"/>
              </a:ext>
            </a:extLst>
          </p:cNvPr>
          <p:cNvSpPr txBox="1"/>
          <p:nvPr/>
        </p:nvSpPr>
        <p:spPr>
          <a:xfrm>
            <a:off x="3425919" y="2643312"/>
            <a:ext cx="1967785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Also he his male air bring is signs first. Creepiest god air fish land darkness air saying.</a:t>
            </a:r>
            <a:endParaRPr lang="en-US" sz="9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47" name="Rounded Rectangle 48">
            <a:extLst>
              <a:ext uri="{FF2B5EF4-FFF2-40B4-BE49-F238E27FC236}">
                <a16:creationId xmlns:a16="http://schemas.microsoft.com/office/drawing/2014/main" id="{E6F53371-0028-4D38-ACE7-50B133CC1514}"/>
              </a:ext>
            </a:extLst>
          </p:cNvPr>
          <p:cNvSpPr/>
          <p:nvPr/>
        </p:nvSpPr>
        <p:spPr>
          <a:xfrm>
            <a:off x="4076431" y="3709221"/>
            <a:ext cx="1548015" cy="2438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9">
            <a:extLst>
              <a:ext uri="{FF2B5EF4-FFF2-40B4-BE49-F238E27FC236}">
                <a16:creationId xmlns:a16="http://schemas.microsoft.com/office/drawing/2014/main" id="{D2431B8E-C42C-4ADF-8DC1-B2403E32124B}"/>
              </a:ext>
            </a:extLst>
          </p:cNvPr>
          <p:cNvSpPr/>
          <p:nvPr/>
        </p:nvSpPr>
        <p:spPr>
          <a:xfrm>
            <a:off x="4076430" y="4115948"/>
            <a:ext cx="1681803" cy="24384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50">
            <a:extLst>
              <a:ext uri="{FF2B5EF4-FFF2-40B4-BE49-F238E27FC236}">
                <a16:creationId xmlns:a16="http://schemas.microsoft.com/office/drawing/2014/main" id="{55D2D249-80EE-4C83-A14E-D323C9C190EA}"/>
              </a:ext>
            </a:extLst>
          </p:cNvPr>
          <p:cNvSpPr/>
          <p:nvPr/>
        </p:nvSpPr>
        <p:spPr>
          <a:xfrm>
            <a:off x="4076432" y="4522675"/>
            <a:ext cx="863654" cy="24384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87F5BD-3201-4A5B-885F-13569C11C76A}"/>
              </a:ext>
            </a:extLst>
          </p:cNvPr>
          <p:cNvSpPr txBox="1"/>
          <p:nvPr/>
        </p:nvSpPr>
        <p:spPr>
          <a:xfrm>
            <a:off x="3447255" y="3684987"/>
            <a:ext cx="599649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 dirty="0">
                <a:latin typeface="Roboto Slab" pitchFamily="2" charset="0"/>
                <a:ea typeface="Roboto Slab" pitchFamily="2" charset="0"/>
                <a:cs typeface="Montserrat Light" charset="0"/>
              </a:rPr>
              <a:t>Social Media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C21D4F-B298-44FD-A861-E06469C9B9A7}"/>
              </a:ext>
            </a:extLst>
          </p:cNvPr>
          <p:cNvSpPr txBox="1"/>
          <p:nvPr/>
        </p:nvSpPr>
        <p:spPr>
          <a:xfrm>
            <a:off x="3447255" y="4065095"/>
            <a:ext cx="599649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>
                <a:latin typeface="Roboto Slab" pitchFamily="2" charset="0"/>
                <a:ea typeface="Roboto Slab" pitchFamily="2" charset="0"/>
                <a:cs typeface="Montserrat Light" charset="0"/>
              </a:rPr>
              <a:t>Management</a:t>
            </a:r>
            <a:endParaRPr lang="en-US" sz="800" b="1" dirty="0">
              <a:latin typeface="Roboto Slab" pitchFamily="2" charset="0"/>
              <a:ea typeface="Roboto Slab" pitchFamily="2" charset="0"/>
              <a:cs typeface="Montserrat Light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E8E1999-75F4-46C1-825A-785C1240626C}"/>
              </a:ext>
            </a:extLst>
          </p:cNvPr>
          <p:cNvSpPr txBox="1"/>
          <p:nvPr/>
        </p:nvSpPr>
        <p:spPr>
          <a:xfrm>
            <a:off x="3495516" y="4458154"/>
            <a:ext cx="551388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 dirty="0">
                <a:latin typeface="Roboto Slab" pitchFamily="2" charset="0"/>
                <a:ea typeface="Roboto Slab" pitchFamily="2" charset="0"/>
                <a:cs typeface="Montserrat Light" charset="0"/>
              </a:rPr>
              <a:t>Creativity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1241C4-1ED9-4CFF-81C9-D547A9708C2B}"/>
              </a:ext>
            </a:extLst>
          </p:cNvPr>
          <p:cNvSpPr txBox="1"/>
          <p:nvPr/>
        </p:nvSpPr>
        <p:spPr>
          <a:xfrm>
            <a:off x="5004704" y="3736170"/>
            <a:ext cx="599649" cy="20774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65%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5A521A4-A309-47F8-AF57-74F7985DF004}"/>
              </a:ext>
            </a:extLst>
          </p:cNvPr>
          <p:cNvSpPr txBox="1"/>
          <p:nvPr/>
        </p:nvSpPr>
        <p:spPr>
          <a:xfrm>
            <a:off x="5158584" y="4129267"/>
            <a:ext cx="599649" cy="20774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69%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655E88C-4CB7-4B3F-8FF3-55E4A9872D9D}"/>
              </a:ext>
            </a:extLst>
          </p:cNvPr>
          <p:cNvSpPr txBox="1"/>
          <p:nvPr/>
        </p:nvSpPr>
        <p:spPr>
          <a:xfrm>
            <a:off x="4351695" y="4550587"/>
            <a:ext cx="551388" cy="20774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28%</a:t>
            </a:r>
          </a:p>
        </p:txBody>
      </p:sp>
      <p:sp>
        <p:nvSpPr>
          <p:cNvPr id="56" name="Rounded Rectangle 57">
            <a:extLst>
              <a:ext uri="{FF2B5EF4-FFF2-40B4-BE49-F238E27FC236}">
                <a16:creationId xmlns:a16="http://schemas.microsoft.com/office/drawing/2014/main" id="{9F1E8406-1FEB-4920-B706-0351C7FC52CC}"/>
              </a:ext>
            </a:extLst>
          </p:cNvPr>
          <p:cNvSpPr/>
          <p:nvPr/>
        </p:nvSpPr>
        <p:spPr>
          <a:xfrm>
            <a:off x="4076431" y="4950008"/>
            <a:ext cx="1538073" cy="24384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8">
            <a:extLst>
              <a:ext uri="{FF2B5EF4-FFF2-40B4-BE49-F238E27FC236}">
                <a16:creationId xmlns:a16="http://schemas.microsoft.com/office/drawing/2014/main" id="{4D583D67-9F80-4896-9135-B808D1E94631}"/>
              </a:ext>
            </a:extLst>
          </p:cNvPr>
          <p:cNvSpPr/>
          <p:nvPr/>
        </p:nvSpPr>
        <p:spPr>
          <a:xfrm>
            <a:off x="4076431" y="5356735"/>
            <a:ext cx="1681802" cy="24384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97CAE7-8486-4CEA-A8CC-E1573936BBBB}"/>
              </a:ext>
            </a:extLst>
          </p:cNvPr>
          <p:cNvSpPr txBox="1"/>
          <p:nvPr/>
        </p:nvSpPr>
        <p:spPr>
          <a:xfrm>
            <a:off x="3447255" y="4925774"/>
            <a:ext cx="599649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 dirty="0">
                <a:latin typeface="Roboto Slab" pitchFamily="2" charset="0"/>
                <a:ea typeface="Roboto Slab" pitchFamily="2" charset="0"/>
                <a:cs typeface="Montserrat Light" charset="0"/>
              </a:rPr>
              <a:t>Social Media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FFF29C-0346-4631-8679-866E1BB58C02}"/>
              </a:ext>
            </a:extLst>
          </p:cNvPr>
          <p:cNvSpPr txBox="1"/>
          <p:nvPr/>
        </p:nvSpPr>
        <p:spPr>
          <a:xfrm>
            <a:off x="3447255" y="5305882"/>
            <a:ext cx="599649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 dirty="0">
                <a:latin typeface="Roboto Slab" pitchFamily="2" charset="0"/>
                <a:ea typeface="Roboto Slab" pitchFamily="2" charset="0"/>
                <a:cs typeface="Montserrat Light" charset="0"/>
              </a:rPr>
              <a:t>Management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FAE19D2-46F9-4DBC-A6A2-D97B6246F134}"/>
              </a:ext>
            </a:extLst>
          </p:cNvPr>
          <p:cNvSpPr txBox="1"/>
          <p:nvPr/>
        </p:nvSpPr>
        <p:spPr>
          <a:xfrm>
            <a:off x="4929077" y="4970082"/>
            <a:ext cx="599649" cy="20774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65%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2C7B693-AFC0-4274-9F9F-C65A936699ED}"/>
              </a:ext>
            </a:extLst>
          </p:cNvPr>
          <p:cNvSpPr txBox="1"/>
          <p:nvPr/>
        </p:nvSpPr>
        <p:spPr>
          <a:xfrm>
            <a:off x="5066580" y="5398315"/>
            <a:ext cx="599649" cy="20774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69%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3DC4707-080D-4E96-8C80-4C1D86A27548}"/>
              </a:ext>
            </a:extLst>
          </p:cNvPr>
          <p:cNvGrpSpPr/>
          <p:nvPr/>
        </p:nvGrpSpPr>
        <p:grpSpPr>
          <a:xfrm>
            <a:off x="6517346" y="1697840"/>
            <a:ext cx="4891162" cy="4552859"/>
            <a:chOff x="-9164638" y="-250825"/>
            <a:chExt cx="7367588" cy="6858000"/>
          </a:xfrm>
          <a:solidFill>
            <a:schemeClr val="accent6"/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0085DBE-9756-4845-A2F5-418930225C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164638" y="1841500"/>
              <a:ext cx="4773613" cy="4765675"/>
            </a:xfrm>
            <a:custGeom>
              <a:avLst/>
              <a:gdLst>
                <a:gd name="T0" fmla="*/ 8442 w 8815"/>
                <a:gd name="T1" fmla="*/ 3760 h 8818"/>
                <a:gd name="T2" fmla="*/ 7874 w 8815"/>
                <a:gd name="T3" fmla="*/ 3757 h 8818"/>
                <a:gd name="T4" fmla="*/ 7328 w 8815"/>
                <a:gd name="T5" fmla="*/ 2434 h 8818"/>
                <a:gd name="T6" fmla="*/ 7732 w 8815"/>
                <a:gd name="T7" fmla="*/ 2033 h 8818"/>
                <a:gd name="T8" fmla="*/ 7735 w 8815"/>
                <a:gd name="T9" fmla="*/ 1506 h 8818"/>
                <a:gd name="T10" fmla="*/ 7328 w 8815"/>
                <a:gd name="T11" fmla="*/ 1100 h 8818"/>
                <a:gd name="T12" fmla="*/ 6802 w 8815"/>
                <a:gd name="T13" fmla="*/ 1097 h 8818"/>
                <a:gd name="T14" fmla="*/ 6398 w 8815"/>
                <a:gd name="T15" fmla="*/ 1498 h 8818"/>
                <a:gd name="T16" fmla="*/ 5077 w 8815"/>
                <a:gd name="T17" fmla="*/ 944 h 8818"/>
                <a:gd name="T18" fmla="*/ 5080 w 8815"/>
                <a:gd name="T19" fmla="*/ 376 h 8818"/>
                <a:gd name="T20" fmla="*/ 4710 w 8815"/>
                <a:gd name="T21" fmla="*/ 2 h 8818"/>
                <a:gd name="T22" fmla="*/ 4136 w 8815"/>
                <a:gd name="T23" fmla="*/ 0 h 8818"/>
                <a:gd name="T24" fmla="*/ 3763 w 8815"/>
                <a:gd name="T25" fmla="*/ 370 h 8818"/>
                <a:gd name="T26" fmla="*/ 3760 w 8815"/>
                <a:gd name="T27" fmla="*/ 935 h 8818"/>
                <a:gd name="T28" fmla="*/ 2429 w 8815"/>
                <a:gd name="T29" fmla="*/ 1479 h 8818"/>
                <a:gd name="T30" fmla="*/ 2033 w 8815"/>
                <a:gd name="T31" fmla="*/ 1083 h 8818"/>
                <a:gd name="T32" fmla="*/ 1507 w 8815"/>
                <a:gd name="T33" fmla="*/ 1083 h 8818"/>
                <a:gd name="T34" fmla="*/ 1100 w 8815"/>
                <a:gd name="T35" fmla="*/ 1490 h 8818"/>
                <a:gd name="T36" fmla="*/ 1097 w 8815"/>
                <a:gd name="T37" fmla="*/ 2016 h 8818"/>
                <a:gd name="T38" fmla="*/ 1487 w 8815"/>
                <a:gd name="T39" fmla="*/ 2409 h 8818"/>
                <a:gd name="T40" fmla="*/ 927 w 8815"/>
                <a:gd name="T41" fmla="*/ 3740 h 8818"/>
                <a:gd name="T42" fmla="*/ 376 w 8815"/>
                <a:gd name="T43" fmla="*/ 3738 h 8818"/>
                <a:gd name="T44" fmla="*/ 3 w 8815"/>
                <a:gd name="T45" fmla="*/ 4108 h 8818"/>
                <a:gd name="T46" fmla="*/ 0 w 8815"/>
                <a:gd name="T47" fmla="*/ 4682 h 8818"/>
                <a:gd name="T48" fmla="*/ 370 w 8815"/>
                <a:gd name="T49" fmla="*/ 5055 h 8818"/>
                <a:gd name="T50" fmla="*/ 919 w 8815"/>
                <a:gd name="T51" fmla="*/ 5058 h 8818"/>
                <a:gd name="T52" fmla="*/ 1468 w 8815"/>
                <a:gd name="T53" fmla="*/ 6398 h 8818"/>
                <a:gd name="T54" fmla="*/ 1081 w 8815"/>
                <a:gd name="T55" fmla="*/ 6782 h 8818"/>
                <a:gd name="T56" fmla="*/ 1078 w 8815"/>
                <a:gd name="T57" fmla="*/ 7308 h 8818"/>
                <a:gd name="T58" fmla="*/ 1484 w 8815"/>
                <a:gd name="T59" fmla="*/ 7715 h 8818"/>
                <a:gd name="T60" fmla="*/ 2011 w 8815"/>
                <a:gd name="T61" fmla="*/ 7715 h 8818"/>
                <a:gd name="T62" fmla="*/ 2404 w 8815"/>
                <a:gd name="T63" fmla="*/ 7336 h 8818"/>
                <a:gd name="T64" fmla="*/ 3741 w 8815"/>
                <a:gd name="T65" fmla="*/ 7893 h 8818"/>
                <a:gd name="T66" fmla="*/ 3738 w 8815"/>
                <a:gd name="T67" fmla="*/ 8442 h 8818"/>
                <a:gd name="T68" fmla="*/ 4108 w 8815"/>
                <a:gd name="T69" fmla="*/ 8815 h 8818"/>
                <a:gd name="T70" fmla="*/ 4682 w 8815"/>
                <a:gd name="T71" fmla="*/ 8818 h 8818"/>
                <a:gd name="T72" fmla="*/ 5055 w 8815"/>
                <a:gd name="T73" fmla="*/ 8448 h 8818"/>
                <a:gd name="T74" fmla="*/ 5058 w 8815"/>
                <a:gd name="T75" fmla="*/ 7896 h 8818"/>
                <a:gd name="T76" fmla="*/ 6392 w 8815"/>
                <a:gd name="T77" fmla="*/ 7342 h 8818"/>
                <a:gd name="T78" fmla="*/ 6782 w 8815"/>
                <a:gd name="T79" fmla="*/ 7734 h 8818"/>
                <a:gd name="T80" fmla="*/ 7309 w 8815"/>
                <a:gd name="T81" fmla="*/ 7737 h 8818"/>
                <a:gd name="T82" fmla="*/ 7715 w 8815"/>
                <a:gd name="T83" fmla="*/ 7331 h 8818"/>
                <a:gd name="T84" fmla="*/ 7718 w 8815"/>
                <a:gd name="T85" fmla="*/ 6804 h 8818"/>
                <a:gd name="T86" fmla="*/ 7322 w 8815"/>
                <a:gd name="T87" fmla="*/ 6409 h 8818"/>
                <a:gd name="T88" fmla="*/ 7871 w 8815"/>
                <a:gd name="T89" fmla="*/ 5080 h 8818"/>
                <a:gd name="T90" fmla="*/ 8437 w 8815"/>
                <a:gd name="T91" fmla="*/ 5083 h 8818"/>
                <a:gd name="T92" fmla="*/ 8810 w 8815"/>
                <a:gd name="T93" fmla="*/ 4712 h 8818"/>
                <a:gd name="T94" fmla="*/ 8813 w 8815"/>
                <a:gd name="T95" fmla="*/ 4139 h 8818"/>
                <a:gd name="T96" fmla="*/ 8442 w 8815"/>
                <a:gd name="T97" fmla="*/ 3760 h 8818"/>
                <a:gd name="T98" fmla="*/ 5763 w 8815"/>
                <a:gd name="T99" fmla="*/ 5768 h 8818"/>
                <a:gd name="T100" fmla="*/ 3050 w 8815"/>
                <a:gd name="T101" fmla="*/ 5760 h 8818"/>
                <a:gd name="T102" fmla="*/ 3058 w 8815"/>
                <a:gd name="T103" fmla="*/ 3047 h 8818"/>
                <a:gd name="T104" fmla="*/ 5771 w 8815"/>
                <a:gd name="T105" fmla="*/ 3055 h 8818"/>
                <a:gd name="T106" fmla="*/ 5763 w 8815"/>
                <a:gd name="T107" fmla="*/ 5768 h 8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815" h="8818">
                  <a:moveTo>
                    <a:pt x="8442" y="3760"/>
                  </a:moveTo>
                  <a:cubicBezTo>
                    <a:pt x="7874" y="3757"/>
                    <a:pt x="7874" y="3757"/>
                    <a:pt x="7874" y="3757"/>
                  </a:cubicBezTo>
                  <a:cubicBezTo>
                    <a:pt x="7785" y="3292"/>
                    <a:pt x="7604" y="2841"/>
                    <a:pt x="7328" y="2434"/>
                  </a:cubicBezTo>
                  <a:cubicBezTo>
                    <a:pt x="7732" y="2033"/>
                    <a:pt x="7732" y="2033"/>
                    <a:pt x="7732" y="2033"/>
                  </a:cubicBezTo>
                  <a:cubicBezTo>
                    <a:pt x="7877" y="1888"/>
                    <a:pt x="7880" y="1651"/>
                    <a:pt x="7735" y="1506"/>
                  </a:cubicBezTo>
                  <a:cubicBezTo>
                    <a:pt x="7328" y="1100"/>
                    <a:pt x="7328" y="1100"/>
                    <a:pt x="7328" y="1100"/>
                  </a:cubicBezTo>
                  <a:cubicBezTo>
                    <a:pt x="7183" y="955"/>
                    <a:pt x="6946" y="952"/>
                    <a:pt x="6802" y="1097"/>
                  </a:cubicBezTo>
                  <a:cubicBezTo>
                    <a:pt x="6398" y="1498"/>
                    <a:pt x="6398" y="1498"/>
                    <a:pt x="6398" y="1498"/>
                  </a:cubicBezTo>
                  <a:cubicBezTo>
                    <a:pt x="5991" y="1220"/>
                    <a:pt x="5543" y="1036"/>
                    <a:pt x="5077" y="944"/>
                  </a:cubicBezTo>
                  <a:cubicBezTo>
                    <a:pt x="5080" y="376"/>
                    <a:pt x="5080" y="376"/>
                    <a:pt x="5080" y="376"/>
                  </a:cubicBezTo>
                  <a:cubicBezTo>
                    <a:pt x="5080" y="170"/>
                    <a:pt x="4916" y="2"/>
                    <a:pt x="4710" y="2"/>
                  </a:cubicBezTo>
                  <a:cubicBezTo>
                    <a:pt x="4136" y="0"/>
                    <a:pt x="4136" y="0"/>
                    <a:pt x="4136" y="0"/>
                  </a:cubicBezTo>
                  <a:cubicBezTo>
                    <a:pt x="3930" y="0"/>
                    <a:pt x="3763" y="164"/>
                    <a:pt x="3763" y="370"/>
                  </a:cubicBezTo>
                  <a:cubicBezTo>
                    <a:pt x="3760" y="935"/>
                    <a:pt x="3760" y="935"/>
                    <a:pt x="3760" y="935"/>
                  </a:cubicBezTo>
                  <a:cubicBezTo>
                    <a:pt x="3292" y="1022"/>
                    <a:pt x="2838" y="1203"/>
                    <a:pt x="2429" y="1479"/>
                  </a:cubicBezTo>
                  <a:cubicBezTo>
                    <a:pt x="2033" y="1083"/>
                    <a:pt x="2033" y="1083"/>
                    <a:pt x="2033" y="1083"/>
                  </a:cubicBezTo>
                  <a:cubicBezTo>
                    <a:pt x="1888" y="938"/>
                    <a:pt x="1652" y="935"/>
                    <a:pt x="1507" y="1083"/>
                  </a:cubicBezTo>
                  <a:cubicBezTo>
                    <a:pt x="1100" y="1490"/>
                    <a:pt x="1100" y="1490"/>
                    <a:pt x="1100" y="1490"/>
                  </a:cubicBezTo>
                  <a:cubicBezTo>
                    <a:pt x="955" y="1635"/>
                    <a:pt x="952" y="1871"/>
                    <a:pt x="1097" y="2016"/>
                  </a:cubicBezTo>
                  <a:cubicBezTo>
                    <a:pt x="1487" y="2409"/>
                    <a:pt x="1487" y="2409"/>
                    <a:pt x="1487" y="2409"/>
                  </a:cubicBezTo>
                  <a:cubicBezTo>
                    <a:pt x="1206" y="2816"/>
                    <a:pt x="1019" y="3272"/>
                    <a:pt x="927" y="3740"/>
                  </a:cubicBezTo>
                  <a:cubicBezTo>
                    <a:pt x="376" y="3738"/>
                    <a:pt x="376" y="3738"/>
                    <a:pt x="376" y="3738"/>
                  </a:cubicBezTo>
                  <a:cubicBezTo>
                    <a:pt x="170" y="3738"/>
                    <a:pt x="3" y="3902"/>
                    <a:pt x="3" y="4108"/>
                  </a:cubicBezTo>
                  <a:cubicBezTo>
                    <a:pt x="0" y="4682"/>
                    <a:pt x="0" y="4682"/>
                    <a:pt x="0" y="4682"/>
                  </a:cubicBezTo>
                  <a:cubicBezTo>
                    <a:pt x="0" y="4888"/>
                    <a:pt x="164" y="5055"/>
                    <a:pt x="370" y="5055"/>
                  </a:cubicBezTo>
                  <a:cubicBezTo>
                    <a:pt x="919" y="5058"/>
                    <a:pt x="919" y="5058"/>
                    <a:pt x="919" y="5058"/>
                  </a:cubicBezTo>
                  <a:cubicBezTo>
                    <a:pt x="1005" y="5529"/>
                    <a:pt x="1189" y="5988"/>
                    <a:pt x="1468" y="6398"/>
                  </a:cubicBezTo>
                  <a:cubicBezTo>
                    <a:pt x="1081" y="6782"/>
                    <a:pt x="1081" y="6782"/>
                    <a:pt x="1081" y="6782"/>
                  </a:cubicBezTo>
                  <a:cubicBezTo>
                    <a:pt x="936" y="6927"/>
                    <a:pt x="933" y="7163"/>
                    <a:pt x="1078" y="7308"/>
                  </a:cubicBezTo>
                  <a:cubicBezTo>
                    <a:pt x="1484" y="7715"/>
                    <a:pt x="1484" y="7715"/>
                    <a:pt x="1484" y="7715"/>
                  </a:cubicBezTo>
                  <a:cubicBezTo>
                    <a:pt x="1629" y="7860"/>
                    <a:pt x="1866" y="7863"/>
                    <a:pt x="2011" y="7715"/>
                  </a:cubicBezTo>
                  <a:cubicBezTo>
                    <a:pt x="2404" y="7336"/>
                    <a:pt x="2404" y="7336"/>
                    <a:pt x="2404" y="7336"/>
                  </a:cubicBezTo>
                  <a:cubicBezTo>
                    <a:pt x="2813" y="7617"/>
                    <a:pt x="3270" y="7804"/>
                    <a:pt x="3741" y="7893"/>
                  </a:cubicBezTo>
                  <a:cubicBezTo>
                    <a:pt x="3738" y="8442"/>
                    <a:pt x="3738" y="8442"/>
                    <a:pt x="3738" y="8442"/>
                  </a:cubicBezTo>
                  <a:cubicBezTo>
                    <a:pt x="3738" y="8648"/>
                    <a:pt x="3902" y="8815"/>
                    <a:pt x="4108" y="8815"/>
                  </a:cubicBezTo>
                  <a:cubicBezTo>
                    <a:pt x="4682" y="8818"/>
                    <a:pt x="4682" y="8818"/>
                    <a:pt x="4682" y="8818"/>
                  </a:cubicBezTo>
                  <a:cubicBezTo>
                    <a:pt x="4888" y="8818"/>
                    <a:pt x="5055" y="8654"/>
                    <a:pt x="5055" y="8448"/>
                  </a:cubicBezTo>
                  <a:cubicBezTo>
                    <a:pt x="5058" y="7896"/>
                    <a:pt x="5058" y="7896"/>
                    <a:pt x="5058" y="7896"/>
                  </a:cubicBezTo>
                  <a:cubicBezTo>
                    <a:pt x="5529" y="7807"/>
                    <a:pt x="5983" y="7623"/>
                    <a:pt x="6392" y="7342"/>
                  </a:cubicBezTo>
                  <a:cubicBezTo>
                    <a:pt x="6782" y="7734"/>
                    <a:pt x="6782" y="7734"/>
                    <a:pt x="6782" y="7734"/>
                  </a:cubicBezTo>
                  <a:cubicBezTo>
                    <a:pt x="6927" y="7879"/>
                    <a:pt x="7164" y="7882"/>
                    <a:pt x="7309" y="7737"/>
                  </a:cubicBezTo>
                  <a:cubicBezTo>
                    <a:pt x="7715" y="7331"/>
                    <a:pt x="7715" y="7331"/>
                    <a:pt x="7715" y="7331"/>
                  </a:cubicBezTo>
                  <a:cubicBezTo>
                    <a:pt x="7860" y="7186"/>
                    <a:pt x="7863" y="6949"/>
                    <a:pt x="7718" y="6804"/>
                  </a:cubicBezTo>
                  <a:cubicBezTo>
                    <a:pt x="7322" y="6409"/>
                    <a:pt x="7322" y="6409"/>
                    <a:pt x="7322" y="6409"/>
                  </a:cubicBezTo>
                  <a:cubicBezTo>
                    <a:pt x="7601" y="6002"/>
                    <a:pt x="7785" y="5548"/>
                    <a:pt x="7871" y="5080"/>
                  </a:cubicBezTo>
                  <a:cubicBezTo>
                    <a:pt x="8437" y="5083"/>
                    <a:pt x="8437" y="5083"/>
                    <a:pt x="8437" y="5083"/>
                  </a:cubicBezTo>
                  <a:cubicBezTo>
                    <a:pt x="8643" y="5083"/>
                    <a:pt x="8810" y="4919"/>
                    <a:pt x="8810" y="4712"/>
                  </a:cubicBezTo>
                  <a:cubicBezTo>
                    <a:pt x="8813" y="4139"/>
                    <a:pt x="8813" y="4139"/>
                    <a:pt x="8813" y="4139"/>
                  </a:cubicBezTo>
                  <a:cubicBezTo>
                    <a:pt x="8815" y="3927"/>
                    <a:pt x="8648" y="3760"/>
                    <a:pt x="8442" y="3760"/>
                  </a:cubicBezTo>
                  <a:close/>
                  <a:moveTo>
                    <a:pt x="5763" y="5768"/>
                  </a:moveTo>
                  <a:cubicBezTo>
                    <a:pt x="5011" y="6515"/>
                    <a:pt x="3796" y="6512"/>
                    <a:pt x="3050" y="5760"/>
                  </a:cubicBezTo>
                  <a:cubicBezTo>
                    <a:pt x="2303" y="5008"/>
                    <a:pt x="2306" y="3793"/>
                    <a:pt x="3058" y="3047"/>
                  </a:cubicBezTo>
                  <a:cubicBezTo>
                    <a:pt x="3810" y="2300"/>
                    <a:pt x="5025" y="2303"/>
                    <a:pt x="5771" y="3055"/>
                  </a:cubicBezTo>
                  <a:cubicBezTo>
                    <a:pt x="6518" y="3807"/>
                    <a:pt x="6512" y="5022"/>
                    <a:pt x="5763" y="5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F9BFF389-47FF-414C-9623-ADE82FD52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91038" y="696913"/>
              <a:ext cx="1182688" cy="2371725"/>
            </a:xfrm>
            <a:custGeom>
              <a:avLst/>
              <a:gdLst>
                <a:gd name="T0" fmla="*/ 1520 w 2183"/>
                <a:gd name="T1" fmla="*/ 4261 h 4389"/>
                <a:gd name="T2" fmla="*/ 2036 w 2183"/>
                <a:gd name="T3" fmla="*/ 4242 h 4389"/>
                <a:gd name="T4" fmla="*/ 2069 w 2183"/>
                <a:gd name="T5" fmla="*/ 3746 h 4389"/>
                <a:gd name="T6" fmla="*/ 2069 w 2183"/>
                <a:gd name="T7" fmla="*/ 3746 h 4389"/>
                <a:gd name="T8" fmla="*/ 2063 w 2183"/>
                <a:gd name="T9" fmla="*/ 3740 h 4389"/>
                <a:gd name="T10" fmla="*/ 2052 w 2183"/>
                <a:gd name="T11" fmla="*/ 3727 h 4389"/>
                <a:gd name="T12" fmla="*/ 1116 w 2183"/>
                <a:gd name="T13" fmla="*/ 2612 h 4389"/>
                <a:gd name="T14" fmla="*/ 1050 w 2183"/>
                <a:gd name="T15" fmla="*/ 2443 h 4389"/>
                <a:gd name="T16" fmla="*/ 913 w 2183"/>
                <a:gd name="T17" fmla="*/ 345 h 4389"/>
                <a:gd name="T18" fmla="*/ 913 w 2183"/>
                <a:gd name="T19" fmla="*/ 345 h 4389"/>
                <a:gd name="T20" fmla="*/ 534 w 2183"/>
                <a:gd name="T21" fmla="*/ 0 h 4389"/>
                <a:gd name="T22" fmla="*/ 158 w 2183"/>
                <a:gd name="T23" fmla="*/ 334 h 4389"/>
                <a:gd name="T24" fmla="*/ 158 w 2183"/>
                <a:gd name="T25" fmla="*/ 334 h 4389"/>
                <a:gd name="T26" fmla="*/ 158 w 2183"/>
                <a:gd name="T27" fmla="*/ 337 h 4389"/>
                <a:gd name="T28" fmla="*/ 156 w 2183"/>
                <a:gd name="T29" fmla="*/ 362 h 4389"/>
                <a:gd name="T30" fmla="*/ 5 w 2183"/>
                <a:gd name="T31" fmla="*/ 2665 h 4389"/>
                <a:gd name="T32" fmla="*/ 2 w 2183"/>
                <a:gd name="T33" fmla="*/ 2710 h 4389"/>
                <a:gd name="T34" fmla="*/ 2 w 2183"/>
                <a:gd name="T35" fmla="*/ 2715 h 4389"/>
                <a:gd name="T36" fmla="*/ 2 w 2183"/>
                <a:gd name="T37" fmla="*/ 2715 h 4389"/>
                <a:gd name="T38" fmla="*/ 2 w 2183"/>
                <a:gd name="T39" fmla="*/ 2724 h 4389"/>
                <a:gd name="T40" fmla="*/ 2 w 2183"/>
                <a:gd name="T41" fmla="*/ 2735 h 4389"/>
                <a:gd name="T42" fmla="*/ 158 w 2183"/>
                <a:gd name="T43" fmla="*/ 3119 h 4389"/>
                <a:gd name="T44" fmla="*/ 228 w 2183"/>
                <a:gd name="T45" fmla="*/ 3178 h 4389"/>
                <a:gd name="T46" fmla="*/ 1520 w 2183"/>
                <a:gd name="T47" fmla="*/ 4261 h 4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83" h="4389">
                  <a:moveTo>
                    <a:pt x="1520" y="4261"/>
                  </a:moveTo>
                  <a:cubicBezTo>
                    <a:pt x="1671" y="4389"/>
                    <a:pt x="1894" y="4384"/>
                    <a:pt x="2036" y="4242"/>
                  </a:cubicBezTo>
                  <a:cubicBezTo>
                    <a:pt x="2172" y="4105"/>
                    <a:pt x="2183" y="3894"/>
                    <a:pt x="2069" y="3746"/>
                  </a:cubicBezTo>
                  <a:cubicBezTo>
                    <a:pt x="2069" y="3746"/>
                    <a:pt x="2069" y="3746"/>
                    <a:pt x="2069" y="3746"/>
                  </a:cubicBezTo>
                  <a:cubicBezTo>
                    <a:pt x="2063" y="3740"/>
                    <a:pt x="2063" y="3740"/>
                    <a:pt x="2063" y="3740"/>
                  </a:cubicBezTo>
                  <a:cubicBezTo>
                    <a:pt x="2061" y="3735"/>
                    <a:pt x="2055" y="3729"/>
                    <a:pt x="2052" y="3727"/>
                  </a:cubicBezTo>
                  <a:cubicBezTo>
                    <a:pt x="1116" y="2612"/>
                    <a:pt x="1116" y="2612"/>
                    <a:pt x="1116" y="2612"/>
                  </a:cubicBezTo>
                  <a:cubicBezTo>
                    <a:pt x="1077" y="2565"/>
                    <a:pt x="1052" y="2507"/>
                    <a:pt x="1050" y="2443"/>
                  </a:cubicBezTo>
                  <a:cubicBezTo>
                    <a:pt x="913" y="345"/>
                    <a:pt x="913" y="345"/>
                    <a:pt x="913" y="345"/>
                  </a:cubicBezTo>
                  <a:cubicBezTo>
                    <a:pt x="913" y="345"/>
                    <a:pt x="913" y="345"/>
                    <a:pt x="913" y="345"/>
                  </a:cubicBezTo>
                  <a:cubicBezTo>
                    <a:pt x="896" y="150"/>
                    <a:pt x="735" y="0"/>
                    <a:pt x="534" y="0"/>
                  </a:cubicBezTo>
                  <a:cubicBezTo>
                    <a:pt x="339" y="0"/>
                    <a:pt x="181" y="145"/>
                    <a:pt x="158" y="334"/>
                  </a:cubicBezTo>
                  <a:cubicBezTo>
                    <a:pt x="158" y="334"/>
                    <a:pt x="158" y="334"/>
                    <a:pt x="158" y="334"/>
                  </a:cubicBezTo>
                  <a:cubicBezTo>
                    <a:pt x="158" y="337"/>
                    <a:pt x="158" y="337"/>
                    <a:pt x="158" y="337"/>
                  </a:cubicBezTo>
                  <a:cubicBezTo>
                    <a:pt x="158" y="345"/>
                    <a:pt x="158" y="354"/>
                    <a:pt x="156" y="362"/>
                  </a:cubicBezTo>
                  <a:cubicBezTo>
                    <a:pt x="5" y="2665"/>
                    <a:pt x="5" y="2665"/>
                    <a:pt x="5" y="2665"/>
                  </a:cubicBezTo>
                  <a:cubicBezTo>
                    <a:pt x="2" y="2679"/>
                    <a:pt x="2" y="2696"/>
                    <a:pt x="2" y="2710"/>
                  </a:cubicBezTo>
                  <a:cubicBezTo>
                    <a:pt x="2" y="2715"/>
                    <a:pt x="2" y="2715"/>
                    <a:pt x="2" y="2715"/>
                  </a:cubicBezTo>
                  <a:cubicBezTo>
                    <a:pt x="2" y="2715"/>
                    <a:pt x="2" y="2715"/>
                    <a:pt x="2" y="2715"/>
                  </a:cubicBezTo>
                  <a:cubicBezTo>
                    <a:pt x="2" y="2718"/>
                    <a:pt x="2" y="2721"/>
                    <a:pt x="2" y="2724"/>
                  </a:cubicBezTo>
                  <a:cubicBezTo>
                    <a:pt x="2" y="2729"/>
                    <a:pt x="2" y="2732"/>
                    <a:pt x="2" y="2735"/>
                  </a:cubicBezTo>
                  <a:cubicBezTo>
                    <a:pt x="0" y="2874"/>
                    <a:pt x="52" y="3014"/>
                    <a:pt x="158" y="3119"/>
                  </a:cubicBezTo>
                  <a:cubicBezTo>
                    <a:pt x="181" y="3142"/>
                    <a:pt x="203" y="3161"/>
                    <a:pt x="228" y="3178"/>
                  </a:cubicBezTo>
                  <a:cubicBezTo>
                    <a:pt x="1520" y="4261"/>
                    <a:pt x="1520" y="4261"/>
                    <a:pt x="1520" y="4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12E725F0-B343-4117-BB8F-EFA91BCC8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0488" y="-250825"/>
              <a:ext cx="4643438" cy="4743450"/>
            </a:xfrm>
            <a:custGeom>
              <a:avLst/>
              <a:gdLst>
                <a:gd name="T0" fmla="*/ 4170 w 8576"/>
                <a:gd name="T1" fmla="*/ 0 h 8777"/>
                <a:gd name="T2" fmla="*/ 0 w 8576"/>
                <a:gd name="T3" fmla="*/ 2983 h 8777"/>
                <a:gd name="T4" fmla="*/ 1117 w 8576"/>
                <a:gd name="T5" fmla="*/ 3237 h 8777"/>
                <a:gd name="T6" fmla="*/ 4170 w 8576"/>
                <a:gd name="T7" fmla="*/ 1134 h 8777"/>
                <a:gd name="T8" fmla="*/ 7440 w 8576"/>
                <a:gd name="T9" fmla="*/ 4404 h 8777"/>
                <a:gd name="T10" fmla="*/ 4674 w 8576"/>
                <a:gd name="T11" fmla="*/ 7635 h 8777"/>
                <a:gd name="T12" fmla="*/ 4713 w 8576"/>
                <a:gd name="T13" fmla="*/ 8281 h 8777"/>
                <a:gd name="T14" fmla="*/ 4691 w 8576"/>
                <a:gd name="T15" fmla="*/ 8777 h 8777"/>
                <a:gd name="T16" fmla="*/ 8576 w 8576"/>
                <a:gd name="T17" fmla="*/ 4404 h 8777"/>
                <a:gd name="T18" fmla="*/ 4170 w 8576"/>
                <a:gd name="T19" fmla="*/ 0 h 8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76" h="8777">
                  <a:moveTo>
                    <a:pt x="4170" y="0"/>
                  </a:moveTo>
                  <a:cubicBezTo>
                    <a:pt x="2237" y="0"/>
                    <a:pt x="593" y="1251"/>
                    <a:pt x="0" y="2983"/>
                  </a:cubicBezTo>
                  <a:cubicBezTo>
                    <a:pt x="385" y="3028"/>
                    <a:pt x="758" y="3111"/>
                    <a:pt x="1117" y="3237"/>
                  </a:cubicBezTo>
                  <a:cubicBezTo>
                    <a:pt x="1588" y="2008"/>
                    <a:pt x="2780" y="1134"/>
                    <a:pt x="4170" y="1134"/>
                  </a:cubicBezTo>
                  <a:cubicBezTo>
                    <a:pt x="5972" y="1134"/>
                    <a:pt x="7440" y="2602"/>
                    <a:pt x="7440" y="4404"/>
                  </a:cubicBezTo>
                  <a:cubicBezTo>
                    <a:pt x="7440" y="6036"/>
                    <a:pt x="6239" y="7389"/>
                    <a:pt x="4674" y="7635"/>
                  </a:cubicBezTo>
                  <a:cubicBezTo>
                    <a:pt x="4699" y="7846"/>
                    <a:pt x="4713" y="8064"/>
                    <a:pt x="4713" y="8281"/>
                  </a:cubicBezTo>
                  <a:cubicBezTo>
                    <a:pt x="4713" y="8448"/>
                    <a:pt x="4705" y="8612"/>
                    <a:pt x="4691" y="8777"/>
                  </a:cubicBezTo>
                  <a:cubicBezTo>
                    <a:pt x="6874" y="8518"/>
                    <a:pt x="8576" y="6657"/>
                    <a:pt x="8576" y="4404"/>
                  </a:cubicBezTo>
                  <a:cubicBezTo>
                    <a:pt x="8573" y="1975"/>
                    <a:pt x="6599" y="0"/>
                    <a:pt x="41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84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D1075B-03EA-40D4-A3E5-E04464EFE43D}"/>
              </a:ext>
            </a:extLst>
          </p:cNvPr>
          <p:cNvSpPr/>
          <p:nvPr/>
        </p:nvSpPr>
        <p:spPr>
          <a:xfrm>
            <a:off x="2409824" y="1695450"/>
            <a:ext cx="7372352" cy="3467100"/>
          </a:xfrm>
          <a:prstGeom prst="rect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F963D5C-5E56-4031-8871-C96D64A3F0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3A1AE60-E034-49B9-B409-FD3020EDB99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Text Single Column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0EEFD3-97A3-43DF-8FB5-5FD792203762}"/>
              </a:ext>
            </a:extLst>
          </p:cNvPr>
          <p:cNvGrpSpPr/>
          <p:nvPr/>
        </p:nvGrpSpPr>
        <p:grpSpPr>
          <a:xfrm>
            <a:off x="777921" y="2139093"/>
            <a:ext cx="2822460" cy="826301"/>
            <a:chOff x="1096369" y="2249559"/>
            <a:chExt cx="2822460" cy="82630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1CA4149-FB80-4D94-B121-0838AFB34A1C}"/>
                </a:ext>
              </a:extLst>
            </p:cNvPr>
            <p:cNvSpPr/>
            <p:nvPr/>
          </p:nvSpPr>
          <p:spPr>
            <a:xfrm>
              <a:off x="1096369" y="2249559"/>
              <a:ext cx="826301" cy="826301"/>
            </a:xfrm>
            <a:prstGeom prst="ellipse">
              <a:avLst/>
            </a:prstGeom>
            <a:solidFill>
              <a:schemeClr val="accent4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227417-70AF-44A2-858E-9ABFA58989CB}"/>
                </a:ext>
              </a:extLst>
            </p:cNvPr>
            <p:cNvSpPr/>
            <p:nvPr/>
          </p:nvSpPr>
          <p:spPr>
            <a:xfrm>
              <a:off x="1280129" y="2385710"/>
              <a:ext cx="458780" cy="5539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FontAwesome" charset="0"/>
                </a:rPr>
                <a:t>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56472DE-FDEB-4F0D-95B6-0347CC08927C}"/>
                </a:ext>
              </a:extLst>
            </p:cNvPr>
            <p:cNvSpPr txBox="1"/>
            <p:nvPr/>
          </p:nvSpPr>
          <p:spPr>
            <a:xfrm>
              <a:off x="2010351" y="2258673"/>
              <a:ext cx="1908478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Air saying fruitful were, Air first signs evening that given. Midst Face after have rule.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07FE977-39FD-47B4-B116-3A78B6FA6AE5}"/>
              </a:ext>
            </a:extLst>
          </p:cNvPr>
          <p:cNvGrpSpPr/>
          <p:nvPr/>
        </p:nvGrpSpPr>
        <p:grpSpPr>
          <a:xfrm>
            <a:off x="4684770" y="2139093"/>
            <a:ext cx="2822460" cy="826301"/>
            <a:chOff x="1096369" y="3162840"/>
            <a:chExt cx="2822460" cy="82630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36C6CB9-CC79-4330-9DC4-73D8F2EFEC53}"/>
                </a:ext>
              </a:extLst>
            </p:cNvPr>
            <p:cNvSpPr/>
            <p:nvPr/>
          </p:nvSpPr>
          <p:spPr>
            <a:xfrm>
              <a:off x="1096369" y="3162840"/>
              <a:ext cx="826301" cy="82630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9EA197-3C7D-46F7-8039-E80710E23AFB}"/>
                </a:ext>
              </a:extLst>
            </p:cNvPr>
            <p:cNvSpPr/>
            <p:nvPr/>
          </p:nvSpPr>
          <p:spPr>
            <a:xfrm>
              <a:off x="1224825" y="3298991"/>
              <a:ext cx="569388" cy="5539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000" dirty="0">
                  <a:solidFill>
                    <a:srgbClr val="FEFEFE"/>
                  </a:solidFill>
                  <a:latin typeface="FontAwesome" charset="0"/>
                </a:rPr>
                <a:t></a:t>
              </a:r>
              <a:endParaRPr lang="en-US" sz="3000" dirty="0">
                <a:solidFill>
                  <a:srgbClr val="FEFEFE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182203-493A-47BA-A704-4C3AEB521508}"/>
                </a:ext>
              </a:extLst>
            </p:cNvPr>
            <p:cNvSpPr txBox="1"/>
            <p:nvPr/>
          </p:nvSpPr>
          <p:spPr>
            <a:xfrm>
              <a:off x="2010351" y="3215603"/>
              <a:ext cx="1908478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Air saying fruitful were, Air first signs evening that given. Midst Face after have rule.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3293CE4-7A0A-4977-AB4A-64680532B72E}"/>
              </a:ext>
            </a:extLst>
          </p:cNvPr>
          <p:cNvGrpSpPr/>
          <p:nvPr/>
        </p:nvGrpSpPr>
        <p:grpSpPr>
          <a:xfrm>
            <a:off x="8591620" y="2139093"/>
            <a:ext cx="2822460" cy="826301"/>
            <a:chOff x="1096369" y="4076120"/>
            <a:chExt cx="2822460" cy="826301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9A05E97-19F3-4DB1-8137-57C436236368}"/>
                </a:ext>
              </a:extLst>
            </p:cNvPr>
            <p:cNvSpPr/>
            <p:nvPr/>
          </p:nvSpPr>
          <p:spPr>
            <a:xfrm>
              <a:off x="1096369" y="4076120"/>
              <a:ext cx="826301" cy="82630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A801C7-11F8-4BA1-A06A-3C2C79C2FA8F}"/>
                </a:ext>
              </a:extLst>
            </p:cNvPr>
            <p:cNvSpPr/>
            <p:nvPr/>
          </p:nvSpPr>
          <p:spPr>
            <a:xfrm>
              <a:off x="1238451" y="4212271"/>
              <a:ext cx="542136" cy="5539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FontAwesome" charset="0"/>
                </a:rPr>
                <a:t>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F0DCF1-619A-42A8-84F8-AEF8559F0131}"/>
                </a:ext>
              </a:extLst>
            </p:cNvPr>
            <p:cNvSpPr txBox="1"/>
            <p:nvPr/>
          </p:nvSpPr>
          <p:spPr>
            <a:xfrm>
              <a:off x="2010351" y="4161901"/>
              <a:ext cx="1908478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Air saying fruitful were, Air first signs evening that given. Midst Face after have rule.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</p:grp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010960F-1D73-4340-8993-9B98E8D52D02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61B217-E722-4334-B0DF-A5CA849E5E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5A124C-93D1-4609-9D0B-C5CBF27422F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A3B07C-8D3B-4A53-9BC2-E3A99319D810}"/>
              </a:ext>
            </a:extLst>
          </p:cNvPr>
          <p:cNvSpPr/>
          <p:nvPr/>
        </p:nvSpPr>
        <p:spPr>
          <a:xfrm>
            <a:off x="644071" y="2032233"/>
            <a:ext cx="5147129" cy="4223657"/>
          </a:xfrm>
          <a:prstGeom prst="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48F39E9-F4B9-40B9-A1A5-D6C4AB41A888}"/>
              </a:ext>
            </a:extLst>
          </p:cNvPr>
          <p:cNvGrpSpPr/>
          <p:nvPr/>
        </p:nvGrpSpPr>
        <p:grpSpPr>
          <a:xfrm>
            <a:off x="1806405" y="2514746"/>
            <a:ext cx="2822460" cy="3258631"/>
            <a:chOff x="1247821" y="2675853"/>
            <a:chExt cx="2822460" cy="325863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E99EEB8-C49E-4D65-BE82-410A4F4DE9D3}"/>
                </a:ext>
              </a:extLst>
            </p:cNvPr>
            <p:cNvGrpSpPr/>
            <p:nvPr/>
          </p:nvGrpSpPr>
          <p:grpSpPr>
            <a:xfrm>
              <a:off x="1247821" y="2675853"/>
              <a:ext cx="2822460" cy="826301"/>
              <a:chOff x="1285921" y="6858000"/>
              <a:chExt cx="2822460" cy="826301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F38B2CB-6361-4649-B3BA-02EC25B14DFF}"/>
                  </a:ext>
                </a:extLst>
              </p:cNvPr>
              <p:cNvSpPr/>
              <p:nvPr/>
            </p:nvSpPr>
            <p:spPr>
              <a:xfrm>
                <a:off x="1285921" y="6858000"/>
                <a:ext cx="826301" cy="826301"/>
              </a:xfrm>
              <a:prstGeom prst="ellipse">
                <a:avLst/>
              </a:prstGeom>
              <a:solidFill>
                <a:schemeClr val="bg1">
                  <a:alpha val="8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45A37D0-B771-4A47-835F-42BC1235D3EA}"/>
                  </a:ext>
                </a:extLst>
              </p:cNvPr>
              <p:cNvSpPr/>
              <p:nvPr/>
            </p:nvSpPr>
            <p:spPr>
              <a:xfrm>
                <a:off x="1469681" y="6994151"/>
                <a:ext cx="458780" cy="553998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3000" dirty="0">
                    <a:latin typeface="FontAwesome" charset="0"/>
                  </a:rPr>
                  <a:t></a:t>
                </a:r>
                <a:endParaRPr lang="en-US" sz="3000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0EAE4CE-E998-478E-B8DC-ED9DF3FCBFC6}"/>
                  </a:ext>
                </a:extLst>
              </p:cNvPr>
              <p:cNvSpPr txBox="1"/>
              <p:nvPr/>
            </p:nvSpPr>
            <p:spPr>
              <a:xfrm>
                <a:off x="2199903" y="6867114"/>
                <a:ext cx="1908478" cy="71558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Air saying fruitful were, Air first signs evening that given. Midst Face after have rule.</a:t>
                </a:r>
                <a:endParaRPr lang="en-US" sz="9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F214059-0C4C-4289-8800-8AED231689E0}"/>
                </a:ext>
              </a:extLst>
            </p:cNvPr>
            <p:cNvGrpSpPr/>
            <p:nvPr/>
          </p:nvGrpSpPr>
          <p:grpSpPr>
            <a:xfrm>
              <a:off x="1247821" y="3892018"/>
              <a:ext cx="2822460" cy="826301"/>
              <a:chOff x="5192770" y="6858000"/>
              <a:chExt cx="2822460" cy="82630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47B94F6-9377-4557-8266-ADEEE47384DC}"/>
                  </a:ext>
                </a:extLst>
              </p:cNvPr>
              <p:cNvSpPr/>
              <p:nvPr/>
            </p:nvSpPr>
            <p:spPr>
              <a:xfrm>
                <a:off x="5192770" y="6858000"/>
                <a:ext cx="826301" cy="8263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695C16D-0EC1-4EB8-B96A-87CE5A615A50}"/>
                  </a:ext>
                </a:extLst>
              </p:cNvPr>
              <p:cNvSpPr/>
              <p:nvPr/>
            </p:nvSpPr>
            <p:spPr>
              <a:xfrm>
                <a:off x="5321226" y="6994151"/>
                <a:ext cx="569388" cy="553998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3000" dirty="0">
                    <a:latin typeface="FontAwesome" charset="0"/>
                  </a:rPr>
                  <a:t></a:t>
                </a:r>
                <a:endParaRPr lang="en-US" sz="3000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A636A3C-772C-46C3-8603-69C406E18738}"/>
                  </a:ext>
                </a:extLst>
              </p:cNvPr>
              <p:cNvSpPr txBox="1"/>
              <p:nvPr/>
            </p:nvSpPr>
            <p:spPr>
              <a:xfrm>
                <a:off x="6106752" y="6910763"/>
                <a:ext cx="1908478" cy="71558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Air saying fruitful were, Air first signs evening that given. Midst Face after have rule.</a:t>
                </a:r>
                <a:endParaRPr lang="en-US" sz="9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61F94D6-FA2D-4A93-978E-9381D94C2C72}"/>
                </a:ext>
              </a:extLst>
            </p:cNvPr>
            <p:cNvGrpSpPr/>
            <p:nvPr/>
          </p:nvGrpSpPr>
          <p:grpSpPr>
            <a:xfrm>
              <a:off x="1247821" y="5108183"/>
              <a:ext cx="2822460" cy="826301"/>
              <a:chOff x="9099620" y="6858000"/>
              <a:chExt cx="2822460" cy="82630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7C77A67-CB73-4EDF-A767-3386DA89D39A}"/>
                  </a:ext>
                </a:extLst>
              </p:cNvPr>
              <p:cNvSpPr/>
              <p:nvPr/>
            </p:nvSpPr>
            <p:spPr>
              <a:xfrm>
                <a:off x="9099620" y="6858000"/>
                <a:ext cx="826301" cy="8263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E2748FB-E532-4C33-A878-AACD899D4981}"/>
                  </a:ext>
                </a:extLst>
              </p:cNvPr>
              <p:cNvSpPr/>
              <p:nvPr/>
            </p:nvSpPr>
            <p:spPr>
              <a:xfrm>
                <a:off x="9241702" y="6994151"/>
                <a:ext cx="542136" cy="553998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3000" dirty="0">
                    <a:latin typeface="FontAwesome" charset="0"/>
                  </a:rPr>
                  <a:t></a:t>
                </a:r>
                <a:endParaRPr lang="en-US" sz="3000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3FEFDE5-7C56-4A0B-8110-9D8A2E1CE49A}"/>
                  </a:ext>
                </a:extLst>
              </p:cNvPr>
              <p:cNvSpPr txBox="1"/>
              <p:nvPr/>
            </p:nvSpPr>
            <p:spPr>
              <a:xfrm>
                <a:off x="10013602" y="6943781"/>
                <a:ext cx="1908478" cy="71558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Air saying fruitful were, Air first signs evening that given. Midst Face after have rule.</a:t>
                </a:r>
                <a:endParaRPr lang="en-US" sz="9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</p:grpSp>
      </p:grp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DF8C5F2-9CC4-449C-AF08-535BEC5252FD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098D14-EA28-4F40-855A-068C1A07B7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654F4F8-A74B-4625-8211-D34C2EA5FE7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79E9B-4E1F-48E5-8459-79F2778FAD4B}"/>
              </a:ext>
            </a:extLst>
          </p:cNvPr>
          <p:cNvSpPr/>
          <p:nvPr/>
        </p:nvSpPr>
        <p:spPr>
          <a:xfrm>
            <a:off x="5353958" y="1643741"/>
            <a:ext cx="6092370" cy="37446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03C8FE-296C-4AFB-9655-B6D3373235BB}"/>
              </a:ext>
            </a:extLst>
          </p:cNvPr>
          <p:cNvSpPr/>
          <p:nvPr/>
        </p:nvSpPr>
        <p:spPr>
          <a:xfrm>
            <a:off x="957943" y="5615827"/>
            <a:ext cx="10276114" cy="623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D4F754-5CFB-45CD-96D4-8A0024EF22EA}"/>
              </a:ext>
            </a:extLst>
          </p:cNvPr>
          <p:cNvGrpSpPr/>
          <p:nvPr/>
        </p:nvGrpSpPr>
        <p:grpSpPr>
          <a:xfrm>
            <a:off x="6196061" y="2507979"/>
            <a:ext cx="4408164" cy="2016209"/>
            <a:chOff x="5722807" y="2273772"/>
            <a:chExt cx="4408164" cy="201620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3C0702-CDC4-408F-8056-AA838FC40F19}"/>
                </a:ext>
              </a:extLst>
            </p:cNvPr>
            <p:cNvSpPr/>
            <p:nvPr/>
          </p:nvSpPr>
          <p:spPr>
            <a:xfrm>
              <a:off x="5722807" y="2273772"/>
              <a:ext cx="2677336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Square Image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06843FF-30FF-40A8-AAC1-9142B6867B9D}"/>
                </a:ext>
              </a:extLst>
            </p:cNvPr>
            <p:cNvSpPr/>
            <p:nvPr/>
          </p:nvSpPr>
          <p:spPr>
            <a:xfrm>
              <a:off x="5722807" y="2941470"/>
              <a:ext cx="4408164" cy="13485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E530DD8E-E1A6-4AAC-9F4A-4545F222496C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</p:spTree>
    <p:extLst>
      <p:ext uri="{BB962C8B-B14F-4D97-AF65-F5344CB8AC3E}">
        <p14:creationId xmlns:p14="http://schemas.microsoft.com/office/powerpoint/2010/main" val="1154099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8741B3-E930-40B8-9963-0C3D7515041C}"/>
              </a:ext>
            </a:extLst>
          </p:cNvPr>
          <p:cNvGrpSpPr/>
          <p:nvPr/>
        </p:nvGrpSpPr>
        <p:grpSpPr>
          <a:xfrm>
            <a:off x="8053557" y="2292021"/>
            <a:ext cx="2822460" cy="826301"/>
            <a:chOff x="1096369" y="2249559"/>
            <a:chExt cx="2822460" cy="826301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FE65818-F3FD-4F21-9583-C4E30ECC11B7}"/>
                </a:ext>
              </a:extLst>
            </p:cNvPr>
            <p:cNvSpPr/>
            <p:nvPr/>
          </p:nvSpPr>
          <p:spPr>
            <a:xfrm>
              <a:off x="1096369" y="2249559"/>
              <a:ext cx="826301" cy="826301"/>
            </a:xfrm>
            <a:prstGeom prst="ellipse">
              <a:avLst/>
            </a:prstGeom>
            <a:solidFill>
              <a:schemeClr val="accent4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2B2D868-F2C4-4CE7-B75C-C625C37B7A34}"/>
                </a:ext>
              </a:extLst>
            </p:cNvPr>
            <p:cNvSpPr/>
            <p:nvPr/>
          </p:nvSpPr>
          <p:spPr>
            <a:xfrm>
              <a:off x="1280129" y="2385710"/>
              <a:ext cx="458780" cy="5539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FontAwesome" charset="0"/>
                </a:rPr>
                <a:t>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A16D09-4612-4638-881B-463ABCA19AAA}"/>
                </a:ext>
              </a:extLst>
            </p:cNvPr>
            <p:cNvSpPr txBox="1"/>
            <p:nvPr/>
          </p:nvSpPr>
          <p:spPr>
            <a:xfrm>
              <a:off x="2010351" y="2258673"/>
              <a:ext cx="1908478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Air saying fruitful were, Air first signs evening that given. Midst Face after have rule.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893400-5602-4BFF-BE0B-C88C888AE56B}"/>
              </a:ext>
            </a:extLst>
          </p:cNvPr>
          <p:cNvGrpSpPr/>
          <p:nvPr/>
        </p:nvGrpSpPr>
        <p:grpSpPr>
          <a:xfrm>
            <a:off x="8053557" y="3529633"/>
            <a:ext cx="2822460" cy="826301"/>
            <a:chOff x="1096369" y="3162840"/>
            <a:chExt cx="2822460" cy="82630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C9EFCB0-3CAC-402C-ABD1-46641D333C19}"/>
                </a:ext>
              </a:extLst>
            </p:cNvPr>
            <p:cNvSpPr/>
            <p:nvPr/>
          </p:nvSpPr>
          <p:spPr>
            <a:xfrm>
              <a:off x="1096369" y="3162840"/>
              <a:ext cx="826301" cy="82630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DC42C52-A647-473B-99BD-E6DC28A0D6E5}"/>
                </a:ext>
              </a:extLst>
            </p:cNvPr>
            <p:cNvSpPr/>
            <p:nvPr/>
          </p:nvSpPr>
          <p:spPr>
            <a:xfrm>
              <a:off x="1224825" y="3298991"/>
              <a:ext cx="569388" cy="5539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000" dirty="0">
                  <a:solidFill>
                    <a:srgbClr val="FEFEFE"/>
                  </a:solidFill>
                  <a:latin typeface="FontAwesome" charset="0"/>
                </a:rPr>
                <a:t></a:t>
              </a:r>
              <a:endParaRPr lang="en-US" sz="3000" dirty="0">
                <a:solidFill>
                  <a:srgbClr val="FEFEFE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7308974-F009-4670-98BD-BDA99B40B2D6}"/>
                </a:ext>
              </a:extLst>
            </p:cNvPr>
            <p:cNvSpPr txBox="1"/>
            <p:nvPr/>
          </p:nvSpPr>
          <p:spPr>
            <a:xfrm>
              <a:off x="2010351" y="3215603"/>
              <a:ext cx="1908478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Air saying fruitful were, Air first signs evening that given. Midst Face after have rule.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2075DE9-33ED-4C66-B22D-D415388934C4}"/>
              </a:ext>
            </a:extLst>
          </p:cNvPr>
          <p:cNvGrpSpPr/>
          <p:nvPr/>
        </p:nvGrpSpPr>
        <p:grpSpPr>
          <a:xfrm>
            <a:off x="8053557" y="4767245"/>
            <a:ext cx="2822460" cy="826301"/>
            <a:chOff x="1096369" y="4076120"/>
            <a:chExt cx="2822460" cy="826301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14D9578-204D-45E5-8DD4-0D93006716D0}"/>
                </a:ext>
              </a:extLst>
            </p:cNvPr>
            <p:cNvSpPr/>
            <p:nvPr/>
          </p:nvSpPr>
          <p:spPr>
            <a:xfrm>
              <a:off x="1096369" y="4076120"/>
              <a:ext cx="826301" cy="82630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5E9176D-8D11-4AAF-AC79-96D8FF8FE67F}"/>
                </a:ext>
              </a:extLst>
            </p:cNvPr>
            <p:cNvSpPr/>
            <p:nvPr/>
          </p:nvSpPr>
          <p:spPr>
            <a:xfrm>
              <a:off x="1238451" y="4212271"/>
              <a:ext cx="542136" cy="5539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FontAwesome" charset="0"/>
                </a:rPr>
                <a:t>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BEA01FF-22D1-4EAE-A115-FD34855B9B84}"/>
                </a:ext>
              </a:extLst>
            </p:cNvPr>
            <p:cNvSpPr txBox="1"/>
            <p:nvPr/>
          </p:nvSpPr>
          <p:spPr>
            <a:xfrm>
              <a:off x="2010351" y="4161901"/>
              <a:ext cx="1908478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Air saying fruitful were, Air first signs evening that given. Midst Face after have rule.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FF2B96E-6B93-4DCC-B2D2-F1286CAF6C67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82FCBF-0A34-4C0C-B772-1B23953E4B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AC6068B-D227-460B-92F5-B19E12597E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7FA485-B37A-4EAD-9D27-04788CFCA2AC}"/>
              </a:ext>
            </a:extLst>
          </p:cNvPr>
          <p:cNvGrpSpPr/>
          <p:nvPr/>
        </p:nvGrpSpPr>
        <p:grpSpPr>
          <a:xfrm>
            <a:off x="8274930" y="2362227"/>
            <a:ext cx="2822460" cy="3258631"/>
            <a:chOff x="1247821" y="2675853"/>
            <a:chExt cx="2822460" cy="325863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E44E0C3-71E6-4AD1-A13E-547CFBB32A38}"/>
                </a:ext>
              </a:extLst>
            </p:cNvPr>
            <p:cNvGrpSpPr/>
            <p:nvPr/>
          </p:nvGrpSpPr>
          <p:grpSpPr>
            <a:xfrm>
              <a:off x="1247821" y="2675853"/>
              <a:ext cx="2822460" cy="826301"/>
              <a:chOff x="1285921" y="6858000"/>
              <a:chExt cx="2822460" cy="82630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03067A4-5217-49CC-B015-833D5A9DAFFF}"/>
                  </a:ext>
                </a:extLst>
              </p:cNvPr>
              <p:cNvSpPr/>
              <p:nvPr/>
            </p:nvSpPr>
            <p:spPr>
              <a:xfrm>
                <a:off x="1285921" y="6858000"/>
                <a:ext cx="826301" cy="826301"/>
              </a:xfrm>
              <a:prstGeom prst="ellipse">
                <a:avLst/>
              </a:prstGeom>
              <a:solidFill>
                <a:schemeClr val="accent4">
                  <a:alpha val="8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53BB002-78F3-43E6-A1F7-5CFBFBAB596C}"/>
                  </a:ext>
                </a:extLst>
              </p:cNvPr>
              <p:cNvSpPr/>
              <p:nvPr/>
            </p:nvSpPr>
            <p:spPr>
              <a:xfrm>
                <a:off x="1469681" y="6994151"/>
                <a:ext cx="458780" cy="553998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FontAwesome" charset="0"/>
                  </a:rPr>
                  <a:t></a:t>
                </a:r>
                <a:endParaRPr lang="en-US" sz="3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42F264B-B2FC-47F7-B3BC-B9244B82FEC1}"/>
                  </a:ext>
                </a:extLst>
              </p:cNvPr>
              <p:cNvSpPr txBox="1"/>
              <p:nvPr/>
            </p:nvSpPr>
            <p:spPr>
              <a:xfrm>
                <a:off x="2199903" y="6867114"/>
                <a:ext cx="1908478" cy="71558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Air saying fruitful were, Air first signs evening that given. Midst Face after have rule.</a:t>
                </a:r>
                <a:endParaRPr lang="en-US" sz="900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4F405B4-89CD-4723-92B1-61BF3AF4908C}"/>
                </a:ext>
              </a:extLst>
            </p:cNvPr>
            <p:cNvGrpSpPr/>
            <p:nvPr/>
          </p:nvGrpSpPr>
          <p:grpSpPr>
            <a:xfrm>
              <a:off x="1247821" y="3892018"/>
              <a:ext cx="2822460" cy="826301"/>
              <a:chOff x="5192770" y="6858000"/>
              <a:chExt cx="2822460" cy="826301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5F7330F2-D137-438E-9DC4-E7E9C32B8B83}"/>
                  </a:ext>
                </a:extLst>
              </p:cNvPr>
              <p:cNvSpPr/>
              <p:nvPr/>
            </p:nvSpPr>
            <p:spPr>
              <a:xfrm>
                <a:off x="5192770" y="6858000"/>
                <a:ext cx="826301" cy="82630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4C4AB1B-2BFF-4274-B534-B011E9F6CF35}"/>
                  </a:ext>
                </a:extLst>
              </p:cNvPr>
              <p:cNvSpPr/>
              <p:nvPr/>
            </p:nvSpPr>
            <p:spPr>
              <a:xfrm>
                <a:off x="5321226" y="6994151"/>
                <a:ext cx="569388" cy="553998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FontAwesome" charset="0"/>
                  </a:rPr>
                  <a:t></a:t>
                </a:r>
                <a:endParaRPr lang="en-US" sz="3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3DDDB80-3CD8-4F0C-8E34-B2F05C030115}"/>
                  </a:ext>
                </a:extLst>
              </p:cNvPr>
              <p:cNvSpPr txBox="1"/>
              <p:nvPr/>
            </p:nvSpPr>
            <p:spPr>
              <a:xfrm>
                <a:off x="6106752" y="6910763"/>
                <a:ext cx="1908478" cy="71558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Air saying fruitful were, Air first signs evening that given. Midst Face after have rule.</a:t>
                </a:r>
                <a:endParaRPr lang="en-US" sz="900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C9F46CE-AFF9-4FAB-8F8C-3FE2871DEBAD}"/>
                </a:ext>
              </a:extLst>
            </p:cNvPr>
            <p:cNvGrpSpPr/>
            <p:nvPr/>
          </p:nvGrpSpPr>
          <p:grpSpPr>
            <a:xfrm>
              <a:off x="1247821" y="5108183"/>
              <a:ext cx="2822460" cy="826301"/>
              <a:chOff x="9099620" y="6858000"/>
              <a:chExt cx="2822460" cy="826301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A50EDF09-F614-4BC4-B7DB-F660545AA7F0}"/>
                  </a:ext>
                </a:extLst>
              </p:cNvPr>
              <p:cNvSpPr/>
              <p:nvPr/>
            </p:nvSpPr>
            <p:spPr>
              <a:xfrm>
                <a:off x="9099620" y="6858000"/>
                <a:ext cx="826301" cy="82630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94CFB8C-6035-4F8E-8599-B17EEC626CDD}"/>
                  </a:ext>
                </a:extLst>
              </p:cNvPr>
              <p:cNvSpPr/>
              <p:nvPr/>
            </p:nvSpPr>
            <p:spPr>
              <a:xfrm>
                <a:off x="9241702" y="6994151"/>
                <a:ext cx="542136" cy="553998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FontAwesome" charset="0"/>
                  </a:rPr>
                  <a:t></a:t>
                </a:r>
                <a:endParaRPr lang="en-US" sz="3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0E74EA5-4233-4065-8A89-06D781ACC64D}"/>
                  </a:ext>
                </a:extLst>
              </p:cNvPr>
              <p:cNvSpPr txBox="1"/>
              <p:nvPr/>
            </p:nvSpPr>
            <p:spPr>
              <a:xfrm>
                <a:off x="10013602" y="6943781"/>
                <a:ext cx="1908478" cy="71558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Air saying fruitful were, Air first signs evening that given. Midst Face after have rule.</a:t>
                </a:r>
                <a:endParaRPr lang="en-US" sz="900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</p:grpSp>
      </p:grp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4FD71FB-EC50-4362-AB66-3EEC1D4C992F}"/>
              </a:ext>
            </a:extLst>
          </p:cNvPr>
          <p:cNvSpPr>
            <a:spLocks noGrp="1"/>
          </p:cNvSpPr>
          <p:nvPr>
            <p:ph type="pic" sz="quarter" idx="217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80DA3C-F291-479A-A87F-340DE904D6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368D48-3A1E-4997-8564-E5E0AF4823AF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082C366-C27D-4183-B41E-8EAA270EF7E8}"/>
              </a:ext>
            </a:extLst>
          </p:cNvPr>
          <p:cNvSpPr/>
          <p:nvPr/>
        </p:nvSpPr>
        <p:spPr>
          <a:xfrm>
            <a:off x="3664857" y="2645229"/>
            <a:ext cx="4862286" cy="1567543"/>
          </a:xfrm>
          <a:prstGeom prst="ellipse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6473CD-0BA4-4DC9-8ABF-ECDFBF70ABF3}"/>
              </a:ext>
            </a:extLst>
          </p:cNvPr>
          <p:cNvSpPr txBox="1"/>
          <p:nvPr/>
        </p:nvSpPr>
        <p:spPr>
          <a:xfrm>
            <a:off x="4857750" y="3000651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8463E-D35C-4C90-8744-EA5E2252934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F9A3457-200A-42DA-8D21-FA241EABCC8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34" name="Slide Number Placeholder 17">
            <a:extLst>
              <a:ext uri="{FF2B5EF4-FFF2-40B4-BE49-F238E27FC236}">
                <a16:creationId xmlns:a16="http://schemas.microsoft.com/office/drawing/2014/main" id="{EC3D487B-93A6-4575-9DDB-C56D9C878F58}"/>
              </a:ext>
            </a:extLst>
          </p:cNvPr>
          <p:cNvSpPr txBox="1">
            <a:spLocks/>
          </p:cNvSpPr>
          <p:nvPr/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9A69BA9-2372-497D-AF65-4D2AEB8BE608}"/>
              </a:ext>
            </a:extLst>
          </p:cNvPr>
          <p:cNvSpPr/>
          <p:nvPr/>
        </p:nvSpPr>
        <p:spPr>
          <a:xfrm>
            <a:off x="5017820" y="4684729"/>
            <a:ext cx="195117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John Deo</a:t>
            </a:r>
            <a:endParaRPr lang="en-US" sz="3000" dirty="0">
              <a:solidFill>
                <a:sysClr val="windowText" lastClr="000000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F48DED-F7C0-4BF6-8B30-4EF6651D1FB3}"/>
              </a:ext>
            </a:extLst>
          </p:cNvPr>
          <p:cNvSpPr/>
          <p:nvPr/>
        </p:nvSpPr>
        <p:spPr>
          <a:xfrm>
            <a:off x="1988458" y="5189452"/>
            <a:ext cx="8215084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E1E8968-FD79-4970-B44B-CF19268BCBF9}"/>
              </a:ext>
            </a:extLst>
          </p:cNvPr>
          <p:cNvSpPr/>
          <p:nvPr/>
        </p:nvSpPr>
        <p:spPr>
          <a:xfrm>
            <a:off x="4769304" y="1665896"/>
            <a:ext cx="2653392" cy="2755494"/>
          </a:xfrm>
          <a:custGeom>
            <a:avLst/>
            <a:gdLst>
              <a:gd name="connsiteX0" fmla="*/ 1588334 w 2653392"/>
              <a:gd name="connsiteY0" fmla="*/ 0 h 2755494"/>
              <a:gd name="connsiteX1" fmla="*/ 2653392 w 2653392"/>
              <a:gd name="connsiteY1" fmla="*/ 915095 h 2755494"/>
              <a:gd name="connsiteX2" fmla="*/ 2391754 w 2653392"/>
              <a:gd name="connsiteY2" fmla="*/ 2292842 h 2755494"/>
              <a:gd name="connsiteX3" fmla="*/ 1065058 w 2653392"/>
              <a:gd name="connsiteY3" fmla="*/ 2755494 h 2755494"/>
              <a:gd name="connsiteX4" fmla="*/ 0 w 2653392"/>
              <a:gd name="connsiteY4" fmla="*/ 1840400 h 2755494"/>
              <a:gd name="connsiteX5" fmla="*/ 261638 w 2653392"/>
              <a:gd name="connsiteY5" fmla="*/ 463291 h 275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53392" h="2755494">
                <a:moveTo>
                  <a:pt x="1588334" y="0"/>
                </a:moveTo>
                <a:lnTo>
                  <a:pt x="2653392" y="915095"/>
                </a:lnTo>
                <a:lnTo>
                  <a:pt x="2391754" y="2292842"/>
                </a:lnTo>
                <a:lnTo>
                  <a:pt x="1065058" y="2755494"/>
                </a:lnTo>
                <a:lnTo>
                  <a:pt x="0" y="1840400"/>
                </a:lnTo>
                <a:lnTo>
                  <a:pt x="261638" y="463291"/>
                </a:lnTo>
                <a:close/>
              </a:path>
            </a:pathLst>
          </a:cu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38AF964-9BA0-4B86-AF86-EFFDB1080502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8EBD67-825C-4A09-8D08-EF178E263613}"/>
              </a:ext>
            </a:extLst>
          </p:cNvPr>
          <p:cNvSpPr/>
          <p:nvPr/>
        </p:nvSpPr>
        <p:spPr>
          <a:xfrm>
            <a:off x="0" y="4374691"/>
            <a:ext cx="12192000" cy="24833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922F4D9-D38B-49CF-B74D-58DC045F2FB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Message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390C1DA4-AF9C-4E78-8D10-6C564EDE602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AF298AE-4515-4519-987E-4487D8FA1BF0}"/>
              </a:ext>
            </a:extLst>
          </p:cNvPr>
          <p:cNvGrpSpPr/>
          <p:nvPr/>
        </p:nvGrpSpPr>
        <p:grpSpPr>
          <a:xfrm>
            <a:off x="1988458" y="4945969"/>
            <a:ext cx="8215084" cy="1340752"/>
            <a:chOff x="1988458" y="3942085"/>
            <a:chExt cx="8215084" cy="134075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C4A8CE8-7F93-4948-8AF7-5FE260798016}"/>
                </a:ext>
              </a:extLst>
            </p:cNvPr>
            <p:cNvSpPr/>
            <p:nvPr/>
          </p:nvSpPr>
          <p:spPr>
            <a:xfrm>
              <a:off x="4988792" y="3942085"/>
              <a:ext cx="1951175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  <a:endParaRPr lang="en-US" sz="3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B31E6C-0D73-4CED-8521-DD9FF32C6F5F}"/>
                </a:ext>
              </a:extLst>
            </p:cNvPr>
            <p:cNvSpPr/>
            <p:nvPr/>
          </p:nvSpPr>
          <p:spPr>
            <a:xfrm>
              <a:off x="1988458" y="4447287"/>
              <a:ext cx="8215084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B54E25-8DC3-45BD-BC0D-1CD3DFB60AD2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12">
            <a:extLst>
              <a:ext uri="{FF2B5EF4-FFF2-40B4-BE49-F238E27FC236}">
                <a16:creationId xmlns:a16="http://schemas.microsoft.com/office/drawing/2014/main" id="{179153BA-8C33-42E4-85AC-A4584D4261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1D7AEE3-7BE0-48D0-BA10-5EF6B899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711E85-77E8-45E5-96BA-4896883BD89A}"/>
              </a:ext>
            </a:extLst>
          </p:cNvPr>
          <p:cNvGrpSpPr/>
          <p:nvPr/>
        </p:nvGrpSpPr>
        <p:grpSpPr>
          <a:xfrm>
            <a:off x="1184005" y="2157028"/>
            <a:ext cx="1507305" cy="1566116"/>
            <a:chOff x="1184005" y="2303689"/>
            <a:chExt cx="1507305" cy="156611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B214FD24-2A67-4DB1-AE18-D50CC269C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005" y="2303689"/>
              <a:ext cx="1507305" cy="1566116"/>
            </a:xfrm>
            <a:custGeom>
              <a:avLst/>
              <a:gdLst>
                <a:gd name="T0" fmla="*/ 1247 w 1384"/>
                <a:gd name="T1" fmla="*/ 1196 h 1438"/>
                <a:gd name="T2" fmla="*/ 555 w 1384"/>
                <a:gd name="T3" fmla="*/ 1438 h 1438"/>
                <a:gd name="T4" fmla="*/ 0 w 1384"/>
                <a:gd name="T5" fmla="*/ 960 h 1438"/>
                <a:gd name="T6" fmla="*/ 136 w 1384"/>
                <a:gd name="T7" fmla="*/ 242 h 1438"/>
                <a:gd name="T8" fmla="*/ 828 w 1384"/>
                <a:gd name="T9" fmla="*/ 0 h 1438"/>
                <a:gd name="T10" fmla="*/ 1384 w 1384"/>
                <a:gd name="T11" fmla="*/ 477 h 1438"/>
                <a:gd name="T12" fmla="*/ 1247 w 1384"/>
                <a:gd name="T13" fmla="*/ 1196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4" h="1438">
                  <a:moveTo>
                    <a:pt x="1247" y="1196"/>
                  </a:moveTo>
                  <a:lnTo>
                    <a:pt x="555" y="1438"/>
                  </a:lnTo>
                  <a:lnTo>
                    <a:pt x="0" y="960"/>
                  </a:lnTo>
                  <a:lnTo>
                    <a:pt x="136" y="242"/>
                  </a:lnTo>
                  <a:lnTo>
                    <a:pt x="828" y="0"/>
                  </a:lnTo>
                  <a:lnTo>
                    <a:pt x="1384" y="477"/>
                  </a:lnTo>
                  <a:lnTo>
                    <a:pt x="1247" y="1196"/>
                  </a:lnTo>
                  <a:close/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AutoShape 62">
              <a:extLst>
                <a:ext uri="{FF2B5EF4-FFF2-40B4-BE49-F238E27FC236}">
                  <a16:creationId xmlns:a16="http://schemas.microsoft.com/office/drawing/2014/main" id="{748BD020-D31D-49EA-972E-453A6526A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301" y="2841390"/>
              <a:ext cx="490712" cy="490714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2DA99E3-49DC-4CD1-BF0F-5FBE35B88E6C}"/>
              </a:ext>
            </a:extLst>
          </p:cNvPr>
          <p:cNvGrpSpPr/>
          <p:nvPr/>
        </p:nvGrpSpPr>
        <p:grpSpPr>
          <a:xfrm>
            <a:off x="634967" y="4260845"/>
            <a:ext cx="2605380" cy="1462542"/>
            <a:chOff x="634967" y="4260845"/>
            <a:chExt cx="2605380" cy="146254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1A8153-6AB1-4853-BC25-F8EA7FD92F58}"/>
                </a:ext>
              </a:extLst>
            </p:cNvPr>
            <p:cNvSpPr txBox="1"/>
            <p:nvPr/>
          </p:nvSpPr>
          <p:spPr>
            <a:xfrm>
              <a:off x="1094317" y="4260845"/>
              <a:ext cx="16866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AA4E078-CDB1-49BF-A363-FA6A5BEFD067}"/>
                </a:ext>
              </a:extLst>
            </p:cNvPr>
            <p:cNvSpPr/>
            <p:nvPr/>
          </p:nvSpPr>
          <p:spPr>
            <a:xfrm>
              <a:off x="634967" y="4631357"/>
              <a:ext cx="2605380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printing and typesetting industry. Lorem specimen book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E75C85-24EB-4520-8F41-C0FABD9627B0}"/>
              </a:ext>
            </a:extLst>
          </p:cNvPr>
          <p:cNvGrpSpPr/>
          <p:nvPr/>
        </p:nvGrpSpPr>
        <p:grpSpPr>
          <a:xfrm>
            <a:off x="3956234" y="2157028"/>
            <a:ext cx="1507305" cy="1566116"/>
            <a:chOff x="3956234" y="2303689"/>
            <a:chExt cx="1507305" cy="1566116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D56F2BBE-698E-4EA3-962E-D98C73C60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234" y="2303689"/>
              <a:ext cx="1507305" cy="1566116"/>
            </a:xfrm>
            <a:custGeom>
              <a:avLst/>
              <a:gdLst>
                <a:gd name="T0" fmla="*/ 1247 w 1384"/>
                <a:gd name="T1" fmla="*/ 1196 h 1438"/>
                <a:gd name="T2" fmla="*/ 555 w 1384"/>
                <a:gd name="T3" fmla="*/ 1438 h 1438"/>
                <a:gd name="T4" fmla="*/ 0 w 1384"/>
                <a:gd name="T5" fmla="*/ 960 h 1438"/>
                <a:gd name="T6" fmla="*/ 136 w 1384"/>
                <a:gd name="T7" fmla="*/ 242 h 1438"/>
                <a:gd name="T8" fmla="*/ 828 w 1384"/>
                <a:gd name="T9" fmla="*/ 0 h 1438"/>
                <a:gd name="T10" fmla="*/ 1384 w 1384"/>
                <a:gd name="T11" fmla="*/ 477 h 1438"/>
                <a:gd name="T12" fmla="*/ 1247 w 1384"/>
                <a:gd name="T13" fmla="*/ 1196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4" h="1438">
                  <a:moveTo>
                    <a:pt x="1247" y="1196"/>
                  </a:moveTo>
                  <a:lnTo>
                    <a:pt x="555" y="1438"/>
                  </a:lnTo>
                  <a:lnTo>
                    <a:pt x="0" y="960"/>
                  </a:lnTo>
                  <a:lnTo>
                    <a:pt x="136" y="242"/>
                  </a:lnTo>
                  <a:lnTo>
                    <a:pt x="828" y="0"/>
                  </a:lnTo>
                  <a:lnTo>
                    <a:pt x="1384" y="477"/>
                  </a:lnTo>
                  <a:lnTo>
                    <a:pt x="1247" y="1196"/>
                  </a:ln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AutoShape 9">
              <a:extLst>
                <a:ext uri="{FF2B5EF4-FFF2-40B4-BE49-F238E27FC236}">
                  <a16:creationId xmlns:a16="http://schemas.microsoft.com/office/drawing/2014/main" id="{DFAA8F80-E88C-4734-8384-D0DFF8318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841" y="2780335"/>
              <a:ext cx="588090" cy="6128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D03E2E7-8206-4698-B3E8-A4ACD39E6C4E}"/>
              </a:ext>
            </a:extLst>
          </p:cNvPr>
          <p:cNvGrpSpPr/>
          <p:nvPr/>
        </p:nvGrpSpPr>
        <p:grpSpPr>
          <a:xfrm>
            <a:off x="3407196" y="4260845"/>
            <a:ext cx="2605380" cy="1462542"/>
            <a:chOff x="3620505" y="4146396"/>
            <a:chExt cx="2605380" cy="1462542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3321DB0-792D-4223-9580-0A4684051C47}"/>
                </a:ext>
              </a:extLst>
            </p:cNvPr>
            <p:cNvSpPr txBox="1"/>
            <p:nvPr/>
          </p:nvSpPr>
          <p:spPr>
            <a:xfrm>
              <a:off x="4079855" y="4146396"/>
              <a:ext cx="16866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4B104A1-28BC-4609-A661-2E9A0CF29E33}"/>
                </a:ext>
              </a:extLst>
            </p:cNvPr>
            <p:cNvSpPr/>
            <p:nvPr/>
          </p:nvSpPr>
          <p:spPr>
            <a:xfrm>
              <a:off x="3620505" y="4516908"/>
              <a:ext cx="2605380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printing and typesetting industry. Lorem specimen book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E8AB4B-B0FF-4F15-8304-8D830175B886}"/>
              </a:ext>
            </a:extLst>
          </p:cNvPr>
          <p:cNvGrpSpPr/>
          <p:nvPr/>
        </p:nvGrpSpPr>
        <p:grpSpPr>
          <a:xfrm>
            <a:off x="6728463" y="2157028"/>
            <a:ext cx="1507305" cy="1566116"/>
            <a:chOff x="6728463" y="2303689"/>
            <a:chExt cx="1507305" cy="1566116"/>
          </a:xfrm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971398FD-DC12-4BC8-840E-CF7E20D57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463" y="2303689"/>
              <a:ext cx="1507305" cy="1566116"/>
            </a:xfrm>
            <a:custGeom>
              <a:avLst/>
              <a:gdLst>
                <a:gd name="T0" fmla="*/ 1247 w 1384"/>
                <a:gd name="T1" fmla="*/ 1196 h 1438"/>
                <a:gd name="T2" fmla="*/ 555 w 1384"/>
                <a:gd name="T3" fmla="*/ 1438 h 1438"/>
                <a:gd name="T4" fmla="*/ 0 w 1384"/>
                <a:gd name="T5" fmla="*/ 960 h 1438"/>
                <a:gd name="T6" fmla="*/ 136 w 1384"/>
                <a:gd name="T7" fmla="*/ 242 h 1438"/>
                <a:gd name="T8" fmla="*/ 828 w 1384"/>
                <a:gd name="T9" fmla="*/ 0 h 1438"/>
                <a:gd name="T10" fmla="*/ 1384 w 1384"/>
                <a:gd name="T11" fmla="*/ 477 h 1438"/>
                <a:gd name="T12" fmla="*/ 1247 w 1384"/>
                <a:gd name="T13" fmla="*/ 1196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4" h="1438">
                  <a:moveTo>
                    <a:pt x="1247" y="1196"/>
                  </a:moveTo>
                  <a:lnTo>
                    <a:pt x="555" y="1438"/>
                  </a:lnTo>
                  <a:lnTo>
                    <a:pt x="0" y="960"/>
                  </a:lnTo>
                  <a:lnTo>
                    <a:pt x="136" y="242"/>
                  </a:lnTo>
                  <a:lnTo>
                    <a:pt x="828" y="0"/>
                  </a:lnTo>
                  <a:lnTo>
                    <a:pt x="1384" y="477"/>
                  </a:lnTo>
                  <a:lnTo>
                    <a:pt x="1247" y="1196"/>
                  </a:lnTo>
                  <a:close/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AutoShape 23">
              <a:extLst>
                <a:ext uri="{FF2B5EF4-FFF2-40B4-BE49-F238E27FC236}">
                  <a16:creationId xmlns:a16="http://schemas.microsoft.com/office/drawing/2014/main" id="{11C55A30-5B24-4D10-A713-7BA191C05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244" y="2802370"/>
              <a:ext cx="489742" cy="56875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593BEC4-40CA-4916-AE39-6B92F408230A}"/>
              </a:ext>
            </a:extLst>
          </p:cNvPr>
          <p:cNvGrpSpPr/>
          <p:nvPr/>
        </p:nvGrpSpPr>
        <p:grpSpPr>
          <a:xfrm>
            <a:off x="6179425" y="4260845"/>
            <a:ext cx="2605380" cy="1462542"/>
            <a:chOff x="3620505" y="4146396"/>
            <a:chExt cx="2605380" cy="1462542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48C1FD5-1BD9-4584-B09C-75B88F3AE08C}"/>
                </a:ext>
              </a:extLst>
            </p:cNvPr>
            <p:cNvSpPr txBox="1"/>
            <p:nvPr/>
          </p:nvSpPr>
          <p:spPr>
            <a:xfrm>
              <a:off x="4079855" y="4146396"/>
              <a:ext cx="16866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F725EAE-B126-4ACF-8BD1-E574DC7D39A7}"/>
                </a:ext>
              </a:extLst>
            </p:cNvPr>
            <p:cNvSpPr/>
            <p:nvPr/>
          </p:nvSpPr>
          <p:spPr>
            <a:xfrm>
              <a:off x="3620505" y="4516908"/>
              <a:ext cx="2605380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printing and typesetting industry. Lorem specimen book</a:t>
              </a:r>
            </a:p>
          </p:txBody>
        </p:sp>
      </p:grpSp>
      <p:sp>
        <p:nvSpPr>
          <p:cNvPr id="32" name="Freeform 5">
            <a:extLst>
              <a:ext uri="{FF2B5EF4-FFF2-40B4-BE49-F238E27FC236}">
                <a16:creationId xmlns:a16="http://schemas.microsoft.com/office/drawing/2014/main" id="{98C7DBE2-6464-4D54-867C-F001C7440C6D}"/>
              </a:ext>
            </a:extLst>
          </p:cNvPr>
          <p:cNvSpPr>
            <a:spLocks/>
          </p:cNvSpPr>
          <p:nvPr/>
        </p:nvSpPr>
        <p:spPr bwMode="auto">
          <a:xfrm>
            <a:off x="9500691" y="2157028"/>
            <a:ext cx="1507305" cy="1566116"/>
          </a:xfrm>
          <a:custGeom>
            <a:avLst/>
            <a:gdLst>
              <a:gd name="T0" fmla="*/ 1247 w 1384"/>
              <a:gd name="T1" fmla="*/ 1196 h 1438"/>
              <a:gd name="T2" fmla="*/ 555 w 1384"/>
              <a:gd name="T3" fmla="*/ 1438 h 1438"/>
              <a:gd name="T4" fmla="*/ 0 w 1384"/>
              <a:gd name="T5" fmla="*/ 960 h 1438"/>
              <a:gd name="T6" fmla="*/ 136 w 1384"/>
              <a:gd name="T7" fmla="*/ 242 h 1438"/>
              <a:gd name="T8" fmla="*/ 828 w 1384"/>
              <a:gd name="T9" fmla="*/ 0 h 1438"/>
              <a:gd name="T10" fmla="*/ 1384 w 1384"/>
              <a:gd name="T11" fmla="*/ 477 h 1438"/>
              <a:gd name="T12" fmla="*/ 1247 w 1384"/>
              <a:gd name="T13" fmla="*/ 1196 h 1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1438">
                <a:moveTo>
                  <a:pt x="1247" y="1196"/>
                </a:moveTo>
                <a:lnTo>
                  <a:pt x="555" y="1438"/>
                </a:lnTo>
                <a:lnTo>
                  <a:pt x="0" y="960"/>
                </a:lnTo>
                <a:lnTo>
                  <a:pt x="136" y="242"/>
                </a:lnTo>
                <a:lnTo>
                  <a:pt x="828" y="0"/>
                </a:lnTo>
                <a:lnTo>
                  <a:pt x="1384" y="477"/>
                </a:lnTo>
                <a:lnTo>
                  <a:pt x="1247" y="1196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AutoShape 9">
            <a:extLst>
              <a:ext uri="{FF2B5EF4-FFF2-40B4-BE49-F238E27FC236}">
                <a16:creationId xmlns:a16="http://schemas.microsoft.com/office/drawing/2014/main" id="{3E60A58F-75CD-4057-A016-B0933C6E3B5A}"/>
              </a:ext>
            </a:extLst>
          </p:cNvPr>
          <p:cNvSpPr>
            <a:spLocks/>
          </p:cNvSpPr>
          <p:nvPr/>
        </p:nvSpPr>
        <p:spPr bwMode="auto">
          <a:xfrm>
            <a:off x="9960298" y="2633674"/>
            <a:ext cx="588090" cy="61282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E91AACE-99FF-48EB-AC1D-FC219AB25E3F}"/>
              </a:ext>
            </a:extLst>
          </p:cNvPr>
          <p:cNvGrpSpPr/>
          <p:nvPr/>
        </p:nvGrpSpPr>
        <p:grpSpPr>
          <a:xfrm>
            <a:off x="8951653" y="4260845"/>
            <a:ext cx="2605380" cy="1462542"/>
            <a:chOff x="3620505" y="4146396"/>
            <a:chExt cx="2605380" cy="1462542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D2CD60E-2468-48A9-9597-AE2A4CED9249}"/>
                </a:ext>
              </a:extLst>
            </p:cNvPr>
            <p:cNvSpPr txBox="1"/>
            <p:nvPr/>
          </p:nvSpPr>
          <p:spPr>
            <a:xfrm>
              <a:off x="4079855" y="4146396"/>
              <a:ext cx="16866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A12EFF0-F376-4CDD-AD58-1CC579DE564E}"/>
                </a:ext>
              </a:extLst>
            </p:cNvPr>
            <p:cNvSpPr/>
            <p:nvPr/>
          </p:nvSpPr>
          <p:spPr>
            <a:xfrm>
              <a:off x="3620505" y="4516908"/>
              <a:ext cx="2605380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printing and typesetting industry. Lorem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F69E19-E221-42C5-AE60-BD9A6363ADFD}"/>
              </a:ext>
            </a:extLst>
          </p:cNvPr>
          <p:cNvSpPr/>
          <p:nvPr/>
        </p:nvSpPr>
        <p:spPr>
          <a:xfrm>
            <a:off x="6329979" y="501699"/>
            <a:ext cx="208582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About us</a:t>
            </a:r>
            <a:endParaRPr lang="en-US" sz="35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8176DC5-935C-4918-ACFC-1315B1704547}"/>
              </a:ext>
            </a:extLst>
          </p:cNvPr>
          <p:cNvSpPr/>
          <p:nvPr/>
        </p:nvSpPr>
        <p:spPr>
          <a:xfrm>
            <a:off x="6329979" y="1118127"/>
            <a:ext cx="4552721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electronic typesetting, remaining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72A966-C520-46A6-9376-150A1E52528E}"/>
              </a:ext>
            </a:extLst>
          </p:cNvPr>
          <p:cNvGrpSpPr/>
          <p:nvPr/>
        </p:nvGrpSpPr>
        <p:grpSpPr>
          <a:xfrm>
            <a:off x="6096000" y="2615462"/>
            <a:ext cx="2605380" cy="3566359"/>
            <a:chOff x="6538621" y="2795943"/>
            <a:chExt cx="2605380" cy="356635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640130D-54AE-448C-A809-5F8807D9FC51}"/>
                </a:ext>
              </a:extLst>
            </p:cNvPr>
            <p:cNvGrpSpPr/>
            <p:nvPr/>
          </p:nvGrpSpPr>
          <p:grpSpPr>
            <a:xfrm>
              <a:off x="7087659" y="2795943"/>
              <a:ext cx="1507305" cy="1566116"/>
              <a:chOff x="6728463" y="2303689"/>
              <a:chExt cx="1507305" cy="1566116"/>
            </a:xfrm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id="{A9E460A2-52E6-491E-B8B2-0F171F7EA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8463" y="2303689"/>
                <a:ext cx="1507305" cy="1566116"/>
              </a:xfrm>
              <a:custGeom>
                <a:avLst/>
                <a:gdLst>
                  <a:gd name="T0" fmla="*/ 1247 w 1384"/>
                  <a:gd name="T1" fmla="*/ 1196 h 1438"/>
                  <a:gd name="T2" fmla="*/ 555 w 1384"/>
                  <a:gd name="T3" fmla="*/ 1438 h 1438"/>
                  <a:gd name="T4" fmla="*/ 0 w 1384"/>
                  <a:gd name="T5" fmla="*/ 960 h 1438"/>
                  <a:gd name="T6" fmla="*/ 136 w 1384"/>
                  <a:gd name="T7" fmla="*/ 242 h 1438"/>
                  <a:gd name="T8" fmla="*/ 828 w 1384"/>
                  <a:gd name="T9" fmla="*/ 0 h 1438"/>
                  <a:gd name="T10" fmla="*/ 1384 w 1384"/>
                  <a:gd name="T11" fmla="*/ 477 h 1438"/>
                  <a:gd name="T12" fmla="*/ 1247 w 1384"/>
                  <a:gd name="T13" fmla="*/ 1196 h 1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4" h="1438">
                    <a:moveTo>
                      <a:pt x="1247" y="1196"/>
                    </a:moveTo>
                    <a:lnTo>
                      <a:pt x="555" y="1438"/>
                    </a:lnTo>
                    <a:lnTo>
                      <a:pt x="0" y="960"/>
                    </a:lnTo>
                    <a:lnTo>
                      <a:pt x="136" y="242"/>
                    </a:lnTo>
                    <a:lnTo>
                      <a:pt x="828" y="0"/>
                    </a:lnTo>
                    <a:lnTo>
                      <a:pt x="1384" y="477"/>
                    </a:lnTo>
                    <a:lnTo>
                      <a:pt x="1247" y="1196"/>
                    </a:lnTo>
                    <a:close/>
                  </a:path>
                </a:pathLst>
              </a:custGeom>
              <a:noFill/>
              <a:ln w="28575">
                <a:solidFill>
                  <a:schemeClr val="accent4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AutoShape 23">
                <a:extLst>
                  <a:ext uri="{FF2B5EF4-FFF2-40B4-BE49-F238E27FC236}">
                    <a16:creationId xmlns:a16="http://schemas.microsoft.com/office/drawing/2014/main" id="{1A1BEC5D-6DC4-47D8-B56C-4D25500A6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7244" y="2802370"/>
                <a:ext cx="489742" cy="56875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371" y="3866"/>
                    </a:moveTo>
                    <a:lnTo>
                      <a:pt x="19371" y="4855"/>
                    </a:lnTo>
                    <a:cubicBezTo>
                      <a:pt x="19371" y="5883"/>
                      <a:pt x="18402" y="6722"/>
                      <a:pt x="17208" y="6722"/>
                    </a:cubicBezTo>
                    <a:lnTo>
                      <a:pt x="17208" y="3866"/>
                    </a:lnTo>
                    <a:cubicBezTo>
                      <a:pt x="17208" y="3866"/>
                      <a:pt x="19371" y="3866"/>
                      <a:pt x="19371" y="3866"/>
                    </a:cubicBezTo>
                    <a:close/>
                    <a:moveTo>
                      <a:pt x="13708" y="5371"/>
                    </a:moveTo>
                    <a:lnTo>
                      <a:pt x="12391" y="6329"/>
                    </a:lnTo>
                    <a:lnTo>
                      <a:pt x="12801" y="7772"/>
                    </a:lnTo>
                    <a:cubicBezTo>
                      <a:pt x="12878" y="8041"/>
                      <a:pt x="12535" y="8258"/>
                      <a:pt x="12258" y="8112"/>
                    </a:cubicBezTo>
                    <a:lnTo>
                      <a:pt x="10797" y="7327"/>
                    </a:lnTo>
                    <a:lnTo>
                      <a:pt x="9332" y="8108"/>
                    </a:lnTo>
                    <a:cubicBezTo>
                      <a:pt x="9055" y="8254"/>
                      <a:pt x="8711" y="8041"/>
                      <a:pt x="8788" y="7768"/>
                    </a:cubicBezTo>
                    <a:lnTo>
                      <a:pt x="9199" y="6325"/>
                    </a:lnTo>
                    <a:lnTo>
                      <a:pt x="7887" y="5371"/>
                    </a:lnTo>
                    <a:cubicBezTo>
                      <a:pt x="7640" y="5191"/>
                      <a:pt x="7769" y="4842"/>
                      <a:pt x="8092" y="4824"/>
                    </a:cubicBezTo>
                    <a:lnTo>
                      <a:pt x="9809" y="4718"/>
                    </a:lnTo>
                    <a:lnTo>
                      <a:pt x="10464" y="3341"/>
                    </a:lnTo>
                    <a:cubicBezTo>
                      <a:pt x="10587" y="3081"/>
                      <a:pt x="11013" y="3081"/>
                      <a:pt x="11136" y="3341"/>
                    </a:cubicBezTo>
                    <a:lnTo>
                      <a:pt x="11786" y="4714"/>
                    </a:lnTo>
                    <a:lnTo>
                      <a:pt x="13503" y="4820"/>
                    </a:lnTo>
                    <a:cubicBezTo>
                      <a:pt x="13826" y="4842"/>
                      <a:pt x="13954" y="5191"/>
                      <a:pt x="13708" y="5371"/>
                    </a:cubicBezTo>
                    <a:cubicBezTo>
                      <a:pt x="13708" y="5371"/>
                      <a:pt x="13708" y="5371"/>
                      <a:pt x="13708" y="5371"/>
                    </a:cubicBezTo>
                    <a:close/>
                    <a:moveTo>
                      <a:pt x="4386" y="6722"/>
                    </a:moveTo>
                    <a:cubicBezTo>
                      <a:pt x="3193" y="6722"/>
                      <a:pt x="2219" y="5883"/>
                      <a:pt x="2219" y="4855"/>
                    </a:cubicBezTo>
                    <a:lnTo>
                      <a:pt x="2219" y="3866"/>
                    </a:lnTo>
                    <a:lnTo>
                      <a:pt x="4386" y="3866"/>
                    </a:lnTo>
                    <a:cubicBezTo>
                      <a:pt x="4386" y="3866"/>
                      <a:pt x="4386" y="6722"/>
                      <a:pt x="4386" y="6722"/>
                    </a:cubicBezTo>
                    <a:close/>
                    <a:moveTo>
                      <a:pt x="17208" y="0"/>
                    </a:moveTo>
                    <a:lnTo>
                      <a:pt x="4386" y="0"/>
                    </a:lnTo>
                    <a:lnTo>
                      <a:pt x="4386" y="1955"/>
                    </a:lnTo>
                    <a:lnTo>
                      <a:pt x="0" y="1955"/>
                    </a:lnTo>
                    <a:lnTo>
                      <a:pt x="0" y="4855"/>
                    </a:lnTo>
                    <a:cubicBezTo>
                      <a:pt x="0" y="6938"/>
                      <a:pt x="1968" y="8633"/>
                      <a:pt x="4386" y="8633"/>
                    </a:cubicBezTo>
                    <a:lnTo>
                      <a:pt x="4463" y="8633"/>
                    </a:lnTo>
                    <a:cubicBezTo>
                      <a:pt x="4868" y="10897"/>
                      <a:pt x="6872" y="12702"/>
                      <a:pt x="9444" y="13179"/>
                    </a:cubicBezTo>
                    <a:lnTo>
                      <a:pt x="9444" y="16308"/>
                    </a:lnTo>
                    <a:lnTo>
                      <a:pt x="7871" y="16308"/>
                    </a:lnTo>
                    <a:cubicBezTo>
                      <a:pt x="7384" y="16308"/>
                      <a:pt x="6995" y="16648"/>
                      <a:pt x="6995" y="17062"/>
                    </a:cubicBezTo>
                    <a:lnTo>
                      <a:pt x="6995" y="18056"/>
                    </a:lnTo>
                    <a:lnTo>
                      <a:pt x="5652" y="18056"/>
                    </a:lnTo>
                    <a:lnTo>
                      <a:pt x="5652" y="21600"/>
                    </a:lnTo>
                    <a:lnTo>
                      <a:pt x="15948" y="21600"/>
                    </a:lnTo>
                    <a:lnTo>
                      <a:pt x="15948" y="18056"/>
                    </a:lnTo>
                    <a:lnTo>
                      <a:pt x="14605" y="18056"/>
                    </a:lnTo>
                    <a:lnTo>
                      <a:pt x="14605" y="17062"/>
                    </a:lnTo>
                    <a:cubicBezTo>
                      <a:pt x="14605" y="16643"/>
                      <a:pt x="14210" y="16308"/>
                      <a:pt x="13729" y="16308"/>
                    </a:cubicBezTo>
                    <a:lnTo>
                      <a:pt x="12155" y="16308"/>
                    </a:lnTo>
                    <a:lnTo>
                      <a:pt x="12155" y="13179"/>
                    </a:lnTo>
                    <a:cubicBezTo>
                      <a:pt x="14733" y="12702"/>
                      <a:pt x="16731" y="10893"/>
                      <a:pt x="17137" y="8633"/>
                    </a:cubicBezTo>
                    <a:lnTo>
                      <a:pt x="17214" y="8633"/>
                    </a:lnTo>
                    <a:cubicBezTo>
                      <a:pt x="19632" y="8633"/>
                      <a:pt x="21600" y="6938"/>
                      <a:pt x="21600" y="4855"/>
                    </a:cubicBezTo>
                    <a:lnTo>
                      <a:pt x="21600" y="1955"/>
                    </a:lnTo>
                    <a:lnTo>
                      <a:pt x="17214" y="1955"/>
                    </a:lnTo>
                    <a:lnTo>
                      <a:pt x="17214" y="0"/>
                    </a:lnTo>
                    <a:cubicBezTo>
                      <a:pt x="17214" y="0"/>
                      <a:pt x="17208" y="0"/>
                      <a:pt x="17208" y="0"/>
                    </a:cubicBezTo>
                    <a:close/>
                    <a:moveTo>
                      <a:pt x="17208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2492400-6E5C-4104-BE4A-0A8C12E199EA}"/>
                </a:ext>
              </a:extLst>
            </p:cNvPr>
            <p:cNvGrpSpPr/>
            <p:nvPr/>
          </p:nvGrpSpPr>
          <p:grpSpPr>
            <a:xfrm>
              <a:off x="6538621" y="4899760"/>
              <a:ext cx="2605380" cy="1462542"/>
              <a:chOff x="3620505" y="4146396"/>
              <a:chExt cx="2605380" cy="146254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442C390-9A95-40E2-96CC-F6DB6F6CA534}"/>
                  </a:ext>
                </a:extLst>
              </p:cNvPr>
              <p:cNvSpPr txBox="1"/>
              <p:nvPr/>
            </p:nvSpPr>
            <p:spPr>
              <a:xfrm>
                <a:off x="4079855" y="4146396"/>
                <a:ext cx="168668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TITLE TEXT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BF6E4C2-5ED6-40B0-B58C-482898EE8F66}"/>
                  </a:ext>
                </a:extLst>
              </p:cNvPr>
              <p:cNvSpPr/>
              <p:nvPr/>
            </p:nvSpPr>
            <p:spPr>
              <a:xfrm>
                <a:off x="3620505" y="4516908"/>
                <a:ext cx="2605380" cy="10920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dummy text of the printing and typesetting industry. Lorem specimen book</a:t>
                </a:r>
              </a:p>
            </p:txBody>
          </p:sp>
        </p:grpSp>
      </p:grpSp>
      <p:sp>
        <p:nvSpPr>
          <p:cNvPr id="44" name="Freeform 5">
            <a:extLst>
              <a:ext uri="{FF2B5EF4-FFF2-40B4-BE49-F238E27FC236}">
                <a16:creationId xmlns:a16="http://schemas.microsoft.com/office/drawing/2014/main" id="{619821CF-0B5C-4320-B8C5-AE5B599E5A8C}"/>
              </a:ext>
            </a:extLst>
          </p:cNvPr>
          <p:cNvSpPr>
            <a:spLocks/>
          </p:cNvSpPr>
          <p:nvPr/>
        </p:nvSpPr>
        <p:spPr bwMode="auto">
          <a:xfrm>
            <a:off x="9417266" y="2615462"/>
            <a:ext cx="1507305" cy="1566116"/>
          </a:xfrm>
          <a:custGeom>
            <a:avLst/>
            <a:gdLst>
              <a:gd name="T0" fmla="*/ 1247 w 1384"/>
              <a:gd name="T1" fmla="*/ 1196 h 1438"/>
              <a:gd name="T2" fmla="*/ 555 w 1384"/>
              <a:gd name="T3" fmla="*/ 1438 h 1438"/>
              <a:gd name="T4" fmla="*/ 0 w 1384"/>
              <a:gd name="T5" fmla="*/ 960 h 1438"/>
              <a:gd name="T6" fmla="*/ 136 w 1384"/>
              <a:gd name="T7" fmla="*/ 242 h 1438"/>
              <a:gd name="T8" fmla="*/ 828 w 1384"/>
              <a:gd name="T9" fmla="*/ 0 h 1438"/>
              <a:gd name="T10" fmla="*/ 1384 w 1384"/>
              <a:gd name="T11" fmla="*/ 477 h 1438"/>
              <a:gd name="T12" fmla="*/ 1247 w 1384"/>
              <a:gd name="T13" fmla="*/ 1196 h 1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1438">
                <a:moveTo>
                  <a:pt x="1247" y="1196"/>
                </a:moveTo>
                <a:lnTo>
                  <a:pt x="555" y="1438"/>
                </a:lnTo>
                <a:lnTo>
                  <a:pt x="0" y="960"/>
                </a:lnTo>
                <a:lnTo>
                  <a:pt x="136" y="242"/>
                </a:lnTo>
                <a:lnTo>
                  <a:pt x="828" y="0"/>
                </a:lnTo>
                <a:lnTo>
                  <a:pt x="1384" y="477"/>
                </a:lnTo>
                <a:lnTo>
                  <a:pt x="1247" y="1196"/>
                </a:lnTo>
                <a:close/>
              </a:path>
            </a:pathLst>
          </a:custGeom>
          <a:solidFill>
            <a:schemeClr val="accent6"/>
          </a:solidFill>
          <a:ln w="285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AutoShape 9">
            <a:extLst>
              <a:ext uri="{FF2B5EF4-FFF2-40B4-BE49-F238E27FC236}">
                <a16:creationId xmlns:a16="http://schemas.microsoft.com/office/drawing/2014/main" id="{AAF08B28-CD42-4098-BDA5-9645F0E0D45E}"/>
              </a:ext>
            </a:extLst>
          </p:cNvPr>
          <p:cNvSpPr>
            <a:spLocks/>
          </p:cNvSpPr>
          <p:nvPr/>
        </p:nvSpPr>
        <p:spPr bwMode="auto">
          <a:xfrm>
            <a:off x="9876873" y="3092108"/>
            <a:ext cx="588090" cy="61282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C84EAA5-6FC5-4F0B-8F08-319DC213C172}"/>
              </a:ext>
            </a:extLst>
          </p:cNvPr>
          <p:cNvGrpSpPr/>
          <p:nvPr/>
        </p:nvGrpSpPr>
        <p:grpSpPr>
          <a:xfrm>
            <a:off x="8868228" y="4719279"/>
            <a:ext cx="2605380" cy="1462542"/>
            <a:chOff x="3620505" y="4146396"/>
            <a:chExt cx="2605380" cy="1462542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5C90A12-1015-4431-B563-2B003FDBFC44}"/>
                </a:ext>
              </a:extLst>
            </p:cNvPr>
            <p:cNvSpPr txBox="1"/>
            <p:nvPr/>
          </p:nvSpPr>
          <p:spPr>
            <a:xfrm>
              <a:off x="4079855" y="4146396"/>
              <a:ext cx="16866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71DE5AE-FD1F-4390-B950-574B70F57A89}"/>
                </a:ext>
              </a:extLst>
            </p:cNvPr>
            <p:cNvSpPr/>
            <p:nvPr/>
          </p:nvSpPr>
          <p:spPr>
            <a:xfrm>
              <a:off x="3620505" y="4516908"/>
              <a:ext cx="2605380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printing and typesetting industry. Lorem specimen book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62AB0D0-414A-409B-8673-871B3B14AB3D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>
            <a:extLst>
              <a:ext uri="{FF2B5EF4-FFF2-40B4-BE49-F238E27FC236}">
                <a16:creationId xmlns:a16="http://schemas.microsoft.com/office/drawing/2014/main" id="{667C0BDD-359F-4CBA-AB5B-AD007301200A}"/>
              </a:ext>
            </a:extLst>
          </p:cNvPr>
          <p:cNvSpPr>
            <a:spLocks/>
          </p:cNvSpPr>
          <p:nvPr/>
        </p:nvSpPr>
        <p:spPr bwMode="auto">
          <a:xfrm>
            <a:off x="1085598" y="1575711"/>
            <a:ext cx="4898507" cy="5089631"/>
          </a:xfrm>
          <a:custGeom>
            <a:avLst/>
            <a:gdLst>
              <a:gd name="T0" fmla="*/ 1247 w 1384"/>
              <a:gd name="T1" fmla="*/ 1196 h 1438"/>
              <a:gd name="T2" fmla="*/ 555 w 1384"/>
              <a:gd name="T3" fmla="*/ 1438 h 1438"/>
              <a:gd name="T4" fmla="*/ 0 w 1384"/>
              <a:gd name="T5" fmla="*/ 960 h 1438"/>
              <a:gd name="T6" fmla="*/ 136 w 1384"/>
              <a:gd name="T7" fmla="*/ 242 h 1438"/>
              <a:gd name="T8" fmla="*/ 828 w 1384"/>
              <a:gd name="T9" fmla="*/ 0 h 1438"/>
              <a:gd name="T10" fmla="*/ 1384 w 1384"/>
              <a:gd name="T11" fmla="*/ 477 h 1438"/>
              <a:gd name="T12" fmla="*/ 1247 w 1384"/>
              <a:gd name="T13" fmla="*/ 1196 h 1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1438">
                <a:moveTo>
                  <a:pt x="1247" y="1196"/>
                </a:moveTo>
                <a:lnTo>
                  <a:pt x="555" y="1438"/>
                </a:lnTo>
                <a:lnTo>
                  <a:pt x="0" y="960"/>
                </a:lnTo>
                <a:lnTo>
                  <a:pt x="136" y="242"/>
                </a:lnTo>
                <a:lnTo>
                  <a:pt x="828" y="0"/>
                </a:lnTo>
                <a:lnTo>
                  <a:pt x="1384" y="477"/>
                </a:lnTo>
                <a:lnTo>
                  <a:pt x="1247" y="1196"/>
                </a:lnTo>
                <a:close/>
              </a:path>
            </a:pathLst>
          </a:custGeom>
          <a:solidFill>
            <a:schemeClr val="accent6">
              <a:alpha val="20000"/>
            </a:schemeClr>
          </a:solidFill>
          <a:ln w="285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918C39C6-914A-43A8-9893-E85E3D58C7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EAB95A2E-126E-45BB-8280-1E353521524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57F582-CD83-4E06-8A1A-1A4DB4F22DE7}"/>
              </a:ext>
            </a:extLst>
          </p:cNvPr>
          <p:cNvGrpSpPr/>
          <p:nvPr/>
        </p:nvGrpSpPr>
        <p:grpSpPr>
          <a:xfrm>
            <a:off x="6895638" y="2383635"/>
            <a:ext cx="4210764" cy="3492325"/>
            <a:chOff x="6699007" y="2383635"/>
            <a:chExt cx="4210764" cy="349232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578502D-C210-4941-A24D-4194BC65F8DF}"/>
                </a:ext>
              </a:extLst>
            </p:cNvPr>
            <p:cNvSpPr txBox="1"/>
            <p:nvPr/>
          </p:nvSpPr>
          <p:spPr>
            <a:xfrm>
              <a:off x="7660036" y="2435649"/>
              <a:ext cx="1125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A8034C6-1C2A-4399-BE03-10187BFA9FBE}"/>
                </a:ext>
              </a:extLst>
            </p:cNvPr>
            <p:cNvSpPr/>
            <p:nvPr/>
          </p:nvSpPr>
          <p:spPr>
            <a:xfrm>
              <a:off x="7689016" y="2738343"/>
              <a:ext cx="322075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lorem ipsum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powerpoint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text see.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517AB5B-FFE9-4F46-8A16-7123C3BAE42F}"/>
                </a:ext>
              </a:extLst>
            </p:cNvPr>
            <p:cNvSpPr/>
            <p:nvPr/>
          </p:nvSpPr>
          <p:spPr>
            <a:xfrm>
              <a:off x="6699007" y="3700733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B449FA1-8D72-4B78-BC4F-B67B5EA2C116}"/>
                </a:ext>
              </a:extLst>
            </p:cNvPr>
            <p:cNvSpPr/>
            <p:nvPr/>
          </p:nvSpPr>
          <p:spPr>
            <a:xfrm>
              <a:off x="6699007" y="5017831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8F1858-B74B-4E17-B3CB-DCF6995C11C4}"/>
                </a:ext>
              </a:extLst>
            </p:cNvPr>
            <p:cNvSpPr/>
            <p:nvPr/>
          </p:nvSpPr>
          <p:spPr>
            <a:xfrm>
              <a:off x="6699007" y="2383635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48F9AB1-B4EB-48DF-B124-FCBCD7FBD86F}"/>
                </a:ext>
              </a:extLst>
            </p:cNvPr>
            <p:cNvGrpSpPr/>
            <p:nvPr/>
          </p:nvGrpSpPr>
          <p:grpSpPr>
            <a:xfrm>
              <a:off x="6813745" y="3815471"/>
              <a:ext cx="628652" cy="628652"/>
              <a:chOff x="3934921" y="1806230"/>
              <a:chExt cx="469452" cy="469452"/>
            </a:xfrm>
          </p:grpSpPr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id="{E6ED658F-1283-4BF8-BD32-8D480F2909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9338" y="1917773"/>
                <a:ext cx="240618" cy="24636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B719BC9-6071-407A-934D-D474DB95D2B6}"/>
                  </a:ext>
                </a:extLst>
              </p:cNvPr>
              <p:cNvSpPr/>
              <p:nvPr/>
            </p:nvSpPr>
            <p:spPr>
              <a:xfrm>
                <a:off x="3934921" y="1806230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5E800D8-C31D-4BB9-8DA6-E1184B809099}"/>
                </a:ext>
              </a:extLst>
            </p:cNvPr>
            <p:cNvGrpSpPr/>
            <p:nvPr/>
          </p:nvGrpSpPr>
          <p:grpSpPr>
            <a:xfrm>
              <a:off x="7004126" y="5287992"/>
              <a:ext cx="247890" cy="317805"/>
              <a:chOff x="2522538" y="3189288"/>
              <a:chExt cx="371475" cy="476250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0F5A1077-2E92-4F83-AA99-D7030AD71A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id="{8FED8B99-A521-4DC6-AF9F-CB90792A62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7">
                <a:extLst>
                  <a:ext uri="{FF2B5EF4-FFF2-40B4-BE49-F238E27FC236}">
                    <a16:creationId xmlns:a16="http://schemas.microsoft.com/office/drawing/2014/main" id="{E9CFB3D9-D2DD-4BDB-BDE4-5F5E5721A1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8768C31-4CF8-465E-A8A4-2C1D010537A7}"/>
                </a:ext>
              </a:extLst>
            </p:cNvPr>
            <p:cNvSpPr/>
            <p:nvPr/>
          </p:nvSpPr>
          <p:spPr>
            <a:xfrm>
              <a:off x="6813745" y="5132569"/>
              <a:ext cx="628652" cy="628652"/>
            </a:xfrm>
            <a:prstGeom prst="ellipse">
              <a:avLst/>
            </a:prstGeom>
            <a:noFill/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utoShape 9">
              <a:extLst>
                <a:ext uri="{FF2B5EF4-FFF2-40B4-BE49-F238E27FC236}">
                  <a16:creationId xmlns:a16="http://schemas.microsoft.com/office/drawing/2014/main" id="{6457C1BC-81A1-4BC3-BBD9-CF0D5897B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1540" y="2628744"/>
              <a:ext cx="353061" cy="36790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E6BA644-9763-4138-B74E-EE1C2DF89394}"/>
                </a:ext>
              </a:extLst>
            </p:cNvPr>
            <p:cNvSpPr/>
            <p:nvPr/>
          </p:nvSpPr>
          <p:spPr>
            <a:xfrm>
              <a:off x="6813745" y="2498373"/>
              <a:ext cx="628652" cy="628652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0F53BC3-B9F8-4302-BE8C-A50F4C694D9E}"/>
                </a:ext>
              </a:extLst>
            </p:cNvPr>
            <p:cNvSpPr txBox="1"/>
            <p:nvPr/>
          </p:nvSpPr>
          <p:spPr>
            <a:xfrm>
              <a:off x="7660036" y="3752747"/>
              <a:ext cx="1125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0BD35A0-8049-4A4E-8679-40DB848B92B7}"/>
                </a:ext>
              </a:extLst>
            </p:cNvPr>
            <p:cNvSpPr/>
            <p:nvPr/>
          </p:nvSpPr>
          <p:spPr>
            <a:xfrm>
              <a:off x="7689016" y="4055441"/>
              <a:ext cx="322075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lorem ipsum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powerpoint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text see.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85C7C56-DEA6-48B1-A72C-17C50B9391DB}"/>
                </a:ext>
              </a:extLst>
            </p:cNvPr>
            <p:cNvSpPr txBox="1"/>
            <p:nvPr/>
          </p:nvSpPr>
          <p:spPr>
            <a:xfrm>
              <a:off x="7660036" y="5069845"/>
              <a:ext cx="1125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61A55A5-988B-488E-88E7-1E59454D71FD}"/>
                </a:ext>
              </a:extLst>
            </p:cNvPr>
            <p:cNvSpPr/>
            <p:nvPr/>
          </p:nvSpPr>
          <p:spPr>
            <a:xfrm>
              <a:off x="7689016" y="5372539"/>
              <a:ext cx="322075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lorem ipsum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powerpoint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text see.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DA58127-426C-41A6-80F2-D41BB79523AC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F10AF4-B757-4361-A60A-1D14949D47BB}"/>
              </a:ext>
            </a:extLst>
          </p:cNvPr>
          <p:cNvGrpSpPr/>
          <p:nvPr/>
        </p:nvGrpSpPr>
        <p:grpSpPr>
          <a:xfrm>
            <a:off x="6932395" y="1225747"/>
            <a:ext cx="4552721" cy="1598513"/>
            <a:chOff x="6844586" y="1225747"/>
            <a:chExt cx="4552721" cy="15985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8A15A9-EEBF-48A6-BDA6-DA10BF99A7EA}"/>
                </a:ext>
              </a:extLst>
            </p:cNvPr>
            <p:cNvSpPr/>
            <p:nvPr/>
          </p:nvSpPr>
          <p:spPr>
            <a:xfrm>
              <a:off x="6844586" y="1225747"/>
              <a:ext cx="250421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Our Services</a:t>
              </a:r>
              <a:endParaRPr lang="en-US" sz="30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2E93B27-60DA-40E1-942D-24442DED8D5E}"/>
                </a:ext>
              </a:extLst>
            </p:cNvPr>
            <p:cNvSpPr/>
            <p:nvPr/>
          </p:nvSpPr>
          <p:spPr>
            <a:xfrm>
              <a:off x="6844586" y="1732230"/>
              <a:ext cx="4552721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electronic typesetting, remaining essentially unchanged. It was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in the 1960s with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47E0546-D02E-49DD-B708-DAD1B4CC5ED8}"/>
              </a:ext>
            </a:extLst>
          </p:cNvPr>
          <p:cNvGrpSpPr/>
          <p:nvPr/>
        </p:nvGrpSpPr>
        <p:grpSpPr>
          <a:xfrm>
            <a:off x="6932395" y="3457026"/>
            <a:ext cx="4210764" cy="2175227"/>
            <a:chOff x="6895638" y="3429000"/>
            <a:chExt cx="4210764" cy="217522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952A688-A433-4D08-9531-E8F2DF8D8F80}"/>
                </a:ext>
              </a:extLst>
            </p:cNvPr>
            <p:cNvSpPr txBox="1"/>
            <p:nvPr/>
          </p:nvSpPr>
          <p:spPr>
            <a:xfrm>
              <a:off x="7856667" y="3481014"/>
              <a:ext cx="1125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E280491-AF90-4639-9BB3-E6ED0C042F42}"/>
                </a:ext>
              </a:extLst>
            </p:cNvPr>
            <p:cNvSpPr/>
            <p:nvPr/>
          </p:nvSpPr>
          <p:spPr>
            <a:xfrm>
              <a:off x="7885647" y="3783708"/>
              <a:ext cx="322075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lorem ipsum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powerpoint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text see.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07466CD-E5AA-4D6F-A3ED-27A2C6829DB5}"/>
                </a:ext>
              </a:extLst>
            </p:cNvPr>
            <p:cNvSpPr/>
            <p:nvPr/>
          </p:nvSpPr>
          <p:spPr>
            <a:xfrm>
              <a:off x="6895638" y="4746098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EEE4CDF-3D45-4781-A322-56A535627F25}"/>
                </a:ext>
              </a:extLst>
            </p:cNvPr>
            <p:cNvSpPr/>
            <p:nvPr/>
          </p:nvSpPr>
          <p:spPr>
            <a:xfrm>
              <a:off x="6895638" y="3429000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B8B3F4C-E951-4476-A0AF-E5C8F77D907A}"/>
                </a:ext>
              </a:extLst>
            </p:cNvPr>
            <p:cNvGrpSpPr/>
            <p:nvPr/>
          </p:nvGrpSpPr>
          <p:grpSpPr>
            <a:xfrm>
              <a:off x="7010376" y="4860836"/>
              <a:ext cx="628652" cy="628652"/>
              <a:chOff x="3934921" y="1806230"/>
              <a:chExt cx="469452" cy="469452"/>
            </a:xfrm>
          </p:grpSpPr>
          <p:sp>
            <p:nvSpPr>
              <p:cNvPr id="49" name="Freeform 9">
                <a:extLst>
                  <a:ext uri="{FF2B5EF4-FFF2-40B4-BE49-F238E27FC236}">
                    <a16:creationId xmlns:a16="http://schemas.microsoft.com/office/drawing/2014/main" id="{0725A2E6-2616-429A-803A-7621FE28A4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9338" y="1917773"/>
                <a:ext cx="240618" cy="24636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0D3766E-21A7-47C2-B8FD-9405788F2148}"/>
                  </a:ext>
                </a:extLst>
              </p:cNvPr>
              <p:cNvSpPr/>
              <p:nvPr/>
            </p:nvSpPr>
            <p:spPr>
              <a:xfrm>
                <a:off x="3934921" y="1806230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AutoShape 9">
              <a:extLst>
                <a:ext uri="{FF2B5EF4-FFF2-40B4-BE49-F238E27FC236}">
                  <a16:creationId xmlns:a16="http://schemas.microsoft.com/office/drawing/2014/main" id="{A771A906-AADA-4AF4-B3BF-2C7892DEF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171" y="3674109"/>
              <a:ext cx="353061" cy="36790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63B7C49-D47F-4CA8-9F5B-7F94ABD949A0}"/>
                </a:ext>
              </a:extLst>
            </p:cNvPr>
            <p:cNvSpPr/>
            <p:nvPr/>
          </p:nvSpPr>
          <p:spPr>
            <a:xfrm>
              <a:off x="7010376" y="3543738"/>
              <a:ext cx="628652" cy="628652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7FE2CEA-0AD5-4E6A-A3B2-4FD7B3A0F91E}"/>
                </a:ext>
              </a:extLst>
            </p:cNvPr>
            <p:cNvSpPr txBox="1"/>
            <p:nvPr/>
          </p:nvSpPr>
          <p:spPr>
            <a:xfrm>
              <a:off x="7856667" y="4798112"/>
              <a:ext cx="11250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Title Text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B7FE7A5-CD55-463A-939E-B2525BB64CBE}"/>
                </a:ext>
              </a:extLst>
            </p:cNvPr>
            <p:cNvSpPr/>
            <p:nvPr/>
          </p:nvSpPr>
          <p:spPr>
            <a:xfrm>
              <a:off x="7885647" y="5100806"/>
              <a:ext cx="322075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lorem ipsum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powerpoint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text see.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3490D-629A-444E-B711-04228C446C07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AB26558-A57F-4AB0-AFF4-351A5A2698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E5681-EB0B-4768-8582-9C5012C37D0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579C304-EC7C-45BA-89D0-F7A19D3ECCEB}"/>
              </a:ext>
            </a:extLst>
          </p:cNvPr>
          <p:cNvGrpSpPr/>
          <p:nvPr/>
        </p:nvGrpSpPr>
        <p:grpSpPr>
          <a:xfrm>
            <a:off x="8011915" y="2364642"/>
            <a:ext cx="3120090" cy="3277271"/>
            <a:chOff x="1523348" y="2682501"/>
            <a:chExt cx="3120090" cy="3277271"/>
          </a:xfrm>
        </p:grpSpPr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2D06891A-B0BA-4D67-AFC8-4711EA709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348" y="4337312"/>
              <a:ext cx="3067701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D9301EBB-FFE4-4E05-A1EE-8E7C6EE96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087" y="3955306"/>
              <a:ext cx="2287140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7D09893-56B2-46D9-85C9-9159CF73FAD7}"/>
                </a:ext>
              </a:extLst>
            </p:cNvPr>
            <p:cNvSpPr/>
            <p:nvPr/>
          </p:nvSpPr>
          <p:spPr bwMode="auto">
            <a:xfrm>
              <a:off x="1523349" y="4018778"/>
              <a:ext cx="131694" cy="131694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Roboto Slab" pitchFamily="2" charset="0"/>
                <a:ea typeface="Roboto Slab" pitchFamily="2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9" name="Rectangle 17">
              <a:extLst>
                <a:ext uri="{FF2B5EF4-FFF2-40B4-BE49-F238E27FC236}">
                  <a16:creationId xmlns:a16="http://schemas.microsoft.com/office/drawing/2014/main" id="{8AF6FD0D-92E4-4330-BD9F-6E1E20E4E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349" y="3064507"/>
              <a:ext cx="3120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6B362CF1-20E3-4E8D-87AA-5E6A3846D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087" y="2682501"/>
              <a:ext cx="2118876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956ACFE-7A2B-4BE6-BA98-1E6DF1ACD70F}"/>
                </a:ext>
              </a:extLst>
            </p:cNvPr>
            <p:cNvSpPr/>
            <p:nvPr/>
          </p:nvSpPr>
          <p:spPr bwMode="auto">
            <a:xfrm>
              <a:off x="1523349" y="2745973"/>
              <a:ext cx="131694" cy="13169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Roboto Slab" pitchFamily="2" charset="0"/>
                <a:ea typeface="Roboto Slab" pitchFamily="2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C4234E86-5D7B-4C58-BB6B-17433915D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348" y="5610117"/>
              <a:ext cx="3120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3" name="Rectangle 6">
              <a:extLst>
                <a:ext uri="{FF2B5EF4-FFF2-40B4-BE49-F238E27FC236}">
                  <a16:creationId xmlns:a16="http://schemas.microsoft.com/office/drawing/2014/main" id="{53B199EE-1C5C-4E1D-AFD1-DEFCFE06B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087" y="5228111"/>
              <a:ext cx="2156976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BF3BDCD-195F-4268-A2BD-646F72B40774}"/>
                </a:ext>
              </a:extLst>
            </p:cNvPr>
            <p:cNvSpPr/>
            <p:nvPr/>
          </p:nvSpPr>
          <p:spPr bwMode="auto">
            <a:xfrm>
              <a:off x="1523349" y="5291583"/>
              <a:ext cx="131694" cy="13169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Roboto Slab" pitchFamily="2" charset="0"/>
                <a:ea typeface="Roboto Slab" pitchFamily="2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AD43A29-4C74-4662-B617-43D56348DE19}"/>
              </a:ext>
            </a:extLst>
          </p:cNvPr>
          <p:cNvSpPr>
            <a:spLocks noGrp="1"/>
          </p:cNvSpPr>
          <p:nvPr>
            <p:ph type="pic" sz="quarter" idx="2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4F1DCA-FCA9-455F-A4E8-E04CB251B80A}"/>
              </a:ext>
            </a:extLst>
          </p:cNvPr>
          <p:cNvSpPr>
            <a:spLocks noGrp="1"/>
          </p:cNvSpPr>
          <p:nvPr>
            <p:ph type="pic" sz="quarter" idx="2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666769-598F-4268-AE9A-FE3892D4A1F7}"/>
              </a:ext>
            </a:extLst>
          </p:cNvPr>
          <p:cNvSpPr>
            <a:spLocks noGrp="1"/>
          </p:cNvSpPr>
          <p:nvPr>
            <p:ph type="pic" sz="quarter" idx="2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92D4F46-7CC2-45B2-84F9-66131F90A969}"/>
              </a:ext>
            </a:extLst>
          </p:cNvPr>
          <p:cNvSpPr>
            <a:spLocks noGrp="1"/>
          </p:cNvSpPr>
          <p:nvPr>
            <p:ph type="pic" sz="quarter" idx="214"/>
          </p:nvPr>
        </p:nvSpPr>
        <p:spPr/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22795</TotalTime>
  <Words>1155</Words>
  <Application>Microsoft Office PowerPoint</Application>
  <PresentationFormat>Widescreen</PresentationFormat>
  <Paragraphs>225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9" baseType="lpstr">
      <vt:lpstr>Arial</vt:lpstr>
      <vt:lpstr>Calibri</vt:lpstr>
      <vt:lpstr>FontAwesome</vt:lpstr>
      <vt:lpstr>Gill Sans</vt:lpstr>
      <vt:lpstr>Lato</vt:lpstr>
      <vt:lpstr>Montserrat</vt:lpstr>
      <vt:lpstr>Montserrat Light</vt:lpstr>
      <vt:lpstr>Montserrat-Bold</vt:lpstr>
      <vt:lpstr>Montserrat-Regular</vt:lpstr>
      <vt:lpstr>Open Sans Condensed Light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Welcom Message</vt:lpstr>
      <vt:lpstr>Welcom Message</vt:lpstr>
      <vt:lpstr>About us</vt:lpstr>
      <vt:lpstr>PowerPoint Presentation</vt:lpstr>
      <vt:lpstr>Our Services</vt:lpstr>
      <vt:lpstr>PowerPoint Presentation</vt:lpstr>
      <vt:lpstr>Our Services</vt:lpstr>
      <vt:lpstr>Our Team</vt:lpstr>
      <vt:lpstr>PowerPoint Presentation</vt:lpstr>
      <vt:lpstr>Our Portfolio</vt:lpstr>
      <vt:lpstr>Our Portfolio</vt:lpstr>
      <vt:lpstr>Our Portfolio</vt:lpstr>
      <vt:lpstr>Our Timeline</vt:lpstr>
      <vt:lpstr>Our Timeline</vt:lpstr>
      <vt:lpstr>Map Information</vt:lpstr>
      <vt:lpstr>Mpa Information</vt:lpstr>
      <vt:lpstr>Our Information</vt:lpstr>
      <vt:lpstr>Text Single Column</vt:lpstr>
      <vt:lpstr>Square Image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3472</cp:revision>
  <dcterms:created xsi:type="dcterms:W3CDTF">2017-07-18T09:08:44Z</dcterms:created>
  <dcterms:modified xsi:type="dcterms:W3CDTF">2018-06-04T11:36:37Z</dcterms:modified>
</cp:coreProperties>
</file>