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handoutMasterIdLst>
    <p:handoutMasterId r:id="rId28"/>
  </p:handoutMasterIdLst>
  <p:sldIdLst>
    <p:sldId id="256" r:id="rId2"/>
    <p:sldId id="257" r:id="rId3"/>
    <p:sldId id="283" r:id="rId4"/>
    <p:sldId id="271" r:id="rId5"/>
    <p:sldId id="279" r:id="rId6"/>
    <p:sldId id="272" r:id="rId7"/>
    <p:sldId id="280" r:id="rId8"/>
    <p:sldId id="258" r:id="rId9"/>
    <p:sldId id="260" r:id="rId10"/>
    <p:sldId id="273" r:id="rId11"/>
    <p:sldId id="262" r:id="rId12"/>
    <p:sldId id="274" r:id="rId13"/>
    <p:sldId id="284" r:id="rId14"/>
    <p:sldId id="261" r:id="rId15"/>
    <p:sldId id="275" r:id="rId16"/>
    <p:sldId id="281" r:id="rId17"/>
    <p:sldId id="265" r:id="rId18"/>
    <p:sldId id="276" r:id="rId19"/>
    <p:sldId id="282" r:id="rId20"/>
    <p:sldId id="268" r:id="rId21"/>
    <p:sldId id="269" r:id="rId22"/>
    <p:sldId id="277" r:id="rId23"/>
    <p:sldId id="266" r:id="rId24"/>
    <p:sldId id="278" r:id="rId25"/>
    <p:sldId id="267"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186" autoAdjust="0"/>
    <p:restoredTop sz="94249" autoAdjust="0"/>
  </p:normalViewPr>
  <p:slideViewPr>
    <p:cSldViewPr snapToGrid="0">
      <p:cViewPr varScale="1">
        <p:scale>
          <a:sx n="72" d="100"/>
          <a:sy n="72" d="100"/>
        </p:scale>
        <p:origin x="444" y="66"/>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55" d="100"/>
          <a:sy n="55" d="100"/>
        </p:scale>
        <p:origin x="2880" y="7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670A5EB-ECD4-4B29-9C76-251B805226F9}" type="datetimeFigureOut">
              <a:rPr lang="en-US" smtClean="0"/>
              <a:t>12/3/2017</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92370D9-3CC0-43F8-8E07-8EAC09B989BA}" type="slidenum">
              <a:rPr lang="en-US" smtClean="0"/>
              <a:t>‹#›</a:t>
            </a:fld>
            <a:endParaRPr lang="en-US"/>
          </a:p>
        </p:txBody>
      </p:sp>
    </p:spTree>
    <p:extLst>
      <p:ext uri="{BB962C8B-B14F-4D97-AF65-F5344CB8AC3E}">
        <p14:creationId xmlns:p14="http://schemas.microsoft.com/office/powerpoint/2010/main" val="30989865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40019B-648C-422C-9A09-38EB6005BFDA}" type="datetimeFigureOut">
              <a:rPr lang="en-US" smtClean="0"/>
              <a:t>12/3/2017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DA59BFB-7562-41C6-8342-54AB716F99C9}" type="slidenum">
              <a:rPr lang="en-US" smtClean="0"/>
              <a:t>‹#›</a:t>
            </a:fld>
            <a:endParaRPr lang="en-US"/>
          </a:p>
        </p:txBody>
      </p:sp>
    </p:spTree>
    <p:extLst>
      <p:ext uri="{BB962C8B-B14F-4D97-AF65-F5344CB8AC3E}">
        <p14:creationId xmlns:p14="http://schemas.microsoft.com/office/powerpoint/2010/main" val="39981946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2</a:t>
            </a:fld>
            <a:endParaRPr lang="en-US" dirty="0"/>
          </a:p>
        </p:txBody>
      </p:sp>
    </p:spTree>
    <p:extLst>
      <p:ext uri="{BB962C8B-B14F-4D97-AF65-F5344CB8AC3E}">
        <p14:creationId xmlns:p14="http://schemas.microsoft.com/office/powerpoint/2010/main" val="24911842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11</a:t>
            </a:fld>
            <a:endParaRPr lang="en-US"/>
          </a:p>
        </p:txBody>
      </p:sp>
    </p:spTree>
    <p:extLst>
      <p:ext uri="{BB962C8B-B14F-4D97-AF65-F5344CB8AC3E}">
        <p14:creationId xmlns:p14="http://schemas.microsoft.com/office/powerpoint/2010/main" val="15790880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12</a:t>
            </a:fld>
            <a:endParaRPr lang="en-US"/>
          </a:p>
        </p:txBody>
      </p:sp>
    </p:spTree>
    <p:extLst>
      <p:ext uri="{BB962C8B-B14F-4D97-AF65-F5344CB8AC3E}">
        <p14:creationId xmlns:p14="http://schemas.microsoft.com/office/powerpoint/2010/main" val="7798298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13</a:t>
            </a:fld>
            <a:endParaRPr lang="en-US"/>
          </a:p>
        </p:txBody>
      </p:sp>
    </p:spTree>
    <p:extLst>
      <p:ext uri="{BB962C8B-B14F-4D97-AF65-F5344CB8AC3E}">
        <p14:creationId xmlns:p14="http://schemas.microsoft.com/office/powerpoint/2010/main" val="29420019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14</a:t>
            </a:fld>
            <a:endParaRPr lang="en-US"/>
          </a:p>
        </p:txBody>
      </p:sp>
    </p:spTree>
    <p:extLst>
      <p:ext uri="{BB962C8B-B14F-4D97-AF65-F5344CB8AC3E}">
        <p14:creationId xmlns:p14="http://schemas.microsoft.com/office/powerpoint/2010/main" val="151198068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15</a:t>
            </a:fld>
            <a:endParaRPr lang="en-US"/>
          </a:p>
        </p:txBody>
      </p:sp>
    </p:spTree>
    <p:extLst>
      <p:ext uri="{BB962C8B-B14F-4D97-AF65-F5344CB8AC3E}">
        <p14:creationId xmlns:p14="http://schemas.microsoft.com/office/powerpoint/2010/main" val="131794459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16</a:t>
            </a:fld>
            <a:endParaRPr lang="en-US"/>
          </a:p>
        </p:txBody>
      </p:sp>
    </p:spTree>
    <p:extLst>
      <p:ext uri="{BB962C8B-B14F-4D97-AF65-F5344CB8AC3E}">
        <p14:creationId xmlns:p14="http://schemas.microsoft.com/office/powerpoint/2010/main" val="338800477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17</a:t>
            </a:fld>
            <a:endParaRPr lang="en-US"/>
          </a:p>
        </p:txBody>
      </p:sp>
    </p:spTree>
    <p:extLst>
      <p:ext uri="{BB962C8B-B14F-4D97-AF65-F5344CB8AC3E}">
        <p14:creationId xmlns:p14="http://schemas.microsoft.com/office/powerpoint/2010/main" val="236566459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18</a:t>
            </a:fld>
            <a:endParaRPr lang="en-US"/>
          </a:p>
        </p:txBody>
      </p:sp>
    </p:spTree>
    <p:extLst>
      <p:ext uri="{BB962C8B-B14F-4D97-AF65-F5344CB8AC3E}">
        <p14:creationId xmlns:p14="http://schemas.microsoft.com/office/powerpoint/2010/main" val="274078144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19</a:t>
            </a:fld>
            <a:endParaRPr lang="en-US"/>
          </a:p>
        </p:txBody>
      </p:sp>
    </p:spTree>
    <p:extLst>
      <p:ext uri="{BB962C8B-B14F-4D97-AF65-F5344CB8AC3E}">
        <p14:creationId xmlns:p14="http://schemas.microsoft.com/office/powerpoint/2010/main" val="199111265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20</a:t>
            </a:fld>
            <a:endParaRPr lang="en-US"/>
          </a:p>
        </p:txBody>
      </p:sp>
    </p:spTree>
    <p:extLst>
      <p:ext uri="{BB962C8B-B14F-4D97-AF65-F5344CB8AC3E}">
        <p14:creationId xmlns:p14="http://schemas.microsoft.com/office/powerpoint/2010/main" val="29584094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3</a:t>
            </a:fld>
            <a:endParaRPr lang="en-US" dirty="0"/>
          </a:p>
        </p:txBody>
      </p:sp>
    </p:spTree>
    <p:extLst>
      <p:ext uri="{BB962C8B-B14F-4D97-AF65-F5344CB8AC3E}">
        <p14:creationId xmlns:p14="http://schemas.microsoft.com/office/powerpoint/2010/main" val="247304903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21</a:t>
            </a:fld>
            <a:endParaRPr lang="en-US"/>
          </a:p>
        </p:txBody>
      </p:sp>
    </p:spTree>
    <p:extLst>
      <p:ext uri="{BB962C8B-B14F-4D97-AF65-F5344CB8AC3E}">
        <p14:creationId xmlns:p14="http://schemas.microsoft.com/office/powerpoint/2010/main" val="383140449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22</a:t>
            </a:fld>
            <a:endParaRPr lang="en-US"/>
          </a:p>
        </p:txBody>
      </p:sp>
    </p:spTree>
    <p:extLst>
      <p:ext uri="{BB962C8B-B14F-4D97-AF65-F5344CB8AC3E}">
        <p14:creationId xmlns:p14="http://schemas.microsoft.com/office/powerpoint/2010/main" val="128663869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23</a:t>
            </a:fld>
            <a:endParaRPr lang="en-US"/>
          </a:p>
        </p:txBody>
      </p:sp>
    </p:spTree>
    <p:extLst>
      <p:ext uri="{BB962C8B-B14F-4D97-AF65-F5344CB8AC3E}">
        <p14:creationId xmlns:p14="http://schemas.microsoft.com/office/powerpoint/2010/main" val="103425664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24</a:t>
            </a:fld>
            <a:endParaRPr lang="en-US"/>
          </a:p>
        </p:txBody>
      </p:sp>
    </p:spTree>
    <p:extLst>
      <p:ext uri="{BB962C8B-B14F-4D97-AF65-F5344CB8AC3E}">
        <p14:creationId xmlns:p14="http://schemas.microsoft.com/office/powerpoint/2010/main" val="113786128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25</a:t>
            </a:fld>
            <a:endParaRPr lang="en-US"/>
          </a:p>
        </p:txBody>
      </p:sp>
    </p:spTree>
    <p:extLst>
      <p:ext uri="{BB962C8B-B14F-4D97-AF65-F5344CB8AC3E}">
        <p14:creationId xmlns:p14="http://schemas.microsoft.com/office/powerpoint/2010/main" val="41212050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4</a:t>
            </a:fld>
            <a:endParaRPr lang="en-US"/>
          </a:p>
        </p:txBody>
      </p:sp>
    </p:spTree>
    <p:extLst>
      <p:ext uri="{BB962C8B-B14F-4D97-AF65-F5344CB8AC3E}">
        <p14:creationId xmlns:p14="http://schemas.microsoft.com/office/powerpoint/2010/main" val="29136405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5</a:t>
            </a:fld>
            <a:endParaRPr lang="en-US"/>
          </a:p>
        </p:txBody>
      </p:sp>
    </p:spTree>
    <p:extLst>
      <p:ext uri="{BB962C8B-B14F-4D97-AF65-F5344CB8AC3E}">
        <p14:creationId xmlns:p14="http://schemas.microsoft.com/office/powerpoint/2010/main" val="13872684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6</a:t>
            </a:fld>
            <a:endParaRPr lang="en-US"/>
          </a:p>
        </p:txBody>
      </p:sp>
    </p:spTree>
    <p:extLst>
      <p:ext uri="{BB962C8B-B14F-4D97-AF65-F5344CB8AC3E}">
        <p14:creationId xmlns:p14="http://schemas.microsoft.com/office/powerpoint/2010/main" val="31805628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7</a:t>
            </a:fld>
            <a:endParaRPr lang="en-US"/>
          </a:p>
        </p:txBody>
      </p:sp>
    </p:spTree>
    <p:extLst>
      <p:ext uri="{BB962C8B-B14F-4D97-AF65-F5344CB8AC3E}">
        <p14:creationId xmlns:p14="http://schemas.microsoft.com/office/powerpoint/2010/main" val="26916533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8</a:t>
            </a:fld>
            <a:endParaRPr lang="en-US"/>
          </a:p>
        </p:txBody>
      </p:sp>
    </p:spTree>
    <p:extLst>
      <p:ext uri="{BB962C8B-B14F-4D97-AF65-F5344CB8AC3E}">
        <p14:creationId xmlns:p14="http://schemas.microsoft.com/office/powerpoint/2010/main" val="31122525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9</a:t>
            </a:fld>
            <a:endParaRPr lang="en-US"/>
          </a:p>
        </p:txBody>
      </p:sp>
    </p:spTree>
    <p:extLst>
      <p:ext uri="{BB962C8B-B14F-4D97-AF65-F5344CB8AC3E}">
        <p14:creationId xmlns:p14="http://schemas.microsoft.com/office/powerpoint/2010/main" val="11676411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10</a:t>
            </a:fld>
            <a:endParaRPr lang="en-US"/>
          </a:p>
        </p:txBody>
      </p:sp>
    </p:spTree>
    <p:extLst>
      <p:ext uri="{BB962C8B-B14F-4D97-AF65-F5344CB8AC3E}">
        <p14:creationId xmlns:p14="http://schemas.microsoft.com/office/powerpoint/2010/main" val="13378551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12" name="Slide Number Placeholder 11"/>
          <p:cNvSpPr>
            <a:spLocks noGrp="1"/>
          </p:cNvSpPr>
          <p:nvPr>
            <p:ph type="sldNum" sz="quarter" idx="10"/>
          </p:nvPr>
        </p:nvSpPr>
        <p:spPr>
          <a:xfrm>
            <a:off x="11304542" y="481237"/>
            <a:ext cx="438150" cy="311150"/>
          </a:xfrm>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42590697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71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6E651760-BF0B-4C60-8929-C0D7C356F790}"/>
              </a:ext>
            </a:extLst>
          </p:cNvPr>
          <p:cNvSpPr>
            <a:spLocks noGrp="1"/>
          </p:cNvSpPr>
          <p:nvPr>
            <p:ph type="pic" sz="quarter" idx="118" hasCustomPrompt="1"/>
          </p:nvPr>
        </p:nvSpPr>
        <p:spPr>
          <a:xfrm>
            <a:off x="1938221" y="2058193"/>
            <a:ext cx="3752626" cy="3752626"/>
          </a:xfrm>
          <a:custGeom>
            <a:avLst/>
            <a:gdLst>
              <a:gd name="connsiteX0" fmla="*/ 1876313 w 3752626"/>
              <a:gd name="connsiteY0" fmla="*/ 0 h 3752626"/>
              <a:gd name="connsiteX1" fmla="*/ 3752626 w 3752626"/>
              <a:gd name="connsiteY1" fmla="*/ 1876313 h 3752626"/>
              <a:gd name="connsiteX2" fmla="*/ 1876313 w 3752626"/>
              <a:gd name="connsiteY2" fmla="*/ 3752626 h 3752626"/>
              <a:gd name="connsiteX3" fmla="*/ 0 w 3752626"/>
              <a:gd name="connsiteY3" fmla="*/ 1876313 h 3752626"/>
              <a:gd name="connsiteX4" fmla="*/ 1876313 w 3752626"/>
              <a:gd name="connsiteY4" fmla="*/ 0 h 37526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2626" h="3752626">
                <a:moveTo>
                  <a:pt x="1876313" y="0"/>
                </a:moveTo>
                <a:cubicBezTo>
                  <a:pt x="2912572" y="0"/>
                  <a:pt x="3752626" y="840054"/>
                  <a:pt x="3752626" y="1876313"/>
                </a:cubicBezTo>
                <a:cubicBezTo>
                  <a:pt x="3752626" y="2912572"/>
                  <a:pt x="2912572" y="3752626"/>
                  <a:pt x="1876313" y="3752626"/>
                </a:cubicBezTo>
                <a:cubicBezTo>
                  <a:pt x="840054" y="3752626"/>
                  <a:pt x="0" y="2912572"/>
                  <a:pt x="0" y="1876313"/>
                </a:cubicBezTo>
                <a:cubicBezTo>
                  <a:pt x="0" y="840054"/>
                  <a:pt x="840054" y="0"/>
                  <a:pt x="1876313"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046239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73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4D30E3AF-37C9-44EA-A9F9-8B92149973FB}"/>
              </a:ext>
            </a:extLst>
          </p:cNvPr>
          <p:cNvSpPr>
            <a:spLocks noGrp="1"/>
          </p:cNvSpPr>
          <p:nvPr>
            <p:ph type="pic" sz="quarter" idx="120" hasCustomPrompt="1"/>
          </p:nvPr>
        </p:nvSpPr>
        <p:spPr>
          <a:xfrm>
            <a:off x="1152028" y="2204059"/>
            <a:ext cx="4724344" cy="3739630"/>
          </a:xfrm>
          <a:custGeom>
            <a:avLst/>
            <a:gdLst>
              <a:gd name="connsiteX0" fmla="*/ 0 w 4724344"/>
              <a:gd name="connsiteY0" fmla="*/ 0 h 3739630"/>
              <a:gd name="connsiteX1" fmla="*/ 4724344 w 4724344"/>
              <a:gd name="connsiteY1" fmla="*/ 0 h 3739630"/>
              <a:gd name="connsiteX2" fmla="*/ 4724344 w 4724344"/>
              <a:gd name="connsiteY2" fmla="*/ 3739630 h 3739630"/>
              <a:gd name="connsiteX3" fmla="*/ 0 w 4724344"/>
              <a:gd name="connsiteY3" fmla="*/ 3739630 h 3739630"/>
            </a:gdLst>
            <a:ahLst/>
            <a:cxnLst>
              <a:cxn ang="0">
                <a:pos x="connsiteX0" y="connsiteY0"/>
              </a:cxn>
              <a:cxn ang="0">
                <a:pos x="connsiteX1" y="connsiteY1"/>
              </a:cxn>
              <a:cxn ang="0">
                <a:pos x="connsiteX2" y="connsiteY2"/>
              </a:cxn>
              <a:cxn ang="0">
                <a:pos x="connsiteX3" y="connsiteY3"/>
              </a:cxn>
            </a:cxnLst>
            <a:rect l="l" t="t" r="r" b="b"/>
            <a:pathLst>
              <a:path w="4724344" h="3739630">
                <a:moveTo>
                  <a:pt x="0" y="0"/>
                </a:moveTo>
                <a:lnTo>
                  <a:pt x="4724344" y="0"/>
                </a:lnTo>
                <a:lnTo>
                  <a:pt x="4724344" y="3739630"/>
                </a:lnTo>
                <a:lnTo>
                  <a:pt x="0" y="373963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9976073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74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C8F9F739-A5C4-45C9-95E2-EEDDC28D6FA0}"/>
              </a:ext>
            </a:extLst>
          </p:cNvPr>
          <p:cNvSpPr>
            <a:spLocks noGrp="1"/>
          </p:cNvSpPr>
          <p:nvPr>
            <p:ph type="pic" sz="quarter" idx="120" hasCustomPrompt="1"/>
          </p:nvPr>
        </p:nvSpPr>
        <p:spPr>
          <a:xfrm>
            <a:off x="0" y="4659086"/>
            <a:ext cx="12192000" cy="2198915"/>
          </a:xfrm>
          <a:custGeom>
            <a:avLst/>
            <a:gdLst>
              <a:gd name="connsiteX0" fmla="*/ 0 w 12192000"/>
              <a:gd name="connsiteY0" fmla="*/ 0 h 2198915"/>
              <a:gd name="connsiteX1" fmla="*/ 12192000 w 12192000"/>
              <a:gd name="connsiteY1" fmla="*/ 0 h 2198915"/>
              <a:gd name="connsiteX2" fmla="*/ 12192000 w 12192000"/>
              <a:gd name="connsiteY2" fmla="*/ 2198915 h 2198915"/>
              <a:gd name="connsiteX3" fmla="*/ 0 w 12192000"/>
              <a:gd name="connsiteY3" fmla="*/ 2198915 h 2198915"/>
            </a:gdLst>
            <a:ahLst/>
            <a:cxnLst>
              <a:cxn ang="0">
                <a:pos x="connsiteX0" y="connsiteY0"/>
              </a:cxn>
              <a:cxn ang="0">
                <a:pos x="connsiteX1" y="connsiteY1"/>
              </a:cxn>
              <a:cxn ang="0">
                <a:pos x="connsiteX2" y="connsiteY2"/>
              </a:cxn>
              <a:cxn ang="0">
                <a:pos x="connsiteX3" y="connsiteY3"/>
              </a:cxn>
            </a:cxnLst>
            <a:rect l="l" t="t" r="r" b="b"/>
            <a:pathLst>
              <a:path w="12192000" h="2198915">
                <a:moveTo>
                  <a:pt x="0" y="0"/>
                </a:moveTo>
                <a:lnTo>
                  <a:pt x="12192000" y="0"/>
                </a:lnTo>
                <a:lnTo>
                  <a:pt x="12192000" y="2198915"/>
                </a:lnTo>
                <a:lnTo>
                  <a:pt x="0" y="2198915"/>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0524187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75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A1E37B10-53AC-4475-A282-89A2CC8269EF}"/>
              </a:ext>
            </a:extLst>
          </p:cNvPr>
          <p:cNvSpPr>
            <a:spLocks noGrp="1"/>
          </p:cNvSpPr>
          <p:nvPr>
            <p:ph type="pic" sz="quarter" idx="120" hasCustomPrompt="1"/>
          </p:nvPr>
        </p:nvSpPr>
        <p:spPr>
          <a:xfrm>
            <a:off x="647876" y="2669366"/>
            <a:ext cx="3486803" cy="2667016"/>
          </a:xfrm>
          <a:custGeom>
            <a:avLst/>
            <a:gdLst>
              <a:gd name="connsiteX0" fmla="*/ 0 w 3486803"/>
              <a:gd name="connsiteY0" fmla="*/ 0 h 2667016"/>
              <a:gd name="connsiteX1" fmla="*/ 3486803 w 3486803"/>
              <a:gd name="connsiteY1" fmla="*/ 0 h 2667016"/>
              <a:gd name="connsiteX2" fmla="*/ 3486803 w 3486803"/>
              <a:gd name="connsiteY2" fmla="*/ 2667016 h 2667016"/>
              <a:gd name="connsiteX3" fmla="*/ 0 w 3486803"/>
              <a:gd name="connsiteY3" fmla="*/ 2667016 h 2667016"/>
            </a:gdLst>
            <a:ahLst/>
            <a:cxnLst>
              <a:cxn ang="0">
                <a:pos x="connsiteX0" y="connsiteY0"/>
              </a:cxn>
              <a:cxn ang="0">
                <a:pos x="connsiteX1" y="connsiteY1"/>
              </a:cxn>
              <a:cxn ang="0">
                <a:pos x="connsiteX2" y="connsiteY2"/>
              </a:cxn>
              <a:cxn ang="0">
                <a:pos x="connsiteX3" y="connsiteY3"/>
              </a:cxn>
            </a:cxnLst>
            <a:rect l="l" t="t" r="r" b="b"/>
            <a:pathLst>
              <a:path w="3486803" h="2667016">
                <a:moveTo>
                  <a:pt x="0" y="0"/>
                </a:moveTo>
                <a:lnTo>
                  <a:pt x="3486803" y="0"/>
                </a:lnTo>
                <a:lnTo>
                  <a:pt x="3486803" y="2667016"/>
                </a:lnTo>
                <a:lnTo>
                  <a:pt x="0" y="2667016"/>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02830335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376_Title Slide">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53AC95DA-A30F-4B30-9C45-C50231057039}"/>
              </a:ext>
            </a:extLst>
          </p:cNvPr>
          <p:cNvSpPr>
            <a:spLocks noGrp="1"/>
          </p:cNvSpPr>
          <p:nvPr>
            <p:ph type="pic" sz="quarter" idx="121" hasCustomPrompt="1"/>
          </p:nvPr>
        </p:nvSpPr>
        <p:spPr>
          <a:xfrm>
            <a:off x="6096000" y="0"/>
            <a:ext cx="6095990" cy="3429000"/>
          </a:xfrm>
          <a:custGeom>
            <a:avLst/>
            <a:gdLst>
              <a:gd name="connsiteX0" fmla="*/ 0 w 6095990"/>
              <a:gd name="connsiteY0" fmla="*/ 0 h 3429000"/>
              <a:gd name="connsiteX1" fmla="*/ 6095990 w 6095990"/>
              <a:gd name="connsiteY1" fmla="*/ 0 h 3429000"/>
              <a:gd name="connsiteX2" fmla="*/ 6095990 w 6095990"/>
              <a:gd name="connsiteY2" fmla="*/ 3429000 h 3429000"/>
              <a:gd name="connsiteX3" fmla="*/ 0 w 609599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6095990" h="3429000">
                <a:moveTo>
                  <a:pt x="0" y="0"/>
                </a:moveTo>
                <a:lnTo>
                  <a:pt x="6095990" y="0"/>
                </a:lnTo>
                <a:lnTo>
                  <a:pt x="6095990" y="3429000"/>
                </a:lnTo>
                <a:lnTo>
                  <a:pt x="0" y="3429000"/>
                </a:lnTo>
                <a:close/>
              </a:path>
            </a:pathLst>
          </a:custGeom>
        </p:spPr>
        <p:txBody>
          <a:bodyPr wrap="square">
            <a:noAutofit/>
          </a:bodyPr>
          <a:lstStyle>
            <a:lvl1pPr>
              <a:defRPr sz="1200"/>
            </a:lvl1pPr>
          </a:lstStyle>
          <a:p>
            <a:r>
              <a:rPr lang="en-US" dirty="0"/>
              <a:t>Picture</a:t>
            </a:r>
          </a:p>
        </p:txBody>
      </p:sp>
      <p:sp>
        <p:nvSpPr>
          <p:cNvPr id="9" name="Picture Placeholder 8">
            <a:extLst>
              <a:ext uri="{FF2B5EF4-FFF2-40B4-BE49-F238E27FC236}">
                <a16:creationId xmlns:a16="http://schemas.microsoft.com/office/drawing/2014/main" id="{2ABFF492-FE74-45CA-B6B3-8D0A210E1105}"/>
              </a:ext>
            </a:extLst>
          </p:cNvPr>
          <p:cNvSpPr>
            <a:spLocks noGrp="1"/>
          </p:cNvSpPr>
          <p:nvPr>
            <p:ph type="pic" sz="quarter" idx="120" hasCustomPrompt="1"/>
          </p:nvPr>
        </p:nvSpPr>
        <p:spPr>
          <a:xfrm>
            <a:off x="0" y="3429000"/>
            <a:ext cx="6095990" cy="3429000"/>
          </a:xfrm>
          <a:custGeom>
            <a:avLst/>
            <a:gdLst>
              <a:gd name="connsiteX0" fmla="*/ 0 w 6095990"/>
              <a:gd name="connsiteY0" fmla="*/ 0 h 3429000"/>
              <a:gd name="connsiteX1" fmla="*/ 6095990 w 6095990"/>
              <a:gd name="connsiteY1" fmla="*/ 0 h 3429000"/>
              <a:gd name="connsiteX2" fmla="*/ 6095990 w 6095990"/>
              <a:gd name="connsiteY2" fmla="*/ 3429000 h 3429000"/>
              <a:gd name="connsiteX3" fmla="*/ 0 w 609599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6095990" h="3429000">
                <a:moveTo>
                  <a:pt x="0" y="0"/>
                </a:moveTo>
                <a:lnTo>
                  <a:pt x="6095990" y="0"/>
                </a:lnTo>
                <a:lnTo>
                  <a:pt x="6095990" y="3429000"/>
                </a:lnTo>
                <a:lnTo>
                  <a:pt x="0" y="342900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61409380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377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F5199B63-8631-47A2-9A45-C5FD4CCC9221}"/>
              </a:ext>
            </a:extLst>
          </p:cNvPr>
          <p:cNvSpPr>
            <a:spLocks noGrp="1"/>
          </p:cNvSpPr>
          <p:nvPr>
            <p:ph type="pic" sz="quarter" idx="120" hasCustomPrompt="1"/>
          </p:nvPr>
        </p:nvSpPr>
        <p:spPr>
          <a:xfrm>
            <a:off x="0" y="1814514"/>
            <a:ext cx="12192000" cy="4165373"/>
          </a:xfrm>
          <a:custGeom>
            <a:avLst/>
            <a:gdLst>
              <a:gd name="connsiteX0" fmla="*/ 0 w 12192000"/>
              <a:gd name="connsiteY0" fmla="*/ 0 h 4165373"/>
              <a:gd name="connsiteX1" fmla="*/ 12192000 w 12192000"/>
              <a:gd name="connsiteY1" fmla="*/ 0 h 4165373"/>
              <a:gd name="connsiteX2" fmla="*/ 12192000 w 12192000"/>
              <a:gd name="connsiteY2" fmla="*/ 4165373 h 4165373"/>
              <a:gd name="connsiteX3" fmla="*/ 0 w 12192000"/>
              <a:gd name="connsiteY3" fmla="*/ 4165373 h 4165373"/>
            </a:gdLst>
            <a:ahLst/>
            <a:cxnLst>
              <a:cxn ang="0">
                <a:pos x="connsiteX0" y="connsiteY0"/>
              </a:cxn>
              <a:cxn ang="0">
                <a:pos x="connsiteX1" y="connsiteY1"/>
              </a:cxn>
              <a:cxn ang="0">
                <a:pos x="connsiteX2" y="connsiteY2"/>
              </a:cxn>
              <a:cxn ang="0">
                <a:pos x="connsiteX3" y="connsiteY3"/>
              </a:cxn>
            </a:cxnLst>
            <a:rect l="l" t="t" r="r" b="b"/>
            <a:pathLst>
              <a:path w="12192000" h="4165373">
                <a:moveTo>
                  <a:pt x="0" y="0"/>
                </a:moveTo>
                <a:lnTo>
                  <a:pt x="12192000" y="0"/>
                </a:lnTo>
                <a:lnTo>
                  <a:pt x="12192000" y="4165373"/>
                </a:lnTo>
                <a:lnTo>
                  <a:pt x="0" y="4165373"/>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76524667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78_Title Slide">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AA53CB96-3042-4D53-A605-FEBC56758EB9}"/>
              </a:ext>
            </a:extLst>
          </p:cNvPr>
          <p:cNvSpPr>
            <a:spLocks noGrp="1"/>
          </p:cNvSpPr>
          <p:nvPr>
            <p:ph type="pic" sz="quarter" idx="120" hasCustomPrompt="1"/>
          </p:nvPr>
        </p:nvSpPr>
        <p:spPr>
          <a:xfrm>
            <a:off x="0" y="-15999"/>
            <a:ext cx="12192000" cy="3029148"/>
          </a:xfrm>
          <a:custGeom>
            <a:avLst/>
            <a:gdLst>
              <a:gd name="connsiteX0" fmla="*/ 9197882 w 12192000"/>
              <a:gd name="connsiteY0" fmla="*/ 0 h 3029148"/>
              <a:gd name="connsiteX1" fmla="*/ 12192000 w 12192000"/>
              <a:gd name="connsiteY1" fmla="*/ 0 h 3029148"/>
              <a:gd name="connsiteX2" fmla="*/ 12192000 w 12192000"/>
              <a:gd name="connsiteY2" fmla="*/ 3029148 h 3029148"/>
              <a:gd name="connsiteX3" fmla="*/ 9197882 w 12192000"/>
              <a:gd name="connsiteY3" fmla="*/ 3029148 h 3029148"/>
              <a:gd name="connsiteX4" fmla="*/ 6131921 w 12192000"/>
              <a:gd name="connsiteY4" fmla="*/ 0 h 3029148"/>
              <a:gd name="connsiteX5" fmla="*/ 9126039 w 12192000"/>
              <a:gd name="connsiteY5" fmla="*/ 0 h 3029148"/>
              <a:gd name="connsiteX6" fmla="*/ 9126039 w 12192000"/>
              <a:gd name="connsiteY6" fmla="*/ 3029148 h 3029148"/>
              <a:gd name="connsiteX7" fmla="*/ 6131921 w 12192000"/>
              <a:gd name="connsiteY7" fmla="*/ 3029148 h 3029148"/>
              <a:gd name="connsiteX8" fmla="*/ 3065962 w 12192000"/>
              <a:gd name="connsiteY8" fmla="*/ 0 h 3029148"/>
              <a:gd name="connsiteX9" fmla="*/ 6060080 w 12192000"/>
              <a:gd name="connsiteY9" fmla="*/ 0 h 3029148"/>
              <a:gd name="connsiteX10" fmla="*/ 6060080 w 12192000"/>
              <a:gd name="connsiteY10" fmla="*/ 3029148 h 3029148"/>
              <a:gd name="connsiteX11" fmla="*/ 3065962 w 12192000"/>
              <a:gd name="connsiteY11" fmla="*/ 3029148 h 3029148"/>
              <a:gd name="connsiteX12" fmla="*/ 0 w 12192000"/>
              <a:gd name="connsiteY12" fmla="*/ 0 h 3029148"/>
              <a:gd name="connsiteX13" fmla="*/ 2994119 w 12192000"/>
              <a:gd name="connsiteY13" fmla="*/ 0 h 3029148"/>
              <a:gd name="connsiteX14" fmla="*/ 2994119 w 12192000"/>
              <a:gd name="connsiteY14" fmla="*/ 3029148 h 3029148"/>
              <a:gd name="connsiteX15" fmla="*/ 0 w 12192000"/>
              <a:gd name="connsiteY15" fmla="*/ 3029148 h 302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2192000" h="3029148">
                <a:moveTo>
                  <a:pt x="9197882" y="0"/>
                </a:moveTo>
                <a:lnTo>
                  <a:pt x="12192000" y="0"/>
                </a:lnTo>
                <a:lnTo>
                  <a:pt x="12192000" y="3029148"/>
                </a:lnTo>
                <a:lnTo>
                  <a:pt x="9197882" y="3029148"/>
                </a:lnTo>
                <a:close/>
                <a:moveTo>
                  <a:pt x="6131921" y="0"/>
                </a:moveTo>
                <a:lnTo>
                  <a:pt x="9126039" y="0"/>
                </a:lnTo>
                <a:lnTo>
                  <a:pt x="9126039" y="3029148"/>
                </a:lnTo>
                <a:lnTo>
                  <a:pt x="6131921" y="3029148"/>
                </a:lnTo>
                <a:close/>
                <a:moveTo>
                  <a:pt x="3065962" y="0"/>
                </a:moveTo>
                <a:lnTo>
                  <a:pt x="6060080" y="0"/>
                </a:lnTo>
                <a:lnTo>
                  <a:pt x="6060080" y="3029148"/>
                </a:lnTo>
                <a:lnTo>
                  <a:pt x="3065962" y="3029148"/>
                </a:lnTo>
                <a:close/>
                <a:moveTo>
                  <a:pt x="0" y="0"/>
                </a:moveTo>
                <a:lnTo>
                  <a:pt x="2994119" y="0"/>
                </a:lnTo>
                <a:lnTo>
                  <a:pt x="2994119" y="3029148"/>
                </a:lnTo>
                <a:lnTo>
                  <a:pt x="0" y="3029148"/>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1242650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79_Titl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6BEE5B8A-F69F-4C89-A600-C2957B409230}"/>
              </a:ext>
            </a:extLst>
          </p:cNvPr>
          <p:cNvSpPr>
            <a:spLocks noGrp="1"/>
          </p:cNvSpPr>
          <p:nvPr>
            <p:ph type="pic" sz="quarter" idx="120" hasCustomPrompt="1"/>
          </p:nvPr>
        </p:nvSpPr>
        <p:spPr>
          <a:xfrm>
            <a:off x="838200" y="2009871"/>
            <a:ext cx="2954548" cy="2954548"/>
          </a:xfrm>
          <a:custGeom>
            <a:avLst/>
            <a:gdLst>
              <a:gd name="connsiteX0" fmla="*/ 1477274 w 2954548"/>
              <a:gd name="connsiteY0" fmla="*/ 0 h 2954548"/>
              <a:gd name="connsiteX1" fmla="*/ 2954548 w 2954548"/>
              <a:gd name="connsiteY1" fmla="*/ 1477274 h 2954548"/>
              <a:gd name="connsiteX2" fmla="*/ 1477274 w 2954548"/>
              <a:gd name="connsiteY2" fmla="*/ 2954548 h 2954548"/>
              <a:gd name="connsiteX3" fmla="*/ 0 w 2954548"/>
              <a:gd name="connsiteY3" fmla="*/ 1477274 h 2954548"/>
              <a:gd name="connsiteX4" fmla="*/ 1477274 w 2954548"/>
              <a:gd name="connsiteY4" fmla="*/ 0 h 29545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54548" h="2954548">
                <a:moveTo>
                  <a:pt x="1477274" y="0"/>
                </a:moveTo>
                <a:cubicBezTo>
                  <a:pt x="2293150" y="0"/>
                  <a:pt x="2954548" y="661398"/>
                  <a:pt x="2954548" y="1477274"/>
                </a:cubicBezTo>
                <a:cubicBezTo>
                  <a:pt x="2954548" y="2293150"/>
                  <a:pt x="2293150" y="2954548"/>
                  <a:pt x="1477274" y="2954548"/>
                </a:cubicBezTo>
                <a:cubicBezTo>
                  <a:pt x="661398" y="2954548"/>
                  <a:pt x="0" y="2293150"/>
                  <a:pt x="0" y="1477274"/>
                </a:cubicBezTo>
                <a:cubicBezTo>
                  <a:pt x="0" y="661398"/>
                  <a:pt x="661398" y="0"/>
                  <a:pt x="1477274" y="0"/>
                </a:cubicBezTo>
                <a:close/>
              </a:path>
            </a:pathLst>
          </a:custGeom>
        </p:spPr>
        <p:txBody>
          <a:bodyPr wrap="square">
            <a:noAutofit/>
          </a:bodyPr>
          <a:lstStyle>
            <a:lvl1pPr>
              <a:defRPr sz="1200"/>
            </a:lvl1pPr>
          </a:lstStyle>
          <a:p>
            <a:r>
              <a:rPr lang="en-US" dirty="0"/>
              <a:t>Picture</a:t>
            </a:r>
          </a:p>
        </p:txBody>
      </p:sp>
      <p:sp>
        <p:nvSpPr>
          <p:cNvPr id="12" name="Picture Placeholder 11">
            <a:extLst>
              <a:ext uri="{FF2B5EF4-FFF2-40B4-BE49-F238E27FC236}">
                <a16:creationId xmlns:a16="http://schemas.microsoft.com/office/drawing/2014/main" id="{5B404DDF-2205-4169-A8F8-5A613529AF8C}"/>
              </a:ext>
            </a:extLst>
          </p:cNvPr>
          <p:cNvSpPr>
            <a:spLocks noGrp="1"/>
          </p:cNvSpPr>
          <p:nvPr>
            <p:ph type="pic" sz="quarter" idx="121" hasCustomPrompt="1"/>
          </p:nvPr>
        </p:nvSpPr>
        <p:spPr>
          <a:xfrm>
            <a:off x="4618726" y="2009871"/>
            <a:ext cx="2954548" cy="2954548"/>
          </a:xfrm>
          <a:custGeom>
            <a:avLst/>
            <a:gdLst>
              <a:gd name="connsiteX0" fmla="*/ 1477274 w 2954548"/>
              <a:gd name="connsiteY0" fmla="*/ 0 h 2954548"/>
              <a:gd name="connsiteX1" fmla="*/ 2954548 w 2954548"/>
              <a:gd name="connsiteY1" fmla="*/ 1477274 h 2954548"/>
              <a:gd name="connsiteX2" fmla="*/ 1477274 w 2954548"/>
              <a:gd name="connsiteY2" fmla="*/ 2954548 h 2954548"/>
              <a:gd name="connsiteX3" fmla="*/ 0 w 2954548"/>
              <a:gd name="connsiteY3" fmla="*/ 1477274 h 2954548"/>
              <a:gd name="connsiteX4" fmla="*/ 1477274 w 2954548"/>
              <a:gd name="connsiteY4" fmla="*/ 0 h 29545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54548" h="2954548">
                <a:moveTo>
                  <a:pt x="1477274" y="0"/>
                </a:moveTo>
                <a:cubicBezTo>
                  <a:pt x="2293150" y="0"/>
                  <a:pt x="2954548" y="661398"/>
                  <a:pt x="2954548" y="1477274"/>
                </a:cubicBezTo>
                <a:cubicBezTo>
                  <a:pt x="2954548" y="2293150"/>
                  <a:pt x="2293150" y="2954548"/>
                  <a:pt x="1477274" y="2954548"/>
                </a:cubicBezTo>
                <a:cubicBezTo>
                  <a:pt x="661398" y="2954548"/>
                  <a:pt x="0" y="2293150"/>
                  <a:pt x="0" y="1477274"/>
                </a:cubicBezTo>
                <a:cubicBezTo>
                  <a:pt x="0" y="661398"/>
                  <a:pt x="661398" y="0"/>
                  <a:pt x="1477274" y="0"/>
                </a:cubicBezTo>
                <a:close/>
              </a:path>
            </a:pathLst>
          </a:custGeom>
        </p:spPr>
        <p:txBody>
          <a:bodyPr wrap="square">
            <a:noAutofit/>
          </a:bodyPr>
          <a:lstStyle>
            <a:lvl1pPr>
              <a:defRPr sz="1200"/>
            </a:lvl1pPr>
          </a:lstStyle>
          <a:p>
            <a:r>
              <a:rPr lang="en-US" dirty="0"/>
              <a:t>Picture</a:t>
            </a:r>
          </a:p>
        </p:txBody>
      </p:sp>
      <p:sp>
        <p:nvSpPr>
          <p:cNvPr id="13" name="Picture Placeholder 12">
            <a:extLst>
              <a:ext uri="{FF2B5EF4-FFF2-40B4-BE49-F238E27FC236}">
                <a16:creationId xmlns:a16="http://schemas.microsoft.com/office/drawing/2014/main" id="{4480C092-270E-4351-87FB-143F2F2E78FE}"/>
              </a:ext>
            </a:extLst>
          </p:cNvPr>
          <p:cNvSpPr>
            <a:spLocks noGrp="1"/>
          </p:cNvSpPr>
          <p:nvPr>
            <p:ph type="pic" sz="quarter" idx="122" hasCustomPrompt="1"/>
          </p:nvPr>
        </p:nvSpPr>
        <p:spPr>
          <a:xfrm>
            <a:off x="8399252" y="2009871"/>
            <a:ext cx="2954548" cy="2954548"/>
          </a:xfrm>
          <a:custGeom>
            <a:avLst/>
            <a:gdLst>
              <a:gd name="connsiteX0" fmla="*/ 1477274 w 2954548"/>
              <a:gd name="connsiteY0" fmla="*/ 0 h 2954548"/>
              <a:gd name="connsiteX1" fmla="*/ 2954548 w 2954548"/>
              <a:gd name="connsiteY1" fmla="*/ 1477274 h 2954548"/>
              <a:gd name="connsiteX2" fmla="*/ 1477274 w 2954548"/>
              <a:gd name="connsiteY2" fmla="*/ 2954548 h 2954548"/>
              <a:gd name="connsiteX3" fmla="*/ 0 w 2954548"/>
              <a:gd name="connsiteY3" fmla="*/ 1477274 h 2954548"/>
              <a:gd name="connsiteX4" fmla="*/ 1477274 w 2954548"/>
              <a:gd name="connsiteY4" fmla="*/ 0 h 29545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54548" h="2954548">
                <a:moveTo>
                  <a:pt x="1477274" y="0"/>
                </a:moveTo>
                <a:cubicBezTo>
                  <a:pt x="2293150" y="0"/>
                  <a:pt x="2954548" y="661398"/>
                  <a:pt x="2954548" y="1477274"/>
                </a:cubicBezTo>
                <a:cubicBezTo>
                  <a:pt x="2954548" y="2293150"/>
                  <a:pt x="2293150" y="2954548"/>
                  <a:pt x="1477274" y="2954548"/>
                </a:cubicBezTo>
                <a:cubicBezTo>
                  <a:pt x="661398" y="2954548"/>
                  <a:pt x="0" y="2293150"/>
                  <a:pt x="0" y="1477274"/>
                </a:cubicBezTo>
                <a:cubicBezTo>
                  <a:pt x="0" y="661398"/>
                  <a:pt x="661398" y="0"/>
                  <a:pt x="1477274"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79238173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80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EBD996A8-7F59-42B1-9B64-6507D414B7D8}"/>
              </a:ext>
            </a:extLst>
          </p:cNvPr>
          <p:cNvSpPr>
            <a:spLocks noGrp="1"/>
          </p:cNvSpPr>
          <p:nvPr>
            <p:ph type="pic" sz="quarter" idx="120" hasCustomPrompt="1"/>
          </p:nvPr>
        </p:nvSpPr>
        <p:spPr>
          <a:xfrm>
            <a:off x="0" y="2033588"/>
            <a:ext cx="12192000" cy="2938462"/>
          </a:xfrm>
          <a:custGeom>
            <a:avLst/>
            <a:gdLst>
              <a:gd name="connsiteX0" fmla="*/ 0 w 12192000"/>
              <a:gd name="connsiteY0" fmla="*/ 0 h 2938462"/>
              <a:gd name="connsiteX1" fmla="*/ 12192000 w 12192000"/>
              <a:gd name="connsiteY1" fmla="*/ 0 h 2938462"/>
              <a:gd name="connsiteX2" fmla="*/ 12192000 w 12192000"/>
              <a:gd name="connsiteY2" fmla="*/ 2938462 h 2938462"/>
              <a:gd name="connsiteX3" fmla="*/ 0 w 12192000"/>
              <a:gd name="connsiteY3" fmla="*/ 2938462 h 2938462"/>
            </a:gdLst>
            <a:ahLst/>
            <a:cxnLst>
              <a:cxn ang="0">
                <a:pos x="connsiteX0" y="connsiteY0"/>
              </a:cxn>
              <a:cxn ang="0">
                <a:pos x="connsiteX1" y="connsiteY1"/>
              </a:cxn>
              <a:cxn ang="0">
                <a:pos x="connsiteX2" y="connsiteY2"/>
              </a:cxn>
              <a:cxn ang="0">
                <a:pos x="connsiteX3" y="connsiteY3"/>
              </a:cxn>
            </a:cxnLst>
            <a:rect l="l" t="t" r="r" b="b"/>
            <a:pathLst>
              <a:path w="12192000" h="2938462">
                <a:moveTo>
                  <a:pt x="0" y="0"/>
                </a:moveTo>
                <a:lnTo>
                  <a:pt x="12192000" y="0"/>
                </a:lnTo>
                <a:lnTo>
                  <a:pt x="12192000" y="2938462"/>
                </a:lnTo>
                <a:lnTo>
                  <a:pt x="0" y="2938462"/>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05521741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381_Titl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57A9C90B-FAF1-4105-AA8B-9BD7A837E05B}"/>
              </a:ext>
            </a:extLst>
          </p:cNvPr>
          <p:cNvSpPr>
            <a:spLocks noGrp="1"/>
          </p:cNvSpPr>
          <p:nvPr>
            <p:ph type="pic" sz="quarter" idx="121" hasCustomPrompt="1"/>
          </p:nvPr>
        </p:nvSpPr>
        <p:spPr>
          <a:xfrm>
            <a:off x="4078463" y="2113643"/>
            <a:ext cx="4035074" cy="2690586"/>
          </a:xfrm>
          <a:custGeom>
            <a:avLst/>
            <a:gdLst>
              <a:gd name="connsiteX0" fmla="*/ 0 w 4035074"/>
              <a:gd name="connsiteY0" fmla="*/ 0 h 2690586"/>
              <a:gd name="connsiteX1" fmla="*/ 4035074 w 4035074"/>
              <a:gd name="connsiteY1" fmla="*/ 0 h 2690586"/>
              <a:gd name="connsiteX2" fmla="*/ 4035074 w 4035074"/>
              <a:gd name="connsiteY2" fmla="*/ 2690586 h 2690586"/>
              <a:gd name="connsiteX3" fmla="*/ 0 w 4035074"/>
              <a:gd name="connsiteY3" fmla="*/ 2690586 h 2690586"/>
            </a:gdLst>
            <a:ahLst/>
            <a:cxnLst>
              <a:cxn ang="0">
                <a:pos x="connsiteX0" y="connsiteY0"/>
              </a:cxn>
              <a:cxn ang="0">
                <a:pos x="connsiteX1" y="connsiteY1"/>
              </a:cxn>
              <a:cxn ang="0">
                <a:pos x="connsiteX2" y="connsiteY2"/>
              </a:cxn>
              <a:cxn ang="0">
                <a:pos x="connsiteX3" y="connsiteY3"/>
              </a:cxn>
            </a:cxnLst>
            <a:rect l="l" t="t" r="r" b="b"/>
            <a:pathLst>
              <a:path w="4035074" h="2690586">
                <a:moveTo>
                  <a:pt x="0" y="0"/>
                </a:moveTo>
                <a:lnTo>
                  <a:pt x="4035074" y="0"/>
                </a:lnTo>
                <a:lnTo>
                  <a:pt x="4035074" y="2690586"/>
                </a:lnTo>
                <a:lnTo>
                  <a:pt x="0" y="2690586"/>
                </a:lnTo>
                <a:close/>
              </a:path>
            </a:pathLst>
          </a:custGeom>
        </p:spPr>
        <p:txBody>
          <a:bodyPr wrap="square">
            <a:noAutofit/>
          </a:bodyPr>
          <a:lstStyle>
            <a:lvl1pPr>
              <a:defRPr sz="1200"/>
            </a:lvl1pPr>
          </a:lstStyle>
          <a:p>
            <a:r>
              <a:rPr lang="en-US" dirty="0"/>
              <a:t>Picture</a:t>
            </a:r>
          </a:p>
        </p:txBody>
      </p:sp>
      <p:sp>
        <p:nvSpPr>
          <p:cNvPr id="13" name="Picture Placeholder 12">
            <a:extLst>
              <a:ext uri="{FF2B5EF4-FFF2-40B4-BE49-F238E27FC236}">
                <a16:creationId xmlns:a16="http://schemas.microsoft.com/office/drawing/2014/main" id="{E54EA9F0-345E-4C45-A0C4-70E9336749F6}"/>
              </a:ext>
            </a:extLst>
          </p:cNvPr>
          <p:cNvSpPr>
            <a:spLocks noGrp="1"/>
          </p:cNvSpPr>
          <p:nvPr>
            <p:ph type="pic" sz="quarter" idx="122" hasCustomPrompt="1"/>
          </p:nvPr>
        </p:nvSpPr>
        <p:spPr>
          <a:xfrm>
            <a:off x="8156926" y="2113643"/>
            <a:ext cx="4035074" cy="2690586"/>
          </a:xfrm>
          <a:custGeom>
            <a:avLst/>
            <a:gdLst>
              <a:gd name="connsiteX0" fmla="*/ 0 w 4035074"/>
              <a:gd name="connsiteY0" fmla="*/ 0 h 2690586"/>
              <a:gd name="connsiteX1" fmla="*/ 4035074 w 4035074"/>
              <a:gd name="connsiteY1" fmla="*/ 0 h 2690586"/>
              <a:gd name="connsiteX2" fmla="*/ 4035074 w 4035074"/>
              <a:gd name="connsiteY2" fmla="*/ 2690586 h 2690586"/>
              <a:gd name="connsiteX3" fmla="*/ 0 w 4035074"/>
              <a:gd name="connsiteY3" fmla="*/ 2690586 h 2690586"/>
            </a:gdLst>
            <a:ahLst/>
            <a:cxnLst>
              <a:cxn ang="0">
                <a:pos x="connsiteX0" y="connsiteY0"/>
              </a:cxn>
              <a:cxn ang="0">
                <a:pos x="connsiteX1" y="connsiteY1"/>
              </a:cxn>
              <a:cxn ang="0">
                <a:pos x="connsiteX2" y="connsiteY2"/>
              </a:cxn>
              <a:cxn ang="0">
                <a:pos x="connsiteX3" y="connsiteY3"/>
              </a:cxn>
            </a:cxnLst>
            <a:rect l="l" t="t" r="r" b="b"/>
            <a:pathLst>
              <a:path w="4035074" h="2690586">
                <a:moveTo>
                  <a:pt x="0" y="0"/>
                </a:moveTo>
                <a:lnTo>
                  <a:pt x="4035074" y="0"/>
                </a:lnTo>
                <a:lnTo>
                  <a:pt x="4035074" y="2690586"/>
                </a:lnTo>
                <a:lnTo>
                  <a:pt x="0" y="2690586"/>
                </a:lnTo>
                <a:close/>
              </a:path>
            </a:pathLst>
          </a:custGeom>
        </p:spPr>
        <p:txBody>
          <a:bodyPr wrap="square">
            <a:noAutofit/>
          </a:bodyPr>
          <a:lstStyle>
            <a:lvl1pPr>
              <a:defRPr sz="1200"/>
            </a:lvl1pPr>
          </a:lstStyle>
          <a:p>
            <a:r>
              <a:rPr lang="en-US" dirty="0"/>
              <a:t>Picture</a:t>
            </a:r>
          </a:p>
        </p:txBody>
      </p:sp>
      <p:sp>
        <p:nvSpPr>
          <p:cNvPr id="9" name="Picture Placeholder 8">
            <a:extLst>
              <a:ext uri="{FF2B5EF4-FFF2-40B4-BE49-F238E27FC236}">
                <a16:creationId xmlns:a16="http://schemas.microsoft.com/office/drawing/2014/main" id="{5C9072EE-4625-47C0-94CC-644310C95FFB}"/>
              </a:ext>
            </a:extLst>
          </p:cNvPr>
          <p:cNvSpPr>
            <a:spLocks noGrp="1"/>
          </p:cNvSpPr>
          <p:nvPr>
            <p:ph type="pic" sz="quarter" idx="120" hasCustomPrompt="1"/>
          </p:nvPr>
        </p:nvSpPr>
        <p:spPr>
          <a:xfrm>
            <a:off x="0" y="2113643"/>
            <a:ext cx="4035074" cy="2690586"/>
          </a:xfrm>
          <a:custGeom>
            <a:avLst/>
            <a:gdLst>
              <a:gd name="connsiteX0" fmla="*/ 0 w 4035074"/>
              <a:gd name="connsiteY0" fmla="*/ 0 h 2690586"/>
              <a:gd name="connsiteX1" fmla="*/ 4035074 w 4035074"/>
              <a:gd name="connsiteY1" fmla="*/ 0 h 2690586"/>
              <a:gd name="connsiteX2" fmla="*/ 4035074 w 4035074"/>
              <a:gd name="connsiteY2" fmla="*/ 2690586 h 2690586"/>
              <a:gd name="connsiteX3" fmla="*/ 0 w 4035074"/>
              <a:gd name="connsiteY3" fmla="*/ 2690586 h 2690586"/>
            </a:gdLst>
            <a:ahLst/>
            <a:cxnLst>
              <a:cxn ang="0">
                <a:pos x="connsiteX0" y="connsiteY0"/>
              </a:cxn>
              <a:cxn ang="0">
                <a:pos x="connsiteX1" y="connsiteY1"/>
              </a:cxn>
              <a:cxn ang="0">
                <a:pos x="connsiteX2" y="connsiteY2"/>
              </a:cxn>
              <a:cxn ang="0">
                <a:pos x="connsiteX3" y="connsiteY3"/>
              </a:cxn>
            </a:cxnLst>
            <a:rect l="l" t="t" r="r" b="b"/>
            <a:pathLst>
              <a:path w="4035074" h="2690586">
                <a:moveTo>
                  <a:pt x="0" y="0"/>
                </a:moveTo>
                <a:lnTo>
                  <a:pt x="4035074" y="0"/>
                </a:lnTo>
                <a:lnTo>
                  <a:pt x="4035074" y="2690586"/>
                </a:lnTo>
                <a:lnTo>
                  <a:pt x="0" y="2690586"/>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40482165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12" name="Slide Number Placeholder 11"/>
          <p:cNvSpPr>
            <a:spLocks noGrp="1"/>
          </p:cNvSpPr>
          <p:nvPr>
            <p:ph type="sldNum" sz="quarter" idx="10"/>
          </p:nvPr>
        </p:nvSpPr>
        <p:spPr/>
        <p:txBody>
          <a:bodyPr/>
          <a:lstStyle/>
          <a:p>
            <a:fld id="{0FDCCA45-55DD-4B3F-8C12-CFB164C9A4F5}" type="slidenum">
              <a:rPr lang="en-US" smtClean="0"/>
              <a:pPr/>
              <a:t>‹#›</a:t>
            </a:fld>
            <a:endParaRPr lang="en-US"/>
          </a:p>
        </p:txBody>
      </p:sp>
      <p:sp>
        <p:nvSpPr>
          <p:cNvPr id="5" name="Picture Placeholder 2"/>
          <p:cNvSpPr>
            <a:spLocks noGrp="1"/>
          </p:cNvSpPr>
          <p:nvPr>
            <p:ph type="pic" sz="quarter" idx="12" hasCustomPrompt="1"/>
          </p:nvPr>
        </p:nvSpPr>
        <p:spPr>
          <a:xfrm>
            <a:off x="0" y="0"/>
            <a:ext cx="12192000" cy="6858000"/>
          </a:xfrm>
          <a:prstGeom prst="rect">
            <a:avLst/>
          </a:prstGeom>
        </p:spPr>
        <p:txBody>
          <a:bodyPr/>
          <a:lstStyle>
            <a:lvl1pPr>
              <a:defRPr sz="1200"/>
            </a:lvl1pPr>
          </a:lstStyle>
          <a:p>
            <a:r>
              <a:rPr lang="en-US" dirty="0"/>
              <a:t>Picture</a:t>
            </a:r>
          </a:p>
        </p:txBody>
      </p:sp>
    </p:spTree>
    <p:extLst>
      <p:ext uri="{BB962C8B-B14F-4D97-AF65-F5344CB8AC3E}">
        <p14:creationId xmlns:p14="http://schemas.microsoft.com/office/powerpoint/2010/main" val="274006296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382_Title Slide">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034D5C41-1A3F-418D-ADEB-454D2F95D193}"/>
              </a:ext>
            </a:extLst>
          </p:cNvPr>
          <p:cNvSpPr>
            <a:spLocks noGrp="1"/>
          </p:cNvSpPr>
          <p:nvPr>
            <p:ph type="pic" sz="quarter" idx="121" hasCustomPrompt="1"/>
          </p:nvPr>
        </p:nvSpPr>
        <p:spPr>
          <a:xfrm>
            <a:off x="3047998" y="2033588"/>
            <a:ext cx="3048000" cy="2696136"/>
          </a:xfrm>
          <a:custGeom>
            <a:avLst/>
            <a:gdLst>
              <a:gd name="connsiteX0" fmla="*/ 0 w 3048000"/>
              <a:gd name="connsiteY0" fmla="*/ 0 h 2696136"/>
              <a:gd name="connsiteX1" fmla="*/ 3048000 w 3048000"/>
              <a:gd name="connsiteY1" fmla="*/ 0 h 2696136"/>
              <a:gd name="connsiteX2" fmla="*/ 3048000 w 3048000"/>
              <a:gd name="connsiteY2" fmla="*/ 2696136 h 2696136"/>
              <a:gd name="connsiteX3" fmla="*/ 0 w 3048000"/>
              <a:gd name="connsiteY3" fmla="*/ 2696136 h 2696136"/>
            </a:gdLst>
            <a:ahLst/>
            <a:cxnLst>
              <a:cxn ang="0">
                <a:pos x="connsiteX0" y="connsiteY0"/>
              </a:cxn>
              <a:cxn ang="0">
                <a:pos x="connsiteX1" y="connsiteY1"/>
              </a:cxn>
              <a:cxn ang="0">
                <a:pos x="connsiteX2" y="connsiteY2"/>
              </a:cxn>
              <a:cxn ang="0">
                <a:pos x="connsiteX3" y="connsiteY3"/>
              </a:cxn>
            </a:cxnLst>
            <a:rect l="l" t="t" r="r" b="b"/>
            <a:pathLst>
              <a:path w="3048000" h="2696136">
                <a:moveTo>
                  <a:pt x="0" y="0"/>
                </a:moveTo>
                <a:lnTo>
                  <a:pt x="3048000" y="0"/>
                </a:lnTo>
                <a:lnTo>
                  <a:pt x="3048000" y="2696136"/>
                </a:lnTo>
                <a:lnTo>
                  <a:pt x="0" y="2696136"/>
                </a:lnTo>
                <a:close/>
              </a:path>
            </a:pathLst>
          </a:custGeom>
        </p:spPr>
        <p:txBody>
          <a:bodyPr wrap="square">
            <a:noAutofit/>
          </a:bodyPr>
          <a:lstStyle>
            <a:lvl1pPr>
              <a:defRPr sz="1200"/>
            </a:lvl1pPr>
          </a:lstStyle>
          <a:p>
            <a:r>
              <a:rPr lang="en-US" dirty="0"/>
              <a:t>Picture</a:t>
            </a:r>
          </a:p>
        </p:txBody>
      </p:sp>
      <p:sp>
        <p:nvSpPr>
          <p:cNvPr id="15" name="Picture Placeholder 14">
            <a:extLst>
              <a:ext uri="{FF2B5EF4-FFF2-40B4-BE49-F238E27FC236}">
                <a16:creationId xmlns:a16="http://schemas.microsoft.com/office/drawing/2014/main" id="{9522A3E5-34D9-447B-A539-6D51AC3CF536}"/>
              </a:ext>
            </a:extLst>
          </p:cNvPr>
          <p:cNvSpPr>
            <a:spLocks noGrp="1"/>
          </p:cNvSpPr>
          <p:nvPr>
            <p:ph type="pic" sz="quarter" idx="122" hasCustomPrompt="1"/>
          </p:nvPr>
        </p:nvSpPr>
        <p:spPr>
          <a:xfrm>
            <a:off x="6095999" y="3541486"/>
            <a:ext cx="3048000" cy="3316514"/>
          </a:xfrm>
          <a:custGeom>
            <a:avLst/>
            <a:gdLst>
              <a:gd name="connsiteX0" fmla="*/ 0 w 3048000"/>
              <a:gd name="connsiteY0" fmla="*/ 0 h 3316514"/>
              <a:gd name="connsiteX1" fmla="*/ 3048000 w 3048000"/>
              <a:gd name="connsiteY1" fmla="*/ 0 h 3316514"/>
              <a:gd name="connsiteX2" fmla="*/ 3048000 w 3048000"/>
              <a:gd name="connsiteY2" fmla="*/ 3316514 h 3316514"/>
              <a:gd name="connsiteX3" fmla="*/ 0 w 3048000"/>
              <a:gd name="connsiteY3" fmla="*/ 3316514 h 3316514"/>
            </a:gdLst>
            <a:ahLst/>
            <a:cxnLst>
              <a:cxn ang="0">
                <a:pos x="connsiteX0" y="connsiteY0"/>
              </a:cxn>
              <a:cxn ang="0">
                <a:pos x="connsiteX1" y="connsiteY1"/>
              </a:cxn>
              <a:cxn ang="0">
                <a:pos x="connsiteX2" y="connsiteY2"/>
              </a:cxn>
              <a:cxn ang="0">
                <a:pos x="connsiteX3" y="connsiteY3"/>
              </a:cxn>
            </a:cxnLst>
            <a:rect l="l" t="t" r="r" b="b"/>
            <a:pathLst>
              <a:path w="3048000" h="3316514">
                <a:moveTo>
                  <a:pt x="0" y="0"/>
                </a:moveTo>
                <a:lnTo>
                  <a:pt x="3048000" y="0"/>
                </a:lnTo>
                <a:lnTo>
                  <a:pt x="3048000" y="3316514"/>
                </a:lnTo>
                <a:lnTo>
                  <a:pt x="0" y="3316514"/>
                </a:lnTo>
                <a:close/>
              </a:path>
            </a:pathLst>
          </a:custGeom>
        </p:spPr>
        <p:txBody>
          <a:bodyPr wrap="square">
            <a:noAutofit/>
          </a:bodyPr>
          <a:lstStyle>
            <a:lvl1pPr>
              <a:defRPr sz="1200"/>
            </a:lvl1pPr>
          </a:lstStyle>
          <a:p>
            <a:r>
              <a:rPr lang="en-US" dirty="0"/>
              <a:t>Picture</a:t>
            </a:r>
          </a:p>
        </p:txBody>
      </p:sp>
      <p:sp>
        <p:nvSpPr>
          <p:cNvPr id="12" name="Picture Placeholder 11">
            <a:extLst>
              <a:ext uri="{FF2B5EF4-FFF2-40B4-BE49-F238E27FC236}">
                <a16:creationId xmlns:a16="http://schemas.microsoft.com/office/drawing/2014/main" id="{D7933A8D-37B2-4E21-B2A7-6AEF39010A3E}"/>
              </a:ext>
            </a:extLst>
          </p:cNvPr>
          <p:cNvSpPr>
            <a:spLocks noGrp="1"/>
          </p:cNvSpPr>
          <p:nvPr>
            <p:ph type="pic" sz="quarter" idx="120" hasCustomPrompt="1"/>
          </p:nvPr>
        </p:nvSpPr>
        <p:spPr>
          <a:xfrm>
            <a:off x="-2" y="3764307"/>
            <a:ext cx="3048000" cy="2696136"/>
          </a:xfrm>
          <a:custGeom>
            <a:avLst/>
            <a:gdLst>
              <a:gd name="connsiteX0" fmla="*/ 0 w 3048000"/>
              <a:gd name="connsiteY0" fmla="*/ 0 h 2696136"/>
              <a:gd name="connsiteX1" fmla="*/ 3048000 w 3048000"/>
              <a:gd name="connsiteY1" fmla="*/ 0 h 2696136"/>
              <a:gd name="connsiteX2" fmla="*/ 3048000 w 3048000"/>
              <a:gd name="connsiteY2" fmla="*/ 2696136 h 2696136"/>
              <a:gd name="connsiteX3" fmla="*/ 0 w 3048000"/>
              <a:gd name="connsiteY3" fmla="*/ 2696136 h 2696136"/>
            </a:gdLst>
            <a:ahLst/>
            <a:cxnLst>
              <a:cxn ang="0">
                <a:pos x="connsiteX0" y="connsiteY0"/>
              </a:cxn>
              <a:cxn ang="0">
                <a:pos x="connsiteX1" y="connsiteY1"/>
              </a:cxn>
              <a:cxn ang="0">
                <a:pos x="connsiteX2" y="connsiteY2"/>
              </a:cxn>
              <a:cxn ang="0">
                <a:pos x="connsiteX3" y="connsiteY3"/>
              </a:cxn>
            </a:cxnLst>
            <a:rect l="l" t="t" r="r" b="b"/>
            <a:pathLst>
              <a:path w="3048000" h="2696136">
                <a:moveTo>
                  <a:pt x="0" y="0"/>
                </a:moveTo>
                <a:lnTo>
                  <a:pt x="3048000" y="0"/>
                </a:lnTo>
                <a:lnTo>
                  <a:pt x="3048000" y="2696136"/>
                </a:lnTo>
                <a:lnTo>
                  <a:pt x="0" y="2696136"/>
                </a:lnTo>
                <a:close/>
              </a:path>
            </a:pathLst>
          </a:custGeom>
        </p:spPr>
        <p:txBody>
          <a:bodyPr wrap="square">
            <a:noAutofit/>
          </a:bodyPr>
          <a:lstStyle>
            <a:lvl1pPr>
              <a:defRPr sz="1200"/>
            </a:lvl1pPr>
          </a:lstStyle>
          <a:p>
            <a:r>
              <a:rPr lang="en-US" dirty="0"/>
              <a:t>Picture</a:t>
            </a:r>
          </a:p>
        </p:txBody>
      </p:sp>
      <p:sp>
        <p:nvSpPr>
          <p:cNvPr id="17" name="Picture Placeholder 16">
            <a:extLst>
              <a:ext uri="{FF2B5EF4-FFF2-40B4-BE49-F238E27FC236}">
                <a16:creationId xmlns:a16="http://schemas.microsoft.com/office/drawing/2014/main" id="{53180C80-52C6-41CF-BDE6-E67B3CE8E9BF}"/>
              </a:ext>
            </a:extLst>
          </p:cNvPr>
          <p:cNvSpPr>
            <a:spLocks noGrp="1"/>
          </p:cNvSpPr>
          <p:nvPr>
            <p:ph type="pic" sz="quarter" idx="123" hasCustomPrompt="1"/>
          </p:nvPr>
        </p:nvSpPr>
        <p:spPr>
          <a:xfrm>
            <a:off x="9143999" y="2033588"/>
            <a:ext cx="3048000" cy="2696136"/>
          </a:xfrm>
          <a:custGeom>
            <a:avLst/>
            <a:gdLst>
              <a:gd name="connsiteX0" fmla="*/ 0 w 3048000"/>
              <a:gd name="connsiteY0" fmla="*/ 0 h 2696136"/>
              <a:gd name="connsiteX1" fmla="*/ 3048000 w 3048000"/>
              <a:gd name="connsiteY1" fmla="*/ 0 h 2696136"/>
              <a:gd name="connsiteX2" fmla="*/ 3048000 w 3048000"/>
              <a:gd name="connsiteY2" fmla="*/ 2696136 h 2696136"/>
              <a:gd name="connsiteX3" fmla="*/ 0 w 3048000"/>
              <a:gd name="connsiteY3" fmla="*/ 2696136 h 2696136"/>
            </a:gdLst>
            <a:ahLst/>
            <a:cxnLst>
              <a:cxn ang="0">
                <a:pos x="connsiteX0" y="connsiteY0"/>
              </a:cxn>
              <a:cxn ang="0">
                <a:pos x="connsiteX1" y="connsiteY1"/>
              </a:cxn>
              <a:cxn ang="0">
                <a:pos x="connsiteX2" y="connsiteY2"/>
              </a:cxn>
              <a:cxn ang="0">
                <a:pos x="connsiteX3" y="connsiteY3"/>
              </a:cxn>
            </a:cxnLst>
            <a:rect l="l" t="t" r="r" b="b"/>
            <a:pathLst>
              <a:path w="3048000" h="2696136">
                <a:moveTo>
                  <a:pt x="0" y="0"/>
                </a:moveTo>
                <a:lnTo>
                  <a:pt x="3048000" y="0"/>
                </a:lnTo>
                <a:lnTo>
                  <a:pt x="3048000" y="2696136"/>
                </a:lnTo>
                <a:lnTo>
                  <a:pt x="0" y="2696136"/>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01051682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383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92B448DE-2FC1-4D20-A432-7A72675C3E1E}"/>
              </a:ext>
            </a:extLst>
          </p:cNvPr>
          <p:cNvSpPr>
            <a:spLocks noGrp="1"/>
          </p:cNvSpPr>
          <p:nvPr>
            <p:ph type="pic" sz="quarter" idx="122" hasCustomPrompt="1"/>
          </p:nvPr>
        </p:nvSpPr>
        <p:spPr>
          <a:xfrm>
            <a:off x="5036341" y="2231541"/>
            <a:ext cx="3590178" cy="3590178"/>
          </a:xfrm>
          <a:custGeom>
            <a:avLst/>
            <a:gdLst>
              <a:gd name="connsiteX0" fmla="*/ 1795089 w 3590178"/>
              <a:gd name="connsiteY0" fmla="*/ 0 h 3590178"/>
              <a:gd name="connsiteX1" fmla="*/ 3590178 w 3590178"/>
              <a:gd name="connsiteY1" fmla="*/ 1795089 h 3590178"/>
              <a:gd name="connsiteX2" fmla="*/ 1795089 w 3590178"/>
              <a:gd name="connsiteY2" fmla="*/ 3590178 h 3590178"/>
              <a:gd name="connsiteX3" fmla="*/ 0 w 3590178"/>
              <a:gd name="connsiteY3" fmla="*/ 1795089 h 3590178"/>
              <a:gd name="connsiteX4" fmla="*/ 1795089 w 3590178"/>
              <a:gd name="connsiteY4" fmla="*/ 0 h 35901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90178" h="3590178">
                <a:moveTo>
                  <a:pt x="1795089" y="0"/>
                </a:moveTo>
                <a:cubicBezTo>
                  <a:pt x="2786489" y="0"/>
                  <a:pt x="3590178" y="803689"/>
                  <a:pt x="3590178" y="1795089"/>
                </a:cubicBezTo>
                <a:cubicBezTo>
                  <a:pt x="3590178" y="2786489"/>
                  <a:pt x="2786489" y="3590178"/>
                  <a:pt x="1795089" y="3590178"/>
                </a:cubicBezTo>
                <a:cubicBezTo>
                  <a:pt x="803689" y="3590178"/>
                  <a:pt x="0" y="2786489"/>
                  <a:pt x="0" y="1795089"/>
                </a:cubicBezTo>
                <a:cubicBezTo>
                  <a:pt x="0" y="803689"/>
                  <a:pt x="803689" y="0"/>
                  <a:pt x="1795089"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21658191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384_Title Slide">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D1A6F3AB-142F-470D-9DCD-DF9A846D984F}"/>
              </a:ext>
            </a:extLst>
          </p:cNvPr>
          <p:cNvSpPr>
            <a:spLocks noGrp="1"/>
          </p:cNvSpPr>
          <p:nvPr>
            <p:ph type="pic" sz="quarter" idx="124" hasCustomPrompt="1"/>
          </p:nvPr>
        </p:nvSpPr>
        <p:spPr>
          <a:xfrm>
            <a:off x="5148469" y="4643882"/>
            <a:ext cx="1895061" cy="1753334"/>
          </a:xfrm>
          <a:custGeom>
            <a:avLst/>
            <a:gdLst>
              <a:gd name="connsiteX0" fmla="*/ 0 w 1895061"/>
              <a:gd name="connsiteY0" fmla="*/ 0 h 1753334"/>
              <a:gd name="connsiteX1" fmla="*/ 1895061 w 1895061"/>
              <a:gd name="connsiteY1" fmla="*/ 0 h 1753334"/>
              <a:gd name="connsiteX2" fmla="*/ 1895061 w 1895061"/>
              <a:gd name="connsiteY2" fmla="*/ 1753334 h 1753334"/>
              <a:gd name="connsiteX3" fmla="*/ 0 w 1895061"/>
              <a:gd name="connsiteY3" fmla="*/ 1753334 h 1753334"/>
            </a:gdLst>
            <a:ahLst/>
            <a:cxnLst>
              <a:cxn ang="0">
                <a:pos x="connsiteX0" y="connsiteY0"/>
              </a:cxn>
              <a:cxn ang="0">
                <a:pos x="connsiteX1" y="connsiteY1"/>
              </a:cxn>
              <a:cxn ang="0">
                <a:pos x="connsiteX2" y="connsiteY2"/>
              </a:cxn>
              <a:cxn ang="0">
                <a:pos x="connsiteX3" y="connsiteY3"/>
              </a:cxn>
            </a:cxnLst>
            <a:rect l="l" t="t" r="r" b="b"/>
            <a:pathLst>
              <a:path w="1895061" h="1753334">
                <a:moveTo>
                  <a:pt x="0" y="0"/>
                </a:moveTo>
                <a:lnTo>
                  <a:pt x="1895061" y="0"/>
                </a:lnTo>
                <a:lnTo>
                  <a:pt x="1895061" y="1753334"/>
                </a:lnTo>
                <a:lnTo>
                  <a:pt x="0" y="1753334"/>
                </a:lnTo>
                <a:close/>
              </a:path>
            </a:pathLst>
          </a:custGeom>
        </p:spPr>
        <p:txBody>
          <a:bodyPr wrap="square">
            <a:noAutofit/>
          </a:bodyPr>
          <a:lstStyle>
            <a:lvl1pPr>
              <a:defRPr sz="1200"/>
            </a:lvl1pPr>
          </a:lstStyle>
          <a:p>
            <a:r>
              <a:rPr lang="en-US" dirty="0"/>
              <a:t>Picture</a:t>
            </a:r>
          </a:p>
        </p:txBody>
      </p:sp>
      <p:sp>
        <p:nvSpPr>
          <p:cNvPr id="11" name="Picture Placeholder 10">
            <a:extLst>
              <a:ext uri="{FF2B5EF4-FFF2-40B4-BE49-F238E27FC236}">
                <a16:creationId xmlns:a16="http://schemas.microsoft.com/office/drawing/2014/main" id="{F351DB32-24E9-4CF9-80D6-9184F126C9A9}"/>
              </a:ext>
            </a:extLst>
          </p:cNvPr>
          <p:cNvSpPr>
            <a:spLocks noGrp="1"/>
          </p:cNvSpPr>
          <p:nvPr>
            <p:ph type="pic" sz="quarter" idx="122" hasCustomPrompt="1"/>
          </p:nvPr>
        </p:nvSpPr>
        <p:spPr>
          <a:xfrm>
            <a:off x="1046256" y="4643882"/>
            <a:ext cx="1895061" cy="1753334"/>
          </a:xfrm>
          <a:custGeom>
            <a:avLst/>
            <a:gdLst>
              <a:gd name="connsiteX0" fmla="*/ 0 w 1895061"/>
              <a:gd name="connsiteY0" fmla="*/ 0 h 1753334"/>
              <a:gd name="connsiteX1" fmla="*/ 1895061 w 1895061"/>
              <a:gd name="connsiteY1" fmla="*/ 0 h 1753334"/>
              <a:gd name="connsiteX2" fmla="*/ 1895061 w 1895061"/>
              <a:gd name="connsiteY2" fmla="*/ 1753334 h 1753334"/>
              <a:gd name="connsiteX3" fmla="*/ 0 w 1895061"/>
              <a:gd name="connsiteY3" fmla="*/ 1753334 h 1753334"/>
            </a:gdLst>
            <a:ahLst/>
            <a:cxnLst>
              <a:cxn ang="0">
                <a:pos x="connsiteX0" y="connsiteY0"/>
              </a:cxn>
              <a:cxn ang="0">
                <a:pos x="connsiteX1" y="connsiteY1"/>
              </a:cxn>
              <a:cxn ang="0">
                <a:pos x="connsiteX2" y="connsiteY2"/>
              </a:cxn>
              <a:cxn ang="0">
                <a:pos x="connsiteX3" y="connsiteY3"/>
              </a:cxn>
            </a:cxnLst>
            <a:rect l="l" t="t" r="r" b="b"/>
            <a:pathLst>
              <a:path w="1895061" h="1753334">
                <a:moveTo>
                  <a:pt x="0" y="0"/>
                </a:moveTo>
                <a:lnTo>
                  <a:pt x="1895061" y="0"/>
                </a:lnTo>
                <a:lnTo>
                  <a:pt x="1895061" y="1753334"/>
                </a:lnTo>
                <a:lnTo>
                  <a:pt x="0" y="1753334"/>
                </a:lnTo>
                <a:close/>
              </a:path>
            </a:pathLst>
          </a:custGeom>
        </p:spPr>
        <p:txBody>
          <a:bodyPr wrap="square">
            <a:noAutofit/>
          </a:bodyPr>
          <a:lstStyle>
            <a:lvl1pPr>
              <a:defRPr sz="1200"/>
            </a:lvl1pPr>
          </a:lstStyle>
          <a:p>
            <a:r>
              <a:rPr lang="en-US" dirty="0"/>
              <a:t>Picture</a:t>
            </a:r>
          </a:p>
        </p:txBody>
      </p:sp>
      <p:sp>
        <p:nvSpPr>
          <p:cNvPr id="17" name="Picture Placeholder 16">
            <a:extLst>
              <a:ext uri="{FF2B5EF4-FFF2-40B4-BE49-F238E27FC236}">
                <a16:creationId xmlns:a16="http://schemas.microsoft.com/office/drawing/2014/main" id="{5E9BAF82-DA3C-4707-BAAE-87C18BB0291E}"/>
              </a:ext>
            </a:extLst>
          </p:cNvPr>
          <p:cNvSpPr>
            <a:spLocks noGrp="1"/>
          </p:cNvSpPr>
          <p:nvPr>
            <p:ph type="pic" sz="quarter" idx="125" hasCustomPrompt="1"/>
          </p:nvPr>
        </p:nvSpPr>
        <p:spPr>
          <a:xfrm>
            <a:off x="7199576" y="4643882"/>
            <a:ext cx="1895061" cy="1753334"/>
          </a:xfrm>
          <a:custGeom>
            <a:avLst/>
            <a:gdLst>
              <a:gd name="connsiteX0" fmla="*/ 0 w 1895061"/>
              <a:gd name="connsiteY0" fmla="*/ 0 h 1753334"/>
              <a:gd name="connsiteX1" fmla="*/ 1895061 w 1895061"/>
              <a:gd name="connsiteY1" fmla="*/ 0 h 1753334"/>
              <a:gd name="connsiteX2" fmla="*/ 1895061 w 1895061"/>
              <a:gd name="connsiteY2" fmla="*/ 1753334 h 1753334"/>
              <a:gd name="connsiteX3" fmla="*/ 0 w 1895061"/>
              <a:gd name="connsiteY3" fmla="*/ 1753334 h 1753334"/>
            </a:gdLst>
            <a:ahLst/>
            <a:cxnLst>
              <a:cxn ang="0">
                <a:pos x="connsiteX0" y="connsiteY0"/>
              </a:cxn>
              <a:cxn ang="0">
                <a:pos x="connsiteX1" y="connsiteY1"/>
              </a:cxn>
              <a:cxn ang="0">
                <a:pos x="connsiteX2" y="connsiteY2"/>
              </a:cxn>
              <a:cxn ang="0">
                <a:pos x="connsiteX3" y="connsiteY3"/>
              </a:cxn>
            </a:cxnLst>
            <a:rect l="l" t="t" r="r" b="b"/>
            <a:pathLst>
              <a:path w="1895061" h="1753334">
                <a:moveTo>
                  <a:pt x="0" y="0"/>
                </a:moveTo>
                <a:lnTo>
                  <a:pt x="1895061" y="0"/>
                </a:lnTo>
                <a:lnTo>
                  <a:pt x="1895061" y="1753334"/>
                </a:lnTo>
                <a:lnTo>
                  <a:pt x="0" y="1753334"/>
                </a:lnTo>
                <a:close/>
              </a:path>
            </a:pathLst>
          </a:custGeom>
        </p:spPr>
        <p:txBody>
          <a:bodyPr wrap="square">
            <a:noAutofit/>
          </a:bodyPr>
          <a:lstStyle>
            <a:lvl1pPr>
              <a:defRPr sz="1200"/>
            </a:lvl1pPr>
          </a:lstStyle>
          <a:p>
            <a:r>
              <a:rPr lang="en-US" dirty="0"/>
              <a:t>Picture</a:t>
            </a:r>
          </a:p>
        </p:txBody>
      </p:sp>
      <p:sp>
        <p:nvSpPr>
          <p:cNvPr id="19" name="Picture Placeholder 18">
            <a:extLst>
              <a:ext uri="{FF2B5EF4-FFF2-40B4-BE49-F238E27FC236}">
                <a16:creationId xmlns:a16="http://schemas.microsoft.com/office/drawing/2014/main" id="{D62479DA-02AF-4679-AFF3-066AD354065B}"/>
              </a:ext>
            </a:extLst>
          </p:cNvPr>
          <p:cNvSpPr>
            <a:spLocks noGrp="1"/>
          </p:cNvSpPr>
          <p:nvPr>
            <p:ph type="pic" sz="quarter" idx="126" hasCustomPrompt="1"/>
          </p:nvPr>
        </p:nvSpPr>
        <p:spPr>
          <a:xfrm>
            <a:off x="9250686" y="4643882"/>
            <a:ext cx="1895061" cy="1753334"/>
          </a:xfrm>
          <a:custGeom>
            <a:avLst/>
            <a:gdLst>
              <a:gd name="connsiteX0" fmla="*/ 0 w 1895061"/>
              <a:gd name="connsiteY0" fmla="*/ 0 h 1753334"/>
              <a:gd name="connsiteX1" fmla="*/ 1895061 w 1895061"/>
              <a:gd name="connsiteY1" fmla="*/ 0 h 1753334"/>
              <a:gd name="connsiteX2" fmla="*/ 1895061 w 1895061"/>
              <a:gd name="connsiteY2" fmla="*/ 1753334 h 1753334"/>
              <a:gd name="connsiteX3" fmla="*/ 0 w 1895061"/>
              <a:gd name="connsiteY3" fmla="*/ 1753334 h 1753334"/>
            </a:gdLst>
            <a:ahLst/>
            <a:cxnLst>
              <a:cxn ang="0">
                <a:pos x="connsiteX0" y="connsiteY0"/>
              </a:cxn>
              <a:cxn ang="0">
                <a:pos x="connsiteX1" y="connsiteY1"/>
              </a:cxn>
              <a:cxn ang="0">
                <a:pos x="connsiteX2" y="connsiteY2"/>
              </a:cxn>
              <a:cxn ang="0">
                <a:pos x="connsiteX3" y="connsiteY3"/>
              </a:cxn>
            </a:cxnLst>
            <a:rect l="l" t="t" r="r" b="b"/>
            <a:pathLst>
              <a:path w="1895061" h="1753334">
                <a:moveTo>
                  <a:pt x="0" y="0"/>
                </a:moveTo>
                <a:lnTo>
                  <a:pt x="1895061" y="0"/>
                </a:lnTo>
                <a:lnTo>
                  <a:pt x="1895061" y="1753334"/>
                </a:lnTo>
                <a:lnTo>
                  <a:pt x="0" y="1753334"/>
                </a:lnTo>
                <a:close/>
              </a:path>
            </a:pathLst>
          </a:custGeom>
        </p:spPr>
        <p:txBody>
          <a:bodyPr wrap="square">
            <a:noAutofit/>
          </a:bodyPr>
          <a:lstStyle>
            <a:lvl1pPr>
              <a:defRPr sz="1200"/>
            </a:lvl1pPr>
          </a:lstStyle>
          <a:p>
            <a:r>
              <a:rPr lang="en-US" dirty="0"/>
              <a:t>Picture</a:t>
            </a:r>
          </a:p>
        </p:txBody>
      </p:sp>
      <p:sp>
        <p:nvSpPr>
          <p:cNvPr id="13" name="Picture Placeholder 12">
            <a:extLst>
              <a:ext uri="{FF2B5EF4-FFF2-40B4-BE49-F238E27FC236}">
                <a16:creationId xmlns:a16="http://schemas.microsoft.com/office/drawing/2014/main" id="{A879B23F-E333-4711-8CA2-452BDD89DDAB}"/>
              </a:ext>
            </a:extLst>
          </p:cNvPr>
          <p:cNvSpPr>
            <a:spLocks noGrp="1"/>
          </p:cNvSpPr>
          <p:nvPr>
            <p:ph type="pic" sz="quarter" idx="123" hasCustomPrompt="1"/>
          </p:nvPr>
        </p:nvSpPr>
        <p:spPr>
          <a:xfrm>
            <a:off x="3097362" y="4643882"/>
            <a:ext cx="1895061" cy="1753334"/>
          </a:xfrm>
          <a:custGeom>
            <a:avLst/>
            <a:gdLst>
              <a:gd name="connsiteX0" fmla="*/ 0 w 1895061"/>
              <a:gd name="connsiteY0" fmla="*/ 0 h 1753334"/>
              <a:gd name="connsiteX1" fmla="*/ 1895061 w 1895061"/>
              <a:gd name="connsiteY1" fmla="*/ 0 h 1753334"/>
              <a:gd name="connsiteX2" fmla="*/ 1895061 w 1895061"/>
              <a:gd name="connsiteY2" fmla="*/ 1753334 h 1753334"/>
              <a:gd name="connsiteX3" fmla="*/ 0 w 1895061"/>
              <a:gd name="connsiteY3" fmla="*/ 1753334 h 1753334"/>
            </a:gdLst>
            <a:ahLst/>
            <a:cxnLst>
              <a:cxn ang="0">
                <a:pos x="connsiteX0" y="connsiteY0"/>
              </a:cxn>
              <a:cxn ang="0">
                <a:pos x="connsiteX1" y="connsiteY1"/>
              </a:cxn>
              <a:cxn ang="0">
                <a:pos x="connsiteX2" y="connsiteY2"/>
              </a:cxn>
              <a:cxn ang="0">
                <a:pos x="connsiteX3" y="connsiteY3"/>
              </a:cxn>
            </a:cxnLst>
            <a:rect l="l" t="t" r="r" b="b"/>
            <a:pathLst>
              <a:path w="1895061" h="1753334">
                <a:moveTo>
                  <a:pt x="0" y="0"/>
                </a:moveTo>
                <a:lnTo>
                  <a:pt x="1895061" y="0"/>
                </a:lnTo>
                <a:lnTo>
                  <a:pt x="1895061" y="1753334"/>
                </a:lnTo>
                <a:lnTo>
                  <a:pt x="0" y="1753334"/>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00800530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385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060167D3-C92E-48DC-A460-89F885FBA88C}"/>
              </a:ext>
            </a:extLst>
          </p:cNvPr>
          <p:cNvSpPr>
            <a:spLocks noGrp="1"/>
          </p:cNvSpPr>
          <p:nvPr>
            <p:ph type="pic" sz="quarter" idx="126" hasCustomPrompt="1"/>
          </p:nvPr>
        </p:nvSpPr>
        <p:spPr>
          <a:xfrm>
            <a:off x="0" y="0"/>
            <a:ext cx="3281982" cy="6858000"/>
          </a:xfrm>
          <a:custGeom>
            <a:avLst/>
            <a:gdLst>
              <a:gd name="connsiteX0" fmla="*/ 0 w 3281982"/>
              <a:gd name="connsiteY0" fmla="*/ 0 h 6858000"/>
              <a:gd name="connsiteX1" fmla="*/ 3281982 w 3281982"/>
              <a:gd name="connsiteY1" fmla="*/ 0 h 6858000"/>
              <a:gd name="connsiteX2" fmla="*/ 3281982 w 3281982"/>
              <a:gd name="connsiteY2" fmla="*/ 6858000 h 6858000"/>
              <a:gd name="connsiteX3" fmla="*/ 0 w 3281982"/>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281982" h="6858000">
                <a:moveTo>
                  <a:pt x="0" y="0"/>
                </a:moveTo>
                <a:lnTo>
                  <a:pt x="3281982" y="0"/>
                </a:lnTo>
                <a:lnTo>
                  <a:pt x="3281982" y="6858000"/>
                </a:lnTo>
                <a:lnTo>
                  <a:pt x="0" y="685800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64977746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386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A8676638-8F79-4BE6-80B2-859473D5CB06}"/>
              </a:ext>
            </a:extLst>
          </p:cNvPr>
          <p:cNvSpPr>
            <a:spLocks noGrp="1"/>
          </p:cNvSpPr>
          <p:nvPr>
            <p:ph type="pic" sz="quarter" idx="126" hasCustomPrompt="1"/>
          </p:nvPr>
        </p:nvSpPr>
        <p:spPr>
          <a:xfrm>
            <a:off x="7365342" y="2247956"/>
            <a:ext cx="3873228" cy="3698990"/>
          </a:xfrm>
          <a:custGeom>
            <a:avLst/>
            <a:gdLst>
              <a:gd name="connsiteX0" fmla="*/ 0 w 3873228"/>
              <a:gd name="connsiteY0" fmla="*/ 0 h 3698990"/>
              <a:gd name="connsiteX1" fmla="*/ 3873228 w 3873228"/>
              <a:gd name="connsiteY1" fmla="*/ 0 h 3698990"/>
              <a:gd name="connsiteX2" fmla="*/ 3873228 w 3873228"/>
              <a:gd name="connsiteY2" fmla="*/ 3698990 h 3698990"/>
              <a:gd name="connsiteX3" fmla="*/ 0 w 3873228"/>
              <a:gd name="connsiteY3" fmla="*/ 3698990 h 3698990"/>
            </a:gdLst>
            <a:ahLst/>
            <a:cxnLst>
              <a:cxn ang="0">
                <a:pos x="connsiteX0" y="connsiteY0"/>
              </a:cxn>
              <a:cxn ang="0">
                <a:pos x="connsiteX1" y="connsiteY1"/>
              </a:cxn>
              <a:cxn ang="0">
                <a:pos x="connsiteX2" y="connsiteY2"/>
              </a:cxn>
              <a:cxn ang="0">
                <a:pos x="connsiteX3" y="connsiteY3"/>
              </a:cxn>
            </a:cxnLst>
            <a:rect l="l" t="t" r="r" b="b"/>
            <a:pathLst>
              <a:path w="3873228" h="3698990">
                <a:moveTo>
                  <a:pt x="0" y="0"/>
                </a:moveTo>
                <a:lnTo>
                  <a:pt x="3873228" y="0"/>
                </a:lnTo>
                <a:lnTo>
                  <a:pt x="3873228" y="3698990"/>
                </a:lnTo>
                <a:lnTo>
                  <a:pt x="0" y="369899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30709419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387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90F583F0-AA14-40D7-84FA-839B3CEB0A38}"/>
              </a:ext>
            </a:extLst>
          </p:cNvPr>
          <p:cNvSpPr>
            <a:spLocks noGrp="1"/>
          </p:cNvSpPr>
          <p:nvPr>
            <p:ph type="pic" sz="quarter" idx="126" hasCustomPrompt="1"/>
          </p:nvPr>
        </p:nvSpPr>
        <p:spPr>
          <a:xfrm>
            <a:off x="1" y="1814514"/>
            <a:ext cx="12192000" cy="3078924"/>
          </a:xfrm>
          <a:custGeom>
            <a:avLst/>
            <a:gdLst>
              <a:gd name="connsiteX0" fmla="*/ 0 w 12192000"/>
              <a:gd name="connsiteY0" fmla="*/ 0 h 3078924"/>
              <a:gd name="connsiteX1" fmla="*/ 12192000 w 12192000"/>
              <a:gd name="connsiteY1" fmla="*/ 0 h 3078924"/>
              <a:gd name="connsiteX2" fmla="*/ 12192000 w 12192000"/>
              <a:gd name="connsiteY2" fmla="*/ 3078924 h 3078924"/>
              <a:gd name="connsiteX3" fmla="*/ 0 w 12192000"/>
              <a:gd name="connsiteY3" fmla="*/ 3078924 h 3078924"/>
            </a:gdLst>
            <a:ahLst/>
            <a:cxnLst>
              <a:cxn ang="0">
                <a:pos x="connsiteX0" y="connsiteY0"/>
              </a:cxn>
              <a:cxn ang="0">
                <a:pos x="connsiteX1" y="connsiteY1"/>
              </a:cxn>
              <a:cxn ang="0">
                <a:pos x="connsiteX2" y="connsiteY2"/>
              </a:cxn>
              <a:cxn ang="0">
                <a:pos x="connsiteX3" y="connsiteY3"/>
              </a:cxn>
            </a:cxnLst>
            <a:rect l="l" t="t" r="r" b="b"/>
            <a:pathLst>
              <a:path w="12192000" h="3078924">
                <a:moveTo>
                  <a:pt x="0" y="0"/>
                </a:moveTo>
                <a:lnTo>
                  <a:pt x="12192000" y="0"/>
                </a:lnTo>
                <a:lnTo>
                  <a:pt x="12192000" y="3078924"/>
                </a:lnTo>
                <a:lnTo>
                  <a:pt x="0" y="3078924"/>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33186343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88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59F47E5F-816A-47BA-9ECF-DA8414D5B34E}"/>
              </a:ext>
            </a:extLst>
          </p:cNvPr>
          <p:cNvSpPr>
            <a:spLocks noGrp="1"/>
          </p:cNvSpPr>
          <p:nvPr>
            <p:ph type="pic" sz="quarter" idx="126" hasCustomPrompt="1"/>
          </p:nvPr>
        </p:nvSpPr>
        <p:spPr>
          <a:xfrm>
            <a:off x="6778171" y="2017412"/>
            <a:ext cx="5413829" cy="2733770"/>
          </a:xfrm>
          <a:custGeom>
            <a:avLst/>
            <a:gdLst>
              <a:gd name="connsiteX0" fmla="*/ 0 w 5413829"/>
              <a:gd name="connsiteY0" fmla="*/ 0 h 2733770"/>
              <a:gd name="connsiteX1" fmla="*/ 5413829 w 5413829"/>
              <a:gd name="connsiteY1" fmla="*/ 0 h 2733770"/>
              <a:gd name="connsiteX2" fmla="*/ 5413829 w 5413829"/>
              <a:gd name="connsiteY2" fmla="*/ 2733770 h 2733770"/>
              <a:gd name="connsiteX3" fmla="*/ 0 w 5413829"/>
              <a:gd name="connsiteY3" fmla="*/ 2733770 h 2733770"/>
            </a:gdLst>
            <a:ahLst/>
            <a:cxnLst>
              <a:cxn ang="0">
                <a:pos x="connsiteX0" y="connsiteY0"/>
              </a:cxn>
              <a:cxn ang="0">
                <a:pos x="connsiteX1" y="connsiteY1"/>
              </a:cxn>
              <a:cxn ang="0">
                <a:pos x="connsiteX2" y="connsiteY2"/>
              </a:cxn>
              <a:cxn ang="0">
                <a:pos x="connsiteX3" y="connsiteY3"/>
              </a:cxn>
            </a:cxnLst>
            <a:rect l="l" t="t" r="r" b="b"/>
            <a:pathLst>
              <a:path w="5413829" h="2733770">
                <a:moveTo>
                  <a:pt x="0" y="0"/>
                </a:moveTo>
                <a:lnTo>
                  <a:pt x="5413829" y="0"/>
                </a:lnTo>
                <a:lnTo>
                  <a:pt x="5413829" y="2733770"/>
                </a:lnTo>
                <a:lnTo>
                  <a:pt x="0" y="2733770"/>
                </a:lnTo>
                <a:close/>
              </a:path>
            </a:pathLst>
          </a:custGeom>
        </p:spPr>
        <p:txBody>
          <a:bodyPr wrap="square">
            <a:noAutofit/>
          </a:bodyPr>
          <a:lstStyle>
            <a:lvl1pPr>
              <a:defRPr sz="1200"/>
            </a:lvl1pPr>
          </a:lstStyle>
          <a:p>
            <a:r>
              <a:rPr lang="en-US" dirty="0"/>
              <a:t>Picture</a:t>
            </a:r>
          </a:p>
        </p:txBody>
      </p:sp>
      <p:sp>
        <p:nvSpPr>
          <p:cNvPr id="10" name="Picture Placeholder 9">
            <a:extLst>
              <a:ext uri="{FF2B5EF4-FFF2-40B4-BE49-F238E27FC236}">
                <a16:creationId xmlns:a16="http://schemas.microsoft.com/office/drawing/2014/main" id="{7E9CEC71-C264-406D-998D-3A9E1B13D3B3}"/>
              </a:ext>
            </a:extLst>
          </p:cNvPr>
          <p:cNvSpPr>
            <a:spLocks noGrp="1"/>
          </p:cNvSpPr>
          <p:nvPr>
            <p:ph type="pic" sz="quarter" idx="127" hasCustomPrompt="1"/>
          </p:nvPr>
        </p:nvSpPr>
        <p:spPr>
          <a:xfrm>
            <a:off x="1" y="3889830"/>
            <a:ext cx="6778170" cy="2968171"/>
          </a:xfrm>
          <a:custGeom>
            <a:avLst/>
            <a:gdLst>
              <a:gd name="connsiteX0" fmla="*/ 0 w 6778170"/>
              <a:gd name="connsiteY0" fmla="*/ 0 h 2968171"/>
              <a:gd name="connsiteX1" fmla="*/ 6778170 w 6778170"/>
              <a:gd name="connsiteY1" fmla="*/ 0 h 2968171"/>
              <a:gd name="connsiteX2" fmla="*/ 6778170 w 6778170"/>
              <a:gd name="connsiteY2" fmla="*/ 2968171 h 2968171"/>
              <a:gd name="connsiteX3" fmla="*/ 0 w 6778170"/>
              <a:gd name="connsiteY3" fmla="*/ 2968171 h 2968171"/>
            </a:gdLst>
            <a:ahLst/>
            <a:cxnLst>
              <a:cxn ang="0">
                <a:pos x="connsiteX0" y="connsiteY0"/>
              </a:cxn>
              <a:cxn ang="0">
                <a:pos x="connsiteX1" y="connsiteY1"/>
              </a:cxn>
              <a:cxn ang="0">
                <a:pos x="connsiteX2" y="connsiteY2"/>
              </a:cxn>
              <a:cxn ang="0">
                <a:pos x="connsiteX3" y="connsiteY3"/>
              </a:cxn>
            </a:cxnLst>
            <a:rect l="l" t="t" r="r" b="b"/>
            <a:pathLst>
              <a:path w="6778170" h="2968171">
                <a:moveTo>
                  <a:pt x="0" y="0"/>
                </a:moveTo>
                <a:lnTo>
                  <a:pt x="6778170" y="0"/>
                </a:lnTo>
                <a:lnTo>
                  <a:pt x="6778170" y="2968171"/>
                </a:lnTo>
                <a:lnTo>
                  <a:pt x="0" y="2968171"/>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49108002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389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BC140BC3-23E1-44CD-9948-130193B134DB}"/>
              </a:ext>
            </a:extLst>
          </p:cNvPr>
          <p:cNvSpPr>
            <a:spLocks noGrp="1"/>
          </p:cNvSpPr>
          <p:nvPr>
            <p:ph type="pic" sz="quarter" idx="126" hasCustomPrompt="1"/>
          </p:nvPr>
        </p:nvSpPr>
        <p:spPr>
          <a:xfrm>
            <a:off x="0" y="1993900"/>
            <a:ext cx="6096000" cy="2692991"/>
          </a:xfrm>
          <a:custGeom>
            <a:avLst/>
            <a:gdLst>
              <a:gd name="connsiteX0" fmla="*/ 0 w 6096000"/>
              <a:gd name="connsiteY0" fmla="*/ 0 h 2692991"/>
              <a:gd name="connsiteX1" fmla="*/ 6096000 w 6096000"/>
              <a:gd name="connsiteY1" fmla="*/ 0 h 2692991"/>
              <a:gd name="connsiteX2" fmla="*/ 6096000 w 6096000"/>
              <a:gd name="connsiteY2" fmla="*/ 2692991 h 2692991"/>
              <a:gd name="connsiteX3" fmla="*/ 0 w 6096000"/>
              <a:gd name="connsiteY3" fmla="*/ 2692991 h 2692991"/>
            </a:gdLst>
            <a:ahLst/>
            <a:cxnLst>
              <a:cxn ang="0">
                <a:pos x="connsiteX0" y="connsiteY0"/>
              </a:cxn>
              <a:cxn ang="0">
                <a:pos x="connsiteX1" y="connsiteY1"/>
              </a:cxn>
              <a:cxn ang="0">
                <a:pos x="connsiteX2" y="connsiteY2"/>
              </a:cxn>
              <a:cxn ang="0">
                <a:pos x="connsiteX3" y="connsiteY3"/>
              </a:cxn>
            </a:cxnLst>
            <a:rect l="l" t="t" r="r" b="b"/>
            <a:pathLst>
              <a:path w="6096000" h="2692991">
                <a:moveTo>
                  <a:pt x="0" y="0"/>
                </a:moveTo>
                <a:lnTo>
                  <a:pt x="6096000" y="0"/>
                </a:lnTo>
                <a:lnTo>
                  <a:pt x="6096000" y="2692991"/>
                </a:lnTo>
                <a:lnTo>
                  <a:pt x="0" y="2692991"/>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88533883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390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690EA667-BBCD-4178-8870-05253A135A2E}"/>
              </a:ext>
            </a:extLst>
          </p:cNvPr>
          <p:cNvSpPr>
            <a:spLocks noGrp="1"/>
          </p:cNvSpPr>
          <p:nvPr>
            <p:ph type="pic" sz="quarter" idx="126" hasCustomPrompt="1"/>
          </p:nvPr>
        </p:nvSpPr>
        <p:spPr>
          <a:xfrm>
            <a:off x="1808495" y="2411958"/>
            <a:ext cx="3287392" cy="3287392"/>
          </a:xfrm>
          <a:custGeom>
            <a:avLst/>
            <a:gdLst>
              <a:gd name="connsiteX0" fmla="*/ 1643696 w 3287392"/>
              <a:gd name="connsiteY0" fmla="*/ 0 h 3287392"/>
              <a:gd name="connsiteX1" fmla="*/ 3287392 w 3287392"/>
              <a:gd name="connsiteY1" fmla="*/ 1643696 h 3287392"/>
              <a:gd name="connsiteX2" fmla="*/ 1643696 w 3287392"/>
              <a:gd name="connsiteY2" fmla="*/ 3287392 h 3287392"/>
              <a:gd name="connsiteX3" fmla="*/ 0 w 3287392"/>
              <a:gd name="connsiteY3" fmla="*/ 1643696 h 3287392"/>
              <a:gd name="connsiteX4" fmla="*/ 1643696 w 3287392"/>
              <a:gd name="connsiteY4" fmla="*/ 0 h 32873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87392" h="3287392">
                <a:moveTo>
                  <a:pt x="1643696" y="0"/>
                </a:moveTo>
                <a:cubicBezTo>
                  <a:pt x="2551484" y="0"/>
                  <a:pt x="3287392" y="735908"/>
                  <a:pt x="3287392" y="1643696"/>
                </a:cubicBezTo>
                <a:cubicBezTo>
                  <a:pt x="3287392" y="2551484"/>
                  <a:pt x="2551484" y="3287392"/>
                  <a:pt x="1643696" y="3287392"/>
                </a:cubicBezTo>
                <a:cubicBezTo>
                  <a:pt x="735908" y="3287392"/>
                  <a:pt x="0" y="2551484"/>
                  <a:pt x="0" y="1643696"/>
                </a:cubicBezTo>
                <a:cubicBezTo>
                  <a:pt x="0" y="735908"/>
                  <a:pt x="735908" y="0"/>
                  <a:pt x="1643696"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54590114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91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341C90E3-EEDB-40B0-B678-E866D53CCC41}"/>
              </a:ext>
            </a:extLst>
          </p:cNvPr>
          <p:cNvSpPr>
            <a:spLocks noGrp="1"/>
          </p:cNvSpPr>
          <p:nvPr>
            <p:ph type="pic" sz="quarter" idx="126" hasCustomPrompt="1"/>
          </p:nvPr>
        </p:nvSpPr>
        <p:spPr>
          <a:xfrm>
            <a:off x="3233738" y="2196193"/>
            <a:ext cx="5724525" cy="2947307"/>
          </a:xfrm>
          <a:custGeom>
            <a:avLst/>
            <a:gdLst>
              <a:gd name="connsiteX0" fmla="*/ 0 w 5724525"/>
              <a:gd name="connsiteY0" fmla="*/ 0 h 2947307"/>
              <a:gd name="connsiteX1" fmla="*/ 5724525 w 5724525"/>
              <a:gd name="connsiteY1" fmla="*/ 0 h 2947307"/>
              <a:gd name="connsiteX2" fmla="*/ 5724525 w 5724525"/>
              <a:gd name="connsiteY2" fmla="*/ 2947307 h 2947307"/>
              <a:gd name="connsiteX3" fmla="*/ 0 w 5724525"/>
              <a:gd name="connsiteY3" fmla="*/ 2947307 h 2947307"/>
            </a:gdLst>
            <a:ahLst/>
            <a:cxnLst>
              <a:cxn ang="0">
                <a:pos x="connsiteX0" y="connsiteY0"/>
              </a:cxn>
              <a:cxn ang="0">
                <a:pos x="connsiteX1" y="connsiteY1"/>
              </a:cxn>
              <a:cxn ang="0">
                <a:pos x="connsiteX2" y="connsiteY2"/>
              </a:cxn>
              <a:cxn ang="0">
                <a:pos x="connsiteX3" y="connsiteY3"/>
              </a:cxn>
            </a:cxnLst>
            <a:rect l="l" t="t" r="r" b="b"/>
            <a:pathLst>
              <a:path w="5724525" h="2947307">
                <a:moveTo>
                  <a:pt x="0" y="0"/>
                </a:moveTo>
                <a:lnTo>
                  <a:pt x="5724525" y="0"/>
                </a:lnTo>
                <a:lnTo>
                  <a:pt x="5724525" y="2947307"/>
                </a:lnTo>
                <a:lnTo>
                  <a:pt x="0" y="2947307"/>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42863726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12" name="Slide Number Placeholder 11"/>
          <p:cNvSpPr>
            <a:spLocks noGrp="1"/>
          </p:cNvSpPr>
          <p:nvPr>
            <p:ph type="sldNum" sz="quarter" idx="10"/>
          </p:nvPr>
        </p:nvSpPr>
        <p:spPr/>
        <p:txBody>
          <a:bodyPr/>
          <a:lstStyle/>
          <a:p>
            <a:fld id="{0FDCCA45-55DD-4B3F-8C12-CFB164C9A4F5}" type="slidenum">
              <a:rPr lang="en-US" smtClean="0"/>
              <a:pPr/>
              <a:t>‹#›</a:t>
            </a:fld>
            <a:endParaRPr lang="en-US"/>
          </a:p>
        </p:txBody>
      </p:sp>
      <p:sp>
        <p:nvSpPr>
          <p:cNvPr id="5" name="Picture Placeholder 2"/>
          <p:cNvSpPr>
            <a:spLocks noGrp="1"/>
          </p:cNvSpPr>
          <p:nvPr>
            <p:ph type="pic" sz="quarter" idx="12" hasCustomPrompt="1"/>
          </p:nvPr>
        </p:nvSpPr>
        <p:spPr>
          <a:xfrm>
            <a:off x="0" y="2032233"/>
            <a:ext cx="12192000" cy="2467196"/>
          </a:xfrm>
          <a:prstGeom prst="rect">
            <a:avLst/>
          </a:prstGeom>
        </p:spPr>
        <p:txBody>
          <a:bodyPr/>
          <a:lstStyle>
            <a:lvl1pPr>
              <a:defRPr sz="1200"/>
            </a:lvl1pPr>
          </a:lstStyle>
          <a:p>
            <a:r>
              <a:rPr lang="en-US" dirty="0"/>
              <a:t>Picture</a:t>
            </a:r>
          </a:p>
        </p:txBody>
      </p:sp>
    </p:spTree>
    <p:extLst>
      <p:ext uri="{BB962C8B-B14F-4D97-AF65-F5344CB8AC3E}">
        <p14:creationId xmlns:p14="http://schemas.microsoft.com/office/powerpoint/2010/main" val="11586724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392_Title Slide">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51C4E56E-A6EC-4676-8B68-AD97CA369EC4}"/>
              </a:ext>
            </a:extLst>
          </p:cNvPr>
          <p:cNvSpPr>
            <a:spLocks noGrp="1"/>
          </p:cNvSpPr>
          <p:nvPr>
            <p:ph type="pic" sz="quarter" idx="128" hasCustomPrompt="1"/>
          </p:nvPr>
        </p:nvSpPr>
        <p:spPr>
          <a:xfrm>
            <a:off x="4441371" y="4460308"/>
            <a:ext cx="4441371" cy="2397692"/>
          </a:xfrm>
          <a:custGeom>
            <a:avLst/>
            <a:gdLst>
              <a:gd name="connsiteX0" fmla="*/ 0 w 4441371"/>
              <a:gd name="connsiteY0" fmla="*/ 0 h 2397692"/>
              <a:gd name="connsiteX1" fmla="*/ 4441371 w 4441371"/>
              <a:gd name="connsiteY1" fmla="*/ 0 h 2397692"/>
              <a:gd name="connsiteX2" fmla="*/ 4441371 w 4441371"/>
              <a:gd name="connsiteY2" fmla="*/ 2397692 h 2397692"/>
              <a:gd name="connsiteX3" fmla="*/ 0 w 4441371"/>
              <a:gd name="connsiteY3" fmla="*/ 2397692 h 2397692"/>
            </a:gdLst>
            <a:ahLst/>
            <a:cxnLst>
              <a:cxn ang="0">
                <a:pos x="connsiteX0" y="connsiteY0"/>
              </a:cxn>
              <a:cxn ang="0">
                <a:pos x="connsiteX1" y="connsiteY1"/>
              </a:cxn>
              <a:cxn ang="0">
                <a:pos x="connsiteX2" y="connsiteY2"/>
              </a:cxn>
              <a:cxn ang="0">
                <a:pos x="connsiteX3" y="connsiteY3"/>
              </a:cxn>
            </a:cxnLst>
            <a:rect l="l" t="t" r="r" b="b"/>
            <a:pathLst>
              <a:path w="4441371" h="2397692">
                <a:moveTo>
                  <a:pt x="0" y="0"/>
                </a:moveTo>
                <a:lnTo>
                  <a:pt x="4441371" y="0"/>
                </a:lnTo>
                <a:lnTo>
                  <a:pt x="4441371" y="2397692"/>
                </a:lnTo>
                <a:lnTo>
                  <a:pt x="0" y="2397692"/>
                </a:lnTo>
                <a:close/>
              </a:path>
            </a:pathLst>
          </a:custGeom>
        </p:spPr>
        <p:txBody>
          <a:bodyPr wrap="square">
            <a:noAutofit/>
          </a:bodyPr>
          <a:lstStyle>
            <a:lvl1pPr>
              <a:defRPr sz="1200"/>
            </a:lvl1pPr>
          </a:lstStyle>
          <a:p>
            <a:r>
              <a:rPr lang="en-US" dirty="0"/>
              <a:t>Picture</a:t>
            </a:r>
          </a:p>
        </p:txBody>
      </p:sp>
      <p:sp>
        <p:nvSpPr>
          <p:cNvPr id="16" name="Picture Placeholder 15">
            <a:extLst>
              <a:ext uri="{FF2B5EF4-FFF2-40B4-BE49-F238E27FC236}">
                <a16:creationId xmlns:a16="http://schemas.microsoft.com/office/drawing/2014/main" id="{F2765AE3-DF90-486D-953F-F5F4CEC457FC}"/>
              </a:ext>
            </a:extLst>
          </p:cNvPr>
          <p:cNvSpPr>
            <a:spLocks noGrp="1"/>
          </p:cNvSpPr>
          <p:nvPr>
            <p:ph type="pic" sz="quarter" idx="129" hasCustomPrompt="1"/>
          </p:nvPr>
        </p:nvSpPr>
        <p:spPr>
          <a:xfrm>
            <a:off x="8882743" y="4460308"/>
            <a:ext cx="3309258" cy="2397692"/>
          </a:xfrm>
          <a:custGeom>
            <a:avLst/>
            <a:gdLst>
              <a:gd name="connsiteX0" fmla="*/ 0 w 3309258"/>
              <a:gd name="connsiteY0" fmla="*/ 0 h 2397692"/>
              <a:gd name="connsiteX1" fmla="*/ 3309258 w 3309258"/>
              <a:gd name="connsiteY1" fmla="*/ 0 h 2397692"/>
              <a:gd name="connsiteX2" fmla="*/ 3309258 w 3309258"/>
              <a:gd name="connsiteY2" fmla="*/ 2397692 h 2397692"/>
              <a:gd name="connsiteX3" fmla="*/ 0 w 3309258"/>
              <a:gd name="connsiteY3" fmla="*/ 2397692 h 2397692"/>
            </a:gdLst>
            <a:ahLst/>
            <a:cxnLst>
              <a:cxn ang="0">
                <a:pos x="connsiteX0" y="connsiteY0"/>
              </a:cxn>
              <a:cxn ang="0">
                <a:pos x="connsiteX1" y="connsiteY1"/>
              </a:cxn>
              <a:cxn ang="0">
                <a:pos x="connsiteX2" y="connsiteY2"/>
              </a:cxn>
              <a:cxn ang="0">
                <a:pos x="connsiteX3" y="connsiteY3"/>
              </a:cxn>
            </a:cxnLst>
            <a:rect l="l" t="t" r="r" b="b"/>
            <a:pathLst>
              <a:path w="3309258" h="2397692">
                <a:moveTo>
                  <a:pt x="0" y="0"/>
                </a:moveTo>
                <a:lnTo>
                  <a:pt x="3309258" y="0"/>
                </a:lnTo>
                <a:lnTo>
                  <a:pt x="3309258" y="2397692"/>
                </a:lnTo>
                <a:lnTo>
                  <a:pt x="0" y="2397692"/>
                </a:lnTo>
                <a:close/>
              </a:path>
            </a:pathLst>
          </a:custGeom>
        </p:spPr>
        <p:txBody>
          <a:bodyPr wrap="square">
            <a:noAutofit/>
          </a:bodyPr>
          <a:lstStyle>
            <a:lvl1pPr>
              <a:defRPr sz="1200"/>
            </a:lvl1pPr>
          </a:lstStyle>
          <a:p>
            <a:r>
              <a:rPr lang="en-US" dirty="0"/>
              <a:t>Picture</a:t>
            </a:r>
          </a:p>
        </p:txBody>
      </p:sp>
      <p:sp>
        <p:nvSpPr>
          <p:cNvPr id="12" name="Picture Placeholder 11">
            <a:extLst>
              <a:ext uri="{FF2B5EF4-FFF2-40B4-BE49-F238E27FC236}">
                <a16:creationId xmlns:a16="http://schemas.microsoft.com/office/drawing/2014/main" id="{CD13FF28-564D-48AE-95F1-D3F3E78454FB}"/>
              </a:ext>
            </a:extLst>
          </p:cNvPr>
          <p:cNvSpPr>
            <a:spLocks noGrp="1"/>
          </p:cNvSpPr>
          <p:nvPr>
            <p:ph type="pic" sz="quarter" idx="127" hasCustomPrompt="1"/>
          </p:nvPr>
        </p:nvSpPr>
        <p:spPr>
          <a:xfrm>
            <a:off x="1" y="4460308"/>
            <a:ext cx="4441371" cy="2397692"/>
          </a:xfrm>
          <a:custGeom>
            <a:avLst/>
            <a:gdLst>
              <a:gd name="connsiteX0" fmla="*/ 0 w 4441371"/>
              <a:gd name="connsiteY0" fmla="*/ 0 h 2397692"/>
              <a:gd name="connsiteX1" fmla="*/ 4441371 w 4441371"/>
              <a:gd name="connsiteY1" fmla="*/ 0 h 2397692"/>
              <a:gd name="connsiteX2" fmla="*/ 4441371 w 4441371"/>
              <a:gd name="connsiteY2" fmla="*/ 2397692 h 2397692"/>
              <a:gd name="connsiteX3" fmla="*/ 0 w 4441371"/>
              <a:gd name="connsiteY3" fmla="*/ 2397692 h 2397692"/>
            </a:gdLst>
            <a:ahLst/>
            <a:cxnLst>
              <a:cxn ang="0">
                <a:pos x="connsiteX0" y="connsiteY0"/>
              </a:cxn>
              <a:cxn ang="0">
                <a:pos x="connsiteX1" y="connsiteY1"/>
              </a:cxn>
              <a:cxn ang="0">
                <a:pos x="connsiteX2" y="connsiteY2"/>
              </a:cxn>
              <a:cxn ang="0">
                <a:pos x="connsiteX3" y="connsiteY3"/>
              </a:cxn>
            </a:cxnLst>
            <a:rect l="l" t="t" r="r" b="b"/>
            <a:pathLst>
              <a:path w="4441371" h="2397692">
                <a:moveTo>
                  <a:pt x="0" y="0"/>
                </a:moveTo>
                <a:lnTo>
                  <a:pt x="4441371" y="0"/>
                </a:lnTo>
                <a:lnTo>
                  <a:pt x="4441371" y="2397692"/>
                </a:lnTo>
                <a:lnTo>
                  <a:pt x="0" y="2397692"/>
                </a:lnTo>
                <a:close/>
              </a:path>
            </a:pathLst>
          </a:custGeom>
        </p:spPr>
        <p:txBody>
          <a:bodyPr wrap="square">
            <a:noAutofit/>
          </a:bodyPr>
          <a:lstStyle>
            <a:lvl1pPr>
              <a:defRPr sz="1200"/>
            </a:lvl1pPr>
          </a:lstStyle>
          <a:p>
            <a:r>
              <a:rPr lang="en-US" dirty="0"/>
              <a:t>Picture</a:t>
            </a:r>
          </a:p>
        </p:txBody>
      </p:sp>
      <p:sp>
        <p:nvSpPr>
          <p:cNvPr id="10" name="Picture Placeholder 9">
            <a:extLst>
              <a:ext uri="{FF2B5EF4-FFF2-40B4-BE49-F238E27FC236}">
                <a16:creationId xmlns:a16="http://schemas.microsoft.com/office/drawing/2014/main" id="{953F43D1-33BC-42F9-937F-184CB66E14D8}"/>
              </a:ext>
            </a:extLst>
          </p:cNvPr>
          <p:cNvSpPr>
            <a:spLocks noGrp="1"/>
          </p:cNvSpPr>
          <p:nvPr>
            <p:ph type="pic" sz="quarter" idx="126" hasCustomPrompt="1"/>
          </p:nvPr>
        </p:nvSpPr>
        <p:spPr>
          <a:xfrm>
            <a:off x="0" y="1814513"/>
            <a:ext cx="12192000" cy="2571860"/>
          </a:xfrm>
          <a:custGeom>
            <a:avLst/>
            <a:gdLst>
              <a:gd name="connsiteX0" fmla="*/ 0 w 12192000"/>
              <a:gd name="connsiteY0" fmla="*/ 0 h 2571860"/>
              <a:gd name="connsiteX1" fmla="*/ 12192000 w 12192000"/>
              <a:gd name="connsiteY1" fmla="*/ 0 h 2571860"/>
              <a:gd name="connsiteX2" fmla="*/ 12192000 w 12192000"/>
              <a:gd name="connsiteY2" fmla="*/ 2571860 h 2571860"/>
              <a:gd name="connsiteX3" fmla="*/ 0 w 12192000"/>
              <a:gd name="connsiteY3" fmla="*/ 2571860 h 2571860"/>
            </a:gdLst>
            <a:ahLst/>
            <a:cxnLst>
              <a:cxn ang="0">
                <a:pos x="connsiteX0" y="connsiteY0"/>
              </a:cxn>
              <a:cxn ang="0">
                <a:pos x="connsiteX1" y="connsiteY1"/>
              </a:cxn>
              <a:cxn ang="0">
                <a:pos x="connsiteX2" y="connsiteY2"/>
              </a:cxn>
              <a:cxn ang="0">
                <a:pos x="connsiteX3" y="connsiteY3"/>
              </a:cxn>
            </a:cxnLst>
            <a:rect l="l" t="t" r="r" b="b"/>
            <a:pathLst>
              <a:path w="12192000" h="2571860">
                <a:moveTo>
                  <a:pt x="0" y="0"/>
                </a:moveTo>
                <a:lnTo>
                  <a:pt x="12192000" y="0"/>
                </a:lnTo>
                <a:lnTo>
                  <a:pt x="12192000" y="2571860"/>
                </a:lnTo>
                <a:lnTo>
                  <a:pt x="0" y="257186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1360932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393_Titl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94382B29-FADD-40E0-8148-38B1625A1183}"/>
              </a:ext>
            </a:extLst>
          </p:cNvPr>
          <p:cNvSpPr>
            <a:spLocks noGrp="1"/>
          </p:cNvSpPr>
          <p:nvPr>
            <p:ph type="pic" sz="quarter" idx="126" hasCustomPrompt="1"/>
          </p:nvPr>
        </p:nvSpPr>
        <p:spPr>
          <a:xfrm>
            <a:off x="0" y="1714500"/>
            <a:ext cx="12192000" cy="3638550"/>
          </a:xfrm>
          <a:custGeom>
            <a:avLst/>
            <a:gdLst>
              <a:gd name="connsiteX0" fmla="*/ 0 w 12192000"/>
              <a:gd name="connsiteY0" fmla="*/ 0 h 3638550"/>
              <a:gd name="connsiteX1" fmla="*/ 12192000 w 12192000"/>
              <a:gd name="connsiteY1" fmla="*/ 0 h 3638550"/>
              <a:gd name="connsiteX2" fmla="*/ 12192000 w 12192000"/>
              <a:gd name="connsiteY2" fmla="*/ 3638550 h 3638550"/>
              <a:gd name="connsiteX3" fmla="*/ 0 w 12192000"/>
              <a:gd name="connsiteY3" fmla="*/ 3638550 h 3638550"/>
            </a:gdLst>
            <a:ahLst/>
            <a:cxnLst>
              <a:cxn ang="0">
                <a:pos x="connsiteX0" y="connsiteY0"/>
              </a:cxn>
              <a:cxn ang="0">
                <a:pos x="connsiteX1" y="connsiteY1"/>
              </a:cxn>
              <a:cxn ang="0">
                <a:pos x="connsiteX2" y="connsiteY2"/>
              </a:cxn>
              <a:cxn ang="0">
                <a:pos x="connsiteX3" y="connsiteY3"/>
              </a:cxn>
            </a:cxnLst>
            <a:rect l="l" t="t" r="r" b="b"/>
            <a:pathLst>
              <a:path w="12192000" h="3638550">
                <a:moveTo>
                  <a:pt x="0" y="0"/>
                </a:moveTo>
                <a:lnTo>
                  <a:pt x="12192000" y="0"/>
                </a:lnTo>
                <a:lnTo>
                  <a:pt x="12192000" y="3638550"/>
                </a:lnTo>
                <a:lnTo>
                  <a:pt x="0" y="3638550"/>
                </a:lnTo>
                <a:close/>
              </a:path>
            </a:pathLst>
          </a:custGeom>
        </p:spPr>
        <p:txBody>
          <a:bodyPr wrap="square">
            <a:noAutofit/>
          </a:bodyPr>
          <a:lstStyle>
            <a:lvl1pPr>
              <a:defRPr sz="1200"/>
            </a:lvl1pPr>
          </a:lstStyle>
          <a:p>
            <a:r>
              <a:rPr lang="en-US" dirty="0"/>
              <a:t>Picture</a:t>
            </a:r>
          </a:p>
        </p:txBody>
      </p:sp>
      <p:sp>
        <p:nvSpPr>
          <p:cNvPr id="9" name="Picture Placeholder 8">
            <a:extLst>
              <a:ext uri="{FF2B5EF4-FFF2-40B4-BE49-F238E27FC236}">
                <a16:creationId xmlns:a16="http://schemas.microsoft.com/office/drawing/2014/main" id="{6E42A0BB-C0BD-47C1-BBC8-5B01C0008C8E}"/>
              </a:ext>
            </a:extLst>
          </p:cNvPr>
          <p:cNvSpPr>
            <a:spLocks noGrp="1"/>
          </p:cNvSpPr>
          <p:nvPr>
            <p:ph type="pic" sz="quarter" idx="129" hasCustomPrompt="1"/>
          </p:nvPr>
        </p:nvSpPr>
        <p:spPr>
          <a:xfrm>
            <a:off x="647876" y="2215052"/>
            <a:ext cx="3295474" cy="2637446"/>
          </a:xfrm>
          <a:custGeom>
            <a:avLst/>
            <a:gdLst>
              <a:gd name="connsiteX0" fmla="*/ 0 w 3295474"/>
              <a:gd name="connsiteY0" fmla="*/ 0 h 2637446"/>
              <a:gd name="connsiteX1" fmla="*/ 3295474 w 3295474"/>
              <a:gd name="connsiteY1" fmla="*/ 0 h 2637446"/>
              <a:gd name="connsiteX2" fmla="*/ 3295474 w 3295474"/>
              <a:gd name="connsiteY2" fmla="*/ 2637446 h 2637446"/>
              <a:gd name="connsiteX3" fmla="*/ 0 w 3295474"/>
              <a:gd name="connsiteY3" fmla="*/ 2637446 h 2637446"/>
            </a:gdLst>
            <a:ahLst/>
            <a:cxnLst>
              <a:cxn ang="0">
                <a:pos x="connsiteX0" y="connsiteY0"/>
              </a:cxn>
              <a:cxn ang="0">
                <a:pos x="connsiteX1" y="connsiteY1"/>
              </a:cxn>
              <a:cxn ang="0">
                <a:pos x="connsiteX2" y="connsiteY2"/>
              </a:cxn>
              <a:cxn ang="0">
                <a:pos x="connsiteX3" y="connsiteY3"/>
              </a:cxn>
            </a:cxnLst>
            <a:rect l="l" t="t" r="r" b="b"/>
            <a:pathLst>
              <a:path w="3295474" h="2637446">
                <a:moveTo>
                  <a:pt x="0" y="0"/>
                </a:moveTo>
                <a:lnTo>
                  <a:pt x="3295474" y="0"/>
                </a:lnTo>
                <a:lnTo>
                  <a:pt x="3295474" y="2637446"/>
                </a:lnTo>
                <a:lnTo>
                  <a:pt x="0" y="2637446"/>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74893649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394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947DA713-6260-4BC0-BCE8-BFE7F9E186E9}"/>
              </a:ext>
            </a:extLst>
          </p:cNvPr>
          <p:cNvSpPr>
            <a:spLocks noGrp="1"/>
          </p:cNvSpPr>
          <p:nvPr>
            <p:ph type="pic" sz="quarter" idx="129" hasCustomPrompt="1"/>
          </p:nvPr>
        </p:nvSpPr>
        <p:spPr>
          <a:xfrm>
            <a:off x="5043953" y="2034270"/>
            <a:ext cx="2104094" cy="2104094"/>
          </a:xfrm>
          <a:custGeom>
            <a:avLst/>
            <a:gdLst>
              <a:gd name="connsiteX0" fmla="*/ 1052047 w 2104094"/>
              <a:gd name="connsiteY0" fmla="*/ 0 h 2104094"/>
              <a:gd name="connsiteX1" fmla="*/ 2104094 w 2104094"/>
              <a:gd name="connsiteY1" fmla="*/ 1052047 h 2104094"/>
              <a:gd name="connsiteX2" fmla="*/ 1052047 w 2104094"/>
              <a:gd name="connsiteY2" fmla="*/ 2104094 h 2104094"/>
              <a:gd name="connsiteX3" fmla="*/ 0 w 2104094"/>
              <a:gd name="connsiteY3" fmla="*/ 1052047 h 2104094"/>
              <a:gd name="connsiteX4" fmla="*/ 1052047 w 2104094"/>
              <a:gd name="connsiteY4" fmla="*/ 0 h 21040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04094" h="2104094">
                <a:moveTo>
                  <a:pt x="1052047" y="0"/>
                </a:moveTo>
                <a:cubicBezTo>
                  <a:pt x="1633077" y="0"/>
                  <a:pt x="2104094" y="471017"/>
                  <a:pt x="2104094" y="1052047"/>
                </a:cubicBezTo>
                <a:cubicBezTo>
                  <a:pt x="2104094" y="1633077"/>
                  <a:pt x="1633077" y="2104094"/>
                  <a:pt x="1052047" y="2104094"/>
                </a:cubicBezTo>
                <a:cubicBezTo>
                  <a:pt x="471017" y="2104094"/>
                  <a:pt x="0" y="1633077"/>
                  <a:pt x="0" y="1052047"/>
                </a:cubicBezTo>
                <a:cubicBezTo>
                  <a:pt x="0" y="471017"/>
                  <a:pt x="471017" y="0"/>
                  <a:pt x="1052047"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36101210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395_Title Slide">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A79469A9-48FD-4B9B-A2EA-81D99BC8CC27}"/>
              </a:ext>
            </a:extLst>
          </p:cNvPr>
          <p:cNvSpPr>
            <a:spLocks noGrp="1"/>
          </p:cNvSpPr>
          <p:nvPr>
            <p:ph type="pic" sz="quarter" idx="126" hasCustomPrompt="1"/>
          </p:nvPr>
        </p:nvSpPr>
        <p:spPr>
          <a:xfrm>
            <a:off x="4428622" y="2040878"/>
            <a:ext cx="2554514" cy="2554514"/>
          </a:xfrm>
          <a:custGeom>
            <a:avLst/>
            <a:gdLst>
              <a:gd name="connsiteX0" fmla="*/ 1277257 w 2554514"/>
              <a:gd name="connsiteY0" fmla="*/ 0 h 2554514"/>
              <a:gd name="connsiteX1" fmla="*/ 2554514 w 2554514"/>
              <a:gd name="connsiteY1" fmla="*/ 1277257 h 2554514"/>
              <a:gd name="connsiteX2" fmla="*/ 1277257 w 2554514"/>
              <a:gd name="connsiteY2" fmla="*/ 2554514 h 2554514"/>
              <a:gd name="connsiteX3" fmla="*/ 0 w 2554514"/>
              <a:gd name="connsiteY3" fmla="*/ 1277257 h 2554514"/>
              <a:gd name="connsiteX4" fmla="*/ 1277257 w 2554514"/>
              <a:gd name="connsiteY4" fmla="*/ 0 h 25545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54514" h="2554514">
                <a:moveTo>
                  <a:pt x="1277257" y="0"/>
                </a:moveTo>
                <a:cubicBezTo>
                  <a:pt x="1982667" y="0"/>
                  <a:pt x="2554514" y="571847"/>
                  <a:pt x="2554514" y="1277257"/>
                </a:cubicBezTo>
                <a:cubicBezTo>
                  <a:pt x="2554514" y="1982667"/>
                  <a:pt x="1982667" y="2554514"/>
                  <a:pt x="1277257" y="2554514"/>
                </a:cubicBezTo>
                <a:cubicBezTo>
                  <a:pt x="571847" y="2554514"/>
                  <a:pt x="0" y="1982667"/>
                  <a:pt x="0" y="1277257"/>
                </a:cubicBezTo>
                <a:cubicBezTo>
                  <a:pt x="0" y="571847"/>
                  <a:pt x="571847" y="0"/>
                  <a:pt x="1277257" y="0"/>
                </a:cubicBezTo>
                <a:close/>
              </a:path>
            </a:pathLst>
          </a:custGeom>
        </p:spPr>
        <p:txBody>
          <a:bodyPr wrap="square">
            <a:noAutofit/>
          </a:bodyPr>
          <a:lstStyle>
            <a:lvl1pPr>
              <a:defRPr sz="1200"/>
            </a:lvl1pPr>
          </a:lstStyle>
          <a:p>
            <a:r>
              <a:rPr lang="en-US" dirty="0"/>
              <a:t>Picture</a:t>
            </a:r>
          </a:p>
        </p:txBody>
      </p:sp>
      <p:sp>
        <p:nvSpPr>
          <p:cNvPr id="14" name="Picture Placeholder 13">
            <a:extLst>
              <a:ext uri="{FF2B5EF4-FFF2-40B4-BE49-F238E27FC236}">
                <a16:creationId xmlns:a16="http://schemas.microsoft.com/office/drawing/2014/main" id="{405E4DB8-C8BC-472C-948B-54DA4E159C06}"/>
              </a:ext>
            </a:extLst>
          </p:cNvPr>
          <p:cNvSpPr>
            <a:spLocks noGrp="1"/>
          </p:cNvSpPr>
          <p:nvPr>
            <p:ph type="pic" sz="quarter" idx="130" hasCustomPrompt="1"/>
          </p:nvPr>
        </p:nvSpPr>
        <p:spPr>
          <a:xfrm>
            <a:off x="8305614" y="2040878"/>
            <a:ext cx="2554514" cy="2554514"/>
          </a:xfrm>
          <a:custGeom>
            <a:avLst/>
            <a:gdLst>
              <a:gd name="connsiteX0" fmla="*/ 1277257 w 2554514"/>
              <a:gd name="connsiteY0" fmla="*/ 0 h 2554514"/>
              <a:gd name="connsiteX1" fmla="*/ 2554514 w 2554514"/>
              <a:gd name="connsiteY1" fmla="*/ 1277257 h 2554514"/>
              <a:gd name="connsiteX2" fmla="*/ 1277257 w 2554514"/>
              <a:gd name="connsiteY2" fmla="*/ 2554514 h 2554514"/>
              <a:gd name="connsiteX3" fmla="*/ 0 w 2554514"/>
              <a:gd name="connsiteY3" fmla="*/ 1277257 h 2554514"/>
              <a:gd name="connsiteX4" fmla="*/ 1277257 w 2554514"/>
              <a:gd name="connsiteY4" fmla="*/ 0 h 25545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54514" h="2554514">
                <a:moveTo>
                  <a:pt x="1277257" y="0"/>
                </a:moveTo>
                <a:cubicBezTo>
                  <a:pt x="1982667" y="0"/>
                  <a:pt x="2554514" y="571847"/>
                  <a:pt x="2554514" y="1277257"/>
                </a:cubicBezTo>
                <a:cubicBezTo>
                  <a:pt x="2554514" y="1982667"/>
                  <a:pt x="1982667" y="2554514"/>
                  <a:pt x="1277257" y="2554514"/>
                </a:cubicBezTo>
                <a:cubicBezTo>
                  <a:pt x="571847" y="2554514"/>
                  <a:pt x="0" y="1982667"/>
                  <a:pt x="0" y="1277257"/>
                </a:cubicBezTo>
                <a:cubicBezTo>
                  <a:pt x="0" y="571847"/>
                  <a:pt x="571847" y="0"/>
                  <a:pt x="1277257" y="0"/>
                </a:cubicBezTo>
                <a:close/>
              </a:path>
            </a:pathLst>
          </a:custGeom>
        </p:spPr>
        <p:txBody>
          <a:bodyPr wrap="square">
            <a:noAutofit/>
          </a:bodyPr>
          <a:lstStyle>
            <a:lvl1pPr>
              <a:defRPr sz="1200"/>
            </a:lvl1pPr>
          </a:lstStyle>
          <a:p>
            <a:r>
              <a:rPr lang="en-US" dirty="0"/>
              <a:t>Picture</a:t>
            </a:r>
          </a:p>
        </p:txBody>
      </p:sp>
      <p:sp>
        <p:nvSpPr>
          <p:cNvPr id="8" name="Picture Placeholder 7">
            <a:extLst>
              <a:ext uri="{FF2B5EF4-FFF2-40B4-BE49-F238E27FC236}">
                <a16:creationId xmlns:a16="http://schemas.microsoft.com/office/drawing/2014/main" id="{A1AFED03-D28E-4F90-B52F-3F39B53E8AFF}"/>
              </a:ext>
            </a:extLst>
          </p:cNvPr>
          <p:cNvSpPr>
            <a:spLocks noGrp="1"/>
          </p:cNvSpPr>
          <p:nvPr>
            <p:ph type="pic" sz="quarter" idx="129" hasCustomPrompt="1"/>
          </p:nvPr>
        </p:nvSpPr>
        <p:spPr>
          <a:xfrm>
            <a:off x="551630" y="2040878"/>
            <a:ext cx="2554514" cy="2554514"/>
          </a:xfrm>
          <a:custGeom>
            <a:avLst/>
            <a:gdLst>
              <a:gd name="connsiteX0" fmla="*/ 1277257 w 2554514"/>
              <a:gd name="connsiteY0" fmla="*/ 0 h 2554514"/>
              <a:gd name="connsiteX1" fmla="*/ 2554514 w 2554514"/>
              <a:gd name="connsiteY1" fmla="*/ 1277257 h 2554514"/>
              <a:gd name="connsiteX2" fmla="*/ 1277257 w 2554514"/>
              <a:gd name="connsiteY2" fmla="*/ 2554514 h 2554514"/>
              <a:gd name="connsiteX3" fmla="*/ 0 w 2554514"/>
              <a:gd name="connsiteY3" fmla="*/ 1277257 h 2554514"/>
              <a:gd name="connsiteX4" fmla="*/ 1277257 w 2554514"/>
              <a:gd name="connsiteY4" fmla="*/ 0 h 25545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54514" h="2554514">
                <a:moveTo>
                  <a:pt x="1277257" y="0"/>
                </a:moveTo>
                <a:cubicBezTo>
                  <a:pt x="1982667" y="0"/>
                  <a:pt x="2554514" y="571847"/>
                  <a:pt x="2554514" y="1277257"/>
                </a:cubicBezTo>
                <a:cubicBezTo>
                  <a:pt x="2554514" y="1982667"/>
                  <a:pt x="1982667" y="2554514"/>
                  <a:pt x="1277257" y="2554514"/>
                </a:cubicBezTo>
                <a:cubicBezTo>
                  <a:pt x="571847" y="2554514"/>
                  <a:pt x="0" y="1982667"/>
                  <a:pt x="0" y="1277257"/>
                </a:cubicBezTo>
                <a:cubicBezTo>
                  <a:pt x="0" y="571847"/>
                  <a:pt x="571847" y="0"/>
                  <a:pt x="1277257"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53748999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396_Title Slide">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636156BE-FDD6-40D8-8C17-59314D340CDE}"/>
              </a:ext>
            </a:extLst>
          </p:cNvPr>
          <p:cNvSpPr>
            <a:spLocks noGrp="1"/>
          </p:cNvSpPr>
          <p:nvPr>
            <p:ph type="pic" sz="quarter" idx="130" hasCustomPrompt="1"/>
          </p:nvPr>
        </p:nvSpPr>
        <p:spPr>
          <a:xfrm>
            <a:off x="7971182" y="2061261"/>
            <a:ext cx="2690192" cy="2743200"/>
          </a:xfrm>
          <a:custGeom>
            <a:avLst/>
            <a:gdLst>
              <a:gd name="connsiteX0" fmla="*/ 0 w 2690192"/>
              <a:gd name="connsiteY0" fmla="*/ 0 h 2743200"/>
              <a:gd name="connsiteX1" fmla="*/ 2690192 w 2690192"/>
              <a:gd name="connsiteY1" fmla="*/ 0 h 2743200"/>
              <a:gd name="connsiteX2" fmla="*/ 2690192 w 2690192"/>
              <a:gd name="connsiteY2" fmla="*/ 2743200 h 2743200"/>
              <a:gd name="connsiteX3" fmla="*/ 0 w 2690192"/>
              <a:gd name="connsiteY3" fmla="*/ 2743200 h 2743200"/>
            </a:gdLst>
            <a:ahLst/>
            <a:cxnLst>
              <a:cxn ang="0">
                <a:pos x="connsiteX0" y="connsiteY0"/>
              </a:cxn>
              <a:cxn ang="0">
                <a:pos x="connsiteX1" y="connsiteY1"/>
              </a:cxn>
              <a:cxn ang="0">
                <a:pos x="connsiteX2" y="connsiteY2"/>
              </a:cxn>
              <a:cxn ang="0">
                <a:pos x="connsiteX3" y="connsiteY3"/>
              </a:cxn>
            </a:cxnLst>
            <a:rect l="l" t="t" r="r" b="b"/>
            <a:pathLst>
              <a:path w="2690192" h="2743200">
                <a:moveTo>
                  <a:pt x="0" y="0"/>
                </a:moveTo>
                <a:lnTo>
                  <a:pt x="2690192" y="0"/>
                </a:lnTo>
                <a:lnTo>
                  <a:pt x="2690192" y="2743200"/>
                </a:lnTo>
                <a:lnTo>
                  <a:pt x="0" y="2743200"/>
                </a:lnTo>
                <a:close/>
              </a:path>
            </a:pathLst>
          </a:custGeom>
        </p:spPr>
        <p:txBody>
          <a:bodyPr wrap="square">
            <a:noAutofit/>
          </a:bodyPr>
          <a:lstStyle>
            <a:lvl1pPr>
              <a:defRPr sz="1200"/>
            </a:lvl1pPr>
          </a:lstStyle>
          <a:p>
            <a:r>
              <a:rPr lang="en-US" dirty="0"/>
              <a:t>Picture</a:t>
            </a:r>
          </a:p>
        </p:txBody>
      </p:sp>
      <p:sp>
        <p:nvSpPr>
          <p:cNvPr id="10" name="Picture Placeholder 9">
            <a:extLst>
              <a:ext uri="{FF2B5EF4-FFF2-40B4-BE49-F238E27FC236}">
                <a16:creationId xmlns:a16="http://schemas.microsoft.com/office/drawing/2014/main" id="{242318CF-2500-4120-83EF-94C2E8495469}"/>
              </a:ext>
            </a:extLst>
          </p:cNvPr>
          <p:cNvSpPr>
            <a:spLocks noGrp="1"/>
          </p:cNvSpPr>
          <p:nvPr>
            <p:ph type="pic" sz="quarter" idx="126" hasCustomPrompt="1"/>
          </p:nvPr>
        </p:nvSpPr>
        <p:spPr>
          <a:xfrm>
            <a:off x="4661610" y="2061261"/>
            <a:ext cx="2868780" cy="4034740"/>
          </a:xfrm>
          <a:custGeom>
            <a:avLst/>
            <a:gdLst>
              <a:gd name="connsiteX0" fmla="*/ 0 w 2868780"/>
              <a:gd name="connsiteY0" fmla="*/ 0 h 4034740"/>
              <a:gd name="connsiteX1" fmla="*/ 2868780 w 2868780"/>
              <a:gd name="connsiteY1" fmla="*/ 0 h 4034740"/>
              <a:gd name="connsiteX2" fmla="*/ 2868780 w 2868780"/>
              <a:gd name="connsiteY2" fmla="*/ 4034740 h 4034740"/>
              <a:gd name="connsiteX3" fmla="*/ 0 w 2868780"/>
              <a:gd name="connsiteY3" fmla="*/ 4034740 h 4034740"/>
            </a:gdLst>
            <a:ahLst/>
            <a:cxnLst>
              <a:cxn ang="0">
                <a:pos x="connsiteX0" y="connsiteY0"/>
              </a:cxn>
              <a:cxn ang="0">
                <a:pos x="connsiteX1" y="connsiteY1"/>
              </a:cxn>
              <a:cxn ang="0">
                <a:pos x="connsiteX2" y="connsiteY2"/>
              </a:cxn>
              <a:cxn ang="0">
                <a:pos x="connsiteX3" y="connsiteY3"/>
              </a:cxn>
            </a:cxnLst>
            <a:rect l="l" t="t" r="r" b="b"/>
            <a:pathLst>
              <a:path w="2868780" h="4034740">
                <a:moveTo>
                  <a:pt x="0" y="0"/>
                </a:moveTo>
                <a:lnTo>
                  <a:pt x="2868780" y="0"/>
                </a:lnTo>
                <a:lnTo>
                  <a:pt x="2868780" y="4034740"/>
                </a:lnTo>
                <a:lnTo>
                  <a:pt x="0" y="4034740"/>
                </a:lnTo>
                <a:close/>
              </a:path>
            </a:pathLst>
          </a:custGeom>
        </p:spPr>
        <p:txBody>
          <a:bodyPr wrap="square">
            <a:noAutofit/>
          </a:bodyPr>
          <a:lstStyle>
            <a:lvl1pPr>
              <a:defRPr sz="1200"/>
            </a:lvl1pPr>
          </a:lstStyle>
          <a:p>
            <a:r>
              <a:rPr lang="en-US" dirty="0"/>
              <a:t>Picture</a:t>
            </a:r>
          </a:p>
        </p:txBody>
      </p:sp>
      <p:sp>
        <p:nvSpPr>
          <p:cNvPr id="8" name="Picture Placeholder 7">
            <a:extLst>
              <a:ext uri="{FF2B5EF4-FFF2-40B4-BE49-F238E27FC236}">
                <a16:creationId xmlns:a16="http://schemas.microsoft.com/office/drawing/2014/main" id="{7D1C5DB7-DA8E-4FE5-8250-176D84E6C25E}"/>
              </a:ext>
            </a:extLst>
          </p:cNvPr>
          <p:cNvSpPr>
            <a:spLocks noGrp="1"/>
          </p:cNvSpPr>
          <p:nvPr>
            <p:ph type="pic" sz="quarter" idx="129" hasCustomPrompt="1"/>
          </p:nvPr>
        </p:nvSpPr>
        <p:spPr>
          <a:xfrm>
            <a:off x="1530626" y="2061261"/>
            <a:ext cx="2690192" cy="2743200"/>
          </a:xfrm>
          <a:custGeom>
            <a:avLst/>
            <a:gdLst>
              <a:gd name="connsiteX0" fmla="*/ 0 w 2690192"/>
              <a:gd name="connsiteY0" fmla="*/ 0 h 2743200"/>
              <a:gd name="connsiteX1" fmla="*/ 2690192 w 2690192"/>
              <a:gd name="connsiteY1" fmla="*/ 0 h 2743200"/>
              <a:gd name="connsiteX2" fmla="*/ 2690192 w 2690192"/>
              <a:gd name="connsiteY2" fmla="*/ 2743200 h 2743200"/>
              <a:gd name="connsiteX3" fmla="*/ 0 w 2690192"/>
              <a:gd name="connsiteY3" fmla="*/ 2743200 h 2743200"/>
            </a:gdLst>
            <a:ahLst/>
            <a:cxnLst>
              <a:cxn ang="0">
                <a:pos x="connsiteX0" y="connsiteY0"/>
              </a:cxn>
              <a:cxn ang="0">
                <a:pos x="connsiteX1" y="connsiteY1"/>
              </a:cxn>
              <a:cxn ang="0">
                <a:pos x="connsiteX2" y="connsiteY2"/>
              </a:cxn>
              <a:cxn ang="0">
                <a:pos x="connsiteX3" y="connsiteY3"/>
              </a:cxn>
            </a:cxnLst>
            <a:rect l="l" t="t" r="r" b="b"/>
            <a:pathLst>
              <a:path w="2690192" h="2743200">
                <a:moveTo>
                  <a:pt x="0" y="0"/>
                </a:moveTo>
                <a:lnTo>
                  <a:pt x="2690192" y="0"/>
                </a:lnTo>
                <a:lnTo>
                  <a:pt x="2690192" y="2743200"/>
                </a:lnTo>
                <a:lnTo>
                  <a:pt x="0" y="274320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73733314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397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1B8E2ACD-F51C-402B-B169-419ACD763975}"/>
              </a:ext>
            </a:extLst>
          </p:cNvPr>
          <p:cNvSpPr>
            <a:spLocks noGrp="1"/>
          </p:cNvSpPr>
          <p:nvPr>
            <p:ph type="pic" sz="quarter" idx="130" hasCustomPrompt="1"/>
          </p:nvPr>
        </p:nvSpPr>
        <p:spPr>
          <a:xfrm>
            <a:off x="0" y="0"/>
            <a:ext cx="12192000" cy="3429000"/>
          </a:xfrm>
          <a:custGeom>
            <a:avLst/>
            <a:gdLst>
              <a:gd name="connsiteX0" fmla="*/ 0 w 12192000"/>
              <a:gd name="connsiteY0" fmla="*/ 0 h 3429000"/>
              <a:gd name="connsiteX1" fmla="*/ 12192000 w 12192000"/>
              <a:gd name="connsiteY1" fmla="*/ 0 h 3429000"/>
              <a:gd name="connsiteX2" fmla="*/ 12192000 w 12192000"/>
              <a:gd name="connsiteY2" fmla="*/ 3429000 h 3429000"/>
              <a:gd name="connsiteX3" fmla="*/ 0 w 12192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12192000" h="3429000">
                <a:moveTo>
                  <a:pt x="0" y="0"/>
                </a:moveTo>
                <a:lnTo>
                  <a:pt x="12192000" y="0"/>
                </a:lnTo>
                <a:lnTo>
                  <a:pt x="12192000" y="3429000"/>
                </a:lnTo>
                <a:lnTo>
                  <a:pt x="0" y="342900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2355853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398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FEAB1543-9D75-4B9E-9B69-7A560BAB37A7}"/>
              </a:ext>
            </a:extLst>
          </p:cNvPr>
          <p:cNvSpPr>
            <a:spLocks noGrp="1"/>
          </p:cNvSpPr>
          <p:nvPr>
            <p:ph type="pic" sz="quarter" idx="130" hasCustomPrompt="1"/>
          </p:nvPr>
        </p:nvSpPr>
        <p:spPr>
          <a:xfrm>
            <a:off x="0" y="1924050"/>
            <a:ext cx="12192000" cy="3810000"/>
          </a:xfrm>
          <a:custGeom>
            <a:avLst/>
            <a:gdLst>
              <a:gd name="connsiteX0" fmla="*/ 0 w 12192000"/>
              <a:gd name="connsiteY0" fmla="*/ 0 h 3810000"/>
              <a:gd name="connsiteX1" fmla="*/ 12192000 w 12192000"/>
              <a:gd name="connsiteY1" fmla="*/ 0 h 3810000"/>
              <a:gd name="connsiteX2" fmla="*/ 12192000 w 12192000"/>
              <a:gd name="connsiteY2" fmla="*/ 3810000 h 3810000"/>
              <a:gd name="connsiteX3" fmla="*/ 0 w 12192000"/>
              <a:gd name="connsiteY3" fmla="*/ 3810000 h 3810000"/>
            </a:gdLst>
            <a:ahLst/>
            <a:cxnLst>
              <a:cxn ang="0">
                <a:pos x="connsiteX0" y="connsiteY0"/>
              </a:cxn>
              <a:cxn ang="0">
                <a:pos x="connsiteX1" y="connsiteY1"/>
              </a:cxn>
              <a:cxn ang="0">
                <a:pos x="connsiteX2" y="connsiteY2"/>
              </a:cxn>
              <a:cxn ang="0">
                <a:pos x="connsiteX3" y="connsiteY3"/>
              </a:cxn>
            </a:cxnLst>
            <a:rect l="l" t="t" r="r" b="b"/>
            <a:pathLst>
              <a:path w="12192000" h="3810000">
                <a:moveTo>
                  <a:pt x="0" y="0"/>
                </a:moveTo>
                <a:lnTo>
                  <a:pt x="12192000" y="0"/>
                </a:lnTo>
                <a:lnTo>
                  <a:pt x="12192000" y="3810000"/>
                </a:lnTo>
                <a:lnTo>
                  <a:pt x="0" y="381000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62814280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399_Titl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95F6E78D-07F9-4ABB-B8F4-6E4CB83213BA}"/>
              </a:ext>
            </a:extLst>
          </p:cNvPr>
          <p:cNvSpPr>
            <a:spLocks noGrp="1"/>
          </p:cNvSpPr>
          <p:nvPr>
            <p:ph type="pic" sz="quarter" idx="131" hasCustomPrompt="1"/>
          </p:nvPr>
        </p:nvSpPr>
        <p:spPr>
          <a:xfrm>
            <a:off x="4429126" y="1952150"/>
            <a:ext cx="3333750" cy="2567126"/>
          </a:xfrm>
          <a:custGeom>
            <a:avLst/>
            <a:gdLst>
              <a:gd name="connsiteX0" fmla="*/ 0 w 3333750"/>
              <a:gd name="connsiteY0" fmla="*/ 0 h 2567126"/>
              <a:gd name="connsiteX1" fmla="*/ 3333750 w 3333750"/>
              <a:gd name="connsiteY1" fmla="*/ 0 h 2567126"/>
              <a:gd name="connsiteX2" fmla="*/ 3333750 w 3333750"/>
              <a:gd name="connsiteY2" fmla="*/ 2567126 h 2567126"/>
              <a:gd name="connsiteX3" fmla="*/ 0 w 3333750"/>
              <a:gd name="connsiteY3" fmla="*/ 2567126 h 2567126"/>
            </a:gdLst>
            <a:ahLst/>
            <a:cxnLst>
              <a:cxn ang="0">
                <a:pos x="connsiteX0" y="connsiteY0"/>
              </a:cxn>
              <a:cxn ang="0">
                <a:pos x="connsiteX1" y="connsiteY1"/>
              </a:cxn>
              <a:cxn ang="0">
                <a:pos x="connsiteX2" y="connsiteY2"/>
              </a:cxn>
              <a:cxn ang="0">
                <a:pos x="connsiteX3" y="connsiteY3"/>
              </a:cxn>
            </a:cxnLst>
            <a:rect l="l" t="t" r="r" b="b"/>
            <a:pathLst>
              <a:path w="3333750" h="2567126">
                <a:moveTo>
                  <a:pt x="0" y="0"/>
                </a:moveTo>
                <a:lnTo>
                  <a:pt x="3333750" y="0"/>
                </a:lnTo>
                <a:lnTo>
                  <a:pt x="3333750" y="2567126"/>
                </a:lnTo>
                <a:lnTo>
                  <a:pt x="0" y="2567126"/>
                </a:lnTo>
                <a:close/>
              </a:path>
            </a:pathLst>
          </a:custGeom>
        </p:spPr>
        <p:txBody>
          <a:bodyPr wrap="square">
            <a:noAutofit/>
          </a:bodyPr>
          <a:lstStyle>
            <a:lvl1pPr>
              <a:defRPr sz="1200"/>
            </a:lvl1pPr>
          </a:lstStyle>
          <a:p>
            <a:r>
              <a:rPr lang="en-US" dirty="0"/>
              <a:t>Picture</a:t>
            </a:r>
          </a:p>
        </p:txBody>
      </p:sp>
      <p:sp>
        <p:nvSpPr>
          <p:cNvPr id="13" name="Picture Placeholder 12">
            <a:extLst>
              <a:ext uri="{FF2B5EF4-FFF2-40B4-BE49-F238E27FC236}">
                <a16:creationId xmlns:a16="http://schemas.microsoft.com/office/drawing/2014/main" id="{19424E38-F877-4624-B902-16AD411DF6C1}"/>
              </a:ext>
            </a:extLst>
          </p:cNvPr>
          <p:cNvSpPr>
            <a:spLocks noGrp="1"/>
          </p:cNvSpPr>
          <p:nvPr>
            <p:ph type="pic" sz="quarter" idx="132" hasCustomPrompt="1"/>
          </p:nvPr>
        </p:nvSpPr>
        <p:spPr>
          <a:xfrm>
            <a:off x="7990659" y="1952150"/>
            <a:ext cx="3333750" cy="2567126"/>
          </a:xfrm>
          <a:custGeom>
            <a:avLst/>
            <a:gdLst>
              <a:gd name="connsiteX0" fmla="*/ 0 w 3333750"/>
              <a:gd name="connsiteY0" fmla="*/ 0 h 2567126"/>
              <a:gd name="connsiteX1" fmla="*/ 3333750 w 3333750"/>
              <a:gd name="connsiteY1" fmla="*/ 0 h 2567126"/>
              <a:gd name="connsiteX2" fmla="*/ 3333750 w 3333750"/>
              <a:gd name="connsiteY2" fmla="*/ 2567126 h 2567126"/>
              <a:gd name="connsiteX3" fmla="*/ 0 w 3333750"/>
              <a:gd name="connsiteY3" fmla="*/ 2567126 h 2567126"/>
            </a:gdLst>
            <a:ahLst/>
            <a:cxnLst>
              <a:cxn ang="0">
                <a:pos x="connsiteX0" y="connsiteY0"/>
              </a:cxn>
              <a:cxn ang="0">
                <a:pos x="connsiteX1" y="connsiteY1"/>
              </a:cxn>
              <a:cxn ang="0">
                <a:pos x="connsiteX2" y="connsiteY2"/>
              </a:cxn>
              <a:cxn ang="0">
                <a:pos x="connsiteX3" y="connsiteY3"/>
              </a:cxn>
            </a:cxnLst>
            <a:rect l="l" t="t" r="r" b="b"/>
            <a:pathLst>
              <a:path w="3333750" h="2567126">
                <a:moveTo>
                  <a:pt x="0" y="0"/>
                </a:moveTo>
                <a:lnTo>
                  <a:pt x="3333750" y="0"/>
                </a:lnTo>
                <a:lnTo>
                  <a:pt x="3333750" y="2567126"/>
                </a:lnTo>
                <a:lnTo>
                  <a:pt x="0" y="2567126"/>
                </a:lnTo>
                <a:close/>
              </a:path>
            </a:pathLst>
          </a:custGeom>
        </p:spPr>
        <p:txBody>
          <a:bodyPr wrap="square">
            <a:noAutofit/>
          </a:bodyPr>
          <a:lstStyle>
            <a:lvl1pPr>
              <a:defRPr sz="1200"/>
            </a:lvl1pPr>
          </a:lstStyle>
          <a:p>
            <a:r>
              <a:rPr lang="en-US" dirty="0"/>
              <a:t>Picture</a:t>
            </a:r>
          </a:p>
        </p:txBody>
      </p:sp>
      <p:sp>
        <p:nvSpPr>
          <p:cNvPr id="9" name="Picture Placeholder 8">
            <a:extLst>
              <a:ext uri="{FF2B5EF4-FFF2-40B4-BE49-F238E27FC236}">
                <a16:creationId xmlns:a16="http://schemas.microsoft.com/office/drawing/2014/main" id="{FFA85005-C0F2-4F61-87CF-2BF4B6BB4896}"/>
              </a:ext>
            </a:extLst>
          </p:cNvPr>
          <p:cNvSpPr>
            <a:spLocks noGrp="1"/>
          </p:cNvSpPr>
          <p:nvPr>
            <p:ph type="pic" sz="quarter" idx="130" hasCustomPrompt="1"/>
          </p:nvPr>
        </p:nvSpPr>
        <p:spPr>
          <a:xfrm>
            <a:off x="867592" y="1952150"/>
            <a:ext cx="3333750" cy="2567126"/>
          </a:xfrm>
          <a:custGeom>
            <a:avLst/>
            <a:gdLst>
              <a:gd name="connsiteX0" fmla="*/ 0 w 3333750"/>
              <a:gd name="connsiteY0" fmla="*/ 0 h 2567126"/>
              <a:gd name="connsiteX1" fmla="*/ 3333750 w 3333750"/>
              <a:gd name="connsiteY1" fmla="*/ 0 h 2567126"/>
              <a:gd name="connsiteX2" fmla="*/ 3333750 w 3333750"/>
              <a:gd name="connsiteY2" fmla="*/ 2567126 h 2567126"/>
              <a:gd name="connsiteX3" fmla="*/ 0 w 3333750"/>
              <a:gd name="connsiteY3" fmla="*/ 2567126 h 2567126"/>
            </a:gdLst>
            <a:ahLst/>
            <a:cxnLst>
              <a:cxn ang="0">
                <a:pos x="connsiteX0" y="connsiteY0"/>
              </a:cxn>
              <a:cxn ang="0">
                <a:pos x="connsiteX1" y="connsiteY1"/>
              </a:cxn>
              <a:cxn ang="0">
                <a:pos x="connsiteX2" y="connsiteY2"/>
              </a:cxn>
              <a:cxn ang="0">
                <a:pos x="connsiteX3" y="connsiteY3"/>
              </a:cxn>
            </a:cxnLst>
            <a:rect l="l" t="t" r="r" b="b"/>
            <a:pathLst>
              <a:path w="3333750" h="2567126">
                <a:moveTo>
                  <a:pt x="0" y="0"/>
                </a:moveTo>
                <a:lnTo>
                  <a:pt x="3333750" y="0"/>
                </a:lnTo>
                <a:lnTo>
                  <a:pt x="3333750" y="2567126"/>
                </a:lnTo>
                <a:lnTo>
                  <a:pt x="0" y="2567126"/>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8131522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400_Title Slide">
    <p:spTree>
      <p:nvGrpSpPr>
        <p:cNvPr id="1" name=""/>
        <p:cNvGrpSpPr/>
        <p:nvPr/>
      </p:nvGrpSpPr>
      <p:grpSpPr>
        <a:xfrm>
          <a:off x="0" y="0"/>
          <a:ext cx="0" cy="0"/>
          <a:chOff x="0" y="0"/>
          <a:chExt cx="0" cy="0"/>
        </a:xfrm>
      </p:grpSpPr>
      <p:sp>
        <p:nvSpPr>
          <p:cNvPr id="34" name="Picture Placeholder 33">
            <a:extLst>
              <a:ext uri="{FF2B5EF4-FFF2-40B4-BE49-F238E27FC236}">
                <a16:creationId xmlns:a16="http://schemas.microsoft.com/office/drawing/2014/main" id="{682B7250-F270-4A23-8F29-7E7FAC0F55FA}"/>
              </a:ext>
            </a:extLst>
          </p:cNvPr>
          <p:cNvSpPr>
            <a:spLocks noGrp="1"/>
          </p:cNvSpPr>
          <p:nvPr>
            <p:ph type="pic" sz="quarter" idx="134" hasCustomPrompt="1"/>
          </p:nvPr>
        </p:nvSpPr>
        <p:spPr>
          <a:xfrm>
            <a:off x="6852185" y="1664157"/>
            <a:ext cx="2806304" cy="2806304"/>
          </a:xfrm>
          <a:custGeom>
            <a:avLst/>
            <a:gdLst>
              <a:gd name="connsiteX0" fmla="*/ 1403152 w 2806304"/>
              <a:gd name="connsiteY0" fmla="*/ 0 h 2806304"/>
              <a:gd name="connsiteX1" fmla="*/ 2806304 w 2806304"/>
              <a:gd name="connsiteY1" fmla="*/ 1403152 h 2806304"/>
              <a:gd name="connsiteX2" fmla="*/ 1403152 w 2806304"/>
              <a:gd name="connsiteY2" fmla="*/ 2806304 h 2806304"/>
              <a:gd name="connsiteX3" fmla="*/ 0 w 2806304"/>
              <a:gd name="connsiteY3" fmla="*/ 1403152 h 2806304"/>
              <a:gd name="connsiteX4" fmla="*/ 1403152 w 2806304"/>
              <a:gd name="connsiteY4" fmla="*/ 0 h 28063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06304" h="2806304">
                <a:moveTo>
                  <a:pt x="1403152" y="0"/>
                </a:moveTo>
                <a:cubicBezTo>
                  <a:pt x="2178091" y="0"/>
                  <a:pt x="2806304" y="628213"/>
                  <a:pt x="2806304" y="1403152"/>
                </a:cubicBezTo>
                <a:cubicBezTo>
                  <a:pt x="2806304" y="2178091"/>
                  <a:pt x="2178091" y="2806304"/>
                  <a:pt x="1403152" y="2806304"/>
                </a:cubicBezTo>
                <a:cubicBezTo>
                  <a:pt x="628213" y="2806304"/>
                  <a:pt x="0" y="2178091"/>
                  <a:pt x="0" y="1403152"/>
                </a:cubicBezTo>
                <a:cubicBezTo>
                  <a:pt x="0" y="628213"/>
                  <a:pt x="628213" y="0"/>
                  <a:pt x="1403152" y="0"/>
                </a:cubicBezTo>
                <a:close/>
              </a:path>
            </a:pathLst>
          </a:custGeom>
        </p:spPr>
        <p:txBody>
          <a:bodyPr wrap="square">
            <a:noAutofit/>
          </a:bodyPr>
          <a:lstStyle>
            <a:lvl1pPr>
              <a:defRPr sz="1200"/>
            </a:lvl1pPr>
          </a:lstStyle>
          <a:p>
            <a:r>
              <a:rPr lang="en-US" dirty="0"/>
              <a:t>Picture</a:t>
            </a:r>
          </a:p>
        </p:txBody>
      </p:sp>
      <p:sp>
        <p:nvSpPr>
          <p:cNvPr id="30" name="Picture Placeholder 29">
            <a:extLst>
              <a:ext uri="{FF2B5EF4-FFF2-40B4-BE49-F238E27FC236}">
                <a16:creationId xmlns:a16="http://schemas.microsoft.com/office/drawing/2014/main" id="{91407927-BFA3-401B-8CDF-38AB7A230CD1}"/>
              </a:ext>
            </a:extLst>
          </p:cNvPr>
          <p:cNvSpPr>
            <a:spLocks noGrp="1"/>
          </p:cNvSpPr>
          <p:nvPr>
            <p:ph type="pic" sz="quarter" idx="132" hasCustomPrompt="1"/>
          </p:nvPr>
        </p:nvSpPr>
        <p:spPr>
          <a:xfrm>
            <a:off x="3386466" y="2700669"/>
            <a:ext cx="2159566" cy="2159566"/>
          </a:xfrm>
          <a:custGeom>
            <a:avLst/>
            <a:gdLst>
              <a:gd name="connsiteX0" fmla="*/ 1079783 w 2159566"/>
              <a:gd name="connsiteY0" fmla="*/ 0 h 2159566"/>
              <a:gd name="connsiteX1" fmla="*/ 2159566 w 2159566"/>
              <a:gd name="connsiteY1" fmla="*/ 1079783 h 2159566"/>
              <a:gd name="connsiteX2" fmla="*/ 1079783 w 2159566"/>
              <a:gd name="connsiteY2" fmla="*/ 2159566 h 2159566"/>
              <a:gd name="connsiteX3" fmla="*/ 0 w 2159566"/>
              <a:gd name="connsiteY3" fmla="*/ 1079783 h 2159566"/>
              <a:gd name="connsiteX4" fmla="*/ 1079783 w 2159566"/>
              <a:gd name="connsiteY4" fmla="*/ 0 h 21595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59566" h="2159566">
                <a:moveTo>
                  <a:pt x="1079783" y="0"/>
                </a:moveTo>
                <a:cubicBezTo>
                  <a:pt x="1676131" y="0"/>
                  <a:pt x="2159566" y="483435"/>
                  <a:pt x="2159566" y="1079783"/>
                </a:cubicBezTo>
                <a:cubicBezTo>
                  <a:pt x="2159566" y="1676131"/>
                  <a:pt x="1676131" y="2159566"/>
                  <a:pt x="1079783" y="2159566"/>
                </a:cubicBezTo>
                <a:cubicBezTo>
                  <a:pt x="483435" y="2159566"/>
                  <a:pt x="0" y="1676131"/>
                  <a:pt x="0" y="1079783"/>
                </a:cubicBezTo>
                <a:cubicBezTo>
                  <a:pt x="0" y="483435"/>
                  <a:pt x="483435" y="0"/>
                  <a:pt x="1079783"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35" name="Picture Placeholder 34">
            <a:extLst>
              <a:ext uri="{FF2B5EF4-FFF2-40B4-BE49-F238E27FC236}">
                <a16:creationId xmlns:a16="http://schemas.microsoft.com/office/drawing/2014/main" id="{9087A807-0235-47E1-82A3-ADAF38502CA3}"/>
              </a:ext>
            </a:extLst>
          </p:cNvPr>
          <p:cNvSpPr>
            <a:spLocks noGrp="1"/>
          </p:cNvSpPr>
          <p:nvPr>
            <p:ph type="pic" sz="quarter" idx="130" hasCustomPrompt="1"/>
          </p:nvPr>
        </p:nvSpPr>
        <p:spPr>
          <a:xfrm>
            <a:off x="9093537" y="2737593"/>
            <a:ext cx="2280392" cy="2280392"/>
          </a:xfrm>
          <a:custGeom>
            <a:avLst/>
            <a:gdLst>
              <a:gd name="connsiteX0" fmla="*/ 1140196 w 2280392"/>
              <a:gd name="connsiteY0" fmla="*/ 0 h 2280392"/>
              <a:gd name="connsiteX1" fmla="*/ 2280392 w 2280392"/>
              <a:gd name="connsiteY1" fmla="*/ 1140196 h 2280392"/>
              <a:gd name="connsiteX2" fmla="*/ 1140196 w 2280392"/>
              <a:gd name="connsiteY2" fmla="*/ 2280392 h 2280392"/>
              <a:gd name="connsiteX3" fmla="*/ 0 w 2280392"/>
              <a:gd name="connsiteY3" fmla="*/ 1140196 h 2280392"/>
              <a:gd name="connsiteX4" fmla="*/ 1140196 w 2280392"/>
              <a:gd name="connsiteY4" fmla="*/ 0 h 22803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0392" h="2280392">
                <a:moveTo>
                  <a:pt x="1140196" y="0"/>
                </a:moveTo>
                <a:cubicBezTo>
                  <a:pt x="1769909" y="0"/>
                  <a:pt x="2280392" y="510483"/>
                  <a:pt x="2280392" y="1140196"/>
                </a:cubicBezTo>
                <a:cubicBezTo>
                  <a:pt x="2280392" y="1769909"/>
                  <a:pt x="1769909" y="2280392"/>
                  <a:pt x="1140196" y="2280392"/>
                </a:cubicBezTo>
                <a:cubicBezTo>
                  <a:pt x="510483" y="2280392"/>
                  <a:pt x="0" y="1769909"/>
                  <a:pt x="0" y="1140196"/>
                </a:cubicBezTo>
                <a:cubicBezTo>
                  <a:pt x="0" y="510483"/>
                  <a:pt x="510483" y="0"/>
                  <a:pt x="1140196" y="0"/>
                </a:cubicBezTo>
                <a:close/>
              </a:path>
            </a:pathLst>
          </a:custGeom>
        </p:spPr>
        <p:txBody>
          <a:bodyPr wrap="square">
            <a:noAutofit/>
          </a:bodyPr>
          <a:lstStyle>
            <a:lvl1pPr>
              <a:defRPr sz="1200"/>
            </a:lvl1pPr>
          </a:lstStyle>
          <a:p>
            <a:r>
              <a:rPr lang="en-US" dirty="0"/>
              <a:t>Picture</a:t>
            </a:r>
          </a:p>
        </p:txBody>
      </p:sp>
      <p:sp>
        <p:nvSpPr>
          <p:cNvPr id="32" name="Picture Placeholder 31">
            <a:extLst>
              <a:ext uri="{FF2B5EF4-FFF2-40B4-BE49-F238E27FC236}">
                <a16:creationId xmlns:a16="http://schemas.microsoft.com/office/drawing/2014/main" id="{4E4CF0D2-6511-4844-A5B0-C2212CCCBC4E}"/>
              </a:ext>
            </a:extLst>
          </p:cNvPr>
          <p:cNvSpPr>
            <a:spLocks noGrp="1"/>
          </p:cNvSpPr>
          <p:nvPr>
            <p:ph type="pic" sz="quarter" idx="133" hasCustomPrompt="1"/>
          </p:nvPr>
        </p:nvSpPr>
        <p:spPr>
          <a:xfrm>
            <a:off x="5147080" y="2115473"/>
            <a:ext cx="1998526" cy="1998526"/>
          </a:xfrm>
          <a:custGeom>
            <a:avLst/>
            <a:gdLst>
              <a:gd name="connsiteX0" fmla="*/ 999263 w 1998526"/>
              <a:gd name="connsiteY0" fmla="*/ 0 h 1998526"/>
              <a:gd name="connsiteX1" fmla="*/ 1998526 w 1998526"/>
              <a:gd name="connsiteY1" fmla="*/ 999263 h 1998526"/>
              <a:gd name="connsiteX2" fmla="*/ 999263 w 1998526"/>
              <a:gd name="connsiteY2" fmla="*/ 1998526 h 1998526"/>
              <a:gd name="connsiteX3" fmla="*/ 0 w 1998526"/>
              <a:gd name="connsiteY3" fmla="*/ 999263 h 1998526"/>
              <a:gd name="connsiteX4" fmla="*/ 999263 w 1998526"/>
              <a:gd name="connsiteY4" fmla="*/ 0 h 19985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98526" h="1998526">
                <a:moveTo>
                  <a:pt x="999263" y="0"/>
                </a:moveTo>
                <a:cubicBezTo>
                  <a:pt x="1551141" y="0"/>
                  <a:pt x="1998526" y="447385"/>
                  <a:pt x="1998526" y="999263"/>
                </a:cubicBezTo>
                <a:cubicBezTo>
                  <a:pt x="1998526" y="1551141"/>
                  <a:pt x="1551141" y="1998526"/>
                  <a:pt x="999263" y="1998526"/>
                </a:cubicBezTo>
                <a:cubicBezTo>
                  <a:pt x="447385" y="1998526"/>
                  <a:pt x="0" y="1551141"/>
                  <a:pt x="0" y="999263"/>
                </a:cubicBezTo>
                <a:cubicBezTo>
                  <a:pt x="0" y="447385"/>
                  <a:pt x="447385" y="0"/>
                  <a:pt x="999263" y="0"/>
                </a:cubicBezTo>
                <a:close/>
              </a:path>
            </a:pathLst>
          </a:custGeom>
        </p:spPr>
        <p:txBody>
          <a:bodyPr wrap="square">
            <a:noAutofit/>
          </a:bodyPr>
          <a:lstStyle>
            <a:lvl1pPr>
              <a:defRPr sz="1200"/>
            </a:lvl1pPr>
          </a:lstStyle>
          <a:p>
            <a:r>
              <a:rPr lang="en-US" dirty="0"/>
              <a:t>Picture</a:t>
            </a:r>
          </a:p>
        </p:txBody>
      </p:sp>
      <p:sp>
        <p:nvSpPr>
          <p:cNvPr id="28" name="Picture Placeholder 27">
            <a:extLst>
              <a:ext uri="{FF2B5EF4-FFF2-40B4-BE49-F238E27FC236}">
                <a16:creationId xmlns:a16="http://schemas.microsoft.com/office/drawing/2014/main" id="{23EE4FF6-1597-4B5E-A656-E79FD000F3A7}"/>
              </a:ext>
            </a:extLst>
          </p:cNvPr>
          <p:cNvSpPr>
            <a:spLocks noGrp="1"/>
          </p:cNvSpPr>
          <p:nvPr>
            <p:ph type="pic" sz="quarter" idx="131" hasCustomPrompt="1"/>
          </p:nvPr>
        </p:nvSpPr>
        <p:spPr>
          <a:xfrm>
            <a:off x="818073" y="1923878"/>
            <a:ext cx="2806304" cy="2806304"/>
          </a:xfrm>
          <a:custGeom>
            <a:avLst/>
            <a:gdLst>
              <a:gd name="connsiteX0" fmla="*/ 1403152 w 2806304"/>
              <a:gd name="connsiteY0" fmla="*/ 0 h 2806304"/>
              <a:gd name="connsiteX1" fmla="*/ 2806304 w 2806304"/>
              <a:gd name="connsiteY1" fmla="*/ 1403152 h 2806304"/>
              <a:gd name="connsiteX2" fmla="*/ 1403152 w 2806304"/>
              <a:gd name="connsiteY2" fmla="*/ 2806304 h 2806304"/>
              <a:gd name="connsiteX3" fmla="*/ 0 w 2806304"/>
              <a:gd name="connsiteY3" fmla="*/ 1403152 h 2806304"/>
              <a:gd name="connsiteX4" fmla="*/ 1403152 w 2806304"/>
              <a:gd name="connsiteY4" fmla="*/ 0 h 28063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06304" h="2806304">
                <a:moveTo>
                  <a:pt x="1403152" y="0"/>
                </a:moveTo>
                <a:cubicBezTo>
                  <a:pt x="2178091" y="0"/>
                  <a:pt x="2806304" y="628213"/>
                  <a:pt x="2806304" y="1403152"/>
                </a:cubicBezTo>
                <a:cubicBezTo>
                  <a:pt x="2806304" y="2178091"/>
                  <a:pt x="2178091" y="2806304"/>
                  <a:pt x="1403152" y="2806304"/>
                </a:cubicBezTo>
                <a:cubicBezTo>
                  <a:pt x="628213" y="2806304"/>
                  <a:pt x="0" y="2178091"/>
                  <a:pt x="0" y="1403152"/>
                </a:cubicBezTo>
                <a:cubicBezTo>
                  <a:pt x="0" y="628213"/>
                  <a:pt x="628213" y="0"/>
                  <a:pt x="1403152" y="0"/>
                </a:cubicBez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70623369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401_Title Slide">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0AE0A3DB-0C87-4D4A-8F3B-134262CEC137}"/>
              </a:ext>
            </a:extLst>
          </p:cNvPr>
          <p:cNvSpPr>
            <a:spLocks noGrp="1"/>
          </p:cNvSpPr>
          <p:nvPr>
            <p:ph type="pic" sz="quarter" idx="132" hasCustomPrompt="1"/>
          </p:nvPr>
        </p:nvSpPr>
        <p:spPr>
          <a:xfrm>
            <a:off x="4002608" y="3308648"/>
            <a:ext cx="4082118" cy="3547373"/>
          </a:xfrm>
          <a:custGeom>
            <a:avLst/>
            <a:gdLst>
              <a:gd name="connsiteX0" fmla="*/ 2034041 w 4082118"/>
              <a:gd name="connsiteY0" fmla="*/ 0 h 3547373"/>
              <a:gd name="connsiteX1" fmla="*/ 4082118 w 4082118"/>
              <a:gd name="connsiteY1" fmla="*/ 3547373 h 3547373"/>
              <a:gd name="connsiteX2" fmla="*/ 0 w 4082118"/>
              <a:gd name="connsiteY2" fmla="*/ 3539269 h 3547373"/>
            </a:gdLst>
            <a:ahLst/>
            <a:cxnLst>
              <a:cxn ang="0">
                <a:pos x="connsiteX0" y="connsiteY0"/>
              </a:cxn>
              <a:cxn ang="0">
                <a:pos x="connsiteX1" y="connsiteY1"/>
              </a:cxn>
              <a:cxn ang="0">
                <a:pos x="connsiteX2" y="connsiteY2"/>
              </a:cxn>
            </a:cxnLst>
            <a:rect l="l" t="t" r="r" b="b"/>
            <a:pathLst>
              <a:path w="4082118" h="3547373">
                <a:moveTo>
                  <a:pt x="2034041" y="0"/>
                </a:moveTo>
                <a:lnTo>
                  <a:pt x="4082118" y="3547373"/>
                </a:lnTo>
                <a:lnTo>
                  <a:pt x="0" y="3539269"/>
                </a:lnTo>
                <a:close/>
              </a:path>
            </a:pathLst>
          </a:custGeom>
        </p:spPr>
        <p:txBody>
          <a:bodyPr wrap="square">
            <a:noAutofit/>
          </a:bodyPr>
          <a:lstStyle>
            <a:lvl1pPr>
              <a:defRPr sz="1200"/>
            </a:lvl1pPr>
          </a:lstStyle>
          <a:p>
            <a:r>
              <a:rPr lang="en-US" dirty="0"/>
              <a:t>Picture</a:t>
            </a:r>
          </a:p>
        </p:txBody>
      </p:sp>
      <p:sp>
        <p:nvSpPr>
          <p:cNvPr id="12" name="Picture Placeholder 11">
            <a:extLst>
              <a:ext uri="{FF2B5EF4-FFF2-40B4-BE49-F238E27FC236}">
                <a16:creationId xmlns:a16="http://schemas.microsoft.com/office/drawing/2014/main" id="{E2F52E28-5BA1-4ED3-B335-2D074E779E03}"/>
              </a:ext>
            </a:extLst>
          </p:cNvPr>
          <p:cNvSpPr>
            <a:spLocks noGrp="1"/>
          </p:cNvSpPr>
          <p:nvPr>
            <p:ph type="pic" sz="quarter" idx="131" hasCustomPrompt="1"/>
          </p:nvPr>
        </p:nvSpPr>
        <p:spPr>
          <a:xfrm>
            <a:off x="-9710" y="952"/>
            <a:ext cx="7982857" cy="6881773"/>
          </a:xfrm>
          <a:custGeom>
            <a:avLst/>
            <a:gdLst>
              <a:gd name="connsiteX0" fmla="*/ 0 w 7982857"/>
              <a:gd name="connsiteY0" fmla="*/ 0 h 6881773"/>
              <a:gd name="connsiteX1" fmla="*/ 7982857 w 7982857"/>
              <a:gd name="connsiteY1" fmla="*/ 0 h 6881773"/>
              <a:gd name="connsiteX2" fmla="*/ 3991428 w 7982857"/>
              <a:gd name="connsiteY2" fmla="*/ 6881773 h 6881773"/>
            </a:gdLst>
            <a:ahLst/>
            <a:cxnLst>
              <a:cxn ang="0">
                <a:pos x="connsiteX0" y="connsiteY0"/>
              </a:cxn>
              <a:cxn ang="0">
                <a:pos x="connsiteX1" y="connsiteY1"/>
              </a:cxn>
              <a:cxn ang="0">
                <a:pos x="connsiteX2" y="connsiteY2"/>
              </a:cxn>
            </a:cxnLst>
            <a:rect l="l" t="t" r="r" b="b"/>
            <a:pathLst>
              <a:path w="7982857" h="6881773">
                <a:moveTo>
                  <a:pt x="0" y="0"/>
                </a:moveTo>
                <a:lnTo>
                  <a:pt x="7982857" y="0"/>
                </a:lnTo>
                <a:lnTo>
                  <a:pt x="3991428" y="6881773"/>
                </a:lnTo>
                <a:close/>
              </a:path>
            </a:pathLst>
          </a:custGeom>
        </p:spPr>
        <p:txBody>
          <a:bodyPr wrap="square">
            <a:noAutofit/>
          </a:bodyPr>
          <a:lstStyle>
            <a:lvl1pPr>
              <a:defRPr sz="1200"/>
            </a:lvl1pPr>
          </a:lstStyle>
          <a:p>
            <a:r>
              <a:rPr lang="en-US" dirty="0"/>
              <a:t>Picture</a:t>
            </a:r>
          </a:p>
        </p:txBody>
      </p:sp>
      <p:sp>
        <p:nvSpPr>
          <p:cNvPr id="10" name="Picture Placeholder 9">
            <a:extLst>
              <a:ext uri="{FF2B5EF4-FFF2-40B4-BE49-F238E27FC236}">
                <a16:creationId xmlns:a16="http://schemas.microsoft.com/office/drawing/2014/main" id="{090B01A2-BA17-4C51-BFEC-FD9D1CF28F66}"/>
              </a:ext>
            </a:extLst>
          </p:cNvPr>
          <p:cNvSpPr>
            <a:spLocks noGrp="1"/>
          </p:cNvSpPr>
          <p:nvPr>
            <p:ph type="pic" sz="quarter" idx="130" hasCustomPrompt="1"/>
          </p:nvPr>
        </p:nvSpPr>
        <p:spPr>
          <a:xfrm>
            <a:off x="-187" y="-948"/>
            <a:ext cx="3977639" cy="6857999"/>
          </a:xfrm>
          <a:custGeom>
            <a:avLst/>
            <a:gdLst>
              <a:gd name="connsiteX0" fmla="*/ 0 w 3977639"/>
              <a:gd name="connsiteY0" fmla="*/ 0 h 6857999"/>
              <a:gd name="connsiteX1" fmla="*/ 3977639 w 3977639"/>
              <a:gd name="connsiteY1" fmla="*/ 6857999 h 6857999"/>
              <a:gd name="connsiteX2" fmla="*/ 0 w 3977639"/>
              <a:gd name="connsiteY2" fmla="*/ 6857999 h 6857999"/>
            </a:gdLst>
            <a:ahLst/>
            <a:cxnLst>
              <a:cxn ang="0">
                <a:pos x="connsiteX0" y="connsiteY0"/>
              </a:cxn>
              <a:cxn ang="0">
                <a:pos x="connsiteX1" y="connsiteY1"/>
              </a:cxn>
              <a:cxn ang="0">
                <a:pos x="connsiteX2" y="connsiteY2"/>
              </a:cxn>
            </a:cxnLst>
            <a:rect l="l" t="t" r="r" b="b"/>
            <a:pathLst>
              <a:path w="3977639" h="6857999">
                <a:moveTo>
                  <a:pt x="0" y="0"/>
                </a:moveTo>
                <a:lnTo>
                  <a:pt x="3977639" y="6857999"/>
                </a:lnTo>
                <a:lnTo>
                  <a:pt x="0" y="6857999"/>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8812524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78143554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402_Title Slide">
    <p:spTree>
      <p:nvGrpSpPr>
        <p:cNvPr id="1" name=""/>
        <p:cNvGrpSpPr/>
        <p:nvPr/>
      </p:nvGrpSpPr>
      <p:grpSpPr>
        <a:xfrm>
          <a:off x="0" y="0"/>
          <a:ext cx="0" cy="0"/>
          <a:chOff x="0" y="0"/>
          <a:chExt cx="0" cy="0"/>
        </a:xfrm>
      </p:grpSpPr>
      <p:sp>
        <p:nvSpPr>
          <p:cNvPr id="32" name="Picture Placeholder 31">
            <a:extLst>
              <a:ext uri="{FF2B5EF4-FFF2-40B4-BE49-F238E27FC236}">
                <a16:creationId xmlns:a16="http://schemas.microsoft.com/office/drawing/2014/main" id="{E1239595-D378-40CD-B6A8-06D58CA7B52E}"/>
              </a:ext>
            </a:extLst>
          </p:cNvPr>
          <p:cNvSpPr>
            <a:spLocks noGrp="1"/>
          </p:cNvSpPr>
          <p:nvPr>
            <p:ph type="pic" sz="quarter" idx="131" hasCustomPrompt="1"/>
          </p:nvPr>
        </p:nvSpPr>
        <p:spPr>
          <a:xfrm>
            <a:off x="4469605" y="2203691"/>
            <a:ext cx="3252788" cy="3644899"/>
          </a:xfrm>
          <a:custGeom>
            <a:avLst/>
            <a:gdLst>
              <a:gd name="connsiteX0" fmla="*/ 1626394 w 3252788"/>
              <a:gd name="connsiteY0" fmla="*/ 0 h 3644899"/>
              <a:gd name="connsiteX1" fmla="*/ 3252788 w 3252788"/>
              <a:gd name="connsiteY1" fmla="*/ 1626394 h 3644899"/>
              <a:gd name="connsiteX2" fmla="*/ 2776429 w 3252788"/>
              <a:gd name="connsiteY2" fmla="*/ 2776429 h 3644899"/>
              <a:gd name="connsiteX3" fmla="*/ 2697925 w 3252788"/>
              <a:gd name="connsiteY3" fmla="*/ 2847777 h 3644899"/>
              <a:gd name="connsiteX4" fmla="*/ 2754112 w 3252788"/>
              <a:gd name="connsiteY4" fmla="*/ 2878275 h 3644899"/>
              <a:gd name="connsiteX5" fmla="*/ 2938889 w 3252788"/>
              <a:gd name="connsiteY5" fmla="*/ 3225799 h 3644899"/>
              <a:gd name="connsiteX6" fmla="*/ 2519789 w 3252788"/>
              <a:gd name="connsiteY6" fmla="*/ 3644899 h 3644899"/>
              <a:gd name="connsiteX7" fmla="*/ 2100689 w 3252788"/>
              <a:gd name="connsiteY7" fmla="*/ 3225799 h 3644899"/>
              <a:gd name="connsiteX8" fmla="*/ 2105215 w 3252788"/>
              <a:gd name="connsiteY8" fmla="*/ 3180908 h 3644899"/>
              <a:gd name="connsiteX9" fmla="*/ 1954170 w 3252788"/>
              <a:gd name="connsiteY9" fmla="*/ 3219746 h 3644899"/>
              <a:gd name="connsiteX10" fmla="*/ 1626394 w 3252788"/>
              <a:gd name="connsiteY10" fmla="*/ 3252788 h 3644899"/>
              <a:gd name="connsiteX11" fmla="*/ 0 w 3252788"/>
              <a:gd name="connsiteY11" fmla="*/ 1626394 h 3644899"/>
              <a:gd name="connsiteX12" fmla="*/ 1626394 w 3252788"/>
              <a:gd name="connsiteY12" fmla="*/ 0 h 3644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252788" h="3644899">
                <a:moveTo>
                  <a:pt x="1626394" y="0"/>
                </a:moveTo>
                <a:cubicBezTo>
                  <a:pt x="2524627" y="0"/>
                  <a:pt x="3252788" y="728161"/>
                  <a:pt x="3252788" y="1626394"/>
                </a:cubicBezTo>
                <a:cubicBezTo>
                  <a:pt x="3252788" y="2075511"/>
                  <a:pt x="3070748" y="2482109"/>
                  <a:pt x="2776429" y="2776429"/>
                </a:cubicBezTo>
                <a:lnTo>
                  <a:pt x="2697925" y="2847777"/>
                </a:lnTo>
                <a:lnTo>
                  <a:pt x="2754112" y="2878275"/>
                </a:lnTo>
                <a:cubicBezTo>
                  <a:pt x="2865594" y="2953590"/>
                  <a:pt x="2938889" y="3081135"/>
                  <a:pt x="2938889" y="3225799"/>
                </a:cubicBezTo>
                <a:cubicBezTo>
                  <a:pt x="2938889" y="3457262"/>
                  <a:pt x="2751252" y="3644899"/>
                  <a:pt x="2519789" y="3644899"/>
                </a:cubicBezTo>
                <a:cubicBezTo>
                  <a:pt x="2288326" y="3644899"/>
                  <a:pt x="2100689" y="3457262"/>
                  <a:pt x="2100689" y="3225799"/>
                </a:cubicBezTo>
                <a:lnTo>
                  <a:pt x="2105215" y="3180908"/>
                </a:lnTo>
                <a:lnTo>
                  <a:pt x="1954170" y="3219746"/>
                </a:lnTo>
                <a:cubicBezTo>
                  <a:pt x="1848295" y="3241411"/>
                  <a:pt x="1738673" y="3252788"/>
                  <a:pt x="1626394" y="3252788"/>
                </a:cubicBezTo>
                <a:cubicBezTo>
                  <a:pt x="728161" y="3252788"/>
                  <a:pt x="0" y="2524627"/>
                  <a:pt x="0" y="1626394"/>
                </a:cubicBezTo>
                <a:cubicBezTo>
                  <a:pt x="0" y="728161"/>
                  <a:pt x="728161" y="0"/>
                  <a:pt x="1626394" y="0"/>
                </a:cubicBezTo>
                <a:close/>
              </a:path>
            </a:pathLst>
          </a:custGeom>
        </p:spPr>
        <p:txBody>
          <a:bodyPr wrap="square">
            <a:noAutofit/>
          </a:bodyPr>
          <a:lstStyle>
            <a:lvl1pPr>
              <a:defRPr sz="1200"/>
            </a:lvl1pPr>
          </a:lstStyle>
          <a:p>
            <a:r>
              <a:rPr lang="en-US" dirty="0"/>
              <a:t>Picture</a:t>
            </a:r>
          </a:p>
        </p:txBody>
      </p:sp>
      <p:sp>
        <p:nvSpPr>
          <p:cNvPr id="33" name="Picture Placeholder 32">
            <a:extLst>
              <a:ext uri="{FF2B5EF4-FFF2-40B4-BE49-F238E27FC236}">
                <a16:creationId xmlns:a16="http://schemas.microsoft.com/office/drawing/2014/main" id="{129E0256-5960-4775-8E07-FA09A86E43E2}"/>
              </a:ext>
            </a:extLst>
          </p:cNvPr>
          <p:cNvSpPr>
            <a:spLocks noGrp="1"/>
          </p:cNvSpPr>
          <p:nvPr>
            <p:ph type="pic" sz="quarter" idx="132" hasCustomPrompt="1"/>
          </p:nvPr>
        </p:nvSpPr>
        <p:spPr>
          <a:xfrm>
            <a:off x="8268924" y="2203691"/>
            <a:ext cx="3252788" cy="3644899"/>
          </a:xfrm>
          <a:custGeom>
            <a:avLst/>
            <a:gdLst>
              <a:gd name="connsiteX0" fmla="*/ 1626394 w 3252788"/>
              <a:gd name="connsiteY0" fmla="*/ 0 h 3644899"/>
              <a:gd name="connsiteX1" fmla="*/ 3252788 w 3252788"/>
              <a:gd name="connsiteY1" fmla="*/ 1626394 h 3644899"/>
              <a:gd name="connsiteX2" fmla="*/ 2776428 w 3252788"/>
              <a:gd name="connsiteY2" fmla="*/ 2776429 h 3644899"/>
              <a:gd name="connsiteX3" fmla="*/ 2697925 w 3252788"/>
              <a:gd name="connsiteY3" fmla="*/ 2847777 h 3644899"/>
              <a:gd name="connsiteX4" fmla="*/ 2754112 w 3252788"/>
              <a:gd name="connsiteY4" fmla="*/ 2878275 h 3644899"/>
              <a:gd name="connsiteX5" fmla="*/ 2938889 w 3252788"/>
              <a:gd name="connsiteY5" fmla="*/ 3225799 h 3644899"/>
              <a:gd name="connsiteX6" fmla="*/ 2519789 w 3252788"/>
              <a:gd name="connsiteY6" fmla="*/ 3644899 h 3644899"/>
              <a:gd name="connsiteX7" fmla="*/ 2100689 w 3252788"/>
              <a:gd name="connsiteY7" fmla="*/ 3225799 h 3644899"/>
              <a:gd name="connsiteX8" fmla="*/ 2105214 w 3252788"/>
              <a:gd name="connsiteY8" fmla="*/ 3180908 h 3644899"/>
              <a:gd name="connsiteX9" fmla="*/ 1954169 w 3252788"/>
              <a:gd name="connsiteY9" fmla="*/ 3219746 h 3644899"/>
              <a:gd name="connsiteX10" fmla="*/ 1626394 w 3252788"/>
              <a:gd name="connsiteY10" fmla="*/ 3252788 h 3644899"/>
              <a:gd name="connsiteX11" fmla="*/ 0 w 3252788"/>
              <a:gd name="connsiteY11" fmla="*/ 1626394 h 3644899"/>
              <a:gd name="connsiteX12" fmla="*/ 1626394 w 3252788"/>
              <a:gd name="connsiteY12" fmla="*/ 0 h 3644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252788" h="3644899">
                <a:moveTo>
                  <a:pt x="1626394" y="0"/>
                </a:moveTo>
                <a:cubicBezTo>
                  <a:pt x="2524627" y="0"/>
                  <a:pt x="3252788" y="728161"/>
                  <a:pt x="3252788" y="1626394"/>
                </a:cubicBezTo>
                <a:cubicBezTo>
                  <a:pt x="3252788" y="2075511"/>
                  <a:pt x="3070748" y="2482109"/>
                  <a:pt x="2776428" y="2776429"/>
                </a:cubicBezTo>
                <a:lnTo>
                  <a:pt x="2697925" y="2847777"/>
                </a:lnTo>
                <a:lnTo>
                  <a:pt x="2754112" y="2878275"/>
                </a:lnTo>
                <a:cubicBezTo>
                  <a:pt x="2865593" y="2953590"/>
                  <a:pt x="2938889" y="3081135"/>
                  <a:pt x="2938889" y="3225799"/>
                </a:cubicBezTo>
                <a:cubicBezTo>
                  <a:pt x="2938889" y="3457262"/>
                  <a:pt x="2751252" y="3644899"/>
                  <a:pt x="2519789" y="3644899"/>
                </a:cubicBezTo>
                <a:cubicBezTo>
                  <a:pt x="2288326" y="3644899"/>
                  <a:pt x="2100689" y="3457262"/>
                  <a:pt x="2100689" y="3225799"/>
                </a:cubicBezTo>
                <a:lnTo>
                  <a:pt x="2105214" y="3180908"/>
                </a:lnTo>
                <a:lnTo>
                  <a:pt x="1954169" y="3219746"/>
                </a:lnTo>
                <a:cubicBezTo>
                  <a:pt x="1848295" y="3241411"/>
                  <a:pt x="1738673" y="3252788"/>
                  <a:pt x="1626394" y="3252788"/>
                </a:cubicBezTo>
                <a:cubicBezTo>
                  <a:pt x="728161" y="3252788"/>
                  <a:pt x="0" y="2524627"/>
                  <a:pt x="0" y="1626394"/>
                </a:cubicBezTo>
                <a:cubicBezTo>
                  <a:pt x="0" y="728161"/>
                  <a:pt x="728161" y="0"/>
                  <a:pt x="1626394" y="0"/>
                </a:cubicBezTo>
                <a:close/>
              </a:path>
            </a:pathLst>
          </a:custGeom>
        </p:spPr>
        <p:txBody>
          <a:bodyPr wrap="square">
            <a:noAutofit/>
          </a:bodyPr>
          <a:lstStyle>
            <a:lvl1pPr>
              <a:defRPr sz="1200"/>
            </a:lvl1pPr>
          </a:lstStyle>
          <a:p>
            <a:r>
              <a:rPr lang="en-US" dirty="0"/>
              <a:t>Picture</a:t>
            </a:r>
          </a:p>
        </p:txBody>
      </p:sp>
      <p:sp>
        <p:nvSpPr>
          <p:cNvPr id="31" name="Picture Placeholder 30">
            <a:extLst>
              <a:ext uri="{FF2B5EF4-FFF2-40B4-BE49-F238E27FC236}">
                <a16:creationId xmlns:a16="http://schemas.microsoft.com/office/drawing/2014/main" id="{36D011A3-B215-43FE-A3C9-2FAC1719CD2F}"/>
              </a:ext>
            </a:extLst>
          </p:cNvPr>
          <p:cNvSpPr>
            <a:spLocks noGrp="1"/>
          </p:cNvSpPr>
          <p:nvPr>
            <p:ph type="pic" sz="quarter" idx="130" hasCustomPrompt="1"/>
          </p:nvPr>
        </p:nvSpPr>
        <p:spPr>
          <a:xfrm>
            <a:off x="670287" y="2203691"/>
            <a:ext cx="3252788" cy="3644899"/>
          </a:xfrm>
          <a:custGeom>
            <a:avLst/>
            <a:gdLst>
              <a:gd name="connsiteX0" fmla="*/ 1626394 w 3252788"/>
              <a:gd name="connsiteY0" fmla="*/ 0 h 3644899"/>
              <a:gd name="connsiteX1" fmla="*/ 3252788 w 3252788"/>
              <a:gd name="connsiteY1" fmla="*/ 1626394 h 3644899"/>
              <a:gd name="connsiteX2" fmla="*/ 2776429 w 3252788"/>
              <a:gd name="connsiteY2" fmla="*/ 2776429 h 3644899"/>
              <a:gd name="connsiteX3" fmla="*/ 2697925 w 3252788"/>
              <a:gd name="connsiteY3" fmla="*/ 2847777 h 3644899"/>
              <a:gd name="connsiteX4" fmla="*/ 2754112 w 3252788"/>
              <a:gd name="connsiteY4" fmla="*/ 2878275 h 3644899"/>
              <a:gd name="connsiteX5" fmla="*/ 2938889 w 3252788"/>
              <a:gd name="connsiteY5" fmla="*/ 3225799 h 3644899"/>
              <a:gd name="connsiteX6" fmla="*/ 2519789 w 3252788"/>
              <a:gd name="connsiteY6" fmla="*/ 3644899 h 3644899"/>
              <a:gd name="connsiteX7" fmla="*/ 2100689 w 3252788"/>
              <a:gd name="connsiteY7" fmla="*/ 3225799 h 3644899"/>
              <a:gd name="connsiteX8" fmla="*/ 2105215 w 3252788"/>
              <a:gd name="connsiteY8" fmla="*/ 3180908 h 3644899"/>
              <a:gd name="connsiteX9" fmla="*/ 1954169 w 3252788"/>
              <a:gd name="connsiteY9" fmla="*/ 3219746 h 3644899"/>
              <a:gd name="connsiteX10" fmla="*/ 1626394 w 3252788"/>
              <a:gd name="connsiteY10" fmla="*/ 3252788 h 3644899"/>
              <a:gd name="connsiteX11" fmla="*/ 0 w 3252788"/>
              <a:gd name="connsiteY11" fmla="*/ 1626394 h 3644899"/>
              <a:gd name="connsiteX12" fmla="*/ 1626394 w 3252788"/>
              <a:gd name="connsiteY12" fmla="*/ 0 h 3644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252788" h="3644899">
                <a:moveTo>
                  <a:pt x="1626394" y="0"/>
                </a:moveTo>
                <a:cubicBezTo>
                  <a:pt x="2524627" y="0"/>
                  <a:pt x="3252788" y="728161"/>
                  <a:pt x="3252788" y="1626394"/>
                </a:cubicBezTo>
                <a:cubicBezTo>
                  <a:pt x="3252788" y="2075511"/>
                  <a:pt x="3070748" y="2482109"/>
                  <a:pt x="2776429" y="2776429"/>
                </a:cubicBezTo>
                <a:lnTo>
                  <a:pt x="2697925" y="2847777"/>
                </a:lnTo>
                <a:lnTo>
                  <a:pt x="2754112" y="2878275"/>
                </a:lnTo>
                <a:cubicBezTo>
                  <a:pt x="2865593" y="2953590"/>
                  <a:pt x="2938889" y="3081135"/>
                  <a:pt x="2938889" y="3225799"/>
                </a:cubicBezTo>
                <a:cubicBezTo>
                  <a:pt x="2938889" y="3457262"/>
                  <a:pt x="2751252" y="3644899"/>
                  <a:pt x="2519789" y="3644899"/>
                </a:cubicBezTo>
                <a:cubicBezTo>
                  <a:pt x="2288326" y="3644899"/>
                  <a:pt x="2100689" y="3457262"/>
                  <a:pt x="2100689" y="3225799"/>
                </a:cubicBezTo>
                <a:lnTo>
                  <a:pt x="2105215" y="3180908"/>
                </a:lnTo>
                <a:lnTo>
                  <a:pt x="1954169" y="3219746"/>
                </a:lnTo>
                <a:cubicBezTo>
                  <a:pt x="1848295" y="3241411"/>
                  <a:pt x="1738673" y="3252788"/>
                  <a:pt x="1626394" y="3252788"/>
                </a:cubicBezTo>
                <a:cubicBezTo>
                  <a:pt x="728161" y="3252788"/>
                  <a:pt x="0" y="2524627"/>
                  <a:pt x="0" y="1626394"/>
                </a:cubicBezTo>
                <a:cubicBezTo>
                  <a:pt x="0" y="728161"/>
                  <a:pt x="728161" y="0"/>
                  <a:pt x="1626394"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31032096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403_Title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1B737D8A-3596-47D0-A0BF-FA6763D0FEC9}"/>
              </a:ext>
            </a:extLst>
          </p:cNvPr>
          <p:cNvSpPr>
            <a:spLocks noGrp="1"/>
          </p:cNvSpPr>
          <p:nvPr>
            <p:ph type="pic" sz="quarter" idx="130" hasCustomPrompt="1"/>
          </p:nvPr>
        </p:nvSpPr>
        <p:spPr>
          <a:xfrm>
            <a:off x="0" y="1801261"/>
            <a:ext cx="12192000" cy="2545452"/>
          </a:xfrm>
          <a:custGeom>
            <a:avLst/>
            <a:gdLst>
              <a:gd name="connsiteX0" fmla="*/ 0 w 12192000"/>
              <a:gd name="connsiteY0" fmla="*/ 0 h 2545452"/>
              <a:gd name="connsiteX1" fmla="*/ 12192000 w 12192000"/>
              <a:gd name="connsiteY1" fmla="*/ 0 h 2545452"/>
              <a:gd name="connsiteX2" fmla="*/ 12192000 w 12192000"/>
              <a:gd name="connsiteY2" fmla="*/ 2545452 h 2545452"/>
              <a:gd name="connsiteX3" fmla="*/ 0 w 12192000"/>
              <a:gd name="connsiteY3" fmla="*/ 2545452 h 2545452"/>
            </a:gdLst>
            <a:ahLst/>
            <a:cxnLst>
              <a:cxn ang="0">
                <a:pos x="connsiteX0" y="connsiteY0"/>
              </a:cxn>
              <a:cxn ang="0">
                <a:pos x="connsiteX1" y="connsiteY1"/>
              </a:cxn>
              <a:cxn ang="0">
                <a:pos x="connsiteX2" y="connsiteY2"/>
              </a:cxn>
              <a:cxn ang="0">
                <a:pos x="connsiteX3" y="connsiteY3"/>
              </a:cxn>
            </a:cxnLst>
            <a:rect l="l" t="t" r="r" b="b"/>
            <a:pathLst>
              <a:path w="12192000" h="2545452">
                <a:moveTo>
                  <a:pt x="0" y="0"/>
                </a:moveTo>
                <a:lnTo>
                  <a:pt x="12192000" y="0"/>
                </a:lnTo>
                <a:lnTo>
                  <a:pt x="12192000" y="2545452"/>
                </a:lnTo>
                <a:lnTo>
                  <a:pt x="0" y="2545452"/>
                </a:lnTo>
                <a:close/>
              </a:path>
            </a:pathLst>
          </a:custGeom>
        </p:spPr>
        <p:txBody>
          <a:bodyPr wrap="square">
            <a:noAutofit/>
          </a:bodyPr>
          <a:lstStyle>
            <a:lvl1pPr>
              <a:defRPr sz="1200"/>
            </a:lvl1pPr>
          </a:lstStyle>
          <a:p>
            <a:r>
              <a:rPr lang="en-US" dirty="0"/>
              <a:t>Picture</a:t>
            </a:r>
          </a:p>
        </p:txBody>
      </p:sp>
      <p:sp>
        <p:nvSpPr>
          <p:cNvPr id="14" name="Picture Placeholder 13">
            <a:extLst>
              <a:ext uri="{FF2B5EF4-FFF2-40B4-BE49-F238E27FC236}">
                <a16:creationId xmlns:a16="http://schemas.microsoft.com/office/drawing/2014/main" id="{F88197A2-EB30-4CA5-9CEE-0F53C592A459}"/>
              </a:ext>
            </a:extLst>
          </p:cNvPr>
          <p:cNvSpPr>
            <a:spLocks noGrp="1"/>
          </p:cNvSpPr>
          <p:nvPr>
            <p:ph type="pic" sz="quarter" idx="131" hasCustomPrompt="1"/>
          </p:nvPr>
        </p:nvSpPr>
        <p:spPr>
          <a:xfrm>
            <a:off x="2" y="4450212"/>
            <a:ext cx="3987423" cy="2407789"/>
          </a:xfrm>
          <a:custGeom>
            <a:avLst/>
            <a:gdLst>
              <a:gd name="connsiteX0" fmla="*/ 0 w 3987423"/>
              <a:gd name="connsiteY0" fmla="*/ 0 h 2407789"/>
              <a:gd name="connsiteX1" fmla="*/ 3987423 w 3987423"/>
              <a:gd name="connsiteY1" fmla="*/ 0 h 2407789"/>
              <a:gd name="connsiteX2" fmla="*/ 3987423 w 3987423"/>
              <a:gd name="connsiteY2" fmla="*/ 2407789 h 2407789"/>
              <a:gd name="connsiteX3" fmla="*/ 0 w 3987423"/>
              <a:gd name="connsiteY3" fmla="*/ 2407789 h 2407789"/>
            </a:gdLst>
            <a:ahLst/>
            <a:cxnLst>
              <a:cxn ang="0">
                <a:pos x="connsiteX0" y="connsiteY0"/>
              </a:cxn>
              <a:cxn ang="0">
                <a:pos x="connsiteX1" y="connsiteY1"/>
              </a:cxn>
              <a:cxn ang="0">
                <a:pos x="connsiteX2" y="connsiteY2"/>
              </a:cxn>
              <a:cxn ang="0">
                <a:pos x="connsiteX3" y="connsiteY3"/>
              </a:cxn>
            </a:cxnLst>
            <a:rect l="l" t="t" r="r" b="b"/>
            <a:pathLst>
              <a:path w="3987423" h="2407789">
                <a:moveTo>
                  <a:pt x="0" y="0"/>
                </a:moveTo>
                <a:lnTo>
                  <a:pt x="3987423" y="0"/>
                </a:lnTo>
                <a:lnTo>
                  <a:pt x="3987423" y="2407789"/>
                </a:lnTo>
                <a:lnTo>
                  <a:pt x="0" y="2407789"/>
                </a:lnTo>
                <a:close/>
              </a:path>
            </a:pathLst>
          </a:custGeom>
        </p:spPr>
        <p:txBody>
          <a:bodyPr wrap="square">
            <a:noAutofit/>
          </a:bodyPr>
          <a:lstStyle>
            <a:lvl1pPr>
              <a:defRPr sz="1200"/>
            </a:lvl1pPr>
          </a:lstStyle>
          <a:p>
            <a:r>
              <a:rPr lang="en-US" dirty="0"/>
              <a:t>Picture</a:t>
            </a:r>
          </a:p>
        </p:txBody>
      </p:sp>
      <p:sp>
        <p:nvSpPr>
          <p:cNvPr id="18" name="Picture Placeholder 17">
            <a:extLst>
              <a:ext uri="{FF2B5EF4-FFF2-40B4-BE49-F238E27FC236}">
                <a16:creationId xmlns:a16="http://schemas.microsoft.com/office/drawing/2014/main" id="{A11DA1EE-E53A-49FF-9AC8-139DBBF44C81}"/>
              </a:ext>
            </a:extLst>
          </p:cNvPr>
          <p:cNvSpPr>
            <a:spLocks noGrp="1"/>
          </p:cNvSpPr>
          <p:nvPr>
            <p:ph type="pic" sz="quarter" idx="133" hasCustomPrompt="1"/>
          </p:nvPr>
        </p:nvSpPr>
        <p:spPr>
          <a:xfrm>
            <a:off x="8204578" y="4450212"/>
            <a:ext cx="3987423" cy="2407789"/>
          </a:xfrm>
          <a:custGeom>
            <a:avLst/>
            <a:gdLst>
              <a:gd name="connsiteX0" fmla="*/ 0 w 3987423"/>
              <a:gd name="connsiteY0" fmla="*/ 0 h 2407789"/>
              <a:gd name="connsiteX1" fmla="*/ 3987423 w 3987423"/>
              <a:gd name="connsiteY1" fmla="*/ 0 h 2407789"/>
              <a:gd name="connsiteX2" fmla="*/ 3987423 w 3987423"/>
              <a:gd name="connsiteY2" fmla="*/ 2407789 h 2407789"/>
              <a:gd name="connsiteX3" fmla="*/ 0 w 3987423"/>
              <a:gd name="connsiteY3" fmla="*/ 2407789 h 2407789"/>
            </a:gdLst>
            <a:ahLst/>
            <a:cxnLst>
              <a:cxn ang="0">
                <a:pos x="connsiteX0" y="connsiteY0"/>
              </a:cxn>
              <a:cxn ang="0">
                <a:pos x="connsiteX1" y="connsiteY1"/>
              </a:cxn>
              <a:cxn ang="0">
                <a:pos x="connsiteX2" y="connsiteY2"/>
              </a:cxn>
              <a:cxn ang="0">
                <a:pos x="connsiteX3" y="connsiteY3"/>
              </a:cxn>
            </a:cxnLst>
            <a:rect l="l" t="t" r="r" b="b"/>
            <a:pathLst>
              <a:path w="3987423" h="2407789">
                <a:moveTo>
                  <a:pt x="0" y="0"/>
                </a:moveTo>
                <a:lnTo>
                  <a:pt x="3987423" y="0"/>
                </a:lnTo>
                <a:lnTo>
                  <a:pt x="3987423" y="2407789"/>
                </a:lnTo>
                <a:lnTo>
                  <a:pt x="0" y="2407789"/>
                </a:lnTo>
                <a:close/>
              </a:path>
            </a:pathLst>
          </a:custGeom>
        </p:spPr>
        <p:txBody>
          <a:bodyPr wrap="square">
            <a:noAutofit/>
          </a:bodyPr>
          <a:lstStyle>
            <a:lvl1pPr>
              <a:defRPr sz="1200"/>
            </a:lvl1pPr>
          </a:lstStyle>
          <a:p>
            <a:r>
              <a:rPr lang="en-US" dirty="0"/>
              <a:t>Picture</a:t>
            </a:r>
          </a:p>
        </p:txBody>
      </p:sp>
      <p:sp>
        <p:nvSpPr>
          <p:cNvPr id="17" name="Picture Placeholder 16">
            <a:extLst>
              <a:ext uri="{FF2B5EF4-FFF2-40B4-BE49-F238E27FC236}">
                <a16:creationId xmlns:a16="http://schemas.microsoft.com/office/drawing/2014/main" id="{98E9B928-9328-400E-9193-0551AB99142D}"/>
              </a:ext>
            </a:extLst>
          </p:cNvPr>
          <p:cNvSpPr>
            <a:spLocks noGrp="1"/>
          </p:cNvSpPr>
          <p:nvPr>
            <p:ph type="pic" sz="quarter" idx="132" hasCustomPrompt="1"/>
          </p:nvPr>
        </p:nvSpPr>
        <p:spPr>
          <a:xfrm>
            <a:off x="4102290" y="4450212"/>
            <a:ext cx="3987423" cy="2407789"/>
          </a:xfrm>
          <a:custGeom>
            <a:avLst/>
            <a:gdLst>
              <a:gd name="connsiteX0" fmla="*/ 0 w 3987423"/>
              <a:gd name="connsiteY0" fmla="*/ 0 h 2407789"/>
              <a:gd name="connsiteX1" fmla="*/ 3987423 w 3987423"/>
              <a:gd name="connsiteY1" fmla="*/ 0 h 2407789"/>
              <a:gd name="connsiteX2" fmla="*/ 3987423 w 3987423"/>
              <a:gd name="connsiteY2" fmla="*/ 2407789 h 2407789"/>
              <a:gd name="connsiteX3" fmla="*/ 0 w 3987423"/>
              <a:gd name="connsiteY3" fmla="*/ 2407789 h 2407789"/>
            </a:gdLst>
            <a:ahLst/>
            <a:cxnLst>
              <a:cxn ang="0">
                <a:pos x="connsiteX0" y="connsiteY0"/>
              </a:cxn>
              <a:cxn ang="0">
                <a:pos x="connsiteX1" y="connsiteY1"/>
              </a:cxn>
              <a:cxn ang="0">
                <a:pos x="connsiteX2" y="connsiteY2"/>
              </a:cxn>
              <a:cxn ang="0">
                <a:pos x="connsiteX3" y="connsiteY3"/>
              </a:cxn>
            </a:cxnLst>
            <a:rect l="l" t="t" r="r" b="b"/>
            <a:pathLst>
              <a:path w="3987423" h="2407789">
                <a:moveTo>
                  <a:pt x="0" y="0"/>
                </a:moveTo>
                <a:lnTo>
                  <a:pt x="3987423" y="0"/>
                </a:lnTo>
                <a:lnTo>
                  <a:pt x="3987423" y="2407789"/>
                </a:lnTo>
                <a:lnTo>
                  <a:pt x="0" y="2407789"/>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72041423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404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3AC029F0-CB5A-492E-9EC7-4DA90AC0FE3F}"/>
              </a:ext>
            </a:extLst>
          </p:cNvPr>
          <p:cNvSpPr>
            <a:spLocks noGrp="1"/>
          </p:cNvSpPr>
          <p:nvPr>
            <p:ph type="pic" sz="quarter" idx="130" hasCustomPrompt="1"/>
          </p:nvPr>
        </p:nvSpPr>
        <p:spPr>
          <a:xfrm>
            <a:off x="0" y="4916560"/>
            <a:ext cx="12192000" cy="1941434"/>
          </a:xfrm>
          <a:custGeom>
            <a:avLst/>
            <a:gdLst>
              <a:gd name="connsiteX0" fmla="*/ 0 w 12192000"/>
              <a:gd name="connsiteY0" fmla="*/ 0 h 1941434"/>
              <a:gd name="connsiteX1" fmla="*/ 12192000 w 12192000"/>
              <a:gd name="connsiteY1" fmla="*/ 0 h 1941434"/>
              <a:gd name="connsiteX2" fmla="*/ 12192000 w 12192000"/>
              <a:gd name="connsiteY2" fmla="*/ 1941434 h 1941434"/>
              <a:gd name="connsiteX3" fmla="*/ 0 w 12192000"/>
              <a:gd name="connsiteY3" fmla="*/ 1941434 h 1941434"/>
            </a:gdLst>
            <a:ahLst/>
            <a:cxnLst>
              <a:cxn ang="0">
                <a:pos x="connsiteX0" y="connsiteY0"/>
              </a:cxn>
              <a:cxn ang="0">
                <a:pos x="connsiteX1" y="connsiteY1"/>
              </a:cxn>
              <a:cxn ang="0">
                <a:pos x="connsiteX2" y="connsiteY2"/>
              </a:cxn>
              <a:cxn ang="0">
                <a:pos x="connsiteX3" y="connsiteY3"/>
              </a:cxn>
            </a:cxnLst>
            <a:rect l="l" t="t" r="r" b="b"/>
            <a:pathLst>
              <a:path w="12192000" h="1941434">
                <a:moveTo>
                  <a:pt x="0" y="0"/>
                </a:moveTo>
                <a:lnTo>
                  <a:pt x="12192000" y="0"/>
                </a:lnTo>
                <a:lnTo>
                  <a:pt x="12192000" y="1941434"/>
                </a:lnTo>
                <a:lnTo>
                  <a:pt x="0" y="1941434"/>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20265898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405_Title Slide">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E9A17564-15A7-438F-9BDF-63E341150269}"/>
              </a:ext>
            </a:extLst>
          </p:cNvPr>
          <p:cNvSpPr>
            <a:spLocks noGrp="1"/>
          </p:cNvSpPr>
          <p:nvPr>
            <p:ph type="pic" sz="quarter" idx="130" hasCustomPrompt="1"/>
          </p:nvPr>
        </p:nvSpPr>
        <p:spPr>
          <a:xfrm>
            <a:off x="809465" y="4156635"/>
            <a:ext cx="2336800" cy="1689103"/>
          </a:xfrm>
          <a:custGeom>
            <a:avLst/>
            <a:gdLst>
              <a:gd name="connsiteX0" fmla="*/ 0 w 2336800"/>
              <a:gd name="connsiteY0" fmla="*/ 0 h 1689103"/>
              <a:gd name="connsiteX1" fmla="*/ 2336800 w 2336800"/>
              <a:gd name="connsiteY1" fmla="*/ 0 h 1689103"/>
              <a:gd name="connsiteX2" fmla="*/ 2336800 w 2336800"/>
              <a:gd name="connsiteY2" fmla="*/ 1689103 h 1689103"/>
              <a:gd name="connsiteX3" fmla="*/ 0 w 2336800"/>
              <a:gd name="connsiteY3" fmla="*/ 1689103 h 1689103"/>
            </a:gdLst>
            <a:ahLst/>
            <a:cxnLst>
              <a:cxn ang="0">
                <a:pos x="connsiteX0" y="connsiteY0"/>
              </a:cxn>
              <a:cxn ang="0">
                <a:pos x="connsiteX1" y="connsiteY1"/>
              </a:cxn>
              <a:cxn ang="0">
                <a:pos x="connsiteX2" y="connsiteY2"/>
              </a:cxn>
              <a:cxn ang="0">
                <a:pos x="connsiteX3" y="connsiteY3"/>
              </a:cxn>
            </a:cxnLst>
            <a:rect l="l" t="t" r="r" b="b"/>
            <a:pathLst>
              <a:path w="2336800" h="1689103">
                <a:moveTo>
                  <a:pt x="0" y="0"/>
                </a:moveTo>
                <a:lnTo>
                  <a:pt x="2336800" y="0"/>
                </a:lnTo>
                <a:lnTo>
                  <a:pt x="2336800" y="1689103"/>
                </a:lnTo>
                <a:lnTo>
                  <a:pt x="0" y="1689103"/>
                </a:lnTo>
                <a:close/>
              </a:path>
            </a:pathLst>
          </a:custGeom>
        </p:spPr>
        <p:txBody>
          <a:bodyPr wrap="square">
            <a:noAutofit/>
          </a:bodyPr>
          <a:lstStyle>
            <a:lvl1pPr>
              <a:defRPr sz="1200"/>
            </a:lvl1pPr>
          </a:lstStyle>
          <a:p>
            <a:r>
              <a:rPr lang="en-US" dirty="0"/>
              <a:t>Picture</a:t>
            </a:r>
          </a:p>
        </p:txBody>
      </p:sp>
      <p:sp>
        <p:nvSpPr>
          <p:cNvPr id="14" name="Picture Placeholder 13">
            <a:extLst>
              <a:ext uri="{FF2B5EF4-FFF2-40B4-BE49-F238E27FC236}">
                <a16:creationId xmlns:a16="http://schemas.microsoft.com/office/drawing/2014/main" id="{E638D935-1EEC-4DA9-B3A6-5FA88856CAC6}"/>
              </a:ext>
            </a:extLst>
          </p:cNvPr>
          <p:cNvSpPr>
            <a:spLocks noGrp="1"/>
          </p:cNvSpPr>
          <p:nvPr>
            <p:ph type="pic" sz="quarter" idx="132" hasCustomPrompt="1"/>
          </p:nvPr>
        </p:nvSpPr>
        <p:spPr>
          <a:xfrm>
            <a:off x="6289924" y="4156635"/>
            <a:ext cx="2336800" cy="1689103"/>
          </a:xfrm>
          <a:custGeom>
            <a:avLst/>
            <a:gdLst>
              <a:gd name="connsiteX0" fmla="*/ 0 w 2336800"/>
              <a:gd name="connsiteY0" fmla="*/ 0 h 1689103"/>
              <a:gd name="connsiteX1" fmla="*/ 2336800 w 2336800"/>
              <a:gd name="connsiteY1" fmla="*/ 0 h 1689103"/>
              <a:gd name="connsiteX2" fmla="*/ 2336800 w 2336800"/>
              <a:gd name="connsiteY2" fmla="*/ 1689103 h 1689103"/>
              <a:gd name="connsiteX3" fmla="*/ 0 w 2336800"/>
              <a:gd name="connsiteY3" fmla="*/ 1689103 h 1689103"/>
            </a:gdLst>
            <a:ahLst/>
            <a:cxnLst>
              <a:cxn ang="0">
                <a:pos x="connsiteX0" y="connsiteY0"/>
              </a:cxn>
              <a:cxn ang="0">
                <a:pos x="connsiteX1" y="connsiteY1"/>
              </a:cxn>
              <a:cxn ang="0">
                <a:pos x="connsiteX2" y="connsiteY2"/>
              </a:cxn>
              <a:cxn ang="0">
                <a:pos x="connsiteX3" y="connsiteY3"/>
              </a:cxn>
            </a:cxnLst>
            <a:rect l="l" t="t" r="r" b="b"/>
            <a:pathLst>
              <a:path w="2336800" h="1689103">
                <a:moveTo>
                  <a:pt x="0" y="0"/>
                </a:moveTo>
                <a:lnTo>
                  <a:pt x="2336800" y="0"/>
                </a:lnTo>
                <a:lnTo>
                  <a:pt x="2336800" y="1689103"/>
                </a:lnTo>
                <a:lnTo>
                  <a:pt x="0" y="1689103"/>
                </a:lnTo>
                <a:close/>
              </a:path>
            </a:pathLst>
          </a:custGeom>
        </p:spPr>
        <p:txBody>
          <a:bodyPr wrap="square">
            <a:noAutofit/>
          </a:bodyPr>
          <a:lstStyle>
            <a:lvl1pPr>
              <a:defRPr sz="1200"/>
            </a:lvl1pPr>
          </a:lstStyle>
          <a:p>
            <a:r>
              <a:rPr lang="en-US" dirty="0"/>
              <a:t>Picture</a:t>
            </a:r>
          </a:p>
        </p:txBody>
      </p:sp>
      <p:sp>
        <p:nvSpPr>
          <p:cNvPr id="12" name="Picture Placeholder 11">
            <a:extLst>
              <a:ext uri="{FF2B5EF4-FFF2-40B4-BE49-F238E27FC236}">
                <a16:creationId xmlns:a16="http://schemas.microsoft.com/office/drawing/2014/main" id="{5CE48CC1-4127-4FDA-AB48-C19A79FCE645}"/>
              </a:ext>
            </a:extLst>
          </p:cNvPr>
          <p:cNvSpPr>
            <a:spLocks noGrp="1"/>
          </p:cNvSpPr>
          <p:nvPr>
            <p:ph type="pic" sz="quarter" idx="131" hasCustomPrompt="1"/>
          </p:nvPr>
        </p:nvSpPr>
        <p:spPr>
          <a:xfrm>
            <a:off x="3520352" y="4156635"/>
            <a:ext cx="2336800" cy="1689103"/>
          </a:xfrm>
          <a:custGeom>
            <a:avLst/>
            <a:gdLst>
              <a:gd name="connsiteX0" fmla="*/ 0 w 2336800"/>
              <a:gd name="connsiteY0" fmla="*/ 0 h 1689103"/>
              <a:gd name="connsiteX1" fmla="*/ 2336800 w 2336800"/>
              <a:gd name="connsiteY1" fmla="*/ 0 h 1689103"/>
              <a:gd name="connsiteX2" fmla="*/ 2336800 w 2336800"/>
              <a:gd name="connsiteY2" fmla="*/ 1689103 h 1689103"/>
              <a:gd name="connsiteX3" fmla="*/ 0 w 2336800"/>
              <a:gd name="connsiteY3" fmla="*/ 1689103 h 1689103"/>
            </a:gdLst>
            <a:ahLst/>
            <a:cxnLst>
              <a:cxn ang="0">
                <a:pos x="connsiteX0" y="connsiteY0"/>
              </a:cxn>
              <a:cxn ang="0">
                <a:pos x="connsiteX1" y="connsiteY1"/>
              </a:cxn>
              <a:cxn ang="0">
                <a:pos x="connsiteX2" y="connsiteY2"/>
              </a:cxn>
              <a:cxn ang="0">
                <a:pos x="connsiteX3" y="connsiteY3"/>
              </a:cxn>
            </a:cxnLst>
            <a:rect l="l" t="t" r="r" b="b"/>
            <a:pathLst>
              <a:path w="2336800" h="1689103">
                <a:moveTo>
                  <a:pt x="0" y="0"/>
                </a:moveTo>
                <a:lnTo>
                  <a:pt x="2336800" y="0"/>
                </a:lnTo>
                <a:lnTo>
                  <a:pt x="2336800" y="1689103"/>
                </a:lnTo>
                <a:lnTo>
                  <a:pt x="0" y="1689103"/>
                </a:lnTo>
                <a:close/>
              </a:path>
            </a:pathLst>
          </a:custGeom>
        </p:spPr>
        <p:txBody>
          <a:bodyPr wrap="square">
            <a:noAutofit/>
          </a:bodyPr>
          <a:lstStyle>
            <a:lvl1pPr>
              <a:defRPr sz="1200"/>
            </a:lvl1pPr>
          </a:lstStyle>
          <a:p>
            <a:r>
              <a:rPr lang="en-US" dirty="0"/>
              <a:t>Picture</a:t>
            </a:r>
          </a:p>
        </p:txBody>
      </p:sp>
      <p:sp>
        <p:nvSpPr>
          <p:cNvPr id="16" name="Picture Placeholder 15">
            <a:extLst>
              <a:ext uri="{FF2B5EF4-FFF2-40B4-BE49-F238E27FC236}">
                <a16:creationId xmlns:a16="http://schemas.microsoft.com/office/drawing/2014/main" id="{0968CDA6-2959-4C9B-AF38-A23607BBC80F}"/>
              </a:ext>
            </a:extLst>
          </p:cNvPr>
          <p:cNvSpPr>
            <a:spLocks noGrp="1"/>
          </p:cNvSpPr>
          <p:nvPr>
            <p:ph type="pic" sz="quarter" idx="133" hasCustomPrompt="1"/>
          </p:nvPr>
        </p:nvSpPr>
        <p:spPr>
          <a:xfrm>
            <a:off x="9045736" y="4156634"/>
            <a:ext cx="2336800" cy="1689103"/>
          </a:xfrm>
          <a:custGeom>
            <a:avLst/>
            <a:gdLst>
              <a:gd name="connsiteX0" fmla="*/ 0 w 2336800"/>
              <a:gd name="connsiteY0" fmla="*/ 0 h 1689103"/>
              <a:gd name="connsiteX1" fmla="*/ 2336800 w 2336800"/>
              <a:gd name="connsiteY1" fmla="*/ 0 h 1689103"/>
              <a:gd name="connsiteX2" fmla="*/ 2336800 w 2336800"/>
              <a:gd name="connsiteY2" fmla="*/ 1689103 h 1689103"/>
              <a:gd name="connsiteX3" fmla="*/ 0 w 2336800"/>
              <a:gd name="connsiteY3" fmla="*/ 1689103 h 1689103"/>
            </a:gdLst>
            <a:ahLst/>
            <a:cxnLst>
              <a:cxn ang="0">
                <a:pos x="connsiteX0" y="connsiteY0"/>
              </a:cxn>
              <a:cxn ang="0">
                <a:pos x="connsiteX1" y="connsiteY1"/>
              </a:cxn>
              <a:cxn ang="0">
                <a:pos x="connsiteX2" y="connsiteY2"/>
              </a:cxn>
              <a:cxn ang="0">
                <a:pos x="connsiteX3" y="connsiteY3"/>
              </a:cxn>
            </a:cxnLst>
            <a:rect l="l" t="t" r="r" b="b"/>
            <a:pathLst>
              <a:path w="2336800" h="1689103">
                <a:moveTo>
                  <a:pt x="0" y="0"/>
                </a:moveTo>
                <a:lnTo>
                  <a:pt x="2336800" y="0"/>
                </a:lnTo>
                <a:lnTo>
                  <a:pt x="2336800" y="1689103"/>
                </a:lnTo>
                <a:lnTo>
                  <a:pt x="0" y="1689103"/>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21573606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406_Titl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179CA2ED-22F4-4B1B-B5E0-C72E8B3F4CCE}"/>
              </a:ext>
            </a:extLst>
          </p:cNvPr>
          <p:cNvSpPr>
            <a:spLocks noGrp="1"/>
          </p:cNvSpPr>
          <p:nvPr>
            <p:ph type="pic" sz="quarter" idx="130" hasCustomPrompt="1"/>
          </p:nvPr>
        </p:nvSpPr>
        <p:spPr>
          <a:xfrm>
            <a:off x="4167159" y="885361"/>
            <a:ext cx="1582058" cy="1582058"/>
          </a:xfrm>
          <a:custGeom>
            <a:avLst/>
            <a:gdLst>
              <a:gd name="connsiteX0" fmla="*/ 791029 w 1582058"/>
              <a:gd name="connsiteY0" fmla="*/ 0 h 1582058"/>
              <a:gd name="connsiteX1" fmla="*/ 1582058 w 1582058"/>
              <a:gd name="connsiteY1" fmla="*/ 791029 h 1582058"/>
              <a:gd name="connsiteX2" fmla="*/ 791029 w 1582058"/>
              <a:gd name="connsiteY2" fmla="*/ 1582058 h 1582058"/>
              <a:gd name="connsiteX3" fmla="*/ 0 w 1582058"/>
              <a:gd name="connsiteY3" fmla="*/ 791029 h 1582058"/>
              <a:gd name="connsiteX4" fmla="*/ 791029 w 1582058"/>
              <a:gd name="connsiteY4" fmla="*/ 0 h 15820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82058" h="1582058">
                <a:moveTo>
                  <a:pt x="791029" y="0"/>
                </a:moveTo>
                <a:cubicBezTo>
                  <a:pt x="1227902" y="0"/>
                  <a:pt x="1582058" y="354156"/>
                  <a:pt x="1582058" y="791029"/>
                </a:cubicBezTo>
                <a:cubicBezTo>
                  <a:pt x="1582058" y="1227902"/>
                  <a:pt x="1227902" y="1582058"/>
                  <a:pt x="791029" y="1582058"/>
                </a:cubicBezTo>
                <a:cubicBezTo>
                  <a:pt x="354156" y="1582058"/>
                  <a:pt x="0" y="1227902"/>
                  <a:pt x="0" y="791029"/>
                </a:cubicBezTo>
                <a:cubicBezTo>
                  <a:pt x="0" y="354156"/>
                  <a:pt x="354156" y="0"/>
                  <a:pt x="791029" y="0"/>
                </a:cubicBezTo>
                <a:close/>
              </a:path>
            </a:pathLst>
          </a:custGeom>
        </p:spPr>
        <p:txBody>
          <a:bodyPr wrap="square">
            <a:noAutofit/>
          </a:bodyPr>
          <a:lstStyle>
            <a:lvl1pPr>
              <a:defRPr sz="1200"/>
            </a:lvl1pPr>
          </a:lstStyle>
          <a:p>
            <a:r>
              <a:rPr lang="en-US" dirty="0"/>
              <a:t>Picture</a:t>
            </a:r>
          </a:p>
        </p:txBody>
      </p:sp>
      <p:sp>
        <p:nvSpPr>
          <p:cNvPr id="15" name="Picture Placeholder 14">
            <a:extLst>
              <a:ext uri="{FF2B5EF4-FFF2-40B4-BE49-F238E27FC236}">
                <a16:creationId xmlns:a16="http://schemas.microsoft.com/office/drawing/2014/main" id="{AF0B5855-63B3-480C-83F7-61C315FA094A}"/>
              </a:ext>
            </a:extLst>
          </p:cNvPr>
          <p:cNvSpPr>
            <a:spLocks noGrp="1"/>
          </p:cNvSpPr>
          <p:nvPr>
            <p:ph type="pic" sz="quarter" idx="132" hasCustomPrompt="1"/>
          </p:nvPr>
        </p:nvSpPr>
        <p:spPr>
          <a:xfrm>
            <a:off x="6431655" y="2193649"/>
            <a:ext cx="1582058" cy="1582058"/>
          </a:xfrm>
          <a:custGeom>
            <a:avLst/>
            <a:gdLst>
              <a:gd name="connsiteX0" fmla="*/ 791029 w 1582058"/>
              <a:gd name="connsiteY0" fmla="*/ 0 h 1582058"/>
              <a:gd name="connsiteX1" fmla="*/ 1582058 w 1582058"/>
              <a:gd name="connsiteY1" fmla="*/ 791029 h 1582058"/>
              <a:gd name="connsiteX2" fmla="*/ 791029 w 1582058"/>
              <a:gd name="connsiteY2" fmla="*/ 1582058 h 1582058"/>
              <a:gd name="connsiteX3" fmla="*/ 0 w 1582058"/>
              <a:gd name="connsiteY3" fmla="*/ 791029 h 1582058"/>
              <a:gd name="connsiteX4" fmla="*/ 791029 w 1582058"/>
              <a:gd name="connsiteY4" fmla="*/ 0 h 15820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82058" h="1582058">
                <a:moveTo>
                  <a:pt x="791029" y="0"/>
                </a:moveTo>
                <a:cubicBezTo>
                  <a:pt x="1227902" y="0"/>
                  <a:pt x="1582058" y="354156"/>
                  <a:pt x="1582058" y="791029"/>
                </a:cubicBezTo>
                <a:cubicBezTo>
                  <a:pt x="1582058" y="1227902"/>
                  <a:pt x="1227902" y="1582058"/>
                  <a:pt x="791029" y="1582058"/>
                </a:cubicBezTo>
                <a:cubicBezTo>
                  <a:pt x="354156" y="1582058"/>
                  <a:pt x="0" y="1227902"/>
                  <a:pt x="0" y="791029"/>
                </a:cubicBezTo>
                <a:cubicBezTo>
                  <a:pt x="0" y="354156"/>
                  <a:pt x="354156" y="0"/>
                  <a:pt x="791029" y="0"/>
                </a:cubicBezTo>
                <a:close/>
              </a:path>
            </a:pathLst>
          </a:custGeom>
        </p:spPr>
        <p:txBody>
          <a:bodyPr wrap="square">
            <a:noAutofit/>
          </a:bodyPr>
          <a:lstStyle>
            <a:lvl1pPr>
              <a:defRPr sz="1200"/>
            </a:lvl1pPr>
          </a:lstStyle>
          <a:p>
            <a:r>
              <a:rPr lang="en-US" dirty="0"/>
              <a:t>Picture</a:t>
            </a:r>
          </a:p>
        </p:txBody>
      </p:sp>
      <p:sp>
        <p:nvSpPr>
          <p:cNvPr id="13" name="Picture Placeholder 12">
            <a:extLst>
              <a:ext uri="{FF2B5EF4-FFF2-40B4-BE49-F238E27FC236}">
                <a16:creationId xmlns:a16="http://schemas.microsoft.com/office/drawing/2014/main" id="{9909542E-E562-4F11-AA6B-3BCE6A3E72F8}"/>
              </a:ext>
            </a:extLst>
          </p:cNvPr>
          <p:cNvSpPr>
            <a:spLocks noGrp="1"/>
          </p:cNvSpPr>
          <p:nvPr>
            <p:ph type="pic" sz="quarter" idx="131" hasCustomPrompt="1"/>
          </p:nvPr>
        </p:nvSpPr>
        <p:spPr>
          <a:xfrm>
            <a:off x="4167159" y="3554912"/>
            <a:ext cx="1582058" cy="1582058"/>
          </a:xfrm>
          <a:custGeom>
            <a:avLst/>
            <a:gdLst>
              <a:gd name="connsiteX0" fmla="*/ 791029 w 1582058"/>
              <a:gd name="connsiteY0" fmla="*/ 0 h 1582058"/>
              <a:gd name="connsiteX1" fmla="*/ 1582058 w 1582058"/>
              <a:gd name="connsiteY1" fmla="*/ 791029 h 1582058"/>
              <a:gd name="connsiteX2" fmla="*/ 791029 w 1582058"/>
              <a:gd name="connsiteY2" fmla="*/ 1582058 h 1582058"/>
              <a:gd name="connsiteX3" fmla="*/ 0 w 1582058"/>
              <a:gd name="connsiteY3" fmla="*/ 791029 h 1582058"/>
              <a:gd name="connsiteX4" fmla="*/ 791029 w 1582058"/>
              <a:gd name="connsiteY4" fmla="*/ 0 h 15820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82058" h="1582058">
                <a:moveTo>
                  <a:pt x="791029" y="0"/>
                </a:moveTo>
                <a:cubicBezTo>
                  <a:pt x="1227902" y="0"/>
                  <a:pt x="1582058" y="354156"/>
                  <a:pt x="1582058" y="791029"/>
                </a:cubicBezTo>
                <a:cubicBezTo>
                  <a:pt x="1582058" y="1227902"/>
                  <a:pt x="1227902" y="1582058"/>
                  <a:pt x="791029" y="1582058"/>
                </a:cubicBezTo>
                <a:cubicBezTo>
                  <a:pt x="354156" y="1582058"/>
                  <a:pt x="0" y="1227902"/>
                  <a:pt x="0" y="791029"/>
                </a:cubicBezTo>
                <a:cubicBezTo>
                  <a:pt x="0" y="354156"/>
                  <a:pt x="354156" y="0"/>
                  <a:pt x="791029"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97448127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407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4399AAF4-19F4-477D-94BF-FB1E3D0E2127}"/>
              </a:ext>
            </a:extLst>
          </p:cNvPr>
          <p:cNvSpPr>
            <a:spLocks noGrp="1"/>
          </p:cNvSpPr>
          <p:nvPr>
            <p:ph type="pic" sz="quarter" idx="133" hasCustomPrompt="1"/>
          </p:nvPr>
        </p:nvSpPr>
        <p:spPr>
          <a:xfrm>
            <a:off x="7767600" y="2463191"/>
            <a:ext cx="3586200" cy="3500287"/>
          </a:xfrm>
          <a:custGeom>
            <a:avLst/>
            <a:gdLst>
              <a:gd name="connsiteX0" fmla="*/ 0 w 3586200"/>
              <a:gd name="connsiteY0" fmla="*/ 0 h 3500287"/>
              <a:gd name="connsiteX1" fmla="*/ 3586200 w 3586200"/>
              <a:gd name="connsiteY1" fmla="*/ 0 h 3500287"/>
              <a:gd name="connsiteX2" fmla="*/ 3586200 w 3586200"/>
              <a:gd name="connsiteY2" fmla="*/ 3500287 h 3500287"/>
              <a:gd name="connsiteX3" fmla="*/ 0 w 3586200"/>
              <a:gd name="connsiteY3" fmla="*/ 3500287 h 3500287"/>
            </a:gdLst>
            <a:ahLst/>
            <a:cxnLst>
              <a:cxn ang="0">
                <a:pos x="connsiteX0" y="connsiteY0"/>
              </a:cxn>
              <a:cxn ang="0">
                <a:pos x="connsiteX1" y="connsiteY1"/>
              </a:cxn>
              <a:cxn ang="0">
                <a:pos x="connsiteX2" y="connsiteY2"/>
              </a:cxn>
              <a:cxn ang="0">
                <a:pos x="connsiteX3" y="connsiteY3"/>
              </a:cxn>
            </a:cxnLst>
            <a:rect l="l" t="t" r="r" b="b"/>
            <a:pathLst>
              <a:path w="3586200" h="3500287">
                <a:moveTo>
                  <a:pt x="0" y="0"/>
                </a:moveTo>
                <a:lnTo>
                  <a:pt x="3586200" y="0"/>
                </a:lnTo>
                <a:lnTo>
                  <a:pt x="3586200" y="3500287"/>
                </a:lnTo>
                <a:lnTo>
                  <a:pt x="0" y="3500287"/>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32952269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408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D9DD6696-354D-4092-B987-AB5BF500B60E}"/>
              </a:ext>
            </a:extLst>
          </p:cNvPr>
          <p:cNvSpPr>
            <a:spLocks noGrp="1"/>
          </p:cNvSpPr>
          <p:nvPr>
            <p:ph type="pic" sz="quarter" idx="133" hasCustomPrompt="1"/>
          </p:nvPr>
        </p:nvSpPr>
        <p:spPr>
          <a:xfrm>
            <a:off x="1" y="2033588"/>
            <a:ext cx="12192000" cy="2161041"/>
          </a:xfrm>
          <a:custGeom>
            <a:avLst/>
            <a:gdLst>
              <a:gd name="connsiteX0" fmla="*/ 0 w 12192000"/>
              <a:gd name="connsiteY0" fmla="*/ 0 h 2161041"/>
              <a:gd name="connsiteX1" fmla="*/ 12192000 w 12192000"/>
              <a:gd name="connsiteY1" fmla="*/ 0 h 2161041"/>
              <a:gd name="connsiteX2" fmla="*/ 12192000 w 12192000"/>
              <a:gd name="connsiteY2" fmla="*/ 2161041 h 2161041"/>
              <a:gd name="connsiteX3" fmla="*/ 0 w 12192000"/>
              <a:gd name="connsiteY3" fmla="*/ 2161041 h 2161041"/>
            </a:gdLst>
            <a:ahLst/>
            <a:cxnLst>
              <a:cxn ang="0">
                <a:pos x="connsiteX0" y="connsiteY0"/>
              </a:cxn>
              <a:cxn ang="0">
                <a:pos x="connsiteX1" y="connsiteY1"/>
              </a:cxn>
              <a:cxn ang="0">
                <a:pos x="connsiteX2" y="connsiteY2"/>
              </a:cxn>
              <a:cxn ang="0">
                <a:pos x="connsiteX3" y="connsiteY3"/>
              </a:cxn>
            </a:cxnLst>
            <a:rect l="l" t="t" r="r" b="b"/>
            <a:pathLst>
              <a:path w="12192000" h="2161041">
                <a:moveTo>
                  <a:pt x="0" y="0"/>
                </a:moveTo>
                <a:lnTo>
                  <a:pt x="12192000" y="0"/>
                </a:lnTo>
                <a:lnTo>
                  <a:pt x="12192000" y="2161041"/>
                </a:lnTo>
                <a:lnTo>
                  <a:pt x="0" y="2161041"/>
                </a:lnTo>
                <a:close/>
              </a:path>
            </a:pathLst>
          </a:custGeom>
        </p:spPr>
        <p:txBody>
          <a:bodyPr wrap="square">
            <a:noAutofit/>
          </a:bodyPr>
          <a:lstStyle>
            <a:lvl1pPr>
              <a:defRPr sz="1200"/>
            </a:lvl1pPr>
          </a:lstStyle>
          <a:p>
            <a:r>
              <a:rPr lang="en-US" dirty="0"/>
              <a:t>Picture</a:t>
            </a:r>
          </a:p>
        </p:txBody>
      </p:sp>
      <p:sp>
        <p:nvSpPr>
          <p:cNvPr id="10" name="Picture Placeholder 9">
            <a:extLst>
              <a:ext uri="{FF2B5EF4-FFF2-40B4-BE49-F238E27FC236}">
                <a16:creationId xmlns:a16="http://schemas.microsoft.com/office/drawing/2014/main" id="{55D3A819-9934-4B01-BE05-345B4705DD3E}"/>
              </a:ext>
            </a:extLst>
          </p:cNvPr>
          <p:cNvSpPr>
            <a:spLocks noGrp="1"/>
          </p:cNvSpPr>
          <p:nvPr>
            <p:ph type="pic" sz="quarter" idx="134" hasCustomPrompt="1"/>
          </p:nvPr>
        </p:nvSpPr>
        <p:spPr>
          <a:xfrm>
            <a:off x="0" y="4310744"/>
            <a:ext cx="5505902" cy="2547256"/>
          </a:xfrm>
          <a:custGeom>
            <a:avLst/>
            <a:gdLst>
              <a:gd name="connsiteX0" fmla="*/ 0 w 5505902"/>
              <a:gd name="connsiteY0" fmla="*/ 0 h 2547256"/>
              <a:gd name="connsiteX1" fmla="*/ 5505902 w 5505902"/>
              <a:gd name="connsiteY1" fmla="*/ 0 h 2547256"/>
              <a:gd name="connsiteX2" fmla="*/ 5505902 w 5505902"/>
              <a:gd name="connsiteY2" fmla="*/ 2547256 h 2547256"/>
              <a:gd name="connsiteX3" fmla="*/ 0 w 5505902"/>
              <a:gd name="connsiteY3" fmla="*/ 2547256 h 2547256"/>
            </a:gdLst>
            <a:ahLst/>
            <a:cxnLst>
              <a:cxn ang="0">
                <a:pos x="connsiteX0" y="connsiteY0"/>
              </a:cxn>
              <a:cxn ang="0">
                <a:pos x="connsiteX1" y="connsiteY1"/>
              </a:cxn>
              <a:cxn ang="0">
                <a:pos x="connsiteX2" y="connsiteY2"/>
              </a:cxn>
              <a:cxn ang="0">
                <a:pos x="connsiteX3" y="connsiteY3"/>
              </a:cxn>
            </a:cxnLst>
            <a:rect l="l" t="t" r="r" b="b"/>
            <a:pathLst>
              <a:path w="5505902" h="2547256">
                <a:moveTo>
                  <a:pt x="0" y="0"/>
                </a:moveTo>
                <a:lnTo>
                  <a:pt x="5505902" y="0"/>
                </a:lnTo>
                <a:lnTo>
                  <a:pt x="5505902" y="2547256"/>
                </a:lnTo>
                <a:lnTo>
                  <a:pt x="0" y="2547256"/>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2178816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409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7A059643-559A-4F09-B62A-01D886690A04}"/>
              </a:ext>
            </a:extLst>
          </p:cNvPr>
          <p:cNvSpPr>
            <a:spLocks noGrp="1"/>
          </p:cNvSpPr>
          <p:nvPr>
            <p:ph type="pic" sz="quarter" idx="134" hasCustomPrompt="1"/>
          </p:nvPr>
        </p:nvSpPr>
        <p:spPr>
          <a:xfrm>
            <a:off x="5682557" y="1971756"/>
            <a:ext cx="4316030" cy="4316030"/>
          </a:xfrm>
          <a:custGeom>
            <a:avLst/>
            <a:gdLst>
              <a:gd name="connsiteX0" fmla="*/ 2158015 w 4316030"/>
              <a:gd name="connsiteY0" fmla="*/ 0 h 4316030"/>
              <a:gd name="connsiteX1" fmla="*/ 4316030 w 4316030"/>
              <a:gd name="connsiteY1" fmla="*/ 2158015 h 4316030"/>
              <a:gd name="connsiteX2" fmla="*/ 2158015 w 4316030"/>
              <a:gd name="connsiteY2" fmla="*/ 4316030 h 4316030"/>
              <a:gd name="connsiteX3" fmla="*/ 0 w 4316030"/>
              <a:gd name="connsiteY3" fmla="*/ 2158015 h 4316030"/>
              <a:gd name="connsiteX4" fmla="*/ 2158015 w 4316030"/>
              <a:gd name="connsiteY4" fmla="*/ 0 h 43160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16030" h="4316030">
                <a:moveTo>
                  <a:pt x="2158015" y="0"/>
                </a:moveTo>
                <a:cubicBezTo>
                  <a:pt x="3349854" y="0"/>
                  <a:pt x="4316030" y="966176"/>
                  <a:pt x="4316030" y="2158015"/>
                </a:cubicBezTo>
                <a:cubicBezTo>
                  <a:pt x="4316030" y="3349854"/>
                  <a:pt x="3349854" y="4316030"/>
                  <a:pt x="2158015" y="4316030"/>
                </a:cubicBezTo>
                <a:cubicBezTo>
                  <a:pt x="966176" y="4316030"/>
                  <a:pt x="0" y="3349854"/>
                  <a:pt x="0" y="2158015"/>
                </a:cubicBezTo>
                <a:cubicBezTo>
                  <a:pt x="0" y="966176"/>
                  <a:pt x="966176" y="0"/>
                  <a:pt x="2158015"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9889714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410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768B2636-FEF0-4433-8633-DC3BA467AABD}"/>
              </a:ext>
            </a:extLst>
          </p:cNvPr>
          <p:cNvSpPr>
            <a:spLocks noGrp="1"/>
          </p:cNvSpPr>
          <p:nvPr>
            <p:ph type="pic" sz="quarter" idx="133" hasCustomPrompt="1"/>
          </p:nvPr>
        </p:nvSpPr>
        <p:spPr>
          <a:xfrm>
            <a:off x="0" y="1"/>
            <a:ext cx="6096000" cy="6857999"/>
          </a:xfrm>
          <a:custGeom>
            <a:avLst/>
            <a:gdLst>
              <a:gd name="connsiteX0" fmla="*/ 0 w 6096000"/>
              <a:gd name="connsiteY0" fmla="*/ 0 h 6857999"/>
              <a:gd name="connsiteX1" fmla="*/ 6096000 w 6096000"/>
              <a:gd name="connsiteY1" fmla="*/ 0 h 6857999"/>
              <a:gd name="connsiteX2" fmla="*/ 6096000 w 6096000"/>
              <a:gd name="connsiteY2" fmla="*/ 6857999 h 6857999"/>
              <a:gd name="connsiteX3" fmla="*/ 0 w 6096000"/>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6096000" h="6857999">
                <a:moveTo>
                  <a:pt x="0" y="0"/>
                </a:moveTo>
                <a:lnTo>
                  <a:pt x="6096000" y="0"/>
                </a:lnTo>
                <a:lnTo>
                  <a:pt x="6096000" y="6857999"/>
                </a:lnTo>
                <a:lnTo>
                  <a:pt x="0" y="6857999"/>
                </a:lnTo>
                <a:close/>
              </a:path>
            </a:pathLst>
          </a:custGeom>
        </p:spPr>
        <p:txBody>
          <a:bodyPr wrap="square">
            <a:noAutofit/>
          </a:bodyPr>
          <a:lstStyle>
            <a:lvl1pPr>
              <a:defRPr sz="1200"/>
            </a:lvl1pPr>
          </a:lstStyle>
          <a:p>
            <a:r>
              <a:rPr lang="en-US" dirty="0"/>
              <a:t>Picture</a:t>
            </a:r>
          </a:p>
        </p:txBody>
      </p:sp>
      <p:sp>
        <p:nvSpPr>
          <p:cNvPr id="8" name="Picture Placeholder 7">
            <a:extLst>
              <a:ext uri="{FF2B5EF4-FFF2-40B4-BE49-F238E27FC236}">
                <a16:creationId xmlns:a16="http://schemas.microsoft.com/office/drawing/2014/main" id="{44FDCD09-49FD-4AC9-9BA0-E2C0028966CD}"/>
              </a:ext>
            </a:extLst>
          </p:cNvPr>
          <p:cNvSpPr>
            <a:spLocks noGrp="1"/>
          </p:cNvSpPr>
          <p:nvPr>
            <p:ph type="pic" sz="quarter" idx="134" hasCustomPrompt="1"/>
          </p:nvPr>
        </p:nvSpPr>
        <p:spPr>
          <a:xfrm>
            <a:off x="6096000" y="3429000"/>
            <a:ext cx="6096000" cy="3469368"/>
          </a:xfrm>
          <a:custGeom>
            <a:avLst/>
            <a:gdLst>
              <a:gd name="connsiteX0" fmla="*/ 0 w 6096000"/>
              <a:gd name="connsiteY0" fmla="*/ 0 h 3469368"/>
              <a:gd name="connsiteX1" fmla="*/ 6096000 w 6096000"/>
              <a:gd name="connsiteY1" fmla="*/ 0 h 3469368"/>
              <a:gd name="connsiteX2" fmla="*/ 6096000 w 6096000"/>
              <a:gd name="connsiteY2" fmla="*/ 3469368 h 3469368"/>
              <a:gd name="connsiteX3" fmla="*/ 0 w 6096000"/>
              <a:gd name="connsiteY3" fmla="*/ 3469368 h 3469368"/>
            </a:gdLst>
            <a:ahLst/>
            <a:cxnLst>
              <a:cxn ang="0">
                <a:pos x="connsiteX0" y="connsiteY0"/>
              </a:cxn>
              <a:cxn ang="0">
                <a:pos x="connsiteX1" y="connsiteY1"/>
              </a:cxn>
              <a:cxn ang="0">
                <a:pos x="connsiteX2" y="connsiteY2"/>
              </a:cxn>
              <a:cxn ang="0">
                <a:pos x="connsiteX3" y="connsiteY3"/>
              </a:cxn>
            </a:cxnLst>
            <a:rect l="l" t="t" r="r" b="b"/>
            <a:pathLst>
              <a:path w="6096000" h="3469368">
                <a:moveTo>
                  <a:pt x="0" y="0"/>
                </a:moveTo>
                <a:lnTo>
                  <a:pt x="6096000" y="0"/>
                </a:lnTo>
                <a:lnTo>
                  <a:pt x="6096000" y="3469368"/>
                </a:lnTo>
                <a:lnTo>
                  <a:pt x="0" y="3469368"/>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48684444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411_Title Slide">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F0A6BF51-03BB-4AE2-BB91-51246C1A1D82}"/>
              </a:ext>
            </a:extLst>
          </p:cNvPr>
          <p:cNvSpPr>
            <a:spLocks noGrp="1"/>
          </p:cNvSpPr>
          <p:nvPr>
            <p:ph type="pic" sz="quarter" idx="133" hasCustomPrompt="1"/>
          </p:nvPr>
        </p:nvSpPr>
        <p:spPr>
          <a:xfrm>
            <a:off x="0" y="2033588"/>
            <a:ext cx="12192000" cy="2471737"/>
          </a:xfrm>
          <a:custGeom>
            <a:avLst/>
            <a:gdLst>
              <a:gd name="connsiteX0" fmla="*/ 0 w 12192000"/>
              <a:gd name="connsiteY0" fmla="*/ 0 h 2471737"/>
              <a:gd name="connsiteX1" fmla="*/ 12192000 w 12192000"/>
              <a:gd name="connsiteY1" fmla="*/ 0 h 2471737"/>
              <a:gd name="connsiteX2" fmla="*/ 12192000 w 12192000"/>
              <a:gd name="connsiteY2" fmla="*/ 2471737 h 2471737"/>
              <a:gd name="connsiteX3" fmla="*/ 0 w 12192000"/>
              <a:gd name="connsiteY3" fmla="*/ 2471737 h 2471737"/>
            </a:gdLst>
            <a:ahLst/>
            <a:cxnLst>
              <a:cxn ang="0">
                <a:pos x="connsiteX0" y="connsiteY0"/>
              </a:cxn>
              <a:cxn ang="0">
                <a:pos x="connsiteX1" y="connsiteY1"/>
              </a:cxn>
              <a:cxn ang="0">
                <a:pos x="connsiteX2" y="connsiteY2"/>
              </a:cxn>
              <a:cxn ang="0">
                <a:pos x="connsiteX3" y="connsiteY3"/>
              </a:cxn>
            </a:cxnLst>
            <a:rect l="l" t="t" r="r" b="b"/>
            <a:pathLst>
              <a:path w="12192000" h="2471737">
                <a:moveTo>
                  <a:pt x="0" y="0"/>
                </a:moveTo>
                <a:lnTo>
                  <a:pt x="12192000" y="0"/>
                </a:lnTo>
                <a:lnTo>
                  <a:pt x="12192000" y="2471737"/>
                </a:lnTo>
                <a:lnTo>
                  <a:pt x="0" y="2471737"/>
                </a:lnTo>
                <a:close/>
              </a:path>
            </a:pathLst>
          </a:custGeom>
        </p:spPr>
        <p:txBody>
          <a:bodyPr wrap="square">
            <a:noAutofit/>
          </a:bodyPr>
          <a:lstStyle>
            <a:lvl1pPr>
              <a:defRPr sz="1200"/>
            </a:lvl1pPr>
          </a:lstStyle>
          <a:p>
            <a:r>
              <a:rPr lang="en-US" dirty="0"/>
              <a:t>Picture</a:t>
            </a:r>
          </a:p>
        </p:txBody>
      </p:sp>
      <p:sp>
        <p:nvSpPr>
          <p:cNvPr id="7" name="Picture Placeholder 6">
            <a:extLst>
              <a:ext uri="{FF2B5EF4-FFF2-40B4-BE49-F238E27FC236}">
                <a16:creationId xmlns:a16="http://schemas.microsoft.com/office/drawing/2014/main" id="{0221F17A-391D-450C-9BFC-FA72BAFD1752}"/>
              </a:ext>
            </a:extLst>
          </p:cNvPr>
          <p:cNvSpPr>
            <a:spLocks noGrp="1"/>
          </p:cNvSpPr>
          <p:nvPr>
            <p:ph type="pic" sz="quarter" idx="134" hasCustomPrompt="1"/>
          </p:nvPr>
        </p:nvSpPr>
        <p:spPr>
          <a:xfrm>
            <a:off x="4781006" y="3190331"/>
            <a:ext cx="2629991" cy="2629991"/>
          </a:xfrm>
          <a:custGeom>
            <a:avLst/>
            <a:gdLst>
              <a:gd name="connsiteX0" fmla="*/ 1314996 w 2629991"/>
              <a:gd name="connsiteY0" fmla="*/ 0 h 2629991"/>
              <a:gd name="connsiteX1" fmla="*/ 2629991 w 2629991"/>
              <a:gd name="connsiteY1" fmla="*/ 1314996 h 2629991"/>
              <a:gd name="connsiteX2" fmla="*/ 1314996 w 2629991"/>
              <a:gd name="connsiteY2" fmla="*/ 2629991 h 2629991"/>
              <a:gd name="connsiteX3" fmla="*/ 0 w 2629991"/>
              <a:gd name="connsiteY3" fmla="*/ 1314996 h 2629991"/>
            </a:gdLst>
            <a:ahLst/>
            <a:cxnLst>
              <a:cxn ang="0">
                <a:pos x="connsiteX0" y="connsiteY0"/>
              </a:cxn>
              <a:cxn ang="0">
                <a:pos x="connsiteX1" y="connsiteY1"/>
              </a:cxn>
              <a:cxn ang="0">
                <a:pos x="connsiteX2" y="connsiteY2"/>
              </a:cxn>
              <a:cxn ang="0">
                <a:pos x="connsiteX3" y="connsiteY3"/>
              </a:cxn>
            </a:cxnLst>
            <a:rect l="l" t="t" r="r" b="b"/>
            <a:pathLst>
              <a:path w="2629991" h="2629991">
                <a:moveTo>
                  <a:pt x="1314996" y="0"/>
                </a:moveTo>
                <a:lnTo>
                  <a:pt x="2629991" y="1314996"/>
                </a:lnTo>
                <a:lnTo>
                  <a:pt x="1314996" y="2629991"/>
                </a:lnTo>
                <a:lnTo>
                  <a:pt x="0" y="1314996"/>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7181008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6_Title Slide">
    <p:spTree>
      <p:nvGrpSpPr>
        <p:cNvPr id="1" name=""/>
        <p:cNvGrpSpPr/>
        <p:nvPr/>
      </p:nvGrpSpPr>
      <p:grpSpPr>
        <a:xfrm>
          <a:off x="0" y="0"/>
          <a:ext cx="0" cy="0"/>
          <a:chOff x="0" y="0"/>
          <a:chExt cx="0" cy="0"/>
        </a:xfrm>
      </p:grpSpPr>
      <p:sp>
        <p:nvSpPr>
          <p:cNvPr id="37" name="Picture Placeholder 36">
            <a:extLst>
              <a:ext uri="{FF2B5EF4-FFF2-40B4-BE49-F238E27FC236}">
                <a16:creationId xmlns:a16="http://schemas.microsoft.com/office/drawing/2014/main" id="{87E68C09-97B2-4278-B072-A76A53908850}"/>
              </a:ext>
            </a:extLst>
          </p:cNvPr>
          <p:cNvSpPr>
            <a:spLocks noGrp="1"/>
          </p:cNvSpPr>
          <p:nvPr>
            <p:ph type="pic" sz="quarter" idx="25" hasCustomPrompt="1"/>
          </p:nvPr>
        </p:nvSpPr>
        <p:spPr>
          <a:xfrm>
            <a:off x="0" y="0"/>
            <a:ext cx="12192000" cy="6858000"/>
          </a:xfrm>
          <a:custGeom>
            <a:avLst/>
            <a:gdLst>
              <a:gd name="connsiteX0" fmla="*/ 0 w 12192000"/>
              <a:gd name="connsiteY0" fmla="*/ 0 h 2146300"/>
              <a:gd name="connsiteX1" fmla="*/ 12192000 w 12192000"/>
              <a:gd name="connsiteY1" fmla="*/ 0 h 2146300"/>
              <a:gd name="connsiteX2" fmla="*/ 12192000 w 12192000"/>
              <a:gd name="connsiteY2" fmla="*/ 2146300 h 2146300"/>
              <a:gd name="connsiteX3" fmla="*/ 0 w 12192000"/>
              <a:gd name="connsiteY3" fmla="*/ 2146300 h 2146300"/>
            </a:gdLst>
            <a:ahLst/>
            <a:cxnLst>
              <a:cxn ang="0">
                <a:pos x="connsiteX0" y="connsiteY0"/>
              </a:cxn>
              <a:cxn ang="0">
                <a:pos x="connsiteX1" y="connsiteY1"/>
              </a:cxn>
              <a:cxn ang="0">
                <a:pos x="connsiteX2" y="connsiteY2"/>
              </a:cxn>
              <a:cxn ang="0">
                <a:pos x="connsiteX3" y="connsiteY3"/>
              </a:cxn>
            </a:cxnLst>
            <a:rect l="l" t="t" r="r" b="b"/>
            <a:pathLst>
              <a:path w="12192000" h="2146300">
                <a:moveTo>
                  <a:pt x="0" y="0"/>
                </a:moveTo>
                <a:lnTo>
                  <a:pt x="12192000" y="0"/>
                </a:lnTo>
                <a:lnTo>
                  <a:pt x="12192000" y="2146300"/>
                </a:lnTo>
                <a:lnTo>
                  <a:pt x="0" y="214630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a:xfrm>
            <a:off x="11304542" y="481237"/>
            <a:ext cx="438150" cy="311150"/>
          </a:xfrm>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14001341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412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D7C4B41D-8082-48BB-BE65-ECA1D0266C55}"/>
              </a:ext>
            </a:extLst>
          </p:cNvPr>
          <p:cNvSpPr>
            <a:spLocks noGrp="1"/>
          </p:cNvSpPr>
          <p:nvPr>
            <p:ph type="pic" sz="quarter" idx="133" hasCustomPrompt="1"/>
          </p:nvPr>
        </p:nvSpPr>
        <p:spPr>
          <a:xfrm>
            <a:off x="1386115" y="1899287"/>
            <a:ext cx="5515429" cy="2448746"/>
          </a:xfrm>
          <a:custGeom>
            <a:avLst/>
            <a:gdLst>
              <a:gd name="connsiteX0" fmla="*/ 4136572 w 5515429"/>
              <a:gd name="connsiteY0" fmla="*/ 0 h 2448746"/>
              <a:gd name="connsiteX1" fmla="*/ 5515429 w 5515429"/>
              <a:gd name="connsiteY1" fmla="*/ 244875 h 2448746"/>
              <a:gd name="connsiteX2" fmla="*/ 5515429 w 5515429"/>
              <a:gd name="connsiteY2" fmla="*/ 2203872 h 2448746"/>
              <a:gd name="connsiteX3" fmla="*/ 4136572 w 5515429"/>
              <a:gd name="connsiteY3" fmla="*/ 1958997 h 2448746"/>
              <a:gd name="connsiteX4" fmla="*/ 2757715 w 5515429"/>
              <a:gd name="connsiteY4" fmla="*/ 2203872 h 2448746"/>
              <a:gd name="connsiteX5" fmla="*/ 1378857 w 5515429"/>
              <a:gd name="connsiteY5" fmla="*/ 2448746 h 2448746"/>
              <a:gd name="connsiteX6" fmla="*/ 0 w 5515429"/>
              <a:gd name="connsiteY6" fmla="*/ 2203872 h 2448746"/>
              <a:gd name="connsiteX7" fmla="*/ 0 w 5515429"/>
              <a:gd name="connsiteY7" fmla="*/ 244875 h 2448746"/>
              <a:gd name="connsiteX8" fmla="*/ 1378857 w 5515429"/>
              <a:gd name="connsiteY8" fmla="*/ 489750 h 2448746"/>
              <a:gd name="connsiteX9" fmla="*/ 2757715 w 5515429"/>
              <a:gd name="connsiteY9" fmla="*/ 244875 h 2448746"/>
              <a:gd name="connsiteX10" fmla="*/ 4136572 w 5515429"/>
              <a:gd name="connsiteY10" fmla="*/ 0 h 24487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515429" h="2448746">
                <a:moveTo>
                  <a:pt x="4136572" y="0"/>
                </a:moveTo>
                <a:cubicBezTo>
                  <a:pt x="4898253" y="0"/>
                  <a:pt x="5515429" y="109704"/>
                  <a:pt x="5515429" y="244875"/>
                </a:cubicBezTo>
                <a:lnTo>
                  <a:pt x="5515429" y="2203872"/>
                </a:lnTo>
                <a:cubicBezTo>
                  <a:pt x="5515429" y="2068701"/>
                  <a:pt x="4898253" y="1958997"/>
                  <a:pt x="4136572" y="1958997"/>
                </a:cubicBezTo>
                <a:cubicBezTo>
                  <a:pt x="3374891" y="1958997"/>
                  <a:pt x="2757715" y="2068701"/>
                  <a:pt x="2757715" y="2203872"/>
                </a:cubicBezTo>
                <a:cubicBezTo>
                  <a:pt x="2757715" y="2339042"/>
                  <a:pt x="2140538" y="2448746"/>
                  <a:pt x="1378857" y="2448746"/>
                </a:cubicBezTo>
                <a:cubicBezTo>
                  <a:pt x="617177" y="2448746"/>
                  <a:pt x="0" y="2339042"/>
                  <a:pt x="0" y="2203872"/>
                </a:cubicBezTo>
                <a:lnTo>
                  <a:pt x="0" y="244875"/>
                </a:lnTo>
                <a:cubicBezTo>
                  <a:pt x="0" y="380046"/>
                  <a:pt x="617177" y="489750"/>
                  <a:pt x="1378857" y="489750"/>
                </a:cubicBezTo>
                <a:cubicBezTo>
                  <a:pt x="2140538" y="489750"/>
                  <a:pt x="2757715" y="380046"/>
                  <a:pt x="2757715" y="244875"/>
                </a:cubicBezTo>
                <a:cubicBezTo>
                  <a:pt x="2757715" y="109704"/>
                  <a:pt x="3374891" y="0"/>
                  <a:pt x="4136572" y="0"/>
                </a:cubicBezTo>
                <a:close/>
              </a:path>
            </a:pathLst>
          </a:custGeom>
        </p:spPr>
        <p:txBody>
          <a:bodyPr wrap="square">
            <a:noAutofit/>
          </a:bodyPr>
          <a:lstStyle>
            <a:lvl1pPr>
              <a:defRPr sz="1200"/>
            </a:lvl1pPr>
          </a:lstStyle>
          <a:p>
            <a:r>
              <a:rPr lang="en-US" dirty="0"/>
              <a:t>Picture</a:t>
            </a:r>
          </a:p>
        </p:txBody>
      </p:sp>
      <p:sp>
        <p:nvSpPr>
          <p:cNvPr id="10" name="Picture Placeholder 9">
            <a:extLst>
              <a:ext uri="{FF2B5EF4-FFF2-40B4-BE49-F238E27FC236}">
                <a16:creationId xmlns:a16="http://schemas.microsoft.com/office/drawing/2014/main" id="{825BE86A-E989-4250-9473-41C0CFF0D2BC}"/>
              </a:ext>
            </a:extLst>
          </p:cNvPr>
          <p:cNvSpPr>
            <a:spLocks noGrp="1"/>
          </p:cNvSpPr>
          <p:nvPr>
            <p:ph type="pic" sz="quarter" idx="134" hasCustomPrompt="1"/>
          </p:nvPr>
        </p:nvSpPr>
        <p:spPr>
          <a:xfrm>
            <a:off x="5290458" y="3734340"/>
            <a:ext cx="5515429" cy="2448746"/>
          </a:xfrm>
          <a:custGeom>
            <a:avLst/>
            <a:gdLst>
              <a:gd name="connsiteX0" fmla="*/ 4136572 w 5515429"/>
              <a:gd name="connsiteY0" fmla="*/ 0 h 2448746"/>
              <a:gd name="connsiteX1" fmla="*/ 5515429 w 5515429"/>
              <a:gd name="connsiteY1" fmla="*/ 244875 h 2448746"/>
              <a:gd name="connsiteX2" fmla="*/ 5515429 w 5515429"/>
              <a:gd name="connsiteY2" fmla="*/ 2203872 h 2448746"/>
              <a:gd name="connsiteX3" fmla="*/ 4136572 w 5515429"/>
              <a:gd name="connsiteY3" fmla="*/ 1958997 h 2448746"/>
              <a:gd name="connsiteX4" fmla="*/ 2757715 w 5515429"/>
              <a:gd name="connsiteY4" fmla="*/ 2203872 h 2448746"/>
              <a:gd name="connsiteX5" fmla="*/ 1378857 w 5515429"/>
              <a:gd name="connsiteY5" fmla="*/ 2448746 h 2448746"/>
              <a:gd name="connsiteX6" fmla="*/ 0 w 5515429"/>
              <a:gd name="connsiteY6" fmla="*/ 2203872 h 2448746"/>
              <a:gd name="connsiteX7" fmla="*/ 0 w 5515429"/>
              <a:gd name="connsiteY7" fmla="*/ 244875 h 2448746"/>
              <a:gd name="connsiteX8" fmla="*/ 1378857 w 5515429"/>
              <a:gd name="connsiteY8" fmla="*/ 489749 h 2448746"/>
              <a:gd name="connsiteX9" fmla="*/ 2757715 w 5515429"/>
              <a:gd name="connsiteY9" fmla="*/ 244875 h 2448746"/>
              <a:gd name="connsiteX10" fmla="*/ 4136572 w 5515429"/>
              <a:gd name="connsiteY10" fmla="*/ 0 h 24487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515429" h="2448746">
                <a:moveTo>
                  <a:pt x="4136572" y="0"/>
                </a:moveTo>
                <a:cubicBezTo>
                  <a:pt x="4898253" y="0"/>
                  <a:pt x="5515429" y="109704"/>
                  <a:pt x="5515429" y="244875"/>
                </a:cubicBezTo>
                <a:lnTo>
                  <a:pt x="5515429" y="2203872"/>
                </a:lnTo>
                <a:cubicBezTo>
                  <a:pt x="5515429" y="2068701"/>
                  <a:pt x="4898253" y="1958997"/>
                  <a:pt x="4136572" y="1958997"/>
                </a:cubicBezTo>
                <a:cubicBezTo>
                  <a:pt x="3374891" y="1958997"/>
                  <a:pt x="2757715" y="2068701"/>
                  <a:pt x="2757715" y="2203872"/>
                </a:cubicBezTo>
                <a:cubicBezTo>
                  <a:pt x="2757715" y="2339042"/>
                  <a:pt x="2140538" y="2448746"/>
                  <a:pt x="1378857" y="2448746"/>
                </a:cubicBezTo>
                <a:cubicBezTo>
                  <a:pt x="617177" y="2448746"/>
                  <a:pt x="0" y="2339042"/>
                  <a:pt x="0" y="2203872"/>
                </a:cubicBezTo>
                <a:lnTo>
                  <a:pt x="0" y="244875"/>
                </a:lnTo>
                <a:cubicBezTo>
                  <a:pt x="0" y="380046"/>
                  <a:pt x="617177" y="489749"/>
                  <a:pt x="1378857" y="489749"/>
                </a:cubicBezTo>
                <a:cubicBezTo>
                  <a:pt x="2140538" y="489749"/>
                  <a:pt x="2757715" y="380046"/>
                  <a:pt x="2757715" y="244875"/>
                </a:cubicBezTo>
                <a:cubicBezTo>
                  <a:pt x="2757715" y="109704"/>
                  <a:pt x="3374891" y="0"/>
                  <a:pt x="4136572"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107581593"/>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413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FCEDCC7B-F8B2-480E-94AA-935A6A1FEB58}"/>
              </a:ext>
            </a:extLst>
          </p:cNvPr>
          <p:cNvSpPr>
            <a:spLocks noGrp="1"/>
          </p:cNvSpPr>
          <p:nvPr>
            <p:ph type="pic" sz="quarter" idx="134" hasCustomPrompt="1"/>
          </p:nvPr>
        </p:nvSpPr>
        <p:spPr>
          <a:xfrm>
            <a:off x="799281" y="2539091"/>
            <a:ext cx="3258456" cy="3258456"/>
          </a:xfrm>
          <a:custGeom>
            <a:avLst/>
            <a:gdLst>
              <a:gd name="connsiteX0" fmla="*/ 1629228 w 3258456"/>
              <a:gd name="connsiteY0" fmla="*/ 0 h 3258456"/>
              <a:gd name="connsiteX1" fmla="*/ 3258456 w 3258456"/>
              <a:gd name="connsiteY1" fmla="*/ 1629228 h 3258456"/>
              <a:gd name="connsiteX2" fmla="*/ 1629228 w 3258456"/>
              <a:gd name="connsiteY2" fmla="*/ 3258456 h 3258456"/>
              <a:gd name="connsiteX3" fmla="*/ 0 w 3258456"/>
              <a:gd name="connsiteY3" fmla="*/ 1629228 h 3258456"/>
              <a:gd name="connsiteX4" fmla="*/ 1629228 w 3258456"/>
              <a:gd name="connsiteY4" fmla="*/ 0 h 32584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58456" h="3258456">
                <a:moveTo>
                  <a:pt x="1629228" y="0"/>
                </a:moveTo>
                <a:cubicBezTo>
                  <a:pt x="2529026" y="0"/>
                  <a:pt x="3258456" y="729430"/>
                  <a:pt x="3258456" y="1629228"/>
                </a:cubicBezTo>
                <a:cubicBezTo>
                  <a:pt x="3258456" y="2529026"/>
                  <a:pt x="2529026" y="3258456"/>
                  <a:pt x="1629228" y="3258456"/>
                </a:cubicBezTo>
                <a:cubicBezTo>
                  <a:pt x="729430" y="3258456"/>
                  <a:pt x="0" y="2529026"/>
                  <a:pt x="0" y="1629228"/>
                </a:cubicBezTo>
                <a:cubicBezTo>
                  <a:pt x="0" y="729430"/>
                  <a:pt x="729430" y="0"/>
                  <a:pt x="1629228"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55912153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414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8B9A0236-3588-4917-94EA-60954BFA8A55}"/>
              </a:ext>
            </a:extLst>
          </p:cNvPr>
          <p:cNvSpPr>
            <a:spLocks noGrp="1"/>
          </p:cNvSpPr>
          <p:nvPr>
            <p:ph type="pic" sz="quarter" idx="133" hasCustomPrompt="1"/>
          </p:nvPr>
        </p:nvSpPr>
        <p:spPr>
          <a:xfrm>
            <a:off x="964722" y="1833396"/>
            <a:ext cx="3053818" cy="3053818"/>
          </a:xfrm>
          <a:custGeom>
            <a:avLst/>
            <a:gdLst>
              <a:gd name="connsiteX0" fmla="*/ 1526909 w 3053818"/>
              <a:gd name="connsiteY0" fmla="*/ 0 h 3053818"/>
              <a:gd name="connsiteX1" fmla="*/ 3053818 w 3053818"/>
              <a:gd name="connsiteY1" fmla="*/ 0 h 3053818"/>
              <a:gd name="connsiteX2" fmla="*/ 3053818 w 3053818"/>
              <a:gd name="connsiteY2" fmla="*/ 1526909 h 3053818"/>
              <a:gd name="connsiteX3" fmla="*/ 1526909 w 3053818"/>
              <a:gd name="connsiteY3" fmla="*/ 3053818 h 3053818"/>
              <a:gd name="connsiteX4" fmla="*/ 0 w 3053818"/>
              <a:gd name="connsiteY4" fmla="*/ 1526909 h 3053818"/>
              <a:gd name="connsiteX5" fmla="*/ 1526909 w 3053818"/>
              <a:gd name="connsiteY5" fmla="*/ 0 h 3053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53818" h="3053818">
                <a:moveTo>
                  <a:pt x="1526909" y="0"/>
                </a:moveTo>
                <a:lnTo>
                  <a:pt x="3053818" y="0"/>
                </a:lnTo>
                <a:lnTo>
                  <a:pt x="3053818" y="1526909"/>
                </a:lnTo>
                <a:cubicBezTo>
                  <a:pt x="3053818" y="2370198"/>
                  <a:pt x="2370198" y="3053818"/>
                  <a:pt x="1526909" y="3053818"/>
                </a:cubicBezTo>
                <a:cubicBezTo>
                  <a:pt x="683620" y="3053818"/>
                  <a:pt x="0" y="2370198"/>
                  <a:pt x="0" y="1526909"/>
                </a:cubicBezTo>
                <a:cubicBezTo>
                  <a:pt x="0" y="683620"/>
                  <a:pt x="683620" y="0"/>
                  <a:pt x="1526909"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014010132"/>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415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786A4657-79B9-450D-A34C-53F74F01025E}"/>
              </a:ext>
            </a:extLst>
          </p:cNvPr>
          <p:cNvSpPr>
            <a:spLocks noGrp="1"/>
          </p:cNvSpPr>
          <p:nvPr>
            <p:ph type="pic" sz="quarter" idx="133" hasCustomPrompt="1"/>
          </p:nvPr>
        </p:nvSpPr>
        <p:spPr>
          <a:xfrm>
            <a:off x="1" y="1999088"/>
            <a:ext cx="4061735" cy="2363787"/>
          </a:xfrm>
          <a:custGeom>
            <a:avLst/>
            <a:gdLst>
              <a:gd name="connsiteX0" fmla="*/ 0 w 4061735"/>
              <a:gd name="connsiteY0" fmla="*/ 0 h 2363787"/>
              <a:gd name="connsiteX1" fmla="*/ 4061735 w 4061735"/>
              <a:gd name="connsiteY1" fmla="*/ 0 h 2363787"/>
              <a:gd name="connsiteX2" fmla="*/ 4061735 w 4061735"/>
              <a:gd name="connsiteY2" fmla="*/ 2363787 h 2363787"/>
              <a:gd name="connsiteX3" fmla="*/ 0 w 4061735"/>
              <a:gd name="connsiteY3" fmla="*/ 2363787 h 2363787"/>
            </a:gdLst>
            <a:ahLst/>
            <a:cxnLst>
              <a:cxn ang="0">
                <a:pos x="connsiteX0" y="connsiteY0"/>
              </a:cxn>
              <a:cxn ang="0">
                <a:pos x="connsiteX1" y="connsiteY1"/>
              </a:cxn>
              <a:cxn ang="0">
                <a:pos x="connsiteX2" y="connsiteY2"/>
              </a:cxn>
              <a:cxn ang="0">
                <a:pos x="connsiteX3" y="connsiteY3"/>
              </a:cxn>
            </a:cxnLst>
            <a:rect l="l" t="t" r="r" b="b"/>
            <a:pathLst>
              <a:path w="4061735" h="2363787">
                <a:moveTo>
                  <a:pt x="0" y="0"/>
                </a:moveTo>
                <a:lnTo>
                  <a:pt x="4061735" y="0"/>
                </a:lnTo>
                <a:lnTo>
                  <a:pt x="4061735" y="2363787"/>
                </a:lnTo>
                <a:lnTo>
                  <a:pt x="0" y="2363787"/>
                </a:lnTo>
                <a:close/>
              </a:path>
            </a:pathLst>
          </a:custGeom>
        </p:spPr>
        <p:txBody>
          <a:bodyPr wrap="square">
            <a:noAutofit/>
          </a:bodyPr>
          <a:lstStyle>
            <a:lvl1pPr>
              <a:defRPr sz="1200"/>
            </a:lvl1pPr>
          </a:lstStyle>
          <a:p>
            <a:r>
              <a:rPr lang="en-US" dirty="0"/>
              <a:t>Picture</a:t>
            </a:r>
          </a:p>
        </p:txBody>
      </p:sp>
      <p:sp>
        <p:nvSpPr>
          <p:cNvPr id="12" name="Picture Placeholder 11">
            <a:extLst>
              <a:ext uri="{FF2B5EF4-FFF2-40B4-BE49-F238E27FC236}">
                <a16:creationId xmlns:a16="http://schemas.microsoft.com/office/drawing/2014/main" id="{190DA036-A6F7-459D-B929-43DCF3862AB0}"/>
              </a:ext>
            </a:extLst>
          </p:cNvPr>
          <p:cNvSpPr>
            <a:spLocks noGrp="1"/>
          </p:cNvSpPr>
          <p:nvPr>
            <p:ph type="pic" sz="quarter" idx="134" hasCustomPrompt="1"/>
          </p:nvPr>
        </p:nvSpPr>
        <p:spPr>
          <a:xfrm>
            <a:off x="4061736" y="1999087"/>
            <a:ext cx="4061735" cy="2363787"/>
          </a:xfrm>
          <a:custGeom>
            <a:avLst/>
            <a:gdLst>
              <a:gd name="connsiteX0" fmla="*/ 0 w 4061735"/>
              <a:gd name="connsiteY0" fmla="*/ 0 h 2363787"/>
              <a:gd name="connsiteX1" fmla="*/ 4061735 w 4061735"/>
              <a:gd name="connsiteY1" fmla="*/ 0 h 2363787"/>
              <a:gd name="connsiteX2" fmla="*/ 4061735 w 4061735"/>
              <a:gd name="connsiteY2" fmla="*/ 2363787 h 2363787"/>
              <a:gd name="connsiteX3" fmla="*/ 0 w 4061735"/>
              <a:gd name="connsiteY3" fmla="*/ 2363787 h 2363787"/>
            </a:gdLst>
            <a:ahLst/>
            <a:cxnLst>
              <a:cxn ang="0">
                <a:pos x="connsiteX0" y="connsiteY0"/>
              </a:cxn>
              <a:cxn ang="0">
                <a:pos x="connsiteX1" y="connsiteY1"/>
              </a:cxn>
              <a:cxn ang="0">
                <a:pos x="connsiteX2" y="connsiteY2"/>
              </a:cxn>
              <a:cxn ang="0">
                <a:pos x="connsiteX3" y="connsiteY3"/>
              </a:cxn>
            </a:cxnLst>
            <a:rect l="l" t="t" r="r" b="b"/>
            <a:pathLst>
              <a:path w="4061735" h="2363787">
                <a:moveTo>
                  <a:pt x="0" y="0"/>
                </a:moveTo>
                <a:lnTo>
                  <a:pt x="4061735" y="0"/>
                </a:lnTo>
                <a:lnTo>
                  <a:pt x="4061735" y="2363787"/>
                </a:lnTo>
                <a:lnTo>
                  <a:pt x="0" y="2363787"/>
                </a:lnTo>
                <a:close/>
              </a:path>
            </a:pathLst>
          </a:custGeom>
        </p:spPr>
        <p:txBody>
          <a:bodyPr wrap="square">
            <a:noAutofit/>
          </a:bodyPr>
          <a:lstStyle>
            <a:lvl1pPr>
              <a:defRPr sz="1200"/>
            </a:lvl1pPr>
          </a:lstStyle>
          <a:p>
            <a:r>
              <a:rPr lang="en-US" dirty="0"/>
              <a:t>Picture</a:t>
            </a:r>
          </a:p>
        </p:txBody>
      </p:sp>
      <p:sp>
        <p:nvSpPr>
          <p:cNvPr id="14" name="Picture Placeholder 13">
            <a:extLst>
              <a:ext uri="{FF2B5EF4-FFF2-40B4-BE49-F238E27FC236}">
                <a16:creationId xmlns:a16="http://schemas.microsoft.com/office/drawing/2014/main" id="{EC70C8C3-E4D5-4FD8-8EC6-288426D60BC4}"/>
              </a:ext>
            </a:extLst>
          </p:cNvPr>
          <p:cNvSpPr>
            <a:spLocks noGrp="1"/>
          </p:cNvSpPr>
          <p:nvPr>
            <p:ph type="pic" sz="quarter" idx="135" hasCustomPrompt="1"/>
          </p:nvPr>
        </p:nvSpPr>
        <p:spPr>
          <a:xfrm>
            <a:off x="8123470" y="1999087"/>
            <a:ext cx="4068530" cy="2363787"/>
          </a:xfrm>
          <a:custGeom>
            <a:avLst/>
            <a:gdLst>
              <a:gd name="connsiteX0" fmla="*/ 0 w 4068530"/>
              <a:gd name="connsiteY0" fmla="*/ 0 h 2363787"/>
              <a:gd name="connsiteX1" fmla="*/ 4068530 w 4068530"/>
              <a:gd name="connsiteY1" fmla="*/ 0 h 2363787"/>
              <a:gd name="connsiteX2" fmla="*/ 4068530 w 4068530"/>
              <a:gd name="connsiteY2" fmla="*/ 2363787 h 2363787"/>
              <a:gd name="connsiteX3" fmla="*/ 0 w 4068530"/>
              <a:gd name="connsiteY3" fmla="*/ 2363787 h 2363787"/>
            </a:gdLst>
            <a:ahLst/>
            <a:cxnLst>
              <a:cxn ang="0">
                <a:pos x="connsiteX0" y="connsiteY0"/>
              </a:cxn>
              <a:cxn ang="0">
                <a:pos x="connsiteX1" y="connsiteY1"/>
              </a:cxn>
              <a:cxn ang="0">
                <a:pos x="connsiteX2" y="connsiteY2"/>
              </a:cxn>
              <a:cxn ang="0">
                <a:pos x="connsiteX3" y="connsiteY3"/>
              </a:cxn>
            </a:cxnLst>
            <a:rect l="l" t="t" r="r" b="b"/>
            <a:pathLst>
              <a:path w="4068530" h="2363787">
                <a:moveTo>
                  <a:pt x="0" y="0"/>
                </a:moveTo>
                <a:lnTo>
                  <a:pt x="4068530" y="0"/>
                </a:lnTo>
                <a:lnTo>
                  <a:pt x="4068530" y="2363787"/>
                </a:lnTo>
                <a:lnTo>
                  <a:pt x="0" y="2363787"/>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321478067"/>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416_Title Slide">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D8239A9F-3C83-4810-B050-AFA6E59D1824}"/>
              </a:ext>
            </a:extLst>
          </p:cNvPr>
          <p:cNvSpPr>
            <a:spLocks noGrp="1"/>
          </p:cNvSpPr>
          <p:nvPr>
            <p:ph type="pic" sz="quarter" idx="133" hasCustomPrompt="1"/>
          </p:nvPr>
        </p:nvSpPr>
        <p:spPr>
          <a:xfrm>
            <a:off x="0" y="1880708"/>
            <a:ext cx="4820878" cy="3829339"/>
          </a:xfrm>
          <a:custGeom>
            <a:avLst/>
            <a:gdLst>
              <a:gd name="connsiteX0" fmla="*/ 0 w 4820878"/>
              <a:gd name="connsiteY0" fmla="*/ 0 h 3829339"/>
              <a:gd name="connsiteX1" fmla="*/ 4820878 w 4820878"/>
              <a:gd name="connsiteY1" fmla="*/ 0 h 3829339"/>
              <a:gd name="connsiteX2" fmla="*/ 4820878 w 4820878"/>
              <a:gd name="connsiteY2" fmla="*/ 3829339 h 3829339"/>
              <a:gd name="connsiteX3" fmla="*/ 0 w 4820878"/>
              <a:gd name="connsiteY3" fmla="*/ 3829339 h 3829339"/>
            </a:gdLst>
            <a:ahLst/>
            <a:cxnLst>
              <a:cxn ang="0">
                <a:pos x="connsiteX0" y="connsiteY0"/>
              </a:cxn>
              <a:cxn ang="0">
                <a:pos x="connsiteX1" y="connsiteY1"/>
              </a:cxn>
              <a:cxn ang="0">
                <a:pos x="connsiteX2" y="connsiteY2"/>
              </a:cxn>
              <a:cxn ang="0">
                <a:pos x="connsiteX3" y="connsiteY3"/>
              </a:cxn>
            </a:cxnLst>
            <a:rect l="l" t="t" r="r" b="b"/>
            <a:pathLst>
              <a:path w="4820878" h="3829339">
                <a:moveTo>
                  <a:pt x="0" y="0"/>
                </a:moveTo>
                <a:lnTo>
                  <a:pt x="4820878" y="0"/>
                </a:lnTo>
                <a:lnTo>
                  <a:pt x="4820878" y="3829339"/>
                </a:lnTo>
                <a:lnTo>
                  <a:pt x="0" y="3829339"/>
                </a:lnTo>
                <a:close/>
              </a:path>
            </a:pathLst>
          </a:custGeom>
        </p:spPr>
        <p:txBody>
          <a:bodyPr wrap="square">
            <a:noAutofit/>
          </a:bodyPr>
          <a:lstStyle>
            <a:lvl1pPr>
              <a:defRPr sz="1200"/>
            </a:lvl1pPr>
          </a:lstStyle>
          <a:p>
            <a:r>
              <a:rPr lang="en-US" dirty="0"/>
              <a:t>Picture</a:t>
            </a:r>
          </a:p>
        </p:txBody>
      </p:sp>
      <p:sp>
        <p:nvSpPr>
          <p:cNvPr id="11" name="Picture Placeholder 10">
            <a:extLst>
              <a:ext uri="{FF2B5EF4-FFF2-40B4-BE49-F238E27FC236}">
                <a16:creationId xmlns:a16="http://schemas.microsoft.com/office/drawing/2014/main" id="{A2E59A4C-DF61-4B2B-9646-4F69D5079A2A}"/>
              </a:ext>
            </a:extLst>
          </p:cNvPr>
          <p:cNvSpPr>
            <a:spLocks noGrp="1"/>
          </p:cNvSpPr>
          <p:nvPr>
            <p:ph type="pic" sz="quarter" idx="134" hasCustomPrompt="1"/>
          </p:nvPr>
        </p:nvSpPr>
        <p:spPr>
          <a:xfrm>
            <a:off x="4911471" y="1880708"/>
            <a:ext cx="4820877" cy="1871249"/>
          </a:xfrm>
          <a:custGeom>
            <a:avLst/>
            <a:gdLst>
              <a:gd name="connsiteX0" fmla="*/ 0 w 4820877"/>
              <a:gd name="connsiteY0" fmla="*/ 0 h 1871249"/>
              <a:gd name="connsiteX1" fmla="*/ 4820877 w 4820877"/>
              <a:gd name="connsiteY1" fmla="*/ 0 h 1871249"/>
              <a:gd name="connsiteX2" fmla="*/ 4820877 w 4820877"/>
              <a:gd name="connsiteY2" fmla="*/ 1871249 h 1871249"/>
              <a:gd name="connsiteX3" fmla="*/ 0 w 4820877"/>
              <a:gd name="connsiteY3" fmla="*/ 1871249 h 1871249"/>
            </a:gdLst>
            <a:ahLst/>
            <a:cxnLst>
              <a:cxn ang="0">
                <a:pos x="connsiteX0" y="connsiteY0"/>
              </a:cxn>
              <a:cxn ang="0">
                <a:pos x="connsiteX1" y="connsiteY1"/>
              </a:cxn>
              <a:cxn ang="0">
                <a:pos x="connsiteX2" y="connsiteY2"/>
              </a:cxn>
              <a:cxn ang="0">
                <a:pos x="connsiteX3" y="connsiteY3"/>
              </a:cxn>
            </a:cxnLst>
            <a:rect l="l" t="t" r="r" b="b"/>
            <a:pathLst>
              <a:path w="4820877" h="1871249">
                <a:moveTo>
                  <a:pt x="0" y="0"/>
                </a:moveTo>
                <a:lnTo>
                  <a:pt x="4820877" y="0"/>
                </a:lnTo>
                <a:lnTo>
                  <a:pt x="4820877" y="1871249"/>
                </a:lnTo>
                <a:lnTo>
                  <a:pt x="0" y="1871249"/>
                </a:lnTo>
                <a:close/>
              </a:path>
            </a:pathLst>
          </a:custGeom>
        </p:spPr>
        <p:txBody>
          <a:bodyPr wrap="square">
            <a:noAutofit/>
          </a:bodyPr>
          <a:lstStyle>
            <a:lvl1pPr>
              <a:defRPr sz="1200"/>
            </a:lvl1pPr>
          </a:lstStyle>
          <a:p>
            <a:r>
              <a:rPr lang="en-US" dirty="0"/>
              <a:t>Picture</a:t>
            </a:r>
          </a:p>
        </p:txBody>
      </p:sp>
      <p:sp>
        <p:nvSpPr>
          <p:cNvPr id="13" name="Picture Placeholder 12">
            <a:extLst>
              <a:ext uri="{FF2B5EF4-FFF2-40B4-BE49-F238E27FC236}">
                <a16:creationId xmlns:a16="http://schemas.microsoft.com/office/drawing/2014/main" id="{9D6B0898-13C5-4F84-8555-17B7A9F4CFE8}"/>
              </a:ext>
            </a:extLst>
          </p:cNvPr>
          <p:cNvSpPr>
            <a:spLocks noGrp="1"/>
          </p:cNvSpPr>
          <p:nvPr>
            <p:ph type="pic" sz="quarter" idx="135" hasCustomPrompt="1"/>
          </p:nvPr>
        </p:nvSpPr>
        <p:spPr>
          <a:xfrm>
            <a:off x="9822939" y="1880707"/>
            <a:ext cx="2369061" cy="1871250"/>
          </a:xfrm>
          <a:custGeom>
            <a:avLst/>
            <a:gdLst>
              <a:gd name="connsiteX0" fmla="*/ 0 w 2369061"/>
              <a:gd name="connsiteY0" fmla="*/ 0 h 1871250"/>
              <a:gd name="connsiteX1" fmla="*/ 2369061 w 2369061"/>
              <a:gd name="connsiteY1" fmla="*/ 0 h 1871250"/>
              <a:gd name="connsiteX2" fmla="*/ 2369061 w 2369061"/>
              <a:gd name="connsiteY2" fmla="*/ 1871250 h 1871250"/>
              <a:gd name="connsiteX3" fmla="*/ 0 w 2369061"/>
              <a:gd name="connsiteY3" fmla="*/ 1871250 h 1871250"/>
            </a:gdLst>
            <a:ahLst/>
            <a:cxnLst>
              <a:cxn ang="0">
                <a:pos x="connsiteX0" y="connsiteY0"/>
              </a:cxn>
              <a:cxn ang="0">
                <a:pos x="connsiteX1" y="connsiteY1"/>
              </a:cxn>
              <a:cxn ang="0">
                <a:pos x="connsiteX2" y="connsiteY2"/>
              </a:cxn>
              <a:cxn ang="0">
                <a:pos x="connsiteX3" y="connsiteY3"/>
              </a:cxn>
            </a:cxnLst>
            <a:rect l="l" t="t" r="r" b="b"/>
            <a:pathLst>
              <a:path w="2369061" h="1871250">
                <a:moveTo>
                  <a:pt x="0" y="0"/>
                </a:moveTo>
                <a:lnTo>
                  <a:pt x="2369061" y="0"/>
                </a:lnTo>
                <a:lnTo>
                  <a:pt x="2369061" y="1871250"/>
                </a:lnTo>
                <a:lnTo>
                  <a:pt x="0" y="187125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927027893"/>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417_Title Slide">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5789CF85-EF69-485E-A0A6-5B21A7EF7EB1}"/>
              </a:ext>
            </a:extLst>
          </p:cNvPr>
          <p:cNvSpPr>
            <a:spLocks noGrp="1"/>
          </p:cNvSpPr>
          <p:nvPr>
            <p:ph type="pic" sz="quarter" idx="136" hasCustomPrompt="1"/>
          </p:nvPr>
        </p:nvSpPr>
        <p:spPr>
          <a:xfrm>
            <a:off x="838200" y="3648740"/>
            <a:ext cx="1626530" cy="1379217"/>
          </a:xfrm>
          <a:custGeom>
            <a:avLst/>
            <a:gdLst>
              <a:gd name="connsiteX0" fmla="*/ 0 w 1626530"/>
              <a:gd name="connsiteY0" fmla="*/ 0 h 1379217"/>
              <a:gd name="connsiteX1" fmla="*/ 1626530 w 1626530"/>
              <a:gd name="connsiteY1" fmla="*/ 0 h 1379217"/>
              <a:gd name="connsiteX2" fmla="*/ 1626530 w 1626530"/>
              <a:gd name="connsiteY2" fmla="*/ 1379217 h 1379217"/>
              <a:gd name="connsiteX3" fmla="*/ 0 w 1626530"/>
              <a:gd name="connsiteY3" fmla="*/ 1379217 h 1379217"/>
            </a:gdLst>
            <a:ahLst/>
            <a:cxnLst>
              <a:cxn ang="0">
                <a:pos x="connsiteX0" y="connsiteY0"/>
              </a:cxn>
              <a:cxn ang="0">
                <a:pos x="connsiteX1" y="connsiteY1"/>
              </a:cxn>
              <a:cxn ang="0">
                <a:pos x="connsiteX2" y="connsiteY2"/>
              </a:cxn>
              <a:cxn ang="0">
                <a:pos x="connsiteX3" y="connsiteY3"/>
              </a:cxn>
            </a:cxnLst>
            <a:rect l="l" t="t" r="r" b="b"/>
            <a:pathLst>
              <a:path w="1626530" h="1379217">
                <a:moveTo>
                  <a:pt x="0" y="0"/>
                </a:moveTo>
                <a:lnTo>
                  <a:pt x="1626530" y="0"/>
                </a:lnTo>
                <a:lnTo>
                  <a:pt x="1626530" y="1379217"/>
                </a:lnTo>
                <a:lnTo>
                  <a:pt x="0" y="1379217"/>
                </a:lnTo>
                <a:close/>
              </a:path>
            </a:pathLst>
          </a:custGeom>
        </p:spPr>
        <p:txBody>
          <a:bodyPr wrap="square">
            <a:noAutofit/>
          </a:bodyPr>
          <a:lstStyle>
            <a:lvl1pPr>
              <a:defRPr sz="1200"/>
            </a:lvl1pPr>
          </a:lstStyle>
          <a:p>
            <a:r>
              <a:rPr lang="en-US" dirty="0"/>
              <a:t>Picture</a:t>
            </a:r>
          </a:p>
        </p:txBody>
      </p:sp>
      <p:sp>
        <p:nvSpPr>
          <p:cNvPr id="15" name="Picture Placeholder 14">
            <a:extLst>
              <a:ext uri="{FF2B5EF4-FFF2-40B4-BE49-F238E27FC236}">
                <a16:creationId xmlns:a16="http://schemas.microsoft.com/office/drawing/2014/main" id="{BBF7C8F7-6BA3-4749-AEE1-4D1191299E88}"/>
              </a:ext>
            </a:extLst>
          </p:cNvPr>
          <p:cNvSpPr>
            <a:spLocks noGrp="1"/>
          </p:cNvSpPr>
          <p:nvPr>
            <p:ph type="pic" sz="quarter" idx="133" hasCustomPrompt="1"/>
          </p:nvPr>
        </p:nvSpPr>
        <p:spPr>
          <a:xfrm>
            <a:off x="838200" y="2201723"/>
            <a:ext cx="1626530" cy="1379217"/>
          </a:xfrm>
          <a:custGeom>
            <a:avLst/>
            <a:gdLst>
              <a:gd name="connsiteX0" fmla="*/ 0 w 1626530"/>
              <a:gd name="connsiteY0" fmla="*/ 0 h 1379217"/>
              <a:gd name="connsiteX1" fmla="*/ 1626530 w 1626530"/>
              <a:gd name="connsiteY1" fmla="*/ 0 h 1379217"/>
              <a:gd name="connsiteX2" fmla="*/ 1626530 w 1626530"/>
              <a:gd name="connsiteY2" fmla="*/ 1379217 h 1379217"/>
              <a:gd name="connsiteX3" fmla="*/ 0 w 1626530"/>
              <a:gd name="connsiteY3" fmla="*/ 1379217 h 1379217"/>
            </a:gdLst>
            <a:ahLst/>
            <a:cxnLst>
              <a:cxn ang="0">
                <a:pos x="connsiteX0" y="connsiteY0"/>
              </a:cxn>
              <a:cxn ang="0">
                <a:pos x="connsiteX1" y="connsiteY1"/>
              </a:cxn>
              <a:cxn ang="0">
                <a:pos x="connsiteX2" y="connsiteY2"/>
              </a:cxn>
              <a:cxn ang="0">
                <a:pos x="connsiteX3" y="connsiteY3"/>
              </a:cxn>
            </a:cxnLst>
            <a:rect l="l" t="t" r="r" b="b"/>
            <a:pathLst>
              <a:path w="1626530" h="1379217">
                <a:moveTo>
                  <a:pt x="0" y="0"/>
                </a:moveTo>
                <a:lnTo>
                  <a:pt x="1626530" y="0"/>
                </a:lnTo>
                <a:lnTo>
                  <a:pt x="1626530" y="1379217"/>
                </a:lnTo>
                <a:lnTo>
                  <a:pt x="0" y="1379217"/>
                </a:lnTo>
                <a:close/>
              </a:path>
            </a:pathLst>
          </a:custGeom>
        </p:spPr>
        <p:txBody>
          <a:bodyPr wrap="square">
            <a:noAutofit/>
          </a:bodyPr>
          <a:lstStyle>
            <a:lvl1pPr>
              <a:defRPr sz="1200"/>
            </a:lvl1pPr>
          </a:lstStyle>
          <a:p>
            <a:r>
              <a:rPr lang="en-US" dirty="0"/>
              <a:t>Picture</a:t>
            </a:r>
          </a:p>
        </p:txBody>
      </p:sp>
      <p:sp>
        <p:nvSpPr>
          <p:cNvPr id="14" name="Picture Placeholder 13">
            <a:extLst>
              <a:ext uri="{FF2B5EF4-FFF2-40B4-BE49-F238E27FC236}">
                <a16:creationId xmlns:a16="http://schemas.microsoft.com/office/drawing/2014/main" id="{1FA83690-0C15-4D20-8649-ADD31597396E}"/>
              </a:ext>
            </a:extLst>
          </p:cNvPr>
          <p:cNvSpPr>
            <a:spLocks noGrp="1"/>
          </p:cNvSpPr>
          <p:nvPr>
            <p:ph type="pic" sz="quarter" idx="134" hasCustomPrompt="1"/>
          </p:nvPr>
        </p:nvSpPr>
        <p:spPr>
          <a:xfrm>
            <a:off x="4235054" y="2211665"/>
            <a:ext cx="7956946" cy="2826234"/>
          </a:xfrm>
          <a:custGeom>
            <a:avLst/>
            <a:gdLst>
              <a:gd name="connsiteX0" fmla="*/ 0 w 7956946"/>
              <a:gd name="connsiteY0" fmla="*/ 0 h 2826234"/>
              <a:gd name="connsiteX1" fmla="*/ 7956946 w 7956946"/>
              <a:gd name="connsiteY1" fmla="*/ 0 h 2826234"/>
              <a:gd name="connsiteX2" fmla="*/ 7956946 w 7956946"/>
              <a:gd name="connsiteY2" fmla="*/ 2826234 h 2826234"/>
              <a:gd name="connsiteX3" fmla="*/ 0 w 7956946"/>
              <a:gd name="connsiteY3" fmla="*/ 2826234 h 2826234"/>
            </a:gdLst>
            <a:ahLst/>
            <a:cxnLst>
              <a:cxn ang="0">
                <a:pos x="connsiteX0" y="connsiteY0"/>
              </a:cxn>
              <a:cxn ang="0">
                <a:pos x="connsiteX1" y="connsiteY1"/>
              </a:cxn>
              <a:cxn ang="0">
                <a:pos x="connsiteX2" y="connsiteY2"/>
              </a:cxn>
              <a:cxn ang="0">
                <a:pos x="connsiteX3" y="connsiteY3"/>
              </a:cxn>
            </a:cxnLst>
            <a:rect l="l" t="t" r="r" b="b"/>
            <a:pathLst>
              <a:path w="7956946" h="2826234">
                <a:moveTo>
                  <a:pt x="0" y="0"/>
                </a:moveTo>
                <a:lnTo>
                  <a:pt x="7956946" y="0"/>
                </a:lnTo>
                <a:lnTo>
                  <a:pt x="7956946" y="2826234"/>
                </a:lnTo>
                <a:lnTo>
                  <a:pt x="0" y="2826234"/>
                </a:lnTo>
                <a:close/>
              </a:path>
            </a:pathLst>
          </a:custGeom>
        </p:spPr>
        <p:txBody>
          <a:bodyPr wrap="square">
            <a:noAutofit/>
          </a:bodyPr>
          <a:lstStyle>
            <a:lvl1pPr>
              <a:defRPr sz="1200"/>
            </a:lvl1pPr>
          </a:lstStyle>
          <a:p>
            <a:r>
              <a:rPr lang="en-US" dirty="0"/>
              <a:t>Picture</a:t>
            </a:r>
          </a:p>
        </p:txBody>
      </p:sp>
      <p:sp>
        <p:nvSpPr>
          <p:cNvPr id="16" name="Picture Placeholder 15">
            <a:extLst>
              <a:ext uri="{FF2B5EF4-FFF2-40B4-BE49-F238E27FC236}">
                <a16:creationId xmlns:a16="http://schemas.microsoft.com/office/drawing/2014/main" id="{0D35383D-A6A7-4113-B2CE-78859AE2D18F}"/>
              </a:ext>
            </a:extLst>
          </p:cNvPr>
          <p:cNvSpPr>
            <a:spLocks noGrp="1"/>
          </p:cNvSpPr>
          <p:nvPr>
            <p:ph type="pic" sz="quarter" idx="135" hasCustomPrompt="1"/>
          </p:nvPr>
        </p:nvSpPr>
        <p:spPr>
          <a:xfrm>
            <a:off x="2536627" y="2211666"/>
            <a:ext cx="1626530" cy="1379217"/>
          </a:xfrm>
          <a:custGeom>
            <a:avLst/>
            <a:gdLst>
              <a:gd name="connsiteX0" fmla="*/ 0 w 1626530"/>
              <a:gd name="connsiteY0" fmla="*/ 0 h 1379217"/>
              <a:gd name="connsiteX1" fmla="*/ 1626530 w 1626530"/>
              <a:gd name="connsiteY1" fmla="*/ 0 h 1379217"/>
              <a:gd name="connsiteX2" fmla="*/ 1626530 w 1626530"/>
              <a:gd name="connsiteY2" fmla="*/ 1379217 h 1379217"/>
              <a:gd name="connsiteX3" fmla="*/ 0 w 1626530"/>
              <a:gd name="connsiteY3" fmla="*/ 1379217 h 1379217"/>
            </a:gdLst>
            <a:ahLst/>
            <a:cxnLst>
              <a:cxn ang="0">
                <a:pos x="connsiteX0" y="connsiteY0"/>
              </a:cxn>
              <a:cxn ang="0">
                <a:pos x="connsiteX1" y="connsiteY1"/>
              </a:cxn>
              <a:cxn ang="0">
                <a:pos x="connsiteX2" y="connsiteY2"/>
              </a:cxn>
              <a:cxn ang="0">
                <a:pos x="connsiteX3" y="connsiteY3"/>
              </a:cxn>
            </a:cxnLst>
            <a:rect l="l" t="t" r="r" b="b"/>
            <a:pathLst>
              <a:path w="1626530" h="1379217">
                <a:moveTo>
                  <a:pt x="0" y="0"/>
                </a:moveTo>
                <a:lnTo>
                  <a:pt x="1626530" y="0"/>
                </a:lnTo>
                <a:lnTo>
                  <a:pt x="1626530" y="1379217"/>
                </a:lnTo>
                <a:lnTo>
                  <a:pt x="0" y="1379217"/>
                </a:lnTo>
                <a:close/>
              </a:path>
            </a:pathLst>
          </a:custGeom>
        </p:spPr>
        <p:txBody>
          <a:bodyPr wrap="square">
            <a:noAutofit/>
          </a:bodyPr>
          <a:lstStyle>
            <a:lvl1pPr>
              <a:defRPr sz="1200"/>
            </a:lvl1pPr>
          </a:lstStyle>
          <a:p>
            <a:r>
              <a:rPr lang="en-US" dirty="0"/>
              <a:t>Picture</a:t>
            </a:r>
          </a:p>
        </p:txBody>
      </p:sp>
      <p:sp>
        <p:nvSpPr>
          <p:cNvPr id="20" name="Picture Placeholder 19">
            <a:extLst>
              <a:ext uri="{FF2B5EF4-FFF2-40B4-BE49-F238E27FC236}">
                <a16:creationId xmlns:a16="http://schemas.microsoft.com/office/drawing/2014/main" id="{4DBCAB4C-5C45-44FE-A79B-618A41BEFFC0}"/>
              </a:ext>
            </a:extLst>
          </p:cNvPr>
          <p:cNvSpPr>
            <a:spLocks noGrp="1"/>
          </p:cNvSpPr>
          <p:nvPr>
            <p:ph type="pic" sz="quarter" idx="137" hasCustomPrompt="1"/>
          </p:nvPr>
        </p:nvSpPr>
        <p:spPr>
          <a:xfrm>
            <a:off x="2536627" y="3658682"/>
            <a:ext cx="1626530" cy="1379217"/>
          </a:xfrm>
          <a:custGeom>
            <a:avLst/>
            <a:gdLst>
              <a:gd name="connsiteX0" fmla="*/ 0 w 1626530"/>
              <a:gd name="connsiteY0" fmla="*/ 0 h 1379217"/>
              <a:gd name="connsiteX1" fmla="*/ 1626530 w 1626530"/>
              <a:gd name="connsiteY1" fmla="*/ 0 h 1379217"/>
              <a:gd name="connsiteX2" fmla="*/ 1626530 w 1626530"/>
              <a:gd name="connsiteY2" fmla="*/ 1379217 h 1379217"/>
              <a:gd name="connsiteX3" fmla="*/ 0 w 1626530"/>
              <a:gd name="connsiteY3" fmla="*/ 1379217 h 1379217"/>
            </a:gdLst>
            <a:ahLst/>
            <a:cxnLst>
              <a:cxn ang="0">
                <a:pos x="connsiteX0" y="connsiteY0"/>
              </a:cxn>
              <a:cxn ang="0">
                <a:pos x="connsiteX1" y="connsiteY1"/>
              </a:cxn>
              <a:cxn ang="0">
                <a:pos x="connsiteX2" y="connsiteY2"/>
              </a:cxn>
              <a:cxn ang="0">
                <a:pos x="connsiteX3" y="connsiteY3"/>
              </a:cxn>
            </a:cxnLst>
            <a:rect l="l" t="t" r="r" b="b"/>
            <a:pathLst>
              <a:path w="1626530" h="1379217">
                <a:moveTo>
                  <a:pt x="0" y="0"/>
                </a:moveTo>
                <a:lnTo>
                  <a:pt x="1626530" y="0"/>
                </a:lnTo>
                <a:lnTo>
                  <a:pt x="1626530" y="1379217"/>
                </a:lnTo>
                <a:lnTo>
                  <a:pt x="0" y="1379217"/>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4189095864"/>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418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9E345B3D-8C0D-4669-BBA5-A730F1EE2556}"/>
              </a:ext>
            </a:extLst>
          </p:cNvPr>
          <p:cNvSpPr>
            <a:spLocks noGrp="1"/>
          </p:cNvSpPr>
          <p:nvPr>
            <p:ph type="pic" sz="quarter" idx="134" hasCustomPrompt="1"/>
          </p:nvPr>
        </p:nvSpPr>
        <p:spPr>
          <a:xfrm>
            <a:off x="0" y="0"/>
            <a:ext cx="12192000" cy="5505450"/>
          </a:xfrm>
          <a:custGeom>
            <a:avLst/>
            <a:gdLst>
              <a:gd name="connsiteX0" fmla="*/ 0 w 12192000"/>
              <a:gd name="connsiteY0" fmla="*/ 0 h 5505450"/>
              <a:gd name="connsiteX1" fmla="*/ 12192000 w 12192000"/>
              <a:gd name="connsiteY1" fmla="*/ 0 h 5505450"/>
              <a:gd name="connsiteX2" fmla="*/ 12192000 w 12192000"/>
              <a:gd name="connsiteY2" fmla="*/ 5505450 h 5505450"/>
              <a:gd name="connsiteX3" fmla="*/ 0 w 12192000"/>
              <a:gd name="connsiteY3" fmla="*/ 5505450 h 5505450"/>
            </a:gdLst>
            <a:ahLst/>
            <a:cxnLst>
              <a:cxn ang="0">
                <a:pos x="connsiteX0" y="connsiteY0"/>
              </a:cxn>
              <a:cxn ang="0">
                <a:pos x="connsiteX1" y="connsiteY1"/>
              </a:cxn>
              <a:cxn ang="0">
                <a:pos x="connsiteX2" y="connsiteY2"/>
              </a:cxn>
              <a:cxn ang="0">
                <a:pos x="connsiteX3" y="connsiteY3"/>
              </a:cxn>
            </a:cxnLst>
            <a:rect l="l" t="t" r="r" b="b"/>
            <a:pathLst>
              <a:path w="12192000" h="5505450">
                <a:moveTo>
                  <a:pt x="0" y="0"/>
                </a:moveTo>
                <a:lnTo>
                  <a:pt x="12192000" y="0"/>
                </a:lnTo>
                <a:lnTo>
                  <a:pt x="12192000" y="5505450"/>
                </a:lnTo>
                <a:lnTo>
                  <a:pt x="0" y="550545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833091402"/>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419_Title Slide">
    <p:spTree>
      <p:nvGrpSpPr>
        <p:cNvPr id="1" name=""/>
        <p:cNvGrpSpPr/>
        <p:nvPr/>
      </p:nvGrpSpPr>
      <p:grpSpPr>
        <a:xfrm>
          <a:off x="0" y="0"/>
          <a:ext cx="0" cy="0"/>
          <a:chOff x="0" y="0"/>
          <a:chExt cx="0" cy="0"/>
        </a:xfrm>
      </p:grpSpPr>
      <p:sp>
        <p:nvSpPr>
          <p:cNvPr id="17" name="Picture Placeholder 16">
            <a:extLst>
              <a:ext uri="{FF2B5EF4-FFF2-40B4-BE49-F238E27FC236}">
                <a16:creationId xmlns:a16="http://schemas.microsoft.com/office/drawing/2014/main" id="{030AD7E5-4DCF-459F-A1E7-A38F368BE462}"/>
              </a:ext>
            </a:extLst>
          </p:cNvPr>
          <p:cNvSpPr>
            <a:spLocks noGrp="1"/>
          </p:cNvSpPr>
          <p:nvPr>
            <p:ph type="pic" sz="quarter" idx="133" hasCustomPrompt="1"/>
          </p:nvPr>
        </p:nvSpPr>
        <p:spPr>
          <a:xfrm>
            <a:off x="0" y="2065250"/>
            <a:ext cx="4688114" cy="2016534"/>
          </a:xfrm>
          <a:custGeom>
            <a:avLst/>
            <a:gdLst>
              <a:gd name="connsiteX0" fmla="*/ 0 w 4688114"/>
              <a:gd name="connsiteY0" fmla="*/ 0 h 2016534"/>
              <a:gd name="connsiteX1" fmla="*/ 4688114 w 4688114"/>
              <a:gd name="connsiteY1" fmla="*/ 0 h 2016534"/>
              <a:gd name="connsiteX2" fmla="*/ 4688114 w 4688114"/>
              <a:gd name="connsiteY2" fmla="*/ 2016534 h 2016534"/>
              <a:gd name="connsiteX3" fmla="*/ 0 w 4688114"/>
              <a:gd name="connsiteY3" fmla="*/ 2016534 h 2016534"/>
            </a:gdLst>
            <a:ahLst/>
            <a:cxnLst>
              <a:cxn ang="0">
                <a:pos x="connsiteX0" y="connsiteY0"/>
              </a:cxn>
              <a:cxn ang="0">
                <a:pos x="connsiteX1" y="connsiteY1"/>
              </a:cxn>
              <a:cxn ang="0">
                <a:pos x="connsiteX2" y="connsiteY2"/>
              </a:cxn>
              <a:cxn ang="0">
                <a:pos x="connsiteX3" y="connsiteY3"/>
              </a:cxn>
            </a:cxnLst>
            <a:rect l="l" t="t" r="r" b="b"/>
            <a:pathLst>
              <a:path w="4688114" h="2016534">
                <a:moveTo>
                  <a:pt x="0" y="0"/>
                </a:moveTo>
                <a:lnTo>
                  <a:pt x="4688114" y="0"/>
                </a:lnTo>
                <a:lnTo>
                  <a:pt x="4688114" y="2016534"/>
                </a:lnTo>
                <a:lnTo>
                  <a:pt x="0" y="2016534"/>
                </a:lnTo>
                <a:close/>
              </a:path>
            </a:pathLst>
          </a:custGeom>
        </p:spPr>
        <p:txBody>
          <a:bodyPr wrap="square">
            <a:noAutofit/>
          </a:bodyPr>
          <a:lstStyle>
            <a:lvl1pPr>
              <a:defRPr sz="1200"/>
            </a:lvl1pPr>
          </a:lstStyle>
          <a:p>
            <a:r>
              <a:rPr lang="en-US" dirty="0"/>
              <a:t>Picture</a:t>
            </a:r>
          </a:p>
        </p:txBody>
      </p:sp>
      <p:sp>
        <p:nvSpPr>
          <p:cNvPr id="13" name="Picture Placeholder 12">
            <a:extLst>
              <a:ext uri="{FF2B5EF4-FFF2-40B4-BE49-F238E27FC236}">
                <a16:creationId xmlns:a16="http://schemas.microsoft.com/office/drawing/2014/main" id="{CEEE7954-BE92-4157-B2BC-2624D1C9E960}"/>
              </a:ext>
            </a:extLst>
          </p:cNvPr>
          <p:cNvSpPr>
            <a:spLocks noGrp="1"/>
          </p:cNvSpPr>
          <p:nvPr>
            <p:ph type="pic" sz="quarter" idx="135" hasCustomPrompt="1"/>
          </p:nvPr>
        </p:nvSpPr>
        <p:spPr>
          <a:xfrm>
            <a:off x="4745446" y="2065250"/>
            <a:ext cx="4688114" cy="2016534"/>
          </a:xfrm>
          <a:custGeom>
            <a:avLst/>
            <a:gdLst>
              <a:gd name="connsiteX0" fmla="*/ 0 w 4688114"/>
              <a:gd name="connsiteY0" fmla="*/ 0 h 2016534"/>
              <a:gd name="connsiteX1" fmla="*/ 4688114 w 4688114"/>
              <a:gd name="connsiteY1" fmla="*/ 0 h 2016534"/>
              <a:gd name="connsiteX2" fmla="*/ 4688114 w 4688114"/>
              <a:gd name="connsiteY2" fmla="*/ 2016534 h 2016534"/>
              <a:gd name="connsiteX3" fmla="*/ 0 w 4688114"/>
              <a:gd name="connsiteY3" fmla="*/ 2016534 h 2016534"/>
            </a:gdLst>
            <a:ahLst/>
            <a:cxnLst>
              <a:cxn ang="0">
                <a:pos x="connsiteX0" y="connsiteY0"/>
              </a:cxn>
              <a:cxn ang="0">
                <a:pos x="connsiteX1" y="connsiteY1"/>
              </a:cxn>
              <a:cxn ang="0">
                <a:pos x="connsiteX2" y="connsiteY2"/>
              </a:cxn>
              <a:cxn ang="0">
                <a:pos x="connsiteX3" y="connsiteY3"/>
              </a:cxn>
            </a:cxnLst>
            <a:rect l="l" t="t" r="r" b="b"/>
            <a:pathLst>
              <a:path w="4688114" h="2016534">
                <a:moveTo>
                  <a:pt x="0" y="0"/>
                </a:moveTo>
                <a:lnTo>
                  <a:pt x="4688114" y="0"/>
                </a:lnTo>
                <a:lnTo>
                  <a:pt x="4688114" y="2016534"/>
                </a:lnTo>
                <a:lnTo>
                  <a:pt x="0" y="2016534"/>
                </a:lnTo>
                <a:close/>
              </a:path>
            </a:pathLst>
          </a:custGeom>
        </p:spPr>
        <p:txBody>
          <a:bodyPr wrap="square">
            <a:noAutofit/>
          </a:bodyPr>
          <a:lstStyle>
            <a:lvl1pPr>
              <a:defRPr sz="1200"/>
            </a:lvl1pPr>
          </a:lstStyle>
          <a:p>
            <a:r>
              <a:rPr lang="en-US" dirty="0"/>
              <a:t>Picture</a:t>
            </a:r>
          </a:p>
        </p:txBody>
      </p:sp>
      <p:sp>
        <p:nvSpPr>
          <p:cNvPr id="12" name="Picture Placeholder 11">
            <a:extLst>
              <a:ext uri="{FF2B5EF4-FFF2-40B4-BE49-F238E27FC236}">
                <a16:creationId xmlns:a16="http://schemas.microsoft.com/office/drawing/2014/main" id="{9C5733A4-795E-4A63-8627-F057F09F5064}"/>
              </a:ext>
            </a:extLst>
          </p:cNvPr>
          <p:cNvSpPr>
            <a:spLocks noGrp="1"/>
          </p:cNvSpPr>
          <p:nvPr>
            <p:ph type="pic" sz="quarter" idx="134" hasCustomPrompt="1"/>
          </p:nvPr>
        </p:nvSpPr>
        <p:spPr>
          <a:xfrm>
            <a:off x="9490892" y="2065250"/>
            <a:ext cx="2701108" cy="2016534"/>
          </a:xfrm>
          <a:custGeom>
            <a:avLst/>
            <a:gdLst>
              <a:gd name="connsiteX0" fmla="*/ 0 w 2701108"/>
              <a:gd name="connsiteY0" fmla="*/ 0 h 2016534"/>
              <a:gd name="connsiteX1" fmla="*/ 2701108 w 2701108"/>
              <a:gd name="connsiteY1" fmla="*/ 0 h 2016534"/>
              <a:gd name="connsiteX2" fmla="*/ 2701108 w 2701108"/>
              <a:gd name="connsiteY2" fmla="*/ 2016534 h 2016534"/>
              <a:gd name="connsiteX3" fmla="*/ 0 w 2701108"/>
              <a:gd name="connsiteY3" fmla="*/ 2016534 h 2016534"/>
            </a:gdLst>
            <a:ahLst/>
            <a:cxnLst>
              <a:cxn ang="0">
                <a:pos x="connsiteX0" y="connsiteY0"/>
              </a:cxn>
              <a:cxn ang="0">
                <a:pos x="connsiteX1" y="connsiteY1"/>
              </a:cxn>
              <a:cxn ang="0">
                <a:pos x="connsiteX2" y="connsiteY2"/>
              </a:cxn>
              <a:cxn ang="0">
                <a:pos x="connsiteX3" y="connsiteY3"/>
              </a:cxn>
            </a:cxnLst>
            <a:rect l="l" t="t" r="r" b="b"/>
            <a:pathLst>
              <a:path w="2701108" h="2016534">
                <a:moveTo>
                  <a:pt x="0" y="0"/>
                </a:moveTo>
                <a:lnTo>
                  <a:pt x="2701108" y="0"/>
                </a:lnTo>
                <a:lnTo>
                  <a:pt x="2701108" y="2016534"/>
                </a:lnTo>
                <a:lnTo>
                  <a:pt x="0" y="2016534"/>
                </a:lnTo>
                <a:close/>
              </a:path>
            </a:pathLst>
          </a:custGeom>
        </p:spPr>
        <p:txBody>
          <a:bodyPr wrap="square">
            <a:noAutofit/>
          </a:bodyPr>
          <a:lstStyle>
            <a:lvl1pPr>
              <a:defRPr sz="1200"/>
            </a:lvl1pPr>
          </a:lstStyle>
          <a:p>
            <a:r>
              <a:rPr lang="en-US" dirty="0"/>
              <a:t>Picture</a:t>
            </a:r>
          </a:p>
        </p:txBody>
      </p:sp>
      <p:sp>
        <p:nvSpPr>
          <p:cNvPr id="19" name="Picture Placeholder 18">
            <a:extLst>
              <a:ext uri="{FF2B5EF4-FFF2-40B4-BE49-F238E27FC236}">
                <a16:creationId xmlns:a16="http://schemas.microsoft.com/office/drawing/2014/main" id="{A14A193E-3D3F-4166-AA11-48642C16AB99}"/>
              </a:ext>
            </a:extLst>
          </p:cNvPr>
          <p:cNvSpPr>
            <a:spLocks noGrp="1"/>
          </p:cNvSpPr>
          <p:nvPr>
            <p:ph type="pic" sz="quarter" idx="136" hasCustomPrompt="1"/>
          </p:nvPr>
        </p:nvSpPr>
        <p:spPr>
          <a:xfrm>
            <a:off x="0" y="4129548"/>
            <a:ext cx="12192000" cy="2728452"/>
          </a:xfrm>
          <a:custGeom>
            <a:avLst/>
            <a:gdLst>
              <a:gd name="connsiteX0" fmla="*/ 0 w 12192000"/>
              <a:gd name="connsiteY0" fmla="*/ 0 h 2728452"/>
              <a:gd name="connsiteX1" fmla="*/ 12192000 w 12192000"/>
              <a:gd name="connsiteY1" fmla="*/ 0 h 2728452"/>
              <a:gd name="connsiteX2" fmla="*/ 12192000 w 12192000"/>
              <a:gd name="connsiteY2" fmla="*/ 2728452 h 2728452"/>
              <a:gd name="connsiteX3" fmla="*/ 0 w 12192000"/>
              <a:gd name="connsiteY3" fmla="*/ 2728452 h 2728452"/>
            </a:gdLst>
            <a:ahLst/>
            <a:cxnLst>
              <a:cxn ang="0">
                <a:pos x="connsiteX0" y="connsiteY0"/>
              </a:cxn>
              <a:cxn ang="0">
                <a:pos x="connsiteX1" y="connsiteY1"/>
              </a:cxn>
              <a:cxn ang="0">
                <a:pos x="connsiteX2" y="connsiteY2"/>
              </a:cxn>
              <a:cxn ang="0">
                <a:pos x="connsiteX3" y="connsiteY3"/>
              </a:cxn>
            </a:cxnLst>
            <a:rect l="l" t="t" r="r" b="b"/>
            <a:pathLst>
              <a:path w="12192000" h="2728452">
                <a:moveTo>
                  <a:pt x="0" y="0"/>
                </a:moveTo>
                <a:lnTo>
                  <a:pt x="12192000" y="0"/>
                </a:lnTo>
                <a:lnTo>
                  <a:pt x="12192000" y="2728452"/>
                </a:lnTo>
                <a:lnTo>
                  <a:pt x="0" y="2728452"/>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922056691"/>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420_Titl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3EE14D88-B67C-4A3A-A3DF-F087A515E776}"/>
              </a:ext>
            </a:extLst>
          </p:cNvPr>
          <p:cNvSpPr>
            <a:spLocks noGrp="1"/>
          </p:cNvSpPr>
          <p:nvPr>
            <p:ph type="pic" sz="quarter" idx="133" hasCustomPrompt="1"/>
          </p:nvPr>
        </p:nvSpPr>
        <p:spPr>
          <a:xfrm>
            <a:off x="1235372" y="1899593"/>
            <a:ext cx="2481996" cy="2481996"/>
          </a:xfrm>
          <a:custGeom>
            <a:avLst/>
            <a:gdLst>
              <a:gd name="connsiteX0" fmla="*/ 1240998 w 2481996"/>
              <a:gd name="connsiteY0" fmla="*/ 0 h 2481996"/>
              <a:gd name="connsiteX1" fmla="*/ 2481996 w 2481996"/>
              <a:gd name="connsiteY1" fmla="*/ 1240998 h 2481996"/>
              <a:gd name="connsiteX2" fmla="*/ 1240998 w 2481996"/>
              <a:gd name="connsiteY2" fmla="*/ 2481996 h 2481996"/>
              <a:gd name="connsiteX3" fmla="*/ 0 w 2481996"/>
              <a:gd name="connsiteY3" fmla="*/ 1240998 h 2481996"/>
              <a:gd name="connsiteX4" fmla="*/ 1240998 w 2481996"/>
              <a:gd name="connsiteY4" fmla="*/ 0 h 2481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81996" h="2481996">
                <a:moveTo>
                  <a:pt x="1240998" y="0"/>
                </a:moveTo>
                <a:cubicBezTo>
                  <a:pt x="1926382" y="0"/>
                  <a:pt x="2481996" y="555614"/>
                  <a:pt x="2481996" y="1240998"/>
                </a:cubicBezTo>
                <a:cubicBezTo>
                  <a:pt x="2481996" y="1926382"/>
                  <a:pt x="1926382" y="2481996"/>
                  <a:pt x="1240998" y="2481996"/>
                </a:cubicBezTo>
                <a:cubicBezTo>
                  <a:pt x="555614" y="2481996"/>
                  <a:pt x="0" y="1926382"/>
                  <a:pt x="0" y="1240998"/>
                </a:cubicBezTo>
                <a:cubicBezTo>
                  <a:pt x="0" y="555614"/>
                  <a:pt x="555614" y="0"/>
                  <a:pt x="1240998" y="0"/>
                </a:cubicBezTo>
                <a:close/>
              </a:path>
            </a:pathLst>
          </a:custGeom>
        </p:spPr>
        <p:txBody>
          <a:bodyPr wrap="square">
            <a:noAutofit/>
          </a:bodyPr>
          <a:lstStyle>
            <a:lvl1pPr>
              <a:defRPr sz="1200"/>
            </a:lvl1pPr>
          </a:lstStyle>
          <a:p>
            <a:r>
              <a:rPr lang="en-US" dirty="0"/>
              <a:t>Picture</a:t>
            </a:r>
          </a:p>
        </p:txBody>
      </p:sp>
      <p:sp>
        <p:nvSpPr>
          <p:cNvPr id="14" name="Picture Placeholder 13">
            <a:extLst>
              <a:ext uri="{FF2B5EF4-FFF2-40B4-BE49-F238E27FC236}">
                <a16:creationId xmlns:a16="http://schemas.microsoft.com/office/drawing/2014/main" id="{B27DF4F3-E27A-4540-BE35-EEBF1B5BE847}"/>
              </a:ext>
            </a:extLst>
          </p:cNvPr>
          <p:cNvSpPr>
            <a:spLocks noGrp="1"/>
          </p:cNvSpPr>
          <p:nvPr>
            <p:ph type="pic" sz="quarter" idx="135" hasCustomPrompt="1"/>
          </p:nvPr>
        </p:nvSpPr>
        <p:spPr>
          <a:xfrm>
            <a:off x="3648459" y="1899593"/>
            <a:ext cx="2481996" cy="2481996"/>
          </a:xfrm>
          <a:custGeom>
            <a:avLst/>
            <a:gdLst>
              <a:gd name="connsiteX0" fmla="*/ 1240998 w 2481996"/>
              <a:gd name="connsiteY0" fmla="*/ 0 h 2481996"/>
              <a:gd name="connsiteX1" fmla="*/ 2481996 w 2481996"/>
              <a:gd name="connsiteY1" fmla="*/ 1240998 h 2481996"/>
              <a:gd name="connsiteX2" fmla="*/ 1240998 w 2481996"/>
              <a:gd name="connsiteY2" fmla="*/ 2481996 h 2481996"/>
              <a:gd name="connsiteX3" fmla="*/ 0 w 2481996"/>
              <a:gd name="connsiteY3" fmla="*/ 1240998 h 2481996"/>
              <a:gd name="connsiteX4" fmla="*/ 1240998 w 2481996"/>
              <a:gd name="connsiteY4" fmla="*/ 0 h 2481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81996" h="2481996">
                <a:moveTo>
                  <a:pt x="1240998" y="0"/>
                </a:moveTo>
                <a:cubicBezTo>
                  <a:pt x="1926382" y="0"/>
                  <a:pt x="2481996" y="555614"/>
                  <a:pt x="2481996" y="1240998"/>
                </a:cubicBezTo>
                <a:cubicBezTo>
                  <a:pt x="2481996" y="1926382"/>
                  <a:pt x="1926382" y="2481996"/>
                  <a:pt x="1240998" y="2481996"/>
                </a:cubicBezTo>
                <a:cubicBezTo>
                  <a:pt x="555614" y="2481996"/>
                  <a:pt x="0" y="1926382"/>
                  <a:pt x="0" y="1240998"/>
                </a:cubicBezTo>
                <a:cubicBezTo>
                  <a:pt x="0" y="555614"/>
                  <a:pt x="555614" y="0"/>
                  <a:pt x="1240998" y="0"/>
                </a:cubicBezTo>
                <a:close/>
              </a:path>
            </a:pathLst>
          </a:custGeom>
        </p:spPr>
        <p:txBody>
          <a:bodyPr wrap="square">
            <a:noAutofit/>
          </a:bodyPr>
          <a:lstStyle>
            <a:lvl1pPr>
              <a:defRPr sz="1200"/>
            </a:lvl1pPr>
          </a:lstStyle>
          <a:p>
            <a:r>
              <a:rPr lang="en-US" dirty="0"/>
              <a:t>Picture</a:t>
            </a:r>
          </a:p>
        </p:txBody>
      </p:sp>
      <p:sp>
        <p:nvSpPr>
          <p:cNvPr id="15" name="Picture Placeholder 14">
            <a:extLst>
              <a:ext uri="{FF2B5EF4-FFF2-40B4-BE49-F238E27FC236}">
                <a16:creationId xmlns:a16="http://schemas.microsoft.com/office/drawing/2014/main" id="{3F1FDF63-08FE-4FAE-9899-C498BAF96645}"/>
              </a:ext>
            </a:extLst>
          </p:cNvPr>
          <p:cNvSpPr>
            <a:spLocks noGrp="1"/>
          </p:cNvSpPr>
          <p:nvPr>
            <p:ph type="pic" sz="quarter" idx="134" hasCustomPrompt="1"/>
          </p:nvPr>
        </p:nvSpPr>
        <p:spPr>
          <a:xfrm>
            <a:off x="6061546" y="1899593"/>
            <a:ext cx="2481996" cy="2481996"/>
          </a:xfrm>
          <a:custGeom>
            <a:avLst/>
            <a:gdLst>
              <a:gd name="connsiteX0" fmla="*/ 1240998 w 2481996"/>
              <a:gd name="connsiteY0" fmla="*/ 0 h 2481996"/>
              <a:gd name="connsiteX1" fmla="*/ 2481996 w 2481996"/>
              <a:gd name="connsiteY1" fmla="*/ 1240998 h 2481996"/>
              <a:gd name="connsiteX2" fmla="*/ 1240998 w 2481996"/>
              <a:gd name="connsiteY2" fmla="*/ 2481996 h 2481996"/>
              <a:gd name="connsiteX3" fmla="*/ 0 w 2481996"/>
              <a:gd name="connsiteY3" fmla="*/ 1240998 h 2481996"/>
              <a:gd name="connsiteX4" fmla="*/ 1240998 w 2481996"/>
              <a:gd name="connsiteY4" fmla="*/ 0 h 2481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81996" h="2481996">
                <a:moveTo>
                  <a:pt x="1240998" y="0"/>
                </a:moveTo>
                <a:cubicBezTo>
                  <a:pt x="1926382" y="0"/>
                  <a:pt x="2481996" y="555614"/>
                  <a:pt x="2481996" y="1240998"/>
                </a:cubicBezTo>
                <a:cubicBezTo>
                  <a:pt x="2481996" y="1926382"/>
                  <a:pt x="1926382" y="2481996"/>
                  <a:pt x="1240998" y="2481996"/>
                </a:cubicBezTo>
                <a:cubicBezTo>
                  <a:pt x="555614" y="2481996"/>
                  <a:pt x="0" y="1926382"/>
                  <a:pt x="0" y="1240998"/>
                </a:cubicBezTo>
                <a:cubicBezTo>
                  <a:pt x="0" y="555614"/>
                  <a:pt x="555614" y="0"/>
                  <a:pt x="1240998" y="0"/>
                </a:cubicBezTo>
                <a:close/>
              </a:path>
            </a:pathLst>
          </a:custGeom>
        </p:spPr>
        <p:txBody>
          <a:bodyPr wrap="square">
            <a:noAutofit/>
          </a:bodyPr>
          <a:lstStyle>
            <a:lvl1pPr>
              <a:defRPr sz="1200"/>
            </a:lvl1pPr>
          </a:lstStyle>
          <a:p>
            <a:r>
              <a:rPr lang="en-US" dirty="0"/>
              <a:t>Picture</a:t>
            </a:r>
          </a:p>
        </p:txBody>
      </p:sp>
      <p:sp>
        <p:nvSpPr>
          <p:cNvPr id="16" name="Picture Placeholder 15">
            <a:extLst>
              <a:ext uri="{FF2B5EF4-FFF2-40B4-BE49-F238E27FC236}">
                <a16:creationId xmlns:a16="http://schemas.microsoft.com/office/drawing/2014/main" id="{8E57A723-2DC5-419C-98BA-D32D60360FF3}"/>
              </a:ext>
            </a:extLst>
          </p:cNvPr>
          <p:cNvSpPr>
            <a:spLocks noGrp="1"/>
          </p:cNvSpPr>
          <p:nvPr>
            <p:ph type="pic" sz="quarter" idx="136" hasCustomPrompt="1"/>
          </p:nvPr>
        </p:nvSpPr>
        <p:spPr>
          <a:xfrm>
            <a:off x="8474632" y="1899593"/>
            <a:ext cx="2481996" cy="2481996"/>
          </a:xfrm>
          <a:custGeom>
            <a:avLst/>
            <a:gdLst>
              <a:gd name="connsiteX0" fmla="*/ 1240998 w 2481996"/>
              <a:gd name="connsiteY0" fmla="*/ 0 h 2481996"/>
              <a:gd name="connsiteX1" fmla="*/ 2481996 w 2481996"/>
              <a:gd name="connsiteY1" fmla="*/ 1240998 h 2481996"/>
              <a:gd name="connsiteX2" fmla="*/ 1240998 w 2481996"/>
              <a:gd name="connsiteY2" fmla="*/ 2481996 h 2481996"/>
              <a:gd name="connsiteX3" fmla="*/ 0 w 2481996"/>
              <a:gd name="connsiteY3" fmla="*/ 1240998 h 2481996"/>
              <a:gd name="connsiteX4" fmla="*/ 1240998 w 2481996"/>
              <a:gd name="connsiteY4" fmla="*/ 0 h 2481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81996" h="2481996">
                <a:moveTo>
                  <a:pt x="1240998" y="0"/>
                </a:moveTo>
                <a:cubicBezTo>
                  <a:pt x="1926382" y="0"/>
                  <a:pt x="2481996" y="555614"/>
                  <a:pt x="2481996" y="1240998"/>
                </a:cubicBezTo>
                <a:cubicBezTo>
                  <a:pt x="2481996" y="1926382"/>
                  <a:pt x="1926382" y="2481996"/>
                  <a:pt x="1240998" y="2481996"/>
                </a:cubicBezTo>
                <a:cubicBezTo>
                  <a:pt x="555614" y="2481996"/>
                  <a:pt x="0" y="1926382"/>
                  <a:pt x="0" y="1240998"/>
                </a:cubicBezTo>
                <a:cubicBezTo>
                  <a:pt x="0" y="555614"/>
                  <a:pt x="555614" y="0"/>
                  <a:pt x="1240998"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845780254"/>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421_Titl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444461C6-EEE9-44E9-88AA-DD583CAD1317}"/>
              </a:ext>
            </a:extLst>
          </p:cNvPr>
          <p:cNvSpPr>
            <a:spLocks noGrp="1"/>
          </p:cNvSpPr>
          <p:nvPr>
            <p:ph type="pic" sz="quarter" idx="133" hasCustomPrompt="1"/>
          </p:nvPr>
        </p:nvSpPr>
        <p:spPr>
          <a:xfrm>
            <a:off x="3897090" y="2055747"/>
            <a:ext cx="2104571" cy="1944915"/>
          </a:xfrm>
          <a:custGeom>
            <a:avLst/>
            <a:gdLst>
              <a:gd name="connsiteX0" fmla="*/ 0 w 2104571"/>
              <a:gd name="connsiteY0" fmla="*/ 0 h 1944915"/>
              <a:gd name="connsiteX1" fmla="*/ 2104571 w 2104571"/>
              <a:gd name="connsiteY1" fmla="*/ 0 h 1944915"/>
              <a:gd name="connsiteX2" fmla="*/ 2104571 w 2104571"/>
              <a:gd name="connsiteY2" fmla="*/ 1944915 h 1944915"/>
              <a:gd name="connsiteX3" fmla="*/ 0 w 2104571"/>
              <a:gd name="connsiteY3" fmla="*/ 1944915 h 1944915"/>
            </a:gdLst>
            <a:ahLst/>
            <a:cxnLst>
              <a:cxn ang="0">
                <a:pos x="connsiteX0" y="connsiteY0"/>
              </a:cxn>
              <a:cxn ang="0">
                <a:pos x="connsiteX1" y="connsiteY1"/>
              </a:cxn>
              <a:cxn ang="0">
                <a:pos x="connsiteX2" y="connsiteY2"/>
              </a:cxn>
              <a:cxn ang="0">
                <a:pos x="connsiteX3" y="connsiteY3"/>
              </a:cxn>
            </a:cxnLst>
            <a:rect l="l" t="t" r="r" b="b"/>
            <a:pathLst>
              <a:path w="2104571" h="1944915">
                <a:moveTo>
                  <a:pt x="0" y="0"/>
                </a:moveTo>
                <a:lnTo>
                  <a:pt x="2104571" y="0"/>
                </a:lnTo>
                <a:lnTo>
                  <a:pt x="2104571" y="1944915"/>
                </a:lnTo>
                <a:lnTo>
                  <a:pt x="0" y="1944915"/>
                </a:lnTo>
                <a:close/>
              </a:path>
            </a:pathLst>
          </a:custGeom>
        </p:spPr>
        <p:txBody>
          <a:bodyPr wrap="square">
            <a:noAutofit/>
          </a:bodyPr>
          <a:lstStyle>
            <a:lvl1pPr>
              <a:defRPr sz="1200"/>
            </a:lvl1pPr>
          </a:lstStyle>
          <a:p>
            <a:r>
              <a:rPr lang="en-US" dirty="0"/>
              <a:t>Picture</a:t>
            </a:r>
          </a:p>
        </p:txBody>
      </p:sp>
      <p:sp>
        <p:nvSpPr>
          <p:cNvPr id="14" name="Picture Placeholder 13">
            <a:extLst>
              <a:ext uri="{FF2B5EF4-FFF2-40B4-BE49-F238E27FC236}">
                <a16:creationId xmlns:a16="http://schemas.microsoft.com/office/drawing/2014/main" id="{C15D6D70-B334-43EE-8118-C6B757467774}"/>
              </a:ext>
            </a:extLst>
          </p:cNvPr>
          <p:cNvSpPr>
            <a:spLocks noGrp="1"/>
          </p:cNvSpPr>
          <p:nvPr>
            <p:ph type="pic" sz="quarter" idx="135" hasCustomPrompt="1"/>
          </p:nvPr>
        </p:nvSpPr>
        <p:spPr>
          <a:xfrm>
            <a:off x="6146804" y="2055746"/>
            <a:ext cx="2104571" cy="1944915"/>
          </a:xfrm>
          <a:custGeom>
            <a:avLst/>
            <a:gdLst>
              <a:gd name="connsiteX0" fmla="*/ 0 w 2104571"/>
              <a:gd name="connsiteY0" fmla="*/ 0 h 1944915"/>
              <a:gd name="connsiteX1" fmla="*/ 2104571 w 2104571"/>
              <a:gd name="connsiteY1" fmla="*/ 0 h 1944915"/>
              <a:gd name="connsiteX2" fmla="*/ 2104571 w 2104571"/>
              <a:gd name="connsiteY2" fmla="*/ 1944915 h 1944915"/>
              <a:gd name="connsiteX3" fmla="*/ 0 w 2104571"/>
              <a:gd name="connsiteY3" fmla="*/ 1944915 h 1944915"/>
            </a:gdLst>
            <a:ahLst/>
            <a:cxnLst>
              <a:cxn ang="0">
                <a:pos x="connsiteX0" y="connsiteY0"/>
              </a:cxn>
              <a:cxn ang="0">
                <a:pos x="connsiteX1" y="connsiteY1"/>
              </a:cxn>
              <a:cxn ang="0">
                <a:pos x="connsiteX2" y="connsiteY2"/>
              </a:cxn>
              <a:cxn ang="0">
                <a:pos x="connsiteX3" y="connsiteY3"/>
              </a:cxn>
            </a:cxnLst>
            <a:rect l="l" t="t" r="r" b="b"/>
            <a:pathLst>
              <a:path w="2104571" h="1944915">
                <a:moveTo>
                  <a:pt x="0" y="0"/>
                </a:moveTo>
                <a:lnTo>
                  <a:pt x="2104571" y="0"/>
                </a:lnTo>
                <a:lnTo>
                  <a:pt x="2104571" y="1944915"/>
                </a:lnTo>
                <a:lnTo>
                  <a:pt x="0" y="1944915"/>
                </a:lnTo>
                <a:close/>
              </a:path>
            </a:pathLst>
          </a:custGeom>
        </p:spPr>
        <p:txBody>
          <a:bodyPr wrap="square">
            <a:noAutofit/>
          </a:bodyPr>
          <a:lstStyle>
            <a:lvl1pPr>
              <a:defRPr sz="1200"/>
            </a:lvl1pPr>
          </a:lstStyle>
          <a:p>
            <a:r>
              <a:rPr lang="en-US" dirty="0"/>
              <a:t>Picture</a:t>
            </a:r>
          </a:p>
        </p:txBody>
      </p:sp>
      <p:sp>
        <p:nvSpPr>
          <p:cNvPr id="15" name="Picture Placeholder 14">
            <a:extLst>
              <a:ext uri="{FF2B5EF4-FFF2-40B4-BE49-F238E27FC236}">
                <a16:creationId xmlns:a16="http://schemas.microsoft.com/office/drawing/2014/main" id="{1B726E2F-BE4F-4122-889F-EC76ACBDAAB7}"/>
              </a:ext>
            </a:extLst>
          </p:cNvPr>
          <p:cNvSpPr>
            <a:spLocks noGrp="1"/>
          </p:cNvSpPr>
          <p:nvPr>
            <p:ph type="pic" sz="quarter" idx="134" hasCustomPrompt="1"/>
          </p:nvPr>
        </p:nvSpPr>
        <p:spPr>
          <a:xfrm>
            <a:off x="6146804" y="4136504"/>
            <a:ext cx="2104571" cy="1944915"/>
          </a:xfrm>
          <a:custGeom>
            <a:avLst/>
            <a:gdLst>
              <a:gd name="connsiteX0" fmla="*/ 0 w 2104571"/>
              <a:gd name="connsiteY0" fmla="*/ 0 h 1944915"/>
              <a:gd name="connsiteX1" fmla="*/ 2104571 w 2104571"/>
              <a:gd name="connsiteY1" fmla="*/ 0 h 1944915"/>
              <a:gd name="connsiteX2" fmla="*/ 2104571 w 2104571"/>
              <a:gd name="connsiteY2" fmla="*/ 1944915 h 1944915"/>
              <a:gd name="connsiteX3" fmla="*/ 0 w 2104571"/>
              <a:gd name="connsiteY3" fmla="*/ 1944915 h 1944915"/>
            </a:gdLst>
            <a:ahLst/>
            <a:cxnLst>
              <a:cxn ang="0">
                <a:pos x="connsiteX0" y="connsiteY0"/>
              </a:cxn>
              <a:cxn ang="0">
                <a:pos x="connsiteX1" y="connsiteY1"/>
              </a:cxn>
              <a:cxn ang="0">
                <a:pos x="connsiteX2" y="connsiteY2"/>
              </a:cxn>
              <a:cxn ang="0">
                <a:pos x="connsiteX3" y="connsiteY3"/>
              </a:cxn>
            </a:cxnLst>
            <a:rect l="l" t="t" r="r" b="b"/>
            <a:pathLst>
              <a:path w="2104571" h="1944915">
                <a:moveTo>
                  <a:pt x="0" y="0"/>
                </a:moveTo>
                <a:lnTo>
                  <a:pt x="2104571" y="0"/>
                </a:lnTo>
                <a:lnTo>
                  <a:pt x="2104571" y="1944915"/>
                </a:lnTo>
                <a:lnTo>
                  <a:pt x="0" y="1944915"/>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8" name="Picture Placeholder 17">
            <a:extLst>
              <a:ext uri="{FF2B5EF4-FFF2-40B4-BE49-F238E27FC236}">
                <a16:creationId xmlns:a16="http://schemas.microsoft.com/office/drawing/2014/main" id="{7D3700DE-2766-4C1C-B61F-CEC8B02D4741}"/>
              </a:ext>
            </a:extLst>
          </p:cNvPr>
          <p:cNvSpPr>
            <a:spLocks noGrp="1"/>
          </p:cNvSpPr>
          <p:nvPr>
            <p:ph type="pic" sz="quarter" idx="136" hasCustomPrompt="1"/>
          </p:nvPr>
        </p:nvSpPr>
        <p:spPr>
          <a:xfrm>
            <a:off x="3897090" y="4136505"/>
            <a:ext cx="2104571" cy="1944915"/>
          </a:xfrm>
          <a:custGeom>
            <a:avLst/>
            <a:gdLst>
              <a:gd name="connsiteX0" fmla="*/ 0 w 2104571"/>
              <a:gd name="connsiteY0" fmla="*/ 0 h 1944915"/>
              <a:gd name="connsiteX1" fmla="*/ 2104571 w 2104571"/>
              <a:gd name="connsiteY1" fmla="*/ 0 h 1944915"/>
              <a:gd name="connsiteX2" fmla="*/ 2104571 w 2104571"/>
              <a:gd name="connsiteY2" fmla="*/ 1944915 h 1944915"/>
              <a:gd name="connsiteX3" fmla="*/ 0 w 2104571"/>
              <a:gd name="connsiteY3" fmla="*/ 1944915 h 1944915"/>
            </a:gdLst>
            <a:ahLst/>
            <a:cxnLst>
              <a:cxn ang="0">
                <a:pos x="connsiteX0" y="connsiteY0"/>
              </a:cxn>
              <a:cxn ang="0">
                <a:pos x="connsiteX1" y="connsiteY1"/>
              </a:cxn>
              <a:cxn ang="0">
                <a:pos x="connsiteX2" y="connsiteY2"/>
              </a:cxn>
              <a:cxn ang="0">
                <a:pos x="connsiteX3" y="connsiteY3"/>
              </a:cxn>
            </a:cxnLst>
            <a:rect l="l" t="t" r="r" b="b"/>
            <a:pathLst>
              <a:path w="2104571" h="1944915">
                <a:moveTo>
                  <a:pt x="0" y="0"/>
                </a:moveTo>
                <a:lnTo>
                  <a:pt x="2104571" y="0"/>
                </a:lnTo>
                <a:lnTo>
                  <a:pt x="2104571" y="1944915"/>
                </a:lnTo>
                <a:lnTo>
                  <a:pt x="0" y="1944915"/>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6708590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66_Title Slide">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68FF5079-F006-4B86-B729-27791B935533}"/>
              </a:ext>
            </a:extLst>
          </p:cNvPr>
          <p:cNvSpPr>
            <a:spLocks noGrp="1"/>
          </p:cNvSpPr>
          <p:nvPr>
            <p:ph type="pic" sz="quarter" idx="26" hasCustomPrompt="1"/>
          </p:nvPr>
        </p:nvSpPr>
        <p:spPr>
          <a:xfrm>
            <a:off x="0" y="3489"/>
            <a:ext cx="12192000" cy="6856099"/>
          </a:xfrm>
          <a:custGeom>
            <a:avLst/>
            <a:gdLst>
              <a:gd name="connsiteX0" fmla="*/ 0 w 2978150"/>
              <a:gd name="connsiteY0" fmla="*/ 0 h 2487613"/>
              <a:gd name="connsiteX1" fmla="*/ 2978150 w 2978150"/>
              <a:gd name="connsiteY1" fmla="*/ 0 h 2487613"/>
              <a:gd name="connsiteX2" fmla="*/ 2978150 w 2978150"/>
              <a:gd name="connsiteY2" fmla="*/ 2487613 h 2487613"/>
              <a:gd name="connsiteX3" fmla="*/ 0 w 2978150"/>
              <a:gd name="connsiteY3" fmla="*/ 2487613 h 2487613"/>
            </a:gdLst>
            <a:ahLst/>
            <a:cxnLst>
              <a:cxn ang="0">
                <a:pos x="connsiteX0" y="connsiteY0"/>
              </a:cxn>
              <a:cxn ang="0">
                <a:pos x="connsiteX1" y="connsiteY1"/>
              </a:cxn>
              <a:cxn ang="0">
                <a:pos x="connsiteX2" y="connsiteY2"/>
              </a:cxn>
              <a:cxn ang="0">
                <a:pos x="connsiteX3" y="connsiteY3"/>
              </a:cxn>
            </a:cxnLst>
            <a:rect l="l" t="t" r="r" b="b"/>
            <a:pathLst>
              <a:path w="2978150" h="2487613">
                <a:moveTo>
                  <a:pt x="0" y="0"/>
                </a:moveTo>
                <a:lnTo>
                  <a:pt x="2978150" y="0"/>
                </a:lnTo>
                <a:lnTo>
                  <a:pt x="2978150" y="2487613"/>
                </a:lnTo>
                <a:lnTo>
                  <a:pt x="0" y="2487613"/>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999180073"/>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422_Title Slide">
    <p:spTree>
      <p:nvGrpSpPr>
        <p:cNvPr id="1" name=""/>
        <p:cNvGrpSpPr/>
        <p:nvPr/>
      </p:nvGrpSpPr>
      <p:grpSpPr>
        <a:xfrm>
          <a:off x="0" y="0"/>
          <a:ext cx="0" cy="0"/>
          <a:chOff x="0" y="0"/>
          <a:chExt cx="0" cy="0"/>
        </a:xfrm>
      </p:grpSpPr>
      <p:sp>
        <p:nvSpPr>
          <p:cNvPr id="16" name="Picture Placeholder 15">
            <a:extLst>
              <a:ext uri="{FF2B5EF4-FFF2-40B4-BE49-F238E27FC236}">
                <a16:creationId xmlns:a16="http://schemas.microsoft.com/office/drawing/2014/main" id="{FBEA37F5-166F-4F21-8BFC-B8119B322F98}"/>
              </a:ext>
            </a:extLst>
          </p:cNvPr>
          <p:cNvSpPr>
            <a:spLocks noGrp="1"/>
          </p:cNvSpPr>
          <p:nvPr>
            <p:ph type="pic" sz="quarter" idx="133" hasCustomPrompt="1"/>
          </p:nvPr>
        </p:nvSpPr>
        <p:spPr>
          <a:xfrm>
            <a:off x="1388431" y="2194778"/>
            <a:ext cx="2515174" cy="2515174"/>
          </a:xfrm>
          <a:custGeom>
            <a:avLst/>
            <a:gdLst>
              <a:gd name="connsiteX0" fmla="*/ 1257587 w 2515174"/>
              <a:gd name="connsiteY0" fmla="*/ 0 h 2515174"/>
              <a:gd name="connsiteX1" fmla="*/ 2515174 w 2515174"/>
              <a:gd name="connsiteY1" fmla="*/ 1257587 h 2515174"/>
              <a:gd name="connsiteX2" fmla="*/ 1257587 w 2515174"/>
              <a:gd name="connsiteY2" fmla="*/ 2515174 h 2515174"/>
              <a:gd name="connsiteX3" fmla="*/ 0 w 2515174"/>
              <a:gd name="connsiteY3" fmla="*/ 1257587 h 2515174"/>
              <a:gd name="connsiteX4" fmla="*/ 1257587 w 2515174"/>
              <a:gd name="connsiteY4" fmla="*/ 0 h 25151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15174" h="2515174">
                <a:moveTo>
                  <a:pt x="1257587" y="0"/>
                </a:moveTo>
                <a:cubicBezTo>
                  <a:pt x="1952133" y="0"/>
                  <a:pt x="2515174" y="563041"/>
                  <a:pt x="2515174" y="1257587"/>
                </a:cubicBezTo>
                <a:cubicBezTo>
                  <a:pt x="2515174" y="1952133"/>
                  <a:pt x="1952133" y="2515174"/>
                  <a:pt x="1257587" y="2515174"/>
                </a:cubicBezTo>
                <a:cubicBezTo>
                  <a:pt x="563041" y="2515174"/>
                  <a:pt x="0" y="1952133"/>
                  <a:pt x="0" y="1257587"/>
                </a:cubicBezTo>
                <a:cubicBezTo>
                  <a:pt x="0" y="563041"/>
                  <a:pt x="563041" y="0"/>
                  <a:pt x="1257587" y="0"/>
                </a:cubicBezTo>
                <a:close/>
              </a:path>
            </a:pathLst>
          </a:custGeom>
        </p:spPr>
        <p:txBody>
          <a:bodyPr wrap="square">
            <a:noAutofit/>
          </a:bodyPr>
          <a:lstStyle>
            <a:lvl1pPr>
              <a:defRPr sz="1200"/>
            </a:lvl1pPr>
          </a:lstStyle>
          <a:p>
            <a:r>
              <a:rPr lang="en-US" dirty="0"/>
              <a:t>Picture</a:t>
            </a:r>
          </a:p>
        </p:txBody>
      </p:sp>
      <p:sp>
        <p:nvSpPr>
          <p:cNvPr id="24" name="Picture Placeholder 23">
            <a:extLst>
              <a:ext uri="{FF2B5EF4-FFF2-40B4-BE49-F238E27FC236}">
                <a16:creationId xmlns:a16="http://schemas.microsoft.com/office/drawing/2014/main" id="{5AA3B008-A70F-44E6-B934-D0C333D1BFC7}"/>
              </a:ext>
            </a:extLst>
          </p:cNvPr>
          <p:cNvSpPr>
            <a:spLocks noGrp="1"/>
          </p:cNvSpPr>
          <p:nvPr>
            <p:ph type="pic" sz="quarter" idx="135" hasCustomPrompt="1"/>
          </p:nvPr>
        </p:nvSpPr>
        <p:spPr>
          <a:xfrm>
            <a:off x="8288394" y="2997889"/>
            <a:ext cx="2515174" cy="2515174"/>
          </a:xfrm>
          <a:custGeom>
            <a:avLst/>
            <a:gdLst>
              <a:gd name="connsiteX0" fmla="*/ 1257587 w 2515174"/>
              <a:gd name="connsiteY0" fmla="*/ 0 h 2515174"/>
              <a:gd name="connsiteX1" fmla="*/ 2515174 w 2515174"/>
              <a:gd name="connsiteY1" fmla="*/ 1257587 h 2515174"/>
              <a:gd name="connsiteX2" fmla="*/ 1257587 w 2515174"/>
              <a:gd name="connsiteY2" fmla="*/ 2515174 h 2515174"/>
              <a:gd name="connsiteX3" fmla="*/ 0 w 2515174"/>
              <a:gd name="connsiteY3" fmla="*/ 1257587 h 2515174"/>
              <a:gd name="connsiteX4" fmla="*/ 1257587 w 2515174"/>
              <a:gd name="connsiteY4" fmla="*/ 0 h 25151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15174" h="2515174">
                <a:moveTo>
                  <a:pt x="1257587" y="0"/>
                </a:moveTo>
                <a:cubicBezTo>
                  <a:pt x="1952133" y="0"/>
                  <a:pt x="2515174" y="563041"/>
                  <a:pt x="2515174" y="1257587"/>
                </a:cubicBezTo>
                <a:cubicBezTo>
                  <a:pt x="2515174" y="1952133"/>
                  <a:pt x="1952133" y="2515174"/>
                  <a:pt x="1257587" y="2515174"/>
                </a:cubicBezTo>
                <a:cubicBezTo>
                  <a:pt x="563041" y="2515174"/>
                  <a:pt x="0" y="1952133"/>
                  <a:pt x="0" y="1257587"/>
                </a:cubicBezTo>
                <a:cubicBezTo>
                  <a:pt x="0" y="563041"/>
                  <a:pt x="563041" y="0"/>
                  <a:pt x="1257587" y="0"/>
                </a:cubicBezTo>
                <a:close/>
              </a:path>
            </a:pathLst>
          </a:custGeom>
        </p:spPr>
        <p:txBody>
          <a:bodyPr wrap="square">
            <a:noAutofit/>
          </a:bodyPr>
          <a:lstStyle>
            <a:lvl1pPr>
              <a:defRPr sz="1200"/>
            </a:lvl1pPr>
          </a:lstStyle>
          <a:p>
            <a:r>
              <a:rPr lang="en-US" dirty="0"/>
              <a:t>Picture</a:t>
            </a:r>
          </a:p>
        </p:txBody>
      </p:sp>
      <p:sp>
        <p:nvSpPr>
          <p:cNvPr id="21" name="Picture Placeholder 20">
            <a:extLst>
              <a:ext uri="{FF2B5EF4-FFF2-40B4-BE49-F238E27FC236}">
                <a16:creationId xmlns:a16="http://schemas.microsoft.com/office/drawing/2014/main" id="{870D1568-8205-47B0-B554-33C0208126CC}"/>
              </a:ext>
            </a:extLst>
          </p:cNvPr>
          <p:cNvSpPr>
            <a:spLocks noGrp="1"/>
          </p:cNvSpPr>
          <p:nvPr>
            <p:ph type="pic" sz="quarter" idx="137" hasCustomPrompt="1"/>
          </p:nvPr>
        </p:nvSpPr>
        <p:spPr>
          <a:xfrm>
            <a:off x="5388242" y="2159997"/>
            <a:ext cx="2515174" cy="2515174"/>
          </a:xfrm>
          <a:custGeom>
            <a:avLst/>
            <a:gdLst>
              <a:gd name="connsiteX0" fmla="*/ 1257587 w 2515174"/>
              <a:gd name="connsiteY0" fmla="*/ 0 h 2515174"/>
              <a:gd name="connsiteX1" fmla="*/ 2515174 w 2515174"/>
              <a:gd name="connsiteY1" fmla="*/ 1257587 h 2515174"/>
              <a:gd name="connsiteX2" fmla="*/ 1257587 w 2515174"/>
              <a:gd name="connsiteY2" fmla="*/ 2515174 h 2515174"/>
              <a:gd name="connsiteX3" fmla="*/ 0 w 2515174"/>
              <a:gd name="connsiteY3" fmla="*/ 1257587 h 2515174"/>
              <a:gd name="connsiteX4" fmla="*/ 1257587 w 2515174"/>
              <a:gd name="connsiteY4" fmla="*/ 0 h 25151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15174" h="2515174">
                <a:moveTo>
                  <a:pt x="1257587" y="0"/>
                </a:moveTo>
                <a:cubicBezTo>
                  <a:pt x="1952133" y="0"/>
                  <a:pt x="2515174" y="563041"/>
                  <a:pt x="2515174" y="1257587"/>
                </a:cubicBezTo>
                <a:cubicBezTo>
                  <a:pt x="2515174" y="1952133"/>
                  <a:pt x="1952133" y="2515174"/>
                  <a:pt x="1257587" y="2515174"/>
                </a:cubicBezTo>
                <a:cubicBezTo>
                  <a:pt x="563041" y="2515174"/>
                  <a:pt x="0" y="1952133"/>
                  <a:pt x="0" y="1257587"/>
                </a:cubicBezTo>
                <a:cubicBezTo>
                  <a:pt x="0" y="563041"/>
                  <a:pt x="563041" y="0"/>
                  <a:pt x="1257587" y="0"/>
                </a:cubicBezTo>
                <a:close/>
              </a:path>
            </a:pathLst>
          </a:custGeom>
        </p:spPr>
        <p:txBody>
          <a:bodyPr wrap="square">
            <a:noAutofit/>
          </a:bodyPr>
          <a:lstStyle>
            <a:lvl1pPr>
              <a:defRPr sz="1200"/>
            </a:lvl1pPr>
          </a:lstStyle>
          <a:p>
            <a:r>
              <a:rPr lang="en-US" dirty="0"/>
              <a:t>Picture</a:t>
            </a:r>
          </a:p>
        </p:txBody>
      </p:sp>
      <p:sp>
        <p:nvSpPr>
          <p:cNvPr id="19" name="Picture Placeholder 18">
            <a:extLst>
              <a:ext uri="{FF2B5EF4-FFF2-40B4-BE49-F238E27FC236}">
                <a16:creationId xmlns:a16="http://schemas.microsoft.com/office/drawing/2014/main" id="{9A9FC2DC-0D4B-4779-83EA-66FAB702C636}"/>
              </a:ext>
            </a:extLst>
          </p:cNvPr>
          <p:cNvSpPr>
            <a:spLocks noGrp="1"/>
          </p:cNvSpPr>
          <p:nvPr>
            <p:ph type="pic" sz="quarter" idx="134" hasCustomPrompt="1"/>
          </p:nvPr>
        </p:nvSpPr>
        <p:spPr>
          <a:xfrm>
            <a:off x="5800333" y="4373064"/>
            <a:ext cx="1536474" cy="1536474"/>
          </a:xfrm>
          <a:custGeom>
            <a:avLst/>
            <a:gdLst>
              <a:gd name="connsiteX0" fmla="*/ 768237 w 1536474"/>
              <a:gd name="connsiteY0" fmla="*/ 0 h 1536474"/>
              <a:gd name="connsiteX1" fmla="*/ 1536474 w 1536474"/>
              <a:gd name="connsiteY1" fmla="*/ 768237 h 1536474"/>
              <a:gd name="connsiteX2" fmla="*/ 768237 w 1536474"/>
              <a:gd name="connsiteY2" fmla="*/ 1536474 h 1536474"/>
              <a:gd name="connsiteX3" fmla="*/ 0 w 1536474"/>
              <a:gd name="connsiteY3" fmla="*/ 768237 h 1536474"/>
              <a:gd name="connsiteX4" fmla="*/ 768237 w 1536474"/>
              <a:gd name="connsiteY4" fmla="*/ 0 h 15364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6474" h="1536474">
                <a:moveTo>
                  <a:pt x="768237" y="0"/>
                </a:moveTo>
                <a:cubicBezTo>
                  <a:pt x="1192523" y="0"/>
                  <a:pt x="1536474" y="343951"/>
                  <a:pt x="1536474" y="768237"/>
                </a:cubicBezTo>
                <a:cubicBezTo>
                  <a:pt x="1536474" y="1192523"/>
                  <a:pt x="1192523" y="1536474"/>
                  <a:pt x="768237" y="1536474"/>
                </a:cubicBezTo>
                <a:cubicBezTo>
                  <a:pt x="343951" y="1536474"/>
                  <a:pt x="0" y="1192523"/>
                  <a:pt x="0" y="768237"/>
                </a:cubicBezTo>
                <a:cubicBezTo>
                  <a:pt x="0" y="343951"/>
                  <a:pt x="343951" y="0"/>
                  <a:pt x="768237"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23" name="Picture Placeholder 22">
            <a:extLst>
              <a:ext uri="{FF2B5EF4-FFF2-40B4-BE49-F238E27FC236}">
                <a16:creationId xmlns:a16="http://schemas.microsoft.com/office/drawing/2014/main" id="{47338215-DE48-4EB9-A387-EB49BE0E20F4}"/>
              </a:ext>
            </a:extLst>
          </p:cNvPr>
          <p:cNvSpPr>
            <a:spLocks noGrp="1"/>
          </p:cNvSpPr>
          <p:nvPr>
            <p:ph type="pic" sz="quarter" idx="138" hasCustomPrompt="1"/>
          </p:nvPr>
        </p:nvSpPr>
        <p:spPr>
          <a:xfrm>
            <a:off x="9245751" y="1798303"/>
            <a:ext cx="1536474" cy="1536474"/>
          </a:xfrm>
          <a:custGeom>
            <a:avLst/>
            <a:gdLst>
              <a:gd name="connsiteX0" fmla="*/ 768237 w 1536474"/>
              <a:gd name="connsiteY0" fmla="*/ 0 h 1536474"/>
              <a:gd name="connsiteX1" fmla="*/ 1536474 w 1536474"/>
              <a:gd name="connsiteY1" fmla="*/ 768237 h 1536474"/>
              <a:gd name="connsiteX2" fmla="*/ 768237 w 1536474"/>
              <a:gd name="connsiteY2" fmla="*/ 1536474 h 1536474"/>
              <a:gd name="connsiteX3" fmla="*/ 0 w 1536474"/>
              <a:gd name="connsiteY3" fmla="*/ 768237 h 1536474"/>
              <a:gd name="connsiteX4" fmla="*/ 768237 w 1536474"/>
              <a:gd name="connsiteY4" fmla="*/ 0 h 15364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6474" h="1536474">
                <a:moveTo>
                  <a:pt x="768237" y="0"/>
                </a:moveTo>
                <a:cubicBezTo>
                  <a:pt x="1192523" y="0"/>
                  <a:pt x="1536474" y="343951"/>
                  <a:pt x="1536474" y="768237"/>
                </a:cubicBezTo>
                <a:cubicBezTo>
                  <a:pt x="1536474" y="1192523"/>
                  <a:pt x="1192523" y="1536474"/>
                  <a:pt x="768237" y="1536474"/>
                </a:cubicBezTo>
                <a:cubicBezTo>
                  <a:pt x="343951" y="1536474"/>
                  <a:pt x="0" y="1192523"/>
                  <a:pt x="0" y="768237"/>
                </a:cubicBezTo>
                <a:cubicBezTo>
                  <a:pt x="0" y="343951"/>
                  <a:pt x="343951" y="0"/>
                  <a:pt x="768237" y="0"/>
                </a:cubicBezTo>
                <a:close/>
              </a:path>
            </a:pathLst>
          </a:custGeom>
        </p:spPr>
        <p:txBody>
          <a:bodyPr wrap="square">
            <a:noAutofit/>
          </a:bodyPr>
          <a:lstStyle>
            <a:lvl1pPr>
              <a:defRPr sz="1200"/>
            </a:lvl1pPr>
          </a:lstStyle>
          <a:p>
            <a:r>
              <a:rPr lang="en-US" dirty="0"/>
              <a:t>Picture</a:t>
            </a:r>
          </a:p>
        </p:txBody>
      </p:sp>
      <p:sp>
        <p:nvSpPr>
          <p:cNvPr id="17" name="Picture Placeholder 16">
            <a:extLst>
              <a:ext uri="{FF2B5EF4-FFF2-40B4-BE49-F238E27FC236}">
                <a16:creationId xmlns:a16="http://schemas.microsoft.com/office/drawing/2014/main" id="{F3126275-00D4-4124-ADB1-2FC7339589A8}"/>
              </a:ext>
            </a:extLst>
          </p:cNvPr>
          <p:cNvSpPr>
            <a:spLocks noGrp="1"/>
          </p:cNvSpPr>
          <p:nvPr>
            <p:ph type="pic" sz="quarter" idx="136" hasCustomPrompt="1"/>
          </p:nvPr>
        </p:nvSpPr>
        <p:spPr>
          <a:xfrm>
            <a:off x="3424103" y="3608250"/>
            <a:ext cx="1536474" cy="1536474"/>
          </a:xfrm>
          <a:custGeom>
            <a:avLst/>
            <a:gdLst>
              <a:gd name="connsiteX0" fmla="*/ 768237 w 1536474"/>
              <a:gd name="connsiteY0" fmla="*/ 0 h 1536474"/>
              <a:gd name="connsiteX1" fmla="*/ 1536474 w 1536474"/>
              <a:gd name="connsiteY1" fmla="*/ 768237 h 1536474"/>
              <a:gd name="connsiteX2" fmla="*/ 768237 w 1536474"/>
              <a:gd name="connsiteY2" fmla="*/ 1536474 h 1536474"/>
              <a:gd name="connsiteX3" fmla="*/ 0 w 1536474"/>
              <a:gd name="connsiteY3" fmla="*/ 768237 h 1536474"/>
              <a:gd name="connsiteX4" fmla="*/ 768237 w 1536474"/>
              <a:gd name="connsiteY4" fmla="*/ 0 h 15364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6474" h="1536474">
                <a:moveTo>
                  <a:pt x="768237" y="0"/>
                </a:moveTo>
                <a:cubicBezTo>
                  <a:pt x="1192523" y="0"/>
                  <a:pt x="1536474" y="343951"/>
                  <a:pt x="1536474" y="768237"/>
                </a:cubicBezTo>
                <a:cubicBezTo>
                  <a:pt x="1536474" y="1192523"/>
                  <a:pt x="1192523" y="1536474"/>
                  <a:pt x="768237" y="1536474"/>
                </a:cubicBezTo>
                <a:cubicBezTo>
                  <a:pt x="343951" y="1536474"/>
                  <a:pt x="0" y="1192523"/>
                  <a:pt x="0" y="768237"/>
                </a:cubicBezTo>
                <a:cubicBezTo>
                  <a:pt x="0" y="343951"/>
                  <a:pt x="343951" y="0"/>
                  <a:pt x="768237" y="0"/>
                </a:cubicBez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583177768"/>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423_Title Slide">
    <p:spTree>
      <p:nvGrpSpPr>
        <p:cNvPr id="1" name=""/>
        <p:cNvGrpSpPr/>
        <p:nvPr/>
      </p:nvGrpSpPr>
      <p:grpSpPr>
        <a:xfrm>
          <a:off x="0" y="0"/>
          <a:ext cx="0" cy="0"/>
          <a:chOff x="0" y="0"/>
          <a:chExt cx="0" cy="0"/>
        </a:xfrm>
      </p:grpSpPr>
      <p:sp>
        <p:nvSpPr>
          <p:cNvPr id="33" name="Picture Placeholder 32">
            <a:extLst>
              <a:ext uri="{FF2B5EF4-FFF2-40B4-BE49-F238E27FC236}">
                <a16:creationId xmlns:a16="http://schemas.microsoft.com/office/drawing/2014/main" id="{02844D3C-ABCA-4644-AD31-14CFDA87208F}"/>
              </a:ext>
            </a:extLst>
          </p:cNvPr>
          <p:cNvSpPr>
            <a:spLocks noGrp="1"/>
          </p:cNvSpPr>
          <p:nvPr>
            <p:ph type="pic" sz="quarter" idx="141" hasCustomPrompt="1"/>
          </p:nvPr>
        </p:nvSpPr>
        <p:spPr>
          <a:xfrm>
            <a:off x="5210175" y="4227764"/>
            <a:ext cx="1771650" cy="1771650"/>
          </a:xfrm>
          <a:custGeom>
            <a:avLst/>
            <a:gdLst>
              <a:gd name="connsiteX0" fmla="*/ 885825 w 1771650"/>
              <a:gd name="connsiteY0" fmla="*/ 0 h 1771650"/>
              <a:gd name="connsiteX1" fmla="*/ 1771650 w 1771650"/>
              <a:gd name="connsiteY1" fmla="*/ 885825 h 1771650"/>
              <a:gd name="connsiteX2" fmla="*/ 885825 w 1771650"/>
              <a:gd name="connsiteY2" fmla="*/ 1771650 h 1771650"/>
              <a:gd name="connsiteX3" fmla="*/ 0 w 1771650"/>
              <a:gd name="connsiteY3" fmla="*/ 885825 h 1771650"/>
              <a:gd name="connsiteX4" fmla="*/ 885825 w 1771650"/>
              <a:gd name="connsiteY4" fmla="*/ 0 h 1771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71650" h="1771650">
                <a:moveTo>
                  <a:pt x="885825" y="0"/>
                </a:moveTo>
                <a:cubicBezTo>
                  <a:pt x="1375053" y="0"/>
                  <a:pt x="1771650" y="396597"/>
                  <a:pt x="1771650" y="885825"/>
                </a:cubicBezTo>
                <a:cubicBezTo>
                  <a:pt x="1771650" y="1375053"/>
                  <a:pt x="1375053" y="1771650"/>
                  <a:pt x="885825" y="1771650"/>
                </a:cubicBezTo>
                <a:cubicBezTo>
                  <a:pt x="396597" y="1771650"/>
                  <a:pt x="0" y="1375053"/>
                  <a:pt x="0" y="885825"/>
                </a:cubicBezTo>
                <a:cubicBezTo>
                  <a:pt x="0" y="396597"/>
                  <a:pt x="396597" y="0"/>
                  <a:pt x="885825" y="0"/>
                </a:cubicBezTo>
                <a:close/>
              </a:path>
            </a:pathLst>
          </a:custGeom>
        </p:spPr>
        <p:txBody>
          <a:bodyPr wrap="square">
            <a:noAutofit/>
          </a:bodyPr>
          <a:lstStyle>
            <a:lvl1pPr>
              <a:defRPr sz="1200"/>
            </a:lvl1pPr>
          </a:lstStyle>
          <a:p>
            <a:r>
              <a:rPr lang="en-US" dirty="0"/>
              <a:t>Picture</a:t>
            </a:r>
          </a:p>
        </p:txBody>
      </p:sp>
      <p:sp>
        <p:nvSpPr>
          <p:cNvPr id="21" name="Picture Placeholder 20">
            <a:extLst>
              <a:ext uri="{FF2B5EF4-FFF2-40B4-BE49-F238E27FC236}">
                <a16:creationId xmlns:a16="http://schemas.microsoft.com/office/drawing/2014/main" id="{563622D0-DB8B-4789-A2A5-7B85B2E2D833}"/>
              </a:ext>
            </a:extLst>
          </p:cNvPr>
          <p:cNvSpPr>
            <a:spLocks noGrp="1"/>
          </p:cNvSpPr>
          <p:nvPr>
            <p:ph type="pic" sz="quarter" idx="133" hasCustomPrompt="1"/>
          </p:nvPr>
        </p:nvSpPr>
        <p:spPr>
          <a:xfrm>
            <a:off x="629467" y="2111257"/>
            <a:ext cx="1771650" cy="1771650"/>
          </a:xfrm>
          <a:custGeom>
            <a:avLst/>
            <a:gdLst>
              <a:gd name="connsiteX0" fmla="*/ 885825 w 1771650"/>
              <a:gd name="connsiteY0" fmla="*/ 0 h 1771650"/>
              <a:gd name="connsiteX1" fmla="*/ 1771650 w 1771650"/>
              <a:gd name="connsiteY1" fmla="*/ 885825 h 1771650"/>
              <a:gd name="connsiteX2" fmla="*/ 885825 w 1771650"/>
              <a:gd name="connsiteY2" fmla="*/ 1771650 h 1771650"/>
              <a:gd name="connsiteX3" fmla="*/ 0 w 1771650"/>
              <a:gd name="connsiteY3" fmla="*/ 885825 h 1771650"/>
              <a:gd name="connsiteX4" fmla="*/ 885825 w 1771650"/>
              <a:gd name="connsiteY4" fmla="*/ 0 h 1771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71650" h="1771650">
                <a:moveTo>
                  <a:pt x="885825" y="0"/>
                </a:moveTo>
                <a:cubicBezTo>
                  <a:pt x="1375053" y="0"/>
                  <a:pt x="1771650" y="396597"/>
                  <a:pt x="1771650" y="885825"/>
                </a:cubicBezTo>
                <a:cubicBezTo>
                  <a:pt x="1771650" y="1375053"/>
                  <a:pt x="1375053" y="1771650"/>
                  <a:pt x="885825" y="1771650"/>
                </a:cubicBezTo>
                <a:cubicBezTo>
                  <a:pt x="396597" y="1771650"/>
                  <a:pt x="0" y="1375053"/>
                  <a:pt x="0" y="885825"/>
                </a:cubicBezTo>
                <a:cubicBezTo>
                  <a:pt x="0" y="396597"/>
                  <a:pt x="396597" y="0"/>
                  <a:pt x="885825" y="0"/>
                </a:cubicBezTo>
                <a:close/>
              </a:path>
            </a:pathLst>
          </a:custGeom>
        </p:spPr>
        <p:txBody>
          <a:bodyPr wrap="square">
            <a:noAutofit/>
          </a:bodyPr>
          <a:lstStyle>
            <a:lvl1pPr>
              <a:defRPr sz="1200"/>
            </a:lvl1pPr>
          </a:lstStyle>
          <a:p>
            <a:r>
              <a:rPr lang="en-US" dirty="0"/>
              <a:t>Picture</a:t>
            </a:r>
          </a:p>
        </p:txBody>
      </p:sp>
      <p:sp>
        <p:nvSpPr>
          <p:cNvPr id="35" name="Picture Placeholder 34">
            <a:extLst>
              <a:ext uri="{FF2B5EF4-FFF2-40B4-BE49-F238E27FC236}">
                <a16:creationId xmlns:a16="http://schemas.microsoft.com/office/drawing/2014/main" id="{04AF84C2-1B6B-4AC9-823D-8BCCECE54017}"/>
              </a:ext>
            </a:extLst>
          </p:cNvPr>
          <p:cNvSpPr>
            <a:spLocks noGrp="1"/>
          </p:cNvSpPr>
          <p:nvPr>
            <p:ph type="pic" sz="quarter" idx="142" hasCustomPrompt="1"/>
          </p:nvPr>
        </p:nvSpPr>
        <p:spPr>
          <a:xfrm>
            <a:off x="7500529" y="4227764"/>
            <a:ext cx="1771650" cy="1771650"/>
          </a:xfrm>
          <a:custGeom>
            <a:avLst/>
            <a:gdLst>
              <a:gd name="connsiteX0" fmla="*/ 885825 w 1771650"/>
              <a:gd name="connsiteY0" fmla="*/ 0 h 1771650"/>
              <a:gd name="connsiteX1" fmla="*/ 1771650 w 1771650"/>
              <a:gd name="connsiteY1" fmla="*/ 885825 h 1771650"/>
              <a:gd name="connsiteX2" fmla="*/ 885825 w 1771650"/>
              <a:gd name="connsiteY2" fmla="*/ 1771650 h 1771650"/>
              <a:gd name="connsiteX3" fmla="*/ 0 w 1771650"/>
              <a:gd name="connsiteY3" fmla="*/ 885825 h 1771650"/>
              <a:gd name="connsiteX4" fmla="*/ 885825 w 1771650"/>
              <a:gd name="connsiteY4" fmla="*/ 0 h 1771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71650" h="1771650">
                <a:moveTo>
                  <a:pt x="885825" y="0"/>
                </a:moveTo>
                <a:cubicBezTo>
                  <a:pt x="1375053" y="0"/>
                  <a:pt x="1771650" y="396597"/>
                  <a:pt x="1771650" y="885825"/>
                </a:cubicBezTo>
                <a:cubicBezTo>
                  <a:pt x="1771650" y="1375053"/>
                  <a:pt x="1375053" y="1771650"/>
                  <a:pt x="885825" y="1771650"/>
                </a:cubicBezTo>
                <a:cubicBezTo>
                  <a:pt x="396597" y="1771650"/>
                  <a:pt x="0" y="1375053"/>
                  <a:pt x="0" y="885825"/>
                </a:cubicBezTo>
                <a:cubicBezTo>
                  <a:pt x="0" y="396597"/>
                  <a:pt x="396597" y="0"/>
                  <a:pt x="885825" y="0"/>
                </a:cubicBezTo>
                <a:close/>
              </a:path>
            </a:pathLst>
          </a:custGeom>
        </p:spPr>
        <p:txBody>
          <a:bodyPr wrap="square">
            <a:noAutofit/>
          </a:bodyPr>
          <a:lstStyle>
            <a:lvl1pPr>
              <a:defRPr sz="1200"/>
            </a:lvl1pPr>
          </a:lstStyle>
          <a:p>
            <a:r>
              <a:rPr lang="en-US" dirty="0"/>
              <a:t>Picture</a:t>
            </a:r>
          </a:p>
        </p:txBody>
      </p:sp>
      <p:sp>
        <p:nvSpPr>
          <p:cNvPr id="31" name="Picture Placeholder 30">
            <a:extLst>
              <a:ext uri="{FF2B5EF4-FFF2-40B4-BE49-F238E27FC236}">
                <a16:creationId xmlns:a16="http://schemas.microsoft.com/office/drawing/2014/main" id="{E9FD7051-1650-4B47-AADF-7D8F7E191B54}"/>
              </a:ext>
            </a:extLst>
          </p:cNvPr>
          <p:cNvSpPr>
            <a:spLocks noGrp="1"/>
          </p:cNvSpPr>
          <p:nvPr>
            <p:ph type="pic" sz="quarter" idx="140" hasCustomPrompt="1"/>
          </p:nvPr>
        </p:nvSpPr>
        <p:spPr>
          <a:xfrm>
            <a:off x="2919821" y="4227764"/>
            <a:ext cx="1771650" cy="1771650"/>
          </a:xfrm>
          <a:custGeom>
            <a:avLst/>
            <a:gdLst>
              <a:gd name="connsiteX0" fmla="*/ 885825 w 1771650"/>
              <a:gd name="connsiteY0" fmla="*/ 0 h 1771650"/>
              <a:gd name="connsiteX1" fmla="*/ 1771650 w 1771650"/>
              <a:gd name="connsiteY1" fmla="*/ 885825 h 1771650"/>
              <a:gd name="connsiteX2" fmla="*/ 885825 w 1771650"/>
              <a:gd name="connsiteY2" fmla="*/ 1771650 h 1771650"/>
              <a:gd name="connsiteX3" fmla="*/ 0 w 1771650"/>
              <a:gd name="connsiteY3" fmla="*/ 885825 h 1771650"/>
              <a:gd name="connsiteX4" fmla="*/ 885825 w 1771650"/>
              <a:gd name="connsiteY4" fmla="*/ 0 h 1771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71650" h="1771650">
                <a:moveTo>
                  <a:pt x="885825" y="0"/>
                </a:moveTo>
                <a:cubicBezTo>
                  <a:pt x="1375053" y="0"/>
                  <a:pt x="1771650" y="396597"/>
                  <a:pt x="1771650" y="885825"/>
                </a:cubicBezTo>
                <a:cubicBezTo>
                  <a:pt x="1771650" y="1375053"/>
                  <a:pt x="1375053" y="1771650"/>
                  <a:pt x="885825" y="1771650"/>
                </a:cubicBezTo>
                <a:cubicBezTo>
                  <a:pt x="396597" y="1771650"/>
                  <a:pt x="0" y="1375053"/>
                  <a:pt x="0" y="885825"/>
                </a:cubicBezTo>
                <a:cubicBezTo>
                  <a:pt x="0" y="396597"/>
                  <a:pt x="396597" y="0"/>
                  <a:pt x="885825" y="0"/>
                </a:cubicBezTo>
                <a:close/>
              </a:path>
            </a:pathLst>
          </a:custGeom>
        </p:spPr>
        <p:txBody>
          <a:bodyPr wrap="square">
            <a:noAutofit/>
          </a:bodyPr>
          <a:lstStyle>
            <a:lvl1pPr>
              <a:defRPr sz="1200"/>
            </a:lvl1pPr>
          </a:lstStyle>
          <a:p>
            <a:r>
              <a:rPr lang="en-US" dirty="0"/>
              <a:t>Picture</a:t>
            </a:r>
          </a:p>
        </p:txBody>
      </p:sp>
      <p:sp>
        <p:nvSpPr>
          <p:cNvPr id="25" name="Picture Placeholder 24">
            <a:extLst>
              <a:ext uri="{FF2B5EF4-FFF2-40B4-BE49-F238E27FC236}">
                <a16:creationId xmlns:a16="http://schemas.microsoft.com/office/drawing/2014/main" id="{D3A37F47-8564-4529-BC9F-6655330F8366}"/>
              </a:ext>
            </a:extLst>
          </p:cNvPr>
          <p:cNvSpPr>
            <a:spLocks noGrp="1"/>
          </p:cNvSpPr>
          <p:nvPr>
            <p:ph type="pic" sz="quarter" idx="137" hasCustomPrompt="1"/>
          </p:nvPr>
        </p:nvSpPr>
        <p:spPr>
          <a:xfrm>
            <a:off x="7500529" y="2111257"/>
            <a:ext cx="1771650" cy="1771650"/>
          </a:xfrm>
          <a:custGeom>
            <a:avLst/>
            <a:gdLst>
              <a:gd name="connsiteX0" fmla="*/ 885825 w 1771650"/>
              <a:gd name="connsiteY0" fmla="*/ 0 h 1771650"/>
              <a:gd name="connsiteX1" fmla="*/ 1771650 w 1771650"/>
              <a:gd name="connsiteY1" fmla="*/ 885825 h 1771650"/>
              <a:gd name="connsiteX2" fmla="*/ 885825 w 1771650"/>
              <a:gd name="connsiteY2" fmla="*/ 1771650 h 1771650"/>
              <a:gd name="connsiteX3" fmla="*/ 0 w 1771650"/>
              <a:gd name="connsiteY3" fmla="*/ 885825 h 1771650"/>
              <a:gd name="connsiteX4" fmla="*/ 885825 w 1771650"/>
              <a:gd name="connsiteY4" fmla="*/ 0 h 1771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71650" h="1771650">
                <a:moveTo>
                  <a:pt x="885825" y="0"/>
                </a:moveTo>
                <a:cubicBezTo>
                  <a:pt x="1375053" y="0"/>
                  <a:pt x="1771650" y="396597"/>
                  <a:pt x="1771650" y="885825"/>
                </a:cubicBezTo>
                <a:cubicBezTo>
                  <a:pt x="1771650" y="1375053"/>
                  <a:pt x="1375053" y="1771650"/>
                  <a:pt x="885825" y="1771650"/>
                </a:cubicBezTo>
                <a:cubicBezTo>
                  <a:pt x="396597" y="1771650"/>
                  <a:pt x="0" y="1375053"/>
                  <a:pt x="0" y="885825"/>
                </a:cubicBezTo>
                <a:cubicBezTo>
                  <a:pt x="0" y="396597"/>
                  <a:pt x="396597" y="0"/>
                  <a:pt x="885825" y="0"/>
                </a:cubicBezTo>
                <a:close/>
              </a:path>
            </a:pathLst>
          </a:custGeom>
        </p:spPr>
        <p:txBody>
          <a:bodyPr wrap="square">
            <a:noAutofit/>
          </a:bodyPr>
          <a:lstStyle>
            <a:lvl1pPr>
              <a:defRPr sz="1200"/>
            </a:lvl1pPr>
          </a:lstStyle>
          <a:p>
            <a:r>
              <a:rPr lang="en-US" dirty="0"/>
              <a:t>Picture</a:t>
            </a:r>
          </a:p>
        </p:txBody>
      </p:sp>
      <p:sp>
        <p:nvSpPr>
          <p:cNvPr id="22" name="Picture Placeholder 21">
            <a:extLst>
              <a:ext uri="{FF2B5EF4-FFF2-40B4-BE49-F238E27FC236}">
                <a16:creationId xmlns:a16="http://schemas.microsoft.com/office/drawing/2014/main" id="{A111F7DA-4615-409D-838E-E242B083AA3B}"/>
              </a:ext>
            </a:extLst>
          </p:cNvPr>
          <p:cNvSpPr>
            <a:spLocks noGrp="1"/>
          </p:cNvSpPr>
          <p:nvPr>
            <p:ph type="pic" sz="quarter" idx="135" hasCustomPrompt="1"/>
          </p:nvPr>
        </p:nvSpPr>
        <p:spPr>
          <a:xfrm>
            <a:off x="2919821" y="2111257"/>
            <a:ext cx="1771650" cy="1771650"/>
          </a:xfrm>
          <a:custGeom>
            <a:avLst/>
            <a:gdLst>
              <a:gd name="connsiteX0" fmla="*/ 885825 w 1771650"/>
              <a:gd name="connsiteY0" fmla="*/ 0 h 1771650"/>
              <a:gd name="connsiteX1" fmla="*/ 1771650 w 1771650"/>
              <a:gd name="connsiteY1" fmla="*/ 885825 h 1771650"/>
              <a:gd name="connsiteX2" fmla="*/ 885825 w 1771650"/>
              <a:gd name="connsiteY2" fmla="*/ 1771650 h 1771650"/>
              <a:gd name="connsiteX3" fmla="*/ 0 w 1771650"/>
              <a:gd name="connsiteY3" fmla="*/ 885825 h 1771650"/>
              <a:gd name="connsiteX4" fmla="*/ 885825 w 1771650"/>
              <a:gd name="connsiteY4" fmla="*/ 0 h 1771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71650" h="1771650">
                <a:moveTo>
                  <a:pt x="885825" y="0"/>
                </a:moveTo>
                <a:cubicBezTo>
                  <a:pt x="1375053" y="0"/>
                  <a:pt x="1771650" y="396597"/>
                  <a:pt x="1771650" y="885825"/>
                </a:cubicBezTo>
                <a:cubicBezTo>
                  <a:pt x="1771650" y="1375053"/>
                  <a:pt x="1375053" y="1771650"/>
                  <a:pt x="885825" y="1771650"/>
                </a:cubicBezTo>
                <a:cubicBezTo>
                  <a:pt x="396597" y="1771650"/>
                  <a:pt x="0" y="1375053"/>
                  <a:pt x="0" y="885825"/>
                </a:cubicBezTo>
                <a:cubicBezTo>
                  <a:pt x="0" y="396597"/>
                  <a:pt x="396597" y="0"/>
                  <a:pt x="885825" y="0"/>
                </a:cubicBezTo>
                <a:close/>
              </a:path>
            </a:pathLst>
          </a:custGeom>
        </p:spPr>
        <p:txBody>
          <a:bodyPr wrap="square">
            <a:noAutofit/>
          </a:bodyPr>
          <a:lstStyle>
            <a:lvl1pPr>
              <a:defRPr sz="1200"/>
            </a:lvl1pPr>
          </a:lstStyle>
          <a:p>
            <a:r>
              <a:rPr lang="en-US" dirty="0"/>
              <a:t>Picture</a:t>
            </a:r>
          </a:p>
        </p:txBody>
      </p:sp>
      <p:sp>
        <p:nvSpPr>
          <p:cNvPr id="23" name="Picture Placeholder 22">
            <a:extLst>
              <a:ext uri="{FF2B5EF4-FFF2-40B4-BE49-F238E27FC236}">
                <a16:creationId xmlns:a16="http://schemas.microsoft.com/office/drawing/2014/main" id="{FFD15A26-AE4D-4F8C-AE08-A9050BDC0443}"/>
              </a:ext>
            </a:extLst>
          </p:cNvPr>
          <p:cNvSpPr>
            <a:spLocks noGrp="1"/>
          </p:cNvSpPr>
          <p:nvPr>
            <p:ph type="pic" sz="quarter" idx="134" hasCustomPrompt="1"/>
          </p:nvPr>
        </p:nvSpPr>
        <p:spPr>
          <a:xfrm>
            <a:off x="5210175" y="2111257"/>
            <a:ext cx="1771650" cy="1771650"/>
          </a:xfrm>
          <a:custGeom>
            <a:avLst/>
            <a:gdLst>
              <a:gd name="connsiteX0" fmla="*/ 885825 w 1771650"/>
              <a:gd name="connsiteY0" fmla="*/ 0 h 1771650"/>
              <a:gd name="connsiteX1" fmla="*/ 1771650 w 1771650"/>
              <a:gd name="connsiteY1" fmla="*/ 885825 h 1771650"/>
              <a:gd name="connsiteX2" fmla="*/ 885825 w 1771650"/>
              <a:gd name="connsiteY2" fmla="*/ 1771650 h 1771650"/>
              <a:gd name="connsiteX3" fmla="*/ 0 w 1771650"/>
              <a:gd name="connsiteY3" fmla="*/ 885825 h 1771650"/>
              <a:gd name="connsiteX4" fmla="*/ 885825 w 1771650"/>
              <a:gd name="connsiteY4" fmla="*/ 0 h 1771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71650" h="1771650">
                <a:moveTo>
                  <a:pt x="885825" y="0"/>
                </a:moveTo>
                <a:cubicBezTo>
                  <a:pt x="1375053" y="0"/>
                  <a:pt x="1771650" y="396597"/>
                  <a:pt x="1771650" y="885825"/>
                </a:cubicBezTo>
                <a:cubicBezTo>
                  <a:pt x="1771650" y="1375053"/>
                  <a:pt x="1375053" y="1771650"/>
                  <a:pt x="885825" y="1771650"/>
                </a:cubicBezTo>
                <a:cubicBezTo>
                  <a:pt x="396597" y="1771650"/>
                  <a:pt x="0" y="1375053"/>
                  <a:pt x="0" y="885825"/>
                </a:cubicBezTo>
                <a:cubicBezTo>
                  <a:pt x="0" y="396597"/>
                  <a:pt x="396597" y="0"/>
                  <a:pt x="885825"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37" name="Picture Placeholder 36">
            <a:extLst>
              <a:ext uri="{FF2B5EF4-FFF2-40B4-BE49-F238E27FC236}">
                <a16:creationId xmlns:a16="http://schemas.microsoft.com/office/drawing/2014/main" id="{41FC02B3-3E1C-4EA1-B118-3756883A5D22}"/>
              </a:ext>
            </a:extLst>
          </p:cNvPr>
          <p:cNvSpPr>
            <a:spLocks noGrp="1"/>
          </p:cNvSpPr>
          <p:nvPr>
            <p:ph type="pic" sz="quarter" idx="136" hasCustomPrompt="1"/>
          </p:nvPr>
        </p:nvSpPr>
        <p:spPr>
          <a:xfrm>
            <a:off x="9790884" y="4227764"/>
            <a:ext cx="1771650" cy="1771650"/>
          </a:xfrm>
          <a:custGeom>
            <a:avLst/>
            <a:gdLst>
              <a:gd name="connsiteX0" fmla="*/ 885825 w 1771650"/>
              <a:gd name="connsiteY0" fmla="*/ 0 h 1771650"/>
              <a:gd name="connsiteX1" fmla="*/ 1771650 w 1771650"/>
              <a:gd name="connsiteY1" fmla="*/ 885825 h 1771650"/>
              <a:gd name="connsiteX2" fmla="*/ 885825 w 1771650"/>
              <a:gd name="connsiteY2" fmla="*/ 1771650 h 1771650"/>
              <a:gd name="connsiteX3" fmla="*/ 0 w 1771650"/>
              <a:gd name="connsiteY3" fmla="*/ 885825 h 1771650"/>
              <a:gd name="connsiteX4" fmla="*/ 885825 w 1771650"/>
              <a:gd name="connsiteY4" fmla="*/ 0 h 1771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71650" h="1771650">
                <a:moveTo>
                  <a:pt x="885825" y="0"/>
                </a:moveTo>
                <a:cubicBezTo>
                  <a:pt x="1375053" y="0"/>
                  <a:pt x="1771650" y="396597"/>
                  <a:pt x="1771650" y="885825"/>
                </a:cubicBezTo>
                <a:cubicBezTo>
                  <a:pt x="1771650" y="1375053"/>
                  <a:pt x="1375053" y="1771650"/>
                  <a:pt x="885825" y="1771650"/>
                </a:cubicBezTo>
                <a:cubicBezTo>
                  <a:pt x="396597" y="1771650"/>
                  <a:pt x="0" y="1375053"/>
                  <a:pt x="0" y="885825"/>
                </a:cubicBezTo>
                <a:cubicBezTo>
                  <a:pt x="0" y="396597"/>
                  <a:pt x="396597" y="0"/>
                  <a:pt x="885825" y="0"/>
                </a:cubicBezTo>
                <a:close/>
              </a:path>
            </a:pathLst>
          </a:custGeom>
        </p:spPr>
        <p:txBody>
          <a:bodyPr wrap="square">
            <a:noAutofit/>
          </a:bodyPr>
          <a:lstStyle>
            <a:lvl1pPr>
              <a:defRPr sz="1200"/>
            </a:lvl1pPr>
          </a:lstStyle>
          <a:p>
            <a:r>
              <a:rPr lang="en-US" dirty="0"/>
              <a:t>Picture</a:t>
            </a:r>
          </a:p>
        </p:txBody>
      </p:sp>
      <p:sp>
        <p:nvSpPr>
          <p:cNvPr id="29" name="Picture Placeholder 28">
            <a:extLst>
              <a:ext uri="{FF2B5EF4-FFF2-40B4-BE49-F238E27FC236}">
                <a16:creationId xmlns:a16="http://schemas.microsoft.com/office/drawing/2014/main" id="{0510FFB5-24B1-4635-912A-87DA9B5EEF09}"/>
              </a:ext>
            </a:extLst>
          </p:cNvPr>
          <p:cNvSpPr>
            <a:spLocks noGrp="1"/>
          </p:cNvSpPr>
          <p:nvPr>
            <p:ph type="pic" sz="quarter" idx="139" hasCustomPrompt="1"/>
          </p:nvPr>
        </p:nvSpPr>
        <p:spPr>
          <a:xfrm>
            <a:off x="629467" y="4227764"/>
            <a:ext cx="1771650" cy="1771650"/>
          </a:xfrm>
          <a:custGeom>
            <a:avLst/>
            <a:gdLst>
              <a:gd name="connsiteX0" fmla="*/ 885825 w 1771650"/>
              <a:gd name="connsiteY0" fmla="*/ 0 h 1771650"/>
              <a:gd name="connsiteX1" fmla="*/ 1771650 w 1771650"/>
              <a:gd name="connsiteY1" fmla="*/ 885825 h 1771650"/>
              <a:gd name="connsiteX2" fmla="*/ 885825 w 1771650"/>
              <a:gd name="connsiteY2" fmla="*/ 1771650 h 1771650"/>
              <a:gd name="connsiteX3" fmla="*/ 0 w 1771650"/>
              <a:gd name="connsiteY3" fmla="*/ 885825 h 1771650"/>
              <a:gd name="connsiteX4" fmla="*/ 885825 w 1771650"/>
              <a:gd name="connsiteY4" fmla="*/ 0 h 1771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71650" h="1771650">
                <a:moveTo>
                  <a:pt x="885825" y="0"/>
                </a:moveTo>
                <a:cubicBezTo>
                  <a:pt x="1375053" y="0"/>
                  <a:pt x="1771650" y="396597"/>
                  <a:pt x="1771650" y="885825"/>
                </a:cubicBezTo>
                <a:cubicBezTo>
                  <a:pt x="1771650" y="1375053"/>
                  <a:pt x="1375053" y="1771650"/>
                  <a:pt x="885825" y="1771650"/>
                </a:cubicBezTo>
                <a:cubicBezTo>
                  <a:pt x="396597" y="1771650"/>
                  <a:pt x="0" y="1375053"/>
                  <a:pt x="0" y="885825"/>
                </a:cubicBezTo>
                <a:cubicBezTo>
                  <a:pt x="0" y="396597"/>
                  <a:pt x="396597" y="0"/>
                  <a:pt x="885825" y="0"/>
                </a:cubicBezTo>
                <a:close/>
              </a:path>
            </a:pathLst>
          </a:custGeom>
        </p:spPr>
        <p:txBody>
          <a:bodyPr wrap="square">
            <a:noAutofit/>
          </a:bodyPr>
          <a:lstStyle>
            <a:lvl1pPr>
              <a:defRPr sz="1200"/>
            </a:lvl1pPr>
          </a:lstStyle>
          <a:p>
            <a:r>
              <a:rPr lang="en-US" dirty="0"/>
              <a:t>Picture</a:t>
            </a:r>
          </a:p>
        </p:txBody>
      </p:sp>
      <p:sp>
        <p:nvSpPr>
          <p:cNvPr id="27" name="Picture Placeholder 26">
            <a:extLst>
              <a:ext uri="{FF2B5EF4-FFF2-40B4-BE49-F238E27FC236}">
                <a16:creationId xmlns:a16="http://schemas.microsoft.com/office/drawing/2014/main" id="{C2E877F1-345B-4D95-9118-8CF3A4845414}"/>
              </a:ext>
            </a:extLst>
          </p:cNvPr>
          <p:cNvSpPr>
            <a:spLocks noGrp="1"/>
          </p:cNvSpPr>
          <p:nvPr>
            <p:ph type="pic" sz="quarter" idx="138" hasCustomPrompt="1"/>
          </p:nvPr>
        </p:nvSpPr>
        <p:spPr>
          <a:xfrm>
            <a:off x="9790884" y="2111257"/>
            <a:ext cx="1771650" cy="1771650"/>
          </a:xfrm>
          <a:custGeom>
            <a:avLst/>
            <a:gdLst>
              <a:gd name="connsiteX0" fmla="*/ 885825 w 1771650"/>
              <a:gd name="connsiteY0" fmla="*/ 0 h 1771650"/>
              <a:gd name="connsiteX1" fmla="*/ 1771650 w 1771650"/>
              <a:gd name="connsiteY1" fmla="*/ 885825 h 1771650"/>
              <a:gd name="connsiteX2" fmla="*/ 885825 w 1771650"/>
              <a:gd name="connsiteY2" fmla="*/ 1771650 h 1771650"/>
              <a:gd name="connsiteX3" fmla="*/ 0 w 1771650"/>
              <a:gd name="connsiteY3" fmla="*/ 885825 h 1771650"/>
              <a:gd name="connsiteX4" fmla="*/ 885825 w 1771650"/>
              <a:gd name="connsiteY4" fmla="*/ 0 h 1771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71650" h="1771650">
                <a:moveTo>
                  <a:pt x="885825" y="0"/>
                </a:moveTo>
                <a:cubicBezTo>
                  <a:pt x="1375053" y="0"/>
                  <a:pt x="1771650" y="396597"/>
                  <a:pt x="1771650" y="885825"/>
                </a:cubicBezTo>
                <a:cubicBezTo>
                  <a:pt x="1771650" y="1375053"/>
                  <a:pt x="1375053" y="1771650"/>
                  <a:pt x="885825" y="1771650"/>
                </a:cubicBezTo>
                <a:cubicBezTo>
                  <a:pt x="396597" y="1771650"/>
                  <a:pt x="0" y="1375053"/>
                  <a:pt x="0" y="885825"/>
                </a:cubicBezTo>
                <a:cubicBezTo>
                  <a:pt x="0" y="396597"/>
                  <a:pt x="396597" y="0"/>
                  <a:pt x="885825" y="0"/>
                </a:cubicBez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855943405"/>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424_Title Slide">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9D513250-31D0-4843-8CA0-5588DB118191}"/>
              </a:ext>
            </a:extLst>
          </p:cNvPr>
          <p:cNvSpPr>
            <a:spLocks noGrp="1"/>
          </p:cNvSpPr>
          <p:nvPr>
            <p:ph type="pic" sz="quarter" idx="133" hasCustomPrompt="1"/>
          </p:nvPr>
        </p:nvSpPr>
        <p:spPr>
          <a:xfrm>
            <a:off x="1269783" y="2137886"/>
            <a:ext cx="1828800" cy="1828800"/>
          </a:xfrm>
          <a:custGeom>
            <a:avLst/>
            <a:gdLst>
              <a:gd name="connsiteX0" fmla="*/ 914400 w 1828800"/>
              <a:gd name="connsiteY0" fmla="*/ 0 h 1828800"/>
              <a:gd name="connsiteX1" fmla="*/ 1828800 w 1828800"/>
              <a:gd name="connsiteY1" fmla="*/ 914400 h 1828800"/>
              <a:gd name="connsiteX2" fmla="*/ 914400 w 1828800"/>
              <a:gd name="connsiteY2" fmla="*/ 1828800 h 1828800"/>
              <a:gd name="connsiteX3" fmla="*/ 0 w 1828800"/>
              <a:gd name="connsiteY3" fmla="*/ 914400 h 1828800"/>
              <a:gd name="connsiteX4" fmla="*/ 914400 w 1828800"/>
              <a:gd name="connsiteY4" fmla="*/ 0 h 1828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8800" h="1828800">
                <a:moveTo>
                  <a:pt x="914400" y="0"/>
                </a:moveTo>
                <a:cubicBezTo>
                  <a:pt x="1419409" y="0"/>
                  <a:pt x="1828800" y="409391"/>
                  <a:pt x="1828800" y="914400"/>
                </a:cubicBezTo>
                <a:cubicBezTo>
                  <a:pt x="1828800" y="1419409"/>
                  <a:pt x="1419409" y="1828800"/>
                  <a:pt x="914400" y="1828800"/>
                </a:cubicBezTo>
                <a:cubicBezTo>
                  <a:pt x="409391" y="1828800"/>
                  <a:pt x="0" y="1419409"/>
                  <a:pt x="0" y="914400"/>
                </a:cubicBezTo>
                <a:cubicBezTo>
                  <a:pt x="0" y="409391"/>
                  <a:pt x="409391" y="0"/>
                  <a:pt x="914400" y="0"/>
                </a:cubicBezTo>
                <a:close/>
              </a:path>
            </a:pathLst>
          </a:custGeom>
        </p:spPr>
        <p:txBody>
          <a:bodyPr wrap="square">
            <a:noAutofit/>
          </a:bodyPr>
          <a:lstStyle>
            <a:lvl1pPr>
              <a:defRPr sz="1200"/>
            </a:lvl1pPr>
          </a:lstStyle>
          <a:p>
            <a:r>
              <a:rPr lang="en-US" dirty="0"/>
              <a:t>Picture</a:t>
            </a:r>
          </a:p>
        </p:txBody>
      </p:sp>
      <p:sp>
        <p:nvSpPr>
          <p:cNvPr id="12" name="Picture Placeholder 11">
            <a:extLst>
              <a:ext uri="{FF2B5EF4-FFF2-40B4-BE49-F238E27FC236}">
                <a16:creationId xmlns:a16="http://schemas.microsoft.com/office/drawing/2014/main" id="{EA23C556-DF8C-465F-A21B-D2F2B5B71D2F}"/>
              </a:ext>
            </a:extLst>
          </p:cNvPr>
          <p:cNvSpPr>
            <a:spLocks noGrp="1"/>
          </p:cNvSpPr>
          <p:nvPr>
            <p:ph type="pic" sz="quarter" idx="135" hasCustomPrompt="1"/>
          </p:nvPr>
        </p:nvSpPr>
        <p:spPr>
          <a:xfrm>
            <a:off x="5021611" y="2108586"/>
            <a:ext cx="1828800" cy="1828800"/>
          </a:xfrm>
          <a:custGeom>
            <a:avLst/>
            <a:gdLst>
              <a:gd name="connsiteX0" fmla="*/ 914400 w 1828800"/>
              <a:gd name="connsiteY0" fmla="*/ 0 h 1828800"/>
              <a:gd name="connsiteX1" fmla="*/ 1828800 w 1828800"/>
              <a:gd name="connsiteY1" fmla="*/ 914400 h 1828800"/>
              <a:gd name="connsiteX2" fmla="*/ 914400 w 1828800"/>
              <a:gd name="connsiteY2" fmla="*/ 1828800 h 1828800"/>
              <a:gd name="connsiteX3" fmla="*/ 0 w 1828800"/>
              <a:gd name="connsiteY3" fmla="*/ 914400 h 1828800"/>
              <a:gd name="connsiteX4" fmla="*/ 914400 w 1828800"/>
              <a:gd name="connsiteY4" fmla="*/ 0 h 1828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8800" h="1828800">
                <a:moveTo>
                  <a:pt x="914400" y="0"/>
                </a:moveTo>
                <a:cubicBezTo>
                  <a:pt x="1419409" y="0"/>
                  <a:pt x="1828800" y="409391"/>
                  <a:pt x="1828800" y="914400"/>
                </a:cubicBezTo>
                <a:cubicBezTo>
                  <a:pt x="1828800" y="1419409"/>
                  <a:pt x="1419409" y="1828800"/>
                  <a:pt x="914400" y="1828800"/>
                </a:cubicBezTo>
                <a:cubicBezTo>
                  <a:pt x="409391" y="1828800"/>
                  <a:pt x="0" y="1419409"/>
                  <a:pt x="0" y="914400"/>
                </a:cubicBezTo>
                <a:cubicBezTo>
                  <a:pt x="0" y="409391"/>
                  <a:pt x="409391" y="0"/>
                  <a:pt x="914400"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3" name="Picture Placeholder 12">
            <a:extLst>
              <a:ext uri="{FF2B5EF4-FFF2-40B4-BE49-F238E27FC236}">
                <a16:creationId xmlns:a16="http://schemas.microsoft.com/office/drawing/2014/main" id="{D56520A5-4336-4928-95DB-17C2E4A236E6}"/>
              </a:ext>
            </a:extLst>
          </p:cNvPr>
          <p:cNvSpPr>
            <a:spLocks noGrp="1"/>
          </p:cNvSpPr>
          <p:nvPr>
            <p:ph type="pic" sz="quarter" idx="136" hasCustomPrompt="1"/>
          </p:nvPr>
        </p:nvSpPr>
        <p:spPr>
          <a:xfrm>
            <a:off x="8773438" y="2122234"/>
            <a:ext cx="1828800" cy="1828800"/>
          </a:xfrm>
          <a:custGeom>
            <a:avLst/>
            <a:gdLst>
              <a:gd name="connsiteX0" fmla="*/ 914400 w 1828800"/>
              <a:gd name="connsiteY0" fmla="*/ 0 h 1828800"/>
              <a:gd name="connsiteX1" fmla="*/ 1828800 w 1828800"/>
              <a:gd name="connsiteY1" fmla="*/ 914400 h 1828800"/>
              <a:gd name="connsiteX2" fmla="*/ 914400 w 1828800"/>
              <a:gd name="connsiteY2" fmla="*/ 1828800 h 1828800"/>
              <a:gd name="connsiteX3" fmla="*/ 0 w 1828800"/>
              <a:gd name="connsiteY3" fmla="*/ 914400 h 1828800"/>
              <a:gd name="connsiteX4" fmla="*/ 914400 w 1828800"/>
              <a:gd name="connsiteY4" fmla="*/ 0 h 1828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8800" h="1828800">
                <a:moveTo>
                  <a:pt x="914400" y="0"/>
                </a:moveTo>
                <a:cubicBezTo>
                  <a:pt x="1419409" y="0"/>
                  <a:pt x="1828800" y="409391"/>
                  <a:pt x="1828800" y="914400"/>
                </a:cubicBezTo>
                <a:cubicBezTo>
                  <a:pt x="1828800" y="1419409"/>
                  <a:pt x="1419409" y="1828800"/>
                  <a:pt x="914400" y="1828800"/>
                </a:cubicBezTo>
                <a:cubicBezTo>
                  <a:pt x="409391" y="1828800"/>
                  <a:pt x="0" y="1419409"/>
                  <a:pt x="0" y="914400"/>
                </a:cubicBezTo>
                <a:cubicBezTo>
                  <a:pt x="0" y="409391"/>
                  <a:pt x="409391" y="0"/>
                  <a:pt x="914400" y="0"/>
                </a:cubicBez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4229646446"/>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425_Title Slide">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85A7BDCF-BE0A-462B-B8C6-CA98F841F3EC}"/>
              </a:ext>
            </a:extLst>
          </p:cNvPr>
          <p:cNvSpPr>
            <a:spLocks noGrp="1"/>
          </p:cNvSpPr>
          <p:nvPr>
            <p:ph type="pic" sz="quarter" idx="135" hasCustomPrompt="1"/>
          </p:nvPr>
        </p:nvSpPr>
        <p:spPr>
          <a:xfrm>
            <a:off x="6937828" y="2311415"/>
            <a:ext cx="3512452" cy="1447785"/>
          </a:xfrm>
          <a:custGeom>
            <a:avLst/>
            <a:gdLst>
              <a:gd name="connsiteX0" fmla="*/ 0 w 3512452"/>
              <a:gd name="connsiteY0" fmla="*/ 0 h 1447785"/>
              <a:gd name="connsiteX1" fmla="*/ 3512452 w 3512452"/>
              <a:gd name="connsiteY1" fmla="*/ 0 h 1447785"/>
              <a:gd name="connsiteX2" fmla="*/ 3512452 w 3512452"/>
              <a:gd name="connsiteY2" fmla="*/ 1447785 h 1447785"/>
              <a:gd name="connsiteX3" fmla="*/ 0 w 3512452"/>
              <a:gd name="connsiteY3" fmla="*/ 1447785 h 1447785"/>
            </a:gdLst>
            <a:ahLst/>
            <a:cxnLst>
              <a:cxn ang="0">
                <a:pos x="connsiteX0" y="connsiteY0"/>
              </a:cxn>
              <a:cxn ang="0">
                <a:pos x="connsiteX1" y="connsiteY1"/>
              </a:cxn>
              <a:cxn ang="0">
                <a:pos x="connsiteX2" y="connsiteY2"/>
              </a:cxn>
              <a:cxn ang="0">
                <a:pos x="connsiteX3" y="connsiteY3"/>
              </a:cxn>
            </a:cxnLst>
            <a:rect l="l" t="t" r="r" b="b"/>
            <a:pathLst>
              <a:path w="3512452" h="1447785">
                <a:moveTo>
                  <a:pt x="0" y="0"/>
                </a:moveTo>
                <a:lnTo>
                  <a:pt x="3512452" y="0"/>
                </a:lnTo>
                <a:lnTo>
                  <a:pt x="3512452" y="1447785"/>
                </a:lnTo>
                <a:lnTo>
                  <a:pt x="0" y="1447785"/>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9" name="Picture Placeholder 8">
            <a:extLst>
              <a:ext uri="{FF2B5EF4-FFF2-40B4-BE49-F238E27FC236}">
                <a16:creationId xmlns:a16="http://schemas.microsoft.com/office/drawing/2014/main" id="{B93F26E3-9C6F-4917-84E1-67B62896551C}"/>
              </a:ext>
            </a:extLst>
          </p:cNvPr>
          <p:cNvSpPr>
            <a:spLocks noGrp="1"/>
          </p:cNvSpPr>
          <p:nvPr>
            <p:ph type="pic" sz="quarter" idx="136" hasCustomPrompt="1"/>
          </p:nvPr>
        </p:nvSpPr>
        <p:spPr>
          <a:xfrm>
            <a:off x="1625600" y="4370864"/>
            <a:ext cx="3512452" cy="1447785"/>
          </a:xfrm>
          <a:custGeom>
            <a:avLst/>
            <a:gdLst>
              <a:gd name="connsiteX0" fmla="*/ 0 w 3512452"/>
              <a:gd name="connsiteY0" fmla="*/ 0 h 1447785"/>
              <a:gd name="connsiteX1" fmla="*/ 3512452 w 3512452"/>
              <a:gd name="connsiteY1" fmla="*/ 0 h 1447785"/>
              <a:gd name="connsiteX2" fmla="*/ 3512452 w 3512452"/>
              <a:gd name="connsiteY2" fmla="*/ 1447785 h 1447785"/>
              <a:gd name="connsiteX3" fmla="*/ 0 w 3512452"/>
              <a:gd name="connsiteY3" fmla="*/ 1447785 h 1447785"/>
            </a:gdLst>
            <a:ahLst/>
            <a:cxnLst>
              <a:cxn ang="0">
                <a:pos x="connsiteX0" y="connsiteY0"/>
              </a:cxn>
              <a:cxn ang="0">
                <a:pos x="connsiteX1" y="connsiteY1"/>
              </a:cxn>
              <a:cxn ang="0">
                <a:pos x="connsiteX2" y="connsiteY2"/>
              </a:cxn>
              <a:cxn ang="0">
                <a:pos x="connsiteX3" y="connsiteY3"/>
              </a:cxn>
            </a:cxnLst>
            <a:rect l="l" t="t" r="r" b="b"/>
            <a:pathLst>
              <a:path w="3512452" h="1447785">
                <a:moveTo>
                  <a:pt x="0" y="0"/>
                </a:moveTo>
                <a:lnTo>
                  <a:pt x="3512452" y="0"/>
                </a:lnTo>
                <a:lnTo>
                  <a:pt x="3512452" y="1447785"/>
                </a:lnTo>
                <a:lnTo>
                  <a:pt x="0" y="1447785"/>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150732300"/>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426_Title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6869453D-2456-4724-9B85-2F9B233C90A4}"/>
              </a:ext>
            </a:extLst>
          </p:cNvPr>
          <p:cNvSpPr>
            <a:spLocks noGrp="1"/>
          </p:cNvSpPr>
          <p:nvPr>
            <p:ph type="pic" sz="quarter" idx="135" hasCustomPrompt="1"/>
          </p:nvPr>
        </p:nvSpPr>
        <p:spPr>
          <a:xfrm>
            <a:off x="5191125" y="2325204"/>
            <a:ext cx="1809750" cy="1809750"/>
          </a:xfrm>
          <a:custGeom>
            <a:avLst/>
            <a:gdLst>
              <a:gd name="connsiteX0" fmla="*/ 904875 w 1809750"/>
              <a:gd name="connsiteY0" fmla="*/ 0 h 1809750"/>
              <a:gd name="connsiteX1" fmla="*/ 1809750 w 1809750"/>
              <a:gd name="connsiteY1" fmla="*/ 0 h 1809750"/>
              <a:gd name="connsiteX2" fmla="*/ 1809750 w 1809750"/>
              <a:gd name="connsiteY2" fmla="*/ 904875 h 1809750"/>
              <a:gd name="connsiteX3" fmla="*/ 904875 w 1809750"/>
              <a:gd name="connsiteY3" fmla="*/ 1809750 h 1809750"/>
              <a:gd name="connsiteX4" fmla="*/ 0 w 1809750"/>
              <a:gd name="connsiteY4" fmla="*/ 904875 h 1809750"/>
              <a:gd name="connsiteX5" fmla="*/ 904875 w 1809750"/>
              <a:gd name="connsiteY5" fmla="*/ 0 h 1809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09750" h="1809750">
                <a:moveTo>
                  <a:pt x="904875" y="0"/>
                </a:moveTo>
                <a:lnTo>
                  <a:pt x="1809750" y="0"/>
                </a:lnTo>
                <a:lnTo>
                  <a:pt x="1809750" y="904875"/>
                </a:lnTo>
                <a:cubicBezTo>
                  <a:pt x="1809750" y="1404624"/>
                  <a:pt x="1404624" y="1809750"/>
                  <a:pt x="904875" y="1809750"/>
                </a:cubicBezTo>
                <a:cubicBezTo>
                  <a:pt x="405126" y="1809750"/>
                  <a:pt x="0" y="1404624"/>
                  <a:pt x="0" y="904875"/>
                </a:cubicBezTo>
                <a:cubicBezTo>
                  <a:pt x="0" y="405126"/>
                  <a:pt x="405126" y="0"/>
                  <a:pt x="904875" y="0"/>
                </a:cubicBezTo>
                <a:close/>
              </a:path>
            </a:pathLst>
          </a:custGeom>
        </p:spPr>
        <p:txBody>
          <a:bodyPr wrap="square">
            <a:noAutofit/>
          </a:bodyPr>
          <a:lstStyle>
            <a:lvl1pPr>
              <a:defRPr sz="1200"/>
            </a:lvl1pPr>
          </a:lstStyle>
          <a:p>
            <a:r>
              <a:rPr lang="en-US" dirty="0"/>
              <a:t>Picture</a:t>
            </a:r>
          </a:p>
        </p:txBody>
      </p:sp>
      <p:sp>
        <p:nvSpPr>
          <p:cNvPr id="13" name="Picture Placeholder 12">
            <a:extLst>
              <a:ext uri="{FF2B5EF4-FFF2-40B4-BE49-F238E27FC236}">
                <a16:creationId xmlns:a16="http://schemas.microsoft.com/office/drawing/2014/main" id="{E2EFCD29-A376-4730-A117-9E80E62DEB00}"/>
              </a:ext>
            </a:extLst>
          </p:cNvPr>
          <p:cNvSpPr>
            <a:spLocks noGrp="1"/>
          </p:cNvSpPr>
          <p:nvPr>
            <p:ph type="pic" sz="quarter" idx="137" hasCustomPrompt="1"/>
          </p:nvPr>
        </p:nvSpPr>
        <p:spPr>
          <a:xfrm>
            <a:off x="9079878" y="2325204"/>
            <a:ext cx="1809750" cy="1809750"/>
          </a:xfrm>
          <a:custGeom>
            <a:avLst/>
            <a:gdLst>
              <a:gd name="connsiteX0" fmla="*/ 904875 w 1809750"/>
              <a:gd name="connsiteY0" fmla="*/ 0 h 1809750"/>
              <a:gd name="connsiteX1" fmla="*/ 1809750 w 1809750"/>
              <a:gd name="connsiteY1" fmla="*/ 0 h 1809750"/>
              <a:gd name="connsiteX2" fmla="*/ 1809750 w 1809750"/>
              <a:gd name="connsiteY2" fmla="*/ 904875 h 1809750"/>
              <a:gd name="connsiteX3" fmla="*/ 904875 w 1809750"/>
              <a:gd name="connsiteY3" fmla="*/ 1809750 h 1809750"/>
              <a:gd name="connsiteX4" fmla="*/ 0 w 1809750"/>
              <a:gd name="connsiteY4" fmla="*/ 904875 h 1809750"/>
              <a:gd name="connsiteX5" fmla="*/ 904875 w 1809750"/>
              <a:gd name="connsiteY5" fmla="*/ 0 h 1809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09750" h="1809750">
                <a:moveTo>
                  <a:pt x="904875" y="0"/>
                </a:moveTo>
                <a:lnTo>
                  <a:pt x="1809750" y="0"/>
                </a:lnTo>
                <a:lnTo>
                  <a:pt x="1809750" y="904875"/>
                </a:lnTo>
                <a:cubicBezTo>
                  <a:pt x="1809750" y="1404624"/>
                  <a:pt x="1404624" y="1809750"/>
                  <a:pt x="904875" y="1809750"/>
                </a:cubicBezTo>
                <a:cubicBezTo>
                  <a:pt x="405126" y="1809750"/>
                  <a:pt x="0" y="1404624"/>
                  <a:pt x="0" y="904875"/>
                </a:cubicBezTo>
                <a:cubicBezTo>
                  <a:pt x="0" y="405126"/>
                  <a:pt x="405126" y="0"/>
                  <a:pt x="904875"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8" name="Picture Placeholder 7">
            <a:extLst>
              <a:ext uri="{FF2B5EF4-FFF2-40B4-BE49-F238E27FC236}">
                <a16:creationId xmlns:a16="http://schemas.microsoft.com/office/drawing/2014/main" id="{1374B500-BE6B-4741-8DCA-33475F82228F}"/>
              </a:ext>
            </a:extLst>
          </p:cNvPr>
          <p:cNvSpPr>
            <a:spLocks noGrp="1"/>
          </p:cNvSpPr>
          <p:nvPr>
            <p:ph type="pic" sz="quarter" idx="136" hasCustomPrompt="1"/>
          </p:nvPr>
        </p:nvSpPr>
        <p:spPr>
          <a:xfrm>
            <a:off x="1302373" y="2325204"/>
            <a:ext cx="1809750" cy="1809750"/>
          </a:xfrm>
          <a:custGeom>
            <a:avLst/>
            <a:gdLst>
              <a:gd name="connsiteX0" fmla="*/ 904875 w 1809750"/>
              <a:gd name="connsiteY0" fmla="*/ 0 h 1809750"/>
              <a:gd name="connsiteX1" fmla="*/ 1809750 w 1809750"/>
              <a:gd name="connsiteY1" fmla="*/ 0 h 1809750"/>
              <a:gd name="connsiteX2" fmla="*/ 1809750 w 1809750"/>
              <a:gd name="connsiteY2" fmla="*/ 904875 h 1809750"/>
              <a:gd name="connsiteX3" fmla="*/ 904875 w 1809750"/>
              <a:gd name="connsiteY3" fmla="*/ 1809750 h 1809750"/>
              <a:gd name="connsiteX4" fmla="*/ 0 w 1809750"/>
              <a:gd name="connsiteY4" fmla="*/ 904875 h 1809750"/>
              <a:gd name="connsiteX5" fmla="*/ 904875 w 1809750"/>
              <a:gd name="connsiteY5" fmla="*/ 0 h 1809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09750" h="1809750">
                <a:moveTo>
                  <a:pt x="904875" y="0"/>
                </a:moveTo>
                <a:lnTo>
                  <a:pt x="1809750" y="0"/>
                </a:lnTo>
                <a:lnTo>
                  <a:pt x="1809750" y="904875"/>
                </a:lnTo>
                <a:cubicBezTo>
                  <a:pt x="1809750" y="1404624"/>
                  <a:pt x="1404624" y="1809750"/>
                  <a:pt x="904875" y="1809750"/>
                </a:cubicBezTo>
                <a:cubicBezTo>
                  <a:pt x="405126" y="1809750"/>
                  <a:pt x="0" y="1404624"/>
                  <a:pt x="0" y="904875"/>
                </a:cubicBezTo>
                <a:cubicBezTo>
                  <a:pt x="0" y="405126"/>
                  <a:pt x="405126" y="0"/>
                  <a:pt x="904875" y="0"/>
                </a:cubicBez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219652740"/>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427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6" name="Picture Placeholder 5">
            <a:extLst>
              <a:ext uri="{FF2B5EF4-FFF2-40B4-BE49-F238E27FC236}">
                <a16:creationId xmlns:a16="http://schemas.microsoft.com/office/drawing/2014/main" id="{2A2B9F48-9040-4DAE-B62A-1B36DCAA8BCA}"/>
              </a:ext>
            </a:extLst>
          </p:cNvPr>
          <p:cNvSpPr>
            <a:spLocks noGrp="1"/>
          </p:cNvSpPr>
          <p:nvPr>
            <p:ph type="pic" sz="quarter" idx="136" hasCustomPrompt="1"/>
          </p:nvPr>
        </p:nvSpPr>
        <p:spPr>
          <a:xfrm>
            <a:off x="0" y="5345346"/>
            <a:ext cx="12192000" cy="1512654"/>
          </a:xfrm>
          <a:custGeom>
            <a:avLst/>
            <a:gdLst>
              <a:gd name="connsiteX0" fmla="*/ 0 w 12192000"/>
              <a:gd name="connsiteY0" fmla="*/ 0 h 1512654"/>
              <a:gd name="connsiteX1" fmla="*/ 12192000 w 12192000"/>
              <a:gd name="connsiteY1" fmla="*/ 0 h 1512654"/>
              <a:gd name="connsiteX2" fmla="*/ 12192000 w 12192000"/>
              <a:gd name="connsiteY2" fmla="*/ 1512654 h 1512654"/>
              <a:gd name="connsiteX3" fmla="*/ 0 w 12192000"/>
              <a:gd name="connsiteY3" fmla="*/ 1512654 h 1512654"/>
            </a:gdLst>
            <a:ahLst/>
            <a:cxnLst>
              <a:cxn ang="0">
                <a:pos x="connsiteX0" y="connsiteY0"/>
              </a:cxn>
              <a:cxn ang="0">
                <a:pos x="connsiteX1" y="connsiteY1"/>
              </a:cxn>
              <a:cxn ang="0">
                <a:pos x="connsiteX2" y="connsiteY2"/>
              </a:cxn>
              <a:cxn ang="0">
                <a:pos x="connsiteX3" y="connsiteY3"/>
              </a:cxn>
            </a:cxnLst>
            <a:rect l="l" t="t" r="r" b="b"/>
            <a:pathLst>
              <a:path w="12192000" h="1512654">
                <a:moveTo>
                  <a:pt x="0" y="0"/>
                </a:moveTo>
                <a:lnTo>
                  <a:pt x="12192000" y="0"/>
                </a:lnTo>
                <a:lnTo>
                  <a:pt x="12192000" y="1512654"/>
                </a:lnTo>
                <a:lnTo>
                  <a:pt x="0" y="1512654"/>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509373036"/>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428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7" name="Picture Placeholder 6">
            <a:extLst>
              <a:ext uri="{FF2B5EF4-FFF2-40B4-BE49-F238E27FC236}">
                <a16:creationId xmlns:a16="http://schemas.microsoft.com/office/drawing/2014/main" id="{5B3F36F1-D84A-40D1-BB24-667244001EF2}"/>
              </a:ext>
            </a:extLst>
          </p:cNvPr>
          <p:cNvSpPr>
            <a:spLocks noGrp="1"/>
          </p:cNvSpPr>
          <p:nvPr>
            <p:ph type="pic" sz="quarter" idx="136" hasCustomPrompt="1"/>
          </p:nvPr>
        </p:nvSpPr>
        <p:spPr>
          <a:xfrm>
            <a:off x="0" y="2019300"/>
            <a:ext cx="12192000" cy="3028950"/>
          </a:xfrm>
          <a:custGeom>
            <a:avLst/>
            <a:gdLst>
              <a:gd name="connsiteX0" fmla="*/ 0 w 12192000"/>
              <a:gd name="connsiteY0" fmla="*/ 0 h 3028950"/>
              <a:gd name="connsiteX1" fmla="*/ 12192000 w 12192000"/>
              <a:gd name="connsiteY1" fmla="*/ 0 h 3028950"/>
              <a:gd name="connsiteX2" fmla="*/ 12192000 w 12192000"/>
              <a:gd name="connsiteY2" fmla="*/ 3028950 h 3028950"/>
              <a:gd name="connsiteX3" fmla="*/ 0 w 12192000"/>
              <a:gd name="connsiteY3" fmla="*/ 3028950 h 3028950"/>
            </a:gdLst>
            <a:ahLst/>
            <a:cxnLst>
              <a:cxn ang="0">
                <a:pos x="connsiteX0" y="connsiteY0"/>
              </a:cxn>
              <a:cxn ang="0">
                <a:pos x="connsiteX1" y="connsiteY1"/>
              </a:cxn>
              <a:cxn ang="0">
                <a:pos x="connsiteX2" y="connsiteY2"/>
              </a:cxn>
              <a:cxn ang="0">
                <a:pos x="connsiteX3" y="connsiteY3"/>
              </a:cxn>
            </a:cxnLst>
            <a:rect l="l" t="t" r="r" b="b"/>
            <a:pathLst>
              <a:path w="12192000" h="3028950">
                <a:moveTo>
                  <a:pt x="0" y="0"/>
                </a:moveTo>
                <a:lnTo>
                  <a:pt x="12192000" y="0"/>
                </a:lnTo>
                <a:lnTo>
                  <a:pt x="12192000" y="3028950"/>
                </a:lnTo>
                <a:lnTo>
                  <a:pt x="0" y="3028950"/>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4277488577"/>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429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6" name="Picture Placeholder 5">
            <a:extLst>
              <a:ext uri="{FF2B5EF4-FFF2-40B4-BE49-F238E27FC236}">
                <a16:creationId xmlns:a16="http://schemas.microsoft.com/office/drawing/2014/main" id="{2A3E58C9-5F31-401A-8EF9-A9D4A1F71625}"/>
              </a:ext>
            </a:extLst>
          </p:cNvPr>
          <p:cNvSpPr>
            <a:spLocks noGrp="1"/>
          </p:cNvSpPr>
          <p:nvPr>
            <p:ph type="pic" sz="quarter" idx="136" hasCustomPrompt="1"/>
          </p:nvPr>
        </p:nvSpPr>
        <p:spPr>
          <a:xfrm>
            <a:off x="1283121" y="2509837"/>
            <a:ext cx="3661170" cy="3661170"/>
          </a:xfrm>
          <a:custGeom>
            <a:avLst/>
            <a:gdLst>
              <a:gd name="connsiteX0" fmla="*/ 1830586 w 3661170"/>
              <a:gd name="connsiteY0" fmla="*/ 0 h 3661170"/>
              <a:gd name="connsiteX1" fmla="*/ 3661170 w 3661170"/>
              <a:gd name="connsiteY1" fmla="*/ 0 h 3661170"/>
              <a:gd name="connsiteX2" fmla="*/ 3661170 w 3661170"/>
              <a:gd name="connsiteY2" fmla="*/ 1830585 h 3661170"/>
              <a:gd name="connsiteX3" fmla="*/ 1830585 w 3661170"/>
              <a:gd name="connsiteY3" fmla="*/ 3661170 h 3661170"/>
              <a:gd name="connsiteX4" fmla="*/ 0 w 3661170"/>
              <a:gd name="connsiteY4" fmla="*/ 1830585 h 3661170"/>
              <a:gd name="connsiteX5" fmla="*/ 1 w 3661170"/>
              <a:gd name="connsiteY5" fmla="*/ 1830585 h 3661170"/>
              <a:gd name="connsiteX6" fmla="*/ 1830586 w 3661170"/>
              <a:gd name="connsiteY6" fmla="*/ 0 h 3661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61170" h="3661170">
                <a:moveTo>
                  <a:pt x="1830586" y="0"/>
                </a:moveTo>
                <a:lnTo>
                  <a:pt x="3661170" y="0"/>
                </a:lnTo>
                <a:lnTo>
                  <a:pt x="3661170" y="1830585"/>
                </a:lnTo>
                <a:cubicBezTo>
                  <a:pt x="3661170" y="2841589"/>
                  <a:pt x="2841589" y="3661170"/>
                  <a:pt x="1830585" y="3661170"/>
                </a:cubicBezTo>
                <a:cubicBezTo>
                  <a:pt x="819581" y="3661170"/>
                  <a:pt x="0" y="2841589"/>
                  <a:pt x="0" y="1830585"/>
                </a:cubicBezTo>
                <a:lnTo>
                  <a:pt x="1" y="1830585"/>
                </a:lnTo>
                <a:cubicBezTo>
                  <a:pt x="1" y="819581"/>
                  <a:pt x="819582" y="0"/>
                  <a:pt x="1830586" y="0"/>
                </a:cubicBez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736471338"/>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430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6" name="Picture Placeholder 5">
            <a:extLst>
              <a:ext uri="{FF2B5EF4-FFF2-40B4-BE49-F238E27FC236}">
                <a16:creationId xmlns:a16="http://schemas.microsoft.com/office/drawing/2014/main" id="{DD065890-86CA-48BB-B0A1-EAA089B803B2}"/>
              </a:ext>
            </a:extLst>
          </p:cNvPr>
          <p:cNvSpPr>
            <a:spLocks noGrp="1"/>
          </p:cNvSpPr>
          <p:nvPr>
            <p:ph type="pic" sz="quarter" idx="136" hasCustomPrompt="1"/>
          </p:nvPr>
        </p:nvSpPr>
        <p:spPr>
          <a:xfrm>
            <a:off x="1" y="1957158"/>
            <a:ext cx="6458857" cy="3149600"/>
          </a:xfrm>
          <a:custGeom>
            <a:avLst/>
            <a:gdLst>
              <a:gd name="connsiteX0" fmla="*/ 0 w 6458857"/>
              <a:gd name="connsiteY0" fmla="*/ 0 h 3149600"/>
              <a:gd name="connsiteX1" fmla="*/ 6458857 w 6458857"/>
              <a:gd name="connsiteY1" fmla="*/ 0 h 3149600"/>
              <a:gd name="connsiteX2" fmla="*/ 6458857 w 6458857"/>
              <a:gd name="connsiteY2" fmla="*/ 3149600 h 3149600"/>
              <a:gd name="connsiteX3" fmla="*/ 0 w 6458857"/>
              <a:gd name="connsiteY3" fmla="*/ 3149600 h 3149600"/>
            </a:gdLst>
            <a:ahLst/>
            <a:cxnLst>
              <a:cxn ang="0">
                <a:pos x="connsiteX0" y="connsiteY0"/>
              </a:cxn>
              <a:cxn ang="0">
                <a:pos x="connsiteX1" y="connsiteY1"/>
              </a:cxn>
              <a:cxn ang="0">
                <a:pos x="connsiteX2" y="connsiteY2"/>
              </a:cxn>
              <a:cxn ang="0">
                <a:pos x="connsiteX3" y="connsiteY3"/>
              </a:cxn>
            </a:cxnLst>
            <a:rect l="l" t="t" r="r" b="b"/>
            <a:pathLst>
              <a:path w="6458857" h="3149600">
                <a:moveTo>
                  <a:pt x="0" y="0"/>
                </a:moveTo>
                <a:lnTo>
                  <a:pt x="6458857" y="0"/>
                </a:lnTo>
                <a:lnTo>
                  <a:pt x="6458857" y="3149600"/>
                </a:lnTo>
                <a:lnTo>
                  <a:pt x="0" y="3149600"/>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96484425"/>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431_Title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A1D126B3-9CFF-4C05-A8BD-74B6C3474C95}"/>
              </a:ext>
            </a:extLst>
          </p:cNvPr>
          <p:cNvSpPr>
            <a:spLocks noGrp="1"/>
          </p:cNvSpPr>
          <p:nvPr>
            <p:ph type="pic" sz="quarter" idx="137" hasCustomPrompt="1"/>
          </p:nvPr>
        </p:nvSpPr>
        <p:spPr>
          <a:xfrm>
            <a:off x="4457884" y="2119442"/>
            <a:ext cx="3483429" cy="2619119"/>
          </a:xfrm>
          <a:custGeom>
            <a:avLst/>
            <a:gdLst>
              <a:gd name="connsiteX0" fmla="*/ 654780 w 3483429"/>
              <a:gd name="connsiteY0" fmla="*/ 0 h 2619119"/>
              <a:gd name="connsiteX1" fmla="*/ 3483429 w 3483429"/>
              <a:gd name="connsiteY1" fmla="*/ 0 h 2619119"/>
              <a:gd name="connsiteX2" fmla="*/ 2828649 w 3483429"/>
              <a:gd name="connsiteY2" fmla="*/ 2619119 h 2619119"/>
              <a:gd name="connsiteX3" fmla="*/ 0 w 3483429"/>
              <a:gd name="connsiteY3" fmla="*/ 2619119 h 2619119"/>
            </a:gdLst>
            <a:ahLst/>
            <a:cxnLst>
              <a:cxn ang="0">
                <a:pos x="connsiteX0" y="connsiteY0"/>
              </a:cxn>
              <a:cxn ang="0">
                <a:pos x="connsiteX1" y="connsiteY1"/>
              </a:cxn>
              <a:cxn ang="0">
                <a:pos x="connsiteX2" y="connsiteY2"/>
              </a:cxn>
              <a:cxn ang="0">
                <a:pos x="connsiteX3" y="connsiteY3"/>
              </a:cxn>
            </a:cxnLst>
            <a:rect l="l" t="t" r="r" b="b"/>
            <a:pathLst>
              <a:path w="3483429" h="2619119">
                <a:moveTo>
                  <a:pt x="654780" y="0"/>
                </a:moveTo>
                <a:lnTo>
                  <a:pt x="3483429" y="0"/>
                </a:lnTo>
                <a:lnTo>
                  <a:pt x="2828649" y="2619119"/>
                </a:lnTo>
                <a:lnTo>
                  <a:pt x="0" y="2619119"/>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3" name="Picture Placeholder 12">
            <a:extLst>
              <a:ext uri="{FF2B5EF4-FFF2-40B4-BE49-F238E27FC236}">
                <a16:creationId xmlns:a16="http://schemas.microsoft.com/office/drawing/2014/main" id="{B4A4A630-6568-4EB0-9E62-D3F996EA99AE}"/>
              </a:ext>
            </a:extLst>
          </p:cNvPr>
          <p:cNvSpPr>
            <a:spLocks noGrp="1"/>
          </p:cNvSpPr>
          <p:nvPr>
            <p:ph type="pic" sz="quarter" idx="138" hasCustomPrompt="1"/>
          </p:nvPr>
        </p:nvSpPr>
        <p:spPr>
          <a:xfrm>
            <a:off x="7903298" y="2119442"/>
            <a:ext cx="3483429" cy="2619119"/>
          </a:xfrm>
          <a:custGeom>
            <a:avLst/>
            <a:gdLst>
              <a:gd name="connsiteX0" fmla="*/ 654780 w 3483429"/>
              <a:gd name="connsiteY0" fmla="*/ 0 h 2619119"/>
              <a:gd name="connsiteX1" fmla="*/ 3483429 w 3483429"/>
              <a:gd name="connsiteY1" fmla="*/ 0 h 2619119"/>
              <a:gd name="connsiteX2" fmla="*/ 2828649 w 3483429"/>
              <a:gd name="connsiteY2" fmla="*/ 2619119 h 2619119"/>
              <a:gd name="connsiteX3" fmla="*/ 0 w 3483429"/>
              <a:gd name="connsiteY3" fmla="*/ 2619119 h 2619119"/>
            </a:gdLst>
            <a:ahLst/>
            <a:cxnLst>
              <a:cxn ang="0">
                <a:pos x="connsiteX0" y="connsiteY0"/>
              </a:cxn>
              <a:cxn ang="0">
                <a:pos x="connsiteX1" y="connsiteY1"/>
              </a:cxn>
              <a:cxn ang="0">
                <a:pos x="connsiteX2" y="connsiteY2"/>
              </a:cxn>
              <a:cxn ang="0">
                <a:pos x="connsiteX3" y="connsiteY3"/>
              </a:cxn>
            </a:cxnLst>
            <a:rect l="l" t="t" r="r" b="b"/>
            <a:pathLst>
              <a:path w="3483429" h="2619119">
                <a:moveTo>
                  <a:pt x="654780" y="0"/>
                </a:moveTo>
                <a:lnTo>
                  <a:pt x="3483429" y="0"/>
                </a:lnTo>
                <a:lnTo>
                  <a:pt x="2828649" y="2619119"/>
                </a:lnTo>
                <a:lnTo>
                  <a:pt x="0" y="2619119"/>
                </a:lnTo>
                <a:close/>
              </a:path>
            </a:pathLst>
          </a:custGeom>
        </p:spPr>
        <p:txBody>
          <a:bodyPr wrap="square">
            <a:noAutofit/>
          </a:bodyPr>
          <a:lstStyle>
            <a:lvl1pPr>
              <a:defRPr sz="1200"/>
            </a:lvl1pPr>
          </a:lstStyle>
          <a:p>
            <a:r>
              <a:rPr lang="en-US" dirty="0"/>
              <a:t>Picture</a:t>
            </a:r>
          </a:p>
        </p:txBody>
      </p:sp>
      <p:sp>
        <p:nvSpPr>
          <p:cNvPr id="10" name="Picture Placeholder 9">
            <a:extLst>
              <a:ext uri="{FF2B5EF4-FFF2-40B4-BE49-F238E27FC236}">
                <a16:creationId xmlns:a16="http://schemas.microsoft.com/office/drawing/2014/main" id="{1BB4E2F2-1C6B-4256-A320-D61FC55F3477}"/>
              </a:ext>
            </a:extLst>
          </p:cNvPr>
          <p:cNvSpPr>
            <a:spLocks noGrp="1"/>
          </p:cNvSpPr>
          <p:nvPr>
            <p:ph type="pic" sz="quarter" idx="136" hasCustomPrompt="1"/>
          </p:nvPr>
        </p:nvSpPr>
        <p:spPr>
          <a:xfrm>
            <a:off x="814798" y="2119442"/>
            <a:ext cx="3483429" cy="2619119"/>
          </a:xfrm>
          <a:custGeom>
            <a:avLst/>
            <a:gdLst>
              <a:gd name="connsiteX0" fmla="*/ 654780 w 3483429"/>
              <a:gd name="connsiteY0" fmla="*/ 0 h 2619119"/>
              <a:gd name="connsiteX1" fmla="*/ 3483429 w 3483429"/>
              <a:gd name="connsiteY1" fmla="*/ 0 h 2619119"/>
              <a:gd name="connsiteX2" fmla="*/ 2828649 w 3483429"/>
              <a:gd name="connsiteY2" fmla="*/ 2619119 h 2619119"/>
              <a:gd name="connsiteX3" fmla="*/ 0 w 3483429"/>
              <a:gd name="connsiteY3" fmla="*/ 2619119 h 2619119"/>
            </a:gdLst>
            <a:ahLst/>
            <a:cxnLst>
              <a:cxn ang="0">
                <a:pos x="connsiteX0" y="connsiteY0"/>
              </a:cxn>
              <a:cxn ang="0">
                <a:pos x="connsiteX1" y="connsiteY1"/>
              </a:cxn>
              <a:cxn ang="0">
                <a:pos x="connsiteX2" y="connsiteY2"/>
              </a:cxn>
              <a:cxn ang="0">
                <a:pos x="connsiteX3" y="connsiteY3"/>
              </a:cxn>
            </a:cxnLst>
            <a:rect l="l" t="t" r="r" b="b"/>
            <a:pathLst>
              <a:path w="3483429" h="2619119">
                <a:moveTo>
                  <a:pt x="654780" y="0"/>
                </a:moveTo>
                <a:lnTo>
                  <a:pt x="3483429" y="0"/>
                </a:lnTo>
                <a:lnTo>
                  <a:pt x="2828649" y="2619119"/>
                </a:lnTo>
                <a:lnTo>
                  <a:pt x="0" y="2619119"/>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1855514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53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321E7C8B-9EDA-4100-B0AA-EFFE4D9B3EC6}"/>
              </a:ext>
            </a:extLst>
          </p:cNvPr>
          <p:cNvSpPr>
            <a:spLocks noGrp="1"/>
          </p:cNvSpPr>
          <p:nvPr>
            <p:ph type="pic" sz="quarter" idx="110" hasCustomPrompt="1"/>
          </p:nvPr>
        </p:nvSpPr>
        <p:spPr>
          <a:xfrm>
            <a:off x="1152028" y="2204059"/>
            <a:ext cx="4724344" cy="3739630"/>
          </a:xfrm>
          <a:custGeom>
            <a:avLst/>
            <a:gdLst>
              <a:gd name="connsiteX0" fmla="*/ 0 w 4724344"/>
              <a:gd name="connsiteY0" fmla="*/ 0 h 3739630"/>
              <a:gd name="connsiteX1" fmla="*/ 4724344 w 4724344"/>
              <a:gd name="connsiteY1" fmla="*/ 0 h 3739630"/>
              <a:gd name="connsiteX2" fmla="*/ 4724344 w 4724344"/>
              <a:gd name="connsiteY2" fmla="*/ 3739630 h 3739630"/>
              <a:gd name="connsiteX3" fmla="*/ 0 w 4724344"/>
              <a:gd name="connsiteY3" fmla="*/ 3739630 h 3739630"/>
            </a:gdLst>
            <a:ahLst/>
            <a:cxnLst>
              <a:cxn ang="0">
                <a:pos x="connsiteX0" y="connsiteY0"/>
              </a:cxn>
              <a:cxn ang="0">
                <a:pos x="connsiteX1" y="connsiteY1"/>
              </a:cxn>
              <a:cxn ang="0">
                <a:pos x="connsiteX2" y="connsiteY2"/>
              </a:cxn>
              <a:cxn ang="0">
                <a:pos x="connsiteX3" y="connsiteY3"/>
              </a:cxn>
            </a:cxnLst>
            <a:rect l="l" t="t" r="r" b="b"/>
            <a:pathLst>
              <a:path w="4724344" h="3739630">
                <a:moveTo>
                  <a:pt x="0" y="0"/>
                </a:moveTo>
                <a:lnTo>
                  <a:pt x="4724344" y="0"/>
                </a:lnTo>
                <a:lnTo>
                  <a:pt x="4724344" y="3739630"/>
                </a:lnTo>
                <a:lnTo>
                  <a:pt x="0" y="373963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267043266"/>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432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46091032-4560-41CD-AF60-7666083A606F}"/>
              </a:ext>
            </a:extLst>
          </p:cNvPr>
          <p:cNvSpPr>
            <a:spLocks noGrp="1"/>
          </p:cNvSpPr>
          <p:nvPr>
            <p:ph type="pic" sz="quarter" idx="136" hasCustomPrompt="1"/>
          </p:nvPr>
        </p:nvSpPr>
        <p:spPr>
          <a:xfrm>
            <a:off x="1" y="1862138"/>
            <a:ext cx="6896100" cy="2076450"/>
          </a:xfrm>
          <a:custGeom>
            <a:avLst/>
            <a:gdLst>
              <a:gd name="connsiteX0" fmla="*/ 0 w 6896100"/>
              <a:gd name="connsiteY0" fmla="*/ 0 h 2076450"/>
              <a:gd name="connsiteX1" fmla="*/ 6896100 w 6896100"/>
              <a:gd name="connsiteY1" fmla="*/ 0 h 2076450"/>
              <a:gd name="connsiteX2" fmla="*/ 6896100 w 6896100"/>
              <a:gd name="connsiteY2" fmla="*/ 2076450 h 2076450"/>
              <a:gd name="connsiteX3" fmla="*/ 0 w 6896100"/>
              <a:gd name="connsiteY3" fmla="*/ 2076450 h 2076450"/>
            </a:gdLst>
            <a:ahLst/>
            <a:cxnLst>
              <a:cxn ang="0">
                <a:pos x="connsiteX0" y="connsiteY0"/>
              </a:cxn>
              <a:cxn ang="0">
                <a:pos x="connsiteX1" y="connsiteY1"/>
              </a:cxn>
              <a:cxn ang="0">
                <a:pos x="connsiteX2" y="connsiteY2"/>
              </a:cxn>
              <a:cxn ang="0">
                <a:pos x="connsiteX3" y="connsiteY3"/>
              </a:cxn>
            </a:cxnLst>
            <a:rect l="l" t="t" r="r" b="b"/>
            <a:pathLst>
              <a:path w="6896100" h="2076450">
                <a:moveTo>
                  <a:pt x="0" y="0"/>
                </a:moveTo>
                <a:lnTo>
                  <a:pt x="6896100" y="0"/>
                </a:lnTo>
                <a:lnTo>
                  <a:pt x="6896100" y="2076450"/>
                </a:lnTo>
                <a:lnTo>
                  <a:pt x="0" y="207645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4" name="Picture Placeholder 13">
            <a:extLst>
              <a:ext uri="{FF2B5EF4-FFF2-40B4-BE49-F238E27FC236}">
                <a16:creationId xmlns:a16="http://schemas.microsoft.com/office/drawing/2014/main" id="{54D0DCEF-A744-4160-8364-18A8001B3174}"/>
              </a:ext>
            </a:extLst>
          </p:cNvPr>
          <p:cNvSpPr>
            <a:spLocks noGrp="1"/>
          </p:cNvSpPr>
          <p:nvPr>
            <p:ph type="pic" sz="quarter" idx="137" hasCustomPrompt="1"/>
          </p:nvPr>
        </p:nvSpPr>
        <p:spPr>
          <a:xfrm>
            <a:off x="5295900" y="4047153"/>
            <a:ext cx="6896100" cy="2324848"/>
          </a:xfrm>
          <a:custGeom>
            <a:avLst/>
            <a:gdLst>
              <a:gd name="connsiteX0" fmla="*/ 0 w 6896100"/>
              <a:gd name="connsiteY0" fmla="*/ 0 h 2324848"/>
              <a:gd name="connsiteX1" fmla="*/ 6896100 w 6896100"/>
              <a:gd name="connsiteY1" fmla="*/ 0 h 2324848"/>
              <a:gd name="connsiteX2" fmla="*/ 6896100 w 6896100"/>
              <a:gd name="connsiteY2" fmla="*/ 2324848 h 2324848"/>
              <a:gd name="connsiteX3" fmla="*/ 0 w 6896100"/>
              <a:gd name="connsiteY3" fmla="*/ 2324848 h 2324848"/>
            </a:gdLst>
            <a:ahLst/>
            <a:cxnLst>
              <a:cxn ang="0">
                <a:pos x="connsiteX0" y="connsiteY0"/>
              </a:cxn>
              <a:cxn ang="0">
                <a:pos x="connsiteX1" y="connsiteY1"/>
              </a:cxn>
              <a:cxn ang="0">
                <a:pos x="connsiteX2" y="connsiteY2"/>
              </a:cxn>
              <a:cxn ang="0">
                <a:pos x="connsiteX3" y="connsiteY3"/>
              </a:cxn>
            </a:cxnLst>
            <a:rect l="l" t="t" r="r" b="b"/>
            <a:pathLst>
              <a:path w="6896100" h="2324848">
                <a:moveTo>
                  <a:pt x="0" y="0"/>
                </a:moveTo>
                <a:lnTo>
                  <a:pt x="6896100" y="0"/>
                </a:lnTo>
                <a:lnTo>
                  <a:pt x="6896100" y="2324848"/>
                </a:lnTo>
                <a:lnTo>
                  <a:pt x="0" y="2324848"/>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415217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62_Title Slide">
    <p:spTree>
      <p:nvGrpSpPr>
        <p:cNvPr id="1" name=""/>
        <p:cNvGrpSpPr/>
        <p:nvPr/>
      </p:nvGrpSpPr>
      <p:grpSpPr>
        <a:xfrm>
          <a:off x="0" y="0"/>
          <a:ext cx="0" cy="0"/>
          <a:chOff x="0" y="0"/>
          <a:chExt cx="0" cy="0"/>
        </a:xfrm>
      </p:grpSpPr>
      <p:sp>
        <p:nvSpPr>
          <p:cNvPr id="16" name="Freeform 15">
            <a:extLst>
              <a:ext uri="{FF2B5EF4-FFF2-40B4-BE49-F238E27FC236}">
                <a16:creationId xmlns:a16="http://schemas.microsoft.com/office/drawing/2014/main" id="{321E7C8B-9EDA-4100-B0AA-EFFE4D9B3EC6}"/>
              </a:ext>
            </a:extLst>
          </p:cNvPr>
          <p:cNvSpPr>
            <a:spLocks noGrp="1"/>
          </p:cNvSpPr>
          <p:nvPr>
            <p:ph type="pic" sz="quarter" idx="114" hasCustomPrompt="1"/>
          </p:nvPr>
        </p:nvSpPr>
        <p:spPr>
          <a:xfrm>
            <a:off x="4338944" y="4339865"/>
            <a:ext cx="1935431" cy="1180627"/>
          </a:xfrm>
          <a:custGeom>
            <a:avLst/>
            <a:gdLst>
              <a:gd name="connsiteX0" fmla="*/ 0 w 1935431"/>
              <a:gd name="connsiteY0" fmla="*/ 0 h 1180627"/>
              <a:gd name="connsiteX1" fmla="*/ 1935431 w 1935431"/>
              <a:gd name="connsiteY1" fmla="*/ 0 h 1180627"/>
              <a:gd name="connsiteX2" fmla="*/ 1935431 w 1935431"/>
              <a:gd name="connsiteY2" fmla="*/ 1180627 h 1180627"/>
              <a:gd name="connsiteX3" fmla="*/ 0 w 1935431"/>
              <a:gd name="connsiteY3" fmla="*/ 1180627 h 1180627"/>
            </a:gdLst>
            <a:ahLst/>
            <a:cxnLst>
              <a:cxn ang="0">
                <a:pos x="connsiteX0" y="connsiteY0"/>
              </a:cxn>
              <a:cxn ang="0">
                <a:pos x="connsiteX1" y="connsiteY1"/>
              </a:cxn>
              <a:cxn ang="0">
                <a:pos x="connsiteX2" y="connsiteY2"/>
              </a:cxn>
              <a:cxn ang="0">
                <a:pos x="connsiteX3" y="connsiteY3"/>
              </a:cxn>
            </a:cxnLst>
            <a:rect l="l" t="t" r="r" b="b"/>
            <a:pathLst>
              <a:path w="1935431" h="1180627">
                <a:moveTo>
                  <a:pt x="0" y="0"/>
                </a:moveTo>
                <a:lnTo>
                  <a:pt x="1935431" y="0"/>
                </a:lnTo>
                <a:lnTo>
                  <a:pt x="1935431" y="1180627"/>
                </a:lnTo>
                <a:lnTo>
                  <a:pt x="0" y="1180627"/>
                </a:lnTo>
                <a:close/>
              </a:path>
            </a:pathLst>
          </a:custGeom>
        </p:spPr>
        <p:txBody>
          <a:bodyPr wrap="square">
            <a:noAutofit/>
          </a:bodyPr>
          <a:lstStyle>
            <a:lvl1pPr>
              <a:defRPr sz="1200"/>
            </a:lvl1pPr>
          </a:lstStyle>
          <a:p>
            <a:r>
              <a:rPr lang="en-US" dirty="0"/>
              <a:t>Picture</a:t>
            </a:r>
          </a:p>
        </p:txBody>
      </p:sp>
      <p:sp>
        <p:nvSpPr>
          <p:cNvPr id="17" name="Freeform 16">
            <a:extLst>
              <a:ext uri="{FF2B5EF4-FFF2-40B4-BE49-F238E27FC236}">
                <a16:creationId xmlns:a16="http://schemas.microsoft.com/office/drawing/2014/main" id="{321E7C8B-9EDA-4100-B0AA-EFFE4D9B3EC6}"/>
              </a:ext>
            </a:extLst>
          </p:cNvPr>
          <p:cNvSpPr>
            <a:spLocks noGrp="1"/>
          </p:cNvSpPr>
          <p:nvPr>
            <p:ph type="pic" sz="quarter" idx="113" hasCustomPrompt="1"/>
          </p:nvPr>
        </p:nvSpPr>
        <p:spPr>
          <a:xfrm>
            <a:off x="7696237" y="4339865"/>
            <a:ext cx="1935431" cy="1180627"/>
          </a:xfrm>
          <a:custGeom>
            <a:avLst/>
            <a:gdLst>
              <a:gd name="connsiteX0" fmla="*/ 0 w 1935431"/>
              <a:gd name="connsiteY0" fmla="*/ 0 h 1180627"/>
              <a:gd name="connsiteX1" fmla="*/ 1935431 w 1935431"/>
              <a:gd name="connsiteY1" fmla="*/ 0 h 1180627"/>
              <a:gd name="connsiteX2" fmla="*/ 1935431 w 1935431"/>
              <a:gd name="connsiteY2" fmla="*/ 1180627 h 1180627"/>
              <a:gd name="connsiteX3" fmla="*/ 0 w 1935431"/>
              <a:gd name="connsiteY3" fmla="*/ 1180627 h 1180627"/>
            </a:gdLst>
            <a:ahLst/>
            <a:cxnLst>
              <a:cxn ang="0">
                <a:pos x="connsiteX0" y="connsiteY0"/>
              </a:cxn>
              <a:cxn ang="0">
                <a:pos x="connsiteX1" y="connsiteY1"/>
              </a:cxn>
              <a:cxn ang="0">
                <a:pos x="connsiteX2" y="connsiteY2"/>
              </a:cxn>
              <a:cxn ang="0">
                <a:pos x="connsiteX3" y="connsiteY3"/>
              </a:cxn>
            </a:cxnLst>
            <a:rect l="l" t="t" r="r" b="b"/>
            <a:pathLst>
              <a:path w="1935431" h="1180627">
                <a:moveTo>
                  <a:pt x="0" y="0"/>
                </a:moveTo>
                <a:lnTo>
                  <a:pt x="1935431" y="0"/>
                </a:lnTo>
                <a:lnTo>
                  <a:pt x="1935431" y="1180627"/>
                </a:lnTo>
                <a:lnTo>
                  <a:pt x="0" y="1180627"/>
                </a:lnTo>
                <a:close/>
              </a:path>
            </a:pathLst>
          </a:custGeom>
        </p:spPr>
        <p:txBody>
          <a:bodyPr wrap="square">
            <a:noAutofit/>
          </a:bodyPr>
          <a:lstStyle>
            <a:lvl1pPr>
              <a:defRPr sz="1200"/>
            </a:lvl1pPr>
          </a:lstStyle>
          <a:p>
            <a:r>
              <a:rPr lang="en-US" dirty="0"/>
              <a:t>Picture</a:t>
            </a:r>
          </a:p>
        </p:txBody>
      </p:sp>
      <p:sp>
        <p:nvSpPr>
          <p:cNvPr id="14" name="Freeform 13">
            <a:extLst>
              <a:ext uri="{FF2B5EF4-FFF2-40B4-BE49-F238E27FC236}">
                <a16:creationId xmlns:a16="http://schemas.microsoft.com/office/drawing/2014/main" id="{321E7C8B-9EDA-4100-B0AA-EFFE4D9B3EC6}"/>
              </a:ext>
            </a:extLst>
          </p:cNvPr>
          <p:cNvSpPr>
            <a:spLocks noGrp="1"/>
          </p:cNvSpPr>
          <p:nvPr>
            <p:ph type="pic" sz="quarter" idx="112" hasCustomPrompt="1"/>
          </p:nvPr>
        </p:nvSpPr>
        <p:spPr>
          <a:xfrm>
            <a:off x="6010034" y="2522988"/>
            <a:ext cx="1935431" cy="1180627"/>
          </a:xfrm>
          <a:custGeom>
            <a:avLst/>
            <a:gdLst>
              <a:gd name="connsiteX0" fmla="*/ 0 w 1935431"/>
              <a:gd name="connsiteY0" fmla="*/ 0 h 1180627"/>
              <a:gd name="connsiteX1" fmla="*/ 1935431 w 1935431"/>
              <a:gd name="connsiteY1" fmla="*/ 0 h 1180627"/>
              <a:gd name="connsiteX2" fmla="*/ 1935431 w 1935431"/>
              <a:gd name="connsiteY2" fmla="*/ 1180627 h 1180627"/>
              <a:gd name="connsiteX3" fmla="*/ 0 w 1935431"/>
              <a:gd name="connsiteY3" fmla="*/ 1180627 h 1180627"/>
            </a:gdLst>
            <a:ahLst/>
            <a:cxnLst>
              <a:cxn ang="0">
                <a:pos x="connsiteX0" y="connsiteY0"/>
              </a:cxn>
              <a:cxn ang="0">
                <a:pos x="connsiteX1" y="connsiteY1"/>
              </a:cxn>
              <a:cxn ang="0">
                <a:pos x="connsiteX2" y="connsiteY2"/>
              </a:cxn>
              <a:cxn ang="0">
                <a:pos x="connsiteX3" y="connsiteY3"/>
              </a:cxn>
            </a:cxnLst>
            <a:rect l="l" t="t" r="r" b="b"/>
            <a:pathLst>
              <a:path w="1935431" h="1180627">
                <a:moveTo>
                  <a:pt x="0" y="0"/>
                </a:moveTo>
                <a:lnTo>
                  <a:pt x="1935431" y="0"/>
                </a:lnTo>
                <a:lnTo>
                  <a:pt x="1935431" y="1180627"/>
                </a:lnTo>
                <a:lnTo>
                  <a:pt x="0" y="1180627"/>
                </a:lnTo>
                <a:close/>
              </a:path>
            </a:pathLst>
          </a:custGeom>
        </p:spPr>
        <p:txBody>
          <a:bodyPr wrap="square">
            <a:noAutofit/>
          </a:bodyPr>
          <a:lstStyle>
            <a:lvl1pPr>
              <a:defRPr sz="1200"/>
            </a:lvl1pPr>
          </a:lstStyle>
          <a:p>
            <a:r>
              <a:rPr lang="en-US" dirty="0"/>
              <a:t>Picture</a:t>
            </a:r>
          </a:p>
        </p:txBody>
      </p:sp>
      <p:sp>
        <p:nvSpPr>
          <p:cNvPr id="12" name="Freeform 11">
            <a:extLst>
              <a:ext uri="{FF2B5EF4-FFF2-40B4-BE49-F238E27FC236}">
                <a16:creationId xmlns:a16="http://schemas.microsoft.com/office/drawing/2014/main" id="{321E7C8B-9EDA-4100-B0AA-EFFE4D9B3EC6}"/>
              </a:ext>
            </a:extLst>
          </p:cNvPr>
          <p:cNvSpPr>
            <a:spLocks noGrp="1"/>
          </p:cNvSpPr>
          <p:nvPr>
            <p:ph type="pic" sz="quarter" idx="111" hasCustomPrompt="1"/>
          </p:nvPr>
        </p:nvSpPr>
        <p:spPr>
          <a:xfrm>
            <a:off x="2556476" y="2522988"/>
            <a:ext cx="1935431" cy="1180627"/>
          </a:xfrm>
          <a:custGeom>
            <a:avLst/>
            <a:gdLst>
              <a:gd name="connsiteX0" fmla="*/ 0 w 1935431"/>
              <a:gd name="connsiteY0" fmla="*/ 0 h 1180627"/>
              <a:gd name="connsiteX1" fmla="*/ 1935431 w 1935431"/>
              <a:gd name="connsiteY1" fmla="*/ 0 h 1180627"/>
              <a:gd name="connsiteX2" fmla="*/ 1935431 w 1935431"/>
              <a:gd name="connsiteY2" fmla="*/ 1180627 h 1180627"/>
              <a:gd name="connsiteX3" fmla="*/ 0 w 1935431"/>
              <a:gd name="connsiteY3" fmla="*/ 1180627 h 1180627"/>
            </a:gdLst>
            <a:ahLst/>
            <a:cxnLst>
              <a:cxn ang="0">
                <a:pos x="connsiteX0" y="connsiteY0"/>
              </a:cxn>
              <a:cxn ang="0">
                <a:pos x="connsiteX1" y="connsiteY1"/>
              </a:cxn>
              <a:cxn ang="0">
                <a:pos x="connsiteX2" y="connsiteY2"/>
              </a:cxn>
              <a:cxn ang="0">
                <a:pos x="connsiteX3" y="connsiteY3"/>
              </a:cxn>
            </a:cxnLst>
            <a:rect l="l" t="t" r="r" b="b"/>
            <a:pathLst>
              <a:path w="1935431" h="1180627">
                <a:moveTo>
                  <a:pt x="0" y="0"/>
                </a:moveTo>
                <a:lnTo>
                  <a:pt x="1935431" y="0"/>
                </a:lnTo>
                <a:lnTo>
                  <a:pt x="1935431" y="1180627"/>
                </a:lnTo>
                <a:lnTo>
                  <a:pt x="0" y="1180627"/>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7631627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63_Title Slide">
    <p:spTree>
      <p:nvGrpSpPr>
        <p:cNvPr id="1" name=""/>
        <p:cNvGrpSpPr/>
        <p:nvPr/>
      </p:nvGrpSpPr>
      <p:grpSpPr>
        <a:xfrm>
          <a:off x="0" y="0"/>
          <a:ext cx="0" cy="0"/>
          <a:chOff x="0" y="0"/>
          <a:chExt cx="0" cy="0"/>
        </a:xfrm>
      </p:grpSpPr>
      <p:sp>
        <p:nvSpPr>
          <p:cNvPr id="8" name="Freeform 7">
            <a:extLst>
              <a:ext uri="{FF2B5EF4-FFF2-40B4-BE49-F238E27FC236}">
                <a16:creationId xmlns:a16="http://schemas.microsoft.com/office/drawing/2014/main" id="{321E7C8B-9EDA-4100-B0AA-EFFE4D9B3EC6}"/>
              </a:ext>
            </a:extLst>
          </p:cNvPr>
          <p:cNvSpPr>
            <a:spLocks noGrp="1"/>
          </p:cNvSpPr>
          <p:nvPr>
            <p:ph type="pic" sz="quarter" idx="112" hasCustomPrompt="1"/>
          </p:nvPr>
        </p:nvSpPr>
        <p:spPr>
          <a:xfrm>
            <a:off x="4600138" y="2527526"/>
            <a:ext cx="2991725" cy="2828699"/>
          </a:xfrm>
          <a:custGeom>
            <a:avLst/>
            <a:gdLst>
              <a:gd name="connsiteX0" fmla="*/ 0 w 2991725"/>
              <a:gd name="connsiteY0" fmla="*/ 0 h 2828699"/>
              <a:gd name="connsiteX1" fmla="*/ 2991725 w 2991725"/>
              <a:gd name="connsiteY1" fmla="*/ 0 h 2828699"/>
              <a:gd name="connsiteX2" fmla="*/ 2991725 w 2991725"/>
              <a:gd name="connsiteY2" fmla="*/ 2828699 h 2828699"/>
              <a:gd name="connsiteX3" fmla="*/ 0 w 2991725"/>
              <a:gd name="connsiteY3" fmla="*/ 2828699 h 2828699"/>
            </a:gdLst>
            <a:ahLst/>
            <a:cxnLst>
              <a:cxn ang="0">
                <a:pos x="connsiteX0" y="connsiteY0"/>
              </a:cxn>
              <a:cxn ang="0">
                <a:pos x="connsiteX1" y="connsiteY1"/>
              </a:cxn>
              <a:cxn ang="0">
                <a:pos x="connsiteX2" y="connsiteY2"/>
              </a:cxn>
              <a:cxn ang="0">
                <a:pos x="connsiteX3" y="connsiteY3"/>
              </a:cxn>
            </a:cxnLst>
            <a:rect l="l" t="t" r="r" b="b"/>
            <a:pathLst>
              <a:path w="2991725" h="2828699">
                <a:moveTo>
                  <a:pt x="0" y="0"/>
                </a:moveTo>
                <a:lnTo>
                  <a:pt x="2991725" y="0"/>
                </a:lnTo>
                <a:lnTo>
                  <a:pt x="2991725" y="2828699"/>
                </a:lnTo>
                <a:lnTo>
                  <a:pt x="0" y="2828699"/>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797394817"/>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7" Type="http://schemas.openxmlformats.org/officeDocument/2006/relationships/slideLayout" Target="../slideLayouts/slideLayout7.xml"/><Relationship Id="rId71"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66" Type="http://schemas.openxmlformats.org/officeDocument/2006/relationships/slideLayout" Target="../slideLayouts/slideLayout66.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61" Type="http://schemas.openxmlformats.org/officeDocument/2006/relationships/slideLayout" Target="../slideLayouts/slideLayout6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69" Type="http://schemas.openxmlformats.org/officeDocument/2006/relationships/slideLayout" Target="../slideLayouts/slideLayout69.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slideLayout" Target="../slideLayouts/slideLayout67.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70" Type="http://schemas.openxmlformats.org/officeDocument/2006/relationships/slideLayout" Target="../slideLayouts/slideLayout7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65142-15A6-4FC3-B4B8-C54F379B242E}"/>
              </a:ext>
            </a:extLst>
          </p:cNvPr>
          <p:cNvSpPr/>
          <p:nvPr userDrawn="1"/>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38200" y="481237"/>
            <a:ext cx="10515600" cy="679905"/>
          </a:xfrm>
          <a:prstGeom prst="rect">
            <a:avLst/>
          </a:prstGeom>
        </p:spPr>
        <p:txBody>
          <a:bodyPr vert="horz" lIns="91440" tIns="45720" rIns="91440" bIns="45720" rtlCol="0" anchor="ctr">
            <a:normAutofit/>
          </a:bodyPr>
          <a:lstStyle/>
          <a:p>
            <a:r>
              <a:rPr lang="en-US" dirty="0"/>
              <a:t>Click to edit Master title style</a:t>
            </a:r>
          </a:p>
        </p:txBody>
      </p:sp>
      <p:sp>
        <p:nvSpPr>
          <p:cNvPr id="9" name="Slide Number Placeholder 8"/>
          <p:cNvSpPr>
            <a:spLocks noGrp="1"/>
          </p:cNvSpPr>
          <p:nvPr>
            <p:ph type="sldNum" sz="quarter" idx="4"/>
          </p:nvPr>
        </p:nvSpPr>
        <p:spPr>
          <a:xfrm>
            <a:off x="11304542" y="481237"/>
            <a:ext cx="438150" cy="311150"/>
          </a:xfrm>
          <a:prstGeom prst="rect">
            <a:avLst/>
          </a:prstGeom>
        </p:spPr>
        <p:txBody>
          <a:bodyPr vert="horz" lIns="91440" tIns="45720" rIns="91440" bIns="45720" rtlCol="0" anchor="ctr"/>
          <a:lstStyle>
            <a:lvl1pPr algn="ctr">
              <a:defRPr sz="1200">
                <a:solidFill>
                  <a:schemeClr val="bg1"/>
                </a:solidFill>
                <a:latin typeface="Roboto" panose="02000000000000000000" pitchFamily="2" charset="0"/>
                <a:ea typeface="Roboto" panose="02000000000000000000" pitchFamily="2" charset="0"/>
                <a:cs typeface="Roboto" panose="02000000000000000000" pitchFamily="2" charset="0"/>
              </a:defRPr>
            </a:lvl1pPr>
          </a:lstStyle>
          <a:p>
            <a:fld id="{0FDCCA45-55DD-4B3F-8C12-CFB164C9A4F5}" type="slidenum">
              <a:rPr lang="en-US" smtClean="0"/>
              <a:pPr/>
              <a:t>‹#›</a:t>
            </a:fld>
            <a:endParaRPr lang="en-US" dirty="0"/>
          </a:p>
        </p:txBody>
      </p:sp>
    </p:spTree>
    <p:extLst>
      <p:ext uri="{BB962C8B-B14F-4D97-AF65-F5344CB8AC3E}">
        <p14:creationId xmlns:p14="http://schemas.microsoft.com/office/powerpoint/2010/main" val="1879064857"/>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3" r:id="rId3"/>
    <p:sldLayoutId id="2147483650" r:id="rId4"/>
    <p:sldLayoutId id="2147483713" r:id="rId5"/>
    <p:sldLayoutId id="2147483723" r:id="rId6"/>
    <p:sldLayoutId id="2147484010" r:id="rId7"/>
    <p:sldLayoutId id="2147484019" r:id="rId8"/>
    <p:sldLayoutId id="2147484020" r:id="rId9"/>
    <p:sldLayoutId id="2147484028" r:id="rId10"/>
    <p:sldLayoutId id="2147484030" r:id="rId11"/>
    <p:sldLayoutId id="2147484031" r:id="rId12"/>
    <p:sldLayoutId id="2147484032" r:id="rId13"/>
    <p:sldLayoutId id="2147484033" r:id="rId14"/>
    <p:sldLayoutId id="2147484034" r:id="rId15"/>
    <p:sldLayoutId id="2147484035" r:id="rId16"/>
    <p:sldLayoutId id="2147484036" r:id="rId17"/>
    <p:sldLayoutId id="2147484037" r:id="rId18"/>
    <p:sldLayoutId id="2147484038" r:id="rId19"/>
    <p:sldLayoutId id="2147484039" r:id="rId20"/>
    <p:sldLayoutId id="2147484040" r:id="rId21"/>
    <p:sldLayoutId id="2147484041" r:id="rId22"/>
    <p:sldLayoutId id="2147484042" r:id="rId23"/>
    <p:sldLayoutId id="2147484043" r:id="rId24"/>
    <p:sldLayoutId id="2147484044" r:id="rId25"/>
    <p:sldLayoutId id="2147484045" r:id="rId26"/>
    <p:sldLayoutId id="2147484046" r:id="rId27"/>
    <p:sldLayoutId id="2147484047" r:id="rId28"/>
    <p:sldLayoutId id="2147484048" r:id="rId29"/>
    <p:sldLayoutId id="2147484049" r:id="rId30"/>
    <p:sldLayoutId id="2147484050" r:id="rId31"/>
    <p:sldLayoutId id="2147484051" r:id="rId32"/>
    <p:sldLayoutId id="2147484052" r:id="rId33"/>
    <p:sldLayoutId id="2147484053" r:id="rId34"/>
    <p:sldLayoutId id="2147484054" r:id="rId35"/>
    <p:sldLayoutId id="2147484055" r:id="rId36"/>
    <p:sldLayoutId id="2147484056" r:id="rId37"/>
    <p:sldLayoutId id="2147484057" r:id="rId38"/>
    <p:sldLayoutId id="2147484058" r:id="rId39"/>
    <p:sldLayoutId id="2147484059" r:id="rId40"/>
    <p:sldLayoutId id="2147484060" r:id="rId41"/>
    <p:sldLayoutId id="2147484061" r:id="rId42"/>
    <p:sldLayoutId id="2147484062" r:id="rId43"/>
    <p:sldLayoutId id="2147484063" r:id="rId44"/>
    <p:sldLayoutId id="2147484064" r:id="rId45"/>
    <p:sldLayoutId id="2147484065" r:id="rId46"/>
    <p:sldLayoutId id="2147484066" r:id="rId47"/>
    <p:sldLayoutId id="2147484067" r:id="rId48"/>
    <p:sldLayoutId id="2147484068" r:id="rId49"/>
    <p:sldLayoutId id="2147484069" r:id="rId50"/>
    <p:sldLayoutId id="2147484070" r:id="rId51"/>
    <p:sldLayoutId id="2147484071" r:id="rId52"/>
    <p:sldLayoutId id="2147484072" r:id="rId53"/>
    <p:sldLayoutId id="2147484073" r:id="rId54"/>
    <p:sldLayoutId id="2147484074" r:id="rId55"/>
    <p:sldLayoutId id="2147484075" r:id="rId56"/>
    <p:sldLayoutId id="2147484076" r:id="rId57"/>
    <p:sldLayoutId id="2147484077" r:id="rId58"/>
    <p:sldLayoutId id="2147484078" r:id="rId59"/>
    <p:sldLayoutId id="2147484079" r:id="rId60"/>
    <p:sldLayoutId id="2147484080" r:id="rId61"/>
    <p:sldLayoutId id="2147484081" r:id="rId62"/>
    <p:sldLayoutId id="2147484082" r:id="rId63"/>
    <p:sldLayoutId id="2147484083" r:id="rId64"/>
    <p:sldLayoutId id="2147484084" r:id="rId65"/>
    <p:sldLayoutId id="2147484085" r:id="rId66"/>
    <p:sldLayoutId id="2147484086" r:id="rId67"/>
    <p:sldLayoutId id="2147484087" r:id="rId68"/>
    <p:sldLayoutId id="2147484088" r:id="rId69"/>
    <p:sldLayoutId id="2147484089" r:id="rId70"/>
  </p:sldLayoutIdLst>
  <p:hf hdr="0" dt="0"/>
  <p:txStyles>
    <p:titleStyle>
      <a:lvl1pPr algn="ctr" defTabSz="914400" rtl="0" eaLnBrk="1" latinLnBrk="0" hangingPunct="1">
        <a:lnSpc>
          <a:spcPct val="90000"/>
        </a:lnSpc>
        <a:spcBef>
          <a:spcPct val="0"/>
        </a:spcBef>
        <a:buNone/>
        <a:defRPr sz="3500" kern="1200">
          <a:solidFill>
            <a:schemeClr val="tx1"/>
          </a:solidFill>
          <a:latin typeface="Roboto" panose="02000000000000000000" pitchFamily="2" charset="0"/>
          <a:ea typeface="Roboto" panose="02000000000000000000" pitchFamily="2" charset="0"/>
          <a:cs typeface="Roboto" panose="02000000000000000000" pitchFamily="2" charset="0"/>
        </a:defRPr>
      </a:lvl1pPr>
    </p:titleStyle>
    <p:bodyStyle>
      <a:lvl1pPr marL="0" indent="0" algn="ctr" defTabSz="914400" rtl="0" eaLnBrk="1" latinLnBrk="0" hangingPunct="1">
        <a:lnSpc>
          <a:spcPct val="90000"/>
        </a:lnSpc>
        <a:spcBef>
          <a:spcPts val="1000"/>
        </a:spcBef>
        <a:buFontTx/>
        <a:buNone/>
        <a:defRPr sz="1200" kern="1200">
          <a:solidFill>
            <a:schemeClr val="tx1"/>
          </a:solidFill>
          <a:latin typeface="Roboto" panose="02000000000000000000" pitchFamily="2" charset="0"/>
          <a:ea typeface="Roboto" panose="02000000000000000000" pitchFamily="2" charset="0"/>
          <a:cs typeface="Roboto" panose="02000000000000000000"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9.xml"/></Relationships>
</file>

<file path=ppt/slides/_rels/slide11.xml.rels><?xml version="1.0" encoding="UTF-8" standalone="yes"?>
<Relationships xmlns="http://schemas.openxmlformats.org/package/2006/relationships"><Relationship Id="rId8" Type="http://schemas.openxmlformats.org/officeDocument/2006/relationships/image" Target="../media/image22.jpeg"/><Relationship Id="rId3" Type="http://schemas.openxmlformats.org/officeDocument/2006/relationships/image" Target="../media/image17.jpeg"/><Relationship Id="rId7" Type="http://schemas.openxmlformats.org/officeDocument/2006/relationships/image" Target="../media/image21.jpg"/><Relationship Id="rId2" Type="http://schemas.openxmlformats.org/officeDocument/2006/relationships/notesSlide" Target="../notesSlides/notesSlide10.xml"/><Relationship Id="rId1" Type="http://schemas.openxmlformats.org/officeDocument/2006/relationships/slideLayout" Target="../slideLayouts/slideLayout60.xml"/><Relationship Id="rId6" Type="http://schemas.openxmlformats.org/officeDocument/2006/relationships/image" Target="../media/image20.jpeg"/><Relationship Id="rId5" Type="http://schemas.openxmlformats.org/officeDocument/2006/relationships/image" Target="../media/image19.jpg"/><Relationship Id="rId4" Type="http://schemas.openxmlformats.org/officeDocument/2006/relationships/image" Target="../media/image18.jpg"/></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8" Type="http://schemas.openxmlformats.org/officeDocument/2006/relationships/image" Target="../media/image27.jpeg"/><Relationship Id="rId3" Type="http://schemas.openxmlformats.org/officeDocument/2006/relationships/image" Target="../media/image23.jpeg"/><Relationship Id="rId7" Type="http://schemas.openxmlformats.org/officeDocument/2006/relationships/image" Target="../media/image26.jpeg"/><Relationship Id="rId12" Type="http://schemas.openxmlformats.org/officeDocument/2006/relationships/image" Target="../media/image30.jpeg"/><Relationship Id="rId2" Type="http://schemas.openxmlformats.org/officeDocument/2006/relationships/notesSlide" Target="../notesSlides/notesSlide12.xml"/><Relationship Id="rId1" Type="http://schemas.openxmlformats.org/officeDocument/2006/relationships/slideLayout" Target="../slideLayouts/slideLayout61.xml"/><Relationship Id="rId6" Type="http://schemas.openxmlformats.org/officeDocument/2006/relationships/image" Target="../media/image25.jpeg"/><Relationship Id="rId11" Type="http://schemas.openxmlformats.org/officeDocument/2006/relationships/image" Target="../media/image7.jpeg"/><Relationship Id="rId5" Type="http://schemas.openxmlformats.org/officeDocument/2006/relationships/image" Target="../media/image24.jpeg"/><Relationship Id="rId10" Type="http://schemas.openxmlformats.org/officeDocument/2006/relationships/image" Target="../media/image29.jpeg"/><Relationship Id="rId4" Type="http://schemas.openxmlformats.org/officeDocument/2006/relationships/image" Target="../media/image16.jpeg"/><Relationship Id="rId9" Type="http://schemas.openxmlformats.org/officeDocument/2006/relationships/image" Target="../media/image28.jpeg"/></Relationships>
</file>

<file path=ppt/slides/_rels/slide1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3.xml"/><Relationship Id="rId1" Type="http://schemas.openxmlformats.org/officeDocument/2006/relationships/slideLayout" Target="../slideLayouts/slideLayout62.xml"/><Relationship Id="rId5" Type="http://schemas.openxmlformats.org/officeDocument/2006/relationships/image" Target="../media/image32.jpeg"/><Relationship Id="rId4" Type="http://schemas.openxmlformats.org/officeDocument/2006/relationships/image" Target="../media/image31.jpeg"/></Relationships>
</file>

<file path=ppt/slides/_rels/slide1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4.xml"/><Relationship Id="rId1" Type="http://schemas.openxmlformats.org/officeDocument/2006/relationships/slideLayout" Target="../slideLayouts/slideLayout63.xml"/><Relationship Id="rId4" Type="http://schemas.openxmlformats.org/officeDocument/2006/relationships/image" Target="../media/image33.jpeg"/></Relationships>
</file>

<file path=ppt/slides/_rels/slide1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5.xml"/><Relationship Id="rId1" Type="http://schemas.openxmlformats.org/officeDocument/2006/relationships/slideLayout" Target="../slideLayouts/slideLayout64.xml"/><Relationship Id="rId5" Type="http://schemas.openxmlformats.org/officeDocument/2006/relationships/image" Target="../media/image24.jpeg"/><Relationship Id="rId4" Type="http://schemas.openxmlformats.org/officeDocument/2006/relationships/image" Target="../media/image30.jpeg"/></Relationships>
</file>

<file path=ppt/slides/_rels/slide1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6.xml"/><Relationship Id="rId1" Type="http://schemas.openxmlformats.org/officeDocument/2006/relationships/slideLayout" Target="../slideLayouts/slideLayout6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8.xml"/><Relationship Id="rId1" Type="http://schemas.openxmlformats.org/officeDocument/2006/relationships/slideLayout" Target="../slideLayouts/slideLayout45.xml"/><Relationship Id="rId5" Type="http://schemas.openxmlformats.org/officeDocument/2006/relationships/image" Target="../media/image36.png"/><Relationship Id="rId4" Type="http://schemas.openxmlformats.org/officeDocument/2006/relationships/image" Target="../media/image35.pn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51.xml"/></Relationships>
</file>

<file path=ppt/slides/_rels/slide20.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19.xml"/><Relationship Id="rId1" Type="http://schemas.openxmlformats.org/officeDocument/2006/relationships/slideLayout" Target="../slideLayouts/slideLayout66.xml"/></Relationships>
</file>

<file path=ppt/slides/_rels/slide2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0.xml"/><Relationship Id="rId1" Type="http://schemas.openxmlformats.org/officeDocument/2006/relationships/slideLayout" Target="../slideLayouts/slideLayout67.xml"/></Relationships>
</file>

<file path=ppt/slides/_rels/slide2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1.xml"/><Relationship Id="rId1" Type="http://schemas.openxmlformats.org/officeDocument/2006/relationships/slideLayout" Target="../slideLayouts/slideLayout68.xml"/></Relationships>
</file>

<file path=ppt/slides/_rels/slide2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2.xml"/><Relationship Id="rId1" Type="http://schemas.openxmlformats.org/officeDocument/2006/relationships/slideLayout" Target="../slideLayouts/slideLayout69.xml"/><Relationship Id="rId4" Type="http://schemas.openxmlformats.org/officeDocument/2006/relationships/image" Target="../media/image39.jpeg"/></Relationships>
</file>

<file path=ppt/slides/_rels/slide24.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23.xml"/><Relationship Id="rId1" Type="http://schemas.openxmlformats.org/officeDocument/2006/relationships/slideLayout" Target="../slideLayouts/slideLayout70.xml"/><Relationship Id="rId4" Type="http://schemas.openxmlformats.org/officeDocument/2006/relationships/image" Target="../media/image38.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5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54.xml"/><Relationship Id="rId5" Type="http://schemas.openxmlformats.org/officeDocument/2006/relationships/image" Target="../media/image7.jpeg"/><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53.xml"/><Relationship Id="rId5" Type="http://schemas.openxmlformats.org/officeDocument/2006/relationships/image" Target="../media/image6.jpeg"/><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media/image13.jpeg"/><Relationship Id="rId2" Type="http://schemas.openxmlformats.org/officeDocument/2006/relationships/notesSlide" Target="../notesSlides/notesSlide5.xml"/><Relationship Id="rId1" Type="http://schemas.openxmlformats.org/officeDocument/2006/relationships/slideLayout" Target="../slideLayouts/slideLayout55.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56.xml"/></Relationships>
</file>

<file path=ppt/slides/_rels/slide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7.xml"/><Relationship Id="rId1" Type="http://schemas.openxmlformats.org/officeDocument/2006/relationships/slideLayout" Target="../slideLayouts/slideLayout57.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6.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lide Number Placeholder 8"/>
          <p:cNvSpPr>
            <a:spLocks noGrp="1"/>
          </p:cNvSpPr>
          <p:nvPr>
            <p:ph type="sldNum" sz="quarter" idx="13"/>
          </p:nvPr>
        </p:nvSpPr>
        <p:spPr>
          <a:prstGeom prst="rect">
            <a:avLst/>
          </a:prstGeom>
        </p:spPr>
        <p:txBody>
          <a:bodyPr/>
          <a:lstStyle/>
          <a:p>
            <a:r>
              <a:rPr lang="en-US" dirty="0"/>
              <a:t>01</a:t>
            </a:r>
          </a:p>
        </p:txBody>
      </p:sp>
      <p:pic>
        <p:nvPicPr>
          <p:cNvPr id="4" name="Picture Placeholder 3">
            <a:extLst>
              <a:ext uri="{FF2B5EF4-FFF2-40B4-BE49-F238E27FC236}">
                <a16:creationId xmlns:a16="http://schemas.microsoft.com/office/drawing/2014/main" id="{35C32CEC-986F-495C-A9D0-869B13972C9F}"/>
              </a:ext>
            </a:extLst>
          </p:cNvPr>
          <p:cNvPicPr>
            <a:picLocks noGrp="1" noChangeAspect="1"/>
          </p:cNvPicPr>
          <p:nvPr>
            <p:ph type="pic" sz="quarter" idx="25"/>
          </p:nvPr>
        </p:nvPicPr>
        <p:blipFill>
          <a:blip r:embed="rId2">
            <a:extLst>
              <a:ext uri="{28A0092B-C50C-407E-A947-70E740481C1C}">
                <a14:useLocalDpi xmlns:a14="http://schemas.microsoft.com/office/drawing/2010/main" val="0"/>
              </a:ext>
            </a:extLst>
          </a:blip>
          <a:srcRect t="8375" b="8375"/>
          <a:stretch>
            <a:fillRect/>
          </a:stretch>
        </p:blipFill>
        <p:spPr>
          <a:xfrm>
            <a:off x="0" y="0"/>
            <a:ext cx="12192000" cy="6858000"/>
          </a:xfrm>
        </p:spPr>
      </p:pic>
      <p:sp>
        <p:nvSpPr>
          <p:cNvPr id="110" name="Rectangle 109">
            <a:extLst>
              <a:ext uri="{FF2B5EF4-FFF2-40B4-BE49-F238E27FC236}">
                <a16:creationId xmlns:a16="http://schemas.microsoft.com/office/drawing/2014/main" id="{9F8ABA9B-155F-4BEA-A2F8-5288DFB35F12}"/>
              </a:ext>
            </a:extLst>
          </p:cNvPr>
          <p:cNvSpPr/>
          <p:nvPr/>
        </p:nvSpPr>
        <p:spPr>
          <a:xfrm>
            <a:off x="0" y="1901"/>
            <a:ext cx="12192000" cy="6856099"/>
          </a:xfrm>
          <a:prstGeom prst="rect">
            <a:avLst/>
          </a:prstGeom>
          <a:solidFill>
            <a:schemeClr val="accent6">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a:p>
            <a:pPr algn="ctr"/>
            <a:endParaRPr lang="en-US" dirty="0"/>
          </a:p>
        </p:txBody>
      </p:sp>
      <p:pic>
        <p:nvPicPr>
          <p:cNvPr id="8" name="Picture 7">
            <a:extLst>
              <a:ext uri="{FF2B5EF4-FFF2-40B4-BE49-F238E27FC236}">
                <a16:creationId xmlns:a16="http://schemas.microsoft.com/office/drawing/2014/main" id="{D66FA3A1-04CF-4932-A479-0452267FEAD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67000" y="0"/>
            <a:ext cx="6858000" cy="6858000"/>
          </a:xfrm>
          <a:prstGeom prst="rect">
            <a:avLst/>
          </a:prstGeom>
        </p:spPr>
      </p:pic>
    </p:spTree>
    <p:extLst>
      <p:ext uri="{BB962C8B-B14F-4D97-AF65-F5344CB8AC3E}">
        <p14:creationId xmlns:p14="http://schemas.microsoft.com/office/powerpoint/2010/main" val="1251487938"/>
      </p:ext>
    </p:extLst>
  </p:cSld>
  <p:clrMapOvr>
    <a:masterClrMapping/>
  </p:clrMapOvr>
  <p:transition spd="slow">
    <p:push dir="u"/>
  </p:transition>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8" name="Slide Number Placeholder 17"/>
          <p:cNvSpPr>
            <a:spLocks noGrp="1"/>
          </p:cNvSpPr>
          <p:nvPr>
            <p:ph type="sldNum" sz="quarter" idx="13"/>
          </p:nvPr>
        </p:nvSpPr>
        <p:spPr/>
        <p:txBody>
          <a:bodyPr/>
          <a:lstStyle/>
          <a:p>
            <a:fld id="{0FDCCA45-55DD-4B3F-8C12-CFB164C9A4F5}" type="slidenum">
              <a:rPr lang="en-US" smtClean="0"/>
              <a:pPr/>
              <a:t>10</a:t>
            </a:fld>
            <a:endParaRPr lang="en-US"/>
          </a:p>
        </p:txBody>
      </p:sp>
      <p:sp>
        <p:nvSpPr>
          <p:cNvPr id="21" name="Title 20">
            <a:extLst>
              <a:ext uri="{FF2B5EF4-FFF2-40B4-BE49-F238E27FC236}">
                <a16:creationId xmlns:a16="http://schemas.microsoft.com/office/drawing/2014/main" id="{C4F99B47-F009-4018-A602-1F9B451051A5}"/>
              </a:ext>
            </a:extLst>
          </p:cNvPr>
          <p:cNvSpPr>
            <a:spLocks noGrp="1"/>
          </p:cNvSpPr>
          <p:nvPr>
            <p:ph type="title" idx="4294967295"/>
          </p:nvPr>
        </p:nvSpPr>
        <p:spPr>
          <a:xfrm>
            <a:off x="838200" y="481013"/>
            <a:ext cx="10515600" cy="679450"/>
          </a:xfrm>
        </p:spPr>
        <p:txBody>
          <a:bodyPr/>
          <a:lstStyle/>
          <a:p>
            <a:r>
              <a:rPr lang="en-US" sz="3600" b="1" dirty="0"/>
              <a:t>Our</a:t>
            </a:r>
            <a:r>
              <a:rPr lang="en-US" sz="3600" dirty="0"/>
              <a:t> </a:t>
            </a:r>
            <a:r>
              <a:rPr lang="en-US" sz="3600" b="1" dirty="0"/>
              <a:t>Team</a:t>
            </a:r>
          </a:p>
        </p:txBody>
      </p:sp>
      <p:sp>
        <p:nvSpPr>
          <p:cNvPr id="23" name="Subtitle 22">
            <a:extLst>
              <a:ext uri="{FF2B5EF4-FFF2-40B4-BE49-F238E27FC236}">
                <a16:creationId xmlns:a16="http://schemas.microsoft.com/office/drawing/2014/main" id="{5FF1D150-1CC9-410A-ACA4-F7D9968EBBCE}"/>
              </a:ext>
            </a:extLst>
          </p:cNvPr>
          <p:cNvSpPr>
            <a:spLocks noGrp="1"/>
          </p:cNvSpPr>
          <p:nvPr>
            <p:ph type="subTitle" idx="4294967295"/>
          </p:nvPr>
        </p:nvSpPr>
        <p:spPr>
          <a:xfrm>
            <a:off x="838200" y="1135063"/>
            <a:ext cx="10515600" cy="244475"/>
          </a:xfrm>
          <a:prstGeom prst="rect">
            <a:avLst/>
          </a:prstGeom>
        </p:spPr>
        <p:txBody>
          <a:bodyPr/>
          <a:lstStyle/>
          <a:p>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p:txBody>
      </p:sp>
      <p:grpSp>
        <p:nvGrpSpPr>
          <p:cNvPr id="14" name="Group 13">
            <a:extLst>
              <a:ext uri="{FF2B5EF4-FFF2-40B4-BE49-F238E27FC236}">
                <a16:creationId xmlns:a16="http://schemas.microsoft.com/office/drawing/2014/main" id="{28341C4E-0E10-42E4-A94B-E0AC25971664}"/>
              </a:ext>
            </a:extLst>
          </p:cNvPr>
          <p:cNvGrpSpPr/>
          <p:nvPr/>
        </p:nvGrpSpPr>
        <p:grpSpPr>
          <a:xfrm>
            <a:off x="1358140" y="2100877"/>
            <a:ext cx="2217548" cy="1547396"/>
            <a:chOff x="1379909" y="2162079"/>
            <a:chExt cx="2217548" cy="1547396"/>
          </a:xfrm>
        </p:grpSpPr>
        <p:sp>
          <p:nvSpPr>
            <p:cNvPr id="108" name="TextBox 107">
              <a:extLst>
                <a:ext uri="{FF2B5EF4-FFF2-40B4-BE49-F238E27FC236}">
                  <a16:creationId xmlns:a16="http://schemas.microsoft.com/office/drawing/2014/main" id="{21E9934A-5598-46AA-B646-D594EFB69D94}"/>
                </a:ext>
              </a:extLst>
            </p:cNvPr>
            <p:cNvSpPr txBox="1"/>
            <p:nvPr/>
          </p:nvSpPr>
          <p:spPr>
            <a:xfrm>
              <a:off x="1379913" y="2162079"/>
              <a:ext cx="2217544" cy="630942"/>
            </a:xfrm>
            <a:prstGeom prst="rect">
              <a:avLst/>
            </a:prstGeom>
            <a:noFill/>
          </p:spPr>
          <p:txBody>
            <a:bodyPr wrap="square" rtlCol="0">
              <a:spAutoFit/>
            </a:bodyPr>
            <a:lstStyle/>
            <a:p>
              <a:pPr algn="r"/>
              <a:r>
                <a:rPr lang="en-US" sz="1500" b="1" dirty="0">
                  <a:latin typeface="Lato" panose="020F0502020204030203" pitchFamily="34" charset="0"/>
                  <a:ea typeface="Lato" panose="020F0502020204030203" pitchFamily="34" charset="0"/>
                  <a:cs typeface="Lato" panose="020F0502020204030203" pitchFamily="34" charset="0"/>
                </a:rPr>
                <a:t>MIKE JOHN</a:t>
              </a:r>
            </a:p>
            <a:p>
              <a:pPr algn="r"/>
              <a:r>
                <a:rPr lang="en-US" sz="2000" b="1" dirty="0">
                  <a:solidFill>
                    <a:schemeClr val="accent2"/>
                  </a:solidFill>
                  <a:latin typeface="Lato" panose="020F0502020204030203" pitchFamily="34" charset="0"/>
                  <a:ea typeface="Lato" panose="020F0502020204030203" pitchFamily="34" charset="0"/>
                  <a:cs typeface="Lato" panose="020F0502020204030203" pitchFamily="34" charset="0"/>
                </a:rPr>
                <a:t>POST TITLE</a:t>
              </a:r>
            </a:p>
          </p:txBody>
        </p:sp>
        <p:cxnSp>
          <p:nvCxnSpPr>
            <p:cNvPr id="109" name="Straight Connector 108">
              <a:extLst>
                <a:ext uri="{FF2B5EF4-FFF2-40B4-BE49-F238E27FC236}">
                  <a16:creationId xmlns:a16="http://schemas.microsoft.com/office/drawing/2014/main" id="{7F5888BA-935A-4DEB-A0A1-68FFB722D778}"/>
                </a:ext>
              </a:extLst>
            </p:cNvPr>
            <p:cNvCxnSpPr/>
            <p:nvPr/>
          </p:nvCxnSpPr>
          <p:spPr>
            <a:xfrm flipH="1">
              <a:off x="3001916" y="2870152"/>
              <a:ext cx="479426"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
          <p:nvSpPr>
            <p:cNvPr id="110" name="Rectangle 109">
              <a:extLst>
                <a:ext uri="{FF2B5EF4-FFF2-40B4-BE49-F238E27FC236}">
                  <a16:creationId xmlns:a16="http://schemas.microsoft.com/office/drawing/2014/main" id="{DC02D45E-ED93-4D19-9573-007886B0055B}"/>
                </a:ext>
              </a:extLst>
            </p:cNvPr>
            <p:cNvSpPr/>
            <p:nvPr/>
          </p:nvSpPr>
          <p:spPr>
            <a:xfrm>
              <a:off x="1379909" y="2955038"/>
              <a:ext cx="2217548" cy="754437"/>
            </a:xfrm>
            <a:prstGeom prst="rect">
              <a:avLst/>
            </a:prstGeom>
          </p:spPr>
          <p:txBody>
            <a:bodyPr wrap="square">
              <a:spAutoFit/>
            </a:bodyPr>
            <a:lstStyle/>
            <a:p>
              <a:pPr algn="r">
                <a:lnSpc>
                  <a:spcPts val="1800"/>
                </a:lnSpc>
              </a:pPr>
              <a:r>
                <a:rPr lang="en-US" sz="10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professional and reliability. By using simple lorem</a:t>
              </a:r>
            </a:p>
          </p:txBody>
        </p:sp>
      </p:grpSp>
      <p:grpSp>
        <p:nvGrpSpPr>
          <p:cNvPr id="111" name="Group 110">
            <a:extLst>
              <a:ext uri="{FF2B5EF4-FFF2-40B4-BE49-F238E27FC236}">
                <a16:creationId xmlns:a16="http://schemas.microsoft.com/office/drawing/2014/main" id="{73DDC5A4-FD55-4DFB-AD89-45E09C60E21A}"/>
              </a:ext>
            </a:extLst>
          </p:cNvPr>
          <p:cNvGrpSpPr/>
          <p:nvPr/>
        </p:nvGrpSpPr>
        <p:grpSpPr>
          <a:xfrm>
            <a:off x="1358140" y="4226727"/>
            <a:ext cx="2217548" cy="1547396"/>
            <a:chOff x="1379909" y="2162079"/>
            <a:chExt cx="2217548" cy="1547396"/>
          </a:xfrm>
        </p:grpSpPr>
        <p:sp>
          <p:nvSpPr>
            <p:cNvPr id="112" name="TextBox 111">
              <a:extLst>
                <a:ext uri="{FF2B5EF4-FFF2-40B4-BE49-F238E27FC236}">
                  <a16:creationId xmlns:a16="http://schemas.microsoft.com/office/drawing/2014/main" id="{FBD01362-70C8-40D4-A93F-CA5CEE4D79AD}"/>
                </a:ext>
              </a:extLst>
            </p:cNvPr>
            <p:cNvSpPr txBox="1"/>
            <p:nvPr/>
          </p:nvSpPr>
          <p:spPr>
            <a:xfrm>
              <a:off x="1379913" y="2162079"/>
              <a:ext cx="2217544" cy="630942"/>
            </a:xfrm>
            <a:prstGeom prst="rect">
              <a:avLst/>
            </a:prstGeom>
            <a:noFill/>
          </p:spPr>
          <p:txBody>
            <a:bodyPr wrap="square" rtlCol="0">
              <a:spAutoFit/>
            </a:bodyPr>
            <a:lstStyle/>
            <a:p>
              <a:pPr algn="r"/>
              <a:r>
                <a:rPr lang="en-US" sz="1500" b="1" dirty="0">
                  <a:latin typeface="Lato" panose="020F0502020204030203" pitchFamily="34" charset="0"/>
                  <a:ea typeface="Lato" panose="020F0502020204030203" pitchFamily="34" charset="0"/>
                  <a:cs typeface="Lato" panose="020F0502020204030203" pitchFamily="34" charset="0"/>
                </a:rPr>
                <a:t>MIKE JOHN</a:t>
              </a:r>
            </a:p>
            <a:p>
              <a:pPr algn="r"/>
              <a:r>
                <a:rPr lang="en-US" sz="2000" b="1" dirty="0">
                  <a:solidFill>
                    <a:schemeClr val="accent3"/>
                  </a:solidFill>
                  <a:latin typeface="Lato" panose="020F0502020204030203" pitchFamily="34" charset="0"/>
                  <a:ea typeface="Lato" panose="020F0502020204030203" pitchFamily="34" charset="0"/>
                  <a:cs typeface="Lato" panose="020F0502020204030203" pitchFamily="34" charset="0"/>
                </a:rPr>
                <a:t>POST TITLE</a:t>
              </a:r>
            </a:p>
          </p:txBody>
        </p:sp>
        <p:cxnSp>
          <p:nvCxnSpPr>
            <p:cNvPr id="113" name="Straight Connector 112">
              <a:extLst>
                <a:ext uri="{FF2B5EF4-FFF2-40B4-BE49-F238E27FC236}">
                  <a16:creationId xmlns:a16="http://schemas.microsoft.com/office/drawing/2014/main" id="{6EE8A9B6-F133-4F7E-9B22-1260571A2BFA}"/>
                </a:ext>
              </a:extLst>
            </p:cNvPr>
            <p:cNvCxnSpPr/>
            <p:nvPr/>
          </p:nvCxnSpPr>
          <p:spPr>
            <a:xfrm flipH="1">
              <a:off x="3001916" y="2870152"/>
              <a:ext cx="479426" cy="0"/>
            </a:xfrm>
            <a:prstGeom prst="line">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sp>
          <p:nvSpPr>
            <p:cNvPr id="114" name="Rectangle 113">
              <a:extLst>
                <a:ext uri="{FF2B5EF4-FFF2-40B4-BE49-F238E27FC236}">
                  <a16:creationId xmlns:a16="http://schemas.microsoft.com/office/drawing/2014/main" id="{426A9629-6E26-4C4D-8924-673F5C0424BE}"/>
                </a:ext>
              </a:extLst>
            </p:cNvPr>
            <p:cNvSpPr/>
            <p:nvPr/>
          </p:nvSpPr>
          <p:spPr>
            <a:xfrm>
              <a:off x="1379909" y="2955038"/>
              <a:ext cx="2217548" cy="754437"/>
            </a:xfrm>
            <a:prstGeom prst="rect">
              <a:avLst/>
            </a:prstGeom>
          </p:spPr>
          <p:txBody>
            <a:bodyPr wrap="square">
              <a:spAutoFit/>
            </a:bodyPr>
            <a:lstStyle/>
            <a:p>
              <a:pPr algn="r">
                <a:lnSpc>
                  <a:spcPts val="1800"/>
                </a:lnSpc>
              </a:pPr>
              <a:r>
                <a:rPr lang="en-US" sz="10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professional and reliability. By using simple lorem</a:t>
              </a:r>
            </a:p>
          </p:txBody>
        </p:sp>
      </p:grpSp>
      <p:grpSp>
        <p:nvGrpSpPr>
          <p:cNvPr id="16" name="Group 15">
            <a:extLst>
              <a:ext uri="{FF2B5EF4-FFF2-40B4-BE49-F238E27FC236}">
                <a16:creationId xmlns:a16="http://schemas.microsoft.com/office/drawing/2014/main" id="{6DB937E1-D2FE-479B-868B-A54A370E05BF}"/>
              </a:ext>
            </a:extLst>
          </p:cNvPr>
          <p:cNvGrpSpPr/>
          <p:nvPr/>
        </p:nvGrpSpPr>
        <p:grpSpPr>
          <a:xfrm>
            <a:off x="8616312" y="2100877"/>
            <a:ext cx="2217548" cy="1547396"/>
            <a:chOff x="8594539" y="2068952"/>
            <a:chExt cx="2217548" cy="1547396"/>
          </a:xfrm>
        </p:grpSpPr>
        <p:sp>
          <p:nvSpPr>
            <p:cNvPr id="116" name="TextBox 115">
              <a:extLst>
                <a:ext uri="{FF2B5EF4-FFF2-40B4-BE49-F238E27FC236}">
                  <a16:creationId xmlns:a16="http://schemas.microsoft.com/office/drawing/2014/main" id="{7A0BE465-0027-442E-8E73-B575B4988987}"/>
                </a:ext>
              </a:extLst>
            </p:cNvPr>
            <p:cNvSpPr txBox="1"/>
            <p:nvPr/>
          </p:nvSpPr>
          <p:spPr>
            <a:xfrm>
              <a:off x="8594539" y="2068952"/>
              <a:ext cx="2217544" cy="630942"/>
            </a:xfrm>
            <a:prstGeom prst="rect">
              <a:avLst/>
            </a:prstGeom>
            <a:noFill/>
          </p:spPr>
          <p:txBody>
            <a:bodyPr wrap="square" rtlCol="0">
              <a:spAutoFit/>
            </a:bodyPr>
            <a:lstStyle/>
            <a:p>
              <a:r>
                <a:rPr lang="en-US" sz="1500" b="1" dirty="0">
                  <a:latin typeface="Lato" panose="020F0502020204030203" pitchFamily="34" charset="0"/>
                  <a:ea typeface="Lato" panose="020F0502020204030203" pitchFamily="34" charset="0"/>
                  <a:cs typeface="Lato" panose="020F0502020204030203" pitchFamily="34" charset="0"/>
                </a:rPr>
                <a:t>MIKE JOHN</a:t>
              </a:r>
            </a:p>
            <a:p>
              <a:r>
                <a:rPr lang="en-US" sz="2000" b="1" dirty="0">
                  <a:solidFill>
                    <a:schemeClr val="accent4"/>
                  </a:solidFill>
                  <a:latin typeface="Lato" panose="020F0502020204030203" pitchFamily="34" charset="0"/>
                  <a:ea typeface="Lato" panose="020F0502020204030203" pitchFamily="34" charset="0"/>
                  <a:cs typeface="Lato" panose="020F0502020204030203" pitchFamily="34" charset="0"/>
                </a:rPr>
                <a:t>POST TITLE</a:t>
              </a:r>
            </a:p>
          </p:txBody>
        </p:sp>
        <p:cxnSp>
          <p:nvCxnSpPr>
            <p:cNvPr id="117" name="Straight Connector 116">
              <a:extLst>
                <a:ext uri="{FF2B5EF4-FFF2-40B4-BE49-F238E27FC236}">
                  <a16:creationId xmlns:a16="http://schemas.microsoft.com/office/drawing/2014/main" id="{A99CA16F-7663-4688-8B4E-F819ABB1013B}"/>
                </a:ext>
              </a:extLst>
            </p:cNvPr>
            <p:cNvCxnSpPr/>
            <p:nvPr/>
          </p:nvCxnSpPr>
          <p:spPr>
            <a:xfrm flipH="1">
              <a:off x="8725167" y="2777025"/>
              <a:ext cx="479426" cy="0"/>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sp>
          <p:nvSpPr>
            <p:cNvPr id="118" name="Rectangle 117">
              <a:extLst>
                <a:ext uri="{FF2B5EF4-FFF2-40B4-BE49-F238E27FC236}">
                  <a16:creationId xmlns:a16="http://schemas.microsoft.com/office/drawing/2014/main" id="{E4421FFC-FB9A-4DE3-8707-057FB38A7BC9}"/>
                </a:ext>
              </a:extLst>
            </p:cNvPr>
            <p:cNvSpPr/>
            <p:nvPr/>
          </p:nvSpPr>
          <p:spPr>
            <a:xfrm>
              <a:off x="8594539" y="2861911"/>
              <a:ext cx="2217548" cy="754437"/>
            </a:xfrm>
            <a:prstGeom prst="rect">
              <a:avLst/>
            </a:prstGeom>
          </p:spPr>
          <p:txBody>
            <a:bodyPr wrap="square">
              <a:spAutoFit/>
            </a:bodyPr>
            <a:lstStyle/>
            <a:p>
              <a:pPr>
                <a:lnSpc>
                  <a:spcPts val="1800"/>
                </a:lnSpc>
              </a:pPr>
              <a:r>
                <a:rPr lang="en-US" sz="10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professional and reliability. By using simple lorem</a:t>
              </a:r>
            </a:p>
          </p:txBody>
        </p:sp>
      </p:grpSp>
      <p:grpSp>
        <p:nvGrpSpPr>
          <p:cNvPr id="119" name="Group 118">
            <a:extLst>
              <a:ext uri="{FF2B5EF4-FFF2-40B4-BE49-F238E27FC236}">
                <a16:creationId xmlns:a16="http://schemas.microsoft.com/office/drawing/2014/main" id="{2E1D0588-70BB-46BA-882A-2FB07E04EA84}"/>
              </a:ext>
            </a:extLst>
          </p:cNvPr>
          <p:cNvGrpSpPr/>
          <p:nvPr/>
        </p:nvGrpSpPr>
        <p:grpSpPr>
          <a:xfrm>
            <a:off x="8616312" y="4226727"/>
            <a:ext cx="2217548" cy="1547396"/>
            <a:chOff x="8594539" y="2068952"/>
            <a:chExt cx="2217548" cy="1547396"/>
          </a:xfrm>
        </p:grpSpPr>
        <p:sp>
          <p:nvSpPr>
            <p:cNvPr id="120" name="TextBox 119">
              <a:extLst>
                <a:ext uri="{FF2B5EF4-FFF2-40B4-BE49-F238E27FC236}">
                  <a16:creationId xmlns:a16="http://schemas.microsoft.com/office/drawing/2014/main" id="{5321C588-A5BA-48BE-BB77-E2E49BF7AD12}"/>
                </a:ext>
              </a:extLst>
            </p:cNvPr>
            <p:cNvSpPr txBox="1"/>
            <p:nvPr/>
          </p:nvSpPr>
          <p:spPr>
            <a:xfrm>
              <a:off x="8594539" y="2068952"/>
              <a:ext cx="2217544" cy="630942"/>
            </a:xfrm>
            <a:prstGeom prst="rect">
              <a:avLst/>
            </a:prstGeom>
            <a:noFill/>
          </p:spPr>
          <p:txBody>
            <a:bodyPr wrap="square" rtlCol="0">
              <a:spAutoFit/>
            </a:bodyPr>
            <a:lstStyle/>
            <a:p>
              <a:r>
                <a:rPr lang="en-US" sz="1500" b="1" dirty="0">
                  <a:latin typeface="Lato" panose="020F0502020204030203" pitchFamily="34" charset="0"/>
                  <a:ea typeface="Lato" panose="020F0502020204030203" pitchFamily="34" charset="0"/>
                  <a:cs typeface="Lato" panose="020F0502020204030203" pitchFamily="34" charset="0"/>
                </a:rPr>
                <a:t>MIKE JOHN</a:t>
              </a:r>
            </a:p>
            <a:p>
              <a:r>
                <a:rPr lang="en-US" sz="2000" b="1" dirty="0">
                  <a:solidFill>
                    <a:schemeClr val="accent5"/>
                  </a:solidFill>
                  <a:latin typeface="Lato" panose="020F0502020204030203" pitchFamily="34" charset="0"/>
                  <a:ea typeface="Lato" panose="020F0502020204030203" pitchFamily="34" charset="0"/>
                  <a:cs typeface="Lato" panose="020F0502020204030203" pitchFamily="34" charset="0"/>
                </a:rPr>
                <a:t>POST TITLE</a:t>
              </a:r>
            </a:p>
          </p:txBody>
        </p:sp>
        <p:cxnSp>
          <p:nvCxnSpPr>
            <p:cNvPr id="121" name="Straight Connector 120">
              <a:extLst>
                <a:ext uri="{FF2B5EF4-FFF2-40B4-BE49-F238E27FC236}">
                  <a16:creationId xmlns:a16="http://schemas.microsoft.com/office/drawing/2014/main" id="{33DBB4CD-FE7E-4532-BD13-33219A700180}"/>
                </a:ext>
              </a:extLst>
            </p:cNvPr>
            <p:cNvCxnSpPr/>
            <p:nvPr/>
          </p:nvCxnSpPr>
          <p:spPr>
            <a:xfrm flipH="1">
              <a:off x="8725167" y="2777025"/>
              <a:ext cx="479426" cy="0"/>
            </a:xfrm>
            <a:prstGeom prst="line">
              <a:avLst/>
            </a:prstGeom>
            <a:ln w="38100">
              <a:solidFill>
                <a:schemeClr val="accent5"/>
              </a:solidFill>
            </a:ln>
          </p:spPr>
          <p:style>
            <a:lnRef idx="1">
              <a:schemeClr val="accent1"/>
            </a:lnRef>
            <a:fillRef idx="0">
              <a:schemeClr val="accent1"/>
            </a:fillRef>
            <a:effectRef idx="0">
              <a:schemeClr val="accent1"/>
            </a:effectRef>
            <a:fontRef idx="minor">
              <a:schemeClr val="tx1"/>
            </a:fontRef>
          </p:style>
        </p:cxnSp>
        <p:sp>
          <p:nvSpPr>
            <p:cNvPr id="122" name="Rectangle 121">
              <a:extLst>
                <a:ext uri="{FF2B5EF4-FFF2-40B4-BE49-F238E27FC236}">
                  <a16:creationId xmlns:a16="http://schemas.microsoft.com/office/drawing/2014/main" id="{96D568BA-10DE-4FFF-8236-80F28FBBAD19}"/>
                </a:ext>
              </a:extLst>
            </p:cNvPr>
            <p:cNvSpPr/>
            <p:nvPr/>
          </p:nvSpPr>
          <p:spPr>
            <a:xfrm>
              <a:off x="8594539" y="2861911"/>
              <a:ext cx="2217548" cy="754437"/>
            </a:xfrm>
            <a:prstGeom prst="rect">
              <a:avLst/>
            </a:prstGeom>
          </p:spPr>
          <p:txBody>
            <a:bodyPr wrap="square">
              <a:spAutoFit/>
            </a:bodyPr>
            <a:lstStyle/>
            <a:p>
              <a:pPr>
                <a:lnSpc>
                  <a:spcPts val="1800"/>
                </a:lnSpc>
              </a:pPr>
              <a:r>
                <a:rPr lang="en-US" sz="10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professional and reliability. By using simple lorem</a:t>
              </a:r>
            </a:p>
          </p:txBody>
        </p:sp>
      </p:grpSp>
      <p:sp>
        <p:nvSpPr>
          <p:cNvPr id="3" name="Picture Placeholder 2">
            <a:extLst>
              <a:ext uri="{FF2B5EF4-FFF2-40B4-BE49-F238E27FC236}">
                <a16:creationId xmlns:a16="http://schemas.microsoft.com/office/drawing/2014/main" id="{AF49F133-D1DE-4389-9DEF-92883C295DFC}"/>
              </a:ext>
            </a:extLst>
          </p:cNvPr>
          <p:cNvSpPr>
            <a:spLocks noGrp="1"/>
          </p:cNvSpPr>
          <p:nvPr>
            <p:ph type="pic" sz="quarter" idx="133"/>
          </p:nvPr>
        </p:nvSpPr>
        <p:spPr/>
      </p:sp>
      <p:sp>
        <p:nvSpPr>
          <p:cNvPr id="5" name="Picture Placeholder 4">
            <a:extLst>
              <a:ext uri="{FF2B5EF4-FFF2-40B4-BE49-F238E27FC236}">
                <a16:creationId xmlns:a16="http://schemas.microsoft.com/office/drawing/2014/main" id="{2B2CFD79-3E30-41F1-B46F-31A9493E4FAD}"/>
              </a:ext>
            </a:extLst>
          </p:cNvPr>
          <p:cNvSpPr>
            <a:spLocks noGrp="1"/>
          </p:cNvSpPr>
          <p:nvPr>
            <p:ph type="pic" sz="quarter" idx="135"/>
          </p:nvPr>
        </p:nvSpPr>
        <p:spPr/>
      </p:sp>
      <p:sp>
        <p:nvSpPr>
          <p:cNvPr id="7" name="Picture Placeholder 6">
            <a:extLst>
              <a:ext uri="{FF2B5EF4-FFF2-40B4-BE49-F238E27FC236}">
                <a16:creationId xmlns:a16="http://schemas.microsoft.com/office/drawing/2014/main" id="{483DD07C-C3D3-4A53-9DDC-DEDA048DAF8C}"/>
              </a:ext>
            </a:extLst>
          </p:cNvPr>
          <p:cNvSpPr>
            <a:spLocks noGrp="1"/>
          </p:cNvSpPr>
          <p:nvPr>
            <p:ph type="pic" sz="quarter" idx="134"/>
          </p:nvPr>
        </p:nvSpPr>
        <p:spPr/>
      </p:sp>
      <p:sp>
        <p:nvSpPr>
          <p:cNvPr id="9" name="Picture Placeholder 8">
            <a:extLst>
              <a:ext uri="{FF2B5EF4-FFF2-40B4-BE49-F238E27FC236}">
                <a16:creationId xmlns:a16="http://schemas.microsoft.com/office/drawing/2014/main" id="{DBC067EC-3F28-4499-8C0D-706F506B895D}"/>
              </a:ext>
            </a:extLst>
          </p:cNvPr>
          <p:cNvSpPr>
            <a:spLocks noGrp="1"/>
          </p:cNvSpPr>
          <p:nvPr>
            <p:ph type="pic" sz="quarter" idx="136"/>
          </p:nvPr>
        </p:nvSpPr>
        <p:spPr/>
      </p:sp>
    </p:spTree>
    <p:extLst>
      <p:ext uri="{BB962C8B-B14F-4D97-AF65-F5344CB8AC3E}">
        <p14:creationId xmlns:p14="http://schemas.microsoft.com/office/powerpoint/2010/main" val="2131344830"/>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7" name="Oval 26">
            <a:extLst>
              <a:ext uri="{FF2B5EF4-FFF2-40B4-BE49-F238E27FC236}">
                <a16:creationId xmlns:a16="http://schemas.microsoft.com/office/drawing/2014/main" id="{C5FBDBE2-F078-49E7-9DA0-BCA321645EF1}"/>
              </a:ext>
            </a:extLst>
          </p:cNvPr>
          <p:cNvSpPr/>
          <p:nvPr/>
        </p:nvSpPr>
        <p:spPr>
          <a:xfrm>
            <a:off x="8095905" y="2805400"/>
            <a:ext cx="2900153" cy="2900153"/>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B34BCA10-F0A7-47CA-B931-EFB890DE979E}"/>
              </a:ext>
            </a:extLst>
          </p:cNvPr>
          <p:cNvSpPr/>
          <p:nvPr/>
        </p:nvSpPr>
        <p:spPr>
          <a:xfrm>
            <a:off x="1195942" y="2002289"/>
            <a:ext cx="2900153" cy="2900153"/>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5" name="Picture Placeholder 44">
            <a:extLst>
              <a:ext uri="{FF2B5EF4-FFF2-40B4-BE49-F238E27FC236}">
                <a16:creationId xmlns:a16="http://schemas.microsoft.com/office/drawing/2014/main" id="{9B8BA8F5-0CBE-4EB0-8AB1-1E7EF8E0774C}"/>
              </a:ext>
            </a:extLst>
          </p:cNvPr>
          <p:cNvPicPr>
            <a:picLocks noGrp="1" noChangeAspect="1"/>
          </p:cNvPicPr>
          <p:nvPr>
            <p:ph type="pic" sz="quarter" idx="133"/>
          </p:nvPr>
        </p:nvPicPr>
        <p:blipFill>
          <a:blip r:embed="rId3">
            <a:extLst>
              <a:ext uri="{28A0092B-C50C-407E-A947-70E740481C1C}">
                <a14:useLocalDpi xmlns:a14="http://schemas.microsoft.com/office/drawing/2010/main" val="0"/>
              </a:ext>
            </a:extLst>
          </a:blip>
          <a:srcRect l="21865" r="21865"/>
          <a:stretch>
            <a:fillRect/>
          </a:stretch>
        </p:blipFill>
        <p:spPr/>
      </p:pic>
      <p:sp>
        <p:nvSpPr>
          <p:cNvPr id="18" name="Oval 17">
            <a:extLst>
              <a:ext uri="{FF2B5EF4-FFF2-40B4-BE49-F238E27FC236}">
                <a16:creationId xmlns:a16="http://schemas.microsoft.com/office/drawing/2014/main" id="{737CF344-4707-4161-BC77-11266A2F2103}"/>
              </a:ext>
            </a:extLst>
          </p:cNvPr>
          <p:cNvSpPr/>
          <p:nvPr/>
        </p:nvSpPr>
        <p:spPr>
          <a:xfrm>
            <a:off x="1388431" y="2194778"/>
            <a:ext cx="2515174" cy="2515174"/>
          </a:xfrm>
          <a:prstGeom prst="ellipse">
            <a:avLst/>
          </a:prstGeom>
          <a:solidFill>
            <a:schemeClr val="accent4">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2C8C3D36-79AE-4B0F-8CBA-826C28009DD5}"/>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Oval 23">
            <a:extLst>
              <a:ext uri="{FF2B5EF4-FFF2-40B4-BE49-F238E27FC236}">
                <a16:creationId xmlns:a16="http://schemas.microsoft.com/office/drawing/2014/main" id="{2EA33B5B-A14B-43A3-B013-61BA3BA6577B}"/>
              </a:ext>
            </a:extLst>
          </p:cNvPr>
          <p:cNvSpPr/>
          <p:nvPr/>
        </p:nvSpPr>
        <p:spPr>
          <a:xfrm>
            <a:off x="5195753" y="1967508"/>
            <a:ext cx="2900153" cy="2900153"/>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5" name="Picture Placeholder 54">
            <a:extLst>
              <a:ext uri="{FF2B5EF4-FFF2-40B4-BE49-F238E27FC236}">
                <a16:creationId xmlns:a16="http://schemas.microsoft.com/office/drawing/2014/main" id="{F7B8B7BA-E598-4E45-BF50-2B149FE47CF7}"/>
              </a:ext>
            </a:extLst>
          </p:cNvPr>
          <p:cNvPicPr>
            <a:picLocks noGrp="1" noChangeAspect="1"/>
          </p:cNvPicPr>
          <p:nvPr>
            <p:ph type="pic" sz="quarter" idx="135"/>
          </p:nvPr>
        </p:nvPicPr>
        <p:blipFill>
          <a:blip r:embed="rId4">
            <a:extLst>
              <a:ext uri="{28A0092B-C50C-407E-A947-70E740481C1C}">
                <a14:useLocalDpi xmlns:a14="http://schemas.microsoft.com/office/drawing/2010/main" val="0"/>
              </a:ext>
            </a:extLst>
          </a:blip>
          <a:srcRect l="16688" r="16688"/>
          <a:stretch>
            <a:fillRect/>
          </a:stretch>
        </p:blipFill>
        <p:spPr/>
      </p:pic>
      <p:pic>
        <p:nvPicPr>
          <p:cNvPr id="51" name="Picture Placeholder 50">
            <a:extLst>
              <a:ext uri="{FF2B5EF4-FFF2-40B4-BE49-F238E27FC236}">
                <a16:creationId xmlns:a16="http://schemas.microsoft.com/office/drawing/2014/main" id="{E66F689F-B67F-4F65-91B5-37F2959015DE}"/>
              </a:ext>
            </a:extLst>
          </p:cNvPr>
          <p:cNvPicPr>
            <a:picLocks noGrp="1" noChangeAspect="1"/>
          </p:cNvPicPr>
          <p:nvPr>
            <p:ph type="pic" sz="quarter" idx="137"/>
          </p:nvPr>
        </p:nvPicPr>
        <p:blipFill>
          <a:blip r:embed="rId5">
            <a:extLst>
              <a:ext uri="{28A0092B-C50C-407E-A947-70E740481C1C}">
                <a14:useLocalDpi xmlns:a14="http://schemas.microsoft.com/office/drawing/2010/main" val="0"/>
              </a:ext>
            </a:extLst>
          </a:blip>
          <a:srcRect l="16646" r="16646"/>
          <a:stretch>
            <a:fillRect/>
          </a:stretch>
        </p:blipFill>
        <p:spPr/>
      </p:pic>
      <p:sp>
        <p:nvSpPr>
          <p:cNvPr id="142" name="Slide Number Placeholder 17">
            <a:extLst>
              <a:ext uri="{FF2B5EF4-FFF2-40B4-BE49-F238E27FC236}">
                <a16:creationId xmlns:a16="http://schemas.microsoft.com/office/drawing/2014/main" id="{CC55EE88-68A8-4D84-9C87-E7A10E8ADD68}"/>
              </a:ext>
            </a:extLst>
          </p:cNvPr>
          <p:cNvSpPr>
            <a:spLocks noGrp="1"/>
          </p:cNvSpPr>
          <p:nvPr>
            <p:ph type="sldNum" sz="quarter" idx="13"/>
          </p:nvPr>
        </p:nvSpPr>
        <p:spPr/>
        <p:txBody>
          <a:bodyPr/>
          <a:lstStyle/>
          <a:p>
            <a:fld id="{0FDCCA45-55DD-4B3F-8C12-CFB164C9A4F5}" type="slidenum">
              <a:rPr lang="en-US" smtClean="0"/>
              <a:pPr/>
              <a:t>11</a:t>
            </a:fld>
            <a:endParaRPr lang="en-US"/>
          </a:p>
        </p:txBody>
      </p:sp>
      <p:sp>
        <p:nvSpPr>
          <p:cNvPr id="35" name="Oval 34">
            <a:extLst>
              <a:ext uri="{FF2B5EF4-FFF2-40B4-BE49-F238E27FC236}">
                <a16:creationId xmlns:a16="http://schemas.microsoft.com/office/drawing/2014/main" id="{32FC6F6E-DE27-4A23-9CAA-7285FDE25869}"/>
              </a:ext>
            </a:extLst>
          </p:cNvPr>
          <p:cNvSpPr/>
          <p:nvPr/>
        </p:nvSpPr>
        <p:spPr>
          <a:xfrm>
            <a:off x="9128163" y="1680715"/>
            <a:ext cx="1771650" cy="177165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A6C5D146-B466-449B-90FB-A3C7510E3D15}"/>
              </a:ext>
            </a:extLst>
          </p:cNvPr>
          <p:cNvSpPr/>
          <p:nvPr/>
        </p:nvSpPr>
        <p:spPr>
          <a:xfrm>
            <a:off x="3306515" y="3490662"/>
            <a:ext cx="1771650" cy="177165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9" name="Picture Placeholder 48">
            <a:extLst>
              <a:ext uri="{FF2B5EF4-FFF2-40B4-BE49-F238E27FC236}">
                <a16:creationId xmlns:a16="http://schemas.microsoft.com/office/drawing/2014/main" id="{3CD6EF6A-3E09-464F-AECC-99E57C561025}"/>
              </a:ext>
            </a:extLst>
          </p:cNvPr>
          <p:cNvPicPr>
            <a:picLocks noGrp="1" noChangeAspect="1"/>
          </p:cNvPicPr>
          <p:nvPr>
            <p:ph type="pic" sz="quarter" idx="136"/>
          </p:nvPr>
        </p:nvPicPr>
        <p:blipFill>
          <a:blip r:embed="rId6">
            <a:extLst>
              <a:ext uri="{28A0092B-C50C-407E-A947-70E740481C1C}">
                <a14:useLocalDpi xmlns:a14="http://schemas.microsoft.com/office/drawing/2010/main" val="0"/>
              </a:ext>
            </a:extLst>
          </a:blip>
          <a:srcRect l="16603" r="16603"/>
          <a:stretch>
            <a:fillRect/>
          </a:stretch>
        </p:blipFill>
        <p:spPr/>
      </p:pic>
      <p:sp>
        <p:nvSpPr>
          <p:cNvPr id="8" name="Title 7">
            <a:extLst>
              <a:ext uri="{FF2B5EF4-FFF2-40B4-BE49-F238E27FC236}">
                <a16:creationId xmlns:a16="http://schemas.microsoft.com/office/drawing/2014/main" id="{6185B9D7-ED8F-4896-A447-0EC827417777}"/>
              </a:ext>
            </a:extLst>
          </p:cNvPr>
          <p:cNvSpPr>
            <a:spLocks noGrp="1"/>
          </p:cNvSpPr>
          <p:nvPr>
            <p:ph type="title" idx="4294967295"/>
          </p:nvPr>
        </p:nvSpPr>
        <p:spPr>
          <a:xfrm>
            <a:off x="838200" y="481013"/>
            <a:ext cx="10515600" cy="679450"/>
          </a:xfrm>
        </p:spPr>
        <p:txBody>
          <a:bodyPr>
            <a:normAutofit/>
          </a:bodyPr>
          <a:lstStyle/>
          <a:p>
            <a:r>
              <a:rPr lang="en-US" sz="4000" b="1" dirty="0"/>
              <a:t>Our </a:t>
            </a:r>
            <a:r>
              <a:rPr lang="en-US" sz="4000" b="1" dirty="0" err="1"/>
              <a:t>Portfolilo</a:t>
            </a:r>
            <a:endParaRPr lang="en-US" sz="4000" b="1" dirty="0"/>
          </a:p>
        </p:txBody>
      </p:sp>
      <p:sp>
        <p:nvSpPr>
          <p:cNvPr id="9" name="Subtitle 8">
            <a:extLst>
              <a:ext uri="{FF2B5EF4-FFF2-40B4-BE49-F238E27FC236}">
                <a16:creationId xmlns:a16="http://schemas.microsoft.com/office/drawing/2014/main" id="{7487B7BD-0054-4716-9EDC-5EF0FCF392EC}"/>
              </a:ext>
            </a:extLst>
          </p:cNvPr>
          <p:cNvSpPr>
            <a:spLocks noGrp="1"/>
          </p:cNvSpPr>
          <p:nvPr>
            <p:ph type="subTitle" idx="4294967295"/>
          </p:nvPr>
        </p:nvSpPr>
        <p:spPr>
          <a:xfrm>
            <a:off x="838200" y="1135063"/>
            <a:ext cx="10515600" cy="244475"/>
          </a:xfrm>
          <a:prstGeom prst="rect">
            <a:avLst/>
          </a:prstGeom>
        </p:spPr>
        <p:txBody>
          <a:bodyPr/>
          <a:lstStyle/>
          <a:p>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p:txBody>
      </p:sp>
      <p:sp>
        <p:nvSpPr>
          <p:cNvPr id="17" name="TextBox 6">
            <a:extLst>
              <a:ext uri="{FF2B5EF4-FFF2-40B4-BE49-F238E27FC236}">
                <a16:creationId xmlns:a16="http://schemas.microsoft.com/office/drawing/2014/main" id="{BD1BC4C7-5840-4F07-AF94-8FAF084DB090}"/>
              </a:ext>
            </a:extLst>
          </p:cNvPr>
          <p:cNvSpPr txBox="1"/>
          <p:nvPr/>
        </p:nvSpPr>
        <p:spPr>
          <a:xfrm>
            <a:off x="1648276" y="2764998"/>
            <a:ext cx="1995484" cy="1374735"/>
          </a:xfrm>
          <a:prstGeom prst="rect">
            <a:avLst/>
          </a:prstGeom>
          <a:noFill/>
        </p:spPr>
        <p:txBody>
          <a:bodyPr wrap="square" numCol="1" spcCol="4572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ts val="2000"/>
              </a:lnSpc>
            </a:pPr>
            <a:r>
              <a:rPr lang="en-US" sz="1100" dirty="0" err="1">
                <a:solidFill>
                  <a:schemeClr val="bg1"/>
                </a:solidFill>
                <a:latin typeface="Montserrat Light" charset="0"/>
                <a:ea typeface="Montserrat Light" charset="0"/>
                <a:cs typeface="Montserrat Light" charset="0"/>
              </a:rPr>
              <a:t>Lorem</a:t>
            </a:r>
            <a:r>
              <a:rPr lang="en-US" sz="1100" dirty="0">
                <a:solidFill>
                  <a:schemeClr val="bg1"/>
                </a:solidFill>
                <a:latin typeface="Montserrat Light" charset="0"/>
                <a:ea typeface="Montserrat Light" charset="0"/>
                <a:cs typeface="Montserrat Light" charset="0"/>
              </a:rPr>
              <a:t> </a:t>
            </a:r>
            <a:r>
              <a:rPr lang="en-US" sz="1100" dirty="0" err="1">
                <a:solidFill>
                  <a:schemeClr val="bg1"/>
                </a:solidFill>
                <a:latin typeface="Montserrat Light" charset="0"/>
                <a:ea typeface="Montserrat Light" charset="0"/>
                <a:cs typeface="Montserrat Light" charset="0"/>
              </a:rPr>
              <a:t>Ipsum</a:t>
            </a:r>
            <a:r>
              <a:rPr lang="en-US" sz="1100" dirty="0">
                <a:solidFill>
                  <a:schemeClr val="bg1"/>
                </a:solidFill>
                <a:latin typeface="Montserrat Light" charset="0"/>
                <a:ea typeface="Montserrat Light" charset="0"/>
                <a:cs typeface="Montserrat Light" charset="0"/>
              </a:rPr>
              <a:t> is simply dummy text of the printing and typesetting industry. Lorem Ipsum an unknown</a:t>
            </a:r>
          </a:p>
        </p:txBody>
      </p:sp>
      <p:sp>
        <p:nvSpPr>
          <p:cNvPr id="31" name="Oval 30">
            <a:extLst>
              <a:ext uri="{FF2B5EF4-FFF2-40B4-BE49-F238E27FC236}">
                <a16:creationId xmlns:a16="http://schemas.microsoft.com/office/drawing/2014/main" id="{B67C66DE-A4FD-4DCC-B189-16331C1E6E16}"/>
              </a:ext>
            </a:extLst>
          </p:cNvPr>
          <p:cNvSpPr/>
          <p:nvPr/>
        </p:nvSpPr>
        <p:spPr>
          <a:xfrm>
            <a:off x="5682745" y="4255476"/>
            <a:ext cx="1771650" cy="177165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3" name="Picture Placeholder 52">
            <a:extLst>
              <a:ext uri="{FF2B5EF4-FFF2-40B4-BE49-F238E27FC236}">
                <a16:creationId xmlns:a16="http://schemas.microsoft.com/office/drawing/2014/main" id="{09D7902F-A099-4CA3-98BC-CBE7235E7C33}"/>
              </a:ext>
            </a:extLst>
          </p:cNvPr>
          <p:cNvPicPr>
            <a:picLocks noGrp="1" noChangeAspect="1"/>
          </p:cNvPicPr>
          <p:nvPr>
            <p:ph type="pic" sz="quarter" idx="134"/>
          </p:nvPr>
        </p:nvPicPr>
        <p:blipFill>
          <a:blip r:embed="rId7">
            <a:extLst>
              <a:ext uri="{28A0092B-C50C-407E-A947-70E740481C1C}">
                <a14:useLocalDpi xmlns:a14="http://schemas.microsoft.com/office/drawing/2010/main" val="0"/>
              </a:ext>
            </a:extLst>
          </a:blip>
          <a:srcRect l="18182" r="18182"/>
          <a:stretch>
            <a:fillRect/>
          </a:stretch>
        </p:blipFill>
        <p:spPr/>
      </p:pic>
      <p:pic>
        <p:nvPicPr>
          <p:cNvPr id="57" name="Picture Placeholder 56">
            <a:extLst>
              <a:ext uri="{FF2B5EF4-FFF2-40B4-BE49-F238E27FC236}">
                <a16:creationId xmlns:a16="http://schemas.microsoft.com/office/drawing/2014/main" id="{82DCEC9B-CC1F-4FC0-98F3-1FD65355EA4D}"/>
              </a:ext>
            </a:extLst>
          </p:cNvPr>
          <p:cNvPicPr>
            <a:picLocks noGrp="1" noChangeAspect="1"/>
          </p:cNvPicPr>
          <p:nvPr>
            <p:ph type="pic" sz="quarter" idx="138"/>
          </p:nvPr>
        </p:nvPicPr>
        <p:blipFill>
          <a:blip r:embed="rId8">
            <a:extLst>
              <a:ext uri="{28A0092B-C50C-407E-A947-70E740481C1C}">
                <a14:useLocalDpi xmlns:a14="http://schemas.microsoft.com/office/drawing/2010/main" val="0"/>
              </a:ext>
            </a:extLst>
          </a:blip>
          <a:srcRect l="16730" r="16730"/>
          <a:stretch>
            <a:fillRect/>
          </a:stretch>
        </p:blipFill>
        <p:spPr/>
      </p:pic>
    </p:spTree>
    <p:extLst>
      <p:ext uri="{BB962C8B-B14F-4D97-AF65-F5344CB8AC3E}">
        <p14:creationId xmlns:p14="http://schemas.microsoft.com/office/powerpoint/2010/main" val="313809794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pic>
        <p:nvPicPr>
          <p:cNvPr id="11" name="Picture Placeholder 10">
            <a:extLst>
              <a:ext uri="{FF2B5EF4-FFF2-40B4-BE49-F238E27FC236}">
                <a16:creationId xmlns:a16="http://schemas.microsoft.com/office/drawing/2014/main" id="{248C1B78-BD17-43DE-BC40-C2EDEE01697B}"/>
              </a:ext>
            </a:extLst>
          </p:cNvPr>
          <p:cNvPicPr>
            <a:picLocks noGrp="1" noChangeAspect="1"/>
          </p:cNvPicPr>
          <p:nvPr>
            <p:ph type="pic" sz="quarter" idx="25"/>
          </p:nvPr>
        </p:nvPicPr>
        <p:blipFill>
          <a:blip r:embed="rId3">
            <a:extLst>
              <a:ext uri="{28A0092B-C50C-407E-A947-70E740481C1C}">
                <a14:useLocalDpi xmlns:a14="http://schemas.microsoft.com/office/drawing/2010/main" val="0"/>
              </a:ext>
            </a:extLst>
          </a:blip>
          <a:srcRect t="7835" b="7835"/>
          <a:stretch>
            <a:fillRect/>
          </a:stretch>
        </p:blipFill>
        <p:spPr>
          <a:xfrm>
            <a:off x="0" y="0"/>
            <a:ext cx="12192000" cy="6858000"/>
          </a:xfrm>
        </p:spPr>
      </p:pic>
      <p:sp>
        <p:nvSpPr>
          <p:cNvPr id="36" name="Rectangle 35">
            <a:extLst>
              <a:ext uri="{FF2B5EF4-FFF2-40B4-BE49-F238E27FC236}">
                <a16:creationId xmlns:a16="http://schemas.microsoft.com/office/drawing/2014/main" id="{2C8C3D36-79AE-4B0F-8CBA-826C28009DD5}"/>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2" name="Slide Number Placeholder 17">
            <a:extLst>
              <a:ext uri="{FF2B5EF4-FFF2-40B4-BE49-F238E27FC236}">
                <a16:creationId xmlns:a16="http://schemas.microsoft.com/office/drawing/2014/main" id="{CC55EE88-68A8-4D84-9C87-E7A10E8ADD68}"/>
              </a:ext>
            </a:extLst>
          </p:cNvPr>
          <p:cNvSpPr>
            <a:spLocks noGrp="1"/>
          </p:cNvSpPr>
          <p:nvPr>
            <p:ph type="sldNum" sz="quarter" idx="13"/>
          </p:nvPr>
        </p:nvSpPr>
        <p:spPr/>
        <p:txBody>
          <a:bodyPr/>
          <a:lstStyle/>
          <a:p>
            <a:fld id="{0FDCCA45-55DD-4B3F-8C12-CFB164C9A4F5}" type="slidenum">
              <a:rPr lang="en-US" smtClean="0"/>
              <a:pPr/>
              <a:t>12</a:t>
            </a:fld>
            <a:endParaRPr lang="en-US"/>
          </a:p>
        </p:txBody>
      </p:sp>
      <p:sp>
        <p:nvSpPr>
          <p:cNvPr id="14" name="Rectangle 13">
            <a:extLst>
              <a:ext uri="{FF2B5EF4-FFF2-40B4-BE49-F238E27FC236}">
                <a16:creationId xmlns:a16="http://schemas.microsoft.com/office/drawing/2014/main" id="{6EE1C9D7-DFE3-4FDA-A1E2-8CA6FB95FB1D}"/>
              </a:ext>
            </a:extLst>
          </p:cNvPr>
          <p:cNvSpPr/>
          <p:nvPr/>
        </p:nvSpPr>
        <p:spPr>
          <a:xfrm>
            <a:off x="0" y="1815193"/>
            <a:ext cx="12192000" cy="3227614"/>
          </a:xfrm>
          <a:prstGeom prst="rect">
            <a:avLst/>
          </a:prstGeom>
          <a:solidFill>
            <a:schemeClr val="accent6">
              <a:alpha val="5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 name="Group 15">
            <a:extLst>
              <a:ext uri="{FF2B5EF4-FFF2-40B4-BE49-F238E27FC236}">
                <a16:creationId xmlns:a16="http://schemas.microsoft.com/office/drawing/2014/main" id="{071B1C8A-733F-481C-87A7-BEE3A144885C}"/>
              </a:ext>
            </a:extLst>
          </p:cNvPr>
          <p:cNvGrpSpPr/>
          <p:nvPr/>
        </p:nvGrpSpPr>
        <p:grpSpPr>
          <a:xfrm>
            <a:off x="1299029" y="2659731"/>
            <a:ext cx="9593943" cy="1538538"/>
            <a:chOff x="1299029" y="2400727"/>
            <a:chExt cx="9593943" cy="1538538"/>
          </a:xfrm>
        </p:grpSpPr>
        <p:sp>
          <p:nvSpPr>
            <p:cNvPr id="8" name="Rectangle 7">
              <a:extLst>
                <a:ext uri="{FF2B5EF4-FFF2-40B4-BE49-F238E27FC236}">
                  <a16:creationId xmlns:a16="http://schemas.microsoft.com/office/drawing/2014/main" id="{B527CB5C-88FE-45EB-97DD-E97E2B2FDCDA}"/>
                </a:ext>
              </a:extLst>
            </p:cNvPr>
            <p:cNvSpPr/>
            <p:nvPr/>
          </p:nvSpPr>
          <p:spPr>
            <a:xfrm>
              <a:off x="4645924" y="2400727"/>
              <a:ext cx="2900153" cy="630942"/>
            </a:xfrm>
            <a:prstGeom prst="rect">
              <a:avLst/>
            </a:prstGeom>
          </p:spPr>
          <p:txBody>
            <a:bodyPr wrap="none">
              <a:spAutoFit/>
            </a:bodyPr>
            <a:lstStyle/>
            <a:p>
              <a:r>
                <a:rPr lang="en-US" sz="3500" b="1" dirty="0">
                  <a:solidFill>
                    <a:schemeClr val="bg1"/>
                  </a:solidFill>
                  <a:latin typeface="Roboto" panose="02000000000000000000" pitchFamily="2" charset="0"/>
                  <a:ea typeface="Roboto" panose="02000000000000000000" pitchFamily="2" charset="0"/>
                </a:rPr>
                <a:t>Our </a:t>
              </a:r>
              <a:r>
                <a:rPr lang="en-US" sz="3500" b="1" dirty="0" err="1">
                  <a:solidFill>
                    <a:schemeClr val="bg1"/>
                  </a:solidFill>
                  <a:latin typeface="Roboto" panose="02000000000000000000" pitchFamily="2" charset="0"/>
                  <a:ea typeface="Roboto" panose="02000000000000000000" pitchFamily="2" charset="0"/>
                </a:rPr>
                <a:t>Portfolilo</a:t>
              </a:r>
              <a:endParaRPr lang="en-US" sz="3500" dirty="0">
                <a:solidFill>
                  <a:schemeClr val="bg1"/>
                </a:solidFill>
                <a:latin typeface="Roboto" panose="02000000000000000000" pitchFamily="2" charset="0"/>
                <a:ea typeface="Roboto" panose="02000000000000000000" pitchFamily="2" charset="0"/>
              </a:endParaRPr>
            </a:p>
          </p:txBody>
        </p:sp>
        <p:sp>
          <p:nvSpPr>
            <p:cNvPr id="22" name="Rectangle 21">
              <a:extLst>
                <a:ext uri="{FF2B5EF4-FFF2-40B4-BE49-F238E27FC236}">
                  <a16:creationId xmlns:a16="http://schemas.microsoft.com/office/drawing/2014/main" id="{65D0F1D6-AF91-40FA-A043-5D1E886C67BB}"/>
                </a:ext>
              </a:extLst>
            </p:cNvPr>
            <p:cNvSpPr/>
            <p:nvPr/>
          </p:nvSpPr>
          <p:spPr>
            <a:xfrm>
              <a:off x="1299029" y="3077491"/>
              <a:ext cx="9593943" cy="861774"/>
            </a:xfrm>
            <a:prstGeom prst="rect">
              <a:avLst/>
            </a:prstGeom>
          </p:spPr>
          <p:txBody>
            <a:bodyPr wrap="square">
              <a:spAutoFit/>
            </a:bodyPr>
            <a:lstStyle/>
            <a:p>
              <a:pPr algn="ctr">
                <a:lnSpc>
                  <a:spcPts val="2000"/>
                </a:lnSpc>
              </a:pP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 remaining essentially unchanged. </a:t>
              </a:r>
            </a:p>
          </p:txBody>
        </p:sp>
      </p:grpSp>
      <p:sp>
        <p:nvSpPr>
          <p:cNvPr id="17" name="Oval 16">
            <a:extLst>
              <a:ext uri="{FF2B5EF4-FFF2-40B4-BE49-F238E27FC236}">
                <a16:creationId xmlns:a16="http://schemas.microsoft.com/office/drawing/2014/main" id="{2D6A2DA6-FC31-4152-8FB4-38426E9617CE}"/>
              </a:ext>
            </a:extLst>
          </p:cNvPr>
          <p:cNvSpPr/>
          <p:nvPr/>
        </p:nvSpPr>
        <p:spPr>
          <a:xfrm>
            <a:off x="7808009" y="721620"/>
            <a:ext cx="2061029" cy="206102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a:extLst>
              <a:ext uri="{FF2B5EF4-FFF2-40B4-BE49-F238E27FC236}">
                <a16:creationId xmlns:a16="http://schemas.microsoft.com/office/drawing/2014/main" id="{B1154C64-271F-4712-A29B-CF45F473F3BC}"/>
              </a:ext>
            </a:extLst>
          </p:cNvPr>
          <p:cNvSpPr/>
          <p:nvPr/>
        </p:nvSpPr>
        <p:spPr>
          <a:xfrm>
            <a:off x="7939773" y="853384"/>
            <a:ext cx="1797500" cy="17975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reeform 10">
            <a:extLst>
              <a:ext uri="{FF2B5EF4-FFF2-40B4-BE49-F238E27FC236}">
                <a16:creationId xmlns:a16="http://schemas.microsoft.com/office/drawing/2014/main" id="{36B2524D-06A5-4188-86CA-8C80AC335F1E}"/>
              </a:ext>
            </a:extLst>
          </p:cNvPr>
          <p:cNvSpPr>
            <a:spLocks noEditPoints="1"/>
          </p:cNvSpPr>
          <p:nvPr/>
        </p:nvSpPr>
        <p:spPr bwMode="auto">
          <a:xfrm>
            <a:off x="8151162" y="979236"/>
            <a:ext cx="1374723" cy="1545796"/>
          </a:xfrm>
          <a:custGeom>
            <a:avLst/>
            <a:gdLst>
              <a:gd name="T0" fmla="*/ 120 w 322"/>
              <a:gd name="T1" fmla="*/ 158 h 363"/>
              <a:gd name="T2" fmla="*/ 103 w 322"/>
              <a:gd name="T3" fmla="*/ 174 h 363"/>
              <a:gd name="T4" fmla="*/ 120 w 322"/>
              <a:gd name="T5" fmla="*/ 191 h 363"/>
              <a:gd name="T6" fmla="*/ 136 w 322"/>
              <a:gd name="T7" fmla="*/ 174 h 363"/>
              <a:gd name="T8" fmla="*/ 120 w 322"/>
              <a:gd name="T9" fmla="*/ 158 h 363"/>
              <a:gd name="T10" fmla="*/ 203 w 322"/>
              <a:gd name="T11" fmla="*/ 158 h 363"/>
              <a:gd name="T12" fmla="*/ 187 w 322"/>
              <a:gd name="T13" fmla="*/ 174 h 363"/>
              <a:gd name="T14" fmla="*/ 203 w 322"/>
              <a:gd name="T15" fmla="*/ 191 h 363"/>
              <a:gd name="T16" fmla="*/ 220 w 322"/>
              <a:gd name="T17" fmla="*/ 174 h 363"/>
              <a:gd name="T18" fmla="*/ 203 w 322"/>
              <a:gd name="T19" fmla="*/ 158 h 363"/>
              <a:gd name="T20" fmla="*/ 116 w 322"/>
              <a:gd name="T21" fmla="*/ 317 h 363"/>
              <a:gd name="T22" fmla="*/ 89 w 322"/>
              <a:gd name="T23" fmla="*/ 356 h 363"/>
              <a:gd name="T24" fmla="*/ 158 w 322"/>
              <a:gd name="T25" fmla="*/ 347 h 363"/>
              <a:gd name="T26" fmla="*/ 260 w 322"/>
              <a:gd name="T27" fmla="*/ 360 h 363"/>
              <a:gd name="T28" fmla="*/ 255 w 322"/>
              <a:gd name="T29" fmla="*/ 340 h 363"/>
              <a:gd name="T30" fmla="*/ 233 w 322"/>
              <a:gd name="T31" fmla="*/ 319 h 363"/>
              <a:gd name="T32" fmla="*/ 229 w 322"/>
              <a:gd name="T33" fmla="*/ 288 h 363"/>
              <a:gd name="T34" fmla="*/ 273 w 322"/>
              <a:gd name="T35" fmla="*/ 225 h 363"/>
              <a:gd name="T36" fmla="*/ 294 w 322"/>
              <a:gd name="T37" fmla="*/ 225 h 363"/>
              <a:gd name="T38" fmla="*/ 322 w 322"/>
              <a:gd name="T39" fmla="*/ 197 h 363"/>
              <a:gd name="T40" fmla="*/ 322 w 322"/>
              <a:gd name="T41" fmla="*/ 165 h 363"/>
              <a:gd name="T42" fmla="*/ 307 w 322"/>
              <a:gd name="T43" fmla="*/ 140 h 363"/>
              <a:gd name="T44" fmla="*/ 269 w 322"/>
              <a:gd name="T45" fmla="*/ 36 h 363"/>
              <a:gd name="T46" fmla="*/ 161 w 322"/>
              <a:gd name="T47" fmla="*/ 0 h 363"/>
              <a:gd name="T48" fmla="*/ 54 w 322"/>
              <a:gd name="T49" fmla="*/ 36 h 363"/>
              <a:gd name="T50" fmla="*/ 15 w 322"/>
              <a:gd name="T51" fmla="*/ 140 h 363"/>
              <a:gd name="T52" fmla="*/ 0 w 322"/>
              <a:gd name="T53" fmla="*/ 165 h 363"/>
              <a:gd name="T54" fmla="*/ 0 w 322"/>
              <a:gd name="T55" fmla="*/ 197 h 363"/>
              <a:gd name="T56" fmla="*/ 29 w 322"/>
              <a:gd name="T57" fmla="*/ 225 h 363"/>
              <a:gd name="T58" fmla="*/ 50 w 322"/>
              <a:gd name="T59" fmla="*/ 225 h 363"/>
              <a:gd name="T60" fmla="*/ 116 w 322"/>
              <a:gd name="T61" fmla="*/ 303 h 363"/>
              <a:gd name="T62" fmla="*/ 116 w 322"/>
              <a:gd name="T63" fmla="*/ 317 h 363"/>
              <a:gd name="T64" fmla="*/ 161 w 322"/>
              <a:gd name="T65" fmla="*/ 297 h 363"/>
              <a:gd name="T66" fmla="*/ 83 w 322"/>
              <a:gd name="T67" fmla="*/ 246 h 363"/>
              <a:gd name="T68" fmla="*/ 133 w 322"/>
              <a:gd name="T69" fmla="*/ 257 h 363"/>
              <a:gd name="T70" fmla="*/ 158 w 322"/>
              <a:gd name="T71" fmla="*/ 270 h 363"/>
              <a:gd name="T72" fmla="*/ 186 w 322"/>
              <a:gd name="T73" fmla="*/ 250 h 363"/>
              <a:gd name="T74" fmla="*/ 158 w 322"/>
              <a:gd name="T75" fmla="*/ 230 h 363"/>
              <a:gd name="T76" fmla="*/ 133 w 322"/>
              <a:gd name="T77" fmla="*/ 242 h 363"/>
              <a:gd name="T78" fmla="*/ 68 w 322"/>
              <a:gd name="T79" fmla="*/ 216 h 363"/>
              <a:gd name="T80" fmla="*/ 61 w 322"/>
              <a:gd name="T81" fmla="*/ 174 h 363"/>
              <a:gd name="T82" fmla="*/ 61 w 322"/>
              <a:gd name="T83" fmla="*/ 162 h 363"/>
              <a:gd name="T84" fmla="*/ 116 w 322"/>
              <a:gd name="T85" fmla="*/ 94 h 363"/>
              <a:gd name="T86" fmla="*/ 122 w 322"/>
              <a:gd name="T87" fmla="*/ 100 h 363"/>
              <a:gd name="T88" fmla="*/ 122 w 322"/>
              <a:gd name="T89" fmla="*/ 100 h 363"/>
              <a:gd name="T90" fmla="*/ 122 w 322"/>
              <a:gd name="T91" fmla="*/ 100 h 363"/>
              <a:gd name="T92" fmla="*/ 126 w 322"/>
              <a:gd name="T93" fmla="*/ 105 h 363"/>
              <a:gd name="T94" fmla="*/ 205 w 322"/>
              <a:gd name="T95" fmla="*/ 147 h 363"/>
              <a:gd name="T96" fmla="*/ 196 w 322"/>
              <a:gd name="T97" fmla="*/ 130 h 363"/>
              <a:gd name="T98" fmla="*/ 261 w 322"/>
              <a:gd name="T99" fmla="*/ 153 h 363"/>
              <a:gd name="T100" fmla="*/ 262 w 322"/>
              <a:gd name="T101" fmla="*/ 174 h 363"/>
              <a:gd name="T102" fmla="*/ 161 w 322"/>
              <a:gd name="T103" fmla="*/ 297 h 363"/>
              <a:gd name="T104" fmla="*/ 279 w 322"/>
              <a:gd name="T105" fmla="*/ 137 h 363"/>
              <a:gd name="T106" fmla="*/ 254 w 322"/>
              <a:gd name="T107" fmla="*/ 72 h 363"/>
              <a:gd name="T108" fmla="*/ 161 w 322"/>
              <a:gd name="T109" fmla="*/ 32 h 363"/>
              <a:gd name="T110" fmla="*/ 69 w 322"/>
              <a:gd name="T111" fmla="*/ 72 h 363"/>
              <a:gd name="T112" fmla="*/ 44 w 322"/>
              <a:gd name="T113" fmla="*/ 137 h 363"/>
              <a:gd name="T114" fmla="*/ 33 w 322"/>
              <a:gd name="T115" fmla="*/ 137 h 363"/>
              <a:gd name="T116" fmla="*/ 161 w 322"/>
              <a:gd name="T117" fmla="*/ 18 h 363"/>
              <a:gd name="T118" fmla="*/ 290 w 322"/>
              <a:gd name="T119" fmla="*/ 137 h 363"/>
              <a:gd name="T120" fmla="*/ 279 w 322"/>
              <a:gd name="T121" fmla="*/ 137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22" h="363">
                <a:moveTo>
                  <a:pt x="120" y="158"/>
                </a:moveTo>
                <a:cubicBezTo>
                  <a:pt x="110" y="158"/>
                  <a:pt x="103" y="165"/>
                  <a:pt x="103" y="174"/>
                </a:cubicBezTo>
                <a:cubicBezTo>
                  <a:pt x="103" y="183"/>
                  <a:pt x="110" y="191"/>
                  <a:pt x="120" y="191"/>
                </a:cubicBezTo>
                <a:cubicBezTo>
                  <a:pt x="129" y="191"/>
                  <a:pt x="136" y="183"/>
                  <a:pt x="136" y="174"/>
                </a:cubicBezTo>
                <a:cubicBezTo>
                  <a:pt x="136" y="165"/>
                  <a:pt x="129" y="158"/>
                  <a:pt x="120" y="158"/>
                </a:cubicBezTo>
                <a:moveTo>
                  <a:pt x="203" y="158"/>
                </a:moveTo>
                <a:cubicBezTo>
                  <a:pt x="194" y="158"/>
                  <a:pt x="187" y="165"/>
                  <a:pt x="187" y="174"/>
                </a:cubicBezTo>
                <a:cubicBezTo>
                  <a:pt x="187" y="183"/>
                  <a:pt x="194" y="191"/>
                  <a:pt x="203" y="191"/>
                </a:cubicBezTo>
                <a:cubicBezTo>
                  <a:pt x="212" y="191"/>
                  <a:pt x="220" y="183"/>
                  <a:pt x="220" y="174"/>
                </a:cubicBezTo>
                <a:cubicBezTo>
                  <a:pt x="220" y="165"/>
                  <a:pt x="212" y="158"/>
                  <a:pt x="203" y="158"/>
                </a:cubicBezTo>
                <a:moveTo>
                  <a:pt x="116" y="317"/>
                </a:moveTo>
                <a:cubicBezTo>
                  <a:pt x="116" y="317"/>
                  <a:pt x="97" y="337"/>
                  <a:pt x="89" y="356"/>
                </a:cubicBezTo>
                <a:cubicBezTo>
                  <a:pt x="87" y="360"/>
                  <a:pt x="138" y="351"/>
                  <a:pt x="158" y="347"/>
                </a:cubicBezTo>
                <a:cubicBezTo>
                  <a:pt x="177" y="342"/>
                  <a:pt x="248" y="357"/>
                  <a:pt x="260" y="360"/>
                </a:cubicBezTo>
                <a:cubicBezTo>
                  <a:pt x="271" y="363"/>
                  <a:pt x="265" y="356"/>
                  <a:pt x="255" y="340"/>
                </a:cubicBezTo>
                <a:cubicBezTo>
                  <a:pt x="248" y="329"/>
                  <a:pt x="233" y="319"/>
                  <a:pt x="233" y="319"/>
                </a:cubicBezTo>
                <a:cubicBezTo>
                  <a:pt x="224" y="310"/>
                  <a:pt x="219" y="295"/>
                  <a:pt x="229" y="288"/>
                </a:cubicBezTo>
                <a:cubicBezTo>
                  <a:pt x="247" y="273"/>
                  <a:pt x="264" y="251"/>
                  <a:pt x="273" y="225"/>
                </a:cubicBezTo>
                <a:cubicBezTo>
                  <a:pt x="294" y="225"/>
                  <a:pt x="294" y="225"/>
                  <a:pt x="294" y="225"/>
                </a:cubicBezTo>
                <a:cubicBezTo>
                  <a:pt x="310" y="225"/>
                  <a:pt x="322" y="212"/>
                  <a:pt x="322" y="197"/>
                </a:cubicBezTo>
                <a:cubicBezTo>
                  <a:pt x="322" y="165"/>
                  <a:pt x="322" y="165"/>
                  <a:pt x="322" y="165"/>
                </a:cubicBezTo>
                <a:cubicBezTo>
                  <a:pt x="322" y="154"/>
                  <a:pt x="316" y="145"/>
                  <a:pt x="307" y="140"/>
                </a:cubicBezTo>
                <a:cubicBezTo>
                  <a:pt x="307" y="95"/>
                  <a:pt x="294" y="61"/>
                  <a:pt x="269" y="36"/>
                </a:cubicBezTo>
                <a:cubicBezTo>
                  <a:pt x="244" y="13"/>
                  <a:pt x="207" y="0"/>
                  <a:pt x="161" y="0"/>
                </a:cubicBezTo>
                <a:cubicBezTo>
                  <a:pt x="115" y="0"/>
                  <a:pt x="79" y="13"/>
                  <a:pt x="54" y="36"/>
                </a:cubicBezTo>
                <a:cubicBezTo>
                  <a:pt x="29" y="61"/>
                  <a:pt x="16" y="95"/>
                  <a:pt x="15" y="140"/>
                </a:cubicBezTo>
                <a:cubicBezTo>
                  <a:pt x="6" y="145"/>
                  <a:pt x="0" y="154"/>
                  <a:pt x="0" y="165"/>
                </a:cubicBezTo>
                <a:cubicBezTo>
                  <a:pt x="0" y="197"/>
                  <a:pt x="0" y="197"/>
                  <a:pt x="0" y="197"/>
                </a:cubicBezTo>
                <a:cubicBezTo>
                  <a:pt x="0" y="212"/>
                  <a:pt x="13" y="225"/>
                  <a:pt x="29" y="225"/>
                </a:cubicBezTo>
                <a:cubicBezTo>
                  <a:pt x="50" y="225"/>
                  <a:pt x="50" y="225"/>
                  <a:pt x="50" y="225"/>
                </a:cubicBezTo>
                <a:cubicBezTo>
                  <a:pt x="63" y="261"/>
                  <a:pt x="89" y="289"/>
                  <a:pt x="116" y="303"/>
                </a:cubicBezTo>
                <a:cubicBezTo>
                  <a:pt x="123" y="308"/>
                  <a:pt x="121" y="312"/>
                  <a:pt x="116" y="317"/>
                </a:cubicBezTo>
                <a:moveTo>
                  <a:pt x="161" y="297"/>
                </a:moveTo>
                <a:cubicBezTo>
                  <a:pt x="140" y="297"/>
                  <a:pt x="105" y="279"/>
                  <a:pt x="83" y="246"/>
                </a:cubicBezTo>
                <a:cubicBezTo>
                  <a:pt x="98" y="254"/>
                  <a:pt x="116" y="256"/>
                  <a:pt x="133" y="257"/>
                </a:cubicBezTo>
                <a:cubicBezTo>
                  <a:pt x="137" y="265"/>
                  <a:pt x="147" y="270"/>
                  <a:pt x="158" y="270"/>
                </a:cubicBezTo>
                <a:cubicBezTo>
                  <a:pt x="174" y="270"/>
                  <a:pt x="186" y="261"/>
                  <a:pt x="186" y="250"/>
                </a:cubicBezTo>
                <a:cubicBezTo>
                  <a:pt x="186" y="239"/>
                  <a:pt x="174" y="230"/>
                  <a:pt x="158" y="230"/>
                </a:cubicBezTo>
                <a:cubicBezTo>
                  <a:pt x="147" y="230"/>
                  <a:pt x="137" y="235"/>
                  <a:pt x="133" y="242"/>
                </a:cubicBezTo>
                <a:cubicBezTo>
                  <a:pt x="110" y="241"/>
                  <a:pt x="84" y="235"/>
                  <a:pt x="68" y="216"/>
                </a:cubicBezTo>
                <a:cubicBezTo>
                  <a:pt x="63" y="204"/>
                  <a:pt x="61" y="190"/>
                  <a:pt x="61" y="174"/>
                </a:cubicBezTo>
                <a:cubicBezTo>
                  <a:pt x="61" y="170"/>
                  <a:pt x="61" y="166"/>
                  <a:pt x="61" y="162"/>
                </a:cubicBezTo>
                <a:cubicBezTo>
                  <a:pt x="90" y="158"/>
                  <a:pt x="115" y="130"/>
                  <a:pt x="116" y="94"/>
                </a:cubicBezTo>
                <a:cubicBezTo>
                  <a:pt x="116" y="90"/>
                  <a:pt x="118" y="94"/>
                  <a:pt x="122" y="100"/>
                </a:cubicBezTo>
                <a:cubicBezTo>
                  <a:pt x="122" y="100"/>
                  <a:pt x="122" y="100"/>
                  <a:pt x="122" y="100"/>
                </a:cubicBezTo>
                <a:cubicBezTo>
                  <a:pt x="122" y="100"/>
                  <a:pt x="122" y="100"/>
                  <a:pt x="122" y="100"/>
                </a:cubicBezTo>
                <a:cubicBezTo>
                  <a:pt x="123" y="102"/>
                  <a:pt x="125" y="103"/>
                  <a:pt x="126" y="105"/>
                </a:cubicBezTo>
                <a:cubicBezTo>
                  <a:pt x="153" y="136"/>
                  <a:pt x="188" y="133"/>
                  <a:pt x="205" y="147"/>
                </a:cubicBezTo>
                <a:cubicBezTo>
                  <a:pt x="203" y="140"/>
                  <a:pt x="200" y="134"/>
                  <a:pt x="196" y="130"/>
                </a:cubicBezTo>
                <a:cubicBezTo>
                  <a:pt x="225" y="133"/>
                  <a:pt x="248" y="142"/>
                  <a:pt x="261" y="153"/>
                </a:cubicBezTo>
                <a:cubicBezTo>
                  <a:pt x="262" y="160"/>
                  <a:pt x="262" y="167"/>
                  <a:pt x="262" y="174"/>
                </a:cubicBezTo>
                <a:cubicBezTo>
                  <a:pt x="262" y="253"/>
                  <a:pt x="196" y="297"/>
                  <a:pt x="161" y="297"/>
                </a:cubicBezTo>
                <a:moveTo>
                  <a:pt x="279" y="137"/>
                </a:moveTo>
                <a:cubicBezTo>
                  <a:pt x="275" y="110"/>
                  <a:pt x="267" y="89"/>
                  <a:pt x="254" y="72"/>
                </a:cubicBezTo>
                <a:cubicBezTo>
                  <a:pt x="233" y="46"/>
                  <a:pt x="202" y="32"/>
                  <a:pt x="161" y="32"/>
                </a:cubicBezTo>
                <a:cubicBezTo>
                  <a:pt x="121" y="32"/>
                  <a:pt x="90" y="46"/>
                  <a:pt x="69" y="72"/>
                </a:cubicBezTo>
                <a:cubicBezTo>
                  <a:pt x="56" y="89"/>
                  <a:pt x="48" y="110"/>
                  <a:pt x="44" y="137"/>
                </a:cubicBezTo>
                <a:cubicBezTo>
                  <a:pt x="33" y="137"/>
                  <a:pt x="33" y="137"/>
                  <a:pt x="33" y="137"/>
                </a:cubicBezTo>
                <a:cubicBezTo>
                  <a:pt x="34" y="59"/>
                  <a:pt x="79" y="18"/>
                  <a:pt x="161" y="18"/>
                </a:cubicBezTo>
                <a:cubicBezTo>
                  <a:pt x="244" y="18"/>
                  <a:pt x="288" y="59"/>
                  <a:pt x="290" y="137"/>
                </a:cubicBezTo>
                <a:lnTo>
                  <a:pt x="279" y="137"/>
                </a:lnTo>
                <a:close/>
              </a:path>
            </a:pathLst>
          </a:custGeom>
          <a:solidFill>
            <a:schemeClr val="accent6"/>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186837429"/>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36" name="Rectangle 35">
            <a:extLst>
              <a:ext uri="{FF2B5EF4-FFF2-40B4-BE49-F238E27FC236}">
                <a16:creationId xmlns:a16="http://schemas.microsoft.com/office/drawing/2014/main" id="{2C8C3D36-79AE-4B0F-8CBA-826C28009DD5}"/>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1" name="Picture Placeholder 60">
            <a:extLst>
              <a:ext uri="{FF2B5EF4-FFF2-40B4-BE49-F238E27FC236}">
                <a16:creationId xmlns:a16="http://schemas.microsoft.com/office/drawing/2014/main" id="{23FF3B05-CD73-4641-8959-03FEF4481A57}"/>
              </a:ext>
            </a:extLst>
          </p:cNvPr>
          <p:cNvPicPr>
            <a:picLocks noGrp="1" noChangeAspect="1"/>
          </p:cNvPicPr>
          <p:nvPr>
            <p:ph type="pic" sz="quarter" idx="141"/>
          </p:nvPr>
        </p:nvPicPr>
        <p:blipFill>
          <a:blip r:embed="rId3" cstate="print">
            <a:extLst>
              <a:ext uri="{28A0092B-C50C-407E-A947-70E740481C1C}">
                <a14:useLocalDpi xmlns:a14="http://schemas.microsoft.com/office/drawing/2010/main" val="0"/>
              </a:ext>
            </a:extLst>
          </a:blip>
          <a:srcRect l="16649" r="16649"/>
          <a:stretch>
            <a:fillRect/>
          </a:stretch>
        </p:blipFill>
        <p:spPr/>
      </p:pic>
      <p:pic>
        <p:nvPicPr>
          <p:cNvPr id="43" name="Picture Placeholder 42">
            <a:extLst>
              <a:ext uri="{FF2B5EF4-FFF2-40B4-BE49-F238E27FC236}">
                <a16:creationId xmlns:a16="http://schemas.microsoft.com/office/drawing/2014/main" id="{D4A8B620-2A38-4DA3-BCC3-531238280512}"/>
              </a:ext>
            </a:extLst>
          </p:cNvPr>
          <p:cNvPicPr>
            <a:picLocks noGrp="1" noChangeAspect="1"/>
          </p:cNvPicPr>
          <p:nvPr>
            <p:ph type="pic" sz="quarter" idx="133"/>
          </p:nvPr>
        </p:nvPicPr>
        <p:blipFill>
          <a:blip r:embed="rId4" cstate="print">
            <a:extLst>
              <a:ext uri="{28A0092B-C50C-407E-A947-70E740481C1C}">
                <a14:useLocalDpi xmlns:a14="http://schemas.microsoft.com/office/drawing/2010/main" val="0"/>
              </a:ext>
            </a:extLst>
          </a:blip>
          <a:srcRect l="21809" r="21809"/>
          <a:stretch>
            <a:fillRect/>
          </a:stretch>
        </p:blipFill>
        <p:spPr/>
      </p:pic>
      <p:pic>
        <p:nvPicPr>
          <p:cNvPr id="59" name="Picture Placeholder 58">
            <a:extLst>
              <a:ext uri="{FF2B5EF4-FFF2-40B4-BE49-F238E27FC236}">
                <a16:creationId xmlns:a16="http://schemas.microsoft.com/office/drawing/2014/main" id="{9BF9AA48-630E-4E60-8949-315C894C3891}"/>
              </a:ext>
            </a:extLst>
          </p:cNvPr>
          <p:cNvPicPr>
            <a:picLocks noGrp="1" noChangeAspect="1"/>
          </p:cNvPicPr>
          <p:nvPr>
            <p:ph type="pic" sz="quarter" idx="142"/>
          </p:nvPr>
        </p:nvPicPr>
        <p:blipFill>
          <a:blip r:embed="rId5" cstate="print">
            <a:extLst>
              <a:ext uri="{28A0092B-C50C-407E-A947-70E740481C1C}">
                <a14:useLocalDpi xmlns:a14="http://schemas.microsoft.com/office/drawing/2010/main" val="0"/>
              </a:ext>
            </a:extLst>
          </a:blip>
          <a:srcRect l="12514" r="12514"/>
          <a:stretch>
            <a:fillRect/>
          </a:stretch>
        </p:blipFill>
        <p:spPr/>
      </p:pic>
      <p:pic>
        <p:nvPicPr>
          <p:cNvPr id="63" name="Picture Placeholder 62">
            <a:extLst>
              <a:ext uri="{FF2B5EF4-FFF2-40B4-BE49-F238E27FC236}">
                <a16:creationId xmlns:a16="http://schemas.microsoft.com/office/drawing/2014/main" id="{8B7290C8-D72F-432C-9739-32CD7D420BF4}"/>
              </a:ext>
            </a:extLst>
          </p:cNvPr>
          <p:cNvPicPr>
            <a:picLocks noGrp="1" noChangeAspect="1"/>
          </p:cNvPicPr>
          <p:nvPr>
            <p:ph type="pic" sz="quarter" idx="140"/>
          </p:nvPr>
        </p:nvPicPr>
        <p:blipFill>
          <a:blip r:embed="rId6" cstate="print">
            <a:extLst>
              <a:ext uri="{28A0092B-C50C-407E-A947-70E740481C1C}">
                <a14:useLocalDpi xmlns:a14="http://schemas.microsoft.com/office/drawing/2010/main" val="0"/>
              </a:ext>
            </a:extLst>
          </a:blip>
          <a:srcRect/>
          <a:stretch>
            <a:fillRect/>
          </a:stretch>
        </p:blipFill>
        <p:spPr/>
      </p:pic>
      <p:pic>
        <p:nvPicPr>
          <p:cNvPr id="49" name="Picture Placeholder 48">
            <a:extLst>
              <a:ext uri="{FF2B5EF4-FFF2-40B4-BE49-F238E27FC236}">
                <a16:creationId xmlns:a16="http://schemas.microsoft.com/office/drawing/2014/main" id="{F832D791-5A32-4829-9C13-3E5FC0DFBFE0}"/>
              </a:ext>
            </a:extLst>
          </p:cNvPr>
          <p:cNvPicPr>
            <a:picLocks noGrp="1" noChangeAspect="1"/>
          </p:cNvPicPr>
          <p:nvPr>
            <p:ph type="pic" sz="quarter" idx="137"/>
          </p:nvPr>
        </p:nvPicPr>
        <p:blipFill>
          <a:blip r:embed="rId7" cstate="print">
            <a:extLst>
              <a:ext uri="{28A0092B-C50C-407E-A947-70E740481C1C}">
                <a14:useLocalDpi xmlns:a14="http://schemas.microsoft.com/office/drawing/2010/main" val="0"/>
              </a:ext>
            </a:extLst>
          </a:blip>
          <a:srcRect l="16649" r="16649"/>
          <a:stretch>
            <a:fillRect/>
          </a:stretch>
        </p:blipFill>
        <p:spPr/>
      </p:pic>
      <p:pic>
        <p:nvPicPr>
          <p:cNvPr id="45" name="Picture Placeholder 44">
            <a:extLst>
              <a:ext uri="{FF2B5EF4-FFF2-40B4-BE49-F238E27FC236}">
                <a16:creationId xmlns:a16="http://schemas.microsoft.com/office/drawing/2014/main" id="{C2533E32-A34D-44FE-9183-D444E4B46716}"/>
              </a:ext>
            </a:extLst>
          </p:cNvPr>
          <p:cNvPicPr>
            <a:picLocks noGrp="1" noChangeAspect="1"/>
          </p:cNvPicPr>
          <p:nvPr>
            <p:ph type="pic" sz="quarter" idx="135"/>
          </p:nvPr>
        </p:nvPicPr>
        <p:blipFill>
          <a:blip r:embed="rId8" cstate="print">
            <a:extLst>
              <a:ext uri="{28A0092B-C50C-407E-A947-70E740481C1C}">
                <a14:useLocalDpi xmlns:a14="http://schemas.microsoft.com/office/drawing/2010/main" val="0"/>
              </a:ext>
            </a:extLst>
          </a:blip>
          <a:srcRect l="21862" r="21862"/>
          <a:stretch>
            <a:fillRect/>
          </a:stretch>
        </p:blipFill>
        <p:spPr/>
      </p:pic>
      <p:pic>
        <p:nvPicPr>
          <p:cNvPr id="47" name="Picture Placeholder 46">
            <a:extLst>
              <a:ext uri="{FF2B5EF4-FFF2-40B4-BE49-F238E27FC236}">
                <a16:creationId xmlns:a16="http://schemas.microsoft.com/office/drawing/2014/main" id="{FD24A9AD-0FBE-40DD-97F4-DDDC167AA9F7}"/>
              </a:ext>
            </a:extLst>
          </p:cNvPr>
          <p:cNvPicPr>
            <a:picLocks noGrp="1" noChangeAspect="1"/>
          </p:cNvPicPr>
          <p:nvPr>
            <p:ph type="pic" sz="quarter" idx="134"/>
          </p:nvPr>
        </p:nvPicPr>
        <p:blipFill>
          <a:blip r:embed="rId9" cstate="print">
            <a:extLst>
              <a:ext uri="{28A0092B-C50C-407E-A947-70E740481C1C}">
                <a14:useLocalDpi xmlns:a14="http://schemas.microsoft.com/office/drawing/2010/main" val="0"/>
              </a:ext>
            </a:extLst>
          </a:blip>
          <a:srcRect l="16649" r="16649"/>
          <a:stretch>
            <a:fillRect/>
          </a:stretch>
        </p:blipFill>
        <p:spPr/>
      </p:pic>
      <p:sp>
        <p:nvSpPr>
          <p:cNvPr id="142" name="Slide Number Placeholder 17">
            <a:extLst>
              <a:ext uri="{FF2B5EF4-FFF2-40B4-BE49-F238E27FC236}">
                <a16:creationId xmlns:a16="http://schemas.microsoft.com/office/drawing/2014/main" id="{CC55EE88-68A8-4D84-9C87-E7A10E8ADD68}"/>
              </a:ext>
            </a:extLst>
          </p:cNvPr>
          <p:cNvSpPr>
            <a:spLocks noGrp="1"/>
          </p:cNvSpPr>
          <p:nvPr>
            <p:ph type="sldNum" sz="quarter" idx="13"/>
          </p:nvPr>
        </p:nvSpPr>
        <p:spPr/>
        <p:txBody>
          <a:bodyPr/>
          <a:lstStyle/>
          <a:p>
            <a:fld id="{0FDCCA45-55DD-4B3F-8C12-CFB164C9A4F5}" type="slidenum">
              <a:rPr lang="en-US" smtClean="0"/>
              <a:pPr/>
              <a:t>13</a:t>
            </a:fld>
            <a:endParaRPr lang="en-US"/>
          </a:p>
        </p:txBody>
      </p:sp>
      <p:pic>
        <p:nvPicPr>
          <p:cNvPr id="129" name="Picture Placeholder 128">
            <a:extLst>
              <a:ext uri="{FF2B5EF4-FFF2-40B4-BE49-F238E27FC236}">
                <a16:creationId xmlns:a16="http://schemas.microsoft.com/office/drawing/2014/main" id="{C41E9196-4139-4395-9D28-2D7DBC899226}"/>
              </a:ext>
            </a:extLst>
          </p:cNvPr>
          <p:cNvPicPr>
            <a:picLocks noGrp="1" noChangeAspect="1"/>
          </p:cNvPicPr>
          <p:nvPr>
            <p:ph type="pic" sz="quarter" idx="139"/>
          </p:nvPr>
        </p:nvPicPr>
        <p:blipFill>
          <a:blip r:embed="rId10" cstate="print">
            <a:extLst>
              <a:ext uri="{28A0092B-C50C-407E-A947-70E740481C1C}">
                <a14:useLocalDpi xmlns:a14="http://schemas.microsoft.com/office/drawing/2010/main" val="0"/>
              </a:ext>
            </a:extLst>
          </a:blip>
          <a:srcRect l="16649" r="16649"/>
          <a:stretch>
            <a:fillRect/>
          </a:stretch>
        </p:blipFill>
        <p:spPr/>
      </p:pic>
      <p:pic>
        <p:nvPicPr>
          <p:cNvPr id="51" name="Picture Placeholder 50">
            <a:extLst>
              <a:ext uri="{FF2B5EF4-FFF2-40B4-BE49-F238E27FC236}">
                <a16:creationId xmlns:a16="http://schemas.microsoft.com/office/drawing/2014/main" id="{4E4A10B2-4CB0-4566-A7F1-AFC0A572DBCA}"/>
              </a:ext>
            </a:extLst>
          </p:cNvPr>
          <p:cNvPicPr>
            <a:picLocks noGrp="1" noChangeAspect="1"/>
          </p:cNvPicPr>
          <p:nvPr>
            <p:ph type="pic" sz="quarter" idx="138"/>
          </p:nvPr>
        </p:nvPicPr>
        <p:blipFill>
          <a:blip r:embed="rId11" cstate="print">
            <a:extLst>
              <a:ext uri="{28A0092B-C50C-407E-A947-70E740481C1C}">
                <a14:useLocalDpi xmlns:a14="http://schemas.microsoft.com/office/drawing/2010/main" val="0"/>
              </a:ext>
            </a:extLst>
          </a:blip>
          <a:srcRect l="12514" r="12514"/>
          <a:stretch>
            <a:fillRect/>
          </a:stretch>
        </p:blipFill>
        <p:spPr/>
      </p:pic>
      <p:sp>
        <p:nvSpPr>
          <p:cNvPr id="13" name="Subtitle 12">
            <a:extLst>
              <a:ext uri="{FF2B5EF4-FFF2-40B4-BE49-F238E27FC236}">
                <a16:creationId xmlns:a16="http://schemas.microsoft.com/office/drawing/2014/main" id="{D8E26F69-F6CE-4984-95B5-4A5BB39B062F}"/>
              </a:ext>
            </a:extLst>
          </p:cNvPr>
          <p:cNvSpPr>
            <a:spLocks noGrp="1"/>
          </p:cNvSpPr>
          <p:nvPr>
            <p:ph type="subTitle" idx="4294967295"/>
          </p:nvPr>
        </p:nvSpPr>
        <p:spPr>
          <a:xfrm>
            <a:off x="838200" y="1135063"/>
            <a:ext cx="10515600" cy="244475"/>
          </a:xfrm>
          <a:prstGeom prst="rect">
            <a:avLst/>
          </a:prstGeom>
        </p:spPr>
        <p:txBody>
          <a:bodyPr/>
          <a:lstStyle/>
          <a:p>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p:txBody>
      </p:sp>
      <p:sp>
        <p:nvSpPr>
          <p:cNvPr id="12" name="Title 11">
            <a:extLst>
              <a:ext uri="{FF2B5EF4-FFF2-40B4-BE49-F238E27FC236}">
                <a16:creationId xmlns:a16="http://schemas.microsoft.com/office/drawing/2014/main" id="{95AD00AD-DBC2-4D26-B998-72497063DC77}"/>
              </a:ext>
            </a:extLst>
          </p:cNvPr>
          <p:cNvSpPr>
            <a:spLocks noGrp="1"/>
          </p:cNvSpPr>
          <p:nvPr>
            <p:ph type="title" idx="4294967295"/>
          </p:nvPr>
        </p:nvSpPr>
        <p:spPr>
          <a:xfrm>
            <a:off x="838200" y="481013"/>
            <a:ext cx="10515600" cy="679450"/>
          </a:xfrm>
        </p:spPr>
        <p:txBody>
          <a:bodyPr/>
          <a:lstStyle/>
          <a:p>
            <a:r>
              <a:rPr lang="en-US" b="1" dirty="0"/>
              <a:t>Our </a:t>
            </a:r>
            <a:r>
              <a:rPr lang="en-US" b="1" dirty="0" err="1"/>
              <a:t>Portfolilo</a:t>
            </a:r>
            <a:endParaRPr lang="en-US" b="1" dirty="0"/>
          </a:p>
        </p:txBody>
      </p:sp>
      <p:pic>
        <p:nvPicPr>
          <p:cNvPr id="57" name="Picture Placeholder 56">
            <a:extLst>
              <a:ext uri="{FF2B5EF4-FFF2-40B4-BE49-F238E27FC236}">
                <a16:creationId xmlns:a16="http://schemas.microsoft.com/office/drawing/2014/main" id="{CB0D0673-AC98-4209-B1C0-B407B4435EC9}"/>
              </a:ext>
            </a:extLst>
          </p:cNvPr>
          <p:cNvPicPr>
            <a:picLocks noGrp="1" noChangeAspect="1"/>
          </p:cNvPicPr>
          <p:nvPr>
            <p:ph type="pic" sz="quarter" idx="136"/>
          </p:nvPr>
        </p:nvPicPr>
        <p:blipFill>
          <a:blip r:embed="rId12" cstate="print">
            <a:extLst>
              <a:ext uri="{28A0092B-C50C-407E-A947-70E740481C1C}">
                <a14:useLocalDpi xmlns:a14="http://schemas.microsoft.com/office/drawing/2010/main" val="0"/>
              </a:ext>
            </a:extLst>
          </a:blip>
          <a:srcRect l="16649" r="16649"/>
          <a:stretch>
            <a:fillRect/>
          </a:stretch>
        </p:blipFill>
        <p:spPr/>
      </p:pic>
    </p:spTree>
    <p:extLst>
      <p:ext uri="{BB962C8B-B14F-4D97-AF65-F5344CB8AC3E}">
        <p14:creationId xmlns:p14="http://schemas.microsoft.com/office/powerpoint/2010/main" val="3870670158"/>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cxnSp>
        <p:nvCxnSpPr>
          <p:cNvPr id="8" name="Straight Connector 7">
            <a:extLst>
              <a:ext uri="{FF2B5EF4-FFF2-40B4-BE49-F238E27FC236}">
                <a16:creationId xmlns:a16="http://schemas.microsoft.com/office/drawing/2014/main" id="{77BBFE66-44B3-48E0-AA01-8E057E51AEC3}"/>
              </a:ext>
            </a:extLst>
          </p:cNvPr>
          <p:cNvCxnSpPr/>
          <p:nvPr/>
        </p:nvCxnSpPr>
        <p:spPr>
          <a:xfrm>
            <a:off x="0" y="3037636"/>
            <a:ext cx="12192000"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sp>
        <p:nvSpPr>
          <p:cNvPr id="58" name="Slide Number Placeholder 17">
            <a:extLst>
              <a:ext uri="{FF2B5EF4-FFF2-40B4-BE49-F238E27FC236}">
                <a16:creationId xmlns:a16="http://schemas.microsoft.com/office/drawing/2014/main" id="{DF515156-5CE1-4AE4-A761-5EA7EBBB0B4D}"/>
              </a:ext>
            </a:extLst>
          </p:cNvPr>
          <p:cNvSpPr>
            <a:spLocks noGrp="1"/>
          </p:cNvSpPr>
          <p:nvPr>
            <p:ph type="sldNum" sz="quarter" idx="13"/>
          </p:nvPr>
        </p:nvSpPr>
        <p:spPr/>
        <p:txBody>
          <a:bodyPr/>
          <a:lstStyle/>
          <a:p>
            <a:fld id="{0FDCCA45-55DD-4B3F-8C12-CFB164C9A4F5}" type="slidenum">
              <a:rPr lang="en-US" smtClean="0"/>
              <a:pPr/>
              <a:t>14</a:t>
            </a:fld>
            <a:endParaRPr lang="en-US" dirty="0"/>
          </a:p>
        </p:txBody>
      </p:sp>
      <p:sp>
        <p:nvSpPr>
          <p:cNvPr id="35" name="Title 13">
            <a:extLst>
              <a:ext uri="{FF2B5EF4-FFF2-40B4-BE49-F238E27FC236}">
                <a16:creationId xmlns:a16="http://schemas.microsoft.com/office/drawing/2014/main" id="{A179A8EA-B920-4BA9-9EEE-5CA9FDD706E7}"/>
              </a:ext>
            </a:extLst>
          </p:cNvPr>
          <p:cNvSpPr>
            <a:spLocks noGrp="1"/>
          </p:cNvSpPr>
          <p:nvPr>
            <p:ph type="title" idx="4294967295"/>
          </p:nvPr>
        </p:nvSpPr>
        <p:spPr>
          <a:xfrm>
            <a:off x="838200" y="481013"/>
            <a:ext cx="10515600" cy="679450"/>
          </a:xfrm>
        </p:spPr>
        <p:txBody>
          <a:bodyPr/>
          <a:lstStyle/>
          <a:p>
            <a:r>
              <a:rPr lang="en-US" b="1" dirty="0"/>
              <a:t>Our Timeline</a:t>
            </a:r>
          </a:p>
        </p:txBody>
      </p:sp>
      <p:sp>
        <p:nvSpPr>
          <p:cNvPr id="3" name="Subtitle 2"/>
          <p:cNvSpPr>
            <a:spLocks noGrp="1"/>
          </p:cNvSpPr>
          <p:nvPr>
            <p:ph type="subTitle" idx="4294967295"/>
          </p:nvPr>
        </p:nvSpPr>
        <p:spPr>
          <a:xfrm>
            <a:off x="838200" y="1135063"/>
            <a:ext cx="10515600" cy="244475"/>
          </a:xfrm>
          <a:prstGeom prst="rect">
            <a:avLst/>
          </a:prstGeom>
        </p:spPr>
        <p:txBody>
          <a:bodyPr/>
          <a:lstStyle/>
          <a:p>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p:txBody>
      </p:sp>
      <p:sp>
        <p:nvSpPr>
          <p:cNvPr id="10" name="Oval 9">
            <a:extLst>
              <a:ext uri="{FF2B5EF4-FFF2-40B4-BE49-F238E27FC236}">
                <a16:creationId xmlns:a16="http://schemas.microsoft.com/office/drawing/2014/main" id="{4B5F3320-BBA9-40EE-9F08-CE9A3C7203EB}"/>
              </a:ext>
            </a:extLst>
          </p:cNvPr>
          <p:cNvSpPr/>
          <p:nvPr/>
        </p:nvSpPr>
        <p:spPr>
          <a:xfrm>
            <a:off x="1144758" y="2012861"/>
            <a:ext cx="2078851" cy="2078851"/>
          </a:xfrm>
          <a:prstGeom prst="ellipse">
            <a:avLst/>
          </a:pr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a:extLst>
              <a:ext uri="{FF2B5EF4-FFF2-40B4-BE49-F238E27FC236}">
                <a16:creationId xmlns:a16="http://schemas.microsoft.com/office/drawing/2014/main" id="{41F7B6E1-A9C3-41CD-BECC-71DFC5D94D77}"/>
              </a:ext>
            </a:extLst>
          </p:cNvPr>
          <p:cNvSpPr/>
          <p:nvPr/>
        </p:nvSpPr>
        <p:spPr>
          <a:xfrm>
            <a:off x="4896586" y="1983561"/>
            <a:ext cx="2078851" cy="2078851"/>
          </a:xfrm>
          <a:prstGeom prst="ellipse">
            <a:avLst/>
          </a:pr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a:extLst>
              <a:ext uri="{FF2B5EF4-FFF2-40B4-BE49-F238E27FC236}">
                <a16:creationId xmlns:a16="http://schemas.microsoft.com/office/drawing/2014/main" id="{41DE3BF3-747F-47EC-8259-19DB1A552740}"/>
              </a:ext>
            </a:extLst>
          </p:cNvPr>
          <p:cNvSpPr/>
          <p:nvPr/>
        </p:nvSpPr>
        <p:spPr>
          <a:xfrm>
            <a:off x="8648413" y="1997209"/>
            <a:ext cx="2078851" cy="2078851"/>
          </a:xfrm>
          <a:prstGeom prst="ellipse">
            <a:avLst/>
          </a:pr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7" name="Group 16">
            <a:extLst>
              <a:ext uri="{FF2B5EF4-FFF2-40B4-BE49-F238E27FC236}">
                <a16:creationId xmlns:a16="http://schemas.microsoft.com/office/drawing/2014/main" id="{66F17654-6859-4F33-846E-3B93B94CAC9F}"/>
              </a:ext>
            </a:extLst>
          </p:cNvPr>
          <p:cNvGrpSpPr/>
          <p:nvPr/>
        </p:nvGrpSpPr>
        <p:grpSpPr>
          <a:xfrm>
            <a:off x="975528" y="4549626"/>
            <a:ext cx="2349762" cy="1468730"/>
            <a:chOff x="934495" y="4473426"/>
            <a:chExt cx="2349762" cy="1468730"/>
          </a:xfrm>
        </p:grpSpPr>
        <p:grpSp>
          <p:nvGrpSpPr>
            <p:cNvPr id="44" name="Group 43">
              <a:extLst>
                <a:ext uri="{FF2B5EF4-FFF2-40B4-BE49-F238E27FC236}">
                  <a16:creationId xmlns:a16="http://schemas.microsoft.com/office/drawing/2014/main" id="{F9F2480F-064F-4AE5-AC29-6029A97A4CF7}"/>
                </a:ext>
              </a:extLst>
            </p:cNvPr>
            <p:cNvGrpSpPr/>
            <p:nvPr/>
          </p:nvGrpSpPr>
          <p:grpSpPr>
            <a:xfrm>
              <a:off x="995143" y="4473426"/>
              <a:ext cx="2228466" cy="547335"/>
              <a:chOff x="-3763316" y="3106879"/>
              <a:chExt cx="2228466" cy="547335"/>
            </a:xfrm>
          </p:grpSpPr>
          <p:sp>
            <p:nvSpPr>
              <p:cNvPr id="45" name="TextBox 54">
                <a:extLst>
                  <a:ext uri="{FF2B5EF4-FFF2-40B4-BE49-F238E27FC236}">
                    <a16:creationId xmlns:a16="http://schemas.microsoft.com/office/drawing/2014/main" id="{5D7AEDC8-0BD0-4AE7-B181-4DB9B2652C86}"/>
                  </a:ext>
                </a:extLst>
              </p:cNvPr>
              <p:cNvSpPr txBox="1"/>
              <p:nvPr/>
            </p:nvSpPr>
            <p:spPr>
              <a:xfrm>
                <a:off x="-3763316" y="3106879"/>
                <a:ext cx="2228466" cy="32316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500" b="1" dirty="0">
                    <a:latin typeface="Open Sans Light" panose="020B0306030504020204" pitchFamily="34" charset="0"/>
                    <a:ea typeface="Open Sans Light" panose="020B0306030504020204" pitchFamily="34" charset="0"/>
                    <a:cs typeface="Open Sans Light" panose="020B0306030504020204" pitchFamily="34" charset="0"/>
                  </a:rPr>
                  <a:t>Creative Template</a:t>
                </a:r>
              </a:p>
            </p:txBody>
          </p:sp>
          <p:sp>
            <p:nvSpPr>
              <p:cNvPr id="46" name="TextBox 55">
                <a:extLst>
                  <a:ext uri="{FF2B5EF4-FFF2-40B4-BE49-F238E27FC236}">
                    <a16:creationId xmlns:a16="http://schemas.microsoft.com/office/drawing/2014/main" id="{90DE38A8-65C8-4482-969B-CED8AA3527CC}"/>
                  </a:ext>
                </a:extLst>
              </p:cNvPr>
              <p:cNvSpPr txBox="1"/>
              <p:nvPr/>
            </p:nvSpPr>
            <p:spPr>
              <a:xfrm>
                <a:off x="-3164673" y="3377215"/>
                <a:ext cx="1031182"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dirty="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Some text</a:t>
                </a:r>
              </a:p>
            </p:txBody>
          </p:sp>
        </p:grpSp>
        <p:sp>
          <p:nvSpPr>
            <p:cNvPr id="47" name="Rectangle 46">
              <a:extLst>
                <a:ext uri="{FF2B5EF4-FFF2-40B4-BE49-F238E27FC236}">
                  <a16:creationId xmlns:a16="http://schemas.microsoft.com/office/drawing/2014/main" id="{2CFE4DA9-8863-46A4-8C4D-3BC2B57B0BFE}"/>
                </a:ext>
              </a:extLst>
            </p:cNvPr>
            <p:cNvSpPr/>
            <p:nvPr/>
          </p:nvSpPr>
          <p:spPr>
            <a:xfrm>
              <a:off x="934495" y="5029086"/>
              <a:ext cx="2349762" cy="913070"/>
            </a:xfrm>
            <a:prstGeom prst="rect">
              <a:avLst/>
            </a:prstGeom>
          </p:spPr>
          <p:txBody>
            <a:bodyPr wrap="square">
              <a:spAutoFit/>
            </a:bodyPr>
            <a:lstStyle/>
            <a:p>
              <a:pPr algn="ctr">
                <a:lnSpc>
                  <a:spcPts val="1600"/>
                </a:lnSpc>
              </a:pPr>
              <a:r>
                <a:rPr lang="en-US" sz="1200" dirty="0">
                  <a:latin typeface="Lato" panose="020F0502020204030203" pitchFamily="34" charset="0"/>
                  <a:ea typeface="Lato" panose="020F0502020204030203" pitchFamily="34" charset="0"/>
                  <a:cs typeface="Lato" panose="020F0502020204030203" pitchFamily="34" charset="0"/>
                </a:rPr>
                <a:t>Lorem Ipsum </a:t>
              </a:r>
              <a:r>
                <a:rPr lang="en-US" sz="1300" dirty="0">
                  <a:latin typeface="Lato" panose="020F0502020204030203" pitchFamily="34" charset="0"/>
                  <a:ea typeface="Lato" panose="020F0502020204030203" pitchFamily="34" charset="0"/>
                  <a:cs typeface="Lato" panose="020F0502020204030203" pitchFamily="34" charset="0"/>
                </a:rPr>
                <a:t>is </a:t>
              </a:r>
              <a:r>
                <a:rPr lang="en-US" sz="1200" dirty="0">
                  <a:latin typeface="Lato" panose="020F0502020204030203" pitchFamily="34" charset="0"/>
                  <a:ea typeface="Lato" panose="020F0502020204030203" pitchFamily="34" charset="0"/>
                  <a:cs typeface="Lato" panose="020F0502020204030203" pitchFamily="34" charset="0"/>
                </a:rPr>
                <a:t>simply dummy text of the printing survived not leap into electronic typesetting, remaining essentially</a:t>
              </a:r>
            </a:p>
          </p:txBody>
        </p:sp>
      </p:grpSp>
      <p:grpSp>
        <p:nvGrpSpPr>
          <p:cNvPr id="49" name="Group 48">
            <a:extLst>
              <a:ext uri="{FF2B5EF4-FFF2-40B4-BE49-F238E27FC236}">
                <a16:creationId xmlns:a16="http://schemas.microsoft.com/office/drawing/2014/main" id="{6A809AC6-ED80-4570-A0D8-98AAB6D0B4EA}"/>
              </a:ext>
            </a:extLst>
          </p:cNvPr>
          <p:cNvGrpSpPr/>
          <p:nvPr/>
        </p:nvGrpSpPr>
        <p:grpSpPr>
          <a:xfrm>
            <a:off x="4815490" y="4549626"/>
            <a:ext cx="2349762" cy="1468730"/>
            <a:chOff x="934495" y="4473426"/>
            <a:chExt cx="2349762" cy="1468730"/>
          </a:xfrm>
        </p:grpSpPr>
        <p:grpSp>
          <p:nvGrpSpPr>
            <p:cNvPr id="50" name="Group 49">
              <a:extLst>
                <a:ext uri="{FF2B5EF4-FFF2-40B4-BE49-F238E27FC236}">
                  <a16:creationId xmlns:a16="http://schemas.microsoft.com/office/drawing/2014/main" id="{181CA810-81BC-4D5C-88EC-2AF6007369D5}"/>
                </a:ext>
              </a:extLst>
            </p:cNvPr>
            <p:cNvGrpSpPr/>
            <p:nvPr/>
          </p:nvGrpSpPr>
          <p:grpSpPr>
            <a:xfrm>
              <a:off x="995143" y="4473426"/>
              <a:ext cx="2228466" cy="547335"/>
              <a:chOff x="-3763316" y="3106879"/>
              <a:chExt cx="2228466" cy="547335"/>
            </a:xfrm>
          </p:grpSpPr>
          <p:sp>
            <p:nvSpPr>
              <p:cNvPr id="52" name="TextBox 54">
                <a:extLst>
                  <a:ext uri="{FF2B5EF4-FFF2-40B4-BE49-F238E27FC236}">
                    <a16:creationId xmlns:a16="http://schemas.microsoft.com/office/drawing/2014/main" id="{F39DD22B-1BDA-4365-8A27-7500E9B82B2D}"/>
                  </a:ext>
                </a:extLst>
              </p:cNvPr>
              <p:cNvSpPr txBox="1"/>
              <p:nvPr/>
            </p:nvSpPr>
            <p:spPr>
              <a:xfrm>
                <a:off x="-3763316" y="3106879"/>
                <a:ext cx="2228466" cy="32316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500" b="1" dirty="0">
                    <a:latin typeface="Open Sans Light" panose="020B0306030504020204" pitchFamily="34" charset="0"/>
                    <a:ea typeface="Open Sans Light" panose="020B0306030504020204" pitchFamily="34" charset="0"/>
                    <a:cs typeface="Open Sans Light" panose="020B0306030504020204" pitchFamily="34" charset="0"/>
                  </a:rPr>
                  <a:t>Creative Template</a:t>
                </a:r>
              </a:p>
            </p:txBody>
          </p:sp>
          <p:sp>
            <p:nvSpPr>
              <p:cNvPr id="53" name="TextBox 55">
                <a:extLst>
                  <a:ext uri="{FF2B5EF4-FFF2-40B4-BE49-F238E27FC236}">
                    <a16:creationId xmlns:a16="http://schemas.microsoft.com/office/drawing/2014/main" id="{87BDB7B5-818F-46F2-AE5F-740BB1A1EDD7}"/>
                  </a:ext>
                </a:extLst>
              </p:cNvPr>
              <p:cNvSpPr txBox="1"/>
              <p:nvPr/>
            </p:nvSpPr>
            <p:spPr>
              <a:xfrm>
                <a:off x="-3164673" y="3377215"/>
                <a:ext cx="1031182"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dirty="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Some text</a:t>
                </a:r>
              </a:p>
            </p:txBody>
          </p:sp>
        </p:grpSp>
        <p:sp>
          <p:nvSpPr>
            <p:cNvPr id="51" name="Rectangle 50">
              <a:extLst>
                <a:ext uri="{FF2B5EF4-FFF2-40B4-BE49-F238E27FC236}">
                  <a16:creationId xmlns:a16="http://schemas.microsoft.com/office/drawing/2014/main" id="{92C0D2C2-BC5A-4AD0-9995-B77D90FC4C2D}"/>
                </a:ext>
              </a:extLst>
            </p:cNvPr>
            <p:cNvSpPr/>
            <p:nvPr/>
          </p:nvSpPr>
          <p:spPr>
            <a:xfrm>
              <a:off x="934495" y="5029086"/>
              <a:ext cx="2349762" cy="913070"/>
            </a:xfrm>
            <a:prstGeom prst="rect">
              <a:avLst/>
            </a:prstGeom>
          </p:spPr>
          <p:txBody>
            <a:bodyPr wrap="square">
              <a:spAutoFit/>
            </a:bodyPr>
            <a:lstStyle/>
            <a:p>
              <a:pPr algn="ctr">
                <a:lnSpc>
                  <a:spcPts val="1600"/>
                </a:lnSpc>
              </a:pPr>
              <a:r>
                <a:rPr lang="en-US" sz="1200" dirty="0">
                  <a:latin typeface="Lato" panose="020F0502020204030203" pitchFamily="34" charset="0"/>
                  <a:ea typeface="Lato" panose="020F0502020204030203" pitchFamily="34" charset="0"/>
                  <a:cs typeface="Lato" panose="020F0502020204030203" pitchFamily="34" charset="0"/>
                </a:rPr>
                <a:t>Lorem Ipsum </a:t>
              </a:r>
              <a:r>
                <a:rPr lang="en-US" sz="1300" dirty="0">
                  <a:latin typeface="Lato" panose="020F0502020204030203" pitchFamily="34" charset="0"/>
                  <a:ea typeface="Lato" panose="020F0502020204030203" pitchFamily="34" charset="0"/>
                  <a:cs typeface="Lato" panose="020F0502020204030203" pitchFamily="34" charset="0"/>
                </a:rPr>
                <a:t>is </a:t>
              </a:r>
              <a:r>
                <a:rPr lang="en-US" sz="1200" dirty="0">
                  <a:latin typeface="Lato" panose="020F0502020204030203" pitchFamily="34" charset="0"/>
                  <a:ea typeface="Lato" panose="020F0502020204030203" pitchFamily="34" charset="0"/>
                  <a:cs typeface="Lato" panose="020F0502020204030203" pitchFamily="34" charset="0"/>
                </a:rPr>
                <a:t>simply dummy text of the printing survived not leap into electronic typesetting, remaining essentially</a:t>
              </a:r>
            </a:p>
          </p:txBody>
        </p:sp>
      </p:grpSp>
      <p:grpSp>
        <p:nvGrpSpPr>
          <p:cNvPr id="54" name="Group 53">
            <a:extLst>
              <a:ext uri="{FF2B5EF4-FFF2-40B4-BE49-F238E27FC236}">
                <a16:creationId xmlns:a16="http://schemas.microsoft.com/office/drawing/2014/main" id="{56D673DA-8182-42DB-91A4-E3FD3A2FB3AF}"/>
              </a:ext>
            </a:extLst>
          </p:cNvPr>
          <p:cNvGrpSpPr/>
          <p:nvPr/>
        </p:nvGrpSpPr>
        <p:grpSpPr>
          <a:xfrm>
            <a:off x="8655453" y="4549626"/>
            <a:ext cx="2349762" cy="1468730"/>
            <a:chOff x="934495" y="4473426"/>
            <a:chExt cx="2349762" cy="1468730"/>
          </a:xfrm>
        </p:grpSpPr>
        <p:grpSp>
          <p:nvGrpSpPr>
            <p:cNvPr id="55" name="Group 54">
              <a:extLst>
                <a:ext uri="{FF2B5EF4-FFF2-40B4-BE49-F238E27FC236}">
                  <a16:creationId xmlns:a16="http://schemas.microsoft.com/office/drawing/2014/main" id="{81CDE4D3-BDD8-4F25-A83F-A80970089519}"/>
                </a:ext>
              </a:extLst>
            </p:cNvPr>
            <p:cNvGrpSpPr/>
            <p:nvPr/>
          </p:nvGrpSpPr>
          <p:grpSpPr>
            <a:xfrm>
              <a:off x="995143" y="4473426"/>
              <a:ext cx="2228466" cy="547335"/>
              <a:chOff x="-3763316" y="3106879"/>
              <a:chExt cx="2228466" cy="547335"/>
            </a:xfrm>
          </p:grpSpPr>
          <p:sp>
            <p:nvSpPr>
              <p:cNvPr id="57" name="TextBox 54">
                <a:extLst>
                  <a:ext uri="{FF2B5EF4-FFF2-40B4-BE49-F238E27FC236}">
                    <a16:creationId xmlns:a16="http://schemas.microsoft.com/office/drawing/2014/main" id="{D6BDBD78-C091-4B71-A08B-1945325CD68B}"/>
                  </a:ext>
                </a:extLst>
              </p:cNvPr>
              <p:cNvSpPr txBox="1"/>
              <p:nvPr/>
            </p:nvSpPr>
            <p:spPr>
              <a:xfrm>
                <a:off x="-3763316" y="3106879"/>
                <a:ext cx="2228466" cy="32316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500" b="1" dirty="0">
                    <a:latin typeface="Open Sans Light" panose="020B0306030504020204" pitchFamily="34" charset="0"/>
                    <a:ea typeface="Open Sans Light" panose="020B0306030504020204" pitchFamily="34" charset="0"/>
                    <a:cs typeface="Open Sans Light" panose="020B0306030504020204" pitchFamily="34" charset="0"/>
                  </a:rPr>
                  <a:t>Creative Template</a:t>
                </a:r>
              </a:p>
            </p:txBody>
          </p:sp>
          <p:sp>
            <p:nvSpPr>
              <p:cNvPr id="59" name="TextBox 55">
                <a:extLst>
                  <a:ext uri="{FF2B5EF4-FFF2-40B4-BE49-F238E27FC236}">
                    <a16:creationId xmlns:a16="http://schemas.microsoft.com/office/drawing/2014/main" id="{85BBEEF1-76D8-4030-B812-52B9623F6F99}"/>
                  </a:ext>
                </a:extLst>
              </p:cNvPr>
              <p:cNvSpPr txBox="1"/>
              <p:nvPr/>
            </p:nvSpPr>
            <p:spPr>
              <a:xfrm>
                <a:off x="-3164673" y="3377215"/>
                <a:ext cx="1031182"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dirty="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Some text</a:t>
                </a:r>
              </a:p>
            </p:txBody>
          </p:sp>
        </p:grpSp>
        <p:sp>
          <p:nvSpPr>
            <p:cNvPr id="56" name="Rectangle 55">
              <a:extLst>
                <a:ext uri="{FF2B5EF4-FFF2-40B4-BE49-F238E27FC236}">
                  <a16:creationId xmlns:a16="http://schemas.microsoft.com/office/drawing/2014/main" id="{1751E982-5905-4030-A72B-796D60CFEBD3}"/>
                </a:ext>
              </a:extLst>
            </p:cNvPr>
            <p:cNvSpPr/>
            <p:nvPr/>
          </p:nvSpPr>
          <p:spPr>
            <a:xfrm>
              <a:off x="934495" y="5029086"/>
              <a:ext cx="2349762" cy="913070"/>
            </a:xfrm>
            <a:prstGeom prst="rect">
              <a:avLst/>
            </a:prstGeom>
          </p:spPr>
          <p:txBody>
            <a:bodyPr wrap="square">
              <a:spAutoFit/>
            </a:bodyPr>
            <a:lstStyle/>
            <a:p>
              <a:pPr algn="ctr">
                <a:lnSpc>
                  <a:spcPts val="1600"/>
                </a:lnSpc>
              </a:pPr>
              <a:r>
                <a:rPr lang="en-US" sz="1200" dirty="0">
                  <a:latin typeface="Lato" panose="020F0502020204030203" pitchFamily="34" charset="0"/>
                  <a:ea typeface="Lato" panose="020F0502020204030203" pitchFamily="34" charset="0"/>
                  <a:cs typeface="Lato" panose="020F0502020204030203" pitchFamily="34" charset="0"/>
                </a:rPr>
                <a:t>Lorem Ipsum </a:t>
              </a:r>
              <a:r>
                <a:rPr lang="en-US" sz="1300" dirty="0">
                  <a:latin typeface="Lato" panose="020F0502020204030203" pitchFamily="34" charset="0"/>
                  <a:ea typeface="Lato" panose="020F0502020204030203" pitchFamily="34" charset="0"/>
                  <a:cs typeface="Lato" panose="020F0502020204030203" pitchFamily="34" charset="0"/>
                </a:rPr>
                <a:t>is </a:t>
              </a:r>
              <a:r>
                <a:rPr lang="en-US" sz="1200" dirty="0">
                  <a:latin typeface="Lato" panose="020F0502020204030203" pitchFamily="34" charset="0"/>
                  <a:ea typeface="Lato" panose="020F0502020204030203" pitchFamily="34" charset="0"/>
                  <a:cs typeface="Lato" panose="020F0502020204030203" pitchFamily="34" charset="0"/>
                </a:rPr>
                <a:t>simply dummy text of the printing survived not leap into electronic typesetting, remaining essentially</a:t>
              </a:r>
            </a:p>
          </p:txBody>
        </p:sp>
      </p:grpSp>
      <p:pic>
        <p:nvPicPr>
          <p:cNvPr id="33" name="Picture Placeholder 32">
            <a:extLst>
              <a:ext uri="{FF2B5EF4-FFF2-40B4-BE49-F238E27FC236}">
                <a16:creationId xmlns:a16="http://schemas.microsoft.com/office/drawing/2014/main" id="{0C86192E-B1A7-4426-AA55-12B9E420785C}"/>
              </a:ext>
            </a:extLst>
          </p:cNvPr>
          <p:cNvPicPr>
            <a:picLocks noGrp="1" noChangeAspect="1"/>
          </p:cNvPicPr>
          <p:nvPr>
            <p:ph type="pic" sz="quarter" idx="133"/>
          </p:nvPr>
        </p:nvPicPr>
        <p:blipFill>
          <a:blip r:embed="rId3" cstate="print">
            <a:extLst>
              <a:ext uri="{28A0092B-C50C-407E-A947-70E740481C1C}">
                <a14:useLocalDpi xmlns:a14="http://schemas.microsoft.com/office/drawing/2010/main" val="0"/>
              </a:ext>
            </a:extLst>
          </a:blip>
          <a:srcRect l="16649" r="16649"/>
          <a:stretch>
            <a:fillRect/>
          </a:stretch>
        </p:blipFill>
        <p:spPr/>
      </p:pic>
      <p:pic>
        <p:nvPicPr>
          <p:cNvPr id="36" name="Picture Placeholder 35">
            <a:extLst>
              <a:ext uri="{FF2B5EF4-FFF2-40B4-BE49-F238E27FC236}">
                <a16:creationId xmlns:a16="http://schemas.microsoft.com/office/drawing/2014/main" id="{0E18F745-5A1D-462E-932A-C50A2CCFE340}"/>
              </a:ext>
            </a:extLst>
          </p:cNvPr>
          <p:cNvPicPr>
            <a:picLocks noGrp="1" noChangeAspect="1"/>
          </p:cNvPicPr>
          <p:nvPr>
            <p:ph type="pic" sz="quarter" idx="135"/>
          </p:nvPr>
        </p:nvPicPr>
        <p:blipFill>
          <a:blip r:embed="rId4" cstate="print">
            <a:extLst>
              <a:ext uri="{28A0092B-C50C-407E-A947-70E740481C1C}">
                <a14:useLocalDpi xmlns:a14="http://schemas.microsoft.com/office/drawing/2010/main" val="0"/>
              </a:ext>
            </a:extLst>
          </a:blip>
          <a:srcRect l="13110" r="13110"/>
          <a:stretch>
            <a:fillRect/>
          </a:stretch>
        </p:blipFill>
        <p:spPr/>
      </p:pic>
      <p:pic>
        <p:nvPicPr>
          <p:cNvPr id="40" name="Picture Placeholder 39">
            <a:extLst>
              <a:ext uri="{FF2B5EF4-FFF2-40B4-BE49-F238E27FC236}">
                <a16:creationId xmlns:a16="http://schemas.microsoft.com/office/drawing/2014/main" id="{9172A7A1-8194-468E-B2DF-791948B42A5A}"/>
              </a:ext>
            </a:extLst>
          </p:cNvPr>
          <p:cNvPicPr>
            <a:picLocks noGrp="1" noChangeAspect="1"/>
          </p:cNvPicPr>
          <p:nvPr>
            <p:ph type="pic" sz="quarter" idx="136"/>
          </p:nvPr>
        </p:nvPicPr>
        <p:blipFill>
          <a:blip r:embed="rId5" cstate="print">
            <a:extLst>
              <a:ext uri="{28A0092B-C50C-407E-A947-70E740481C1C}">
                <a14:useLocalDpi xmlns:a14="http://schemas.microsoft.com/office/drawing/2010/main" val="0"/>
              </a:ext>
            </a:extLst>
          </a:blip>
          <a:srcRect l="16649" r="16649"/>
          <a:stretch>
            <a:fillRect/>
          </a:stretch>
        </p:blipFill>
        <p:spPr/>
      </p:pic>
      <p:sp>
        <p:nvSpPr>
          <p:cNvPr id="61" name="Oval 60">
            <a:extLst>
              <a:ext uri="{FF2B5EF4-FFF2-40B4-BE49-F238E27FC236}">
                <a16:creationId xmlns:a16="http://schemas.microsoft.com/office/drawing/2014/main" id="{9DB62C61-2528-49E2-8BBD-919B514EDD54}"/>
              </a:ext>
            </a:extLst>
          </p:cNvPr>
          <p:cNvSpPr/>
          <p:nvPr/>
        </p:nvSpPr>
        <p:spPr>
          <a:xfrm>
            <a:off x="1767017" y="2635120"/>
            <a:ext cx="834332" cy="834332"/>
          </a:xfrm>
          <a:prstGeom prst="ellipse">
            <a:avLst/>
          </a:prstGeom>
          <a:solidFill>
            <a:schemeClr val="accent2">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Oval 62">
            <a:extLst>
              <a:ext uri="{FF2B5EF4-FFF2-40B4-BE49-F238E27FC236}">
                <a16:creationId xmlns:a16="http://schemas.microsoft.com/office/drawing/2014/main" id="{05EDBA09-252B-4D9F-ABFB-85539BA1FDE1}"/>
              </a:ext>
            </a:extLst>
          </p:cNvPr>
          <p:cNvSpPr/>
          <p:nvPr/>
        </p:nvSpPr>
        <p:spPr>
          <a:xfrm>
            <a:off x="5518845" y="2605820"/>
            <a:ext cx="834332" cy="834332"/>
          </a:xfrm>
          <a:prstGeom prst="ellipse">
            <a:avLst/>
          </a:prstGeom>
          <a:solidFill>
            <a:schemeClr val="accent3">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Oval 63">
            <a:extLst>
              <a:ext uri="{FF2B5EF4-FFF2-40B4-BE49-F238E27FC236}">
                <a16:creationId xmlns:a16="http://schemas.microsoft.com/office/drawing/2014/main" id="{39504411-DF05-44D8-A991-6D74E04AE6D0}"/>
              </a:ext>
            </a:extLst>
          </p:cNvPr>
          <p:cNvSpPr/>
          <p:nvPr/>
        </p:nvSpPr>
        <p:spPr>
          <a:xfrm>
            <a:off x="9270672" y="2619468"/>
            <a:ext cx="834332" cy="834332"/>
          </a:xfrm>
          <a:prstGeom prst="ellipse">
            <a:avLst/>
          </a:prstGeom>
          <a:solidFill>
            <a:schemeClr val="accent4">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7" name="Freeform 5">
            <a:extLst>
              <a:ext uri="{FF2B5EF4-FFF2-40B4-BE49-F238E27FC236}">
                <a16:creationId xmlns:a16="http://schemas.microsoft.com/office/drawing/2014/main" id="{D66889F6-7DCE-475D-B836-D717DCB17A7A}"/>
              </a:ext>
            </a:extLst>
          </p:cNvPr>
          <p:cNvSpPr>
            <a:spLocks noEditPoints="1"/>
          </p:cNvSpPr>
          <p:nvPr/>
        </p:nvSpPr>
        <p:spPr bwMode="auto">
          <a:xfrm>
            <a:off x="1986172" y="2887580"/>
            <a:ext cx="396023" cy="329413"/>
          </a:xfrm>
          <a:custGeom>
            <a:avLst/>
            <a:gdLst>
              <a:gd name="T0" fmla="*/ 141 w 143"/>
              <a:gd name="T1" fmla="*/ 55 h 117"/>
              <a:gd name="T2" fmla="*/ 77 w 143"/>
              <a:gd name="T3" fmla="*/ 4 h 117"/>
              <a:gd name="T4" fmla="*/ 74 w 143"/>
              <a:gd name="T5" fmla="*/ 1 h 117"/>
              <a:gd name="T6" fmla="*/ 69 w 143"/>
              <a:gd name="T7" fmla="*/ 1 h 117"/>
              <a:gd name="T8" fmla="*/ 51 w 143"/>
              <a:gd name="T9" fmla="*/ 16 h 117"/>
              <a:gd name="T10" fmla="*/ 51 w 143"/>
              <a:gd name="T11" fmla="*/ 10 h 117"/>
              <a:gd name="T12" fmla="*/ 47 w 143"/>
              <a:gd name="T13" fmla="*/ 6 h 117"/>
              <a:gd name="T14" fmla="*/ 33 w 143"/>
              <a:gd name="T15" fmla="*/ 6 h 117"/>
              <a:gd name="T16" fmla="*/ 30 w 143"/>
              <a:gd name="T17" fmla="*/ 10 h 117"/>
              <a:gd name="T18" fmla="*/ 30 w 143"/>
              <a:gd name="T19" fmla="*/ 33 h 117"/>
              <a:gd name="T20" fmla="*/ 2 w 143"/>
              <a:gd name="T21" fmla="*/ 56 h 117"/>
              <a:gd name="T22" fmla="*/ 1 w 143"/>
              <a:gd name="T23" fmla="*/ 61 h 117"/>
              <a:gd name="T24" fmla="*/ 4 w 143"/>
              <a:gd name="T25" fmla="*/ 63 h 117"/>
              <a:gd name="T26" fmla="*/ 6 w 143"/>
              <a:gd name="T27" fmla="*/ 62 h 117"/>
              <a:gd name="T28" fmla="*/ 17 w 143"/>
              <a:gd name="T29" fmla="*/ 53 h 117"/>
              <a:gd name="T30" fmla="*/ 17 w 143"/>
              <a:gd name="T31" fmla="*/ 113 h 117"/>
              <a:gd name="T32" fmla="*/ 21 w 143"/>
              <a:gd name="T33" fmla="*/ 117 h 117"/>
              <a:gd name="T34" fmla="*/ 59 w 143"/>
              <a:gd name="T35" fmla="*/ 117 h 117"/>
              <a:gd name="T36" fmla="*/ 63 w 143"/>
              <a:gd name="T37" fmla="*/ 113 h 117"/>
              <a:gd name="T38" fmla="*/ 63 w 143"/>
              <a:gd name="T39" fmla="*/ 85 h 117"/>
              <a:gd name="T40" fmla="*/ 80 w 143"/>
              <a:gd name="T41" fmla="*/ 85 h 117"/>
              <a:gd name="T42" fmla="*/ 80 w 143"/>
              <a:gd name="T43" fmla="*/ 113 h 117"/>
              <a:gd name="T44" fmla="*/ 84 w 143"/>
              <a:gd name="T45" fmla="*/ 117 h 117"/>
              <a:gd name="T46" fmla="*/ 122 w 143"/>
              <a:gd name="T47" fmla="*/ 117 h 117"/>
              <a:gd name="T48" fmla="*/ 126 w 143"/>
              <a:gd name="T49" fmla="*/ 113 h 117"/>
              <a:gd name="T50" fmla="*/ 126 w 143"/>
              <a:gd name="T51" fmla="*/ 52 h 117"/>
              <a:gd name="T52" fmla="*/ 137 w 143"/>
              <a:gd name="T53" fmla="*/ 61 h 117"/>
              <a:gd name="T54" fmla="*/ 139 w 143"/>
              <a:gd name="T55" fmla="*/ 62 h 117"/>
              <a:gd name="T56" fmla="*/ 142 w 143"/>
              <a:gd name="T57" fmla="*/ 60 h 117"/>
              <a:gd name="T58" fmla="*/ 141 w 143"/>
              <a:gd name="T59" fmla="*/ 55 h 117"/>
              <a:gd name="T60" fmla="*/ 37 w 143"/>
              <a:gd name="T61" fmla="*/ 13 h 117"/>
              <a:gd name="T62" fmla="*/ 43 w 143"/>
              <a:gd name="T63" fmla="*/ 13 h 117"/>
              <a:gd name="T64" fmla="*/ 43 w 143"/>
              <a:gd name="T65" fmla="*/ 22 h 117"/>
              <a:gd name="T66" fmla="*/ 37 w 143"/>
              <a:gd name="T67" fmla="*/ 27 h 117"/>
              <a:gd name="T68" fmla="*/ 37 w 143"/>
              <a:gd name="T69" fmla="*/ 13 h 117"/>
              <a:gd name="T70" fmla="*/ 119 w 143"/>
              <a:gd name="T71" fmla="*/ 47 h 117"/>
              <a:gd name="T72" fmla="*/ 119 w 143"/>
              <a:gd name="T73" fmla="*/ 109 h 117"/>
              <a:gd name="T74" fmla="*/ 87 w 143"/>
              <a:gd name="T75" fmla="*/ 109 h 117"/>
              <a:gd name="T76" fmla="*/ 87 w 143"/>
              <a:gd name="T77" fmla="*/ 81 h 117"/>
              <a:gd name="T78" fmla="*/ 84 w 143"/>
              <a:gd name="T79" fmla="*/ 78 h 117"/>
              <a:gd name="T80" fmla="*/ 59 w 143"/>
              <a:gd name="T81" fmla="*/ 78 h 117"/>
              <a:gd name="T82" fmla="*/ 56 w 143"/>
              <a:gd name="T83" fmla="*/ 81 h 117"/>
              <a:gd name="T84" fmla="*/ 56 w 143"/>
              <a:gd name="T85" fmla="*/ 109 h 117"/>
              <a:gd name="T86" fmla="*/ 24 w 143"/>
              <a:gd name="T87" fmla="*/ 109 h 117"/>
              <a:gd name="T88" fmla="*/ 24 w 143"/>
              <a:gd name="T89" fmla="*/ 47 h 117"/>
              <a:gd name="T90" fmla="*/ 38 w 143"/>
              <a:gd name="T91" fmla="*/ 36 h 117"/>
              <a:gd name="T92" fmla="*/ 72 w 143"/>
              <a:gd name="T93" fmla="*/ 8 h 117"/>
              <a:gd name="T94" fmla="*/ 119 w 143"/>
              <a:gd name="T95" fmla="*/ 47 h 117"/>
              <a:gd name="T96" fmla="*/ 119 w 143"/>
              <a:gd name="T97" fmla="*/ 47 h 117"/>
              <a:gd name="T98" fmla="*/ 119 w 143"/>
              <a:gd name="T99" fmla="*/ 4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3" h="117">
                <a:moveTo>
                  <a:pt x="141" y="55"/>
                </a:moveTo>
                <a:cubicBezTo>
                  <a:pt x="77" y="4"/>
                  <a:pt x="77" y="4"/>
                  <a:pt x="77" y="4"/>
                </a:cubicBezTo>
                <a:cubicBezTo>
                  <a:pt x="74" y="1"/>
                  <a:pt x="74" y="1"/>
                  <a:pt x="74" y="1"/>
                </a:cubicBezTo>
                <a:cubicBezTo>
                  <a:pt x="72" y="0"/>
                  <a:pt x="71" y="0"/>
                  <a:pt x="69" y="1"/>
                </a:cubicBezTo>
                <a:cubicBezTo>
                  <a:pt x="51" y="16"/>
                  <a:pt x="51" y="16"/>
                  <a:pt x="51" y="16"/>
                </a:cubicBezTo>
                <a:cubicBezTo>
                  <a:pt x="51" y="10"/>
                  <a:pt x="51" y="10"/>
                  <a:pt x="51" y="10"/>
                </a:cubicBezTo>
                <a:cubicBezTo>
                  <a:pt x="51" y="8"/>
                  <a:pt x="49" y="6"/>
                  <a:pt x="47" y="6"/>
                </a:cubicBezTo>
                <a:cubicBezTo>
                  <a:pt x="33" y="6"/>
                  <a:pt x="33" y="6"/>
                  <a:pt x="33" y="6"/>
                </a:cubicBezTo>
                <a:cubicBezTo>
                  <a:pt x="31" y="6"/>
                  <a:pt x="30" y="8"/>
                  <a:pt x="30" y="10"/>
                </a:cubicBezTo>
                <a:cubicBezTo>
                  <a:pt x="30" y="33"/>
                  <a:pt x="30" y="33"/>
                  <a:pt x="30" y="33"/>
                </a:cubicBezTo>
                <a:cubicBezTo>
                  <a:pt x="2" y="56"/>
                  <a:pt x="2" y="56"/>
                  <a:pt x="2" y="56"/>
                </a:cubicBezTo>
                <a:cubicBezTo>
                  <a:pt x="0" y="58"/>
                  <a:pt x="0" y="60"/>
                  <a:pt x="1" y="61"/>
                </a:cubicBezTo>
                <a:cubicBezTo>
                  <a:pt x="2" y="62"/>
                  <a:pt x="3" y="63"/>
                  <a:pt x="4" y="63"/>
                </a:cubicBezTo>
                <a:cubicBezTo>
                  <a:pt x="5" y="63"/>
                  <a:pt x="5" y="63"/>
                  <a:pt x="6" y="62"/>
                </a:cubicBezTo>
                <a:cubicBezTo>
                  <a:pt x="17" y="53"/>
                  <a:pt x="17" y="53"/>
                  <a:pt x="17" y="53"/>
                </a:cubicBezTo>
                <a:cubicBezTo>
                  <a:pt x="17" y="113"/>
                  <a:pt x="17" y="113"/>
                  <a:pt x="17" y="113"/>
                </a:cubicBezTo>
                <a:cubicBezTo>
                  <a:pt x="17" y="115"/>
                  <a:pt x="19" y="117"/>
                  <a:pt x="21" y="117"/>
                </a:cubicBezTo>
                <a:cubicBezTo>
                  <a:pt x="59" y="117"/>
                  <a:pt x="59" y="117"/>
                  <a:pt x="59" y="117"/>
                </a:cubicBezTo>
                <a:cubicBezTo>
                  <a:pt x="61" y="117"/>
                  <a:pt x="63" y="115"/>
                  <a:pt x="63" y="113"/>
                </a:cubicBezTo>
                <a:cubicBezTo>
                  <a:pt x="63" y="85"/>
                  <a:pt x="63" y="85"/>
                  <a:pt x="63" y="85"/>
                </a:cubicBezTo>
                <a:cubicBezTo>
                  <a:pt x="80" y="85"/>
                  <a:pt x="80" y="85"/>
                  <a:pt x="80" y="85"/>
                </a:cubicBezTo>
                <a:cubicBezTo>
                  <a:pt x="80" y="113"/>
                  <a:pt x="80" y="113"/>
                  <a:pt x="80" y="113"/>
                </a:cubicBezTo>
                <a:cubicBezTo>
                  <a:pt x="80" y="115"/>
                  <a:pt x="82" y="117"/>
                  <a:pt x="84" y="117"/>
                </a:cubicBezTo>
                <a:cubicBezTo>
                  <a:pt x="122" y="117"/>
                  <a:pt x="122" y="117"/>
                  <a:pt x="122" y="117"/>
                </a:cubicBezTo>
                <a:cubicBezTo>
                  <a:pt x="124" y="117"/>
                  <a:pt x="126" y="115"/>
                  <a:pt x="126" y="113"/>
                </a:cubicBezTo>
                <a:cubicBezTo>
                  <a:pt x="126" y="52"/>
                  <a:pt x="126" y="52"/>
                  <a:pt x="126" y="52"/>
                </a:cubicBezTo>
                <a:cubicBezTo>
                  <a:pt x="137" y="61"/>
                  <a:pt x="137" y="61"/>
                  <a:pt x="137" y="61"/>
                </a:cubicBezTo>
                <a:cubicBezTo>
                  <a:pt x="137" y="62"/>
                  <a:pt x="138" y="62"/>
                  <a:pt x="139" y="62"/>
                </a:cubicBezTo>
                <a:cubicBezTo>
                  <a:pt x="140" y="62"/>
                  <a:pt x="141" y="61"/>
                  <a:pt x="142" y="60"/>
                </a:cubicBezTo>
                <a:cubicBezTo>
                  <a:pt x="143" y="59"/>
                  <a:pt x="143" y="57"/>
                  <a:pt x="141" y="55"/>
                </a:cubicBezTo>
                <a:close/>
                <a:moveTo>
                  <a:pt x="37" y="13"/>
                </a:moveTo>
                <a:cubicBezTo>
                  <a:pt x="43" y="13"/>
                  <a:pt x="43" y="13"/>
                  <a:pt x="43" y="13"/>
                </a:cubicBezTo>
                <a:cubicBezTo>
                  <a:pt x="43" y="22"/>
                  <a:pt x="43" y="22"/>
                  <a:pt x="43" y="22"/>
                </a:cubicBezTo>
                <a:cubicBezTo>
                  <a:pt x="37" y="27"/>
                  <a:pt x="37" y="27"/>
                  <a:pt x="37" y="27"/>
                </a:cubicBezTo>
                <a:lnTo>
                  <a:pt x="37" y="13"/>
                </a:lnTo>
                <a:close/>
                <a:moveTo>
                  <a:pt x="119" y="47"/>
                </a:moveTo>
                <a:cubicBezTo>
                  <a:pt x="119" y="109"/>
                  <a:pt x="119" y="109"/>
                  <a:pt x="119" y="109"/>
                </a:cubicBezTo>
                <a:cubicBezTo>
                  <a:pt x="87" y="109"/>
                  <a:pt x="87" y="109"/>
                  <a:pt x="87" y="109"/>
                </a:cubicBezTo>
                <a:cubicBezTo>
                  <a:pt x="87" y="81"/>
                  <a:pt x="87" y="81"/>
                  <a:pt x="87" y="81"/>
                </a:cubicBezTo>
                <a:cubicBezTo>
                  <a:pt x="87" y="79"/>
                  <a:pt x="86" y="78"/>
                  <a:pt x="84" y="78"/>
                </a:cubicBezTo>
                <a:cubicBezTo>
                  <a:pt x="59" y="78"/>
                  <a:pt x="59" y="78"/>
                  <a:pt x="59" y="78"/>
                </a:cubicBezTo>
                <a:cubicBezTo>
                  <a:pt x="57" y="78"/>
                  <a:pt x="56" y="79"/>
                  <a:pt x="56" y="81"/>
                </a:cubicBezTo>
                <a:cubicBezTo>
                  <a:pt x="56" y="109"/>
                  <a:pt x="56" y="109"/>
                  <a:pt x="56" y="109"/>
                </a:cubicBezTo>
                <a:cubicBezTo>
                  <a:pt x="24" y="109"/>
                  <a:pt x="24" y="109"/>
                  <a:pt x="24" y="109"/>
                </a:cubicBezTo>
                <a:cubicBezTo>
                  <a:pt x="24" y="47"/>
                  <a:pt x="24" y="47"/>
                  <a:pt x="24" y="47"/>
                </a:cubicBezTo>
                <a:cubicBezTo>
                  <a:pt x="38" y="36"/>
                  <a:pt x="38" y="36"/>
                  <a:pt x="38" y="36"/>
                </a:cubicBezTo>
                <a:cubicBezTo>
                  <a:pt x="38" y="36"/>
                  <a:pt x="71" y="9"/>
                  <a:pt x="72" y="8"/>
                </a:cubicBezTo>
                <a:lnTo>
                  <a:pt x="119" y="47"/>
                </a:lnTo>
                <a:close/>
                <a:moveTo>
                  <a:pt x="119" y="47"/>
                </a:moveTo>
                <a:cubicBezTo>
                  <a:pt x="119" y="47"/>
                  <a:pt x="119" y="47"/>
                  <a:pt x="119" y="47"/>
                </a:cubicBezTo>
              </a:path>
            </a:pathLst>
          </a:custGeom>
          <a:solidFill>
            <a:schemeClr val="accent6"/>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115" name="AutoShape 9">
            <a:extLst>
              <a:ext uri="{FF2B5EF4-FFF2-40B4-BE49-F238E27FC236}">
                <a16:creationId xmlns:a16="http://schemas.microsoft.com/office/drawing/2014/main" id="{0BCF89AB-2760-4900-B7B4-DEDC7549E036}"/>
              </a:ext>
            </a:extLst>
          </p:cNvPr>
          <p:cNvSpPr>
            <a:spLocks/>
          </p:cNvSpPr>
          <p:nvPr/>
        </p:nvSpPr>
        <p:spPr bwMode="auto">
          <a:xfrm>
            <a:off x="9530123" y="2872287"/>
            <a:ext cx="315431" cy="328694"/>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accent6"/>
          </a:solidFill>
          <a:ln>
            <a:no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11" name="Freeform 11">
            <a:extLst>
              <a:ext uri="{FF2B5EF4-FFF2-40B4-BE49-F238E27FC236}">
                <a16:creationId xmlns:a16="http://schemas.microsoft.com/office/drawing/2014/main" id="{1819A089-E94E-451B-88DC-5180D08D5D40}"/>
              </a:ext>
            </a:extLst>
          </p:cNvPr>
          <p:cNvSpPr>
            <a:spLocks/>
          </p:cNvSpPr>
          <p:nvPr/>
        </p:nvSpPr>
        <p:spPr bwMode="auto">
          <a:xfrm>
            <a:off x="5758401" y="2877093"/>
            <a:ext cx="355221" cy="291786"/>
          </a:xfrm>
          <a:custGeom>
            <a:avLst/>
            <a:gdLst>
              <a:gd name="connsiteX0" fmla="*/ 63500 w 2667000"/>
              <a:gd name="connsiteY0" fmla="*/ 1381350 h 2190750"/>
              <a:gd name="connsiteX1" fmla="*/ 222018 w 2667000"/>
              <a:gd name="connsiteY1" fmla="*/ 1417577 h 2190750"/>
              <a:gd name="connsiteX2" fmla="*/ 1122426 w 2667000"/>
              <a:gd name="connsiteY2" fmla="*/ 1417577 h 2190750"/>
              <a:gd name="connsiteX3" fmla="*/ 1343024 w 2667000"/>
              <a:gd name="connsiteY3" fmla="*/ 1581987 h 2190750"/>
              <a:gd name="connsiteX4" fmla="*/ 1563506 w 2667000"/>
              <a:gd name="connsiteY4" fmla="*/ 1417577 h 2190750"/>
              <a:gd name="connsiteX5" fmla="*/ 2463912 w 2667000"/>
              <a:gd name="connsiteY5" fmla="*/ 1417577 h 2190750"/>
              <a:gd name="connsiteX6" fmla="*/ 2622550 w 2667000"/>
              <a:gd name="connsiteY6" fmla="*/ 1381542 h 2190750"/>
              <a:gd name="connsiteX7" fmla="*/ 2622550 w 2667000"/>
              <a:gd name="connsiteY7" fmla="*/ 1978661 h 2190750"/>
              <a:gd name="connsiteX8" fmla="*/ 2410244 w 2667000"/>
              <a:gd name="connsiteY8" fmla="*/ 2190750 h 2190750"/>
              <a:gd name="connsiteX9" fmla="*/ 275688 w 2667000"/>
              <a:gd name="connsiteY9" fmla="*/ 2190750 h 2190750"/>
              <a:gd name="connsiteX10" fmla="*/ 63500 w 2667000"/>
              <a:gd name="connsiteY10" fmla="*/ 1978661 h 2190750"/>
              <a:gd name="connsiteX11" fmla="*/ 1343024 w 2667000"/>
              <a:gd name="connsiteY11" fmla="*/ 1155700 h 2190750"/>
              <a:gd name="connsiteX12" fmla="*/ 1473820 w 2667000"/>
              <a:gd name="connsiteY12" fmla="*/ 1286088 h 2190750"/>
              <a:gd name="connsiteX13" fmla="*/ 1473820 w 2667000"/>
              <a:gd name="connsiteY13" fmla="*/ 1345363 h 2190750"/>
              <a:gd name="connsiteX14" fmla="*/ 1343024 w 2667000"/>
              <a:gd name="connsiteY14" fmla="*/ 1475895 h 2190750"/>
              <a:gd name="connsiteX15" fmla="*/ 1212466 w 2667000"/>
              <a:gd name="connsiteY15" fmla="*/ 1345363 h 2190750"/>
              <a:gd name="connsiteX16" fmla="*/ 1212466 w 2667000"/>
              <a:gd name="connsiteY16" fmla="*/ 1286088 h 2190750"/>
              <a:gd name="connsiteX17" fmla="*/ 1343024 w 2667000"/>
              <a:gd name="connsiteY17" fmla="*/ 1155700 h 2190750"/>
              <a:gd name="connsiteX18" fmla="*/ 1133626 w 2667000"/>
              <a:gd name="connsiteY18" fmla="*/ 203200 h 2190750"/>
              <a:gd name="connsiteX19" fmla="*/ 939800 w 2667000"/>
              <a:gd name="connsiteY19" fmla="*/ 342900 h 2190750"/>
              <a:gd name="connsiteX20" fmla="*/ 1735138 w 2667000"/>
              <a:gd name="connsiteY20" fmla="*/ 342900 h 2190750"/>
              <a:gd name="connsiteX21" fmla="*/ 1541348 w 2667000"/>
              <a:gd name="connsiteY21" fmla="*/ 203200 h 2190750"/>
              <a:gd name="connsiteX22" fmla="*/ 1129276 w 2667000"/>
              <a:gd name="connsiteY22" fmla="*/ 0 h 2190750"/>
              <a:gd name="connsiteX23" fmla="*/ 1537724 w 2667000"/>
              <a:gd name="connsiteY23" fmla="*/ 0 h 2190750"/>
              <a:gd name="connsiteX24" fmla="*/ 1936044 w 2667000"/>
              <a:gd name="connsiteY24" fmla="*/ 339833 h 2190750"/>
              <a:gd name="connsiteX25" fmla="*/ 2445862 w 2667000"/>
              <a:gd name="connsiteY25" fmla="*/ 339833 h 2190750"/>
              <a:gd name="connsiteX26" fmla="*/ 2667000 w 2667000"/>
              <a:gd name="connsiteY26" fmla="*/ 552163 h 2190750"/>
              <a:gd name="connsiteX27" fmla="*/ 2667000 w 2667000"/>
              <a:gd name="connsiteY27" fmla="*/ 1041969 h 2190750"/>
              <a:gd name="connsiteX28" fmla="*/ 2454752 w 2667000"/>
              <a:gd name="connsiteY28" fmla="*/ 1254125 h 2190750"/>
              <a:gd name="connsiteX29" fmla="*/ 1563900 w 2667000"/>
              <a:gd name="connsiteY29" fmla="*/ 1254125 h 2190750"/>
              <a:gd name="connsiteX30" fmla="*/ 1493150 w 2667000"/>
              <a:gd name="connsiteY30" fmla="*/ 1098462 h 2190750"/>
              <a:gd name="connsiteX31" fmla="*/ 1488952 w 2667000"/>
              <a:gd name="connsiteY31" fmla="*/ 1095095 h 2190750"/>
              <a:gd name="connsiteX32" fmla="*/ 1459936 w 2667000"/>
              <a:gd name="connsiteY32" fmla="*/ 1071696 h 2190750"/>
              <a:gd name="connsiteX33" fmla="*/ 1447958 w 2667000"/>
              <a:gd name="connsiteY33" fmla="*/ 1065368 h 2190750"/>
              <a:gd name="connsiteX34" fmla="*/ 1421660 w 2667000"/>
              <a:gd name="connsiteY34" fmla="*/ 1051607 h 2190750"/>
              <a:gd name="connsiteX35" fmla="*/ 1399064 w 2667000"/>
              <a:gd name="connsiteY35" fmla="*/ 1044582 h 2190750"/>
              <a:gd name="connsiteX36" fmla="*/ 1379432 w 2667000"/>
              <a:gd name="connsiteY36" fmla="*/ 1038601 h 2190750"/>
              <a:gd name="connsiteX37" fmla="*/ 1333500 w 2667000"/>
              <a:gd name="connsiteY37" fmla="*/ 1033956 h 2190750"/>
              <a:gd name="connsiteX38" fmla="*/ 1287568 w 2667000"/>
              <a:gd name="connsiteY38" fmla="*/ 1038601 h 2190750"/>
              <a:gd name="connsiteX39" fmla="*/ 1267812 w 2667000"/>
              <a:gd name="connsiteY39" fmla="*/ 1044582 h 2190750"/>
              <a:gd name="connsiteX40" fmla="*/ 1245094 w 2667000"/>
              <a:gd name="connsiteY40" fmla="*/ 1051607 h 2190750"/>
              <a:gd name="connsiteX41" fmla="*/ 1218918 w 2667000"/>
              <a:gd name="connsiteY41" fmla="*/ 1065368 h 2190750"/>
              <a:gd name="connsiteX42" fmla="*/ 1206940 w 2667000"/>
              <a:gd name="connsiteY42" fmla="*/ 1071696 h 2190750"/>
              <a:gd name="connsiteX43" fmla="*/ 1177678 w 2667000"/>
              <a:gd name="connsiteY43" fmla="*/ 1095095 h 2190750"/>
              <a:gd name="connsiteX44" fmla="*/ 1173728 w 2667000"/>
              <a:gd name="connsiteY44" fmla="*/ 1098462 h 2190750"/>
              <a:gd name="connsiteX45" fmla="*/ 1102978 w 2667000"/>
              <a:gd name="connsiteY45" fmla="*/ 1254125 h 2190750"/>
              <a:gd name="connsiteX46" fmla="*/ 212248 w 2667000"/>
              <a:gd name="connsiteY46" fmla="*/ 1254125 h 2190750"/>
              <a:gd name="connsiteX47" fmla="*/ 0 w 2667000"/>
              <a:gd name="connsiteY47" fmla="*/ 1041737 h 2190750"/>
              <a:gd name="connsiteX48" fmla="*/ 0 w 2667000"/>
              <a:gd name="connsiteY48" fmla="*/ 552163 h 2190750"/>
              <a:gd name="connsiteX49" fmla="*/ 221138 w 2667000"/>
              <a:gd name="connsiteY49" fmla="*/ 339833 h 2190750"/>
              <a:gd name="connsiteX50" fmla="*/ 730586 w 2667000"/>
              <a:gd name="connsiteY50" fmla="*/ 339833 h 2190750"/>
              <a:gd name="connsiteX51" fmla="*/ 1129276 w 2667000"/>
              <a:gd name="connsiteY51" fmla="*/ 0 h 2190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667000" h="2190750">
                <a:moveTo>
                  <a:pt x="63500" y="1381350"/>
                </a:moveTo>
                <a:cubicBezTo>
                  <a:pt x="111720" y="1404352"/>
                  <a:pt x="165270" y="1417577"/>
                  <a:pt x="222018" y="1417577"/>
                </a:cubicBezTo>
                <a:lnTo>
                  <a:pt x="1122426" y="1417577"/>
                </a:lnTo>
                <a:cubicBezTo>
                  <a:pt x="1151570" y="1512265"/>
                  <a:pt x="1238768" y="1581987"/>
                  <a:pt x="1343024" y="1581987"/>
                </a:cubicBezTo>
                <a:cubicBezTo>
                  <a:pt x="1447164" y="1581987"/>
                  <a:pt x="1534480" y="1512265"/>
                  <a:pt x="1563506" y="1417577"/>
                </a:cubicBezTo>
                <a:cubicBezTo>
                  <a:pt x="1563506" y="1417577"/>
                  <a:pt x="2463912" y="1417577"/>
                  <a:pt x="2463912" y="1417577"/>
                </a:cubicBezTo>
                <a:cubicBezTo>
                  <a:pt x="2520780" y="1417577"/>
                  <a:pt x="2574330" y="1404352"/>
                  <a:pt x="2622550" y="1381542"/>
                </a:cubicBezTo>
                <a:lnTo>
                  <a:pt x="2622550" y="1978661"/>
                </a:lnTo>
                <a:cubicBezTo>
                  <a:pt x="2622550" y="2095248"/>
                  <a:pt x="2527178" y="2190750"/>
                  <a:pt x="2410244" y="2190750"/>
                </a:cubicBezTo>
                <a:lnTo>
                  <a:pt x="275688" y="2190750"/>
                </a:lnTo>
                <a:cubicBezTo>
                  <a:pt x="158754" y="2190750"/>
                  <a:pt x="63500" y="2095248"/>
                  <a:pt x="63500" y="1978661"/>
                </a:cubicBezTo>
                <a:close/>
                <a:moveTo>
                  <a:pt x="1343024" y="1155700"/>
                </a:moveTo>
                <a:cubicBezTo>
                  <a:pt x="1415294" y="1155700"/>
                  <a:pt x="1473820" y="1213826"/>
                  <a:pt x="1473820" y="1286088"/>
                </a:cubicBezTo>
                <a:lnTo>
                  <a:pt x="1473820" y="1345363"/>
                </a:lnTo>
                <a:cubicBezTo>
                  <a:pt x="1473820" y="1417290"/>
                  <a:pt x="1415294" y="1475895"/>
                  <a:pt x="1343024" y="1475895"/>
                </a:cubicBezTo>
                <a:cubicBezTo>
                  <a:pt x="1270636" y="1475895"/>
                  <a:pt x="1212466" y="1417290"/>
                  <a:pt x="1212466" y="1345363"/>
                </a:cubicBezTo>
                <a:lnTo>
                  <a:pt x="1212466" y="1286088"/>
                </a:lnTo>
                <a:cubicBezTo>
                  <a:pt x="1212466" y="1213826"/>
                  <a:pt x="1270636" y="1155700"/>
                  <a:pt x="1343024" y="1155700"/>
                </a:cubicBezTo>
                <a:close/>
                <a:moveTo>
                  <a:pt x="1133626" y="203200"/>
                </a:moveTo>
                <a:cubicBezTo>
                  <a:pt x="1042974" y="203200"/>
                  <a:pt x="966900" y="262204"/>
                  <a:pt x="939800" y="342900"/>
                </a:cubicBezTo>
                <a:cubicBezTo>
                  <a:pt x="939800" y="342900"/>
                  <a:pt x="1735138" y="342900"/>
                  <a:pt x="1735138" y="342900"/>
                </a:cubicBezTo>
                <a:cubicBezTo>
                  <a:pt x="1708038" y="262204"/>
                  <a:pt x="1631928" y="203200"/>
                  <a:pt x="1541348" y="203200"/>
                </a:cubicBezTo>
                <a:close/>
                <a:moveTo>
                  <a:pt x="1129276" y="0"/>
                </a:moveTo>
                <a:lnTo>
                  <a:pt x="1537724" y="0"/>
                </a:lnTo>
                <a:cubicBezTo>
                  <a:pt x="1738612" y="0"/>
                  <a:pt x="1905546" y="147650"/>
                  <a:pt x="1936044" y="339833"/>
                </a:cubicBezTo>
                <a:lnTo>
                  <a:pt x="2445862" y="339833"/>
                </a:lnTo>
                <a:cubicBezTo>
                  <a:pt x="2567482" y="339833"/>
                  <a:pt x="2667000" y="435402"/>
                  <a:pt x="2667000" y="552163"/>
                </a:cubicBezTo>
                <a:lnTo>
                  <a:pt x="2667000" y="1041969"/>
                </a:lnTo>
                <a:cubicBezTo>
                  <a:pt x="2667000" y="1159079"/>
                  <a:pt x="2571804" y="1254125"/>
                  <a:pt x="2454752" y="1254125"/>
                </a:cubicBezTo>
                <a:lnTo>
                  <a:pt x="1563900" y="1254125"/>
                </a:lnTo>
                <a:cubicBezTo>
                  <a:pt x="1560812" y="1192928"/>
                  <a:pt x="1534636" y="1138293"/>
                  <a:pt x="1493150" y="1098462"/>
                </a:cubicBezTo>
                <a:cubicBezTo>
                  <a:pt x="1491792" y="1097127"/>
                  <a:pt x="1490310" y="1096314"/>
                  <a:pt x="1488952" y="1095095"/>
                </a:cubicBezTo>
                <a:cubicBezTo>
                  <a:pt x="1479938" y="1086734"/>
                  <a:pt x="1470308" y="1078722"/>
                  <a:pt x="1459936" y="1071696"/>
                </a:cubicBezTo>
                <a:cubicBezTo>
                  <a:pt x="1455984" y="1069374"/>
                  <a:pt x="1451910" y="1067632"/>
                  <a:pt x="1447958" y="1065368"/>
                </a:cubicBezTo>
                <a:cubicBezTo>
                  <a:pt x="1439440" y="1060374"/>
                  <a:pt x="1430920" y="1055439"/>
                  <a:pt x="1421660" y="1051607"/>
                </a:cubicBezTo>
                <a:cubicBezTo>
                  <a:pt x="1414250" y="1048472"/>
                  <a:pt x="1406596" y="1046614"/>
                  <a:pt x="1399064" y="1044582"/>
                </a:cubicBezTo>
                <a:cubicBezTo>
                  <a:pt x="1392272" y="1042491"/>
                  <a:pt x="1386100" y="1039937"/>
                  <a:pt x="1379432" y="1038601"/>
                </a:cubicBezTo>
                <a:cubicBezTo>
                  <a:pt x="1364616" y="1035466"/>
                  <a:pt x="1349304" y="1033956"/>
                  <a:pt x="1333500" y="1033956"/>
                </a:cubicBezTo>
                <a:cubicBezTo>
                  <a:pt x="1317820" y="1033956"/>
                  <a:pt x="1302384" y="1035466"/>
                  <a:pt x="1287568" y="1038601"/>
                </a:cubicBezTo>
                <a:cubicBezTo>
                  <a:pt x="1280900" y="1039937"/>
                  <a:pt x="1274604" y="1042491"/>
                  <a:pt x="1267812" y="1044582"/>
                </a:cubicBezTo>
                <a:cubicBezTo>
                  <a:pt x="1260404" y="1046614"/>
                  <a:pt x="1252378" y="1048472"/>
                  <a:pt x="1245094" y="1051607"/>
                </a:cubicBezTo>
                <a:cubicBezTo>
                  <a:pt x="1236080" y="1055207"/>
                  <a:pt x="1227438" y="1060374"/>
                  <a:pt x="1218918" y="1065368"/>
                </a:cubicBezTo>
                <a:cubicBezTo>
                  <a:pt x="1214966" y="1067632"/>
                  <a:pt x="1210646" y="1069374"/>
                  <a:pt x="1206940" y="1071696"/>
                </a:cubicBezTo>
                <a:cubicBezTo>
                  <a:pt x="1196570" y="1078722"/>
                  <a:pt x="1187062" y="1086734"/>
                  <a:pt x="1177678" y="1095095"/>
                </a:cubicBezTo>
                <a:cubicBezTo>
                  <a:pt x="1176320" y="1096314"/>
                  <a:pt x="1174838" y="1097127"/>
                  <a:pt x="1173728" y="1098462"/>
                </a:cubicBezTo>
                <a:cubicBezTo>
                  <a:pt x="1132364" y="1137944"/>
                  <a:pt x="1105940" y="1192928"/>
                  <a:pt x="1102978" y="1254125"/>
                </a:cubicBezTo>
                <a:lnTo>
                  <a:pt x="212248" y="1254125"/>
                </a:lnTo>
                <a:cubicBezTo>
                  <a:pt x="95198" y="1254125"/>
                  <a:pt x="0" y="1159079"/>
                  <a:pt x="0" y="1041737"/>
                </a:cubicBezTo>
                <a:lnTo>
                  <a:pt x="0" y="552163"/>
                </a:lnTo>
                <a:cubicBezTo>
                  <a:pt x="0" y="435402"/>
                  <a:pt x="99518" y="339833"/>
                  <a:pt x="221138" y="339833"/>
                </a:cubicBezTo>
                <a:lnTo>
                  <a:pt x="730586" y="339833"/>
                </a:lnTo>
                <a:cubicBezTo>
                  <a:pt x="761454" y="147650"/>
                  <a:pt x="928388" y="0"/>
                  <a:pt x="1129276" y="0"/>
                </a:cubicBezTo>
                <a:close/>
              </a:path>
            </a:pathLst>
          </a:custGeom>
          <a:solidFill>
            <a:schemeClr val="accent6"/>
          </a:solidFill>
          <a:ln>
            <a:noFill/>
          </a:ln>
        </p:spPr>
        <p:txBody>
          <a:bodyPr wrap="square" lIns="0" tIns="0" rIns="0" bIns="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Tree>
    <p:extLst>
      <p:ext uri="{BB962C8B-B14F-4D97-AF65-F5344CB8AC3E}">
        <p14:creationId xmlns:p14="http://schemas.microsoft.com/office/powerpoint/2010/main" val="2001923949"/>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pic>
        <p:nvPicPr>
          <p:cNvPr id="37" name="Picture Placeholder 36">
            <a:extLst>
              <a:ext uri="{FF2B5EF4-FFF2-40B4-BE49-F238E27FC236}">
                <a16:creationId xmlns:a16="http://schemas.microsoft.com/office/drawing/2014/main" id="{79085586-A3CF-4821-A19A-FB12CD636AE3}"/>
              </a:ext>
            </a:extLst>
          </p:cNvPr>
          <p:cNvPicPr>
            <a:picLocks noGrp="1" noChangeAspect="1"/>
          </p:cNvPicPr>
          <p:nvPr>
            <p:ph type="pic" sz="quarter" idx="135"/>
          </p:nvPr>
        </p:nvPicPr>
        <p:blipFill>
          <a:blip r:embed="rId3" cstate="print">
            <a:extLst>
              <a:ext uri="{28A0092B-C50C-407E-A947-70E740481C1C}">
                <a14:useLocalDpi xmlns:a14="http://schemas.microsoft.com/office/drawing/2010/main" val="0"/>
              </a:ext>
            </a:extLst>
          </a:blip>
          <a:srcRect t="19108" b="19108"/>
          <a:stretch>
            <a:fillRect/>
          </a:stretch>
        </p:blipFill>
        <p:spPr/>
      </p:pic>
      <p:sp>
        <p:nvSpPr>
          <p:cNvPr id="58" name="Slide Number Placeholder 17">
            <a:extLst>
              <a:ext uri="{FF2B5EF4-FFF2-40B4-BE49-F238E27FC236}">
                <a16:creationId xmlns:a16="http://schemas.microsoft.com/office/drawing/2014/main" id="{DF515156-5CE1-4AE4-A761-5EA7EBBB0B4D}"/>
              </a:ext>
            </a:extLst>
          </p:cNvPr>
          <p:cNvSpPr>
            <a:spLocks noGrp="1"/>
          </p:cNvSpPr>
          <p:nvPr>
            <p:ph type="sldNum" sz="quarter" idx="13"/>
          </p:nvPr>
        </p:nvSpPr>
        <p:spPr/>
        <p:txBody>
          <a:bodyPr/>
          <a:lstStyle/>
          <a:p>
            <a:fld id="{0FDCCA45-55DD-4B3F-8C12-CFB164C9A4F5}" type="slidenum">
              <a:rPr lang="en-US" smtClean="0"/>
              <a:pPr/>
              <a:t>15</a:t>
            </a:fld>
            <a:endParaRPr lang="en-US" dirty="0"/>
          </a:p>
        </p:txBody>
      </p:sp>
      <p:pic>
        <p:nvPicPr>
          <p:cNvPr id="39" name="Picture Placeholder 38">
            <a:extLst>
              <a:ext uri="{FF2B5EF4-FFF2-40B4-BE49-F238E27FC236}">
                <a16:creationId xmlns:a16="http://schemas.microsoft.com/office/drawing/2014/main" id="{E32AF31E-9A5A-434B-989E-B79D6A313886}"/>
              </a:ext>
            </a:extLst>
          </p:cNvPr>
          <p:cNvPicPr>
            <a:picLocks noGrp="1" noChangeAspect="1"/>
          </p:cNvPicPr>
          <p:nvPr>
            <p:ph type="pic" sz="quarter" idx="136"/>
          </p:nvPr>
        </p:nvPicPr>
        <p:blipFill>
          <a:blip r:embed="rId4" cstate="print">
            <a:extLst>
              <a:ext uri="{28A0092B-C50C-407E-A947-70E740481C1C}">
                <a14:useLocalDpi xmlns:a14="http://schemas.microsoft.com/office/drawing/2010/main" val="0"/>
              </a:ext>
            </a:extLst>
          </a:blip>
          <a:srcRect t="19108" b="19108"/>
          <a:stretch>
            <a:fillRect/>
          </a:stretch>
        </p:blipFill>
        <p:spPr/>
      </p:pic>
      <p:sp>
        <p:nvSpPr>
          <p:cNvPr id="35" name="Title 13">
            <a:extLst>
              <a:ext uri="{FF2B5EF4-FFF2-40B4-BE49-F238E27FC236}">
                <a16:creationId xmlns:a16="http://schemas.microsoft.com/office/drawing/2014/main" id="{A179A8EA-B920-4BA9-9EEE-5CA9FDD706E7}"/>
              </a:ext>
            </a:extLst>
          </p:cNvPr>
          <p:cNvSpPr>
            <a:spLocks noGrp="1"/>
          </p:cNvSpPr>
          <p:nvPr>
            <p:ph type="title" idx="4294967295"/>
          </p:nvPr>
        </p:nvSpPr>
        <p:spPr>
          <a:xfrm>
            <a:off x="838200" y="481013"/>
            <a:ext cx="10515600" cy="679450"/>
          </a:xfrm>
        </p:spPr>
        <p:txBody>
          <a:bodyPr/>
          <a:lstStyle/>
          <a:p>
            <a:r>
              <a:rPr lang="en-US" b="1" dirty="0"/>
              <a:t>Our Timeline</a:t>
            </a:r>
          </a:p>
        </p:txBody>
      </p:sp>
      <p:sp>
        <p:nvSpPr>
          <p:cNvPr id="3" name="Subtitle 2"/>
          <p:cNvSpPr>
            <a:spLocks noGrp="1"/>
          </p:cNvSpPr>
          <p:nvPr>
            <p:ph type="subTitle" idx="4294967295"/>
          </p:nvPr>
        </p:nvSpPr>
        <p:spPr>
          <a:xfrm>
            <a:off x="838200" y="1135063"/>
            <a:ext cx="10515600" cy="244475"/>
          </a:xfrm>
          <a:prstGeom prst="rect">
            <a:avLst/>
          </a:prstGeom>
        </p:spPr>
        <p:txBody>
          <a:bodyPr/>
          <a:lstStyle/>
          <a:p>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p:txBody>
      </p:sp>
      <p:cxnSp>
        <p:nvCxnSpPr>
          <p:cNvPr id="17" name="Straight Connector 16">
            <a:extLst>
              <a:ext uri="{FF2B5EF4-FFF2-40B4-BE49-F238E27FC236}">
                <a16:creationId xmlns:a16="http://schemas.microsoft.com/office/drawing/2014/main" id="{B01B8B68-1D4C-470F-9384-1722B00A1EED}"/>
              </a:ext>
            </a:extLst>
          </p:cNvPr>
          <p:cNvCxnSpPr>
            <a:cxnSpLocks/>
          </p:cNvCxnSpPr>
          <p:nvPr/>
        </p:nvCxnSpPr>
        <p:spPr>
          <a:xfrm>
            <a:off x="6096000" y="1739900"/>
            <a:ext cx="0" cy="511810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21" name="Group 20">
            <a:extLst>
              <a:ext uri="{FF2B5EF4-FFF2-40B4-BE49-F238E27FC236}">
                <a16:creationId xmlns:a16="http://schemas.microsoft.com/office/drawing/2014/main" id="{3D88697B-453E-4B8A-8366-E5B2073B9D6F}"/>
              </a:ext>
            </a:extLst>
          </p:cNvPr>
          <p:cNvGrpSpPr/>
          <p:nvPr/>
        </p:nvGrpSpPr>
        <p:grpSpPr>
          <a:xfrm>
            <a:off x="5947648" y="1591548"/>
            <a:ext cx="296704" cy="296704"/>
            <a:chOff x="6818471" y="2809637"/>
            <a:chExt cx="296704" cy="296704"/>
          </a:xfrm>
        </p:grpSpPr>
        <p:sp>
          <p:nvSpPr>
            <p:cNvPr id="54" name="Oval 53">
              <a:extLst>
                <a:ext uri="{FF2B5EF4-FFF2-40B4-BE49-F238E27FC236}">
                  <a16:creationId xmlns:a16="http://schemas.microsoft.com/office/drawing/2014/main" id="{71659D14-A89F-47E2-BF07-AADEF0B90D42}"/>
                </a:ext>
              </a:extLst>
            </p:cNvPr>
            <p:cNvSpPr/>
            <p:nvPr/>
          </p:nvSpPr>
          <p:spPr>
            <a:xfrm>
              <a:off x="6818471" y="2809637"/>
              <a:ext cx="296704" cy="29670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a:extLst>
                <a:ext uri="{FF2B5EF4-FFF2-40B4-BE49-F238E27FC236}">
                  <a16:creationId xmlns:a16="http://schemas.microsoft.com/office/drawing/2014/main" id="{FBD32148-54DC-4254-8FAF-283FDD7505DD}"/>
                </a:ext>
              </a:extLst>
            </p:cNvPr>
            <p:cNvSpPr/>
            <p:nvPr/>
          </p:nvSpPr>
          <p:spPr>
            <a:xfrm>
              <a:off x="6844586" y="2835752"/>
              <a:ext cx="244475" cy="24447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7" name="Oval 26">
            <a:extLst>
              <a:ext uri="{FF2B5EF4-FFF2-40B4-BE49-F238E27FC236}">
                <a16:creationId xmlns:a16="http://schemas.microsoft.com/office/drawing/2014/main" id="{F2BA74F4-B081-48BF-94BF-C10B97E20F9C}"/>
              </a:ext>
            </a:extLst>
          </p:cNvPr>
          <p:cNvSpPr/>
          <p:nvPr/>
        </p:nvSpPr>
        <p:spPr>
          <a:xfrm>
            <a:off x="5631542" y="2311415"/>
            <a:ext cx="928915" cy="92891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Oval 62">
            <a:extLst>
              <a:ext uri="{FF2B5EF4-FFF2-40B4-BE49-F238E27FC236}">
                <a16:creationId xmlns:a16="http://schemas.microsoft.com/office/drawing/2014/main" id="{CF15CEBE-A722-4360-9E1B-39337738CA6A}"/>
              </a:ext>
            </a:extLst>
          </p:cNvPr>
          <p:cNvSpPr/>
          <p:nvPr/>
        </p:nvSpPr>
        <p:spPr>
          <a:xfrm>
            <a:off x="5631541" y="4370864"/>
            <a:ext cx="928915" cy="92891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9" name="Group 28">
            <a:extLst>
              <a:ext uri="{FF2B5EF4-FFF2-40B4-BE49-F238E27FC236}">
                <a16:creationId xmlns:a16="http://schemas.microsoft.com/office/drawing/2014/main" id="{F63E50E1-91FB-48C9-818E-3BB4C9F2ED42}"/>
              </a:ext>
            </a:extLst>
          </p:cNvPr>
          <p:cNvGrpSpPr/>
          <p:nvPr/>
        </p:nvGrpSpPr>
        <p:grpSpPr>
          <a:xfrm>
            <a:off x="1528550" y="2311415"/>
            <a:ext cx="3725621" cy="1814138"/>
            <a:chOff x="1528550" y="2484812"/>
            <a:chExt cx="3725621" cy="1814138"/>
          </a:xfrm>
        </p:grpSpPr>
        <p:sp>
          <p:nvSpPr>
            <p:cNvPr id="59" name="TextBox 58">
              <a:extLst>
                <a:ext uri="{FF2B5EF4-FFF2-40B4-BE49-F238E27FC236}">
                  <a16:creationId xmlns:a16="http://schemas.microsoft.com/office/drawing/2014/main" id="{33E7D628-AA86-46DC-9ABD-2EB31CBF13CD}"/>
                </a:ext>
              </a:extLst>
            </p:cNvPr>
            <p:cNvSpPr txBox="1"/>
            <p:nvPr/>
          </p:nvSpPr>
          <p:spPr>
            <a:xfrm>
              <a:off x="4034971" y="2484812"/>
              <a:ext cx="1219200" cy="400110"/>
            </a:xfrm>
            <a:prstGeom prst="rect">
              <a:avLst/>
            </a:prstGeom>
            <a:noFill/>
          </p:spPr>
          <p:txBody>
            <a:bodyPr wrap="square" rtlCol="0">
              <a:spAutoFit/>
            </a:bodyPr>
            <a:lstStyle/>
            <a:p>
              <a:pPr algn="r"/>
              <a:r>
                <a:rPr lang="en-US" sz="2000" b="1" dirty="0">
                  <a:solidFill>
                    <a:schemeClr val="accent2"/>
                  </a:solidFill>
                  <a:latin typeface="Lato" panose="020F0502020204030203" pitchFamily="34" charset="0"/>
                  <a:ea typeface="Lato" panose="020F0502020204030203" pitchFamily="34" charset="0"/>
                  <a:cs typeface="Lato" panose="020F0502020204030203" pitchFamily="34" charset="0"/>
                </a:rPr>
                <a:t>2012</a:t>
              </a:r>
            </a:p>
          </p:txBody>
        </p:sp>
        <p:sp>
          <p:nvSpPr>
            <p:cNvPr id="60" name="TextBox 59">
              <a:extLst>
                <a:ext uri="{FF2B5EF4-FFF2-40B4-BE49-F238E27FC236}">
                  <a16:creationId xmlns:a16="http://schemas.microsoft.com/office/drawing/2014/main" id="{92852496-1D55-4B42-B650-2CD31ED16E83}"/>
                </a:ext>
              </a:extLst>
            </p:cNvPr>
            <p:cNvSpPr txBox="1"/>
            <p:nvPr/>
          </p:nvSpPr>
          <p:spPr>
            <a:xfrm>
              <a:off x="2917371" y="2876016"/>
              <a:ext cx="2336800" cy="307777"/>
            </a:xfrm>
            <a:prstGeom prst="rect">
              <a:avLst/>
            </a:prstGeom>
            <a:noFill/>
          </p:spPr>
          <p:txBody>
            <a:bodyPr wrap="square" rtlCol="0">
              <a:spAutoFit/>
            </a:bodyPr>
            <a:lstStyle/>
            <a:p>
              <a:pPr algn="r"/>
              <a:r>
                <a:rPr lang="en-US" sz="1400" b="1" dirty="0">
                  <a:latin typeface="Lato" panose="020F0502020204030203" pitchFamily="34" charset="0"/>
                  <a:ea typeface="Lato" panose="020F0502020204030203" pitchFamily="34" charset="0"/>
                  <a:cs typeface="Lato" panose="020F0502020204030203" pitchFamily="34" charset="0"/>
                </a:rPr>
                <a:t>Company Start-up</a:t>
              </a:r>
            </a:p>
          </p:txBody>
        </p:sp>
        <p:sp>
          <p:nvSpPr>
            <p:cNvPr id="70" name="Rectangle 69">
              <a:extLst>
                <a:ext uri="{FF2B5EF4-FFF2-40B4-BE49-F238E27FC236}">
                  <a16:creationId xmlns:a16="http://schemas.microsoft.com/office/drawing/2014/main" id="{482E7785-7E99-49C3-9CC7-DF9C99040C14}"/>
                </a:ext>
              </a:extLst>
            </p:cNvPr>
            <p:cNvSpPr/>
            <p:nvPr/>
          </p:nvSpPr>
          <p:spPr>
            <a:xfrm>
              <a:off x="1528550" y="3180695"/>
              <a:ext cx="3725621" cy="1118255"/>
            </a:xfrm>
            <a:prstGeom prst="rect">
              <a:avLst/>
            </a:prstGeom>
          </p:spPr>
          <p:txBody>
            <a:bodyPr wrap="square">
              <a:spAutoFit/>
            </a:bodyPr>
            <a:lstStyle/>
            <a:p>
              <a:pPr algn="r">
                <a:lnSpc>
                  <a:spcPts val="20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since the essentially unchanged. </a:t>
              </a:r>
            </a:p>
          </p:txBody>
        </p:sp>
      </p:grpSp>
      <p:grpSp>
        <p:nvGrpSpPr>
          <p:cNvPr id="30" name="Group 29">
            <a:extLst>
              <a:ext uri="{FF2B5EF4-FFF2-40B4-BE49-F238E27FC236}">
                <a16:creationId xmlns:a16="http://schemas.microsoft.com/office/drawing/2014/main" id="{8520018A-1BFB-46DC-B5A2-5CDC1DA56E0D}"/>
              </a:ext>
            </a:extLst>
          </p:cNvPr>
          <p:cNvGrpSpPr/>
          <p:nvPr/>
        </p:nvGrpSpPr>
        <p:grpSpPr>
          <a:xfrm>
            <a:off x="6840779" y="4370864"/>
            <a:ext cx="3725621" cy="1814138"/>
            <a:chOff x="6840779" y="4096673"/>
            <a:chExt cx="3725621" cy="1814138"/>
          </a:xfrm>
        </p:grpSpPr>
        <p:sp>
          <p:nvSpPr>
            <p:cNvPr id="72" name="TextBox 71">
              <a:extLst>
                <a:ext uri="{FF2B5EF4-FFF2-40B4-BE49-F238E27FC236}">
                  <a16:creationId xmlns:a16="http://schemas.microsoft.com/office/drawing/2014/main" id="{B92DFDEE-27F1-41B2-A551-46979373CEC9}"/>
                </a:ext>
              </a:extLst>
            </p:cNvPr>
            <p:cNvSpPr txBox="1"/>
            <p:nvPr/>
          </p:nvSpPr>
          <p:spPr>
            <a:xfrm>
              <a:off x="6840779" y="4096673"/>
              <a:ext cx="1219200" cy="400110"/>
            </a:xfrm>
            <a:prstGeom prst="rect">
              <a:avLst/>
            </a:prstGeom>
            <a:noFill/>
          </p:spPr>
          <p:txBody>
            <a:bodyPr wrap="square" rtlCol="0">
              <a:spAutoFit/>
            </a:bodyPr>
            <a:lstStyle/>
            <a:p>
              <a:r>
                <a:rPr lang="en-US" sz="2000" b="1" dirty="0">
                  <a:solidFill>
                    <a:schemeClr val="accent3"/>
                  </a:solidFill>
                  <a:latin typeface="Lato" panose="020F0502020204030203" pitchFamily="34" charset="0"/>
                  <a:ea typeface="Lato" panose="020F0502020204030203" pitchFamily="34" charset="0"/>
                  <a:cs typeface="Lato" panose="020F0502020204030203" pitchFamily="34" charset="0"/>
                </a:rPr>
                <a:t>2012</a:t>
              </a:r>
            </a:p>
          </p:txBody>
        </p:sp>
        <p:sp>
          <p:nvSpPr>
            <p:cNvPr id="73" name="TextBox 72">
              <a:extLst>
                <a:ext uri="{FF2B5EF4-FFF2-40B4-BE49-F238E27FC236}">
                  <a16:creationId xmlns:a16="http://schemas.microsoft.com/office/drawing/2014/main" id="{4990CABB-AAF1-4C0F-AD31-5EF5C273AC8F}"/>
                </a:ext>
              </a:extLst>
            </p:cNvPr>
            <p:cNvSpPr txBox="1"/>
            <p:nvPr/>
          </p:nvSpPr>
          <p:spPr>
            <a:xfrm>
              <a:off x="6840779" y="4487877"/>
              <a:ext cx="2336800" cy="307777"/>
            </a:xfrm>
            <a:prstGeom prst="rect">
              <a:avLst/>
            </a:prstGeom>
            <a:noFill/>
          </p:spPr>
          <p:txBody>
            <a:bodyPr wrap="square" rtlCol="0">
              <a:spAutoFit/>
            </a:bodyPr>
            <a:lstStyle/>
            <a:p>
              <a:r>
                <a:rPr lang="en-US" sz="1400" b="1" dirty="0">
                  <a:latin typeface="Lato" panose="020F0502020204030203" pitchFamily="34" charset="0"/>
                  <a:ea typeface="Lato" panose="020F0502020204030203" pitchFamily="34" charset="0"/>
                  <a:cs typeface="Lato" panose="020F0502020204030203" pitchFamily="34" charset="0"/>
                </a:rPr>
                <a:t>Company Start-up</a:t>
              </a:r>
            </a:p>
          </p:txBody>
        </p:sp>
        <p:sp>
          <p:nvSpPr>
            <p:cNvPr id="74" name="Rectangle 73">
              <a:extLst>
                <a:ext uri="{FF2B5EF4-FFF2-40B4-BE49-F238E27FC236}">
                  <a16:creationId xmlns:a16="http://schemas.microsoft.com/office/drawing/2014/main" id="{828FCF05-FD81-4AAB-8C6A-6F20B750AB6B}"/>
                </a:ext>
              </a:extLst>
            </p:cNvPr>
            <p:cNvSpPr/>
            <p:nvPr/>
          </p:nvSpPr>
          <p:spPr>
            <a:xfrm>
              <a:off x="6840779" y="4792556"/>
              <a:ext cx="3725621" cy="1118255"/>
            </a:xfrm>
            <a:prstGeom prst="rect">
              <a:avLst/>
            </a:prstGeom>
          </p:spPr>
          <p:txBody>
            <a:bodyPr wrap="square">
              <a:spAutoFit/>
            </a:bodyPr>
            <a:lstStyle/>
            <a:p>
              <a:pPr>
                <a:lnSpc>
                  <a:spcPts val="20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since the essentially unchanged. </a:t>
              </a:r>
            </a:p>
          </p:txBody>
        </p:sp>
      </p:grpSp>
      <p:sp>
        <p:nvSpPr>
          <p:cNvPr id="91" name="AutoShape 49">
            <a:extLst>
              <a:ext uri="{FF2B5EF4-FFF2-40B4-BE49-F238E27FC236}">
                <a16:creationId xmlns:a16="http://schemas.microsoft.com/office/drawing/2014/main" id="{7E41BCFC-B30B-493C-8AE5-894536286701}"/>
              </a:ext>
            </a:extLst>
          </p:cNvPr>
          <p:cNvSpPr>
            <a:spLocks/>
          </p:cNvSpPr>
          <p:nvPr/>
        </p:nvSpPr>
        <p:spPr bwMode="auto">
          <a:xfrm>
            <a:off x="5834026" y="4573584"/>
            <a:ext cx="523944" cy="523475"/>
          </a:xfrm>
          <a:custGeom>
            <a:avLst/>
            <a:gdLst/>
            <a:ahLst/>
            <a:cxnLst/>
            <a:rect l="0" t="0" r="r" b="b"/>
            <a:pathLst>
              <a:path w="21560" h="21600">
                <a:moveTo>
                  <a:pt x="18232" y="5135"/>
                </a:moveTo>
                <a:cubicBezTo>
                  <a:pt x="17986" y="5382"/>
                  <a:pt x="17687" y="5505"/>
                  <a:pt x="17334" y="5505"/>
                </a:cubicBezTo>
                <a:cubicBezTo>
                  <a:pt x="16982" y="5505"/>
                  <a:pt x="16684" y="5382"/>
                  <a:pt x="16437" y="5135"/>
                </a:cubicBezTo>
                <a:cubicBezTo>
                  <a:pt x="16190" y="4889"/>
                  <a:pt x="16067" y="4589"/>
                  <a:pt x="16067" y="4235"/>
                </a:cubicBezTo>
                <a:cubicBezTo>
                  <a:pt x="16067" y="3883"/>
                  <a:pt x="16190" y="3582"/>
                  <a:pt x="16437" y="3335"/>
                </a:cubicBezTo>
                <a:cubicBezTo>
                  <a:pt x="16684" y="3089"/>
                  <a:pt x="16982" y="2966"/>
                  <a:pt x="17334" y="2966"/>
                </a:cubicBezTo>
                <a:cubicBezTo>
                  <a:pt x="17687" y="2966"/>
                  <a:pt x="17986" y="3088"/>
                  <a:pt x="18232" y="3335"/>
                </a:cubicBezTo>
                <a:cubicBezTo>
                  <a:pt x="18478" y="3582"/>
                  <a:pt x="18602" y="3883"/>
                  <a:pt x="18602" y="4235"/>
                </a:cubicBezTo>
                <a:cubicBezTo>
                  <a:pt x="18602" y="4589"/>
                  <a:pt x="18478" y="4889"/>
                  <a:pt x="18232" y="5135"/>
                </a:cubicBezTo>
                <a:cubicBezTo>
                  <a:pt x="18232" y="5135"/>
                  <a:pt x="18232" y="5135"/>
                  <a:pt x="18232" y="5135"/>
                </a:cubicBezTo>
                <a:close/>
                <a:moveTo>
                  <a:pt x="21427" y="126"/>
                </a:moveTo>
                <a:cubicBezTo>
                  <a:pt x="21338" y="42"/>
                  <a:pt x="21233" y="0"/>
                  <a:pt x="21110" y="0"/>
                </a:cubicBezTo>
                <a:cubicBezTo>
                  <a:pt x="18812" y="0"/>
                  <a:pt x="16916" y="312"/>
                  <a:pt x="15420" y="940"/>
                </a:cubicBezTo>
                <a:cubicBezTo>
                  <a:pt x="13923" y="1567"/>
                  <a:pt x="12348" y="2704"/>
                  <a:pt x="10694" y="4354"/>
                </a:cubicBezTo>
                <a:cubicBezTo>
                  <a:pt x="9989" y="5069"/>
                  <a:pt x="9215" y="5930"/>
                  <a:pt x="8370" y="6936"/>
                </a:cubicBezTo>
                <a:lnTo>
                  <a:pt x="3367" y="7200"/>
                </a:lnTo>
                <a:cubicBezTo>
                  <a:pt x="3225" y="7218"/>
                  <a:pt x="3111" y="7289"/>
                  <a:pt x="3023" y="7412"/>
                </a:cubicBezTo>
                <a:lnTo>
                  <a:pt x="66" y="12495"/>
                </a:lnTo>
                <a:cubicBezTo>
                  <a:pt x="-40" y="12671"/>
                  <a:pt x="-17" y="12844"/>
                  <a:pt x="132" y="13011"/>
                </a:cubicBezTo>
                <a:lnTo>
                  <a:pt x="977" y="13857"/>
                </a:lnTo>
                <a:cubicBezTo>
                  <a:pt x="1056" y="13938"/>
                  <a:pt x="1158" y="13978"/>
                  <a:pt x="1280" y="13978"/>
                </a:cubicBezTo>
                <a:cubicBezTo>
                  <a:pt x="1334" y="13978"/>
                  <a:pt x="1373" y="13973"/>
                  <a:pt x="1399" y="13963"/>
                </a:cubicBezTo>
                <a:lnTo>
                  <a:pt x="5044" y="12838"/>
                </a:lnTo>
                <a:lnTo>
                  <a:pt x="8753" y="16558"/>
                </a:lnTo>
                <a:lnTo>
                  <a:pt x="7631" y="20210"/>
                </a:lnTo>
                <a:cubicBezTo>
                  <a:pt x="7587" y="20370"/>
                  <a:pt x="7622" y="20510"/>
                  <a:pt x="7736" y="20634"/>
                </a:cubicBezTo>
                <a:lnTo>
                  <a:pt x="8582" y="21481"/>
                </a:lnTo>
                <a:cubicBezTo>
                  <a:pt x="8679" y="21560"/>
                  <a:pt x="8780" y="21600"/>
                  <a:pt x="8885" y="21600"/>
                </a:cubicBezTo>
                <a:cubicBezTo>
                  <a:pt x="8964" y="21600"/>
                  <a:pt x="9034" y="21583"/>
                  <a:pt x="9096" y="21547"/>
                </a:cubicBezTo>
                <a:lnTo>
                  <a:pt x="14166" y="18583"/>
                </a:lnTo>
                <a:cubicBezTo>
                  <a:pt x="14288" y="18494"/>
                  <a:pt x="14360" y="18380"/>
                  <a:pt x="14377" y="18238"/>
                </a:cubicBezTo>
                <a:lnTo>
                  <a:pt x="14641" y="13222"/>
                </a:lnTo>
                <a:cubicBezTo>
                  <a:pt x="15644" y="12375"/>
                  <a:pt x="16503" y="11599"/>
                  <a:pt x="17216" y="10893"/>
                </a:cubicBezTo>
                <a:cubicBezTo>
                  <a:pt x="18783" y="9313"/>
                  <a:pt x="19898" y="7723"/>
                  <a:pt x="20562" y="6121"/>
                </a:cubicBezTo>
                <a:cubicBezTo>
                  <a:pt x="21227" y="4520"/>
                  <a:pt x="21560" y="2620"/>
                  <a:pt x="21560" y="424"/>
                </a:cubicBezTo>
                <a:cubicBezTo>
                  <a:pt x="21559" y="309"/>
                  <a:pt x="21515" y="209"/>
                  <a:pt x="21427" y="126"/>
                </a:cubicBezTo>
                <a:cubicBezTo>
                  <a:pt x="21427" y="126"/>
                  <a:pt x="21427" y="126"/>
                  <a:pt x="21427" y="126"/>
                </a:cubicBezTo>
                <a:close/>
                <a:moveTo>
                  <a:pt x="21427" y="126"/>
                </a:moveTo>
              </a:path>
            </a:pathLst>
          </a:custGeom>
          <a:solidFill>
            <a:schemeClr val="bg1"/>
          </a:solidFill>
          <a:ln>
            <a:noFill/>
          </a:ln>
        </p:spPr>
        <p:txBody>
          <a:bodyPr lIns="0" tIns="0" rIns="0" bIns="0"/>
          <a:lstStyle/>
          <a:p>
            <a:endParaRPr lang="en-US" dirty="0"/>
          </a:p>
        </p:txBody>
      </p:sp>
      <p:sp>
        <p:nvSpPr>
          <p:cNvPr id="92" name="AutoShape 62">
            <a:extLst>
              <a:ext uri="{FF2B5EF4-FFF2-40B4-BE49-F238E27FC236}">
                <a16:creationId xmlns:a16="http://schemas.microsoft.com/office/drawing/2014/main" id="{6DD9BEE3-0BAD-4163-A4A8-DB4EAC709B67}"/>
              </a:ext>
            </a:extLst>
          </p:cNvPr>
          <p:cNvSpPr>
            <a:spLocks/>
          </p:cNvSpPr>
          <p:nvPr/>
        </p:nvSpPr>
        <p:spPr bwMode="auto">
          <a:xfrm>
            <a:off x="5832836" y="2512709"/>
            <a:ext cx="526327" cy="526327"/>
          </a:xfrm>
          <a:custGeom>
            <a:avLst/>
            <a:gdLst/>
            <a:ahLst/>
            <a:cxnLst/>
            <a:rect l="0" t="0" r="r" b="b"/>
            <a:pathLst>
              <a:path w="21403" h="21404">
                <a:moveTo>
                  <a:pt x="16052" y="10081"/>
                </a:moveTo>
                <a:lnTo>
                  <a:pt x="16052" y="18729"/>
                </a:lnTo>
                <a:lnTo>
                  <a:pt x="2676" y="18729"/>
                </a:lnTo>
                <a:lnTo>
                  <a:pt x="2676" y="5351"/>
                </a:lnTo>
                <a:lnTo>
                  <a:pt x="11323" y="5351"/>
                </a:lnTo>
                <a:lnTo>
                  <a:pt x="13998" y="2675"/>
                </a:lnTo>
                <a:lnTo>
                  <a:pt x="0" y="2675"/>
                </a:lnTo>
                <a:lnTo>
                  <a:pt x="0" y="21404"/>
                </a:lnTo>
                <a:lnTo>
                  <a:pt x="18728" y="21404"/>
                </a:lnTo>
                <a:lnTo>
                  <a:pt x="18728" y="7406"/>
                </a:lnTo>
                <a:cubicBezTo>
                  <a:pt x="18728" y="7406"/>
                  <a:pt x="16052" y="10081"/>
                  <a:pt x="16052" y="10081"/>
                </a:cubicBezTo>
                <a:close/>
                <a:moveTo>
                  <a:pt x="6627" y="11939"/>
                </a:moveTo>
                <a:lnTo>
                  <a:pt x="5682" y="15723"/>
                </a:lnTo>
                <a:lnTo>
                  <a:pt x="9465" y="14777"/>
                </a:lnTo>
                <a:lnTo>
                  <a:pt x="18924" y="5318"/>
                </a:lnTo>
                <a:lnTo>
                  <a:pt x="16085" y="2479"/>
                </a:lnTo>
                <a:cubicBezTo>
                  <a:pt x="16085" y="2479"/>
                  <a:pt x="6627" y="11939"/>
                  <a:pt x="6627" y="11939"/>
                </a:cubicBezTo>
                <a:close/>
                <a:moveTo>
                  <a:pt x="20816" y="587"/>
                </a:moveTo>
                <a:cubicBezTo>
                  <a:pt x="21600" y="1371"/>
                  <a:pt x="21598" y="2642"/>
                  <a:pt x="20816" y="3426"/>
                </a:cubicBezTo>
                <a:lnTo>
                  <a:pt x="19870" y="4372"/>
                </a:lnTo>
                <a:lnTo>
                  <a:pt x="17031" y="1533"/>
                </a:lnTo>
                <a:lnTo>
                  <a:pt x="17977" y="587"/>
                </a:lnTo>
                <a:cubicBezTo>
                  <a:pt x="18761" y="-195"/>
                  <a:pt x="20032" y="-196"/>
                  <a:pt x="20816" y="587"/>
                </a:cubicBezTo>
                <a:cubicBezTo>
                  <a:pt x="20816" y="587"/>
                  <a:pt x="20816" y="587"/>
                  <a:pt x="20816" y="587"/>
                </a:cubicBezTo>
                <a:close/>
                <a:moveTo>
                  <a:pt x="20816" y="587"/>
                </a:moveTo>
              </a:path>
            </a:pathLst>
          </a:custGeom>
          <a:solidFill>
            <a:schemeClr val="bg1"/>
          </a:solidFill>
          <a:ln>
            <a:noFill/>
          </a:ln>
        </p:spPr>
        <p:txBody>
          <a:bodyPr lIns="0" tIns="0" rIns="0" bIns="0"/>
          <a:lstStyle/>
          <a:p>
            <a:endParaRPr lang="en-US" dirty="0"/>
          </a:p>
        </p:txBody>
      </p:sp>
    </p:spTree>
    <p:extLst>
      <p:ext uri="{BB962C8B-B14F-4D97-AF65-F5344CB8AC3E}">
        <p14:creationId xmlns:p14="http://schemas.microsoft.com/office/powerpoint/2010/main" val="3164899645"/>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10" name="Rectangle 109">
            <a:extLst>
              <a:ext uri="{FF2B5EF4-FFF2-40B4-BE49-F238E27FC236}">
                <a16:creationId xmlns:a16="http://schemas.microsoft.com/office/drawing/2014/main" id="{920BAA50-8DB3-465B-B3D5-78A6B7A754C0}"/>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5" name="Picture Placeholder 24">
            <a:extLst>
              <a:ext uri="{FF2B5EF4-FFF2-40B4-BE49-F238E27FC236}">
                <a16:creationId xmlns:a16="http://schemas.microsoft.com/office/drawing/2014/main" id="{07FAB0C8-0F02-4B1D-BB1A-077595F7684E}"/>
              </a:ext>
            </a:extLst>
          </p:cNvPr>
          <p:cNvPicPr>
            <a:picLocks noGrp="1" noChangeAspect="1"/>
          </p:cNvPicPr>
          <p:nvPr>
            <p:ph type="pic" sz="quarter" idx="135"/>
          </p:nvPr>
        </p:nvPicPr>
        <p:blipFill>
          <a:blip r:embed="rId3" cstate="print">
            <a:extLst>
              <a:ext uri="{28A0092B-C50C-407E-A947-70E740481C1C}">
                <a14:useLocalDpi xmlns:a14="http://schemas.microsoft.com/office/drawing/2010/main" val="0"/>
              </a:ext>
            </a:extLst>
          </a:blip>
          <a:srcRect l="12514" r="12514"/>
          <a:stretch>
            <a:fillRect/>
          </a:stretch>
        </p:blipFill>
        <p:spPr/>
      </p:pic>
      <p:pic>
        <p:nvPicPr>
          <p:cNvPr id="28" name="Picture Placeholder 27">
            <a:extLst>
              <a:ext uri="{FF2B5EF4-FFF2-40B4-BE49-F238E27FC236}">
                <a16:creationId xmlns:a16="http://schemas.microsoft.com/office/drawing/2014/main" id="{154FE4B8-E36E-4933-BD47-3D23C671A118}"/>
              </a:ext>
            </a:extLst>
          </p:cNvPr>
          <p:cNvPicPr>
            <a:picLocks noGrp="1" noChangeAspect="1"/>
          </p:cNvPicPr>
          <p:nvPr>
            <p:ph type="pic" sz="quarter" idx="137"/>
          </p:nvPr>
        </p:nvPicPr>
        <p:blipFill>
          <a:blip r:embed="rId4" cstate="print">
            <a:extLst>
              <a:ext uri="{28A0092B-C50C-407E-A947-70E740481C1C}">
                <a14:useLocalDpi xmlns:a14="http://schemas.microsoft.com/office/drawing/2010/main" val="0"/>
              </a:ext>
            </a:extLst>
          </a:blip>
          <a:srcRect l="16649" r="16649"/>
          <a:stretch>
            <a:fillRect/>
          </a:stretch>
        </p:blipFill>
        <p:spPr/>
      </p:pic>
      <p:sp>
        <p:nvSpPr>
          <p:cNvPr id="58" name="Slide Number Placeholder 17">
            <a:extLst>
              <a:ext uri="{FF2B5EF4-FFF2-40B4-BE49-F238E27FC236}">
                <a16:creationId xmlns:a16="http://schemas.microsoft.com/office/drawing/2014/main" id="{DF515156-5CE1-4AE4-A761-5EA7EBBB0B4D}"/>
              </a:ext>
            </a:extLst>
          </p:cNvPr>
          <p:cNvSpPr>
            <a:spLocks noGrp="1"/>
          </p:cNvSpPr>
          <p:nvPr>
            <p:ph type="sldNum" sz="quarter" idx="13"/>
          </p:nvPr>
        </p:nvSpPr>
        <p:spPr/>
        <p:txBody>
          <a:bodyPr/>
          <a:lstStyle/>
          <a:p>
            <a:fld id="{0FDCCA45-55DD-4B3F-8C12-CFB164C9A4F5}" type="slidenum">
              <a:rPr lang="en-US" smtClean="0"/>
              <a:pPr/>
              <a:t>16</a:t>
            </a:fld>
            <a:endParaRPr lang="en-US" dirty="0"/>
          </a:p>
        </p:txBody>
      </p:sp>
      <p:pic>
        <p:nvPicPr>
          <p:cNvPr id="23" name="Picture Placeholder 22">
            <a:extLst>
              <a:ext uri="{FF2B5EF4-FFF2-40B4-BE49-F238E27FC236}">
                <a16:creationId xmlns:a16="http://schemas.microsoft.com/office/drawing/2014/main" id="{B6A590F7-D18E-416A-AB85-CA648AF8793F}"/>
              </a:ext>
            </a:extLst>
          </p:cNvPr>
          <p:cNvPicPr>
            <a:picLocks noGrp="1" noChangeAspect="1"/>
          </p:cNvPicPr>
          <p:nvPr>
            <p:ph type="pic" sz="quarter" idx="136"/>
          </p:nvPr>
        </p:nvPicPr>
        <p:blipFill>
          <a:blip r:embed="rId5" cstate="print">
            <a:extLst>
              <a:ext uri="{28A0092B-C50C-407E-A947-70E740481C1C}">
                <a14:useLocalDpi xmlns:a14="http://schemas.microsoft.com/office/drawing/2010/main" val="0"/>
              </a:ext>
            </a:extLst>
          </a:blip>
          <a:srcRect l="12514" r="12514"/>
          <a:stretch>
            <a:fillRect/>
          </a:stretch>
        </p:blipFill>
        <p:spPr/>
      </p:pic>
      <p:sp>
        <p:nvSpPr>
          <p:cNvPr id="11" name="Title 10">
            <a:extLst>
              <a:ext uri="{FF2B5EF4-FFF2-40B4-BE49-F238E27FC236}">
                <a16:creationId xmlns:a16="http://schemas.microsoft.com/office/drawing/2014/main" id="{56F794C2-D080-41AC-A6C2-FF584D85704E}"/>
              </a:ext>
            </a:extLst>
          </p:cNvPr>
          <p:cNvSpPr>
            <a:spLocks noGrp="1"/>
          </p:cNvSpPr>
          <p:nvPr>
            <p:ph type="title" idx="4294967295"/>
          </p:nvPr>
        </p:nvSpPr>
        <p:spPr>
          <a:xfrm>
            <a:off x="838200" y="481013"/>
            <a:ext cx="10515600" cy="679450"/>
          </a:xfrm>
        </p:spPr>
        <p:txBody>
          <a:bodyPr>
            <a:normAutofit/>
          </a:bodyPr>
          <a:lstStyle/>
          <a:p>
            <a:r>
              <a:rPr lang="en-US" sz="4000" b="1" dirty="0"/>
              <a:t>Our Timeline</a:t>
            </a:r>
          </a:p>
        </p:txBody>
      </p:sp>
      <p:sp>
        <p:nvSpPr>
          <p:cNvPr id="14" name="Subtitle 13">
            <a:extLst>
              <a:ext uri="{FF2B5EF4-FFF2-40B4-BE49-F238E27FC236}">
                <a16:creationId xmlns:a16="http://schemas.microsoft.com/office/drawing/2014/main" id="{74293AF9-30C1-4CBE-A8C6-FF1159FE4C08}"/>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grpSp>
        <p:nvGrpSpPr>
          <p:cNvPr id="35" name="Group 34">
            <a:extLst>
              <a:ext uri="{FF2B5EF4-FFF2-40B4-BE49-F238E27FC236}">
                <a16:creationId xmlns:a16="http://schemas.microsoft.com/office/drawing/2014/main" id="{BB4A4DD6-35F1-4C29-A9E3-26FB9F4F0C97}"/>
              </a:ext>
            </a:extLst>
          </p:cNvPr>
          <p:cNvGrpSpPr/>
          <p:nvPr/>
        </p:nvGrpSpPr>
        <p:grpSpPr>
          <a:xfrm>
            <a:off x="1302373" y="4548736"/>
            <a:ext cx="1697372" cy="1294490"/>
            <a:chOff x="1699811" y="4809485"/>
            <a:chExt cx="1697372" cy="1294490"/>
          </a:xfrm>
        </p:grpSpPr>
        <p:sp>
          <p:nvSpPr>
            <p:cNvPr id="40" name="AutoShape 62">
              <a:extLst>
                <a:ext uri="{FF2B5EF4-FFF2-40B4-BE49-F238E27FC236}">
                  <a16:creationId xmlns:a16="http://schemas.microsoft.com/office/drawing/2014/main" id="{7DA035D5-FDF6-4922-ADFF-E6D8B3D3A869}"/>
                </a:ext>
              </a:extLst>
            </p:cNvPr>
            <p:cNvSpPr>
              <a:spLocks/>
            </p:cNvSpPr>
            <p:nvPr/>
          </p:nvSpPr>
          <p:spPr bwMode="auto">
            <a:xfrm>
              <a:off x="2352030" y="4809485"/>
              <a:ext cx="392935" cy="392935"/>
            </a:xfrm>
            <a:custGeom>
              <a:avLst/>
              <a:gdLst/>
              <a:ahLst/>
              <a:cxnLst/>
              <a:rect l="0" t="0" r="r" b="b"/>
              <a:pathLst>
                <a:path w="21403" h="21404">
                  <a:moveTo>
                    <a:pt x="16052" y="10081"/>
                  </a:moveTo>
                  <a:lnTo>
                    <a:pt x="16052" y="18729"/>
                  </a:lnTo>
                  <a:lnTo>
                    <a:pt x="2676" y="18729"/>
                  </a:lnTo>
                  <a:lnTo>
                    <a:pt x="2676" y="5351"/>
                  </a:lnTo>
                  <a:lnTo>
                    <a:pt x="11323" y="5351"/>
                  </a:lnTo>
                  <a:lnTo>
                    <a:pt x="13998" y="2675"/>
                  </a:lnTo>
                  <a:lnTo>
                    <a:pt x="0" y="2675"/>
                  </a:lnTo>
                  <a:lnTo>
                    <a:pt x="0" y="21404"/>
                  </a:lnTo>
                  <a:lnTo>
                    <a:pt x="18728" y="21404"/>
                  </a:lnTo>
                  <a:lnTo>
                    <a:pt x="18728" y="7406"/>
                  </a:lnTo>
                  <a:cubicBezTo>
                    <a:pt x="18728" y="7406"/>
                    <a:pt x="16052" y="10081"/>
                    <a:pt x="16052" y="10081"/>
                  </a:cubicBezTo>
                  <a:close/>
                  <a:moveTo>
                    <a:pt x="6627" y="11939"/>
                  </a:moveTo>
                  <a:lnTo>
                    <a:pt x="5682" y="15723"/>
                  </a:lnTo>
                  <a:lnTo>
                    <a:pt x="9465" y="14777"/>
                  </a:lnTo>
                  <a:lnTo>
                    <a:pt x="18924" y="5318"/>
                  </a:lnTo>
                  <a:lnTo>
                    <a:pt x="16085" y="2479"/>
                  </a:lnTo>
                  <a:cubicBezTo>
                    <a:pt x="16085" y="2479"/>
                    <a:pt x="6627" y="11939"/>
                    <a:pt x="6627" y="11939"/>
                  </a:cubicBezTo>
                  <a:close/>
                  <a:moveTo>
                    <a:pt x="20816" y="587"/>
                  </a:moveTo>
                  <a:cubicBezTo>
                    <a:pt x="21600" y="1371"/>
                    <a:pt x="21598" y="2642"/>
                    <a:pt x="20816" y="3426"/>
                  </a:cubicBezTo>
                  <a:lnTo>
                    <a:pt x="19870" y="4372"/>
                  </a:lnTo>
                  <a:lnTo>
                    <a:pt x="17031" y="1533"/>
                  </a:lnTo>
                  <a:lnTo>
                    <a:pt x="17977" y="587"/>
                  </a:lnTo>
                  <a:cubicBezTo>
                    <a:pt x="18761" y="-195"/>
                    <a:pt x="20032" y="-196"/>
                    <a:pt x="20816" y="587"/>
                  </a:cubicBezTo>
                  <a:cubicBezTo>
                    <a:pt x="20816" y="587"/>
                    <a:pt x="20816" y="587"/>
                    <a:pt x="20816" y="587"/>
                  </a:cubicBezTo>
                  <a:close/>
                  <a:moveTo>
                    <a:pt x="20816" y="587"/>
                  </a:moveTo>
                </a:path>
              </a:pathLst>
            </a:custGeom>
            <a:solidFill>
              <a:schemeClr val="accent3"/>
            </a:solidFill>
            <a:ln>
              <a:noFill/>
            </a:ln>
          </p:spPr>
          <p:txBody>
            <a:bodyPr lIns="0" tIns="0" rIns="0" bIns="0"/>
            <a:lstStyle/>
            <a:p>
              <a:endParaRPr lang="en-US" dirty="0"/>
            </a:p>
          </p:txBody>
        </p:sp>
        <p:sp>
          <p:nvSpPr>
            <p:cNvPr id="41" name="Rectangle 17">
              <a:extLst>
                <a:ext uri="{FF2B5EF4-FFF2-40B4-BE49-F238E27FC236}">
                  <a16:creationId xmlns:a16="http://schemas.microsoft.com/office/drawing/2014/main" id="{891E178B-F83F-40E6-98D7-E5C601702196}"/>
                </a:ext>
              </a:extLst>
            </p:cNvPr>
            <p:cNvSpPr>
              <a:spLocks/>
            </p:cNvSpPr>
            <p:nvPr/>
          </p:nvSpPr>
          <p:spPr bwMode="auto">
            <a:xfrm>
              <a:off x="1699811" y="5682181"/>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sp>
          <p:nvSpPr>
            <p:cNvPr id="42" name="TextBox 41">
              <a:extLst>
                <a:ext uri="{FF2B5EF4-FFF2-40B4-BE49-F238E27FC236}">
                  <a16:creationId xmlns:a16="http://schemas.microsoft.com/office/drawing/2014/main" id="{4E3BEF46-BBB5-4DBA-B94C-25F45BAD0304}"/>
                </a:ext>
              </a:extLst>
            </p:cNvPr>
            <p:cNvSpPr txBox="1"/>
            <p:nvPr/>
          </p:nvSpPr>
          <p:spPr>
            <a:xfrm>
              <a:off x="1927975" y="5354292"/>
              <a:ext cx="1241045" cy="323165"/>
            </a:xfrm>
            <a:prstGeom prst="rect">
              <a:avLst/>
            </a:prstGeom>
            <a:noFill/>
          </p:spPr>
          <p:txBody>
            <a:bodyPr wrap="none" rtlCol="0">
              <a:spAutoFit/>
            </a:bodyPr>
            <a:lstStyle/>
            <a:p>
              <a:r>
                <a:rPr lang="en-US" sz="1500" b="1" dirty="0">
                  <a:latin typeface="Lato" panose="020F0502020204030203" pitchFamily="34" charset="0"/>
                  <a:ea typeface="Lato" panose="020F0502020204030203" pitchFamily="34" charset="0"/>
                  <a:cs typeface="Lato" panose="020F0502020204030203" pitchFamily="34" charset="0"/>
                </a:rPr>
                <a:t>TLTLE TEXT</a:t>
              </a:r>
            </a:p>
          </p:txBody>
        </p:sp>
      </p:grpSp>
      <p:grpSp>
        <p:nvGrpSpPr>
          <p:cNvPr id="43" name="Group 42">
            <a:extLst>
              <a:ext uri="{FF2B5EF4-FFF2-40B4-BE49-F238E27FC236}">
                <a16:creationId xmlns:a16="http://schemas.microsoft.com/office/drawing/2014/main" id="{721D2C90-7C36-4AF6-9F09-24F94B4B8F4C}"/>
              </a:ext>
            </a:extLst>
          </p:cNvPr>
          <p:cNvGrpSpPr/>
          <p:nvPr/>
        </p:nvGrpSpPr>
        <p:grpSpPr>
          <a:xfrm>
            <a:off x="5247315" y="4548736"/>
            <a:ext cx="1697372" cy="1343379"/>
            <a:chOff x="3912413" y="4809485"/>
            <a:chExt cx="1697372" cy="1343379"/>
          </a:xfrm>
        </p:grpSpPr>
        <p:sp>
          <p:nvSpPr>
            <p:cNvPr id="44" name="AutoShape 9">
              <a:extLst>
                <a:ext uri="{FF2B5EF4-FFF2-40B4-BE49-F238E27FC236}">
                  <a16:creationId xmlns:a16="http://schemas.microsoft.com/office/drawing/2014/main" id="{63A617A3-0532-45DB-96F4-DBE3AB0A5260}"/>
                </a:ext>
              </a:extLst>
            </p:cNvPr>
            <p:cNvSpPr>
              <a:spLocks/>
            </p:cNvSpPr>
            <p:nvPr/>
          </p:nvSpPr>
          <p:spPr bwMode="auto">
            <a:xfrm>
              <a:off x="4525645" y="4809485"/>
              <a:ext cx="470909" cy="490713"/>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accent4"/>
            </a:solidFill>
            <a:ln>
              <a:noFill/>
            </a:ln>
          </p:spPr>
          <p:txBody>
            <a:bodyPr lIns="0" tIns="0" rIns="0" bIns="0"/>
            <a:lstStyle/>
            <a:p>
              <a:endParaRPr lang="en-US" dirty="0"/>
            </a:p>
          </p:txBody>
        </p:sp>
        <p:sp>
          <p:nvSpPr>
            <p:cNvPr id="45" name="Rectangle 17">
              <a:extLst>
                <a:ext uri="{FF2B5EF4-FFF2-40B4-BE49-F238E27FC236}">
                  <a16:creationId xmlns:a16="http://schemas.microsoft.com/office/drawing/2014/main" id="{F7D084F4-0556-4D8A-945E-4735BBE24FCC}"/>
                </a:ext>
              </a:extLst>
            </p:cNvPr>
            <p:cNvSpPr>
              <a:spLocks/>
            </p:cNvSpPr>
            <p:nvPr/>
          </p:nvSpPr>
          <p:spPr bwMode="auto">
            <a:xfrm>
              <a:off x="3912413" y="5731070"/>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sp>
          <p:nvSpPr>
            <p:cNvPr id="46" name="TextBox 45">
              <a:extLst>
                <a:ext uri="{FF2B5EF4-FFF2-40B4-BE49-F238E27FC236}">
                  <a16:creationId xmlns:a16="http://schemas.microsoft.com/office/drawing/2014/main" id="{453E93A0-A776-4742-8A8C-74E608BE64EF}"/>
                </a:ext>
              </a:extLst>
            </p:cNvPr>
            <p:cNvSpPr txBox="1"/>
            <p:nvPr/>
          </p:nvSpPr>
          <p:spPr>
            <a:xfrm>
              <a:off x="4140577" y="5354292"/>
              <a:ext cx="1241045" cy="323165"/>
            </a:xfrm>
            <a:prstGeom prst="rect">
              <a:avLst/>
            </a:prstGeom>
            <a:noFill/>
          </p:spPr>
          <p:txBody>
            <a:bodyPr wrap="none" rtlCol="0">
              <a:spAutoFit/>
            </a:bodyPr>
            <a:lstStyle/>
            <a:p>
              <a:r>
                <a:rPr lang="en-US" sz="1500" b="1" dirty="0">
                  <a:latin typeface="Lato" panose="020F0502020204030203" pitchFamily="34" charset="0"/>
                  <a:ea typeface="Lato" panose="020F0502020204030203" pitchFamily="34" charset="0"/>
                  <a:cs typeface="Lato" panose="020F0502020204030203" pitchFamily="34" charset="0"/>
                </a:rPr>
                <a:t>TLTLE TEXT</a:t>
              </a:r>
            </a:p>
          </p:txBody>
        </p:sp>
      </p:grpSp>
      <p:grpSp>
        <p:nvGrpSpPr>
          <p:cNvPr id="47" name="Group 46">
            <a:extLst>
              <a:ext uri="{FF2B5EF4-FFF2-40B4-BE49-F238E27FC236}">
                <a16:creationId xmlns:a16="http://schemas.microsoft.com/office/drawing/2014/main" id="{31B98785-2F06-4767-BFF8-2AB17E61E940}"/>
              </a:ext>
            </a:extLst>
          </p:cNvPr>
          <p:cNvGrpSpPr/>
          <p:nvPr/>
        </p:nvGrpSpPr>
        <p:grpSpPr>
          <a:xfrm>
            <a:off x="9192256" y="4548736"/>
            <a:ext cx="1697372" cy="1325736"/>
            <a:chOff x="6125015" y="4809485"/>
            <a:chExt cx="1697372" cy="1325736"/>
          </a:xfrm>
        </p:grpSpPr>
        <p:sp>
          <p:nvSpPr>
            <p:cNvPr id="48" name="AutoShape 23">
              <a:extLst>
                <a:ext uri="{FF2B5EF4-FFF2-40B4-BE49-F238E27FC236}">
                  <a16:creationId xmlns:a16="http://schemas.microsoft.com/office/drawing/2014/main" id="{05299642-C873-4A72-9A28-9C975A859130}"/>
                </a:ext>
              </a:extLst>
            </p:cNvPr>
            <p:cNvSpPr>
              <a:spLocks/>
            </p:cNvSpPr>
            <p:nvPr/>
          </p:nvSpPr>
          <p:spPr bwMode="auto">
            <a:xfrm>
              <a:off x="6777622" y="4809485"/>
              <a:ext cx="392158" cy="455426"/>
            </a:xfrm>
            <a:custGeom>
              <a:avLst/>
              <a:gdLst/>
              <a:ahLst/>
              <a:cxnLst/>
              <a:rect l="0" t="0" r="r" b="b"/>
              <a:pathLst>
                <a:path w="21600" h="21600">
                  <a:moveTo>
                    <a:pt x="19371" y="3866"/>
                  </a:moveTo>
                  <a:lnTo>
                    <a:pt x="19371" y="4855"/>
                  </a:lnTo>
                  <a:cubicBezTo>
                    <a:pt x="19371" y="5883"/>
                    <a:pt x="18402" y="6722"/>
                    <a:pt x="17208" y="6722"/>
                  </a:cubicBezTo>
                  <a:lnTo>
                    <a:pt x="17208" y="3866"/>
                  </a:lnTo>
                  <a:cubicBezTo>
                    <a:pt x="17208" y="3866"/>
                    <a:pt x="19371" y="3866"/>
                    <a:pt x="19371" y="3866"/>
                  </a:cubicBezTo>
                  <a:close/>
                  <a:moveTo>
                    <a:pt x="13708" y="5371"/>
                  </a:moveTo>
                  <a:lnTo>
                    <a:pt x="12391" y="6329"/>
                  </a:lnTo>
                  <a:lnTo>
                    <a:pt x="12801" y="7772"/>
                  </a:lnTo>
                  <a:cubicBezTo>
                    <a:pt x="12878" y="8041"/>
                    <a:pt x="12535" y="8258"/>
                    <a:pt x="12258" y="8112"/>
                  </a:cubicBezTo>
                  <a:lnTo>
                    <a:pt x="10797" y="7327"/>
                  </a:lnTo>
                  <a:lnTo>
                    <a:pt x="9332" y="8108"/>
                  </a:lnTo>
                  <a:cubicBezTo>
                    <a:pt x="9055" y="8254"/>
                    <a:pt x="8711" y="8041"/>
                    <a:pt x="8788" y="7768"/>
                  </a:cubicBezTo>
                  <a:lnTo>
                    <a:pt x="9199" y="6325"/>
                  </a:lnTo>
                  <a:lnTo>
                    <a:pt x="7887" y="5371"/>
                  </a:lnTo>
                  <a:cubicBezTo>
                    <a:pt x="7640" y="5191"/>
                    <a:pt x="7769" y="4842"/>
                    <a:pt x="8092" y="4824"/>
                  </a:cubicBezTo>
                  <a:lnTo>
                    <a:pt x="9809" y="4718"/>
                  </a:lnTo>
                  <a:lnTo>
                    <a:pt x="10464" y="3341"/>
                  </a:lnTo>
                  <a:cubicBezTo>
                    <a:pt x="10587" y="3081"/>
                    <a:pt x="11013" y="3081"/>
                    <a:pt x="11136" y="3341"/>
                  </a:cubicBezTo>
                  <a:lnTo>
                    <a:pt x="11786" y="4714"/>
                  </a:lnTo>
                  <a:lnTo>
                    <a:pt x="13503" y="4820"/>
                  </a:lnTo>
                  <a:cubicBezTo>
                    <a:pt x="13826" y="4842"/>
                    <a:pt x="13954" y="5191"/>
                    <a:pt x="13708" y="5371"/>
                  </a:cubicBezTo>
                  <a:cubicBezTo>
                    <a:pt x="13708" y="5371"/>
                    <a:pt x="13708" y="5371"/>
                    <a:pt x="13708" y="5371"/>
                  </a:cubicBezTo>
                  <a:close/>
                  <a:moveTo>
                    <a:pt x="4386" y="6722"/>
                  </a:moveTo>
                  <a:cubicBezTo>
                    <a:pt x="3193" y="6722"/>
                    <a:pt x="2219" y="5883"/>
                    <a:pt x="2219" y="4855"/>
                  </a:cubicBezTo>
                  <a:lnTo>
                    <a:pt x="2219" y="3866"/>
                  </a:lnTo>
                  <a:lnTo>
                    <a:pt x="4386" y="3866"/>
                  </a:lnTo>
                  <a:cubicBezTo>
                    <a:pt x="4386" y="3866"/>
                    <a:pt x="4386" y="6722"/>
                    <a:pt x="4386" y="6722"/>
                  </a:cubicBezTo>
                  <a:close/>
                  <a:moveTo>
                    <a:pt x="17208" y="0"/>
                  </a:moveTo>
                  <a:lnTo>
                    <a:pt x="4386" y="0"/>
                  </a:lnTo>
                  <a:lnTo>
                    <a:pt x="4386" y="1955"/>
                  </a:lnTo>
                  <a:lnTo>
                    <a:pt x="0" y="1955"/>
                  </a:lnTo>
                  <a:lnTo>
                    <a:pt x="0" y="4855"/>
                  </a:lnTo>
                  <a:cubicBezTo>
                    <a:pt x="0" y="6938"/>
                    <a:pt x="1968" y="8633"/>
                    <a:pt x="4386" y="8633"/>
                  </a:cubicBezTo>
                  <a:lnTo>
                    <a:pt x="4463" y="8633"/>
                  </a:lnTo>
                  <a:cubicBezTo>
                    <a:pt x="4868" y="10897"/>
                    <a:pt x="6872" y="12702"/>
                    <a:pt x="9444" y="13179"/>
                  </a:cubicBezTo>
                  <a:lnTo>
                    <a:pt x="9444" y="16308"/>
                  </a:lnTo>
                  <a:lnTo>
                    <a:pt x="7871" y="16308"/>
                  </a:lnTo>
                  <a:cubicBezTo>
                    <a:pt x="7384" y="16308"/>
                    <a:pt x="6995" y="16648"/>
                    <a:pt x="6995" y="17062"/>
                  </a:cubicBezTo>
                  <a:lnTo>
                    <a:pt x="6995" y="18056"/>
                  </a:lnTo>
                  <a:lnTo>
                    <a:pt x="5652" y="18056"/>
                  </a:lnTo>
                  <a:lnTo>
                    <a:pt x="5652" y="21600"/>
                  </a:lnTo>
                  <a:lnTo>
                    <a:pt x="15948" y="21600"/>
                  </a:lnTo>
                  <a:lnTo>
                    <a:pt x="15948" y="18056"/>
                  </a:lnTo>
                  <a:lnTo>
                    <a:pt x="14605" y="18056"/>
                  </a:lnTo>
                  <a:lnTo>
                    <a:pt x="14605" y="17062"/>
                  </a:lnTo>
                  <a:cubicBezTo>
                    <a:pt x="14605" y="16643"/>
                    <a:pt x="14210" y="16308"/>
                    <a:pt x="13729" y="16308"/>
                  </a:cubicBezTo>
                  <a:lnTo>
                    <a:pt x="12155" y="16308"/>
                  </a:lnTo>
                  <a:lnTo>
                    <a:pt x="12155" y="13179"/>
                  </a:lnTo>
                  <a:cubicBezTo>
                    <a:pt x="14733" y="12702"/>
                    <a:pt x="16731" y="10893"/>
                    <a:pt x="17137" y="8633"/>
                  </a:cubicBezTo>
                  <a:lnTo>
                    <a:pt x="17214" y="8633"/>
                  </a:lnTo>
                  <a:cubicBezTo>
                    <a:pt x="19632" y="8633"/>
                    <a:pt x="21600" y="6938"/>
                    <a:pt x="21600" y="4855"/>
                  </a:cubicBezTo>
                  <a:lnTo>
                    <a:pt x="21600" y="1955"/>
                  </a:lnTo>
                  <a:lnTo>
                    <a:pt x="17214" y="1955"/>
                  </a:lnTo>
                  <a:lnTo>
                    <a:pt x="17214" y="0"/>
                  </a:lnTo>
                  <a:cubicBezTo>
                    <a:pt x="17214" y="0"/>
                    <a:pt x="17208" y="0"/>
                    <a:pt x="17208" y="0"/>
                  </a:cubicBezTo>
                  <a:close/>
                  <a:moveTo>
                    <a:pt x="17208" y="0"/>
                  </a:moveTo>
                </a:path>
              </a:pathLst>
            </a:custGeom>
            <a:solidFill>
              <a:schemeClr val="accent5"/>
            </a:solidFill>
            <a:ln>
              <a:noFill/>
            </a:ln>
          </p:spPr>
          <p:txBody>
            <a:bodyPr lIns="0" tIns="0" rIns="0" bIns="0"/>
            <a:lstStyle/>
            <a:p>
              <a:endParaRPr lang="en-US" dirty="0"/>
            </a:p>
          </p:txBody>
        </p:sp>
        <p:sp>
          <p:nvSpPr>
            <p:cNvPr id="53" name="Rectangle 17">
              <a:extLst>
                <a:ext uri="{FF2B5EF4-FFF2-40B4-BE49-F238E27FC236}">
                  <a16:creationId xmlns:a16="http://schemas.microsoft.com/office/drawing/2014/main" id="{A2A81CA9-C126-4205-9B0E-01F955D54A4C}"/>
                </a:ext>
              </a:extLst>
            </p:cNvPr>
            <p:cNvSpPr>
              <a:spLocks/>
            </p:cNvSpPr>
            <p:nvPr/>
          </p:nvSpPr>
          <p:spPr bwMode="auto">
            <a:xfrm>
              <a:off x="6125015" y="5713427"/>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sp>
          <p:nvSpPr>
            <p:cNvPr id="55" name="TextBox 54">
              <a:extLst>
                <a:ext uri="{FF2B5EF4-FFF2-40B4-BE49-F238E27FC236}">
                  <a16:creationId xmlns:a16="http://schemas.microsoft.com/office/drawing/2014/main" id="{3A84C1A9-F023-488D-89D3-AE0A7D2E71EC}"/>
                </a:ext>
              </a:extLst>
            </p:cNvPr>
            <p:cNvSpPr txBox="1"/>
            <p:nvPr/>
          </p:nvSpPr>
          <p:spPr>
            <a:xfrm>
              <a:off x="6353179" y="5354292"/>
              <a:ext cx="1241045" cy="323165"/>
            </a:xfrm>
            <a:prstGeom prst="rect">
              <a:avLst/>
            </a:prstGeom>
            <a:noFill/>
          </p:spPr>
          <p:txBody>
            <a:bodyPr wrap="none" rtlCol="0">
              <a:spAutoFit/>
            </a:bodyPr>
            <a:lstStyle/>
            <a:p>
              <a:r>
                <a:rPr lang="en-US" sz="1500" b="1" dirty="0">
                  <a:latin typeface="Lato" panose="020F0502020204030203" pitchFamily="34" charset="0"/>
                  <a:ea typeface="Lato" panose="020F0502020204030203" pitchFamily="34" charset="0"/>
                  <a:cs typeface="Lato" panose="020F0502020204030203" pitchFamily="34" charset="0"/>
                </a:rPr>
                <a:t>TLTLE TEXT</a:t>
              </a:r>
            </a:p>
          </p:txBody>
        </p:sp>
      </p:grpSp>
    </p:spTree>
    <p:extLst>
      <p:ext uri="{BB962C8B-B14F-4D97-AF65-F5344CB8AC3E}">
        <p14:creationId xmlns:p14="http://schemas.microsoft.com/office/powerpoint/2010/main" val="1615551061"/>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pic>
        <p:nvPicPr>
          <p:cNvPr id="29" name="Picture Placeholder 28">
            <a:extLst>
              <a:ext uri="{FF2B5EF4-FFF2-40B4-BE49-F238E27FC236}">
                <a16:creationId xmlns:a16="http://schemas.microsoft.com/office/drawing/2014/main" id="{D8436DCD-53AB-47CF-9AD7-822DCE5AAF51}"/>
              </a:ext>
            </a:extLst>
          </p:cNvPr>
          <p:cNvPicPr>
            <a:picLocks noGrp="1" noChangeAspect="1"/>
          </p:cNvPicPr>
          <p:nvPr>
            <p:ph type="pic" sz="quarter" idx="136"/>
          </p:nvPr>
        </p:nvPicPr>
        <p:blipFill>
          <a:blip r:embed="rId3">
            <a:extLst>
              <a:ext uri="{28A0092B-C50C-407E-A947-70E740481C1C}">
                <a14:useLocalDpi xmlns:a14="http://schemas.microsoft.com/office/drawing/2010/main" val="0"/>
              </a:ext>
            </a:extLst>
          </a:blip>
          <a:srcRect t="41724" b="41724"/>
          <a:stretch>
            <a:fillRect/>
          </a:stretch>
        </p:blipFill>
        <p:spPr/>
      </p:pic>
      <p:sp>
        <p:nvSpPr>
          <p:cNvPr id="293" name="Rectangle 292">
            <a:extLst>
              <a:ext uri="{FF2B5EF4-FFF2-40B4-BE49-F238E27FC236}">
                <a16:creationId xmlns:a16="http://schemas.microsoft.com/office/drawing/2014/main" id="{204F0DEF-826A-4908-B132-226308D8008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a:extLst>
              <a:ext uri="{FF2B5EF4-FFF2-40B4-BE49-F238E27FC236}">
                <a16:creationId xmlns:a16="http://schemas.microsoft.com/office/drawing/2014/main" id="{3C93944A-910C-427C-B3D6-9A065290C62E}"/>
              </a:ext>
            </a:extLst>
          </p:cNvPr>
          <p:cNvSpPr/>
          <p:nvPr/>
        </p:nvSpPr>
        <p:spPr>
          <a:xfrm>
            <a:off x="0" y="5345346"/>
            <a:ext cx="12192000" cy="1512654"/>
          </a:xfrm>
          <a:prstGeom prst="rect">
            <a:avLst/>
          </a:prstGeom>
          <a:solidFill>
            <a:schemeClr val="accent6">
              <a:alpha val="5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17"/>
          <p:cNvSpPr>
            <a:spLocks noGrp="1"/>
          </p:cNvSpPr>
          <p:nvPr>
            <p:ph type="sldNum" sz="quarter" idx="13"/>
          </p:nvPr>
        </p:nvSpPr>
        <p:spPr/>
        <p:txBody>
          <a:bodyPr/>
          <a:lstStyle/>
          <a:p>
            <a:fld id="{0FDCCA45-55DD-4B3F-8C12-CFB164C9A4F5}" type="slidenum">
              <a:rPr lang="en-US" smtClean="0"/>
              <a:pPr/>
              <a:t>17</a:t>
            </a:fld>
            <a:endParaRPr lang="en-US" dirty="0"/>
          </a:p>
        </p:txBody>
      </p:sp>
      <p:sp>
        <p:nvSpPr>
          <p:cNvPr id="5" name="Subtitle 4">
            <a:extLst>
              <a:ext uri="{FF2B5EF4-FFF2-40B4-BE49-F238E27FC236}">
                <a16:creationId xmlns:a16="http://schemas.microsoft.com/office/drawing/2014/main" id="{D43D1ADA-7400-4E68-824C-6A3CD982A415}"/>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4" name="Title 3">
            <a:extLst>
              <a:ext uri="{FF2B5EF4-FFF2-40B4-BE49-F238E27FC236}">
                <a16:creationId xmlns:a16="http://schemas.microsoft.com/office/drawing/2014/main" id="{9DCDE69B-A9E7-4D81-A7D5-5DA131E106B5}"/>
              </a:ext>
            </a:extLst>
          </p:cNvPr>
          <p:cNvSpPr>
            <a:spLocks noGrp="1"/>
          </p:cNvSpPr>
          <p:nvPr>
            <p:ph type="title" idx="4294967295"/>
          </p:nvPr>
        </p:nvSpPr>
        <p:spPr>
          <a:xfrm>
            <a:off x="838200" y="481013"/>
            <a:ext cx="10515600" cy="679450"/>
          </a:xfrm>
        </p:spPr>
        <p:txBody>
          <a:bodyPr/>
          <a:lstStyle/>
          <a:p>
            <a:r>
              <a:rPr lang="en-US" b="1" dirty="0"/>
              <a:t>Our Information</a:t>
            </a:r>
            <a:endParaRPr lang="en-US" dirty="0"/>
          </a:p>
        </p:txBody>
      </p:sp>
      <p:sp>
        <p:nvSpPr>
          <p:cNvPr id="9" name="Freeform 5">
            <a:extLst>
              <a:ext uri="{FF2B5EF4-FFF2-40B4-BE49-F238E27FC236}">
                <a16:creationId xmlns:a16="http://schemas.microsoft.com/office/drawing/2014/main" id="{AA527EBB-EC42-4BDB-876D-23378631B30D}"/>
              </a:ext>
            </a:extLst>
          </p:cNvPr>
          <p:cNvSpPr>
            <a:spLocks/>
          </p:cNvSpPr>
          <p:nvPr/>
        </p:nvSpPr>
        <p:spPr bwMode="auto">
          <a:xfrm>
            <a:off x="2595460" y="3988033"/>
            <a:ext cx="1412875" cy="1357313"/>
          </a:xfrm>
          <a:custGeom>
            <a:avLst/>
            <a:gdLst>
              <a:gd name="T0" fmla="*/ 213 w 426"/>
              <a:gd name="T1" fmla="*/ 0 h 410"/>
              <a:gd name="T2" fmla="*/ 0 w 426"/>
              <a:gd name="T3" fmla="*/ 410 h 410"/>
              <a:gd name="T4" fmla="*/ 426 w 426"/>
              <a:gd name="T5" fmla="*/ 410 h 410"/>
              <a:gd name="T6" fmla="*/ 426 w 426"/>
              <a:gd name="T7" fmla="*/ 410 h 410"/>
              <a:gd name="T8" fmla="*/ 279 w 426"/>
              <a:gd name="T9" fmla="*/ 410 h 410"/>
              <a:gd name="T10" fmla="*/ 338 w 426"/>
              <a:gd name="T11" fmla="*/ 290 h 410"/>
              <a:gd name="T12" fmla="*/ 213 w 426"/>
              <a:gd name="T13" fmla="*/ 0 h 410"/>
            </a:gdLst>
            <a:ahLst/>
            <a:cxnLst>
              <a:cxn ang="0">
                <a:pos x="T0" y="T1"/>
              </a:cxn>
              <a:cxn ang="0">
                <a:pos x="T2" y="T3"/>
              </a:cxn>
              <a:cxn ang="0">
                <a:pos x="T4" y="T5"/>
              </a:cxn>
              <a:cxn ang="0">
                <a:pos x="T6" y="T7"/>
              </a:cxn>
              <a:cxn ang="0">
                <a:pos x="T8" y="T9"/>
              </a:cxn>
              <a:cxn ang="0">
                <a:pos x="T10" y="T11"/>
              </a:cxn>
              <a:cxn ang="0">
                <a:pos x="T12" y="T13"/>
              </a:cxn>
            </a:cxnLst>
            <a:rect l="0" t="0" r="r" b="b"/>
            <a:pathLst>
              <a:path w="426" h="410">
                <a:moveTo>
                  <a:pt x="213" y="0"/>
                </a:moveTo>
                <a:cubicBezTo>
                  <a:pt x="213" y="0"/>
                  <a:pt x="124" y="290"/>
                  <a:pt x="0" y="410"/>
                </a:cubicBezTo>
                <a:cubicBezTo>
                  <a:pt x="426" y="410"/>
                  <a:pt x="426" y="410"/>
                  <a:pt x="426" y="410"/>
                </a:cubicBezTo>
                <a:cubicBezTo>
                  <a:pt x="426" y="410"/>
                  <a:pt x="426" y="410"/>
                  <a:pt x="426" y="410"/>
                </a:cubicBezTo>
                <a:cubicBezTo>
                  <a:pt x="279" y="410"/>
                  <a:pt x="279" y="410"/>
                  <a:pt x="279" y="410"/>
                </a:cubicBezTo>
                <a:cubicBezTo>
                  <a:pt x="299" y="377"/>
                  <a:pt x="319" y="336"/>
                  <a:pt x="338" y="290"/>
                </a:cubicBezTo>
                <a:cubicBezTo>
                  <a:pt x="262" y="159"/>
                  <a:pt x="213" y="0"/>
                  <a:pt x="213" y="0"/>
                </a:cubicBezTo>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45" name="Freeform: Shape 44">
            <a:extLst>
              <a:ext uri="{FF2B5EF4-FFF2-40B4-BE49-F238E27FC236}">
                <a16:creationId xmlns:a16="http://schemas.microsoft.com/office/drawing/2014/main" id="{91516D7A-BE07-454F-8D99-01B0525A4082}"/>
              </a:ext>
            </a:extLst>
          </p:cNvPr>
          <p:cNvSpPr>
            <a:spLocks/>
          </p:cNvSpPr>
          <p:nvPr/>
        </p:nvSpPr>
        <p:spPr bwMode="auto">
          <a:xfrm>
            <a:off x="3520973" y="3089508"/>
            <a:ext cx="1145375" cy="2255838"/>
          </a:xfrm>
          <a:custGeom>
            <a:avLst/>
            <a:gdLst>
              <a:gd name="connsiteX0" fmla="*/ 195609 w 1145375"/>
              <a:gd name="connsiteY0" fmla="*/ 1858963 h 2255838"/>
              <a:gd name="connsiteX1" fmla="*/ 487363 w 1145375"/>
              <a:gd name="connsiteY1" fmla="*/ 2255838 h 2255838"/>
              <a:gd name="connsiteX2" fmla="*/ 0 w 1145375"/>
              <a:gd name="connsiteY2" fmla="*/ 2255838 h 2255838"/>
              <a:gd name="connsiteX3" fmla="*/ 195609 w 1145375"/>
              <a:gd name="connsiteY3" fmla="*/ 1858963 h 2255838"/>
              <a:gd name="connsiteX4" fmla="*/ 706862 w 1145375"/>
              <a:gd name="connsiteY4" fmla="*/ 0 h 2255838"/>
              <a:gd name="connsiteX5" fmla="*/ 1145375 w 1145375"/>
              <a:gd name="connsiteY5" fmla="*/ 1666207 h 2255838"/>
              <a:gd name="connsiteX6" fmla="*/ 922797 w 1145375"/>
              <a:gd name="connsiteY6" fmla="*/ 2255838 h 2255838"/>
              <a:gd name="connsiteX7" fmla="*/ 917318 w 1145375"/>
              <a:gd name="connsiteY7" fmla="*/ 2255838 h 2255838"/>
              <a:gd name="connsiteX8" fmla="*/ 487605 w 1145375"/>
              <a:gd name="connsiteY8" fmla="*/ 2255838 h 2255838"/>
              <a:gd name="connsiteX9" fmla="*/ 195263 w 1145375"/>
              <a:gd name="connsiteY9" fmla="*/ 1858334 h 2255838"/>
              <a:gd name="connsiteX10" fmla="*/ 706862 w 1145375"/>
              <a:gd name="connsiteY10" fmla="*/ 0 h 22558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45375" h="2255838">
                <a:moveTo>
                  <a:pt x="195609" y="1858963"/>
                </a:moveTo>
                <a:cubicBezTo>
                  <a:pt x="281809" y="2011099"/>
                  <a:pt x="381271" y="2153312"/>
                  <a:pt x="487363" y="2255838"/>
                </a:cubicBezTo>
                <a:cubicBezTo>
                  <a:pt x="487363" y="2255838"/>
                  <a:pt x="487363" y="2255838"/>
                  <a:pt x="0" y="2255838"/>
                </a:cubicBezTo>
                <a:cubicBezTo>
                  <a:pt x="66308" y="2146698"/>
                  <a:pt x="132616" y="2011099"/>
                  <a:pt x="195609" y="1858963"/>
                </a:cubicBezTo>
                <a:close/>
                <a:moveTo>
                  <a:pt x="706862" y="0"/>
                </a:moveTo>
                <a:cubicBezTo>
                  <a:pt x="706862" y="0"/>
                  <a:pt x="879610" y="930823"/>
                  <a:pt x="1145375" y="1666207"/>
                </a:cubicBezTo>
                <a:cubicBezTo>
                  <a:pt x="1075612" y="1891459"/>
                  <a:pt x="1002526" y="2093524"/>
                  <a:pt x="922797" y="2255838"/>
                </a:cubicBezTo>
                <a:lnTo>
                  <a:pt x="917318" y="2255838"/>
                </a:lnTo>
                <a:cubicBezTo>
                  <a:pt x="802592" y="2255838"/>
                  <a:pt x="661391" y="2255838"/>
                  <a:pt x="487605" y="2255838"/>
                </a:cubicBezTo>
                <a:cubicBezTo>
                  <a:pt x="381299" y="2153149"/>
                  <a:pt x="281637" y="2010710"/>
                  <a:pt x="195263" y="1858334"/>
                </a:cubicBezTo>
                <a:cubicBezTo>
                  <a:pt x="500894" y="1106388"/>
                  <a:pt x="706862" y="0"/>
                  <a:pt x="706862" y="0"/>
                </a:cubicBezTo>
                <a:close/>
              </a:path>
            </a:pathLst>
          </a:custGeom>
          <a:solidFill>
            <a:schemeClr val="accent3"/>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44" name="Freeform: Shape 43">
            <a:extLst>
              <a:ext uri="{FF2B5EF4-FFF2-40B4-BE49-F238E27FC236}">
                <a16:creationId xmlns:a16="http://schemas.microsoft.com/office/drawing/2014/main" id="{E9C9B5B6-5581-444B-A88F-EE1D3F5E369A}"/>
              </a:ext>
            </a:extLst>
          </p:cNvPr>
          <p:cNvSpPr>
            <a:spLocks/>
          </p:cNvSpPr>
          <p:nvPr/>
        </p:nvSpPr>
        <p:spPr bwMode="auto">
          <a:xfrm>
            <a:off x="4443310" y="2456096"/>
            <a:ext cx="1188522" cy="2889250"/>
          </a:xfrm>
          <a:custGeom>
            <a:avLst/>
            <a:gdLst>
              <a:gd name="connsiteX0" fmla="*/ 222692 w 1188522"/>
              <a:gd name="connsiteY0" fmla="*/ 2300567 h 2889250"/>
              <a:gd name="connsiteX1" fmla="*/ 351751 w 1188522"/>
              <a:gd name="connsiteY1" fmla="*/ 2620454 h 2889250"/>
              <a:gd name="connsiteX2" fmla="*/ 491213 w 1188522"/>
              <a:gd name="connsiteY2" fmla="*/ 2889250 h 2889250"/>
              <a:gd name="connsiteX3" fmla="*/ 491164 w 1188522"/>
              <a:gd name="connsiteY3" fmla="*/ 2889250 h 2889250"/>
              <a:gd name="connsiteX4" fmla="*/ 0 w 1188522"/>
              <a:gd name="connsiteY4" fmla="*/ 2889250 h 2889250"/>
              <a:gd name="connsiteX5" fmla="*/ 115134 w 1188522"/>
              <a:gd name="connsiteY5" fmla="*/ 2618344 h 2889250"/>
              <a:gd name="connsiteX6" fmla="*/ 710367 w 1188522"/>
              <a:gd name="connsiteY6" fmla="*/ 0 h 2889250"/>
              <a:gd name="connsiteX7" fmla="*/ 1188522 w 1188522"/>
              <a:gd name="connsiteY7" fmla="*/ 2276279 h 2889250"/>
              <a:gd name="connsiteX8" fmla="*/ 926201 w 1188522"/>
              <a:gd name="connsiteY8" fmla="*/ 2889250 h 2889250"/>
              <a:gd name="connsiteX9" fmla="*/ 920725 w 1188522"/>
              <a:gd name="connsiteY9" fmla="*/ 2889250 h 2889250"/>
              <a:gd name="connsiteX10" fmla="*/ 654287 w 1188522"/>
              <a:gd name="connsiteY10" fmla="*/ 2889250 h 2889250"/>
              <a:gd name="connsiteX11" fmla="*/ 492125 w 1188522"/>
              <a:gd name="connsiteY11" fmla="*/ 2889250 h 2889250"/>
              <a:gd name="connsiteX12" fmla="*/ 222787 w 1188522"/>
              <a:gd name="connsiteY12" fmla="*/ 2300287 h 2889250"/>
              <a:gd name="connsiteX13" fmla="*/ 222692 w 1188522"/>
              <a:gd name="connsiteY13" fmla="*/ 2300567 h 2889250"/>
              <a:gd name="connsiteX14" fmla="*/ 222250 w 1188522"/>
              <a:gd name="connsiteY14" fmla="*/ 2299472 h 2889250"/>
              <a:gd name="connsiteX15" fmla="*/ 710367 w 1188522"/>
              <a:gd name="connsiteY15" fmla="*/ 0 h 2889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88522" h="2889250">
                <a:moveTo>
                  <a:pt x="222692" y="2300567"/>
                </a:moveTo>
                <a:lnTo>
                  <a:pt x="351751" y="2620454"/>
                </a:lnTo>
                <a:cubicBezTo>
                  <a:pt x="396578" y="2720269"/>
                  <a:pt x="443065" y="2811386"/>
                  <a:pt x="491213" y="2889250"/>
                </a:cubicBezTo>
                <a:lnTo>
                  <a:pt x="491164" y="2889250"/>
                </a:lnTo>
                <a:cubicBezTo>
                  <a:pt x="484436" y="2889250"/>
                  <a:pt x="430610" y="2889250"/>
                  <a:pt x="0" y="2889250"/>
                </a:cubicBezTo>
                <a:cubicBezTo>
                  <a:pt x="39902" y="2808185"/>
                  <a:pt x="78141" y="2717194"/>
                  <a:pt x="115134" y="2618344"/>
                </a:cubicBezTo>
                <a:close/>
                <a:moveTo>
                  <a:pt x="710367" y="0"/>
                </a:moveTo>
                <a:cubicBezTo>
                  <a:pt x="710367" y="0"/>
                  <a:pt x="899637" y="1318718"/>
                  <a:pt x="1188522" y="2276279"/>
                </a:cubicBezTo>
                <a:cubicBezTo>
                  <a:pt x="1108830" y="2511527"/>
                  <a:pt x="1019176" y="2726895"/>
                  <a:pt x="926201" y="2889250"/>
                </a:cubicBezTo>
                <a:lnTo>
                  <a:pt x="920725" y="2889250"/>
                </a:lnTo>
                <a:cubicBezTo>
                  <a:pt x="844277" y="2889250"/>
                  <a:pt x="756067" y="2889250"/>
                  <a:pt x="654287" y="2889250"/>
                </a:cubicBezTo>
                <a:lnTo>
                  <a:pt x="492125" y="2889250"/>
                </a:lnTo>
                <a:cubicBezTo>
                  <a:pt x="395695" y="2733738"/>
                  <a:pt x="305916" y="2525284"/>
                  <a:pt x="222787" y="2300287"/>
                </a:cubicBezTo>
                <a:lnTo>
                  <a:pt x="222692" y="2300567"/>
                </a:lnTo>
                <a:lnTo>
                  <a:pt x="222250" y="2299472"/>
                </a:lnTo>
                <a:cubicBezTo>
                  <a:pt x="514456" y="1338598"/>
                  <a:pt x="710367" y="0"/>
                  <a:pt x="710367" y="0"/>
                </a:cubicBezTo>
                <a:close/>
              </a:path>
            </a:pathLst>
          </a:custGeom>
          <a:solidFill>
            <a:schemeClr val="accent4"/>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43" name="Freeform: Shape 42">
            <a:extLst>
              <a:ext uri="{FF2B5EF4-FFF2-40B4-BE49-F238E27FC236}">
                <a16:creationId xmlns:a16="http://schemas.microsoft.com/office/drawing/2014/main" id="{56734721-6A96-4C9B-AADF-869048338BD5}"/>
              </a:ext>
            </a:extLst>
          </p:cNvPr>
          <p:cNvSpPr>
            <a:spLocks/>
          </p:cNvSpPr>
          <p:nvPr/>
        </p:nvSpPr>
        <p:spPr bwMode="auto">
          <a:xfrm>
            <a:off x="5368822" y="2922821"/>
            <a:ext cx="1138676" cy="2422525"/>
          </a:xfrm>
          <a:custGeom>
            <a:avLst/>
            <a:gdLst>
              <a:gd name="connsiteX0" fmla="*/ 262340 w 1138676"/>
              <a:gd name="connsiteY0" fmla="*/ 1810725 h 2422525"/>
              <a:gd name="connsiteX1" fmla="*/ 315489 w 1138676"/>
              <a:gd name="connsiteY1" fmla="*/ 1981195 h 2422525"/>
              <a:gd name="connsiteX2" fmla="*/ 491086 w 1138676"/>
              <a:gd name="connsiteY2" fmla="*/ 2422525 h 2422525"/>
              <a:gd name="connsiteX3" fmla="*/ 484436 w 1138676"/>
              <a:gd name="connsiteY3" fmla="*/ 2422525 h 2422525"/>
              <a:gd name="connsiteX4" fmla="*/ 0 w 1138676"/>
              <a:gd name="connsiteY4" fmla="*/ 2422525 h 2422525"/>
              <a:gd name="connsiteX5" fmla="*/ 201069 w 1138676"/>
              <a:gd name="connsiteY5" fmla="*/ 1981886 h 2422525"/>
              <a:gd name="connsiteX6" fmla="*/ 706949 w 1138676"/>
              <a:gd name="connsiteY6" fmla="*/ 0 h 2422525"/>
              <a:gd name="connsiteX7" fmla="*/ 1138676 w 1138676"/>
              <a:gd name="connsiteY7" fmla="*/ 1769670 h 2422525"/>
              <a:gd name="connsiteX8" fmla="*/ 926134 w 1138676"/>
              <a:gd name="connsiteY8" fmla="*/ 2422525 h 2422525"/>
              <a:gd name="connsiteX9" fmla="*/ 920657 w 1138676"/>
              <a:gd name="connsiteY9" fmla="*/ 2422525 h 2422525"/>
              <a:gd name="connsiteX10" fmla="*/ 654182 w 1138676"/>
              <a:gd name="connsiteY10" fmla="*/ 2422525 h 2422525"/>
              <a:gd name="connsiteX11" fmla="*/ 492125 w 1138676"/>
              <a:gd name="connsiteY11" fmla="*/ 2422525 h 2422525"/>
              <a:gd name="connsiteX12" fmla="*/ 262689 w 1138676"/>
              <a:gd name="connsiteY12" fmla="*/ 1809750 h 2422525"/>
              <a:gd name="connsiteX13" fmla="*/ 262340 w 1138676"/>
              <a:gd name="connsiteY13" fmla="*/ 1810725 h 2422525"/>
              <a:gd name="connsiteX14" fmla="*/ 261938 w 1138676"/>
              <a:gd name="connsiteY14" fmla="*/ 1809437 h 2422525"/>
              <a:gd name="connsiteX15" fmla="*/ 706949 w 1138676"/>
              <a:gd name="connsiteY15" fmla="*/ 0 h 2422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38676" h="2422525">
                <a:moveTo>
                  <a:pt x="262340" y="1810725"/>
                </a:moveTo>
                <a:lnTo>
                  <a:pt x="315489" y="1981195"/>
                </a:lnTo>
                <a:cubicBezTo>
                  <a:pt x="370285" y="2147879"/>
                  <a:pt x="428817" y="2298251"/>
                  <a:pt x="491086" y="2422525"/>
                </a:cubicBezTo>
                <a:lnTo>
                  <a:pt x="484436" y="2422525"/>
                </a:lnTo>
                <a:cubicBezTo>
                  <a:pt x="461367" y="2422525"/>
                  <a:pt x="369094" y="2422525"/>
                  <a:pt x="0" y="2422525"/>
                </a:cubicBezTo>
                <a:cubicBezTo>
                  <a:pt x="69828" y="2300798"/>
                  <a:pt x="137786" y="2149261"/>
                  <a:pt x="201069" y="1981886"/>
                </a:cubicBezTo>
                <a:close/>
                <a:moveTo>
                  <a:pt x="706949" y="0"/>
                </a:moveTo>
                <a:cubicBezTo>
                  <a:pt x="706949" y="0"/>
                  <a:pt x="876319" y="984254"/>
                  <a:pt x="1138676" y="1769670"/>
                </a:cubicBezTo>
                <a:cubicBezTo>
                  <a:pt x="1072257" y="2018219"/>
                  <a:pt x="1002516" y="2243570"/>
                  <a:pt x="926134" y="2422525"/>
                </a:cubicBezTo>
                <a:lnTo>
                  <a:pt x="920657" y="2422525"/>
                </a:lnTo>
                <a:cubicBezTo>
                  <a:pt x="844198" y="2422525"/>
                  <a:pt x="755977" y="2422525"/>
                  <a:pt x="654182" y="2422525"/>
                </a:cubicBezTo>
                <a:lnTo>
                  <a:pt x="492125" y="2422525"/>
                </a:lnTo>
                <a:cubicBezTo>
                  <a:pt x="408996" y="2256910"/>
                  <a:pt x="332517" y="2044923"/>
                  <a:pt x="262689" y="1809750"/>
                </a:cubicBezTo>
                <a:lnTo>
                  <a:pt x="262340" y="1810725"/>
                </a:lnTo>
                <a:lnTo>
                  <a:pt x="261938" y="1809437"/>
                </a:lnTo>
                <a:cubicBezTo>
                  <a:pt x="530937" y="1017394"/>
                  <a:pt x="706949" y="0"/>
                  <a:pt x="706949" y="0"/>
                </a:cubicBezTo>
                <a:close/>
              </a:path>
            </a:pathLst>
          </a:custGeom>
          <a:solidFill>
            <a:schemeClr val="accent5"/>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42" name="Freeform: Shape 41">
            <a:extLst>
              <a:ext uri="{FF2B5EF4-FFF2-40B4-BE49-F238E27FC236}">
                <a16:creationId xmlns:a16="http://schemas.microsoft.com/office/drawing/2014/main" id="{ADC1B042-60E9-43A5-9099-9AC77B7E5A32}"/>
              </a:ext>
            </a:extLst>
          </p:cNvPr>
          <p:cNvSpPr>
            <a:spLocks/>
          </p:cNvSpPr>
          <p:nvPr/>
        </p:nvSpPr>
        <p:spPr bwMode="auto">
          <a:xfrm>
            <a:off x="6294335" y="2032233"/>
            <a:ext cx="1188722" cy="3313113"/>
          </a:xfrm>
          <a:custGeom>
            <a:avLst/>
            <a:gdLst>
              <a:gd name="connsiteX0" fmla="*/ 212810 w 1188722"/>
              <a:gd name="connsiteY0" fmla="*/ 2660654 h 3313113"/>
              <a:gd name="connsiteX1" fmla="*/ 347174 w 1188722"/>
              <a:gd name="connsiteY1" fmla="*/ 3016589 h 3313113"/>
              <a:gd name="connsiteX2" fmla="*/ 491581 w 1188722"/>
              <a:gd name="connsiteY2" fmla="*/ 3313113 h 3313113"/>
              <a:gd name="connsiteX3" fmla="*/ 491164 w 1188722"/>
              <a:gd name="connsiteY3" fmla="*/ 3313113 h 3313113"/>
              <a:gd name="connsiteX4" fmla="*/ 0 w 1188722"/>
              <a:gd name="connsiteY4" fmla="*/ 3313113 h 3313113"/>
              <a:gd name="connsiteX5" fmla="*/ 110146 w 1188722"/>
              <a:gd name="connsiteY5" fmla="*/ 3012964 h 3313113"/>
              <a:gd name="connsiteX6" fmla="*/ 707363 w 1188722"/>
              <a:gd name="connsiteY6" fmla="*/ 0 h 3313113"/>
              <a:gd name="connsiteX7" fmla="*/ 1188722 w 1188722"/>
              <a:gd name="connsiteY7" fmla="*/ 2620673 h 3313113"/>
              <a:gd name="connsiteX8" fmla="*/ 923145 w 1188722"/>
              <a:gd name="connsiteY8" fmla="*/ 3313113 h 3313113"/>
              <a:gd name="connsiteX9" fmla="*/ 919451 w 1188722"/>
              <a:gd name="connsiteY9" fmla="*/ 3313113 h 3313113"/>
              <a:gd name="connsiteX10" fmla="*/ 654032 w 1188722"/>
              <a:gd name="connsiteY10" fmla="*/ 3313113 h 3313113"/>
              <a:gd name="connsiteX11" fmla="*/ 492125 w 1188722"/>
              <a:gd name="connsiteY11" fmla="*/ 3313113 h 3313113"/>
              <a:gd name="connsiteX12" fmla="*/ 212811 w 1188722"/>
              <a:gd name="connsiteY12" fmla="*/ 2660650 h 3313113"/>
              <a:gd name="connsiteX13" fmla="*/ 212810 w 1188722"/>
              <a:gd name="connsiteY13" fmla="*/ 2660654 h 3313113"/>
              <a:gd name="connsiteX14" fmla="*/ 212725 w 1188722"/>
              <a:gd name="connsiteY14" fmla="*/ 2660430 h 3313113"/>
              <a:gd name="connsiteX15" fmla="*/ 707363 w 1188722"/>
              <a:gd name="connsiteY15" fmla="*/ 0 h 3313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88722" h="3313113">
                <a:moveTo>
                  <a:pt x="212810" y="2660654"/>
                </a:moveTo>
                <a:lnTo>
                  <a:pt x="347174" y="3016589"/>
                </a:lnTo>
                <a:cubicBezTo>
                  <a:pt x="393650" y="3126750"/>
                  <a:pt x="441786" y="3226972"/>
                  <a:pt x="491581" y="3313113"/>
                </a:cubicBezTo>
                <a:lnTo>
                  <a:pt x="491164" y="3313113"/>
                </a:lnTo>
                <a:cubicBezTo>
                  <a:pt x="484436" y="3313113"/>
                  <a:pt x="430610" y="3313113"/>
                  <a:pt x="0" y="3313113"/>
                </a:cubicBezTo>
                <a:cubicBezTo>
                  <a:pt x="38239" y="3223690"/>
                  <a:pt x="74816" y="3122674"/>
                  <a:pt x="110146" y="3012964"/>
                </a:cubicBezTo>
                <a:close/>
                <a:moveTo>
                  <a:pt x="707363" y="0"/>
                </a:moveTo>
                <a:cubicBezTo>
                  <a:pt x="707363" y="0"/>
                  <a:pt x="899907" y="1520719"/>
                  <a:pt x="1188722" y="2620673"/>
                </a:cubicBezTo>
                <a:cubicBezTo>
                  <a:pt x="1109049" y="2885722"/>
                  <a:pt x="1019417" y="3130892"/>
                  <a:pt x="923145" y="3313113"/>
                </a:cubicBezTo>
                <a:lnTo>
                  <a:pt x="919451" y="3313113"/>
                </a:lnTo>
                <a:cubicBezTo>
                  <a:pt x="843295" y="3313113"/>
                  <a:pt x="755423" y="3313113"/>
                  <a:pt x="654032" y="3313113"/>
                </a:cubicBezTo>
                <a:lnTo>
                  <a:pt x="492125" y="3313113"/>
                </a:lnTo>
                <a:cubicBezTo>
                  <a:pt x="392370" y="3140889"/>
                  <a:pt x="299265" y="2912362"/>
                  <a:pt x="212811" y="2660650"/>
                </a:cubicBezTo>
                <a:lnTo>
                  <a:pt x="212810" y="2660654"/>
                </a:lnTo>
                <a:lnTo>
                  <a:pt x="212725" y="2660430"/>
                </a:lnTo>
                <a:cubicBezTo>
                  <a:pt x="511500" y="1557163"/>
                  <a:pt x="707363" y="0"/>
                  <a:pt x="707363" y="0"/>
                </a:cubicBezTo>
                <a:close/>
              </a:path>
            </a:pathLst>
          </a:custGeom>
          <a:solidFill>
            <a:schemeClr val="accent6"/>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41" name="Freeform: Shape 40">
            <a:extLst>
              <a:ext uri="{FF2B5EF4-FFF2-40B4-BE49-F238E27FC236}">
                <a16:creationId xmlns:a16="http://schemas.microsoft.com/office/drawing/2014/main" id="{9CE0AEC8-368B-428F-9A0E-72958366772E}"/>
              </a:ext>
            </a:extLst>
          </p:cNvPr>
          <p:cNvSpPr>
            <a:spLocks/>
          </p:cNvSpPr>
          <p:nvPr/>
        </p:nvSpPr>
        <p:spPr bwMode="auto">
          <a:xfrm>
            <a:off x="7216674" y="2638658"/>
            <a:ext cx="1417636" cy="2706688"/>
          </a:xfrm>
          <a:custGeom>
            <a:avLst/>
            <a:gdLst>
              <a:gd name="connsiteX0" fmla="*/ 266013 w 1417636"/>
              <a:gd name="connsiteY0" fmla="*/ 2014538 h 2706688"/>
              <a:gd name="connsiteX1" fmla="*/ 492125 w 1417636"/>
              <a:gd name="connsiteY1" fmla="*/ 2706688 h 2706688"/>
              <a:gd name="connsiteX2" fmla="*/ 0 w 1417636"/>
              <a:gd name="connsiteY2" fmla="*/ 2706688 h 2706688"/>
              <a:gd name="connsiteX3" fmla="*/ 266013 w 1417636"/>
              <a:gd name="connsiteY3" fmla="*/ 2014538 h 2706688"/>
              <a:gd name="connsiteX4" fmla="*/ 711152 w 1417636"/>
              <a:gd name="connsiteY4" fmla="*/ 0 h 2706688"/>
              <a:gd name="connsiteX5" fmla="*/ 1417636 w 1417636"/>
              <a:gd name="connsiteY5" fmla="*/ 2706688 h 2706688"/>
              <a:gd name="connsiteX6" fmla="*/ 492242 w 1417636"/>
              <a:gd name="connsiteY6" fmla="*/ 2706688 h 2706688"/>
              <a:gd name="connsiteX7" fmla="*/ 266698 w 1417636"/>
              <a:gd name="connsiteY7" fmla="*/ 2014280 h 2706688"/>
              <a:gd name="connsiteX8" fmla="*/ 711152 w 1417636"/>
              <a:gd name="connsiteY8" fmla="*/ 0 h 2706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17636" h="2706688">
                <a:moveTo>
                  <a:pt x="266013" y="2014538"/>
                </a:moveTo>
                <a:cubicBezTo>
                  <a:pt x="335842" y="2279476"/>
                  <a:pt x="412321" y="2517920"/>
                  <a:pt x="492125" y="2706688"/>
                </a:cubicBezTo>
                <a:cubicBezTo>
                  <a:pt x="492125" y="2706688"/>
                  <a:pt x="492125" y="2706688"/>
                  <a:pt x="0" y="2706688"/>
                </a:cubicBezTo>
                <a:cubicBezTo>
                  <a:pt x="96430" y="2524543"/>
                  <a:pt x="186209" y="2279476"/>
                  <a:pt x="266013" y="2014538"/>
                </a:cubicBezTo>
                <a:close/>
                <a:moveTo>
                  <a:pt x="711152" y="0"/>
                </a:moveTo>
                <a:cubicBezTo>
                  <a:pt x="711152" y="0"/>
                  <a:pt x="1006350" y="1911578"/>
                  <a:pt x="1417636" y="2706688"/>
                </a:cubicBezTo>
                <a:cubicBezTo>
                  <a:pt x="1417636" y="2706688"/>
                  <a:pt x="1417636" y="2706688"/>
                  <a:pt x="492242" y="2706688"/>
                </a:cubicBezTo>
                <a:cubicBezTo>
                  <a:pt x="412638" y="2517849"/>
                  <a:pt x="336351" y="2279316"/>
                  <a:pt x="266698" y="2014280"/>
                </a:cubicBezTo>
                <a:cubicBezTo>
                  <a:pt x="535361" y="1129719"/>
                  <a:pt x="711152" y="0"/>
                  <a:pt x="711152" y="0"/>
                </a:cubicBezTo>
                <a:close/>
              </a:path>
            </a:pathLst>
          </a:custGeom>
          <a:solidFill>
            <a:schemeClr val="tx2"/>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26" name="TextBox 25">
            <a:extLst>
              <a:ext uri="{FF2B5EF4-FFF2-40B4-BE49-F238E27FC236}">
                <a16:creationId xmlns:a16="http://schemas.microsoft.com/office/drawing/2014/main" id="{6A920E38-04F5-40B7-9896-3DF344128151}"/>
              </a:ext>
            </a:extLst>
          </p:cNvPr>
          <p:cNvSpPr txBox="1"/>
          <p:nvPr/>
        </p:nvSpPr>
        <p:spPr>
          <a:xfrm>
            <a:off x="2869980" y="3466551"/>
            <a:ext cx="910827" cy="553998"/>
          </a:xfrm>
          <a:prstGeom prst="rect">
            <a:avLst/>
          </a:prstGeom>
          <a:noFill/>
        </p:spPr>
        <p:txBody>
          <a:bodyPr wrap="none" rtlCol="0">
            <a:spAutoFit/>
          </a:bodyPr>
          <a:lstStyle/>
          <a:p>
            <a:r>
              <a:rPr lang="en-US" sz="3000" dirty="0">
                <a:latin typeface="Roboto" panose="02000000000000000000" pitchFamily="2" charset="0"/>
                <a:ea typeface="Roboto" panose="02000000000000000000" pitchFamily="2" charset="0"/>
              </a:rPr>
              <a:t>20%</a:t>
            </a:r>
          </a:p>
        </p:txBody>
      </p:sp>
      <p:sp>
        <p:nvSpPr>
          <p:cNvPr id="49" name="TextBox 48">
            <a:extLst>
              <a:ext uri="{FF2B5EF4-FFF2-40B4-BE49-F238E27FC236}">
                <a16:creationId xmlns:a16="http://schemas.microsoft.com/office/drawing/2014/main" id="{B51BD708-1300-4414-8F7A-B97C2B71DE3B}"/>
              </a:ext>
            </a:extLst>
          </p:cNvPr>
          <p:cNvSpPr txBox="1"/>
          <p:nvPr/>
        </p:nvSpPr>
        <p:spPr>
          <a:xfrm>
            <a:off x="3785094" y="2615104"/>
            <a:ext cx="910827" cy="553998"/>
          </a:xfrm>
          <a:prstGeom prst="rect">
            <a:avLst/>
          </a:prstGeom>
          <a:noFill/>
        </p:spPr>
        <p:txBody>
          <a:bodyPr wrap="none" rtlCol="0">
            <a:spAutoFit/>
          </a:bodyPr>
          <a:lstStyle/>
          <a:p>
            <a:r>
              <a:rPr lang="en-US" sz="3000" dirty="0">
                <a:latin typeface="Roboto" panose="02000000000000000000" pitchFamily="2" charset="0"/>
                <a:ea typeface="Roboto" panose="02000000000000000000" pitchFamily="2" charset="0"/>
              </a:rPr>
              <a:t>30%</a:t>
            </a:r>
          </a:p>
        </p:txBody>
      </p:sp>
      <p:sp>
        <p:nvSpPr>
          <p:cNvPr id="50" name="TextBox 49">
            <a:extLst>
              <a:ext uri="{FF2B5EF4-FFF2-40B4-BE49-F238E27FC236}">
                <a16:creationId xmlns:a16="http://schemas.microsoft.com/office/drawing/2014/main" id="{FB0715A9-3BD3-421C-B16B-755B0139BA30}"/>
              </a:ext>
            </a:extLst>
          </p:cNvPr>
          <p:cNvSpPr txBox="1"/>
          <p:nvPr/>
        </p:nvSpPr>
        <p:spPr>
          <a:xfrm>
            <a:off x="4764593" y="1983424"/>
            <a:ext cx="910827" cy="553998"/>
          </a:xfrm>
          <a:prstGeom prst="rect">
            <a:avLst/>
          </a:prstGeom>
          <a:noFill/>
        </p:spPr>
        <p:txBody>
          <a:bodyPr wrap="none" rtlCol="0">
            <a:spAutoFit/>
          </a:bodyPr>
          <a:lstStyle/>
          <a:p>
            <a:r>
              <a:rPr lang="en-US" sz="3000" dirty="0">
                <a:latin typeface="Roboto" panose="02000000000000000000" pitchFamily="2" charset="0"/>
                <a:ea typeface="Roboto" panose="02000000000000000000" pitchFamily="2" charset="0"/>
              </a:rPr>
              <a:t>40%</a:t>
            </a:r>
          </a:p>
        </p:txBody>
      </p:sp>
      <p:sp>
        <p:nvSpPr>
          <p:cNvPr id="51" name="TextBox 50">
            <a:extLst>
              <a:ext uri="{FF2B5EF4-FFF2-40B4-BE49-F238E27FC236}">
                <a16:creationId xmlns:a16="http://schemas.microsoft.com/office/drawing/2014/main" id="{DA4FCA66-0D0C-47D1-9A0D-318178392BD3}"/>
              </a:ext>
            </a:extLst>
          </p:cNvPr>
          <p:cNvSpPr txBox="1"/>
          <p:nvPr/>
        </p:nvSpPr>
        <p:spPr>
          <a:xfrm>
            <a:off x="5610007" y="2459171"/>
            <a:ext cx="910827" cy="553998"/>
          </a:xfrm>
          <a:prstGeom prst="rect">
            <a:avLst/>
          </a:prstGeom>
          <a:noFill/>
        </p:spPr>
        <p:txBody>
          <a:bodyPr wrap="none" rtlCol="0">
            <a:spAutoFit/>
          </a:bodyPr>
          <a:lstStyle/>
          <a:p>
            <a:r>
              <a:rPr lang="en-US" sz="3000" dirty="0">
                <a:latin typeface="Roboto" panose="02000000000000000000" pitchFamily="2" charset="0"/>
                <a:ea typeface="Roboto" panose="02000000000000000000" pitchFamily="2" charset="0"/>
              </a:rPr>
              <a:t>50%</a:t>
            </a:r>
          </a:p>
        </p:txBody>
      </p:sp>
      <p:sp>
        <p:nvSpPr>
          <p:cNvPr id="52" name="TextBox 51">
            <a:extLst>
              <a:ext uri="{FF2B5EF4-FFF2-40B4-BE49-F238E27FC236}">
                <a16:creationId xmlns:a16="http://schemas.microsoft.com/office/drawing/2014/main" id="{46C7DA9B-1276-4C17-9D92-FD349344FF05}"/>
              </a:ext>
            </a:extLst>
          </p:cNvPr>
          <p:cNvSpPr txBox="1"/>
          <p:nvPr/>
        </p:nvSpPr>
        <p:spPr>
          <a:xfrm>
            <a:off x="6507498" y="1575836"/>
            <a:ext cx="910827" cy="553998"/>
          </a:xfrm>
          <a:prstGeom prst="rect">
            <a:avLst/>
          </a:prstGeom>
          <a:noFill/>
        </p:spPr>
        <p:txBody>
          <a:bodyPr wrap="none" rtlCol="0">
            <a:spAutoFit/>
          </a:bodyPr>
          <a:lstStyle/>
          <a:p>
            <a:r>
              <a:rPr lang="en-US" sz="3000" dirty="0">
                <a:latin typeface="Roboto" panose="02000000000000000000" pitchFamily="2" charset="0"/>
                <a:ea typeface="Roboto" panose="02000000000000000000" pitchFamily="2" charset="0"/>
              </a:rPr>
              <a:t>60%</a:t>
            </a:r>
          </a:p>
        </p:txBody>
      </p:sp>
      <p:sp>
        <p:nvSpPr>
          <p:cNvPr id="53" name="TextBox 52">
            <a:extLst>
              <a:ext uri="{FF2B5EF4-FFF2-40B4-BE49-F238E27FC236}">
                <a16:creationId xmlns:a16="http://schemas.microsoft.com/office/drawing/2014/main" id="{646506B5-7EB5-4DDB-AB7D-0D79657E7DE2}"/>
              </a:ext>
            </a:extLst>
          </p:cNvPr>
          <p:cNvSpPr txBox="1"/>
          <p:nvPr/>
        </p:nvSpPr>
        <p:spPr>
          <a:xfrm>
            <a:off x="7418325" y="2208940"/>
            <a:ext cx="910827" cy="553998"/>
          </a:xfrm>
          <a:prstGeom prst="rect">
            <a:avLst/>
          </a:prstGeom>
          <a:noFill/>
        </p:spPr>
        <p:txBody>
          <a:bodyPr wrap="none" rtlCol="0">
            <a:spAutoFit/>
          </a:bodyPr>
          <a:lstStyle/>
          <a:p>
            <a:r>
              <a:rPr lang="en-US" sz="3000" dirty="0">
                <a:latin typeface="Roboto" panose="02000000000000000000" pitchFamily="2" charset="0"/>
                <a:ea typeface="Roboto" panose="02000000000000000000" pitchFamily="2" charset="0"/>
              </a:rPr>
              <a:t>70%</a:t>
            </a:r>
          </a:p>
        </p:txBody>
      </p:sp>
      <p:sp>
        <p:nvSpPr>
          <p:cNvPr id="58" name="Rectangle 57">
            <a:extLst>
              <a:ext uri="{FF2B5EF4-FFF2-40B4-BE49-F238E27FC236}">
                <a16:creationId xmlns:a16="http://schemas.microsoft.com/office/drawing/2014/main" id="{3A0F07AD-240F-4C2C-AF42-C13A38E4997F}"/>
              </a:ext>
            </a:extLst>
          </p:cNvPr>
          <p:cNvSpPr/>
          <p:nvPr/>
        </p:nvSpPr>
        <p:spPr>
          <a:xfrm>
            <a:off x="1299029" y="5670786"/>
            <a:ext cx="9593943" cy="861774"/>
          </a:xfrm>
          <a:prstGeom prst="rect">
            <a:avLst/>
          </a:prstGeom>
        </p:spPr>
        <p:txBody>
          <a:bodyPr wrap="square">
            <a:spAutoFit/>
          </a:bodyPr>
          <a:lstStyle/>
          <a:p>
            <a:pPr algn="ctr">
              <a:lnSpc>
                <a:spcPts val="2000"/>
              </a:lnSpc>
            </a:pP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 remaining essentially unchanged. </a:t>
            </a:r>
          </a:p>
        </p:txBody>
      </p:sp>
    </p:spTree>
    <p:extLst>
      <p:ext uri="{BB962C8B-B14F-4D97-AF65-F5344CB8AC3E}">
        <p14:creationId xmlns:p14="http://schemas.microsoft.com/office/powerpoint/2010/main" val="3278443442"/>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93" name="Rectangle 292">
            <a:extLst>
              <a:ext uri="{FF2B5EF4-FFF2-40B4-BE49-F238E27FC236}">
                <a16:creationId xmlns:a16="http://schemas.microsoft.com/office/drawing/2014/main" id="{204F0DEF-826A-4908-B132-226308D8008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18</a:t>
            </a:fld>
            <a:endParaRPr lang="en-US" dirty="0"/>
          </a:p>
        </p:txBody>
      </p:sp>
      <p:sp>
        <p:nvSpPr>
          <p:cNvPr id="6" name="Subtitle 5">
            <a:extLst>
              <a:ext uri="{FF2B5EF4-FFF2-40B4-BE49-F238E27FC236}">
                <a16:creationId xmlns:a16="http://schemas.microsoft.com/office/drawing/2014/main" id="{232FBFEB-E6EE-4809-BFA1-1E4D6A409235}"/>
              </a:ext>
            </a:extLst>
          </p:cNvPr>
          <p:cNvSpPr>
            <a:spLocks noGrp="1"/>
          </p:cNvSpPr>
          <p:nvPr>
            <p:ph type="subTitle" idx="4294967295"/>
          </p:nvPr>
        </p:nvSpPr>
        <p:spPr>
          <a:xfrm>
            <a:off x="838200" y="1135063"/>
            <a:ext cx="10515600" cy="244475"/>
          </a:xfrm>
          <a:prstGeom prst="rect">
            <a:avLst/>
          </a:prstGeom>
        </p:spPr>
        <p:txBody>
          <a:bodyPr/>
          <a:lstStyle/>
          <a:p>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p:txBody>
      </p:sp>
      <p:sp>
        <p:nvSpPr>
          <p:cNvPr id="4" name="Title 3">
            <a:extLst>
              <a:ext uri="{FF2B5EF4-FFF2-40B4-BE49-F238E27FC236}">
                <a16:creationId xmlns:a16="http://schemas.microsoft.com/office/drawing/2014/main" id="{6A93014B-6255-4237-A35B-3F94E6595296}"/>
              </a:ext>
            </a:extLst>
          </p:cNvPr>
          <p:cNvSpPr>
            <a:spLocks noGrp="1"/>
          </p:cNvSpPr>
          <p:nvPr>
            <p:ph type="title" idx="4294967295"/>
          </p:nvPr>
        </p:nvSpPr>
        <p:spPr>
          <a:xfrm>
            <a:off x="838200" y="481013"/>
            <a:ext cx="10515600" cy="679450"/>
          </a:xfrm>
        </p:spPr>
        <p:txBody>
          <a:bodyPr/>
          <a:lstStyle/>
          <a:p>
            <a:r>
              <a:rPr lang="en-US" b="1" dirty="0"/>
              <a:t>Our Information</a:t>
            </a:r>
          </a:p>
        </p:txBody>
      </p:sp>
      <p:sp>
        <p:nvSpPr>
          <p:cNvPr id="7" name="Freeform 5">
            <a:extLst>
              <a:ext uri="{FF2B5EF4-FFF2-40B4-BE49-F238E27FC236}">
                <a16:creationId xmlns:a16="http://schemas.microsoft.com/office/drawing/2014/main" id="{3E16C889-8A28-45CD-80B7-8F7937B77696}"/>
              </a:ext>
            </a:extLst>
          </p:cNvPr>
          <p:cNvSpPr>
            <a:spLocks/>
          </p:cNvSpPr>
          <p:nvPr/>
        </p:nvSpPr>
        <p:spPr bwMode="auto">
          <a:xfrm>
            <a:off x="904875" y="1844906"/>
            <a:ext cx="2600325" cy="2603500"/>
          </a:xfrm>
          <a:custGeom>
            <a:avLst/>
            <a:gdLst>
              <a:gd name="T0" fmla="*/ 430 w 860"/>
              <a:gd name="T1" fmla="*/ 860 h 860"/>
              <a:gd name="T2" fmla="*/ 0 w 860"/>
              <a:gd name="T3" fmla="*/ 430 h 860"/>
              <a:gd name="T4" fmla="*/ 430 w 860"/>
              <a:gd name="T5" fmla="*/ 0 h 860"/>
              <a:gd name="T6" fmla="*/ 430 w 860"/>
              <a:gd name="T7" fmla="*/ 100 h 860"/>
              <a:gd name="T8" fmla="*/ 100 w 860"/>
              <a:gd name="T9" fmla="*/ 430 h 860"/>
              <a:gd name="T10" fmla="*/ 430 w 860"/>
              <a:gd name="T11" fmla="*/ 760 h 860"/>
              <a:gd name="T12" fmla="*/ 760 w 860"/>
              <a:gd name="T13" fmla="*/ 430 h 860"/>
              <a:gd name="T14" fmla="*/ 860 w 860"/>
              <a:gd name="T15" fmla="*/ 430 h 860"/>
              <a:gd name="T16" fmla="*/ 430 w 860"/>
              <a:gd name="T17" fmla="*/ 860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0" h="860">
                <a:moveTo>
                  <a:pt x="430" y="860"/>
                </a:moveTo>
                <a:cubicBezTo>
                  <a:pt x="193" y="860"/>
                  <a:pt x="0" y="668"/>
                  <a:pt x="0" y="430"/>
                </a:cubicBezTo>
                <a:cubicBezTo>
                  <a:pt x="0" y="193"/>
                  <a:pt x="193" y="0"/>
                  <a:pt x="430" y="0"/>
                </a:cubicBezTo>
                <a:cubicBezTo>
                  <a:pt x="430" y="100"/>
                  <a:pt x="430" y="100"/>
                  <a:pt x="430" y="100"/>
                </a:cubicBezTo>
                <a:cubicBezTo>
                  <a:pt x="248" y="100"/>
                  <a:pt x="100" y="248"/>
                  <a:pt x="100" y="430"/>
                </a:cubicBezTo>
                <a:cubicBezTo>
                  <a:pt x="100" y="612"/>
                  <a:pt x="248" y="760"/>
                  <a:pt x="430" y="760"/>
                </a:cubicBezTo>
                <a:cubicBezTo>
                  <a:pt x="612" y="760"/>
                  <a:pt x="760" y="612"/>
                  <a:pt x="760" y="430"/>
                </a:cubicBezTo>
                <a:cubicBezTo>
                  <a:pt x="860" y="430"/>
                  <a:pt x="860" y="430"/>
                  <a:pt x="860" y="430"/>
                </a:cubicBezTo>
                <a:cubicBezTo>
                  <a:pt x="860" y="668"/>
                  <a:pt x="667" y="860"/>
                  <a:pt x="430" y="86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8" name="Freeform 6">
            <a:extLst>
              <a:ext uri="{FF2B5EF4-FFF2-40B4-BE49-F238E27FC236}">
                <a16:creationId xmlns:a16="http://schemas.microsoft.com/office/drawing/2014/main" id="{A12B52A8-A7A0-425C-88D1-404E091158F1}"/>
              </a:ext>
            </a:extLst>
          </p:cNvPr>
          <p:cNvSpPr>
            <a:spLocks/>
          </p:cNvSpPr>
          <p:nvPr/>
        </p:nvSpPr>
        <p:spPr bwMode="auto">
          <a:xfrm>
            <a:off x="8696325" y="2195744"/>
            <a:ext cx="2600325" cy="2252663"/>
          </a:xfrm>
          <a:custGeom>
            <a:avLst/>
            <a:gdLst>
              <a:gd name="T0" fmla="*/ 430 w 860"/>
              <a:gd name="T1" fmla="*/ 744 h 744"/>
              <a:gd name="T2" fmla="*/ 0 w 860"/>
              <a:gd name="T3" fmla="*/ 314 h 744"/>
              <a:gd name="T4" fmla="*/ 136 w 860"/>
              <a:gd name="T5" fmla="*/ 0 h 744"/>
              <a:gd name="T6" fmla="*/ 205 w 860"/>
              <a:gd name="T7" fmla="*/ 73 h 744"/>
              <a:gd name="T8" fmla="*/ 100 w 860"/>
              <a:gd name="T9" fmla="*/ 314 h 744"/>
              <a:gd name="T10" fmla="*/ 430 w 860"/>
              <a:gd name="T11" fmla="*/ 644 h 744"/>
              <a:gd name="T12" fmla="*/ 760 w 860"/>
              <a:gd name="T13" fmla="*/ 314 h 744"/>
              <a:gd name="T14" fmla="*/ 860 w 860"/>
              <a:gd name="T15" fmla="*/ 314 h 744"/>
              <a:gd name="T16" fmla="*/ 430 w 860"/>
              <a:gd name="T17" fmla="*/ 744 h 7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0" h="744">
                <a:moveTo>
                  <a:pt x="430" y="744"/>
                </a:moveTo>
                <a:cubicBezTo>
                  <a:pt x="193" y="744"/>
                  <a:pt x="0" y="552"/>
                  <a:pt x="0" y="314"/>
                </a:cubicBezTo>
                <a:cubicBezTo>
                  <a:pt x="0" y="196"/>
                  <a:pt x="50" y="81"/>
                  <a:pt x="136" y="0"/>
                </a:cubicBezTo>
                <a:cubicBezTo>
                  <a:pt x="205" y="73"/>
                  <a:pt x="205" y="73"/>
                  <a:pt x="205" y="73"/>
                </a:cubicBezTo>
                <a:cubicBezTo>
                  <a:pt x="137" y="136"/>
                  <a:pt x="100" y="222"/>
                  <a:pt x="100" y="314"/>
                </a:cubicBezTo>
                <a:cubicBezTo>
                  <a:pt x="100" y="496"/>
                  <a:pt x="248" y="644"/>
                  <a:pt x="430" y="644"/>
                </a:cubicBezTo>
                <a:cubicBezTo>
                  <a:pt x="612" y="644"/>
                  <a:pt x="760" y="496"/>
                  <a:pt x="760" y="314"/>
                </a:cubicBezTo>
                <a:cubicBezTo>
                  <a:pt x="860" y="314"/>
                  <a:pt x="860" y="314"/>
                  <a:pt x="860" y="314"/>
                </a:cubicBezTo>
                <a:cubicBezTo>
                  <a:pt x="860" y="552"/>
                  <a:pt x="667" y="744"/>
                  <a:pt x="430" y="744"/>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9" name="Freeform 7">
            <a:extLst>
              <a:ext uri="{FF2B5EF4-FFF2-40B4-BE49-F238E27FC236}">
                <a16:creationId xmlns:a16="http://schemas.microsoft.com/office/drawing/2014/main" id="{E4E1F225-EAC4-4761-8484-7F1F1F335248}"/>
              </a:ext>
            </a:extLst>
          </p:cNvPr>
          <p:cNvSpPr>
            <a:spLocks/>
          </p:cNvSpPr>
          <p:nvPr/>
        </p:nvSpPr>
        <p:spPr bwMode="auto">
          <a:xfrm>
            <a:off x="4800600" y="1844906"/>
            <a:ext cx="2600325" cy="2603500"/>
          </a:xfrm>
          <a:custGeom>
            <a:avLst/>
            <a:gdLst>
              <a:gd name="T0" fmla="*/ 430 w 860"/>
              <a:gd name="T1" fmla="*/ 860 h 860"/>
              <a:gd name="T2" fmla="*/ 0 w 860"/>
              <a:gd name="T3" fmla="*/ 430 h 860"/>
              <a:gd name="T4" fmla="*/ 430 w 860"/>
              <a:gd name="T5" fmla="*/ 0 h 860"/>
              <a:gd name="T6" fmla="*/ 794 w 860"/>
              <a:gd name="T7" fmla="*/ 201 h 860"/>
              <a:gd name="T8" fmla="*/ 709 w 860"/>
              <a:gd name="T9" fmla="*/ 254 h 860"/>
              <a:gd name="T10" fmla="*/ 430 w 860"/>
              <a:gd name="T11" fmla="*/ 100 h 860"/>
              <a:gd name="T12" fmla="*/ 100 w 860"/>
              <a:gd name="T13" fmla="*/ 430 h 860"/>
              <a:gd name="T14" fmla="*/ 430 w 860"/>
              <a:gd name="T15" fmla="*/ 760 h 860"/>
              <a:gd name="T16" fmla="*/ 760 w 860"/>
              <a:gd name="T17" fmla="*/ 430 h 860"/>
              <a:gd name="T18" fmla="*/ 860 w 860"/>
              <a:gd name="T19" fmla="*/ 430 h 860"/>
              <a:gd name="T20" fmla="*/ 430 w 860"/>
              <a:gd name="T21" fmla="*/ 860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60" h="860">
                <a:moveTo>
                  <a:pt x="430" y="860"/>
                </a:moveTo>
                <a:cubicBezTo>
                  <a:pt x="193" y="860"/>
                  <a:pt x="0" y="668"/>
                  <a:pt x="0" y="430"/>
                </a:cubicBezTo>
                <a:cubicBezTo>
                  <a:pt x="0" y="193"/>
                  <a:pt x="193" y="0"/>
                  <a:pt x="430" y="0"/>
                </a:cubicBezTo>
                <a:cubicBezTo>
                  <a:pt x="578" y="0"/>
                  <a:pt x="714" y="75"/>
                  <a:pt x="794" y="201"/>
                </a:cubicBezTo>
                <a:cubicBezTo>
                  <a:pt x="709" y="254"/>
                  <a:pt x="709" y="254"/>
                  <a:pt x="709" y="254"/>
                </a:cubicBezTo>
                <a:cubicBezTo>
                  <a:pt x="648" y="158"/>
                  <a:pt x="544" y="100"/>
                  <a:pt x="430" y="100"/>
                </a:cubicBezTo>
                <a:cubicBezTo>
                  <a:pt x="248" y="100"/>
                  <a:pt x="100" y="248"/>
                  <a:pt x="100" y="430"/>
                </a:cubicBezTo>
                <a:cubicBezTo>
                  <a:pt x="100" y="612"/>
                  <a:pt x="248" y="760"/>
                  <a:pt x="430" y="760"/>
                </a:cubicBezTo>
                <a:cubicBezTo>
                  <a:pt x="612" y="760"/>
                  <a:pt x="760" y="612"/>
                  <a:pt x="760" y="430"/>
                </a:cubicBezTo>
                <a:cubicBezTo>
                  <a:pt x="860" y="430"/>
                  <a:pt x="860" y="430"/>
                  <a:pt x="860" y="430"/>
                </a:cubicBezTo>
                <a:cubicBezTo>
                  <a:pt x="860" y="668"/>
                  <a:pt x="667" y="860"/>
                  <a:pt x="430" y="860"/>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28" name="AutoShape 13">
            <a:extLst>
              <a:ext uri="{FF2B5EF4-FFF2-40B4-BE49-F238E27FC236}">
                <a16:creationId xmlns:a16="http://schemas.microsoft.com/office/drawing/2014/main" id="{4B97567E-A4D0-4449-B258-C5676ABBB54E}"/>
              </a:ext>
            </a:extLst>
          </p:cNvPr>
          <p:cNvSpPr>
            <a:spLocks/>
          </p:cNvSpPr>
          <p:nvPr/>
        </p:nvSpPr>
        <p:spPr bwMode="auto">
          <a:xfrm>
            <a:off x="1783384" y="2684470"/>
            <a:ext cx="715400" cy="927546"/>
          </a:xfrm>
          <a:custGeom>
            <a:avLst/>
            <a:gdLst/>
            <a:ahLst/>
            <a:cxnLst/>
            <a:rect l="0" t="0" r="r" b="b"/>
            <a:pathLst>
              <a:path w="21600" h="21600">
                <a:moveTo>
                  <a:pt x="8364" y="12792"/>
                </a:moveTo>
                <a:lnTo>
                  <a:pt x="8364" y="11292"/>
                </a:lnTo>
                <a:lnTo>
                  <a:pt x="8188" y="11130"/>
                </a:lnTo>
                <a:cubicBezTo>
                  <a:pt x="8144" y="11088"/>
                  <a:pt x="7097" y="10094"/>
                  <a:pt x="6693" y="8736"/>
                </a:cubicBezTo>
                <a:lnTo>
                  <a:pt x="6623" y="8505"/>
                </a:lnTo>
                <a:lnTo>
                  <a:pt x="6365" y="8377"/>
                </a:lnTo>
                <a:cubicBezTo>
                  <a:pt x="6188" y="8289"/>
                  <a:pt x="6082" y="8142"/>
                  <a:pt x="6082" y="7983"/>
                </a:cubicBezTo>
                <a:lnTo>
                  <a:pt x="6082" y="6572"/>
                </a:lnTo>
                <a:cubicBezTo>
                  <a:pt x="6082" y="6441"/>
                  <a:pt x="6155" y="6318"/>
                  <a:pt x="6290" y="6225"/>
                </a:cubicBezTo>
                <a:lnTo>
                  <a:pt x="6536" y="6051"/>
                </a:lnTo>
                <a:lnTo>
                  <a:pt x="6532" y="3676"/>
                </a:lnTo>
                <a:cubicBezTo>
                  <a:pt x="6530" y="3668"/>
                  <a:pt x="6396" y="2793"/>
                  <a:pt x="7190" y="2095"/>
                </a:cubicBezTo>
                <a:cubicBezTo>
                  <a:pt x="7887" y="1483"/>
                  <a:pt x="9100" y="1172"/>
                  <a:pt x="10798" y="1172"/>
                </a:cubicBezTo>
                <a:cubicBezTo>
                  <a:pt x="12494" y="1172"/>
                  <a:pt x="13706" y="1480"/>
                  <a:pt x="14401" y="2088"/>
                </a:cubicBezTo>
                <a:cubicBezTo>
                  <a:pt x="15191" y="2777"/>
                  <a:pt x="15071" y="3661"/>
                  <a:pt x="15072" y="3661"/>
                </a:cubicBezTo>
                <a:lnTo>
                  <a:pt x="15061" y="6051"/>
                </a:lnTo>
                <a:lnTo>
                  <a:pt x="15313" y="6228"/>
                </a:lnTo>
                <a:cubicBezTo>
                  <a:pt x="15446" y="6320"/>
                  <a:pt x="15518" y="6442"/>
                  <a:pt x="15518" y="6572"/>
                </a:cubicBezTo>
                <a:lnTo>
                  <a:pt x="15518" y="7983"/>
                </a:lnTo>
                <a:cubicBezTo>
                  <a:pt x="15518" y="8188"/>
                  <a:pt x="15343" y="8367"/>
                  <a:pt x="15085" y="8429"/>
                </a:cubicBezTo>
                <a:lnTo>
                  <a:pt x="14706" y="8517"/>
                </a:lnTo>
                <a:lnTo>
                  <a:pt x="14583" y="8808"/>
                </a:lnTo>
                <a:cubicBezTo>
                  <a:pt x="14286" y="9520"/>
                  <a:pt x="13865" y="10176"/>
                  <a:pt x="13333" y="10756"/>
                </a:cubicBezTo>
                <a:cubicBezTo>
                  <a:pt x="13203" y="10896"/>
                  <a:pt x="13079" y="11022"/>
                  <a:pt x="12969" y="11117"/>
                </a:cubicBezTo>
                <a:lnTo>
                  <a:pt x="12779" y="11282"/>
                </a:lnTo>
                <a:lnTo>
                  <a:pt x="12779" y="12825"/>
                </a:lnTo>
                <a:cubicBezTo>
                  <a:pt x="12779" y="13537"/>
                  <a:pt x="13292" y="14177"/>
                  <a:pt x="14118" y="14496"/>
                </a:cubicBezTo>
                <a:lnTo>
                  <a:pt x="18478" y="16178"/>
                </a:lnTo>
                <a:cubicBezTo>
                  <a:pt x="19467" y="16559"/>
                  <a:pt x="20082" y="17327"/>
                  <a:pt x="20082" y="18182"/>
                </a:cubicBezTo>
                <a:lnTo>
                  <a:pt x="20089" y="19224"/>
                </a:lnTo>
                <a:cubicBezTo>
                  <a:pt x="19871" y="19567"/>
                  <a:pt x="16787" y="20429"/>
                  <a:pt x="10798" y="20429"/>
                </a:cubicBezTo>
                <a:cubicBezTo>
                  <a:pt x="4812" y="20429"/>
                  <a:pt x="1729" y="19567"/>
                  <a:pt x="1517" y="19253"/>
                </a:cubicBezTo>
                <a:lnTo>
                  <a:pt x="1517" y="18112"/>
                </a:lnTo>
                <a:cubicBezTo>
                  <a:pt x="1517" y="17293"/>
                  <a:pt x="2097" y="16540"/>
                  <a:pt x="3030" y="16147"/>
                </a:cubicBezTo>
                <a:lnTo>
                  <a:pt x="7101" y="14432"/>
                </a:lnTo>
                <a:cubicBezTo>
                  <a:pt x="7880" y="14105"/>
                  <a:pt x="8364" y="13476"/>
                  <a:pt x="8364" y="12792"/>
                </a:cubicBezTo>
                <a:close/>
                <a:moveTo>
                  <a:pt x="19158" y="15132"/>
                </a:moveTo>
                <a:lnTo>
                  <a:pt x="14798" y="13451"/>
                </a:lnTo>
                <a:cubicBezTo>
                  <a:pt x="14489" y="13330"/>
                  <a:pt x="14297" y="13090"/>
                  <a:pt x="14297" y="12825"/>
                </a:cubicBezTo>
                <a:lnTo>
                  <a:pt x="14297" y="11716"/>
                </a:lnTo>
                <a:cubicBezTo>
                  <a:pt x="14385" y="11629"/>
                  <a:pt x="14475" y="11535"/>
                  <a:pt x="14568" y="11434"/>
                </a:cubicBezTo>
                <a:cubicBezTo>
                  <a:pt x="15127" y="10826"/>
                  <a:pt x="15580" y="10150"/>
                  <a:pt x="15915" y="9422"/>
                </a:cubicBezTo>
                <a:cubicBezTo>
                  <a:pt x="16600" y="9140"/>
                  <a:pt x="17036" y="8585"/>
                  <a:pt x="17036" y="7983"/>
                </a:cubicBezTo>
                <a:lnTo>
                  <a:pt x="17036" y="6572"/>
                </a:lnTo>
                <a:cubicBezTo>
                  <a:pt x="17036" y="6209"/>
                  <a:pt x="16874" y="5855"/>
                  <a:pt x="16579" y="5565"/>
                </a:cubicBezTo>
                <a:lnTo>
                  <a:pt x="16578" y="3798"/>
                </a:lnTo>
                <a:cubicBezTo>
                  <a:pt x="16608" y="3562"/>
                  <a:pt x="16701" y="2336"/>
                  <a:pt x="15550" y="1322"/>
                </a:cubicBezTo>
                <a:cubicBezTo>
                  <a:pt x="14552" y="445"/>
                  <a:pt x="12954" y="0"/>
                  <a:pt x="10798" y="0"/>
                </a:cubicBezTo>
                <a:cubicBezTo>
                  <a:pt x="8646" y="0"/>
                  <a:pt x="7049" y="445"/>
                  <a:pt x="6050" y="1322"/>
                </a:cubicBezTo>
                <a:cubicBezTo>
                  <a:pt x="4886" y="2347"/>
                  <a:pt x="4990" y="3566"/>
                  <a:pt x="5021" y="3775"/>
                </a:cubicBezTo>
                <a:lnTo>
                  <a:pt x="5021" y="5565"/>
                </a:lnTo>
                <a:cubicBezTo>
                  <a:pt x="4726" y="5855"/>
                  <a:pt x="4564" y="6209"/>
                  <a:pt x="4564" y="6572"/>
                </a:cubicBezTo>
                <a:lnTo>
                  <a:pt x="4564" y="7983"/>
                </a:lnTo>
                <a:cubicBezTo>
                  <a:pt x="4564" y="8454"/>
                  <a:pt x="4825" y="8896"/>
                  <a:pt x="5282" y="9207"/>
                </a:cubicBezTo>
                <a:cubicBezTo>
                  <a:pt x="5700" y="10425"/>
                  <a:pt x="6519" y="11362"/>
                  <a:pt x="6847" y="11703"/>
                </a:cubicBezTo>
                <a:lnTo>
                  <a:pt x="6847" y="12792"/>
                </a:lnTo>
                <a:cubicBezTo>
                  <a:pt x="6847" y="13047"/>
                  <a:pt x="6666" y="13281"/>
                  <a:pt x="6375" y="13404"/>
                </a:cubicBezTo>
                <a:lnTo>
                  <a:pt x="2304" y="15119"/>
                </a:lnTo>
                <a:cubicBezTo>
                  <a:pt x="883" y="15716"/>
                  <a:pt x="0" y="16863"/>
                  <a:pt x="0" y="18112"/>
                </a:cubicBezTo>
                <a:lnTo>
                  <a:pt x="0" y="19253"/>
                </a:lnTo>
                <a:cubicBezTo>
                  <a:pt x="0" y="21534"/>
                  <a:pt x="9693" y="21600"/>
                  <a:pt x="10798" y="21600"/>
                </a:cubicBezTo>
                <a:cubicBezTo>
                  <a:pt x="11904" y="21600"/>
                  <a:pt x="21600" y="21534"/>
                  <a:pt x="21600" y="19253"/>
                </a:cubicBezTo>
                <a:lnTo>
                  <a:pt x="21600" y="18182"/>
                </a:lnTo>
                <a:cubicBezTo>
                  <a:pt x="21600" y="16883"/>
                  <a:pt x="20664" y="15715"/>
                  <a:pt x="19158" y="15132"/>
                </a:cubicBezTo>
                <a:close/>
                <a:moveTo>
                  <a:pt x="19158" y="15132"/>
                </a:moveTo>
              </a:path>
            </a:pathLst>
          </a:custGeom>
          <a:solidFill>
            <a:schemeClr val="accent2"/>
          </a:solidFill>
          <a:ln>
            <a:no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29" name="AutoShape 4">
            <a:extLst>
              <a:ext uri="{FF2B5EF4-FFF2-40B4-BE49-F238E27FC236}">
                <a16:creationId xmlns:a16="http://schemas.microsoft.com/office/drawing/2014/main" id="{BB2F32E4-8797-4917-B25F-BE95AF3F3164}"/>
              </a:ext>
            </a:extLst>
          </p:cNvPr>
          <p:cNvSpPr>
            <a:spLocks/>
          </p:cNvSpPr>
          <p:nvPr/>
        </p:nvSpPr>
        <p:spPr bwMode="auto">
          <a:xfrm>
            <a:off x="5675518" y="2762641"/>
            <a:ext cx="850490" cy="734426"/>
          </a:xfrm>
          <a:custGeom>
            <a:avLst/>
            <a:gdLst/>
            <a:ahLst/>
            <a:cxnLst/>
            <a:rect l="0" t="0" r="r" b="b"/>
            <a:pathLst>
              <a:path w="21600" h="21600">
                <a:moveTo>
                  <a:pt x="19915" y="17200"/>
                </a:moveTo>
                <a:lnTo>
                  <a:pt x="1684" y="17200"/>
                </a:lnTo>
                <a:cubicBezTo>
                  <a:pt x="1457" y="17200"/>
                  <a:pt x="1273" y="16987"/>
                  <a:pt x="1273" y="16723"/>
                </a:cubicBezTo>
                <a:lnTo>
                  <a:pt x="1273" y="15181"/>
                </a:lnTo>
                <a:lnTo>
                  <a:pt x="20327" y="15181"/>
                </a:lnTo>
                <a:lnTo>
                  <a:pt x="20327" y="16723"/>
                </a:lnTo>
                <a:cubicBezTo>
                  <a:pt x="20327" y="16987"/>
                  <a:pt x="20142" y="17200"/>
                  <a:pt x="19915" y="17200"/>
                </a:cubicBezTo>
                <a:cubicBezTo>
                  <a:pt x="19915" y="17200"/>
                  <a:pt x="19915" y="17200"/>
                  <a:pt x="19915" y="17200"/>
                </a:cubicBezTo>
                <a:close/>
                <a:moveTo>
                  <a:pt x="1684" y="1475"/>
                </a:moveTo>
                <a:lnTo>
                  <a:pt x="19915" y="1475"/>
                </a:lnTo>
                <a:cubicBezTo>
                  <a:pt x="20142" y="1475"/>
                  <a:pt x="20327" y="1688"/>
                  <a:pt x="20327" y="1951"/>
                </a:cubicBezTo>
                <a:lnTo>
                  <a:pt x="20327" y="13707"/>
                </a:lnTo>
                <a:lnTo>
                  <a:pt x="1273" y="13707"/>
                </a:lnTo>
                <a:lnTo>
                  <a:pt x="1273" y="1951"/>
                </a:lnTo>
                <a:cubicBezTo>
                  <a:pt x="1273" y="1688"/>
                  <a:pt x="1457" y="1475"/>
                  <a:pt x="1684" y="1475"/>
                </a:cubicBezTo>
                <a:cubicBezTo>
                  <a:pt x="1684" y="1475"/>
                  <a:pt x="1684" y="1475"/>
                  <a:pt x="1684" y="1475"/>
                </a:cubicBezTo>
                <a:close/>
                <a:moveTo>
                  <a:pt x="19915" y="0"/>
                </a:moveTo>
                <a:lnTo>
                  <a:pt x="1684" y="0"/>
                </a:lnTo>
                <a:cubicBezTo>
                  <a:pt x="756" y="0"/>
                  <a:pt x="0" y="875"/>
                  <a:pt x="0" y="1951"/>
                </a:cubicBezTo>
                <a:lnTo>
                  <a:pt x="0" y="16723"/>
                </a:lnTo>
                <a:cubicBezTo>
                  <a:pt x="0" y="17800"/>
                  <a:pt x="756" y="18675"/>
                  <a:pt x="1684" y="18675"/>
                </a:cubicBezTo>
                <a:lnTo>
                  <a:pt x="10163" y="18675"/>
                </a:lnTo>
                <a:lnTo>
                  <a:pt x="10163" y="20125"/>
                </a:lnTo>
                <a:lnTo>
                  <a:pt x="7934" y="20125"/>
                </a:lnTo>
                <a:lnTo>
                  <a:pt x="7934" y="21600"/>
                </a:lnTo>
                <a:lnTo>
                  <a:pt x="13665" y="21600"/>
                </a:lnTo>
                <a:lnTo>
                  <a:pt x="13665" y="20125"/>
                </a:lnTo>
                <a:lnTo>
                  <a:pt x="11436" y="20125"/>
                </a:lnTo>
                <a:lnTo>
                  <a:pt x="11436" y="18675"/>
                </a:lnTo>
                <a:lnTo>
                  <a:pt x="19915" y="18675"/>
                </a:lnTo>
                <a:cubicBezTo>
                  <a:pt x="20844" y="18675"/>
                  <a:pt x="21600" y="17800"/>
                  <a:pt x="21600" y="16723"/>
                </a:cubicBezTo>
                <a:lnTo>
                  <a:pt x="21600" y="1951"/>
                </a:lnTo>
                <a:cubicBezTo>
                  <a:pt x="21600" y="875"/>
                  <a:pt x="20844" y="0"/>
                  <a:pt x="19915" y="0"/>
                </a:cubicBezTo>
                <a:cubicBezTo>
                  <a:pt x="19915" y="0"/>
                  <a:pt x="19915" y="0"/>
                  <a:pt x="19915" y="0"/>
                </a:cubicBezTo>
                <a:close/>
                <a:moveTo>
                  <a:pt x="19915" y="0"/>
                </a:moveTo>
              </a:path>
            </a:pathLst>
          </a:custGeom>
          <a:solidFill>
            <a:schemeClr val="accent3"/>
          </a:solidFill>
          <a:ln>
            <a:no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30" name="Freeform 34">
            <a:extLst>
              <a:ext uri="{FF2B5EF4-FFF2-40B4-BE49-F238E27FC236}">
                <a16:creationId xmlns:a16="http://schemas.microsoft.com/office/drawing/2014/main" id="{D1BE8CE7-6902-4DB8-906B-A6879A0B33D4}"/>
              </a:ext>
            </a:extLst>
          </p:cNvPr>
          <p:cNvSpPr>
            <a:spLocks noEditPoints="1"/>
          </p:cNvSpPr>
          <p:nvPr/>
        </p:nvSpPr>
        <p:spPr bwMode="auto">
          <a:xfrm>
            <a:off x="9547996" y="2871962"/>
            <a:ext cx="816409" cy="740054"/>
          </a:xfrm>
          <a:custGeom>
            <a:avLst/>
            <a:gdLst>
              <a:gd name="T0" fmla="*/ 410 w 417"/>
              <a:gd name="T1" fmla="*/ 108 h 378"/>
              <a:gd name="T2" fmla="*/ 315 w 417"/>
              <a:gd name="T3" fmla="*/ 0 h 378"/>
              <a:gd name="T4" fmla="*/ 102 w 417"/>
              <a:gd name="T5" fmla="*/ 0 h 378"/>
              <a:gd name="T6" fmla="*/ 7 w 417"/>
              <a:gd name="T7" fmla="*/ 108 h 378"/>
              <a:gd name="T8" fmla="*/ 0 w 417"/>
              <a:gd name="T9" fmla="*/ 118 h 378"/>
              <a:gd name="T10" fmla="*/ 7 w 417"/>
              <a:gd name="T11" fmla="*/ 125 h 378"/>
              <a:gd name="T12" fmla="*/ 207 w 417"/>
              <a:gd name="T13" fmla="*/ 378 h 378"/>
              <a:gd name="T14" fmla="*/ 410 w 417"/>
              <a:gd name="T15" fmla="*/ 125 h 378"/>
              <a:gd name="T16" fmla="*/ 417 w 417"/>
              <a:gd name="T17" fmla="*/ 118 h 378"/>
              <a:gd name="T18" fmla="*/ 410 w 417"/>
              <a:gd name="T19" fmla="*/ 108 h 378"/>
              <a:gd name="T20" fmla="*/ 390 w 417"/>
              <a:gd name="T21" fmla="*/ 108 h 378"/>
              <a:gd name="T22" fmla="*/ 231 w 417"/>
              <a:gd name="T23" fmla="*/ 108 h 378"/>
              <a:gd name="T24" fmla="*/ 309 w 417"/>
              <a:gd name="T25" fmla="*/ 17 h 378"/>
              <a:gd name="T26" fmla="*/ 390 w 417"/>
              <a:gd name="T27" fmla="*/ 108 h 378"/>
              <a:gd name="T28" fmla="*/ 207 w 417"/>
              <a:gd name="T29" fmla="*/ 108 h 378"/>
              <a:gd name="T30" fmla="*/ 126 w 417"/>
              <a:gd name="T31" fmla="*/ 14 h 378"/>
              <a:gd name="T32" fmla="*/ 288 w 417"/>
              <a:gd name="T33" fmla="*/ 14 h 378"/>
              <a:gd name="T34" fmla="*/ 210 w 417"/>
              <a:gd name="T35" fmla="*/ 108 h 378"/>
              <a:gd name="T36" fmla="*/ 207 w 417"/>
              <a:gd name="T37" fmla="*/ 108 h 378"/>
              <a:gd name="T38" fmla="*/ 105 w 417"/>
              <a:gd name="T39" fmla="*/ 17 h 378"/>
              <a:gd name="T40" fmla="*/ 187 w 417"/>
              <a:gd name="T41" fmla="*/ 108 h 378"/>
              <a:gd name="T42" fmla="*/ 27 w 417"/>
              <a:gd name="T43" fmla="*/ 108 h 378"/>
              <a:gd name="T44" fmla="*/ 105 w 417"/>
              <a:gd name="T45" fmla="*/ 17 h 378"/>
              <a:gd name="T46" fmla="*/ 200 w 417"/>
              <a:gd name="T47" fmla="*/ 125 h 378"/>
              <a:gd name="T48" fmla="*/ 200 w 417"/>
              <a:gd name="T49" fmla="*/ 344 h 378"/>
              <a:gd name="T50" fmla="*/ 27 w 417"/>
              <a:gd name="T51" fmla="*/ 125 h 378"/>
              <a:gd name="T52" fmla="*/ 200 w 417"/>
              <a:gd name="T53" fmla="*/ 125 h 378"/>
              <a:gd name="T54" fmla="*/ 217 w 417"/>
              <a:gd name="T55" fmla="*/ 344 h 378"/>
              <a:gd name="T56" fmla="*/ 217 w 417"/>
              <a:gd name="T57" fmla="*/ 125 h 378"/>
              <a:gd name="T58" fmla="*/ 390 w 417"/>
              <a:gd name="T59" fmla="*/ 125 h 378"/>
              <a:gd name="T60" fmla="*/ 217 w 417"/>
              <a:gd name="T61" fmla="*/ 344 h 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7" h="378">
                <a:moveTo>
                  <a:pt x="410" y="108"/>
                </a:moveTo>
                <a:lnTo>
                  <a:pt x="315" y="0"/>
                </a:lnTo>
                <a:lnTo>
                  <a:pt x="102" y="0"/>
                </a:lnTo>
                <a:lnTo>
                  <a:pt x="7" y="108"/>
                </a:lnTo>
                <a:lnTo>
                  <a:pt x="0" y="118"/>
                </a:lnTo>
                <a:lnTo>
                  <a:pt x="7" y="125"/>
                </a:lnTo>
                <a:lnTo>
                  <a:pt x="207" y="378"/>
                </a:lnTo>
                <a:lnTo>
                  <a:pt x="410" y="125"/>
                </a:lnTo>
                <a:lnTo>
                  <a:pt x="417" y="118"/>
                </a:lnTo>
                <a:lnTo>
                  <a:pt x="410" y="108"/>
                </a:lnTo>
                <a:close/>
                <a:moveTo>
                  <a:pt x="390" y="108"/>
                </a:moveTo>
                <a:lnTo>
                  <a:pt x="231" y="108"/>
                </a:lnTo>
                <a:lnTo>
                  <a:pt x="309" y="17"/>
                </a:lnTo>
                <a:lnTo>
                  <a:pt x="390" y="108"/>
                </a:lnTo>
                <a:close/>
                <a:moveTo>
                  <a:pt x="207" y="108"/>
                </a:moveTo>
                <a:lnTo>
                  <a:pt x="126" y="14"/>
                </a:lnTo>
                <a:lnTo>
                  <a:pt x="288" y="14"/>
                </a:lnTo>
                <a:lnTo>
                  <a:pt x="210" y="108"/>
                </a:lnTo>
                <a:lnTo>
                  <a:pt x="207" y="108"/>
                </a:lnTo>
                <a:close/>
                <a:moveTo>
                  <a:pt x="105" y="17"/>
                </a:moveTo>
                <a:lnTo>
                  <a:pt x="187" y="108"/>
                </a:lnTo>
                <a:lnTo>
                  <a:pt x="27" y="108"/>
                </a:lnTo>
                <a:lnTo>
                  <a:pt x="105" y="17"/>
                </a:lnTo>
                <a:close/>
                <a:moveTo>
                  <a:pt x="200" y="125"/>
                </a:moveTo>
                <a:lnTo>
                  <a:pt x="200" y="344"/>
                </a:lnTo>
                <a:lnTo>
                  <a:pt x="27" y="125"/>
                </a:lnTo>
                <a:lnTo>
                  <a:pt x="200" y="125"/>
                </a:lnTo>
                <a:close/>
                <a:moveTo>
                  <a:pt x="217" y="344"/>
                </a:moveTo>
                <a:lnTo>
                  <a:pt x="217" y="125"/>
                </a:lnTo>
                <a:lnTo>
                  <a:pt x="390" y="125"/>
                </a:lnTo>
                <a:lnTo>
                  <a:pt x="217" y="344"/>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38" name="TextBox 6">
            <a:extLst>
              <a:ext uri="{FF2B5EF4-FFF2-40B4-BE49-F238E27FC236}">
                <a16:creationId xmlns:a16="http://schemas.microsoft.com/office/drawing/2014/main" id="{910DEF4F-17FA-4F0A-8B40-D6ECA36462A3}"/>
              </a:ext>
            </a:extLst>
          </p:cNvPr>
          <p:cNvSpPr txBox="1"/>
          <p:nvPr/>
        </p:nvSpPr>
        <p:spPr>
          <a:xfrm>
            <a:off x="1100534" y="4745771"/>
            <a:ext cx="2081100" cy="1374735"/>
          </a:xfrm>
          <a:prstGeom prst="rect">
            <a:avLst/>
          </a:prstGeom>
          <a:noFill/>
        </p:spPr>
        <p:txBody>
          <a:bodyPr wrap="square" numCol="1" spcCol="4572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ts val="2000"/>
              </a:lnSpc>
            </a:pPr>
            <a:r>
              <a:rPr lang="en-US" sz="1100" dirty="0" err="1">
                <a:latin typeface="Montserrat Light" charset="0"/>
                <a:ea typeface="Montserrat Light" charset="0"/>
                <a:cs typeface="Montserrat Light" charset="0"/>
              </a:rPr>
              <a:t>Lorem</a:t>
            </a:r>
            <a:r>
              <a:rPr lang="en-US" sz="1100" dirty="0">
                <a:latin typeface="Montserrat Light" charset="0"/>
                <a:ea typeface="Montserrat Light" charset="0"/>
                <a:cs typeface="Montserrat Light" charset="0"/>
              </a:rPr>
              <a:t> </a:t>
            </a:r>
            <a:r>
              <a:rPr lang="en-US" sz="1100" dirty="0" err="1">
                <a:latin typeface="Montserrat Light" charset="0"/>
                <a:ea typeface="Montserrat Light" charset="0"/>
                <a:cs typeface="Montserrat Light" charset="0"/>
              </a:rPr>
              <a:t>Ipsum</a:t>
            </a:r>
            <a:r>
              <a:rPr lang="en-US" sz="1100" dirty="0">
                <a:latin typeface="Montserrat Light" charset="0"/>
                <a:ea typeface="Montserrat Light" charset="0"/>
                <a:cs typeface="Montserrat Light" charset="0"/>
              </a:rPr>
              <a:t> is simply dummy text of the printing and typesetting industry. Lorem Ipsum has been the industry's</a:t>
            </a:r>
          </a:p>
        </p:txBody>
      </p:sp>
      <p:sp>
        <p:nvSpPr>
          <p:cNvPr id="41" name="TextBox 6">
            <a:extLst>
              <a:ext uri="{FF2B5EF4-FFF2-40B4-BE49-F238E27FC236}">
                <a16:creationId xmlns:a16="http://schemas.microsoft.com/office/drawing/2014/main" id="{91870E2F-1E87-4C07-B7D3-039258E49A70}"/>
              </a:ext>
            </a:extLst>
          </p:cNvPr>
          <p:cNvSpPr txBox="1"/>
          <p:nvPr/>
        </p:nvSpPr>
        <p:spPr>
          <a:xfrm>
            <a:off x="5008092" y="4745771"/>
            <a:ext cx="2081100" cy="1374735"/>
          </a:xfrm>
          <a:prstGeom prst="rect">
            <a:avLst/>
          </a:prstGeom>
          <a:noFill/>
        </p:spPr>
        <p:txBody>
          <a:bodyPr wrap="square" numCol="1" spcCol="4572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ts val="2000"/>
              </a:lnSpc>
            </a:pPr>
            <a:r>
              <a:rPr lang="en-US" sz="1100" dirty="0" err="1">
                <a:latin typeface="Montserrat Light" charset="0"/>
                <a:ea typeface="Montserrat Light" charset="0"/>
                <a:cs typeface="Montserrat Light" charset="0"/>
              </a:rPr>
              <a:t>Lorem</a:t>
            </a:r>
            <a:r>
              <a:rPr lang="en-US" sz="1100" dirty="0">
                <a:latin typeface="Montserrat Light" charset="0"/>
                <a:ea typeface="Montserrat Light" charset="0"/>
                <a:cs typeface="Montserrat Light" charset="0"/>
              </a:rPr>
              <a:t> </a:t>
            </a:r>
            <a:r>
              <a:rPr lang="en-US" sz="1100" dirty="0" err="1">
                <a:latin typeface="Montserrat Light" charset="0"/>
                <a:ea typeface="Montserrat Light" charset="0"/>
                <a:cs typeface="Montserrat Light" charset="0"/>
              </a:rPr>
              <a:t>Ipsum</a:t>
            </a:r>
            <a:r>
              <a:rPr lang="en-US" sz="1100" dirty="0">
                <a:latin typeface="Montserrat Light" charset="0"/>
                <a:ea typeface="Montserrat Light" charset="0"/>
                <a:cs typeface="Montserrat Light" charset="0"/>
              </a:rPr>
              <a:t> is simply dummy text of the printing and typesetting industry. Lorem Ipsum has been the industry's</a:t>
            </a:r>
          </a:p>
        </p:txBody>
      </p:sp>
      <p:sp>
        <p:nvSpPr>
          <p:cNvPr id="42" name="TextBox 6">
            <a:extLst>
              <a:ext uri="{FF2B5EF4-FFF2-40B4-BE49-F238E27FC236}">
                <a16:creationId xmlns:a16="http://schemas.microsoft.com/office/drawing/2014/main" id="{F7C967CC-D321-47E3-8D7B-4CDA43673D61}"/>
              </a:ext>
            </a:extLst>
          </p:cNvPr>
          <p:cNvSpPr txBox="1"/>
          <p:nvPr/>
        </p:nvSpPr>
        <p:spPr>
          <a:xfrm>
            <a:off x="8915650" y="4745771"/>
            <a:ext cx="2081100" cy="1374735"/>
          </a:xfrm>
          <a:prstGeom prst="rect">
            <a:avLst/>
          </a:prstGeom>
          <a:noFill/>
        </p:spPr>
        <p:txBody>
          <a:bodyPr wrap="square" numCol="1" spcCol="4572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ts val="2000"/>
              </a:lnSpc>
            </a:pPr>
            <a:r>
              <a:rPr lang="en-US" sz="1100" dirty="0" err="1">
                <a:latin typeface="Montserrat Light" charset="0"/>
                <a:ea typeface="Montserrat Light" charset="0"/>
                <a:cs typeface="Montserrat Light" charset="0"/>
              </a:rPr>
              <a:t>Lorem</a:t>
            </a:r>
            <a:r>
              <a:rPr lang="en-US" sz="1100" dirty="0">
                <a:latin typeface="Montserrat Light" charset="0"/>
                <a:ea typeface="Montserrat Light" charset="0"/>
                <a:cs typeface="Montserrat Light" charset="0"/>
              </a:rPr>
              <a:t> </a:t>
            </a:r>
            <a:r>
              <a:rPr lang="en-US" sz="1100" dirty="0" err="1">
                <a:latin typeface="Montserrat Light" charset="0"/>
                <a:ea typeface="Montserrat Light" charset="0"/>
                <a:cs typeface="Montserrat Light" charset="0"/>
              </a:rPr>
              <a:t>Ipsum</a:t>
            </a:r>
            <a:r>
              <a:rPr lang="en-US" sz="1100" dirty="0">
                <a:latin typeface="Montserrat Light" charset="0"/>
                <a:ea typeface="Montserrat Light" charset="0"/>
                <a:cs typeface="Montserrat Light" charset="0"/>
              </a:rPr>
              <a:t> is simply dummy text of the printing and typesetting industry. Lorem Ipsum has been the industry's</a:t>
            </a:r>
          </a:p>
        </p:txBody>
      </p:sp>
    </p:spTree>
    <p:extLst>
      <p:ext uri="{BB962C8B-B14F-4D97-AF65-F5344CB8AC3E}">
        <p14:creationId xmlns:p14="http://schemas.microsoft.com/office/powerpoint/2010/main" val="3642618637"/>
      </p:ext>
    </p:extLst>
  </p:cSld>
  <p:clrMapOvr>
    <a:masterClrMapping/>
  </p:clrMapOvr>
  <p:transition spd="med">
    <p:pull/>
  </p:transition>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93" name="Rectangle 292">
            <a:extLst>
              <a:ext uri="{FF2B5EF4-FFF2-40B4-BE49-F238E27FC236}">
                <a16:creationId xmlns:a16="http://schemas.microsoft.com/office/drawing/2014/main" id="{204F0DEF-826A-4908-B132-226308D8008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19</a:t>
            </a:fld>
            <a:endParaRPr lang="en-US" dirty="0"/>
          </a:p>
        </p:txBody>
      </p:sp>
      <p:sp>
        <p:nvSpPr>
          <p:cNvPr id="6" name="Subtitle 5">
            <a:extLst>
              <a:ext uri="{FF2B5EF4-FFF2-40B4-BE49-F238E27FC236}">
                <a16:creationId xmlns:a16="http://schemas.microsoft.com/office/drawing/2014/main" id="{232FBFEB-E6EE-4809-BFA1-1E4D6A409235}"/>
              </a:ext>
            </a:extLst>
          </p:cNvPr>
          <p:cNvSpPr>
            <a:spLocks noGrp="1"/>
          </p:cNvSpPr>
          <p:nvPr>
            <p:ph type="subTitle" idx="4294967295"/>
          </p:nvPr>
        </p:nvSpPr>
        <p:spPr>
          <a:xfrm>
            <a:off x="838200" y="1135063"/>
            <a:ext cx="10515600" cy="244475"/>
          </a:xfrm>
          <a:prstGeom prst="rect">
            <a:avLst/>
          </a:prstGeom>
        </p:spPr>
        <p:txBody>
          <a:bodyPr/>
          <a:lstStyle/>
          <a:p>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p:txBody>
      </p:sp>
      <p:sp>
        <p:nvSpPr>
          <p:cNvPr id="4" name="Title 3">
            <a:extLst>
              <a:ext uri="{FF2B5EF4-FFF2-40B4-BE49-F238E27FC236}">
                <a16:creationId xmlns:a16="http://schemas.microsoft.com/office/drawing/2014/main" id="{6A93014B-6255-4237-A35B-3F94E6595296}"/>
              </a:ext>
            </a:extLst>
          </p:cNvPr>
          <p:cNvSpPr>
            <a:spLocks noGrp="1"/>
          </p:cNvSpPr>
          <p:nvPr>
            <p:ph type="title" idx="4294967295"/>
          </p:nvPr>
        </p:nvSpPr>
        <p:spPr>
          <a:xfrm>
            <a:off x="838200" y="481013"/>
            <a:ext cx="10515600" cy="679450"/>
          </a:xfrm>
        </p:spPr>
        <p:txBody>
          <a:bodyPr/>
          <a:lstStyle/>
          <a:p>
            <a:r>
              <a:rPr lang="en-US" b="1" dirty="0"/>
              <a:t>Our Information</a:t>
            </a:r>
          </a:p>
        </p:txBody>
      </p:sp>
      <p:grpSp>
        <p:nvGrpSpPr>
          <p:cNvPr id="36" name="Group 35">
            <a:extLst>
              <a:ext uri="{FF2B5EF4-FFF2-40B4-BE49-F238E27FC236}">
                <a16:creationId xmlns:a16="http://schemas.microsoft.com/office/drawing/2014/main" id="{A1046828-EB39-42A9-9C26-C1F9B29740C7}"/>
              </a:ext>
            </a:extLst>
          </p:cNvPr>
          <p:cNvGrpSpPr/>
          <p:nvPr/>
        </p:nvGrpSpPr>
        <p:grpSpPr>
          <a:xfrm>
            <a:off x="6010275" y="2033588"/>
            <a:ext cx="6181725" cy="4775200"/>
            <a:chOff x="-8159750" y="1658938"/>
            <a:chExt cx="6181725" cy="4775200"/>
          </a:xfrm>
        </p:grpSpPr>
        <p:sp>
          <p:nvSpPr>
            <p:cNvPr id="9" name="Rectangle 5">
              <a:extLst>
                <a:ext uri="{FF2B5EF4-FFF2-40B4-BE49-F238E27FC236}">
                  <a16:creationId xmlns:a16="http://schemas.microsoft.com/office/drawing/2014/main" id="{124201FD-0258-4FDF-8337-8C5A1DAEDAE8}"/>
                </a:ext>
              </a:extLst>
            </p:cNvPr>
            <p:cNvSpPr>
              <a:spLocks noChangeArrowheads="1"/>
            </p:cNvSpPr>
            <p:nvPr/>
          </p:nvSpPr>
          <p:spPr bwMode="auto">
            <a:xfrm>
              <a:off x="-4699000" y="4692650"/>
              <a:ext cx="2720975" cy="1114425"/>
            </a:xfrm>
            <a:prstGeom prst="rect">
              <a:avLst/>
            </a:pr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10" name="Rectangle 6">
              <a:extLst>
                <a:ext uri="{FF2B5EF4-FFF2-40B4-BE49-F238E27FC236}">
                  <a16:creationId xmlns:a16="http://schemas.microsoft.com/office/drawing/2014/main" id="{853BD6D7-F35C-4B8E-8BFF-7C205C8A926C}"/>
                </a:ext>
              </a:extLst>
            </p:cNvPr>
            <p:cNvSpPr>
              <a:spLocks noChangeArrowheads="1"/>
            </p:cNvSpPr>
            <p:nvPr/>
          </p:nvSpPr>
          <p:spPr bwMode="auto">
            <a:xfrm>
              <a:off x="-5291138" y="3779838"/>
              <a:ext cx="3313113" cy="912812"/>
            </a:xfrm>
            <a:prstGeom prst="rect">
              <a:avLst/>
            </a:pr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11" name="Rectangle 7">
              <a:extLst>
                <a:ext uri="{FF2B5EF4-FFF2-40B4-BE49-F238E27FC236}">
                  <a16:creationId xmlns:a16="http://schemas.microsoft.com/office/drawing/2014/main" id="{3EEF067D-E4B3-4CAB-8608-9DF6A7647E17}"/>
                </a:ext>
              </a:extLst>
            </p:cNvPr>
            <p:cNvSpPr>
              <a:spLocks noChangeArrowheads="1"/>
            </p:cNvSpPr>
            <p:nvPr/>
          </p:nvSpPr>
          <p:spPr bwMode="auto">
            <a:xfrm>
              <a:off x="-5291138" y="3779838"/>
              <a:ext cx="3313113" cy="912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3080" name="Picture 8">
              <a:extLst>
                <a:ext uri="{FF2B5EF4-FFF2-40B4-BE49-F238E27FC236}">
                  <a16:creationId xmlns:a16="http://schemas.microsoft.com/office/drawing/2014/main" id="{019DB2A8-0A8C-4D83-A50D-3F4B872AC92A}"/>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634038" y="3243263"/>
              <a:ext cx="203200" cy="700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Rectangle 12">
              <a:extLst>
                <a:ext uri="{FF2B5EF4-FFF2-40B4-BE49-F238E27FC236}">
                  <a16:creationId xmlns:a16="http://schemas.microsoft.com/office/drawing/2014/main" id="{6FCF8D16-E7CA-4B4E-BBB4-23DDD64FDE89}"/>
                </a:ext>
              </a:extLst>
            </p:cNvPr>
            <p:cNvSpPr>
              <a:spLocks noChangeArrowheads="1"/>
            </p:cNvSpPr>
            <p:nvPr/>
          </p:nvSpPr>
          <p:spPr bwMode="auto">
            <a:xfrm>
              <a:off x="-5524500" y="3079750"/>
              <a:ext cx="3546475" cy="700087"/>
            </a:xfrm>
            <a:prstGeom prst="rect">
              <a:avLst/>
            </a:pr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15" name="Rectangle 13">
              <a:extLst>
                <a:ext uri="{FF2B5EF4-FFF2-40B4-BE49-F238E27FC236}">
                  <a16:creationId xmlns:a16="http://schemas.microsoft.com/office/drawing/2014/main" id="{9998AD0B-0A33-499B-9A42-50DCEB6F3B17}"/>
                </a:ext>
              </a:extLst>
            </p:cNvPr>
            <p:cNvSpPr>
              <a:spLocks noChangeArrowheads="1"/>
            </p:cNvSpPr>
            <p:nvPr/>
          </p:nvSpPr>
          <p:spPr bwMode="auto">
            <a:xfrm>
              <a:off x="-5524500" y="3079750"/>
              <a:ext cx="3546475" cy="700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3086" name="Picture 14">
              <a:extLst>
                <a:ext uri="{FF2B5EF4-FFF2-40B4-BE49-F238E27FC236}">
                  <a16:creationId xmlns:a16="http://schemas.microsoft.com/office/drawing/2014/main" id="{2E0A8AA0-5A6B-4720-B037-C312998F6D0E}"/>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749925" y="2479675"/>
              <a:ext cx="2684463"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Picture 16">
              <a:extLst>
                <a:ext uri="{FF2B5EF4-FFF2-40B4-BE49-F238E27FC236}">
                  <a16:creationId xmlns:a16="http://schemas.microsoft.com/office/drawing/2014/main" id="{BD29C306-56F0-4B6D-B25D-E7C001210AB7}"/>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749925" y="3054350"/>
              <a:ext cx="207963" cy="195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Rectangle 20">
              <a:extLst>
                <a:ext uri="{FF2B5EF4-FFF2-40B4-BE49-F238E27FC236}">
                  <a16:creationId xmlns:a16="http://schemas.microsoft.com/office/drawing/2014/main" id="{8803A854-255F-408D-989E-5EDCFD3E2444}"/>
                </a:ext>
              </a:extLst>
            </p:cNvPr>
            <p:cNvSpPr>
              <a:spLocks noChangeArrowheads="1"/>
            </p:cNvSpPr>
            <p:nvPr/>
          </p:nvSpPr>
          <p:spPr bwMode="auto">
            <a:xfrm>
              <a:off x="-5635625" y="2536825"/>
              <a:ext cx="3657600" cy="542925"/>
            </a:xfrm>
            <a:prstGeom prst="rect">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17" name="Rectangle 21">
              <a:extLst>
                <a:ext uri="{FF2B5EF4-FFF2-40B4-BE49-F238E27FC236}">
                  <a16:creationId xmlns:a16="http://schemas.microsoft.com/office/drawing/2014/main" id="{C0D5D900-1B9D-4A15-8CE8-DACBE823E909}"/>
                </a:ext>
              </a:extLst>
            </p:cNvPr>
            <p:cNvSpPr>
              <a:spLocks noChangeArrowheads="1"/>
            </p:cNvSpPr>
            <p:nvPr/>
          </p:nvSpPr>
          <p:spPr bwMode="auto">
            <a:xfrm>
              <a:off x="-5889625" y="1673225"/>
              <a:ext cx="3911600" cy="863600"/>
            </a:xfrm>
            <a:prstGeom prst="rect">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19" name="Freeform 22">
              <a:extLst>
                <a:ext uri="{FF2B5EF4-FFF2-40B4-BE49-F238E27FC236}">
                  <a16:creationId xmlns:a16="http://schemas.microsoft.com/office/drawing/2014/main" id="{E9B5CB9B-424B-498C-A9F0-EDFB7C60CB60}"/>
                </a:ext>
              </a:extLst>
            </p:cNvPr>
            <p:cNvSpPr>
              <a:spLocks/>
            </p:cNvSpPr>
            <p:nvPr/>
          </p:nvSpPr>
          <p:spPr bwMode="auto">
            <a:xfrm>
              <a:off x="-5891213" y="4781550"/>
              <a:ext cx="2266950" cy="1652587"/>
            </a:xfrm>
            <a:custGeom>
              <a:avLst/>
              <a:gdLst>
                <a:gd name="T0" fmla="*/ 1428 w 1428"/>
                <a:gd name="T1" fmla="*/ 628 h 1041"/>
                <a:gd name="T2" fmla="*/ 1035 w 1428"/>
                <a:gd name="T3" fmla="*/ 0 h 1041"/>
                <a:gd name="T4" fmla="*/ 0 w 1428"/>
                <a:gd name="T5" fmla="*/ 250 h 1041"/>
                <a:gd name="T6" fmla="*/ 0 w 1428"/>
                <a:gd name="T7" fmla="*/ 1041 h 1041"/>
                <a:gd name="T8" fmla="*/ 1428 w 1428"/>
                <a:gd name="T9" fmla="*/ 628 h 1041"/>
              </a:gdLst>
              <a:ahLst/>
              <a:cxnLst>
                <a:cxn ang="0">
                  <a:pos x="T0" y="T1"/>
                </a:cxn>
                <a:cxn ang="0">
                  <a:pos x="T2" y="T3"/>
                </a:cxn>
                <a:cxn ang="0">
                  <a:pos x="T4" y="T5"/>
                </a:cxn>
                <a:cxn ang="0">
                  <a:pos x="T6" y="T7"/>
                </a:cxn>
                <a:cxn ang="0">
                  <a:pos x="T8" y="T9"/>
                </a:cxn>
              </a:cxnLst>
              <a:rect l="0" t="0" r="r" b="b"/>
              <a:pathLst>
                <a:path w="1428" h="1041">
                  <a:moveTo>
                    <a:pt x="1428" y="628"/>
                  </a:moveTo>
                  <a:lnTo>
                    <a:pt x="1035" y="0"/>
                  </a:lnTo>
                  <a:lnTo>
                    <a:pt x="0" y="250"/>
                  </a:lnTo>
                  <a:lnTo>
                    <a:pt x="0" y="1041"/>
                  </a:lnTo>
                  <a:lnTo>
                    <a:pt x="1428" y="628"/>
                  </a:lnTo>
                  <a:close/>
                </a:path>
              </a:pathLst>
            </a:cu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20" name="Freeform 23">
              <a:extLst>
                <a:ext uri="{FF2B5EF4-FFF2-40B4-BE49-F238E27FC236}">
                  <a16:creationId xmlns:a16="http://schemas.microsoft.com/office/drawing/2014/main" id="{466DC85B-E268-4941-AD17-EF135832C1EC}"/>
                </a:ext>
              </a:extLst>
            </p:cNvPr>
            <p:cNvSpPr>
              <a:spLocks/>
            </p:cNvSpPr>
            <p:nvPr/>
          </p:nvSpPr>
          <p:spPr bwMode="auto">
            <a:xfrm>
              <a:off x="-7537450" y="4438650"/>
              <a:ext cx="3289300" cy="739775"/>
            </a:xfrm>
            <a:custGeom>
              <a:avLst/>
              <a:gdLst>
                <a:gd name="T0" fmla="*/ 1037 w 2072"/>
                <a:gd name="T1" fmla="*/ 0 h 466"/>
                <a:gd name="T2" fmla="*/ 0 w 2072"/>
                <a:gd name="T3" fmla="*/ 216 h 466"/>
                <a:gd name="T4" fmla="*/ 1037 w 2072"/>
                <a:gd name="T5" fmla="*/ 466 h 466"/>
                <a:gd name="T6" fmla="*/ 2072 w 2072"/>
                <a:gd name="T7" fmla="*/ 216 h 466"/>
                <a:gd name="T8" fmla="*/ 1037 w 2072"/>
                <a:gd name="T9" fmla="*/ 0 h 466"/>
              </a:gdLst>
              <a:ahLst/>
              <a:cxnLst>
                <a:cxn ang="0">
                  <a:pos x="T0" y="T1"/>
                </a:cxn>
                <a:cxn ang="0">
                  <a:pos x="T2" y="T3"/>
                </a:cxn>
                <a:cxn ang="0">
                  <a:pos x="T4" y="T5"/>
                </a:cxn>
                <a:cxn ang="0">
                  <a:pos x="T6" y="T7"/>
                </a:cxn>
                <a:cxn ang="0">
                  <a:pos x="T8" y="T9"/>
                </a:cxn>
              </a:cxnLst>
              <a:rect l="0" t="0" r="r" b="b"/>
              <a:pathLst>
                <a:path w="2072" h="466">
                  <a:moveTo>
                    <a:pt x="1037" y="0"/>
                  </a:moveTo>
                  <a:lnTo>
                    <a:pt x="0" y="216"/>
                  </a:lnTo>
                  <a:lnTo>
                    <a:pt x="1037" y="466"/>
                  </a:lnTo>
                  <a:lnTo>
                    <a:pt x="2072" y="216"/>
                  </a:lnTo>
                  <a:lnTo>
                    <a:pt x="1037" y="0"/>
                  </a:lnTo>
                  <a:close/>
                </a:path>
              </a:pathLst>
            </a:custGeom>
            <a:solidFill>
              <a:schemeClr val="accent6">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1" name="Freeform 24">
              <a:extLst>
                <a:ext uri="{FF2B5EF4-FFF2-40B4-BE49-F238E27FC236}">
                  <a16:creationId xmlns:a16="http://schemas.microsoft.com/office/drawing/2014/main" id="{A32E0B89-0C28-4C26-BF4F-85FB9B1EA5E0}"/>
                </a:ext>
              </a:extLst>
            </p:cNvPr>
            <p:cNvSpPr>
              <a:spLocks/>
            </p:cNvSpPr>
            <p:nvPr/>
          </p:nvSpPr>
          <p:spPr bwMode="auto">
            <a:xfrm>
              <a:off x="-8159750" y="4773613"/>
              <a:ext cx="3914775" cy="1660525"/>
            </a:xfrm>
            <a:custGeom>
              <a:avLst/>
              <a:gdLst>
                <a:gd name="T0" fmla="*/ 2645 w 2679"/>
                <a:gd name="T1" fmla="*/ 6 h 1138"/>
                <a:gd name="T2" fmla="*/ 1552 w 2679"/>
                <a:gd name="T3" fmla="*/ 266 h 1138"/>
                <a:gd name="T4" fmla="*/ 475 w 2679"/>
                <a:gd name="T5" fmla="*/ 11 h 1138"/>
                <a:gd name="T6" fmla="*/ 426 w 2679"/>
                <a:gd name="T7" fmla="*/ 5 h 1138"/>
                <a:gd name="T8" fmla="*/ 0 w 2679"/>
                <a:gd name="T9" fmla="*/ 689 h 1138"/>
                <a:gd name="T10" fmla="*/ 1552 w 2679"/>
                <a:gd name="T11" fmla="*/ 1138 h 1138"/>
                <a:gd name="T12" fmla="*/ 1559 w 2679"/>
                <a:gd name="T13" fmla="*/ 1089 h 1138"/>
                <a:gd name="T14" fmla="*/ 1563 w 2679"/>
                <a:gd name="T15" fmla="*/ 286 h 1138"/>
                <a:gd name="T16" fmla="*/ 2654 w 2679"/>
                <a:gd name="T17" fmla="*/ 18 h 1138"/>
                <a:gd name="T18" fmla="*/ 2677 w 2679"/>
                <a:gd name="T19" fmla="*/ 5 h 1138"/>
                <a:gd name="T20" fmla="*/ 2645 w 2679"/>
                <a:gd name="T21" fmla="*/ 6 h 1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79" h="1138">
                  <a:moveTo>
                    <a:pt x="2645" y="6"/>
                  </a:moveTo>
                  <a:cubicBezTo>
                    <a:pt x="1552" y="266"/>
                    <a:pt x="1552" y="266"/>
                    <a:pt x="1552" y="266"/>
                  </a:cubicBezTo>
                  <a:cubicBezTo>
                    <a:pt x="475" y="11"/>
                    <a:pt x="475" y="11"/>
                    <a:pt x="475" y="11"/>
                  </a:cubicBezTo>
                  <a:cubicBezTo>
                    <a:pt x="469" y="9"/>
                    <a:pt x="428" y="0"/>
                    <a:pt x="426" y="5"/>
                  </a:cubicBezTo>
                  <a:cubicBezTo>
                    <a:pt x="0" y="689"/>
                    <a:pt x="0" y="689"/>
                    <a:pt x="0" y="689"/>
                  </a:cubicBezTo>
                  <a:cubicBezTo>
                    <a:pt x="1552" y="1138"/>
                    <a:pt x="1552" y="1138"/>
                    <a:pt x="1552" y="1138"/>
                  </a:cubicBezTo>
                  <a:cubicBezTo>
                    <a:pt x="1557" y="1134"/>
                    <a:pt x="1559" y="1095"/>
                    <a:pt x="1559" y="1089"/>
                  </a:cubicBezTo>
                  <a:cubicBezTo>
                    <a:pt x="1563" y="286"/>
                    <a:pt x="1563" y="286"/>
                    <a:pt x="1563" y="286"/>
                  </a:cubicBezTo>
                  <a:cubicBezTo>
                    <a:pt x="2654" y="18"/>
                    <a:pt x="2654" y="18"/>
                    <a:pt x="2654" y="18"/>
                  </a:cubicBezTo>
                  <a:cubicBezTo>
                    <a:pt x="2659" y="16"/>
                    <a:pt x="2679" y="11"/>
                    <a:pt x="2677" y="5"/>
                  </a:cubicBezTo>
                  <a:cubicBezTo>
                    <a:pt x="2671" y="1"/>
                    <a:pt x="2651" y="5"/>
                    <a:pt x="2645" y="6"/>
                  </a:cubicBezTo>
                </a:path>
              </a:pathLst>
            </a:custGeom>
            <a:solidFill>
              <a:schemeClr val="accent6">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2" name="Freeform 25">
              <a:extLst>
                <a:ext uri="{FF2B5EF4-FFF2-40B4-BE49-F238E27FC236}">
                  <a16:creationId xmlns:a16="http://schemas.microsoft.com/office/drawing/2014/main" id="{5B31FF76-D04F-47E0-B5F8-C88436B1C7BE}"/>
                </a:ext>
              </a:extLst>
            </p:cNvPr>
            <p:cNvSpPr>
              <a:spLocks/>
            </p:cNvSpPr>
            <p:nvPr/>
          </p:nvSpPr>
          <p:spPr bwMode="auto">
            <a:xfrm>
              <a:off x="-5891213" y="3881438"/>
              <a:ext cx="1573213" cy="1146175"/>
            </a:xfrm>
            <a:custGeom>
              <a:avLst/>
              <a:gdLst>
                <a:gd name="T0" fmla="*/ 991 w 991"/>
                <a:gd name="T1" fmla="*/ 437 h 722"/>
                <a:gd name="T2" fmla="*/ 719 w 991"/>
                <a:gd name="T3" fmla="*/ 0 h 722"/>
                <a:gd name="T4" fmla="*/ 0 w 991"/>
                <a:gd name="T5" fmla="*/ 174 h 722"/>
                <a:gd name="T6" fmla="*/ 0 w 991"/>
                <a:gd name="T7" fmla="*/ 722 h 722"/>
                <a:gd name="T8" fmla="*/ 991 w 991"/>
                <a:gd name="T9" fmla="*/ 437 h 722"/>
              </a:gdLst>
              <a:ahLst/>
              <a:cxnLst>
                <a:cxn ang="0">
                  <a:pos x="T0" y="T1"/>
                </a:cxn>
                <a:cxn ang="0">
                  <a:pos x="T2" y="T3"/>
                </a:cxn>
                <a:cxn ang="0">
                  <a:pos x="T4" y="T5"/>
                </a:cxn>
                <a:cxn ang="0">
                  <a:pos x="T6" y="T7"/>
                </a:cxn>
                <a:cxn ang="0">
                  <a:pos x="T8" y="T9"/>
                </a:cxn>
              </a:cxnLst>
              <a:rect l="0" t="0" r="r" b="b"/>
              <a:pathLst>
                <a:path w="991" h="722">
                  <a:moveTo>
                    <a:pt x="991" y="437"/>
                  </a:moveTo>
                  <a:lnTo>
                    <a:pt x="719" y="0"/>
                  </a:lnTo>
                  <a:lnTo>
                    <a:pt x="0" y="174"/>
                  </a:lnTo>
                  <a:lnTo>
                    <a:pt x="0" y="722"/>
                  </a:lnTo>
                  <a:lnTo>
                    <a:pt x="991" y="437"/>
                  </a:lnTo>
                  <a:close/>
                </a:path>
              </a:pathLst>
            </a:custGeom>
            <a:solidFill>
              <a:schemeClr val="accent5">
                <a:lumMod val="60000"/>
                <a:lumOff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 name="Freeform 26">
              <a:extLst>
                <a:ext uri="{FF2B5EF4-FFF2-40B4-BE49-F238E27FC236}">
                  <a16:creationId xmlns:a16="http://schemas.microsoft.com/office/drawing/2014/main" id="{965C3CC5-5D49-4565-B22E-0BDE25B4C8AE}"/>
                </a:ext>
              </a:extLst>
            </p:cNvPr>
            <p:cNvSpPr>
              <a:spLocks/>
            </p:cNvSpPr>
            <p:nvPr/>
          </p:nvSpPr>
          <p:spPr bwMode="auto">
            <a:xfrm>
              <a:off x="-7032625" y="3643313"/>
              <a:ext cx="2282825" cy="514350"/>
            </a:xfrm>
            <a:custGeom>
              <a:avLst/>
              <a:gdLst>
                <a:gd name="T0" fmla="*/ 719 w 1438"/>
                <a:gd name="T1" fmla="*/ 0 h 324"/>
                <a:gd name="T2" fmla="*/ 0 w 1438"/>
                <a:gd name="T3" fmla="*/ 150 h 324"/>
                <a:gd name="T4" fmla="*/ 719 w 1438"/>
                <a:gd name="T5" fmla="*/ 324 h 324"/>
                <a:gd name="T6" fmla="*/ 1438 w 1438"/>
                <a:gd name="T7" fmla="*/ 150 h 324"/>
                <a:gd name="T8" fmla="*/ 719 w 1438"/>
                <a:gd name="T9" fmla="*/ 0 h 324"/>
              </a:gdLst>
              <a:ahLst/>
              <a:cxnLst>
                <a:cxn ang="0">
                  <a:pos x="T0" y="T1"/>
                </a:cxn>
                <a:cxn ang="0">
                  <a:pos x="T2" y="T3"/>
                </a:cxn>
                <a:cxn ang="0">
                  <a:pos x="T4" y="T5"/>
                </a:cxn>
                <a:cxn ang="0">
                  <a:pos x="T6" y="T7"/>
                </a:cxn>
                <a:cxn ang="0">
                  <a:pos x="T8" y="T9"/>
                </a:cxn>
              </a:cxnLst>
              <a:rect l="0" t="0" r="r" b="b"/>
              <a:pathLst>
                <a:path w="1438" h="324">
                  <a:moveTo>
                    <a:pt x="719" y="0"/>
                  </a:moveTo>
                  <a:lnTo>
                    <a:pt x="0" y="150"/>
                  </a:lnTo>
                  <a:lnTo>
                    <a:pt x="719" y="324"/>
                  </a:lnTo>
                  <a:lnTo>
                    <a:pt x="1438" y="150"/>
                  </a:lnTo>
                  <a:lnTo>
                    <a:pt x="719" y="0"/>
                  </a:lnTo>
                  <a:close/>
                </a:path>
              </a:pathLst>
            </a:custGeom>
            <a:solidFill>
              <a:schemeClr val="accent5">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4" name="Freeform 27">
              <a:extLst>
                <a:ext uri="{FF2B5EF4-FFF2-40B4-BE49-F238E27FC236}">
                  <a16:creationId xmlns:a16="http://schemas.microsoft.com/office/drawing/2014/main" id="{0D6B8993-EF3F-44F3-834B-08B42DD2D6C3}"/>
                </a:ext>
              </a:extLst>
            </p:cNvPr>
            <p:cNvSpPr>
              <a:spLocks/>
            </p:cNvSpPr>
            <p:nvPr/>
          </p:nvSpPr>
          <p:spPr bwMode="auto">
            <a:xfrm>
              <a:off x="-7466013" y="3876675"/>
              <a:ext cx="2717800" cy="1150937"/>
            </a:xfrm>
            <a:custGeom>
              <a:avLst/>
              <a:gdLst>
                <a:gd name="T0" fmla="*/ 1835 w 1859"/>
                <a:gd name="T1" fmla="*/ 4 h 789"/>
                <a:gd name="T2" fmla="*/ 1077 w 1859"/>
                <a:gd name="T3" fmla="*/ 184 h 789"/>
                <a:gd name="T4" fmla="*/ 330 w 1859"/>
                <a:gd name="T5" fmla="*/ 8 h 789"/>
                <a:gd name="T6" fmla="*/ 296 w 1859"/>
                <a:gd name="T7" fmla="*/ 3 h 789"/>
                <a:gd name="T8" fmla="*/ 0 w 1859"/>
                <a:gd name="T9" fmla="*/ 478 h 789"/>
                <a:gd name="T10" fmla="*/ 1077 w 1859"/>
                <a:gd name="T11" fmla="*/ 789 h 789"/>
                <a:gd name="T12" fmla="*/ 1082 w 1859"/>
                <a:gd name="T13" fmla="*/ 756 h 789"/>
                <a:gd name="T14" fmla="*/ 1085 w 1859"/>
                <a:gd name="T15" fmla="*/ 198 h 789"/>
                <a:gd name="T16" fmla="*/ 1841 w 1859"/>
                <a:gd name="T17" fmla="*/ 12 h 789"/>
                <a:gd name="T18" fmla="*/ 1858 w 1859"/>
                <a:gd name="T19" fmla="*/ 3 h 789"/>
                <a:gd name="T20" fmla="*/ 1835 w 1859"/>
                <a:gd name="T21" fmla="*/ 4 h 7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59" h="789">
                  <a:moveTo>
                    <a:pt x="1835" y="4"/>
                  </a:moveTo>
                  <a:cubicBezTo>
                    <a:pt x="1077" y="184"/>
                    <a:pt x="1077" y="184"/>
                    <a:pt x="1077" y="184"/>
                  </a:cubicBezTo>
                  <a:cubicBezTo>
                    <a:pt x="330" y="8"/>
                    <a:pt x="330" y="8"/>
                    <a:pt x="330" y="8"/>
                  </a:cubicBezTo>
                  <a:cubicBezTo>
                    <a:pt x="326" y="7"/>
                    <a:pt x="297" y="0"/>
                    <a:pt x="296" y="3"/>
                  </a:cubicBezTo>
                  <a:cubicBezTo>
                    <a:pt x="0" y="478"/>
                    <a:pt x="0" y="478"/>
                    <a:pt x="0" y="478"/>
                  </a:cubicBezTo>
                  <a:cubicBezTo>
                    <a:pt x="1077" y="789"/>
                    <a:pt x="1077" y="789"/>
                    <a:pt x="1077" y="789"/>
                  </a:cubicBezTo>
                  <a:cubicBezTo>
                    <a:pt x="1081" y="786"/>
                    <a:pt x="1082" y="760"/>
                    <a:pt x="1082" y="756"/>
                  </a:cubicBezTo>
                  <a:cubicBezTo>
                    <a:pt x="1085" y="198"/>
                    <a:pt x="1085" y="198"/>
                    <a:pt x="1085" y="198"/>
                  </a:cubicBezTo>
                  <a:cubicBezTo>
                    <a:pt x="1841" y="12"/>
                    <a:pt x="1841" y="12"/>
                    <a:pt x="1841" y="12"/>
                  </a:cubicBezTo>
                  <a:cubicBezTo>
                    <a:pt x="1845" y="11"/>
                    <a:pt x="1859" y="7"/>
                    <a:pt x="1858" y="3"/>
                  </a:cubicBezTo>
                  <a:cubicBezTo>
                    <a:pt x="1853" y="1"/>
                    <a:pt x="1839" y="3"/>
                    <a:pt x="1835" y="4"/>
                  </a:cubicBezTo>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5" name="Freeform 28">
              <a:extLst>
                <a:ext uri="{FF2B5EF4-FFF2-40B4-BE49-F238E27FC236}">
                  <a16:creationId xmlns:a16="http://schemas.microsoft.com/office/drawing/2014/main" id="{BF13E4F1-39C3-4FBF-B244-CB7EA6289892}"/>
                </a:ext>
              </a:extLst>
            </p:cNvPr>
            <p:cNvSpPr>
              <a:spLocks/>
            </p:cNvSpPr>
            <p:nvPr/>
          </p:nvSpPr>
          <p:spPr bwMode="auto">
            <a:xfrm>
              <a:off x="-5891213" y="3155950"/>
              <a:ext cx="1093788" cy="796925"/>
            </a:xfrm>
            <a:custGeom>
              <a:avLst/>
              <a:gdLst>
                <a:gd name="T0" fmla="*/ 689 w 689"/>
                <a:gd name="T1" fmla="*/ 303 h 502"/>
                <a:gd name="T2" fmla="*/ 500 w 689"/>
                <a:gd name="T3" fmla="*/ 0 h 502"/>
                <a:gd name="T4" fmla="*/ 0 w 689"/>
                <a:gd name="T5" fmla="*/ 120 h 502"/>
                <a:gd name="T6" fmla="*/ 0 w 689"/>
                <a:gd name="T7" fmla="*/ 502 h 502"/>
                <a:gd name="T8" fmla="*/ 689 w 689"/>
                <a:gd name="T9" fmla="*/ 303 h 502"/>
              </a:gdLst>
              <a:ahLst/>
              <a:cxnLst>
                <a:cxn ang="0">
                  <a:pos x="T0" y="T1"/>
                </a:cxn>
                <a:cxn ang="0">
                  <a:pos x="T2" y="T3"/>
                </a:cxn>
                <a:cxn ang="0">
                  <a:pos x="T4" y="T5"/>
                </a:cxn>
                <a:cxn ang="0">
                  <a:pos x="T6" y="T7"/>
                </a:cxn>
                <a:cxn ang="0">
                  <a:pos x="T8" y="T9"/>
                </a:cxn>
              </a:cxnLst>
              <a:rect l="0" t="0" r="r" b="b"/>
              <a:pathLst>
                <a:path w="689" h="502">
                  <a:moveTo>
                    <a:pt x="689" y="303"/>
                  </a:moveTo>
                  <a:lnTo>
                    <a:pt x="500" y="0"/>
                  </a:lnTo>
                  <a:lnTo>
                    <a:pt x="0" y="120"/>
                  </a:lnTo>
                  <a:lnTo>
                    <a:pt x="0" y="502"/>
                  </a:lnTo>
                  <a:lnTo>
                    <a:pt x="689" y="303"/>
                  </a:lnTo>
                  <a:close/>
                </a:path>
              </a:pathLst>
            </a:custGeom>
            <a:solidFill>
              <a:schemeClr val="accent4">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6" name="Freeform 29">
              <a:extLst>
                <a:ext uri="{FF2B5EF4-FFF2-40B4-BE49-F238E27FC236}">
                  <a16:creationId xmlns:a16="http://schemas.microsoft.com/office/drawing/2014/main" id="{5B203DD5-FF41-4D6F-B856-88D15562F78E}"/>
                </a:ext>
              </a:extLst>
            </p:cNvPr>
            <p:cNvSpPr>
              <a:spLocks/>
            </p:cNvSpPr>
            <p:nvPr/>
          </p:nvSpPr>
          <p:spPr bwMode="auto">
            <a:xfrm>
              <a:off x="-6684963" y="2989263"/>
              <a:ext cx="1587500" cy="357187"/>
            </a:xfrm>
            <a:custGeom>
              <a:avLst/>
              <a:gdLst>
                <a:gd name="T0" fmla="*/ 500 w 1000"/>
                <a:gd name="T1" fmla="*/ 0 h 225"/>
                <a:gd name="T2" fmla="*/ 0 w 1000"/>
                <a:gd name="T3" fmla="*/ 105 h 225"/>
                <a:gd name="T4" fmla="*/ 500 w 1000"/>
                <a:gd name="T5" fmla="*/ 225 h 225"/>
                <a:gd name="T6" fmla="*/ 1000 w 1000"/>
                <a:gd name="T7" fmla="*/ 105 h 225"/>
                <a:gd name="T8" fmla="*/ 500 w 1000"/>
                <a:gd name="T9" fmla="*/ 0 h 225"/>
              </a:gdLst>
              <a:ahLst/>
              <a:cxnLst>
                <a:cxn ang="0">
                  <a:pos x="T0" y="T1"/>
                </a:cxn>
                <a:cxn ang="0">
                  <a:pos x="T2" y="T3"/>
                </a:cxn>
                <a:cxn ang="0">
                  <a:pos x="T4" y="T5"/>
                </a:cxn>
                <a:cxn ang="0">
                  <a:pos x="T6" y="T7"/>
                </a:cxn>
                <a:cxn ang="0">
                  <a:pos x="T8" y="T9"/>
                </a:cxn>
              </a:cxnLst>
              <a:rect l="0" t="0" r="r" b="b"/>
              <a:pathLst>
                <a:path w="1000" h="225">
                  <a:moveTo>
                    <a:pt x="500" y="0"/>
                  </a:moveTo>
                  <a:lnTo>
                    <a:pt x="0" y="105"/>
                  </a:lnTo>
                  <a:lnTo>
                    <a:pt x="500" y="225"/>
                  </a:lnTo>
                  <a:lnTo>
                    <a:pt x="1000" y="105"/>
                  </a:lnTo>
                  <a:lnTo>
                    <a:pt x="500" y="0"/>
                  </a:lnTo>
                  <a:close/>
                </a:path>
              </a:pathLst>
            </a:custGeom>
            <a:solidFill>
              <a:schemeClr val="accent4">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8" name="Freeform 30">
              <a:extLst>
                <a:ext uri="{FF2B5EF4-FFF2-40B4-BE49-F238E27FC236}">
                  <a16:creationId xmlns:a16="http://schemas.microsoft.com/office/drawing/2014/main" id="{30C74AA1-D6B1-4CBC-8B42-039190228017}"/>
                </a:ext>
              </a:extLst>
            </p:cNvPr>
            <p:cNvSpPr>
              <a:spLocks/>
            </p:cNvSpPr>
            <p:nvPr/>
          </p:nvSpPr>
          <p:spPr bwMode="auto">
            <a:xfrm>
              <a:off x="-6986588" y="3151188"/>
              <a:ext cx="1889125" cy="801687"/>
            </a:xfrm>
            <a:custGeom>
              <a:avLst/>
              <a:gdLst>
                <a:gd name="T0" fmla="*/ 1276 w 1293"/>
                <a:gd name="T1" fmla="*/ 4 h 550"/>
                <a:gd name="T2" fmla="*/ 749 w 1293"/>
                <a:gd name="T3" fmla="*/ 129 h 550"/>
                <a:gd name="T4" fmla="*/ 229 w 1293"/>
                <a:gd name="T5" fmla="*/ 6 h 550"/>
                <a:gd name="T6" fmla="*/ 206 w 1293"/>
                <a:gd name="T7" fmla="*/ 3 h 550"/>
                <a:gd name="T8" fmla="*/ 0 w 1293"/>
                <a:gd name="T9" fmla="*/ 333 h 550"/>
                <a:gd name="T10" fmla="*/ 749 w 1293"/>
                <a:gd name="T11" fmla="*/ 550 h 550"/>
                <a:gd name="T12" fmla="*/ 752 w 1293"/>
                <a:gd name="T13" fmla="*/ 526 h 550"/>
                <a:gd name="T14" fmla="*/ 754 w 1293"/>
                <a:gd name="T15" fmla="*/ 138 h 550"/>
                <a:gd name="T16" fmla="*/ 1281 w 1293"/>
                <a:gd name="T17" fmla="*/ 9 h 550"/>
                <a:gd name="T18" fmla="*/ 1292 w 1293"/>
                <a:gd name="T19" fmla="*/ 3 h 550"/>
                <a:gd name="T20" fmla="*/ 1276 w 1293"/>
                <a:gd name="T21" fmla="*/ 4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93" h="550">
                  <a:moveTo>
                    <a:pt x="1276" y="4"/>
                  </a:moveTo>
                  <a:cubicBezTo>
                    <a:pt x="749" y="129"/>
                    <a:pt x="749" y="129"/>
                    <a:pt x="749" y="129"/>
                  </a:cubicBezTo>
                  <a:cubicBezTo>
                    <a:pt x="229" y="6"/>
                    <a:pt x="229" y="6"/>
                    <a:pt x="229" y="6"/>
                  </a:cubicBezTo>
                  <a:cubicBezTo>
                    <a:pt x="226" y="5"/>
                    <a:pt x="206" y="0"/>
                    <a:pt x="206" y="3"/>
                  </a:cubicBezTo>
                  <a:cubicBezTo>
                    <a:pt x="0" y="333"/>
                    <a:pt x="0" y="333"/>
                    <a:pt x="0" y="333"/>
                  </a:cubicBezTo>
                  <a:cubicBezTo>
                    <a:pt x="749" y="550"/>
                    <a:pt x="749" y="550"/>
                    <a:pt x="749" y="550"/>
                  </a:cubicBezTo>
                  <a:cubicBezTo>
                    <a:pt x="752" y="548"/>
                    <a:pt x="752" y="529"/>
                    <a:pt x="752" y="526"/>
                  </a:cubicBezTo>
                  <a:cubicBezTo>
                    <a:pt x="754" y="138"/>
                    <a:pt x="754" y="138"/>
                    <a:pt x="754" y="138"/>
                  </a:cubicBezTo>
                  <a:cubicBezTo>
                    <a:pt x="1281" y="9"/>
                    <a:pt x="1281" y="9"/>
                    <a:pt x="1281" y="9"/>
                  </a:cubicBezTo>
                  <a:cubicBezTo>
                    <a:pt x="1283" y="8"/>
                    <a:pt x="1293" y="6"/>
                    <a:pt x="1292" y="3"/>
                  </a:cubicBezTo>
                  <a:cubicBezTo>
                    <a:pt x="1289" y="1"/>
                    <a:pt x="1279" y="3"/>
                    <a:pt x="1276" y="4"/>
                  </a:cubicBezTo>
                </a:path>
              </a:pathLst>
            </a:custGeom>
            <a:solidFill>
              <a:schemeClr val="accent4">
                <a:lumMod val="7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1" name="Freeform 31">
              <a:extLst>
                <a:ext uri="{FF2B5EF4-FFF2-40B4-BE49-F238E27FC236}">
                  <a16:creationId xmlns:a16="http://schemas.microsoft.com/office/drawing/2014/main" id="{2048480B-90AD-49A3-99C2-B4F58AD95D89}"/>
                </a:ext>
              </a:extLst>
            </p:cNvPr>
            <p:cNvSpPr>
              <a:spLocks/>
            </p:cNvSpPr>
            <p:nvPr/>
          </p:nvSpPr>
          <p:spPr bwMode="auto">
            <a:xfrm>
              <a:off x="-5891213" y="2601913"/>
              <a:ext cx="808038" cy="588962"/>
            </a:xfrm>
            <a:custGeom>
              <a:avLst/>
              <a:gdLst>
                <a:gd name="T0" fmla="*/ 509 w 509"/>
                <a:gd name="T1" fmla="*/ 224 h 371"/>
                <a:gd name="T2" fmla="*/ 369 w 509"/>
                <a:gd name="T3" fmla="*/ 0 h 371"/>
                <a:gd name="T4" fmla="*/ 0 w 509"/>
                <a:gd name="T5" fmla="*/ 89 h 371"/>
                <a:gd name="T6" fmla="*/ 0 w 509"/>
                <a:gd name="T7" fmla="*/ 371 h 371"/>
                <a:gd name="T8" fmla="*/ 509 w 509"/>
                <a:gd name="T9" fmla="*/ 224 h 371"/>
              </a:gdLst>
              <a:ahLst/>
              <a:cxnLst>
                <a:cxn ang="0">
                  <a:pos x="T0" y="T1"/>
                </a:cxn>
                <a:cxn ang="0">
                  <a:pos x="T2" y="T3"/>
                </a:cxn>
                <a:cxn ang="0">
                  <a:pos x="T4" y="T5"/>
                </a:cxn>
                <a:cxn ang="0">
                  <a:pos x="T6" y="T7"/>
                </a:cxn>
                <a:cxn ang="0">
                  <a:pos x="T8" y="T9"/>
                </a:cxn>
              </a:cxnLst>
              <a:rect l="0" t="0" r="r" b="b"/>
              <a:pathLst>
                <a:path w="509" h="371">
                  <a:moveTo>
                    <a:pt x="509" y="224"/>
                  </a:moveTo>
                  <a:lnTo>
                    <a:pt x="369" y="0"/>
                  </a:lnTo>
                  <a:lnTo>
                    <a:pt x="0" y="89"/>
                  </a:lnTo>
                  <a:lnTo>
                    <a:pt x="0" y="371"/>
                  </a:lnTo>
                  <a:lnTo>
                    <a:pt x="509" y="224"/>
                  </a:lnTo>
                  <a:close/>
                </a:path>
              </a:pathLst>
            </a:custGeom>
            <a:solidFill>
              <a:schemeClr val="accent3">
                <a:lumMod val="40000"/>
                <a:lumOff val="6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2" name="Freeform 32">
              <a:extLst>
                <a:ext uri="{FF2B5EF4-FFF2-40B4-BE49-F238E27FC236}">
                  <a16:creationId xmlns:a16="http://schemas.microsoft.com/office/drawing/2014/main" id="{D2C16B7E-2CD8-44AF-ADDD-2B7D1ECB2ED7}"/>
                </a:ext>
              </a:extLst>
            </p:cNvPr>
            <p:cNvSpPr>
              <a:spLocks/>
            </p:cNvSpPr>
            <p:nvPr/>
          </p:nvSpPr>
          <p:spPr bwMode="auto">
            <a:xfrm>
              <a:off x="-6477000" y="2479675"/>
              <a:ext cx="1171575" cy="263525"/>
            </a:xfrm>
            <a:custGeom>
              <a:avLst/>
              <a:gdLst>
                <a:gd name="T0" fmla="*/ 369 w 738"/>
                <a:gd name="T1" fmla="*/ 0 h 166"/>
                <a:gd name="T2" fmla="*/ 0 w 738"/>
                <a:gd name="T3" fmla="*/ 77 h 166"/>
                <a:gd name="T4" fmla="*/ 369 w 738"/>
                <a:gd name="T5" fmla="*/ 166 h 166"/>
                <a:gd name="T6" fmla="*/ 738 w 738"/>
                <a:gd name="T7" fmla="*/ 77 h 166"/>
                <a:gd name="T8" fmla="*/ 369 w 738"/>
                <a:gd name="T9" fmla="*/ 0 h 166"/>
              </a:gdLst>
              <a:ahLst/>
              <a:cxnLst>
                <a:cxn ang="0">
                  <a:pos x="T0" y="T1"/>
                </a:cxn>
                <a:cxn ang="0">
                  <a:pos x="T2" y="T3"/>
                </a:cxn>
                <a:cxn ang="0">
                  <a:pos x="T4" y="T5"/>
                </a:cxn>
                <a:cxn ang="0">
                  <a:pos x="T6" y="T7"/>
                </a:cxn>
                <a:cxn ang="0">
                  <a:pos x="T8" y="T9"/>
                </a:cxn>
              </a:cxnLst>
              <a:rect l="0" t="0" r="r" b="b"/>
              <a:pathLst>
                <a:path w="738" h="166">
                  <a:moveTo>
                    <a:pt x="369" y="0"/>
                  </a:moveTo>
                  <a:lnTo>
                    <a:pt x="0" y="77"/>
                  </a:lnTo>
                  <a:lnTo>
                    <a:pt x="369" y="166"/>
                  </a:lnTo>
                  <a:lnTo>
                    <a:pt x="738" y="77"/>
                  </a:lnTo>
                  <a:lnTo>
                    <a:pt x="369" y="0"/>
                  </a:lnTo>
                  <a:close/>
                </a:path>
              </a:pathLst>
            </a:custGeom>
            <a:solidFill>
              <a:schemeClr val="accent2">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3" name="Freeform 33">
              <a:extLst>
                <a:ext uri="{FF2B5EF4-FFF2-40B4-BE49-F238E27FC236}">
                  <a16:creationId xmlns:a16="http://schemas.microsoft.com/office/drawing/2014/main" id="{06B369CB-6AD2-493E-9867-EC8074CF338B}"/>
                </a:ext>
              </a:extLst>
            </p:cNvPr>
            <p:cNvSpPr>
              <a:spLocks/>
            </p:cNvSpPr>
            <p:nvPr/>
          </p:nvSpPr>
          <p:spPr bwMode="auto">
            <a:xfrm>
              <a:off x="-6699250" y="2600325"/>
              <a:ext cx="1395413" cy="590550"/>
            </a:xfrm>
            <a:custGeom>
              <a:avLst/>
              <a:gdLst>
                <a:gd name="T0" fmla="*/ 942 w 955"/>
                <a:gd name="T1" fmla="*/ 2 h 405"/>
                <a:gd name="T2" fmla="*/ 553 w 955"/>
                <a:gd name="T3" fmla="*/ 94 h 405"/>
                <a:gd name="T4" fmla="*/ 169 w 955"/>
                <a:gd name="T5" fmla="*/ 4 h 405"/>
                <a:gd name="T6" fmla="*/ 152 w 955"/>
                <a:gd name="T7" fmla="*/ 1 h 405"/>
                <a:gd name="T8" fmla="*/ 0 w 955"/>
                <a:gd name="T9" fmla="*/ 245 h 405"/>
                <a:gd name="T10" fmla="*/ 553 w 955"/>
                <a:gd name="T11" fmla="*/ 405 h 405"/>
                <a:gd name="T12" fmla="*/ 555 w 955"/>
                <a:gd name="T13" fmla="*/ 388 h 405"/>
                <a:gd name="T14" fmla="*/ 557 w 955"/>
                <a:gd name="T15" fmla="*/ 102 h 405"/>
                <a:gd name="T16" fmla="*/ 946 w 955"/>
                <a:gd name="T17" fmla="*/ 6 h 405"/>
                <a:gd name="T18" fmla="*/ 954 w 955"/>
                <a:gd name="T19" fmla="*/ 1 h 405"/>
                <a:gd name="T20" fmla="*/ 942 w 955"/>
                <a:gd name="T21" fmla="*/ 2 h 4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55" h="405">
                  <a:moveTo>
                    <a:pt x="942" y="2"/>
                  </a:moveTo>
                  <a:cubicBezTo>
                    <a:pt x="553" y="94"/>
                    <a:pt x="553" y="94"/>
                    <a:pt x="553" y="94"/>
                  </a:cubicBezTo>
                  <a:cubicBezTo>
                    <a:pt x="169" y="4"/>
                    <a:pt x="169" y="4"/>
                    <a:pt x="169" y="4"/>
                  </a:cubicBezTo>
                  <a:cubicBezTo>
                    <a:pt x="167" y="3"/>
                    <a:pt x="152" y="0"/>
                    <a:pt x="152" y="1"/>
                  </a:cubicBezTo>
                  <a:cubicBezTo>
                    <a:pt x="0" y="245"/>
                    <a:pt x="0" y="245"/>
                    <a:pt x="0" y="245"/>
                  </a:cubicBezTo>
                  <a:cubicBezTo>
                    <a:pt x="553" y="405"/>
                    <a:pt x="553" y="405"/>
                    <a:pt x="553" y="405"/>
                  </a:cubicBezTo>
                  <a:cubicBezTo>
                    <a:pt x="555" y="404"/>
                    <a:pt x="555" y="390"/>
                    <a:pt x="555" y="388"/>
                  </a:cubicBezTo>
                  <a:cubicBezTo>
                    <a:pt x="557" y="102"/>
                    <a:pt x="557" y="102"/>
                    <a:pt x="557" y="102"/>
                  </a:cubicBezTo>
                  <a:cubicBezTo>
                    <a:pt x="946" y="6"/>
                    <a:pt x="946" y="6"/>
                    <a:pt x="946" y="6"/>
                  </a:cubicBezTo>
                  <a:cubicBezTo>
                    <a:pt x="948" y="6"/>
                    <a:pt x="955" y="4"/>
                    <a:pt x="954" y="1"/>
                  </a:cubicBezTo>
                  <a:cubicBezTo>
                    <a:pt x="952" y="0"/>
                    <a:pt x="945" y="1"/>
                    <a:pt x="942" y="2"/>
                  </a:cubicBezTo>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4" name="Freeform 34">
              <a:extLst>
                <a:ext uri="{FF2B5EF4-FFF2-40B4-BE49-F238E27FC236}">
                  <a16:creationId xmlns:a16="http://schemas.microsoft.com/office/drawing/2014/main" id="{D751EBF6-29EC-4DF5-8E20-2054FCBE1275}"/>
                </a:ext>
              </a:extLst>
            </p:cNvPr>
            <p:cNvSpPr>
              <a:spLocks/>
            </p:cNvSpPr>
            <p:nvPr/>
          </p:nvSpPr>
          <p:spPr bwMode="auto">
            <a:xfrm>
              <a:off x="-5891213" y="1663700"/>
              <a:ext cx="504825" cy="955675"/>
            </a:xfrm>
            <a:custGeom>
              <a:avLst/>
              <a:gdLst>
                <a:gd name="T0" fmla="*/ 318 w 318"/>
                <a:gd name="T1" fmla="*/ 510 h 602"/>
                <a:gd name="T2" fmla="*/ 231 w 318"/>
                <a:gd name="T3" fmla="*/ 369 h 602"/>
                <a:gd name="T4" fmla="*/ 0 w 318"/>
                <a:gd name="T5" fmla="*/ 0 h 602"/>
                <a:gd name="T6" fmla="*/ 0 w 318"/>
                <a:gd name="T7" fmla="*/ 602 h 602"/>
                <a:gd name="T8" fmla="*/ 318 w 318"/>
                <a:gd name="T9" fmla="*/ 510 h 602"/>
              </a:gdLst>
              <a:ahLst/>
              <a:cxnLst>
                <a:cxn ang="0">
                  <a:pos x="T0" y="T1"/>
                </a:cxn>
                <a:cxn ang="0">
                  <a:pos x="T2" y="T3"/>
                </a:cxn>
                <a:cxn ang="0">
                  <a:pos x="T4" y="T5"/>
                </a:cxn>
                <a:cxn ang="0">
                  <a:pos x="T6" y="T7"/>
                </a:cxn>
                <a:cxn ang="0">
                  <a:pos x="T8" y="T9"/>
                </a:cxn>
              </a:cxnLst>
              <a:rect l="0" t="0" r="r" b="b"/>
              <a:pathLst>
                <a:path w="318" h="602">
                  <a:moveTo>
                    <a:pt x="318" y="510"/>
                  </a:moveTo>
                  <a:lnTo>
                    <a:pt x="231" y="369"/>
                  </a:lnTo>
                  <a:lnTo>
                    <a:pt x="0" y="0"/>
                  </a:lnTo>
                  <a:lnTo>
                    <a:pt x="0" y="602"/>
                  </a:lnTo>
                  <a:lnTo>
                    <a:pt x="318" y="510"/>
                  </a:lnTo>
                  <a:close/>
                </a:path>
              </a:pathLst>
            </a:cu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5" name="Freeform 35">
              <a:extLst>
                <a:ext uri="{FF2B5EF4-FFF2-40B4-BE49-F238E27FC236}">
                  <a16:creationId xmlns:a16="http://schemas.microsoft.com/office/drawing/2014/main" id="{D7C3ECED-62A1-446F-97DA-4C8BAEA1D1D1}"/>
                </a:ext>
              </a:extLst>
            </p:cNvPr>
            <p:cNvSpPr>
              <a:spLocks/>
            </p:cNvSpPr>
            <p:nvPr/>
          </p:nvSpPr>
          <p:spPr bwMode="auto">
            <a:xfrm>
              <a:off x="-6397625" y="1658938"/>
              <a:ext cx="873125" cy="960437"/>
            </a:xfrm>
            <a:custGeom>
              <a:avLst/>
              <a:gdLst>
                <a:gd name="T0" fmla="*/ 590 w 597"/>
                <a:gd name="T1" fmla="*/ 405 h 658"/>
                <a:gd name="T2" fmla="*/ 346 w 597"/>
                <a:gd name="T3" fmla="*/ 0 h 658"/>
                <a:gd name="T4" fmla="*/ 165 w 597"/>
                <a:gd name="T5" fmla="*/ 289 h 658"/>
                <a:gd name="T6" fmla="*/ 95 w 597"/>
                <a:gd name="T7" fmla="*/ 405 h 658"/>
                <a:gd name="T8" fmla="*/ 0 w 597"/>
                <a:gd name="T9" fmla="*/ 558 h 658"/>
                <a:gd name="T10" fmla="*/ 346 w 597"/>
                <a:gd name="T11" fmla="*/ 658 h 658"/>
                <a:gd name="T12" fmla="*/ 347 w 597"/>
                <a:gd name="T13" fmla="*/ 647 h 658"/>
                <a:gd name="T14" fmla="*/ 348 w 597"/>
                <a:gd name="T15" fmla="*/ 5 h 658"/>
                <a:gd name="T16" fmla="*/ 592 w 597"/>
                <a:gd name="T17" fmla="*/ 408 h 658"/>
                <a:gd name="T18" fmla="*/ 597 w 597"/>
                <a:gd name="T19" fmla="*/ 405 h 658"/>
                <a:gd name="T20" fmla="*/ 590 w 597"/>
                <a:gd name="T21" fmla="*/ 405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97" h="658">
                  <a:moveTo>
                    <a:pt x="590" y="405"/>
                  </a:moveTo>
                  <a:cubicBezTo>
                    <a:pt x="346" y="0"/>
                    <a:pt x="346" y="0"/>
                    <a:pt x="346" y="0"/>
                  </a:cubicBezTo>
                  <a:cubicBezTo>
                    <a:pt x="165" y="289"/>
                    <a:pt x="165" y="289"/>
                    <a:pt x="165" y="289"/>
                  </a:cubicBezTo>
                  <a:cubicBezTo>
                    <a:pt x="164" y="289"/>
                    <a:pt x="95" y="404"/>
                    <a:pt x="95" y="405"/>
                  </a:cubicBezTo>
                  <a:cubicBezTo>
                    <a:pt x="0" y="558"/>
                    <a:pt x="0" y="558"/>
                    <a:pt x="0" y="558"/>
                  </a:cubicBezTo>
                  <a:cubicBezTo>
                    <a:pt x="346" y="658"/>
                    <a:pt x="346" y="658"/>
                    <a:pt x="346" y="658"/>
                  </a:cubicBezTo>
                  <a:cubicBezTo>
                    <a:pt x="347" y="657"/>
                    <a:pt x="347" y="648"/>
                    <a:pt x="347" y="647"/>
                  </a:cubicBezTo>
                  <a:cubicBezTo>
                    <a:pt x="348" y="5"/>
                    <a:pt x="348" y="5"/>
                    <a:pt x="348" y="5"/>
                  </a:cubicBezTo>
                  <a:cubicBezTo>
                    <a:pt x="592" y="408"/>
                    <a:pt x="592" y="408"/>
                    <a:pt x="592" y="408"/>
                  </a:cubicBezTo>
                  <a:cubicBezTo>
                    <a:pt x="593" y="408"/>
                    <a:pt x="597" y="406"/>
                    <a:pt x="597" y="405"/>
                  </a:cubicBezTo>
                  <a:cubicBezTo>
                    <a:pt x="596" y="404"/>
                    <a:pt x="591" y="405"/>
                    <a:pt x="590" y="405"/>
                  </a:cubicBezTo>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39" name="TextBox 38">
            <a:extLst>
              <a:ext uri="{FF2B5EF4-FFF2-40B4-BE49-F238E27FC236}">
                <a16:creationId xmlns:a16="http://schemas.microsoft.com/office/drawing/2014/main" id="{C2F41DC5-62D0-4CFC-A2C9-BFFDB853AB75}"/>
              </a:ext>
            </a:extLst>
          </p:cNvPr>
          <p:cNvSpPr txBox="1"/>
          <p:nvPr/>
        </p:nvSpPr>
        <p:spPr>
          <a:xfrm>
            <a:off x="8783637" y="5572124"/>
            <a:ext cx="910827" cy="553998"/>
          </a:xfrm>
          <a:prstGeom prst="rect">
            <a:avLst/>
          </a:prstGeom>
          <a:noFill/>
        </p:spPr>
        <p:txBody>
          <a:bodyPr wrap="none" rtlCol="0">
            <a:spAutoFit/>
          </a:bodyPr>
          <a:lstStyle/>
          <a:p>
            <a:r>
              <a:rPr lang="en-US" sz="3000" b="1" dirty="0">
                <a:solidFill>
                  <a:schemeClr val="bg1"/>
                </a:solidFill>
                <a:latin typeface="Roboto" panose="02000000000000000000" pitchFamily="2" charset="0"/>
                <a:ea typeface="Roboto" panose="02000000000000000000" pitchFamily="2" charset="0"/>
              </a:rPr>
              <a:t>10%</a:t>
            </a:r>
          </a:p>
        </p:txBody>
      </p:sp>
      <p:sp>
        <p:nvSpPr>
          <p:cNvPr id="71" name="TextBox 70">
            <a:extLst>
              <a:ext uri="{FF2B5EF4-FFF2-40B4-BE49-F238E27FC236}">
                <a16:creationId xmlns:a16="http://schemas.microsoft.com/office/drawing/2014/main" id="{D3060768-C744-4147-96E6-5040B7040B62}"/>
              </a:ext>
            </a:extLst>
          </p:cNvPr>
          <p:cNvSpPr txBox="1"/>
          <p:nvPr/>
        </p:nvSpPr>
        <p:spPr>
          <a:xfrm>
            <a:off x="8486578" y="4503777"/>
            <a:ext cx="910827" cy="553998"/>
          </a:xfrm>
          <a:prstGeom prst="rect">
            <a:avLst/>
          </a:prstGeom>
          <a:noFill/>
        </p:spPr>
        <p:txBody>
          <a:bodyPr wrap="none" rtlCol="0">
            <a:spAutoFit/>
          </a:bodyPr>
          <a:lstStyle/>
          <a:p>
            <a:r>
              <a:rPr lang="en-US" sz="3000" b="1" dirty="0">
                <a:solidFill>
                  <a:schemeClr val="bg1"/>
                </a:solidFill>
                <a:latin typeface="Roboto" panose="02000000000000000000" pitchFamily="2" charset="0"/>
                <a:ea typeface="Roboto" panose="02000000000000000000" pitchFamily="2" charset="0"/>
              </a:rPr>
              <a:t>20%</a:t>
            </a:r>
          </a:p>
        </p:txBody>
      </p:sp>
      <p:sp>
        <p:nvSpPr>
          <p:cNvPr id="72" name="TextBox 71">
            <a:extLst>
              <a:ext uri="{FF2B5EF4-FFF2-40B4-BE49-F238E27FC236}">
                <a16:creationId xmlns:a16="http://schemas.microsoft.com/office/drawing/2014/main" id="{2467C3AD-EB91-4DFB-AA5E-1E84CB7994A6}"/>
              </a:ext>
            </a:extLst>
          </p:cNvPr>
          <p:cNvSpPr txBox="1"/>
          <p:nvPr/>
        </p:nvSpPr>
        <p:spPr>
          <a:xfrm>
            <a:off x="8343886" y="3642901"/>
            <a:ext cx="790601" cy="477054"/>
          </a:xfrm>
          <a:prstGeom prst="rect">
            <a:avLst/>
          </a:prstGeom>
          <a:noFill/>
        </p:spPr>
        <p:txBody>
          <a:bodyPr wrap="none" rtlCol="0">
            <a:spAutoFit/>
          </a:bodyPr>
          <a:lstStyle/>
          <a:p>
            <a:r>
              <a:rPr lang="en-US" sz="2500" b="1" dirty="0">
                <a:solidFill>
                  <a:schemeClr val="bg1"/>
                </a:solidFill>
                <a:latin typeface="Roboto" panose="02000000000000000000" pitchFamily="2" charset="0"/>
                <a:ea typeface="Roboto" panose="02000000000000000000" pitchFamily="2" charset="0"/>
              </a:rPr>
              <a:t>20%</a:t>
            </a:r>
          </a:p>
        </p:txBody>
      </p:sp>
      <p:sp>
        <p:nvSpPr>
          <p:cNvPr id="73" name="TextBox 72">
            <a:extLst>
              <a:ext uri="{FF2B5EF4-FFF2-40B4-BE49-F238E27FC236}">
                <a16:creationId xmlns:a16="http://schemas.microsoft.com/office/drawing/2014/main" id="{1056391E-8E5D-438A-B3C6-B440CB884F30}"/>
              </a:ext>
            </a:extLst>
          </p:cNvPr>
          <p:cNvSpPr txBox="1"/>
          <p:nvPr/>
        </p:nvSpPr>
        <p:spPr>
          <a:xfrm>
            <a:off x="8293676" y="3028860"/>
            <a:ext cx="668773" cy="400110"/>
          </a:xfrm>
          <a:prstGeom prst="rect">
            <a:avLst/>
          </a:prstGeom>
          <a:noFill/>
        </p:spPr>
        <p:txBody>
          <a:bodyPr wrap="none" rtlCol="0">
            <a:spAutoFit/>
          </a:bodyPr>
          <a:lstStyle/>
          <a:p>
            <a:r>
              <a:rPr lang="en-US" sz="2000" b="1" dirty="0">
                <a:solidFill>
                  <a:schemeClr val="bg1"/>
                </a:solidFill>
                <a:latin typeface="Roboto" panose="02000000000000000000" pitchFamily="2" charset="0"/>
                <a:ea typeface="Roboto" panose="02000000000000000000" pitchFamily="2" charset="0"/>
              </a:rPr>
              <a:t>20%</a:t>
            </a:r>
          </a:p>
        </p:txBody>
      </p:sp>
      <p:sp>
        <p:nvSpPr>
          <p:cNvPr id="74" name="TextBox 73">
            <a:extLst>
              <a:ext uri="{FF2B5EF4-FFF2-40B4-BE49-F238E27FC236}">
                <a16:creationId xmlns:a16="http://schemas.microsoft.com/office/drawing/2014/main" id="{0B4E196F-8103-4B7B-A5F9-96680954AEA3}"/>
              </a:ext>
            </a:extLst>
          </p:cNvPr>
          <p:cNvSpPr txBox="1"/>
          <p:nvPr/>
        </p:nvSpPr>
        <p:spPr>
          <a:xfrm>
            <a:off x="8237855" y="2495313"/>
            <a:ext cx="426720" cy="246221"/>
          </a:xfrm>
          <a:prstGeom prst="rect">
            <a:avLst/>
          </a:prstGeom>
          <a:noFill/>
        </p:spPr>
        <p:txBody>
          <a:bodyPr wrap="none" rtlCol="0">
            <a:spAutoFit/>
          </a:bodyPr>
          <a:lstStyle/>
          <a:p>
            <a:r>
              <a:rPr lang="en-US" sz="1000" b="1" dirty="0">
                <a:solidFill>
                  <a:schemeClr val="bg1"/>
                </a:solidFill>
                <a:latin typeface="Roboto" panose="02000000000000000000" pitchFamily="2" charset="0"/>
                <a:ea typeface="Roboto" panose="02000000000000000000" pitchFamily="2" charset="0"/>
              </a:rPr>
              <a:t>20%</a:t>
            </a:r>
          </a:p>
        </p:txBody>
      </p:sp>
      <p:sp>
        <p:nvSpPr>
          <p:cNvPr id="75" name="TextBox 6">
            <a:extLst>
              <a:ext uri="{FF2B5EF4-FFF2-40B4-BE49-F238E27FC236}">
                <a16:creationId xmlns:a16="http://schemas.microsoft.com/office/drawing/2014/main" id="{63B893E1-6FD0-431A-A8E0-C66F6BCAD35E}"/>
              </a:ext>
            </a:extLst>
          </p:cNvPr>
          <p:cNvSpPr txBox="1"/>
          <p:nvPr/>
        </p:nvSpPr>
        <p:spPr>
          <a:xfrm>
            <a:off x="8783637" y="2158061"/>
            <a:ext cx="3011378" cy="574324"/>
          </a:xfrm>
          <a:prstGeom prst="rect">
            <a:avLst/>
          </a:prstGeom>
          <a:noFill/>
        </p:spPr>
        <p:txBody>
          <a:bodyPr wrap="square" numCol="1" spcCol="4572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2000"/>
              </a:lnSpc>
            </a:pPr>
            <a:r>
              <a:rPr lang="en-US" sz="1100" dirty="0">
                <a:solidFill>
                  <a:schemeClr val="bg1"/>
                </a:solidFill>
                <a:latin typeface="Montserrat Light" charset="0"/>
                <a:ea typeface="Montserrat Light" charset="0"/>
                <a:cs typeface="Montserrat Light" charset="0"/>
              </a:rPr>
              <a:t>Lorem Ipsum is simply dummy text of Lorem Ipsum has been the industry's</a:t>
            </a:r>
          </a:p>
        </p:txBody>
      </p:sp>
      <p:sp>
        <p:nvSpPr>
          <p:cNvPr id="76" name="TextBox 6">
            <a:extLst>
              <a:ext uri="{FF2B5EF4-FFF2-40B4-BE49-F238E27FC236}">
                <a16:creationId xmlns:a16="http://schemas.microsoft.com/office/drawing/2014/main" id="{14126FDC-D7FE-4DD2-8E27-5A5B1FB107FF}"/>
              </a:ext>
            </a:extLst>
          </p:cNvPr>
          <p:cNvSpPr txBox="1"/>
          <p:nvPr/>
        </p:nvSpPr>
        <p:spPr>
          <a:xfrm>
            <a:off x="9372600" y="3499953"/>
            <a:ext cx="2684463" cy="605294"/>
          </a:xfrm>
          <a:prstGeom prst="rect">
            <a:avLst/>
          </a:prstGeom>
          <a:noFill/>
        </p:spPr>
        <p:txBody>
          <a:bodyPr wrap="square" numCol="1" spcCol="4572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2000"/>
              </a:lnSpc>
            </a:pPr>
            <a:r>
              <a:rPr lang="en-US" sz="1100" dirty="0">
                <a:solidFill>
                  <a:schemeClr val="bg1"/>
                </a:solidFill>
                <a:latin typeface="Montserrat Light" charset="0"/>
                <a:ea typeface="Montserrat Light" charset="0"/>
                <a:cs typeface="Montserrat Light" charset="0"/>
              </a:rPr>
              <a:t>Lorem Ipsum is simply dummy text of Lorem Ipsum has been the</a:t>
            </a:r>
          </a:p>
        </p:txBody>
      </p:sp>
      <p:sp>
        <p:nvSpPr>
          <p:cNvPr id="77" name="TextBox 6">
            <a:extLst>
              <a:ext uri="{FF2B5EF4-FFF2-40B4-BE49-F238E27FC236}">
                <a16:creationId xmlns:a16="http://schemas.microsoft.com/office/drawing/2014/main" id="{DAC328DC-9748-45C1-B2B8-F801CF2560C6}"/>
              </a:ext>
            </a:extLst>
          </p:cNvPr>
          <p:cNvSpPr txBox="1"/>
          <p:nvPr/>
        </p:nvSpPr>
        <p:spPr>
          <a:xfrm>
            <a:off x="9113519" y="2924615"/>
            <a:ext cx="3011378" cy="502702"/>
          </a:xfrm>
          <a:prstGeom prst="rect">
            <a:avLst/>
          </a:prstGeom>
          <a:noFill/>
        </p:spPr>
        <p:txBody>
          <a:bodyPr wrap="square" numCol="1" spcCol="4572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600"/>
              </a:lnSpc>
            </a:pPr>
            <a:r>
              <a:rPr lang="en-US" sz="1100" dirty="0">
                <a:solidFill>
                  <a:schemeClr val="bg1"/>
                </a:solidFill>
                <a:latin typeface="Montserrat Light" charset="0"/>
                <a:ea typeface="Montserrat Light" charset="0"/>
                <a:cs typeface="Montserrat Light" charset="0"/>
              </a:rPr>
              <a:t>Lorem Ipsum is simply dummy text of Lorem Ipsum has been the industry's</a:t>
            </a:r>
          </a:p>
        </p:txBody>
      </p:sp>
      <p:sp>
        <p:nvSpPr>
          <p:cNvPr id="78" name="TextBox 6">
            <a:extLst>
              <a:ext uri="{FF2B5EF4-FFF2-40B4-BE49-F238E27FC236}">
                <a16:creationId xmlns:a16="http://schemas.microsoft.com/office/drawing/2014/main" id="{75B45EBF-7AA9-4820-9597-D7BA770DA1F6}"/>
              </a:ext>
            </a:extLst>
          </p:cNvPr>
          <p:cNvSpPr txBox="1"/>
          <p:nvPr/>
        </p:nvSpPr>
        <p:spPr>
          <a:xfrm>
            <a:off x="9802088" y="4199393"/>
            <a:ext cx="2294732" cy="861774"/>
          </a:xfrm>
          <a:prstGeom prst="rect">
            <a:avLst/>
          </a:prstGeom>
          <a:noFill/>
        </p:spPr>
        <p:txBody>
          <a:bodyPr wrap="square" numCol="1" spcCol="4572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2000"/>
              </a:lnSpc>
            </a:pPr>
            <a:r>
              <a:rPr lang="en-US" sz="1100" dirty="0">
                <a:solidFill>
                  <a:schemeClr val="bg1"/>
                </a:solidFill>
                <a:latin typeface="Montserrat Light" charset="0"/>
                <a:ea typeface="Montserrat Light" charset="0"/>
                <a:cs typeface="Montserrat Light" charset="0"/>
              </a:rPr>
              <a:t>Lorem Ipsum is simply dummy text of Lorem Ipsum has been the</a:t>
            </a:r>
          </a:p>
        </p:txBody>
      </p:sp>
      <p:sp>
        <p:nvSpPr>
          <p:cNvPr id="79" name="TextBox 6">
            <a:extLst>
              <a:ext uri="{FF2B5EF4-FFF2-40B4-BE49-F238E27FC236}">
                <a16:creationId xmlns:a16="http://schemas.microsoft.com/office/drawing/2014/main" id="{D7F2B18E-E96B-4C8E-8F6A-8766E6BF9750}"/>
              </a:ext>
            </a:extLst>
          </p:cNvPr>
          <p:cNvSpPr txBox="1"/>
          <p:nvPr/>
        </p:nvSpPr>
        <p:spPr>
          <a:xfrm>
            <a:off x="10493771" y="5170496"/>
            <a:ext cx="1563292" cy="861774"/>
          </a:xfrm>
          <a:prstGeom prst="rect">
            <a:avLst/>
          </a:prstGeom>
          <a:noFill/>
        </p:spPr>
        <p:txBody>
          <a:bodyPr wrap="square" numCol="1" spcCol="4572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2000"/>
              </a:lnSpc>
            </a:pPr>
            <a:r>
              <a:rPr lang="en-US" sz="1100" dirty="0">
                <a:solidFill>
                  <a:schemeClr val="bg1"/>
                </a:solidFill>
                <a:latin typeface="Montserrat Light" charset="0"/>
                <a:ea typeface="Montserrat Light" charset="0"/>
                <a:cs typeface="Montserrat Light" charset="0"/>
              </a:rPr>
              <a:t>Lorem Ipsum is simply dummy text has been the</a:t>
            </a:r>
          </a:p>
        </p:txBody>
      </p:sp>
      <p:grpSp>
        <p:nvGrpSpPr>
          <p:cNvPr id="81" name="Group 80">
            <a:extLst>
              <a:ext uri="{FF2B5EF4-FFF2-40B4-BE49-F238E27FC236}">
                <a16:creationId xmlns:a16="http://schemas.microsoft.com/office/drawing/2014/main" id="{C1BECC42-7F8C-4E85-860F-A7D4E828723E}"/>
              </a:ext>
            </a:extLst>
          </p:cNvPr>
          <p:cNvGrpSpPr/>
          <p:nvPr/>
        </p:nvGrpSpPr>
        <p:grpSpPr>
          <a:xfrm>
            <a:off x="685965" y="2033588"/>
            <a:ext cx="5627578" cy="2763649"/>
            <a:chOff x="-4945063" y="1270000"/>
            <a:chExt cx="3028950" cy="1487488"/>
          </a:xfrm>
          <a:solidFill>
            <a:schemeClr val="bg1">
              <a:lumMod val="65000"/>
            </a:schemeClr>
          </a:solidFill>
        </p:grpSpPr>
        <p:sp>
          <p:nvSpPr>
            <p:cNvPr id="82" name="Freeform 182">
              <a:extLst>
                <a:ext uri="{FF2B5EF4-FFF2-40B4-BE49-F238E27FC236}">
                  <a16:creationId xmlns:a16="http://schemas.microsoft.com/office/drawing/2014/main" id="{CA58E6B9-FA2F-44E1-B6A9-713DDB3E4D5C}"/>
                </a:ext>
              </a:extLst>
            </p:cNvPr>
            <p:cNvSpPr>
              <a:spLocks/>
            </p:cNvSpPr>
            <p:nvPr/>
          </p:nvSpPr>
          <p:spPr bwMode="auto">
            <a:xfrm>
              <a:off x="-3422650" y="2374900"/>
              <a:ext cx="104775" cy="107950"/>
            </a:xfrm>
            <a:custGeom>
              <a:avLst/>
              <a:gdLst>
                <a:gd name="T0" fmla="*/ 11 w 29"/>
                <a:gd name="T1" fmla="*/ 29 h 30"/>
                <a:gd name="T2" fmla="*/ 12 w 29"/>
                <a:gd name="T3" fmla="*/ 28 h 30"/>
                <a:gd name="T4" fmla="*/ 13 w 29"/>
                <a:gd name="T5" fmla="*/ 29 h 30"/>
                <a:gd name="T6" fmla="*/ 16 w 29"/>
                <a:gd name="T7" fmla="*/ 29 h 30"/>
                <a:gd name="T8" fmla="*/ 18 w 29"/>
                <a:gd name="T9" fmla="*/ 28 h 30"/>
                <a:gd name="T10" fmla="*/ 18 w 29"/>
                <a:gd name="T11" fmla="*/ 13 h 30"/>
                <a:gd name="T12" fmla="*/ 20 w 29"/>
                <a:gd name="T13" fmla="*/ 12 h 30"/>
                <a:gd name="T14" fmla="*/ 20 w 29"/>
                <a:gd name="T15" fmla="*/ 4 h 30"/>
                <a:gd name="T16" fmla="*/ 22 w 29"/>
                <a:gd name="T17" fmla="*/ 3 h 30"/>
                <a:gd name="T18" fmla="*/ 25 w 29"/>
                <a:gd name="T19" fmla="*/ 3 h 30"/>
                <a:gd name="T20" fmla="*/ 26 w 29"/>
                <a:gd name="T21" fmla="*/ 4 h 30"/>
                <a:gd name="T22" fmla="*/ 28 w 29"/>
                <a:gd name="T23" fmla="*/ 3 h 30"/>
                <a:gd name="T24" fmla="*/ 29 w 29"/>
                <a:gd name="T25" fmla="*/ 2 h 30"/>
                <a:gd name="T26" fmla="*/ 29 w 29"/>
                <a:gd name="T27" fmla="*/ 2 h 30"/>
                <a:gd name="T28" fmla="*/ 24 w 29"/>
                <a:gd name="T29" fmla="*/ 2 h 30"/>
                <a:gd name="T30" fmla="*/ 21 w 29"/>
                <a:gd name="T31" fmla="*/ 2 h 30"/>
                <a:gd name="T32" fmla="*/ 15 w 29"/>
                <a:gd name="T33" fmla="*/ 2 h 30"/>
                <a:gd name="T34" fmla="*/ 15 w 29"/>
                <a:gd name="T35" fmla="*/ 1 h 30"/>
                <a:gd name="T36" fmla="*/ 7 w 29"/>
                <a:gd name="T37" fmla="*/ 1 h 30"/>
                <a:gd name="T38" fmla="*/ 4 w 29"/>
                <a:gd name="T39" fmla="*/ 1 h 30"/>
                <a:gd name="T40" fmla="*/ 2 w 29"/>
                <a:gd name="T41" fmla="*/ 1 h 30"/>
                <a:gd name="T42" fmla="*/ 1 w 29"/>
                <a:gd name="T43" fmla="*/ 0 h 30"/>
                <a:gd name="T44" fmla="*/ 0 w 29"/>
                <a:gd name="T45" fmla="*/ 1 h 30"/>
                <a:gd name="T46" fmla="*/ 0 w 29"/>
                <a:gd name="T47" fmla="*/ 1 h 30"/>
                <a:gd name="T48" fmla="*/ 1 w 29"/>
                <a:gd name="T49" fmla="*/ 4 h 30"/>
                <a:gd name="T50" fmla="*/ 3 w 29"/>
                <a:gd name="T51" fmla="*/ 9 h 30"/>
                <a:gd name="T52" fmla="*/ 6 w 29"/>
                <a:gd name="T53" fmla="*/ 14 h 30"/>
                <a:gd name="T54" fmla="*/ 6 w 29"/>
                <a:gd name="T55" fmla="*/ 18 h 30"/>
                <a:gd name="T56" fmla="*/ 7 w 29"/>
                <a:gd name="T57" fmla="*/ 21 h 30"/>
                <a:gd name="T58" fmla="*/ 8 w 29"/>
                <a:gd name="T59" fmla="*/ 27 h 30"/>
                <a:gd name="T60" fmla="*/ 10 w 29"/>
                <a:gd name="T61" fmla="*/ 29 h 30"/>
                <a:gd name="T62" fmla="*/ 11 w 29"/>
                <a:gd name="T63" fmla="*/ 2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 h="30">
                  <a:moveTo>
                    <a:pt x="11" y="29"/>
                  </a:moveTo>
                  <a:cubicBezTo>
                    <a:pt x="11" y="28"/>
                    <a:pt x="11" y="27"/>
                    <a:pt x="12" y="28"/>
                  </a:cubicBezTo>
                  <a:cubicBezTo>
                    <a:pt x="12" y="29"/>
                    <a:pt x="12" y="29"/>
                    <a:pt x="13" y="29"/>
                  </a:cubicBezTo>
                  <a:cubicBezTo>
                    <a:pt x="14" y="29"/>
                    <a:pt x="16" y="30"/>
                    <a:pt x="16" y="29"/>
                  </a:cubicBezTo>
                  <a:cubicBezTo>
                    <a:pt x="16" y="29"/>
                    <a:pt x="18" y="29"/>
                    <a:pt x="18" y="28"/>
                  </a:cubicBezTo>
                  <a:cubicBezTo>
                    <a:pt x="18" y="27"/>
                    <a:pt x="18" y="13"/>
                    <a:pt x="18" y="13"/>
                  </a:cubicBezTo>
                  <a:cubicBezTo>
                    <a:pt x="18" y="12"/>
                    <a:pt x="20" y="13"/>
                    <a:pt x="20" y="12"/>
                  </a:cubicBezTo>
                  <a:cubicBezTo>
                    <a:pt x="20" y="11"/>
                    <a:pt x="20" y="4"/>
                    <a:pt x="20" y="4"/>
                  </a:cubicBezTo>
                  <a:cubicBezTo>
                    <a:pt x="20" y="4"/>
                    <a:pt x="22" y="4"/>
                    <a:pt x="22" y="3"/>
                  </a:cubicBezTo>
                  <a:cubicBezTo>
                    <a:pt x="23" y="3"/>
                    <a:pt x="24" y="2"/>
                    <a:pt x="25" y="3"/>
                  </a:cubicBezTo>
                  <a:cubicBezTo>
                    <a:pt x="25" y="3"/>
                    <a:pt x="26" y="4"/>
                    <a:pt x="26" y="4"/>
                  </a:cubicBezTo>
                  <a:cubicBezTo>
                    <a:pt x="26" y="3"/>
                    <a:pt x="27" y="3"/>
                    <a:pt x="28" y="3"/>
                  </a:cubicBezTo>
                  <a:cubicBezTo>
                    <a:pt x="28" y="3"/>
                    <a:pt x="29" y="2"/>
                    <a:pt x="29" y="2"/>
                  </a:cubicBezTo>
                  <a:cubicBezTo>
                    <a:pt x="29" y="2"/>
                    <a:pt x="29" y="2"/>
                    <a:pt x="29" y="2"/>
                  </a:cubicBezTo>
                  <a:cubicBezTo>
                    <a:pt x="29" y="1"/>
                    <a:pt x="25" y="2"/>
                    <a:pt x="24" y="2"/>
                  </a:cubicBezTo>
                  <a:cubicBezTo>
                    <a:pt x="23" y="2"/>
                    <a:pt x="21" y="3"/>
                    <a:pt x="21" y="2"/>
                  </a:cubicBezTo>
                  <a:cubicBezTo>
                    <a:pt x="20" y="2"/>
                    <a:pt x="15" y="2"/>
                    <a:pt x="15" y="2"/>
                  </a:cubicBezTo>
                  <a:cubicBezTo>
                    <a:pt x="15" y="1"/>
                    <a:pt x="15" y="1"/>
                    <a:pt x="15" y="1"/>
                  </a:cubicBezTo>
                  <a:cubicBezTo>
                    <a:pt x="15" y="1"/>
                    <a:pt x="7" y="1"/>
                    <a:pt x="7" y="1"/>
                  </a:cubicBezTo>
                  <a:cubicBezTo>
                    <a:pt x="6" y="1"/>
                    <a:pt x="5" y="1"/>
                    <a:pt x="4" y="1"/>
                  </a:cubicBezTo>
                  <a:cubicBezTo>
                    <a:pt x="4" y="0"/>
                    <a:pt x="3" y="0"/>
                    <a:pt x="2" y="1"/>
                  </a:cubicBezTo>
                  <a:cubicBezTo>
                    <a:pt x="1" y="1"/>
                    <a:pt x="2" y="0"/>
                    <a:pt x="1" y="0"/>
                  </a:cubicBezTo>
                  <a:cubicBezTo>
                    <a:pt x="1" y="0"/>
                    <a:pt x="0" y="1"/>
                    <a:pt x="0" y="1"/>
                  </a:cubicBezTo>
                  <a:cubicBezTo>
                    <a:pt x="0" y="1"/>
                    <a:pt x="0" y="1"/>
                    <a:pt x="0" y="1"/>
                  </a:cubicBezTo>
                  <a:cubicBezTo>
                    <a:pt x="0" y="2"/>
                    <a:pt x="0" y="3"/>
                    <a:pt x="1" y="4"/>
                  </a:cubicBezTo>
                  <a:cubicBezTo>
                    <a:pt x="2" y="5"/>
                    <a:pt x="3" y="7"/>
                    <a:pt x="3" y="9"/>
                  </a:cubicBezTo>
                  <a:cubicBezTo>
                    <a:pt x="4" y="11"/>
                    <a:pt x="5" y="12"/>
                    <a:pt x="6" y="14"/>
                  </a:cubicBezTo>
                  <a:cubicBezTo>
                    <a:pt x="6" y="15"/>
                    <a:pt x="5" y="17"/>
                    <a:pt x="6" y="18"/>
                  </a:cubicBezTo>
                  <a:cubicBezTo>
                    <a:pt x="6" y="18"/>
                    <a:pt x="6" y="20"/>
                    <a:pt x="7" y="21"/>
                  </a:cubicBezTo>
                  <a:cubicBezTo>
                    <a:pt x="7" y="23"/>
                    <a:pt x="7" y="26"/>
                    <a:pt x="8" y="27"/>
                  </a:cubicBezTo>
                  <a:cubicBezTo>
                    <a:pt x="9" y="27"/>
                    <a:pt x="9" y="28"/>
                    <a:pt x="10" y="29"/>
                  </a:cubicBezTo>
                  <a:cubicBezTo>
                    <a:pt x="10" y="29"/>
                    <a:pt x="11" y="29"/>
                    <a:pt x="11" y="2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3" name="Freeform 183">
              <a:extLst>
                <a:ext uri="{FF2B5EF4-FFF2-40B4-BE49-F238E27FC236}">
                  <a16:creationId xmlns:a16="http://schemas.microsoft.com/office/drawing/2014/main" id="{68E3B3DE-1B56-4C1B-88E9-44C8B5F07092}"/>
                </a:ext>
              </a:extLst>
            </p:cNvPr>
            <p:cNvSpPr>
              <a:spLocks/>
            </p:cNvSpPr>
            <p:nvPr/>
          </p:nvSpPr>
          <p:spPr bwMode="auto">
            <a:xfrm>
              <a:off x="-3317875" y="2365375"/>
              <a:ext cx="68262" cy="57150"/>
            </a:xfrm>
            <a:custGeom>
              <a:avLst/>
              <a:gdLst>
                <a:gd name="T0" fmla="*/ 13 w 19"/>
                <a:gd name="T1" fmla="*/ 1 h 16"/>
                <a:gd name="T2" fmla="*/ 12 w 19"/>
                <a:gd name="T3" fmla="*/ 0 h 16"/>
                <a:gd name="T4" fmla="*/ 10 w 19"/>
                <a:gd name="T5" fmla="*/ 0 h 16"/>
                <a:gd name="T6" fmla="*/ 9 w 19"/>
                <a:gd name="T7" fmla="*/ 1 h 16"/>
                <a:gd name="T8" fmla="*/ 7 w 19"/>
                <a:gd name="T9" fmla="*/ 3 h 16"/>
                <a:gd name="T10" fmla="*/ 4 w 19"/>
                <a:gd name="T11" fmla="*/ 6 h 16"/>
                <a:gd name="T12" fmla="*/ 1 w 19"/>
                <a:gd name="T13" fmla="*/ 5 h 16"/>
                <a:gd name="T14" fmla="*/ 0 w 19"/>
                <a:gd name="T15" fmla="*/ 5 h 16"/>
                <a:gd name="T16" fmla="*/ 2 w 19"/>
                <a:gd name="T17" fmla="*/ 7 h 16"/>
                <a:gd name="T18" fmla="*/ 3 w 19"/>
                <a:gd name="T19" fmla="*/ 9 h 16"/>
                <a:gd name="T20" fmla="*/ 5 w 19"/>
                <a:gd name="T21" fmla="*/ 11 h 16"/>
                <a:gd name="T22" fmla="*/ 6 w 19"/>
                <a:gd name="T23" fmla="*/ 13 h 16"/>
                <a:gd name="T24" fmla="*/ 8 w 19"/>
                <a:gd name="T25" fmla="*/ 14 h 16"/>
                <a:gd name="T26" fmla="*/ 9 w 19"/>
                <a:gd name="T27" fmla="*/ 15 h 16"/>
                <a:gd name="T28" fmla="*/ 12 w 19"/>
                <a:gd name="T29" fmla="*/ 16 h 16"/>
                <a:gd name="T30" fmla="*/ 14 w 19"/>
                <a:gd name="T31" fmla="*/ 16 h 16"/>
                <a:gd name="T32" fmla="*/ 17 w 19"/>
                <a:gd name="T33" fmla="*/ 14 h 16"/>
                <a:gd name="T34" fmla="*/ 17 w 19"/>
                <a:gd name="T35" fmla="*/ 12 h 16"/>
                <a:gd name="T36" fmla="*/ 18 w 19"/>
                <a:gd name="T37" fmla="*/ 10 h 16"/>
                <a:gd name="T38" fmla="*/ 18 w 19"/>
                <a:gd name="T39" fmla="*/ 8 h 16"/>
                <a:gd name="T40" fmla="*/ 18 w 19"/>
                <a:gd name="T41" fmla="*/ 6 h 16"/>
                <a:gd name="T42" fmla="*/ 18 w 19"/>
                <a:gd name="T43" fmla="*/ 2 h 16"/>
                <a:gd name="T44" fmla="*/ 16 w 19"/>
                <a:gd name="T45" fmla="*/ 2 h 16"/>
                <a:gd name="T46" fmla="*/ 13 w 19"/>
                <a:gd name="T47" fmla="*/ 1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9" h="16">
                  <a:moveTo>
                    <a:pt x="13" y="1"/>
                  </a:moveTo>
                  <a:cubicBezTo>
                    <a:pt x="12" y="0"/>
                    <a:pt x="12" y="0"/>
                    <a:pt x="12" y="0"/>
                  </a:cubicBezTo>
                  <a:cubicBezTo>
                    <a:pt x="10" y="0"/>
                    <a:pt x="10" y="0"/>
                    <a:pt x="10" y="0"/>
                  </a:cubicBezTo>
                  <a:cubicBezTo>
                    <a:pt x="9" y="0"/>
                    <a:pt x="9" y="1"/>
                    <a:pt x="9" y="1"/>
                  </a:cubicBezTo>
                  <a:cubicBezTo>
                    <a:pt x="9" y="2"/>
                    <a:pt x="8" y="3"/>
                    <a:pt x="7" y="3"/>
                  </a:cubicBezTo>
                  <a:cubicBezTo>
                    <a:pt x="6" y="3"/>
                    <a:pt x="5" y="5"/>
                    <a:pt x="4" y="6"/>
                  </a:cubicBezTo>
                  <a:cubicBezTo>
                    <a:pt x="4" y="6"/>
                    <a:pt x="2" y="5"/>
                    <a:pt x="1" y="5"/>
                  </a:cubicBezTo>
                  <a:cubicBezTo>
                    <a:pt x="1" y="5"/>
                    <a:pt x="1" y="5"/>
                    <a:pt x="0" y="5"/>
                  </a:cubicBezTo>
                  <a:cubicBezTo>
                    <a:pt x="1" y="6"/>
                    <a:pt x="1" y="7"/>
                    <a:pt x="2" y="7"/>
                  </a:cubicBezTo>
                  <a:cubicBezTo>
                    <a:pt x="2" y="7"/>
                    <a:pt x="2" y="9"/>
                    <a:pt x="3" y="9"/>
                  </a:cubicBezTo>
                  <a:cubicBezTo>
                    <a:pt x="4" y="10"/>
                    <a:pt x="5" y="11"/>
                    <a:pt x="5" y="11"/>
                  </a:cubicBezTo>
                  <a:cubicBezTo>
                    <a:pt x="5" y="11"/>
                    <a:pt x="6" y="12"/>
                    <a:pt x="6" y="13"/>
                  </a:cubicBezTo>
                  <a:cubicBezTo>
                    <a:pt x="6" y="13"/>
                    <a:pt x="7" y="14"/>
                    <a:pt x="8" y="14"/>
                  </a:cubicBezTo>
                  <a:cubicBezTo>
                    <a:pt x="9" y="14"/>
                    <a:pt x="9" y="15"/>
                    <a:pt x="9" y="15"/>
                  </a:cubicBezTo>
                  <a:cubicBezTo>
                    <a:pt x="9" y="16"/>
                    <a:pt x="11" y="15"/>
                    <a:pt x="12" y="16"/>
                  </a:cubicBezTo>
                  <a:cubicBezTo>
                    <a:pt x="12" y="16"/>
                    <a:pt x="14" y="16"/>
                    <a:pt x="14" y="16"/>
                  </a:cubicBezTo>
                  <a:cubicBezTo>
                    <a:pt x="15" y="15"/>
                    <a:pt x="16" y="14"/>
                    <a:pt x="17" y="14"/>
                  </a:cubicBezTo>
                  <a:cubicBezTo>
                    <a:pt x="17" y="13"/>
                    <a:pt x="17" y="12"/>
                    <a:pt x="17" y="12"/>
                  </a:cubicBezTo>
                  <a:cubicBezTo>
                    <a:pt x="18" y="11"/>
                    <a:pt x="19" y="10"/>
                    <a:pt x="18" y="10"/>
                  </a:cubicBezTo>
                  <a:cubicBezTo>
                    <a:pt x="18" y="10"/>
                    <a:pt x="18" y="9"/>
                    <a:pt x="18" y="8"/>
                  </a:cubicBezTo>
                  <a:cubicBezTo>
                    <a:pt x="17" y="7"/>
                    <a:pt x="18" y="7"/>
                    <a:pt x="18" y="6"/>
                  </a:cubicBezTo>
                  <a:cubicBezTo>
                    <a:pt x="18" y="5"/>
                    <a:pt x="18" y="3"/>
                    <a:pt x="18" y="2"/>
                  </a:cubicBezTo>
                  <a:cubicBezTo>
                    <a:pt x="18" y="2"/>
                    <a:pt x="16" y="2"/>
                    <a:pt x="16" y="2"/>
                  </a:cubicBezTo>
                  <a:cubicBezTo>
                    <a:pt x="15" y="1"/>
                    <a:pt x="13" y="1"/>
                    <a:pt x="13"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4" name="Freeform 184">
              <a:extLst>
                <a:ext uri="{FF2B5EF4-FFF2-40B4-BE49-F238E27FC236}">
                  <a16:creationId xmlns:a16="http://schemas.microsoft.com/office/drawing/2014/main" id="{FE98D7E5-3662-406E-A365-654F441D51C8}"/>
                </a:ext>
              </a:extLst>
            </p:cNvPr>
            <p:cNvSpPr>
              <a:spLocks/>
            </p:cNvSpPr>
            <p:nvPr/>
          </p:nvSpPr>
          <p:spPr bwMode="auto">
            <a:xfrm>
              <a:off x="-3357563" y="2382838"/>
              <a:ext cx="71437" cy="82550"/>
            </a:xfrm>
            <a:custGeom>
              <a:avLst/>
              <a:gdLst>
                <a:gd name="T0" fmla="*/ 19 w 20"/>
                <a:gd name="T1" fmla="*/ 9 h 23"/>
                <a:gd name="T2" fmla="*/ 17 w 20"/>
                <a:gd name="T3" fmla="*/ 8 h 23"/>
                <a:gd name="T4" fmla="*/ 16 w 20"/>
                <a:gd name="T5" fmla="*/ 6 h 23"/>
                <a:gd name="T6" fmla="*/ 14 w 20"/>
                <a:gd name="T7" fmla="*/ 4 h 23"/>
                <a:gd name="T8" fmla="*/ 13 w 20"/>
                <a:gd name="T9" fmla="*/ 2 h 23"/>
                <a:gd name="T10" fmla="*/ 11 w 20"/>
                <a:gd name="T11" fmla="*/ 0 h 23"/>
                <a:gd name="T12" fmla="*/ 10 w 20"/>
                <a:gd name="T13" fmla="*/ 1 h 23"/>
                <a:gd name="T14" fmla="*/ 8 w 20"/>
                <a:gd name="T15" fmla="*/ 2 h 23"/>
                <a:gd name="T16" fmla="*/ 7 w 20"/>
                <a:gd name="T17" fmla="*/ 1 h 23"/>
                <a:gd name="T18" fmla="*/ 4 w 20"/>
                <a:gd name="T19" fmla="*/ 1 h 23"/>
                <a:gd name="T20" fmla="*/ 2 w 20"/>
                <a:gd name="T21" fmla="*/ 2 h 23"/>
                <a:gd name="T22" fmla="*/ 2 w 20"/>
                <a:gd name="T23" fmla="*/ 10 h 23"/>
                <a:gd name="T24" fmla="*/ 0 w 20"/>
                <a:gd name="T25" fmla="*/ 11 h 23"/>
                <a:gd name="T26" fmla="*/ 0 w 20"/>
                <a:gd name="T27" fmla="*/ 17 h 23"/>
                <a:gd name="T28" fmla="*/ 1 w 20"/>
                <a:gd name="T29" fmla="*/ 18 h 23"/>
                <a:gd name="T30" fmla="*/ 1 w 20"/>
                <a:gd name="T31" fmla="*/ 21 h 23"/>
                <a:gd name="T32" fmla="*/ 1 w 20"/>
                <a:gd name="T33" fmla="*/ 21 h 23"/>
                <a:gd name="T34" fmla="*/ 1 w 20"/>
                <a:gd name="T35" fmla="*/ 22 h 23"/>
                <a:gd name="T36" fmla="*/ 4 w 20"/>
                <a:gd name="T37" fmla="*/ 22 h 23"/>
                <a:gd name="T38" fmla="*/ 6 w 20"/>
                <a:gd name="T39" fmla="*/ 20 h 23"/>
                <a:gd name="T40" fmla="*/ 7 w 20"/>
                <a:gd name="T41" fmla="*/ 19 h 23"/>
                <a:gd name="T42" fmla="*/ 10 w 20"/>
                <a:gd name="T43" fmla="*/ 19 h 23"/>
                <a:gd name="T44" fmla="*/ 12 w 20"/>
                <a:gd name="T45" fmla="*/ 18 h 23"/>
                <a:gd name="T46" fmla="*/ 13 w 20"/>
                <a:gd name="T47" fmla="*/ 17 h 23"/>
                <a:gd name="T48" fmla="*/ 15 w 20"/>
                <a:gd name="T49" fmla="*/ 15 h 23"/>
                <a:gd name="T50" fmla="*/ 16 w 20"/>
                <a:gd name="T51" fmla="*/ 14 h 23"/>
                <a:gd name="T52" fmla="*/ 18 w 20"/>
                <a:gd name="T53" fmla="*/ 12 h 23"/>
                <a:gd name="T54" fmla="*/ 20 w 20"/>
                <a:gd name="T55" fmla="*/ 11 h 23"/>
                <a:gd name="T56" fmla="*/ 20 w 20"/>
                <a:gd name="T57" fmla="*/ 10 h 23"/>
                <a:gd name="T58" fmla="*/ 20 w 20"/>
                <a:gd name="T59" fmla="*/ 10 h 23"/>
                <a:gd name="T60" fmla="*/ 19 w 20"/>
                <a:gd name="T61" fmla="*/ 9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0" h="23">
                  <a:moveTo>
                    <a:pt x="19" y="9"/>
                  </a:moveTo>
                  <a:cubicBezTo>
                    <a:pt x="18" y="9"/>
                    <a:pt x="17" y="8"/>
                    <a:pt x="17" y="8"/>
                  </a:cubicBezTo>
                  <a:cubicBezTo>
                    <a:pt x="17" y="7"/>
                    <a:pt x="16" y="6"/>
                    <a:pt x="16" y="6"/>
                  </a:cubicBezTo>
                  <a:cubicBezTo>
                    <a:pt x="16" y="6"/>
                    <a:pt x="15" y="5"/>
                    <a:pt x="14" y="4"/>
                  </a:cubicBezTo>
                  <a:cubicBezTo>
                    <a:pt x="13" y="4"/>
                    <a:pt x="13" y="2"/>
                    <a:pt x="13" y="2"/>
                  </a:cubicBezTo>
                  <a:cubicBezTo>
                    <a:pt x="12" y="2"/>
                    <a:pt x="12" y="1"/>
                    <a:pt x="11" y="0"/>
                  </a:cubicBezTo>
                  <a:cubicBezTo>
                    <a:pt x="11" y="0"/>
                    <a:pt x="10" y="1"/>
                    <a:pt x="10" y="1"/>
                  </a:cubicBezTo>
                  <a:cubicBezTo>
                    <a:pt x="9" y="1"/>
                    <a:pt x="8" y="1"/>
                    <a:pt x="8" y="2"/>
                  </a:cubicBezTo>
                  <a:cubicBezTo>
                    <a:pt x="8" y="2"/>
                    <a:pt x="7" y="1"/>
                    <a:pt x="7" y="1"/>
                  </a:cubicBezTo>
                  <a:cubicBezTo>
                    <a:pt x="6" y="0"/>
                    <a:pt x="5" y="1"/>
                    <a:pt x="4" y="1"/>
                  </a:cubicBezTo>
                  <a:cubicBezTo>
                    <a:pt x="4" y="2"/>
                    <a:pt x="2" y="2"/>
                    <a:pt x="2" y="2"/>
                  </a:cubicBezTo>
                  <a:cubicBezTo>
                    <a:pt x="2" y="2"/>
                    <a:pt x="2" y="9"/>
                    <a:pt x="2" y="10"/>
                  </a:cubicBezTo>
                  <a:cubicBezTo>
                    <a:pt x="2" y="11"/>
                    <a:pt x="0" y="10"/>
                    <a:pt x="0" y="11"/>
                  </a:cubicBezTo>
                  <a:cubicBezTo>
                    <a:pt x="0" y="11"/>
                    <a:pt x="0" y="14"/>
                    <a:pt x="0" y="17"/>
                  </a:cubicBezTo>
                  <a:cubicBezTo>
                    <a:pt x="0" y="18"/>
                    <a:pt x="1" y="18"/>
                    <a:pt x="1" y="18"/>
                  </a:cubicBezTo>
                  <a:cubicBezTo>
                    <a:pt x="1" y="19"/>
                    <a:pt x="2" y="20"/>
                    <a:pt x="1" y="21"/>
                  </a:cubicBezTo>
                  <a:cubicBezTo>
                    <a:pt x="1" y="21"/>
                    <a:pt x="1" y="21"/>
                    <a:pt x="1" y="21"/>
                  </a:cubicBezTo>
                  <a:cubicBezTo>
                    <a:pt x="1" y="22"/>
                    <a:pt x="1" y="22"/>
                    <a:pt x="1" y="22"/>
                  </a:cubicBezTo>
                  <a:cubicBezTo>
                    <a:pt x="2" y="22"/>
                    <a:pt x="3" y="23"/>
                    <a:pt x="4" y="22"/>
                  </a:cubicBezTo>
                  <a:cubicBezTo>
                    <a:pt x="4" y="22"/>
                    <a:pt x="6" y="20"/>
                    <a:pt x="6" y="20"/>
                  </a:cubicBezTo>
                  <a:cubicBezTo>
                    <a:pt x="6" y="19"/>
                    <a:pt x="6" y="18"/>
                    <a:pt x="7" y="19"/>
                  </a:cubicBezTo>
                  <a:cubicBezTo>
                    <a:pt x="9" y="19"/>
                    <a:pt x="9" y="19"/>
                    <a:pt x="10" y="19"/>
                  </a:cubicBezTo>
                  <a:cubicBezTo>
                    <a:pt x="12" y="19"/>
                    <a:pt x="12" y="19"/>
                    <a:pt x="12" y="18"/>
                  </a:cubicBezTo>
                  <a:cubicBezTo>
                    <a:pt x="13" y="17"/>
                    <a:pt x="12" y="17"/>
                    <a:pt x="13" y="17"/>
                  </a:cubicBezTo>
                  <a:cubicBezTo>
                    <a:pt x="14" y="17"/>
                    <a:pt x="15" y="16"/>
                    <a:pt x="15" y="15"/>
                  </a:cubicBezTo>
                  <a:cubicBezTo>
                    <a:pt x="15" y="15"/>
                    <a:pt x="16" y="14"/>
                    <a:pt x="16" y="14"/>
                  </a:cubicBezTo>
                  <a:cubicBezTo>
                    <a:pt x="17" y="14"/>
                    <a:pt x="18" y="13"/>
                    <a:pt x="18" y="12"/>
                  </a:cubicBezTo>
                  <a:cubicBezTo>
                    <a:pt x="18" y="12"/>
                    <a:pt x="19" y="12"/>
                    <a:pt x="20" y="11"/>
                  </a:cubicBezTo>
                  <a:cubicBezTo>
                    <a:pt x="20" y="11"/>
                    <a:pt x="20" y="11"/>
                    <a:pt x="20" y="10"/>
                  </a:cubicBezTo>
                  <a:cubicBezTo>
                    <a:pt x="20" y="10"/>
                    <a:pt x="20" y="10"/>
                    <a:pt x="20" y="10"/>
                  </a:cubicBezTo>
                  <a:cubicBezTo>
                    <a:pt x="20" y="10"/>
                    <a:pt x="20" y="9"/>
                    <a:pt x="19"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7" name="Freeform 185">
              <a:extLst>
                <a:ext uri="{FF2B5EF4-FFF2-40B4-BE49-F238E27FC236}">
                  <a16:creationId xmlns:a16="http://schemas.microsoft.com/office/drawing/2014/main" id="{397C3BC1-FE08-4326-814C-FEA67EC88242}"/>
                </a:ext>
              </a:extLst>
            </p:cNvPr>
            <p:cNvSpPr>
              <a:spLocks/>
            </p:cNvSpPr>
            <p:nvPr/>
          </p:nvSpPr>
          <p:spPr bwMode="auto">
            <a:xfrm>
              <a:off x="-3271838" y="2454275"/>
              <a:ext cx="11112" cy="11113"/>
            </a:xfrm>
            <a:custGeom>
              <a:avLst/>
              <a:gdLst>
                <a:gd name="T0" fmla="*/ 2 w 3"/>
                <a:gd name="T1" fmla="*/ 0 h 3"/>
                <a:gd name="T2" fmla="*/ 0 w 3"/>
                <a:gd name="T3" fmla="*/ 1 h 3"/>
                <a:gd name="T4" fmla="*/ 1 w 3"/>
                <a:gd name="T5" fmla="*/ 3 h 3"/>
                <a:gd name="T6" fmla="*/ 3 w 3"/>
                <a:gd name="T7" fmla="*/ 3 h 3"/>
                <a:gd name="T8" fmla="*/ 3 w 3"/>
                <a:gd name="T9" fmla="*/ 2 h 3"/>
                <a:gd name="T10" fmla="*/ 3 w 3"/>
                <a:gd name="T11" fmla="*/ 0 h 3"/>
                <a:gd name="T12" fmla="*/ 2 w 3"/>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3" h="3">
                  <a:moveTo>
                    <a:pt x="2" y="0"/>
                  </a:moveTo>
                  <a:cubicBezTo>
                    <a:pt x="1" y="0"/>
                    <a:pt x="0" y="1"/>
                    <a:pt x="0" y="1"/>
                  </a:cubicBezTo>
                  <a:cubicBezTo>
                    <a:pt x="0" y="2"/>
                    <a:pt x="1" y="3"/>
                    <a:pt x="1" y="3"/>
                  </a:cubicBezTo>
                  <a:cubicBezTo>
                    <a:pt x="2" y="3"/>
                    <a:pt x="3" y="3"/>
                    <a:pt x="3" y="3"/>
                  </a:cubicBezTo>
                  <a:cubicBezTo>
                    <a:pt x="3" y="3"/>
                    <a:pt x="3" y="2"/>
                    <a:pt x="3" y="2"/>
                  </a:cubicBezTo>
                  <a:cubicBezTo>
                    <a:pt x="3" y="2"/>
                    <a:pt x="3" y="1"/>
                    <a:pt x="3" y="0"/>
                  </a:cubicBezTo>
                  <a:cubicBezTo>
                    <a:pt x="3" y="0"/>
                    <a:pt x="2" y="0"/>
                    <a:pt x="2"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0" name="Freeform 186">
              <a:extLst>
                <a:ext uri="{FF2B5EF4-FFF2-40B4-BE49-F238E27FC236}">
                  <a16:creationId xmlns:a16="http://schemas.microsoft.com/office/drawing/2014/main" id="{E8335526-70E2-4B1C-B3D6-67130060C9B3}"/>
                </a:ext>
              </a:extLst>
            </p:cNvPr>
            <p:cNvSpPr>
              <a:spLocks/>
            </p:cNvSpPr>
            <p:nvPr/>
          </p:nvSpPr>
          <p:spPr bwMode="auto">
            <a:xfrm>
              <a:off x="-3300413" y="2476500"/>
              <a:ext cx="17462" cy="22225"/>
            </a:xfrm>
            <a:custGeom>
              <a:avLst/>
              <a:gdLst>
                <a:gd name="T0" fmla="*/ 3 w 5"/>
                <a:gd name="T1" fmla="*/ 1 h 6"/>
                <a:gd name="T2" fmla="*/ 1 w 5"/>
                <a:gd name="T3" fmla="*/ 2 h 6"/>
                <a:gd name="T4" fmla="*/ 0 w 5"/>
                <a:gd name="T5" fmla="*/ 4 h 6"/>
                <a:gd name="T6" fmla="*/ 1 w 5"/>
                <a:gd name="T7" fmla="*/ 6 h 6"/>
                <a:gd name="T8" fmla="*/ 2 w 5"/>
                <a:gd name="T9" fmla="*/ 6 h 6"/>
                <a:gd name="T10" fmla="*/ 3 w 5"/>
                <a:gd name="T11" fmla="*/ 5 h 6"/>
                <a:gd name="T12" fmla="*/ 4 w 5"/>
                <a:gd name="T13" fmla="*/ 4 h 6"/>
                <a:gd name="T14" fmla="*/ 5 w 5"/>
                <a:gd name="T15" fmla="*/ 3 h 6"/>
                <a:gd name="T16" fmla="*/ 3 w 5"/>
                <a:gd name="T17"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6">
                  <a:moveTo>
                    <a:pt x="3" y="1"/>
                  </a:moveTo>
                  <a:cubicBezTo>
                    <a:pt x="3" y="0"/>
                    <a:pt x="1" y="1"/>
                    <a:pt x="1" y="2"/>
                  </a:cubicBezTo>
                  <a:cubicBezTo>
                    <a:pt x="1" y="2"/>
                    <a:pt x="0" y="4"/>
                    <a:pt x="0" y="4"/>
                  </a:cubicBezTo>
                  <a:cubicBezTo>
                    <a:pt x="1" y="6"/>
                    <a:pt x="1" y="6"/>
                    <a:pt x="1" y="6"/>
                  </a:cubicBezTo>
                  <a:cubicBezTo>
                    <a:pt x="2" y="6"/>
                    <a:pt x="2" y="6"/>
                    <a:pt x="2" y="6"/>
                  </a:cubicBezTo>
                  <a:cubicBezTo>
                    <a:pt x="2" y="6"/>
                    <a:pt x="2" y="5"/>
                    <a:pt x="3" y="5"/>
                  </a:cubicBezTo>
                  <a:cubicBezTo>
                    <a:pt x="3" y="4"/>
                    <a:pt x="4" y="5"/>
                    <a:pt x="4" y="4"/>
                  </a:cubicBezTo>
                  <a:cubicBezTo>
                    <a:pt x="4" y="4"/>
                    <a:pt x="5" y="3"/>
                    <a:pt x="5" y="3"/>
                  </a:cubicBezTo>
                  <a:cubicBezTo>
                    <a:pt x="5" y="2"/>
                    <a:pt x="4" y="1"/>
                    <a:pt x="3"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1" name="Freeform 187">
              <a:extLst>
                <a:ext uri="{FF2B5EF4-FFF2-40B4-BE49-F238E27FC236}">
                  <a16:creationId xmlns:a16="http://schemas.microsoft.com/office/drawing/2014/main" id="{A6B3749C-C260-4F0D-902D-AFBDAE2A8B13}"/>
                </a:ext>
              </a:extLst>
            </p:cNvPr>
            <p:cNvSpPr>
              <a:spLocks noEditPoints="1"/>
            </p:cNvSpPr>
            <p:nvPr/>
          </p:nvSpPr>
          <p:spPr bwMode="auto">
            <a:xfrm>
              <a:off x="-3387725" y="2419350"/>
              <a:ext cx="134937" cy="119063"/>
            </a:xfrm>
            <a:custGeom>
              <a:avLst/>
              <a:gdLst>
                <a:gd name="T0" fmla="*/ 35 w 37"/>
                <a:gd name="T1" fmla="*/ 13 h 33"/>
                <a:gd name="T2" fmla="*/ 35 w 37"/>
                <a:gd name="T3" fmla="*/ 12 h 33"/>
                <a:gd name="T4" fmla="*/ 35 w 37"/>
                <a:gd name="T5" fmla="*/ 13 h 33"/>
                <a:gd name="T6" fmla="*/ 33 w 37"/>
                <a:gd name="T7" fmla="*/ 13 h 33"/>
                <a:gd name="T8" fmla="*/ 32 w 37"/>
                <a:gd name="T9" fmla="*/ 11 h 33"/>
                <a:gd name="T10" fmla="*/ 34 w 37"/>
                <a:gd name="T11" fmla="*/ 10 h 33"/>
                <a:gd name="T12" fmla="*/ 35 w 37"/>
                <a:gd name="T13" fmla="*/ 10 h 33"/>
                <a:gd name="T14" fmla="*/ 35 w 37"/>
                <a:gd name="T15" fmla="*/ 10 h 33"/>
                <a:gd name="T16" fmla="*/ 35 w 37"/>
                <a:gd name="T17" fmla="*/ 6 h 33"/>
                <a:gd name="T18" fmla="*/ 33 w 37"/>
                <a:gd name="T19" fmla="*/ 1 h 33"/>
                <a:gd name="T20" fmla="*/ 31 w 37"/>
                <a:gd name="T21" fmla="*/ 1 h 33"/>
                <a:gd name="T22" fmla="*/ 28 w 37"/>
                <a:gd name="T23" fmla="*/ 0 h 33"/>
                <a:gd name="T24" fmla="*/ 28 w 37"/>
                <a:gd name="T25" fmla="*/ 1 h 33"/>
                <a:gd name="T26" fmla="*/ 26 w 37"/>
                <a:gd name="T27" fmla="*/ 2 h 33"/>
                <a:gd name="T28" fmla="*/ 24 w 37"/>
                <a:gd name="T29" fmla="*/ 4 h 33"/>
                <a:gd name="T30" fmla="*/ 23 w 37"/>
                <a:gd name="T31" fmla="*/ 5 h 33"/>
                <a:gd name="T32" fmla="*/ 21 w 37"/>
                <a:gd name="T33" fmla="*/ 7 h 33"/>
                <a:gd name="T34" fmla="*/ 20 w 37"/>
                <a:gd name="T35" fmla="*/ 8 h 33"/>
                <a:gd name="T36" fmla="*/ 18 w 37"/>
                <a:gd name="T37" fmla="*/ 9 h 33"/>
                <a:gd name="T38" fmla="*/ 15 w 37"/>
                <a:gd name="T39" fmla="*/ 9 h 33"/>
                <a:gd name="T40" fmla="*/ 14 w 37"/>
                <a:gd name="T41" fmla="*/ 10 h 33"/>
                <a:gd name="T42" fmla="*/ 12 w 37"/>
                <a:gd name="T43" fmla="*/ 12 h 33"/>
                <a:gd name="T44" fmla="*/ 9 w 37"/>
                <a:gd name="T45" fmla="*/ 12 h 33"/>
                <a:gd name="T46" fmla="*/ 9 w 37"/>
                <a:gd name="T47" fmla="*/ 11 h 33"/>
                <a:gd name="T48" fmla="*/ 9 w 37"/>
                <a:gd name="T49" fmla="*/ 11 h 33"/>
                <a:gd name="T50" fmla="*/ 9 w 37"/>
                <a:gd name="T51" fmla="*/ 8 h 33"/>
                <a:gd name="T52" fmla="*/ 8 w 37"/>
                <a:gd name="T53" fmla="*/ 7 h 33"/>
                <a:gd name="T54" fmla="*/ 8 w 37"/>
                <a:gd name="T55" fmla="*/ 16 h 33"/>
                <a:gd name="T56" fmla="*/ 6 w 37"/>
                <a:gd name="T57" fmla="*/ 17 h 33"/>
                <a:gd name="T58" fmla="*/ 3 w 37"/>
                <a:gd name="T59" fmla="*/ 17 h 33"/>
                <a:gd name="T60" fmla="*/ 2 w 37"/>
                <a:gd name="T61" fmla="*/ 16 h 33"/>
                <a:gd name="T62" fmla="*/ 1 w 37"/>
                <a:gd name="T63" fmla="*/ 17 h 33"/>
                <a:gd name="T64" fmla="*/ 0 w 37"/>
                <a:gd name="T65" fmla="*/ 17 h 33"/>
                <a:gd name="T66" fmla="*/ 1 w 37"/>
                <a:gd name="T67" fmla="*/ 20 h 33"/>
                <a:gd name="T68" fmla="*/ 4 w 37"/>
                <a:gd name="T69" fmla="*/ 25 h 33"/>
                <a:gd name="T70" fmla="*/ 4 w 37"/>
                <a:gd name="T71" fmla="*/ 27 h 33"/>
                <a:gd name="T72" fmla="*/ 4 w 37"/>
                <a:gd name="T73" fmla="*/ 29 h 33"/>
                <a:gd name="T74" fmla="*/ 4 w 37"/>
                <a:gd name="T75" fmla="*/ 31 h 33"/>
                <a:gd name="T76" fmla="*/ 5 w 37"/>
                <a:gd name="T77" fmla="*/ 32 h 33"/>
                <a:gd name="T78" fmla="*/ 7 w 37"/>
                <a:gd name="T79" fmla="*/ 33 h 33"/>
                <a:gd name="T80" fmla="*/ 8 w 37"/>
                <a:gd name="T81" fmla="*/ 33 h 33"/>
                <a:gd name="T82" fmla="*/ 11 w 37"/>
                <a:gd name="T83" fmla="*/ 32 h 33"/>
                <a:gd name="T84" fmla="*/ 13 w 37"/>
                <a:gd name="T85" fmla="*/ 31 h 33"/>
                <a:gd name="T86" fmla="*/ 17 w 37"/>
                <a:gd name="T87" fmla="*/ 31 h 33"/>
                <a:gd name="T88" fmla="*/ 19 w 37"/>
                <a:gd name="T89" fmla="*/ 31 h 33"/>
                <a:gd name="T90" fmla="*/ 20 w 37"/>
                <a:gd name="T91" fmla="*/ 30 h 33"/>
                <a:gd name="T92" fmla="*/ 22 w 37"/>
                <a:gd name="T93" fmla="*/ 30 h 33"/>
                <a:gd name="T94" fmla="*/ 27 w 37"/>
                <a:gd name="T95" fmla="*/ 27 h 33"/>
                <a:gd name="T96" fmla="*/ 32 w 37"/>
                <a:gd name="T97" fmla="*/ 20 h 33"/>
                <a:gd name="T98" fmla="*/ 36 w 37"/>
                <a:gd name="T99" fmla="*/ 16 h 33"/>
                <a:gd name="T100" fmla="*/ 37 w 37"/>
                <a:gd name="T101" fmla="*/ 12 h 33"/>
                <a:gd name="T102" fmla="*/ 35 w 37"/>
                <a:gd name="T103" fmla="*/ 13 h 33"/>
                <a:gd name="T104" fmla="*/ 28 w 37"/>
                <a:gd name="T105" fmla="*/ 20 h 33"/>
                <a:gd name="T106" fmla="*/ 27 w 37"/>
                <a:gd name="T107" fmla="*/ 21 h 33"/>
                <a:gd name="T108" fmla="*/ 26 w 37"/>
                <a:gd name="T109" fmla="*/ 22 h 33"/>
                <a:gd name="T110" fmla="*/ 25 w 37"/>
                <a:gd name="T111" fmla="*/ 22 h 33"/>
                <a:gd name="T112" fmla="*/ 24 w 37"/>
                <a:gd name="T113" fmla="*/ 20 h 33"/>
                <a:gd name="T114" fmla="*/ 25 w 37"/>
                <a:gd name="T115" fmla="*/ 18 h 33"/>
                <a:gd name="T116" fmla="*/ 27 w 37"/>
                <a:gd name="T117" fmla="*/ 17 h 33"/>
                <a:gd name="T118" fmla="*/ 29 w 37"/>
                <a:gd name="T119" fmla="*/ 19 h 33"/>
                <a:gd name="T120" fmla="*/ 28 w 37"/>
                <a:gd name="T121" fmla="*/ 2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7" h="33">
                  <a:moveTo>
                    <a:pt x="35" y="13"/>
                  </a:moveTo>
                  <a:cubicBezTo>
                    <a:pt x="35" y="13"/>
                    <a:pt x="35" y="12"/>
                    <a:pt x="35" y="12"/>
                  </a:cubicBezTo>
                  <a:cubicBezTo>
                    <a:pt x="35" y="12"/>
                    <a:pt x="35" y="13"/>
                    <a:pt x="35" y="13"/>
                  </a:cubicBezTo>
                  <a:cubicBezTo>
                    <a:pt x="35" y="13"/>
                    <a:pt x="34" y="13"/>
                    <a:pt x="33" y="13"/>
                  </a:cubicBezTo>
                  <a:cubicBezTo>
                    <a:pt x="33" y="13"/>
                    <a:pt x="32" y="12"/>
                    <a:pt x="32" y="11"/>
                  </a:cubicBezTo>
                  <a:cubicBezTo>
                    <a:pt x="32" y="11"/>
                    <a:pt x="33" y="10"/>
                    <a:pt x="34" y="10"/>
                  </a:cubicBezTo>
                  <a:cubicBezTo>
                    <a:pt x="34" y="10"/>
                    <a:pt x="35" y="10"/>
                    <a:pt x="35" y="10"/>
                  </a:cubicBezTo>
                  <a:cubicBezTo>
                    <a:pt x="35" y="10"/>
                    <a:pt x="35" y="10"/>
                    <a:pt x="35" y="10"/>
                  </a:cubicBezTo>
                  <a:cubicBezTo>
                    <a:pt x="35" y="10"/>
                    <a:pt x="35" y="6"/>
                    <a:pt x="35" y="6"/>
                  </a:cubicBezTo>
                  <a:cubicBezTo>
                    <a:pt x="34" y="5"/>
                    <a:pt x="33" y="2"/>
                    <a:pt x="33" y="1"/>
                  </a:cubicBezTo>
                  <a:cubicBezTo>
                    <a:pt x="33" y="1"/>
                    <a:pt x="31" y="1"/>
                    <a:pt x="31" y="1"/>
                  </a:cubicBezTo>
                  <a:cubicBezTo>
                    <a:pt x="30" y="0"/>
                    <a:pt x="28" y="1"/>
                    <a:pt x="28" y="0"/>
                  </a:cubicBezTo>
                  <a:cubicBezTo>
                    <a:pt x="28" y="1"/>
                    <a:pt x="28" y="1"/>
                    <a:pt x="28" y="1"/>
                  </a:cubicBezTo>
                  <a:cubicBezTo>
                    <a:pt x="27" y="2"/>
                    <a:pt x="26" y="2"/>
                    <a:pt x="26" y="2"/>
                  </a:cubicBezTo>
                  <a:cubicBezTo>
                    <a:pt x="26" y="3"/>
                    <a:pt x="25" y="4"/>
                    <a:pt x="24" y="4"/>
                  </a:cubicBezTo>
                  <a:cubicBezTo>
                    <a:pt x="24" y="4"/>
                    <a:pt x="23" y="5"/>
                    <a:pt x="23" y="5"/>
                  </a:cubicBezTo>
                  <a:cubicBezTo>
                    <a:pt x="23" y="6"/>
                    <a:pt x="22" y="7"/>
                    <a:pt x="21" y="7"/>
                  </a:cubicBezTo>
                  <a:cubicBezTo>
                    <a:pt x="20" y="7"/>
                    <a:pt x="21" y="7"/>
                    <a:pt x="20" y="8"/>
                  </a:cubicBezTo>
                  <a:cubicBezTo>
                    <a:pt x="20" y="9"/>
                    <a:pt x="20" y="9"/>
                    <a:pt x="18" y="9"/>
                  </a:cubicBezTo>
                  <a:cubicBezTo>
                    <a:pt x="17" y="9"/>
                    <a:pt x="17" y="9"/>
                    <a:pt x="15" y="9"/>
                  </a:cubicBezTo>
                  <a:cubicBezTo>
                    <a:pt x="14" y="8"/>
                    <a:pt x="14" y="9"/>
                    <a:pt x="14" y="10"/>
                  </a:cubicBezTo>
                  <a:cubicBezTo>
                    <a:pt x="14" y="10"/>
                    <a:pt x="12" y="12"/>
                    <a:pt x="12" y="12"/>
                  </a:cubicBezTo>
                  <a:cubicBezTo>
                    <a:pt x="11" y="13"/>
                    <a:pt x="10" y="12"/>
                    <a:pt x="9" y="12"/>
                  </a:cubicBezTo>
                  <a:cubicBezTo>
                    <a:pt x="9" y="12"/>
                    <a:pt x="9" y="12"/>
                    <a:pt x="9" y="11"/>
                  </a:cubicBezTo>
                  <a:cubicBezTo>
                    <a:pt x="9" y="11"/>
                    <a:pt x="9" y="11"/>
                    <a:pt x="9" y="11"/>
                  </a:cubicBezTo>
                  <a:cubicBezTo>
                    <a:pt x="10" y="10"/>
                    <a:pt x="9" y="9"/>
                    <a:pt x="9" y="8"/>
                  </a:cubicBezTo>
                  <a:cubicBezTo>
                    <a:pt x="9" y="8"/>
                    <a:pt x="8" y="8"/>
                    <a:pt x="8" y="7"/>
                  </a:cubicBezTo>
                  <a:cubicBezTo>
                    <a:pt x="8" y="11"/>
                    <a:pt x="8" y="15"/>
                    <a:pt x="8" y="16"/>
                  </a:cubicBezTo>
                  <a:cubicBezTo>
                    <a:pt x="8" y="17"/>
                    <a:pt x="6" y="17"/>
                    <a:pt x="6" y="17"/>
                  </a:cubicBezTo>
                  <a:cubicBezTo>
                    <a:pt x="6" y="18"/>
                    <a:pt x="4" y="17"/>
                    <a:pt x="3" y="17"/>
                  </a:cubicBezTo>
                  <a:cubicBezTo>
                    <a:pt x="2" y="17"/>
                    <a:pt x="2" y="17"/>
                    <a:pt x="2" y="16"/>
                  </a:cubicBezTo>
                  <a:cubicBezTo>
                    <a:pt x="1" y="15"/>
                    <a:pt x="1" y="16"/>
                    <a:pt x="1" y="17"/>
                  </a:cubicBezTo>
                  <a:cubicBezTo>
                    <a:pt x="1" y="17"/>
                    <a:pt x="0" y="17"/>
                    <a:pt x="0" y="17"/>
                  </a:cubicBezTo>
                  <a:cubicBezTo>
                    <a:pt x="0" y="18"/>
                    <a:pt x="1" y="19"/>
                    <a:pt x="1" y="20"/>
                  </a:cubicBezTo>
                  <a:cubicBezTo>
                    <a:pt x="2" y="22"/>
                    <a:pt x="3" y="24"/>
                    <a:pt x="4" y="25"/>
                  </a:cubicBezTo>
                  <a:cubicBezTo>
                    <a:pt x="4" y="26"/>
                    <a:pt x="4" y="27"/>
                    <a:pt x="4" y="27"/>
                  </a:cubicBezTo>
                  <a:cubicBezTo>
                    <a:pt x="3" y="27"/>
                    <a:pt x="3" y="28"/>
                    <a:pt x="4" y="29"/>
                  </a:cubicBezTo>
                  <a:cubicBezTo>
                    <a:pt x="4" y="30"/>
                    <a:pt x="4" y="31"/>
                    <a:pt x="4" y="31"/>
                  </a:cubicBezTo>
                  <a:cubicBezTo>
                    <a:pt x="5" y="31"/>
                    <a:pt x="5" y="32"/>
                    <a:pt x="5" y="32"/>
                  </a:cubicBezTo>
                  <a:cubicBezTo>
                    <a:pt x="6" y="32"/>
                    <a:pt x="6" y="32"/>
                    <a:pt x="7" y="33"/>
                  </a:cubicBezTo>
                  <a:cubicBezTo>
                    <a:pt x="7" y="33"/>
                    <a:pt x="8" y="33"/>
                    <a:pt x="8" y="33"/>
                  </a:cubicBezTo>
                  <a:cubicBezTo>
                    <a:pt x="8" y="32"/>
                    <a:pt x="10" y="32"/>
                    <a:pt x="11" y="32"/>
                  </a:cubicBezTo>
                  <a:cubicBezTo>
                    <a:pt x="12" y="32"/>
                    <a:pt x="12" y="31"/>
                    <a:pt x="13" y="31"/>
                  </a:cubicBezTo>
                  <a:cubicBezTo>
                    <a:pt x="14" y="31"/>
                    <a:pt x="16" y="31"/>
                    <a:pt x="17" y="31"/>
                  </a:cubicBezTo>
                  <a:cubicBezTo>
                    <a:pt x="18" y="31"/>
                    <a:pt x="18" y="31"/>
                    <a:pt x="19" y="31"/>
                  </a:cubicBezTo>
                  <a:cubicBezTo>
                    <a:pt x="19" y="30"/>
                    <a:pt x="20" y="31"/>
                    <a:pt x="20" y="30"/>
                  </a:cubicBezTo>
                  <a:cubicBezTo>
                    <a:pt x="20" y="30"/>
                    <a:pt x="21" y="30"/>
                    <a:pt x="22" y="30"/>
                  </a:cubicBezTo>
                  <a:cubicBezTo>
                    <a:pt x="23" y="30"/>
                    <a:pt x="25" y="28"/>
                    <a:pt x="27" y="27"/>
                  </a:cubicBezTo>
                  <a:cubicBezTo>
                    <a:pt x="29" y="25"/>
                    <a:pt x="32" y="22"/>
                    <a:pt x="32" y="20"/>
                  </a:cubicBezTo>
                  <a:cubicBezTo>
                    <a:pt x="33" y="18"/>
                    <a:pt x="35" y="17"/>
                    <a:pt x="36" y="16"/>
                  </a:cubicBezTo>
                  <a:cubicBezTo>
                    <a:pt x="36" y="16"/>
                    <a:pt x="37" y="14"/>
                    <a:pt x="37" y="12"/>
                  </a:cubicBezTo>
                  <a:cubicBezTo>
                    <a:pt x="36" y="12"/>
                    <a:pt x="35" y="13"/>
                    <a:pt x="35" y="13"/>
                  </a:cubicBezTo>
                  <a:close/>
                  <a:moveTo>
                    <a:pt x="28" y="20"/>
                  </a:moveTo>
                  <a:cubicBezTo>
                    <a:pt x="28" y="21"/>
                    <a:pt x="27" y="20"/>
                    <a:pt x="27" y="21"/>
                  </a:cubicBezTo>
                  <a:cubicBezTo>
                    <a:pt x="26" y="21"/>
                    <a:pt x="26" y="22"/>
                    <a:pt x="26" y="22"/>
                  </a:cubicBezTo>
                  <a:cubicBezTo>
                    <a:pt x="25" y="22"/>
                    <a:pt x="25" y="22"/>
                    <a:pt x="25" y="22"/>
                  </a:cubicBezTo>
                  <a:cubicBezTo>
                    <a:pt x="24" y="20"/>
                    <a:pt x="24" y="20"/>
                    <a:pt x="24" y="20"/>
                  </a:cubicBezTo>
                  <a:cubicBezTo>
                    <a:pt x="24" y="20"/>
                    <a:pt x="25" y="18"/>
                    <a:pt x="25" y="18"/>
                  </a:cubicBezTo>
                  <a:cubicBezTo>
                    <a:pt x="25" y="17"/>
                    <a:pt x="27" y="16"/>
                    <a:pt x="27" y="17"/>
                  </a:cubicBezTo>
                  <a:cubicBezTo>
                    <a:pt x="28" y="17"/>
                    <a:pt x="29" y="18"/>
                    <a:pt x="29" y="19"/>
                  </a:cubicBezTo>
                  <a:cubicBezTo>
                    <a:pt x="29" y="19"/>
                    <a:pt x="28" y="20"/>
                    <a:pt x="28" y="2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2" name="Freeform 188">
              <a:extLst>
                <a:ext uri="{FF2B5EF4-FFF2-40B4-BE49-F238E27FC236}">
                  <a16:creationId xmlns:a16="http://schemas.microsoft.com/office/drawing/2014/main" id="{D72BC115-A595-4001-95A7-BD4DDB871658}"/>
                </a:ext>
              </a:extLst>
            </p:cNvPr>
            <p:cNvSpPr>
              <a:spLocks/>
            </p:cNvSpPr>
            <p:nvPr/>
          </p:nvSpPr>
          <p:spPr bwMode="auto">
            <a:xfrm>
              <a:off x="-3422650" y="2281238"/>
              <a:ext cx="96837" cy="104775"/>
            </a:xfrm>
            <a:custGeom>
              <a:avLst/>
              <a:gdLst>
                <a:gd name="T0" fmla="*/ 1 w 27"/>
                <a:gd name="T1" fmla="*/ 26 h 29"/>
                <a:gd name="T2" fmla="*/ 2 w 27"/>
                <a:gd name="T3" fmla="*/ 27 h 29"/>
                <a:gd name="T4" fmla="*/ 4 w 27"/>
                <a:gd name="T5" fmla="*/ 27 h 29"/>
                <a:gd name="T6" fmla="*/ 7 w 27"/>
                <a:gd name="T7" fmla="*/ 27 h 29"/>
                <a:gd name="T8" fmla="*/ 15 w 27"/>
                <a:gd name="T9" fmla="*/ 27 h 29"/>
                <a:gd name="T10" fmla="*/ 15 w 27"/>
                <a:gd name="T11" fmla="*/ 28 h 29"/>
                <a:gd name="T12" fmla="*/ 21 w 27"/>
                <a:gd name="T13" fmla="*/ 28 h 29"/>
                <a:gd name="T14" fmla="*/ 24 w 27"/>
                <a:gd name="T15" fmla="*/ 28 h 29"/>
                <a:gd name="T16" fmla="*/ 25 w 27"/>
                <a:gd name="T17" fmla="*/ 28 h 29"/>
                <a:gd name="T18" fmla="*/ 22 w 27"/>
                <a:gd name="T19" fmla="*/ 24 h 29"/>
                <a:gd name="T20" fmla="*/ 22 w 27"/>
                <a:gd name="T21" fmla="*/ 17 h 29"/>
                <a:gd name="T22" fmla="*/ 26 w 27"/>
                <a:gd name="T23" fmla="*/ 17 h 29"/>
                <a:gd name="T24" fmla="*/ 26 w 27"/>
                <a:gd name="T25" fmla="*/ 16 h 29"/>
                <a:gd name="T26" fmla="*/ 27 w 27"/>
                <a:gd name="T27" fmla="*/ 11 h 29"/>
                <a:gd name="T28" fmla="*/ 26 w 27"/>
                <a:gd name="T29" fmla="*/ 11 h 29"/>
                <a:gd name="T30" fmla="*/ 24 w 27"/>
                <a:gd name="T31" fmla="*/ 12 h 29"/>
                <a:gd name="T32" fmla="*/ 23 w 27"/>
                <a:gd name="T33" fmla="*/ 12 h 29"/>
                <a:gd name="T34" fmla="*/ 23 w 27"/>
                <a:gd name="T35" fmla="*/ 10 h 29"/>
                <a:gd name="T36" fmla="*/ 22 w 27"/>
                <a:gd name="T37" fmla="*/ 9 h 29"/>
                <a:gd name="T38" fmla="*/ 22 w 27"/>
                <a:gd name="T39" fmla="*/ 5 h 29"/>
                <a:gd name="T40" fmla="*/ 22 w 27"/>
                <a:gd name="T41" fmla="*/ 3 h 29"/>
                <a:gd name="T42" fmla="*/ 20 w 27"/>
                <a:gd name="T43" fmla="*/ 3 h 29"/>
                <a:gd name="T44" fmla="*/ 19 w 27"/>
                <a:gd name="T45" fmla="*/ 3 h 29"/>
                <a:gd name="T46" fmla="*/ 17 w 27"/>
                <a:gd name="T47" fmla="*/ 3 h 29"/>
                <a:gd name="T48" fmla="*/ 16 w 27"/>
                <a:gd name="T49" fmla="*/ 5 h 29"/>
                <a:gd name="T50" fmla="*/ 14 w 27"/>
                <a:gd name="T51" fmla="*/ 5 h 29"/>
                <a:gd name="T52" fmla="*/ 12 w 27"/>
                <a:gd name="T53" fmla="*/ 4 h 29"/>
                <a:gd name="T54" fmla="*/ 11 w 27"/>
                <a:gd name="T55" fmla="*/ 2 h 29"/>
                <a:gd name="T56" fmla="*/ 10 w 27"/>
                <a:gd name="T57" fmla="*/ 0 h 29"/>
                <a:gd name="T58" fmla="*/ 3 w 27"/>
                <a:gd name="T59" fmla="*/ 0 h 29"/>
                <a:gd name="T60" fmla="*/ 1 w 27"/>
                <a:gd name="T61" fmla="*/ 1 h 29"/>
                <a:gd name="T62" fmla="*/ 3 w 27"/>
                <a:gd name="T63" fmla="*/ 5 h 29"/>
                <a:gd name="T64" fmla="*/ 3 w 27"/>
                <a:gd name="T65" fmla="*/ 8 h 29"/>
                <a:gd name="T66" fmla="*/ 5 w 27"/>
                <a:gd name="T67" fmla="*/ 13 h 29"/>
                <a:gd name="T68" fmla="*/ 3 w 27"/>
                <a:gd name="T69" fmla="*/ 16 h 29"/>
                <a:gd name="T70" fmla="*/ 1 w 27"/>
                <a:gd name="T71" fmla="*/ 21 h 29"/>
                <a:gd name="T72" fmla="*/ 0 w 27"/>
                <a:gd name="T73" fmla="*/ 24 h 29"/>
                <a:gd name="T74" fmla="*/ 0 w 27"/>
                <a:gd name="T75" fmla="*/ 27 h 29"/>
                <a:gd name="T76" fmla="*/ 0 w 27"/>
                <a:gd name="T77" fmla="*/ 27 h 29"/>
                <a:gd name="T78" fmla="*/ 0 w 27"/>
                <a:gd name="T79" fmla="*/ 27 h 29"/>
                <a:gd name="T80" fmla="*/ 1 w 27"/>
                <a:gd name="T81" fmla="*/ 2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7" h="29">
                  <a:moveTo>
                    <a:pt x="1" y="26"/>
                  </a:moveTo>
                  <a:cubicBezTo>
                    <a:pt x="2" y="26"/>
                    <a:pt x="1" y="27"/>
                    <a:pt x="2" y="27"/>
                  </a:cubicBezTo>
                  <a:cubicBezTo>
                    <a:pt x="3" y="26"/>
                    <a:pt x="4" y="26"/>
                    <a:pt x="4" y="27"/>
                  </a:cubicBezTo>
                  <a:cubicBezTo>
                    <a:pt x="5" y="27"/>
                    <a:pt x="6" y="27"/>
                    <a:pt x="7" y="27"/>
                  </a:cubicBezTo>
                  <a:cubicBezTo>
                    <a:pt x="7" y="27"/>
                    <a:pt x="15" y="27"/>
                    <a:pt x="15" y="27"/>
                  </a:cubicBezTo>
                  <a:cubicBezTo>
                    <a:pt x="15" y="28"/>
                    <a:pt x="15" y="28"/>
                    <a:pt x="15" y="28"/>
                  </a:cubicBezTo>
                  <a:cubicBezTo>
                    <a:pt x="15" y="28"/>
                    <a:pt x="20" y="28"/>
                    <a:pt x="21" y="28"/>
                  </a:cubicBezTo>
                  <a:cubicBezTo>
                    <a:pt x="21" y="29"/>
                    <a:pt x="23" y="28"/>
                    <a:pt x="24" y="28"/>
                  </a:cubicBezTo>
                  <a:cubicBezTo>
                    <a:pt x="24" y="28"/>
                    <a:pt x="24" y="28"/>
                    <a:pt x="25" y="28"/>
                  </a:cubicBezTo>
                  <a:cubicBezTo>
                    <a:pt x="22" y="24"/>
                    <a:pt x="22" y="24"/>
                    <a:pt x="22" y="24"/>
                  </a:cubicBezTo>
                  <a:cubicBezTo>
                    <a:pt x="22" y="17"/>
                    <a:pt x="22" y="17"/>
                    <a:pt x="22" y="17"/>
                  </a:cubicBezTo>
                  <a:cubicBezTo>
                    <a:pt x="26" y="17"/>
                    <a:pt x="26" y="17"/>
                    <a:pt x="26" y="17"/>
                  </a:cubicBezTo>
                  <a:cubicBezTo>
                    <a:pt x="26" y="16"/>
                    <a:pt x="26" y="16"/>
                    <a:pt x="26" y="16"/>
                  </a:cubicBezTo>
                  <a:cubicBezTo>
                    <a:pt x="27" y="11"/>
                    <a:pt x="27" y="11"/>
                    <a:pt x="27" y="11"/>
                  </a:cubicBezTo>
                  <a:cubicBezTo>
                    <a:pt x="27" y="11"/>
                    <a:pt x="27" y="11"/>
                    <a:pt x="26" y="11"/>
                  </a:cubicBezTo>
                  <a:cubicBezTo>
                    <a:pt x="26" y="12"/>
                    <a:pt x="25" y="12"/>
                    <a:pt x="24" y="12"/>
                  </a:cubicBezTo>
                  <a:cubicBezTo>
                    <a:pt x="23" y="12"/>
                    <a:pt x="23" y="12"/>
                    <a:pt x="23" y="12"/>
                  </a:cubicBezTo>
                  <a:cubicBezTo>
                    <a:pt x="23" y="12"/>
                    <a:pt x="23" y="11"/>
                    <a:pt x="23" y="10"/>
                  </a:cubicBezTo>
                  <a:cubicBezTo>
                    <a:pt x="23" y="10"/>
                    <a:pt x="22" y="9"/>
                    <a:pt x="22" y="9"/>
                  </a:cubicBezTo>
                  <a:cubicBezTo>
                    <a:pt x="21" y="8"/>
                    <a:pt x="22" y="6"/>
                    <a:pt x="22" y="5"/>
                  </a:cubicBezTo>
                  <a:cubicBezTo>
                    <a:pt x="22" y="5"/>
                    <a:pt x="22" y="4"/>
                    <a:pt x="22" y="3"/>
                  </a:cubicBezTo>
                  <a:cubicBezTo>
                    <a:pt x="22" y="3"/>
                    <a:pt x="21" y="3"/>
                    <a:pt x="20" y="3"/>
                  </a:cubicBezTo>
                  <a:cubicBezTo>
                    <a:pt x="19" y="3"/>
                    <a:pt x="19" y="3"/>
                    <a:pt x="19" y="3"/>
                  </a:cubicBezTo>
                  <a:cubicBezTo>
                    <a:pt x="19" y="3"/>
                    <a:pt x="18" y="2"/>
                    <a:pt x="17" y="3"/>
                  </a:cubicBezTo>
                  <a:cubicBezTo>
                    <a:pt x="17" y="3"/>
                    <a:pt x="17" y="5"/>
                    <a:pt x="16" y="5"/>
                  </a:cubicBezTo>
                  <a:cubicBezTo>
                    <a:pt x="16" y="5"/>
                    <a:pt x="15" y="5"/>
                    <a:pt x="14" y="5"/>
                  </a:cubicBezTo>
                  <a:cubicBezTo>
                    <a:pt x="13" y="5"/>
                    <a:pt x="12" y="5"/>
                    <a:pt x="12" y="4"/>
                  </a:cubicBezTo>
                  <a:cubicBezTo>
                    <a:pt x="11" y="2"/>
                    <a:pt x="10" y="3"/>
                    <a:pt x="11" y="2"/>
                  </a:cubicBezTo>
                  <a:cubicBezTo>
                    <a:pt x="11" y="1"/>
                    <a:pt x="10" y="0"/>
                    <a:pt x="10" y="0"/>
                  </a:cubicBezTo>
                  <a:cubicBezTo>
                    <a:pt x="10" y="0"/>
                    <a:pt x="3" y="0"/>
                    <a:pt x="3" y="0"/>
                  </a:cubicBezTo>
                  <a:cubicBezTo>
                    <a:pt x="2" y="0"/>
                    <a:pt x="2" y="0"/>
                    <a:pt x="1" y="1"/>
                  </a:cubicBezTo>
                  <a:cubicBezTo>
                    <a:pt x="2" y="2"/>
                    <a:pt x="3" y="5"/>
                    <a:pt x="3" y="5"/>
                  </a:cubicBezTo>
                  <a:cubicBezTo>
                    <a:pt x="4" y="6"/>
                    <a:pt x="3" y="7"/>
                    <a:pt x="3" y="8"/>
                  </a:cubicBezTo>
                  <a:cubicBezTo>
                    <a:pt x="3" y="9"/>
                    <a:pt x="4" y="11"/>
                    <a:pt x="5" y="13"/>
                  </a:cubicBezTo>
                  <a:cubicBezTo>
                    <a:pt x="5" y="14"/>
                    <a:pt x="4" y="15"/>
                    <a:pt x="3" y="16"/>
                  </a:cubicBezTo>
                  <a:cubicBezTo>
                    <a:pt x="2" y="17"/>
                    <a:pt x="1" y="19"/>
                    <a:pt x="1" y="21"/>
                  </a:cubicBezTo>
                  <a:cubicBezTo>
                    <a:pt x="1" y="22"/>
                    <a:pt x="0" y="23"/>
                    <a:pt x="0" y="24"/>
                  </a:cubicBezTo>
                  <a:cubicBezTo>
                    <a:pt x="0" y="24"/>
                    <a:pt x="0" y="26"/>
                    <a:pt x="0" y="27"/>
                  </a:cubicBezTo>
                  <a:cubicBezTo>
                    <a:pt x="0" y="27"/>
                    <a:pt x="0" y="27"/>
                    <a:pt x="0" y="27"/>
                  </a:cubicBezTo>
                  <a:cubicBezTo>
                    <a:pt x="0" y="27"/>
                    <a:pt x="0" y="27"/>
                    <a:pt x="0" y="27"/>
                  </a:cubicBezTo>
                  <a:cubicBezTo>
                    <a:pt x="0" y="27"/>
                    <a:pt x="1" y="26"/>
                    <a:pt x="1" y="2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3" name="Freeform 189">
              <a:extLst>
                <a:ext uri="{FF2B5EF4-FFF2-40B4-BE49-F238E27FC236}">
                  <a16:creationId xmlns:a16="http://schemas.microsoft.com/office/drawing/2014/main" id="{9A9BFB31-10C5-494D-A9D7-B039A6CEF75C}"/>
                </a:ext>
              </a:extLst>
            </p:cNvPr>
            <p:cNvSpPr>
              <a:spLocks/>
            </p:cNvSpPr>
            <p:nvPr/>
          </p:nvSpPr>
          <p:spPr bwMode="auto">
            <a:xfrm>
              <a:off x="-3343275" y="2300288"/>
              <a:ext cx="96837" cy="85725"/>
            </a:xfrm>
            <a:custGeom>
              <a:avLst/>
              <a:gdLst>
                <a:gd name="T0" fmla="*/ 21 w 27"/>
                <a:gd name="T1" fmla="*/ 1 h 24"/>
                <a:gd name="T2" fmla="*/ 19 w 27"/>
                <a:gd name="T3" fmla="*/ 0 h 24"/>
                <a:gd name="T4" fmla="*/ 16 w 27"/>
                <a:gd name="T5" fmla="*/ 1 h 24"/>
                <a:gd name="T6" fmla="*/ 16 w 27"/>
                <a:gd name="T7" fmla="*/ 2 h 24"/>
                <a:gd name="T8" fmla="*/ 15 w 27"/>
                <a:gd name="T9" fmla="*/ 3 h 24"/>
                <a:gd name="T10" fmla="*/ 15 w 27"/>
                <a:gd name="T11" fmla="*/ 6 h 24"/>
                <a:gd name="T12" fmla="*/ 15 w 27"/>
                <a:gd name="T13" fmla="*/ 8 h 24"/>
                <a:gd name="T14" fmla="*/ 16 w 27"/>
                <a:gd name="T15" fmla="*/ 10 h 24"/>
                <a:gd name="T16" fmla="*/ 18 w 27"/>
                <a:gd name="T17" fmla="*/ 10 h 24"/>
                <a:gd name="T18" fmla="*/ 18 w 27"/>
                <a:gd name="T19" fmla="*/ 11 h 24"/>
                <a:gd name="T20" fmla="*/ 18 w 27"/>
                <a:gd name="T21" fmla="*/ 12 h 24"/>
                <a:gd name="T22" fmla="*/ 16 w 27"/>
                <a:gd name="T23" fmla="*/ 12 h 24"/>
                <a:gd name="T24" fmla="*/ 15 w 27"/>
                <a:gd name="T25" fmla="*/ 10 h 24"/>
                <a:gd name="T26" fmla="*/ 13 w 27"/>
                <a:gd name="T27" fmla="*/ 10 h 24"/>
                <a:gd name="T28" fmla="*/ 12 w 27"/>
                <a:gd name="T29" fmla="*/ 8 h 24"/>
                <a:gd name="T30" fmla="*/ 11 w 27"/>
                <a:gd name="T31" fmla="*/ 9 h 24"/>
                <a:gd name="T32" fmla="*/ 10 w 27"/>
                <a:gd name="T33" fmla="*/ 9 h 24"/>
                <a:gd name="T34" fmla="*/ 8 w 27"/>
                <a:gd name="T35" fmla="*/ 9 h 24"/>
                <a:gd name="T36" fmla="*/ 8 w 27"/>
                <a:gd name="T37" fmla="*/ 7 h 24"/>
                <a:gd name="T38" fmla="*/ 6 w 27"/>
                <a:gd name="T39" fmla="*/ 8 h 24"/>
                <a:gd name="T40" fmla="*/ 6 w 27"/>
                <a:gd name="T41" fmla="*/ 7 h 24"/>
                <a:gd name="T42" fmla="*/ 5 w 27"/>
                <a:gd name="T43" fmla="*/ 6 h 24"/>
                <a:gd name="T44" fmla="*/ 4 w 27"/>
                <a:gd name="T45" fmla="*/ 11 h 24"/>
                <a:gd name="T46" fmla="*/ 4 w 27"/>
                <a:gd name="T47" fmla="*/ 12 h 24"/>
                <a:gd name="T48" fmla="*/ 0 w 27"/>
                <a:gd name="T49" fmla="*/ 12 h 24"/>
                <a:gd name="T50" fmla="*/ 0 w 27"/>
                <a:gd name="T51" fmla="*/ 19 h 24"/>
                <a:gd name="T52" fmla="*/ 3 w 27"/>
                <a:gd name="T53" fmla="*/ 23 h 24"/>
                <a:gd name="T54" fmla="*/ 7 w 27"/>
                <a:gd name="T55" fmla="*/ 23 h 24"/>
                <a:gd name="T56" fmla="*/ 7 w 27"/>
                <a:gd name="T57" fmla="*/ 23 h 24"/>
                <a:gd name="T58" fmla="*/ 8 w 27"/>
                <a:gd name="T59" fmla="*/ 23 h 24"/>
                <a:gd name="T60" fmla="*/ 11 w 27"/>
                <a:gd name="T61" fmla="*/ 24 h 24"/>
                <a:gd name="T62" fmla="*/ 14 w 27"/>
                <a:gd name="T63" fmla="*/ 21 h 24"/>
                <a:gd name="T64" fmla="*/ 16 w 27"/>
                <a:gd name="T65" fmla="*/ 19 h 24"/>
                <a:gd name="T66" fmla="*/ 17 w 27"/>
                <a:gd name="T67" fmla="*/ 18 h 24"/>
                <a:gd name="T68" fmla="*/ 19 w 27"/>
                <a:gd name="T69" fmla="*/ 18 h 24"/>
                <a:gd name="T70" fmla="*/ 19 w 27"/>
                <a:gd name="T71" fmla="*/ 18 h 24"/>
                <a:gd name="T72" fmla="*/ 19 w 27"/>
                <a:gd name="T73" fmla="*/ 16 h 24"/>
                <a:gd name="T74" fmla="*/ 25 w 27"/>
                <a:gd name="T75" fmla="*/ 14 h 24"/>
                <a:gd name="T76" fmla="*/ 25 w 27"/>
                <a:gd name="T77" fmla="*/ 13 h 24"/>
                <a:gd name="T78" fmla="*/ 25 w 27"/>
                <a:gd name="T79" fmla="*/ 11 h 24"/>
                <a:gd name="T80" fmla="*/ 26 w 27"/>
                <a:gd name="T81" fmla="*/ 10 h 24"/>
                <a:gd name="T82" fmla="*/ 26 w 27"/>
                <a:gd name="T83" fmla="*/ 6 h 24"/>
                <a:gd name="T84" fmla="*/ 27 w 27"/>
                <a:gd name="T85" fmla="*/ 6 h 24"/>
                <a:gd name="T86" fmla="*/ 26 w 27"/>
                <a:gd name="T87" fmla="*/ 3 h 24"/>
                <a:gd name="T88" fmla="*/ 23 w 27"/>
                <a:gd name="T89" fmla="*/ 2 h 24"/>
                <a:gd name="T90" fmla="*/ 21 w 27"/>
                <a:gd name="T91" fmla="*/ 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7" h="24">
                  <a:moveTo>
                    <a:pt x="21" y="1"/>
                  </a:moveTo>
                  <a:cubicBezTo>
                    <a:pt x="20" y="1"/>
                    <a:pt x="20" y="1"/>
                    <a:pt x="19" y="0"/>
                  </a:cubicBezTo>
                  <a:cubicBezTo>
                    <a:pt x="19" y="1"/>
                    <a:pt x="17" y="1"/>
                    <a:pt x="16" y="1"/>
                  </a:cubicBezTo>
                  <a:cubicBezTo>
                    <a:pt x="15" y="1"/>
                    <a:pt x="16" y="2"/>
                    <a:pt x="16" y="2"/>
                  </a:cubicBezTo>
                  <a:cubicBezTo>
                    <a:pt x="15" y="3"/>
                    <a:pt x="15" y="3"/>
                    <a:pt x="15" y="3"/>
                  </a:cubicBezTo>
                  <a:cubicBezTo>
                    <a:pt x="16" y="4"/>
                    <a:pt x="15" y="5"/>
                    <a:pt x="15" y="6"/>
                  </a:cubicBezTo>
                  <a:cubicBezTo>
                    <a:pt x="15" y="7"/>
                    <a:pt x="14" y="8"/>
                    <a:pt x="15" y="8"/>
                  </a:cubicBezTo>
                  <a:cubicBezTo>
                    <a:pt x="15" y="8"/>
                    <a:pt x="15" y="10"/>
                    <a:pt x="16" y="10"/>
                  </a:cubicBezTo>
                  <a:cubicBezTo>
                    <a:pt x="17" y="10"/>
                    <a:pt x="17" y="10"/>
                    <a:pt x="18" y="10"/>
                  </a:cubicBezTo>
                  <a:cubicBezTo>
                    <a:pt x="18" y="10"/>
                    <a:pt x="18" y="10"/>
                    <a:pt x="18" y="11"/>
                  </a:cubicBezTo>
                  <a:cubicBezTo>
                    <a:pt x="18" y="12"/>
                    <a:pt x="18" y="12"/>
                    <a:pt x="18" y="12"/>
                  </a:cubicBezTo>
                  <a:cubicBezTo>
                    <a:pt x="18" y="12"/>
                    <a:pt x="17" y="13"/>
                    <a:pt x="16" y="12"/>
                  </a:cubicBezTo>
                  <a:cubicBezTo>
                    <a:pt x="15" y="12"/>
                    <a:pt x="15" y="11"/>
                    <a:pt x="15" y="10"/>
                  </a:cubicBezTo>
                  <a:cubicBezTo>
                    <a:pt x="15" y="10"/>
                    <a:pt x="14" y="10"/>
                    <a:pt x="13" y="10"/>
                  </a:cubicBezTo>
                  <a:cubicBezTo>
                    <a:pt x="13" y="10"/>
                    <a:pt x="12" y="9"/>
                    <a:pt x="12" y="8"/>
                  </a:cubicBezTo>
                  <a:cubicBezTo>
                    <a:pt x="12" y="8"/>
                    <a:pt x="11" y="9"/>
                    <a:pt x="11" y="9"/>
                  </a:cubicBezTo>
                  <a:cubicBezTo>
                    <a:pt x="11" y="9"/>
                    <a:pt x="11" y="9"/>
                    <a:pt x="10" y="9"/>
                  </a:cubicBezTo>
                  <a:cubicBezTo>
                    <a:pt x="10" y="9"/>
                    <a:pt x="9" y="8"/>
                    <a:pt x="8" y="9"/>
                  </a:cubicBezTo>
                  <a:cubicBezTo>
                    <a:pt x="8" y="9"/>
                    <a:pt x="7" y="8"/>
                    <a:pt x="8" y="7"/>
                  </a:cubicBezTo>
                  <a:cubicBezTo>
                    <a:pt x="8" y="7"/>
                    <a:pt x="7" y="7"/>
                    <a:pt x="6" y="8"/>
                  </a:cubicBezTo>
                  <a:cubicBezTo>
                    <a:pt x="6" y="8"/>
                    <a:pt x="6" y="7"/>
                    <a:pt x="6" y="7"/>
                  </a:cubicBezTo>
                  <a:cubicBezTo>
                    <a:pt x="6" y="7"/>
                    <a:pt x="5" y="7"/>
                    <a:pt x="5" y="6"/>
                  </a:cubicBezTo>
                  <a:cubicBezTo>
                    <a:pt x="4" y="11"/>
                    <a:pt x="4" y="11"/>
                    <a:pt x="4" y="11"/>
                  </a:cubicBezTo>
                  <a:cubicBezTo>
                    <a:pt x="4" y="12"/>
                    <a:pt x="4" y="12"/>
                    <a:pt x="4" y="12"/>
                  </a:cubicBezTo>
                  <a:cubicBezTo>
                    <a:pt x="0" y="12"/>
                    <a:pt x="0" y="12"/>
                    <a:pt x="0" y="12"/>
                  </a:cubicBezTo>
                  <a:cubicBezTo>
                    <a:pt x="0" y="19"/>
                    <a:pt x="0" y="19"/>
                    <a:pt x="0" y="19"/>
                  </a:cubicBezTo>
                  <a:cubicBezTo>
                    <a:pt x="3" y="23"/>
                    <a:pt x="3" y="23"/>
                    <a:pt x="3" y="23"/>
                  </a:cubicBezTo>
                  <a:cubicBezTo>
                    <a:pt x="4" y="23"/>
                    <a:pt x="7" y="22"/>
                    <a:pt x="7" y="23"/>
                  </a:cubicBezTo>
                  <a:cubicBezTo>
                    <a:pt x="7" y="23"/>
                    <a:pt x="7" y="23"/>
                    <a:pt x="7" y="23"/>
                  </a:cubicBezTo>
                  <a:cubicBezTo>
                    <a:pt x="8" y="23"/>
                    <a:pt x="8" y="23"/>
                    <a:pt x="8" y="23"/>
                  </a:cubicBezTo>
                  <a:cubicBezTo>
                    <a:pt x="9" y="23"/>
                    <a:pt x="11" y="24"/>
                    <a:pt x="11" y="24"/>
                  </a:cubicBezTo>
                  <a:cubicBezTo>
                    <a:pt x="12" y="23"/>
                    <a:pt x="13" y="21"/>
                    <a:pt x="14" y="21"/>
                  </a:cubicBezTo>
                  <a:cubicBezTo>
                    <a:pt x="15" y="21"/>
                    <a:pt x="16" y="20"/>
                    <a:pt x="16" y="19"/>
                  </a:cubicBezTo>
                  <a:cubicBezTo>
                    <a:pt x="16" y="19"/>
                    <a:pt x="16" y="18"/>
                    <a:pt x="17" y="18"/>
                  </a:cubicBezTo>
                  <a:cubicBezTo>
                    <a:pt x="19" y="18"/>
                    <a:pt x="19" y="18"/>
                    <a:pt x="19" y="18"/>
                  </a:cubicBezTo>
                  <a:cubicBezTo>
                    <a:pt x="19" y="18"/>
                    <a:pt x="19" y="18"/>
                    <a:pt x="19" y="18"/>
                  </a:cubicBezTo>
                  <a:cubicBezTo>
                    <a:pt x="19" y="16"/>
                    <a:pt x="19" y="16"/>
                    <a:pt x="19" y="16"/>
                  </a:cubicBezTo>
                  <a:cubicBezTo>
                    <a:pt x="19" y="16"/>
                    <a:pt x="25" y="14"/>
                    <a:pt x="25" y="14"/>
                  </a:cubicBezTo>
                  <a:cubicBezTo>
                    <a:pt x="25" y="13"/>
                    <a:pt x="25" y="13"/>
                    <a:pt x="25" y="13"/>
                  </a:cubicBezTo>
                  <a:cubicBezTo>
                    <a:pt x="25" y="13"/>
                    <a:pt x="25" y="11"/>
                    <a:pt x="25" y="11"/>
                  </a:cubicBezTo>
                  <a:cubicBezTo>
                    <a:pt x="25" y="10"/>
                    <a:pt x="27" y="11"/>
                    <a:pt x="26" y="10"/>
                  </a:cubicBezTo>
                  <a:cubicBezTo>
                    <a:pt x="26" y="10"/>
                    <a:pt x="26" y="7"/>
                    <a:pt x="26" y="6"/>
                  </a:cubicBezTo>
                  <a:cubicBezTo>
                    <a:pt x="26" y="6"/>
                    <a:pt x="27" y="6"/>
                    <a:pt x="27" y="6"/>
                  </a:cubicBezTo>
                  <a:cubicBezTo>
                    <a:pt x="27" y="5"/>
                    <a:pt x="26" y="4"/>
                    <a:pt x="26" y="3"/>
                  </a:cubicBezTo>
                  <a:cubicBezTo>
                    <a:pt x="26" y="3"/>
                    <a:pt x="23" y="2"/>
                    <a:pt x="23" y="2"/>
                  </a:cubicBezTo>
                  <a:cubicBezTo>
                    <a:pt x="22" y="2"/>
                    <a:pt x="21" y="1"/>
                    <a:pt x="21"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4" name="Freeform 190">
              <a:extLst>
                <a:ext uri="{FF2B5EF4-FFF2-40B4-BE49-F238E27FC236}">
                  <a16:creationId xmlns:a16="http://schemas.microsoft.com/office/drawing/2014/main" id="{225C253F-CE10-4221-ACFB-0097439B62F6}"/>
                </a:ext>
              </a:extLst>
            </p:cNvPr>
            <p:cNvSpPr>
              <a:spLocks/>
            </p:cNvSpPr>
            <p:nvPr/>
          </p:nvSpPr>
          <p:spPr bwMode="auto">
            <a:xfrm>
              <a:off x="-3286125" y="2241550"/>
              <a:ext cx="17462" cy="15875"/>
            </a:xfrm>
            <a:custGeom>
              <a:avLst/>
              <a:gdLst>
                <a:gd name="T0" fmla="*/ 4 w 5"/>
                <a:gd name="T1" fmla="*/ 0 h 4"/>
                <a:gd name="T2" fmla="*/ 2 w 5"/>
                <a:gd name="T3" fmla="*/ 0 h 4"/>
                <a:gd name="T4" fmla="*/ 1 w 5"/>
                <a:gd name="T5" fmla="*/ 0 h 4"/>
                <a:gd name="T6" fmla="*/ 1 w 5"/>
                <a:gd name="T7" fmla="*/ 0 h 4"/>
                <a:gd name="T8" fmla="*/ 1 w 5"/>
                <a:gd name="T9" fmla="*/ 2 h 4"/>
                <a:gd name="T10" fmla="*/ 0 w 5"/>
                <a:gd name="T11" fmla="*/ 3 h 4"/>
                <a:gd name="T12" fmla="*/ 0 w 5"/>
                <a:gd name="T13" fmla="*/ 3 h 4"/>
                <a:gd name="T14" fmla="*/ 1 w 5"/>
                <a:gd name="T15" fmla="*/ 3 h 4"/>
                <a:gd name="T16" fmla="*/ 2 w 5"/>
                <a:gd name="T17" fmla="*/ 3 h 4"/>
                <a:gd name="T18" fmla="*/ 4 w 5"/>
                <a:gd name="T19" fmla="*/ 2 h 4"/>
                <a:gd name="T20" fmla="*/ 4 w 5"/>
                <a:gd name="T21" fmla="*/ 1 h 4"/>
                <a:gd name="T22" fmla="*/ 4 w 5"/>
                <a:gd name="T23"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 h="4">
                  <a:moveTo>
                    <a:pt x="4" y="0"/>
                  </a:moveTo>
                  <a:cubicBezTo>
                    <a:pt x="3" y="0"/>
                    <a:pt x="3" y="0"/>
                    <a:pt x="2" y="0"/>
                  </a:cubicBezTo>
                  <a:cubicBezTo>
                    <a:pt x="2" y="0"/>
                    <a:pt x="2" y="0"/>
                    <a:pt x="1" y="0"/>
                  </a:cubicBezTo>
                  <a:cubicBezTo>
                    <a:pt x="1" y="0"/>
                    <a:pt x="1" y="0"/>
                    <a:pt x="1" y="0"/>
                  </a:cubicBezTo>
                  <a:cubicBezTo>
                    <a:pt x="0" y="1"/>
                    <a:pt x="1" y="2"/>
                    <a:pt x="1" y="2"/>
                  </a:cubicBezTo>
                  <a:cubicBezTo>
                    <a:pt x="1" y="2"/>
                    <a:pt x="0" y="2"/>
                    <a:pt x="0" y="3"/>
                  </a:cubicBezTo>
                  <a:cubicBezTo>
                    <a:pt x="0" y="3"/>
                    <a:pt x="0" y="3"/>
                    <a:pt x="0" y="3"/>
                  </a:cubicBezTo>
                  <a:cubicBezTo>
                    <a:pt x="1" y="3"/>
                    <a:pt x="1" y="3"/>
                    <a:pt x="1" y="3"/>
                  </a:cubicBezTo>
                  <a:cubicBezTo>
                    <a:pt x="3" y="4"/>
                    <a:pt x="2" y="3"/>
                    <a:pt x="2" y="3"/>
                  </a:cubicBezTo>
                  <a:cubicBezTo>
                    <a:pt x="2" y="3"/>
                    <a:pt x="4" y="3"/>
                    <a:pt x="4" y="2"/>
                  </a:cubicBezTo>
                  <a:cubicBezTo>
                    <a:pt x="5" y="1"/>
                    <a:pt x="4" y="1"/>
                    <a:pt x="4" y="1"/>
                  </a:cubicBezTo>
                  <a:lnTo>
                    <a:pt x="4" y="0"/>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5" name="Freeform 191">
              <a:extLst>
                <a:ext uri="{FF2B5EF4-FFF2-40B4-BE49-F238E27FC236}">
                  <a16:creationId xmlns:a16="http://schemas.microsoft.com/office/drawing/2014/main" id="{81784783-89C6-4868-AF67-07151978F49F}"/>
                </a:ext>
              </a:extLst>
            </p:cNvPr>
            <p:cNvSpPr>
              <a:spLocks/>
            </p:cNvSpPr>
            <p:nvPr/>
          </p:nvSpPr>
          <p:spPr bwMode="auto">
            <a:xfrm>
              <a:off x="-3184525" y="2127250"/>
              <a:ext cx="85725" cy="119063"/>
            </a:xfrm>
            <a:custGeom>
              <a:avLst/>
              <a:gdLst>
                <a:gd name="T0" fmla="*/ 6 w 24"/>
                <a:gd name="T1" fmla="*/ 6 h 33"/>
                <a:gd name="T2" fmla="*/ 7 w 24"/>
                <a:gd name="T3" fmla="*/ 8 h 33"/>
                <a:gd name="T4" fmla="*/ 12 w 24"/>
                <a:gd name="T5" fmla="*/ 9 h 33"/>
                <a:gd name="T6" fmla="*/ 15 w 24"/>
                <a:gd name="T7" fmla="*/ 10 h 33"/>
                <a:gd name="T8" fmla="*/ 16 w 24"/>
                <a:gd name="T9" fmla="*/ 11 h 33"/>
                <a:gd name="T10" fmla="*/ 10 w 24"/>
                <a:gd name="T11" fmla="*/ 17 h 33"/>
                <a:gd name="T12" fmla="*/ 7 w 24"/>
                <a:gd name="T13" fmla="*/ 17 h 33"/>
                <a:gd name="T14" fmla="*/ 4 w 24"/>
                <a:gd name="T15" fmla="*/ 19 h 33"/>
                <a:gd name="T16" fmla="*/ 2 w 24"/>
                <a:gd name="T17" fmla="*/ 19 h 33"/>
                <a:gd name="T18" fmla="*/ 1 w 24"/>
                <a:gd name="T19" fmla="*/ 21 h 33"/>
                <a:gd name="T20" fmla="*/ 0 w 24"/>
                <a:gd name="T21" fmla="*/ 23 h 33"/>
                <a:gd name="T22" fmla="*/ 0 w 24"/>
                <a:gd name="T23" fmla="*/ 31 h 33"/>
                <a:gd name="T24" fmla="*/ 1 w 24"/>
                <a:gd name="T25" fmla="*/ 33 h 33"/>
                <a:gd name="T26" fmla="*/ 6 w 24"/>
                <a:gd name="T27" fmla="*/ 27 h 33"/>
                <a:gd name="T28" fmla="*/ 10 w 24"/>
                <a:gd name="T29" fmla="*/ 24 h 33"/>
                <a:gd name="T30" fmla="*/ 16 w 24"/>
                <a:gd name="T31" fmla="*/ 18 h 33"/>
                <a:gd name="T32" fmla="*/ 19 w 24"/>
                <a:gd name="T33" fmla="*/ 14 h 33"/>
                <a:gd name="T34" fmla="*/ 21 w 24"/>
                <a:gd name="T35" fmla="*/ 11 h 33"/>
                <a:gd name="T36" fmla="*/ 23 w 24"/>
                <a:gd name="T37" fmla="*/ 6 h 33"/>
                <a:gd name="T38" fmla="*/ 24 w 24"/>
                <a:gd name="T39" fmla="*/ 2 h 33"/>
                <a:gd name="T40" fmla="*/ 22 w 24"/>
                <a:gd name="T41" fmla="*/ 1 h 33"/>
                <a:gd name="T42" fmla="*/ 17 w 24"/>
                <a:gd name="T43" fmla="*/ 3 h 33"/>
                <a:gd name="T44" fmla="*/ 14 w 24"/>
                <a:gd name="T45" fmla="*/ 3 h 33"/>
                <a:gd name="T46" fmla="*/ 11 w 24"/>
                <a:gd name="T47" fmla="*/ 4 h 33"/>
                <a:gd name="T48" fmla="*/ 7 w 24"/>
                <a:gd name="T49" fmla="*/ 4 h 33"/>
                <a:gd name="T50" fmla="*/ 5 w 24"/>
                <a:gd name="T51" fmla="*/ 2 h 33"/>
                <a:gd name="T52" fmla="*/ 4 w 24"/>
                <a:gd name="T53" fmla="*/ 4 h 33"/>
                <a:gd name="T54" fmla="*/ 6 w 24"/>
                <a:gd name="T55" fmla="*/ 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4" h="33">
                  <a:moveTo>
                    <a:pt x="6" y="6"/>
                  </a:moveTo>
                  <a:cubicBezTo>
                    <a:pt x="6" y="7"/>
                    <a:pt x="7" y="8"/>
                    <a:pt x="7" y="8"/>
                  </a:cubicBezTo>
                  <a:cubicBezTo>
                    <a:pt x="8" y="8"/>
                    <a:pt x="10" y="9"/>
                    <a:pt x="12" y="9"/>
                  </a:cubicBezTo>
                  <a:cubicBezTo>
                    <a:pt x="14" y="10"/>
                    <a:pt x="15" y="10"/>
                    <a:pt x="15" y="10"/>
                  </a:cubicBezTo>
                  <a:cubicBezTo>
                    <a:pt x="16" y="10"/>
                    <a:pt x="16" y="10"/>
                    <a:pt x="16" y="11"/>
                  </a:cubicBezTo>
                  <a:cubicBezTo>
                    <a:pt x="15" y="11"/>
                    <a:pt x="10" y="16"/>
                    <a:pt x="10" y="17"/>
                  </a:cubicBezTo>
                  <a:cubicBezTo>
                    <a:pt x="9" y="18"/>
                    <a:pt x="9" y="17"/>
                    <a:pt x="7" y="17"/>
                  </a:cubicBezTo>
                  <a:cubicBezTo>
                    <a:pt x="6" y="17"/>
                    <a:pt x="4" y="19"/>
                    <a:pt x="4" y="19"/>
                  </a:cubicBezTo>
                  <a:cubicBezTo>
                    <a:pt x="4" y="19"/>
                    <a:pt x="3" y="19"/>
                    <a:pt x="2" y="19"/>
                  </a:cubicBezTo>
                  <a:cubicBezTo>
                    <a:pt x="1" y="21"/>
                    <a:pt x="1" y="21"/>
                    <a:pt x="1" y="21"/>
                  </a:cubicBezTo>
                  <a:cubicBezTo>
                    <a:pt x="0" y="23"/>
                    <a:pt x="0" y="23"/>
                    <a:pt x="0" y="23"/>
                  </a:cubicBezTo>
                  <a:cubicBezTo>
                    <a:pt x="0" y="31"/>
                    <a:pt x="0" y="31"/>
                    <a:pt x="0" y="31"/>
                  </a:cubicBezTo>
                  <a:cubicBezTo>
                    <a:pt x="1" y="33"/>
                    <a:pt x="1" y="33"/>
                    <a:pt x="1" y="33"/>
                  </a:cubicBezTo>
                  <a:cubicBezTo>
                    <a:pt x="2" y="31"/>
                    <a:pt x="5" y="29"/>
                    <a:pt x="6" y="27"/>
                  </a:cubicBezTo>
                  <a:cubicBezTo>
                    <a:pt x="8" y="25"/>
                    <a:pt x="9" y="25"/>
                    <a:pt x="10" y="24"/>
                  </a:cubicBezTo>
                  <a:cubicBezTo>
                    <a:pt x="12" y="24"/>
                    <a:pt x="14" y="21"/>
                    <a:pt x="16" y="18"/>
                  </a:cubicBezTo>
                  <a:cubicBezTo>
                    <a:pt x="17" y="17"/>
                    <a:pt x="19" y="15"/>
                    <a:pt x="19" y="14"/>
                  </a:cubicBezTo>
                  <a:cubicBezTo>
                    <a:pt x="19" y="13"/>
                    <a:pt x="20" y="12"/>
                    <a:pt x="21" y="11"/>
                  </a:cubicBezTo>
                  <a:cubicBezTo>
                    <a:pt x="22" y="10"/>
                    <a:pt x="23" y="7"/>
                    <a:pt x="23" y="6"/>
                  </a:cubicBezTo>
                  <a:cubicBezTo>
                    <a:pt x="23" y="5"/>
                    <a:pt x="24" y="3"/>
                    <a:pt x="24" y="2"/>
                  </a:cubicBezTo>
                  <a:cubicBezTo>
                    <a:pt x="24" y="0"/>
                    <a:pt x="23" y="0"/>
                    <a:pt x="22" y="1"/>
                  </a:cubicBezTo>
                  <a:cubicBezTo>
                    <a:pt x="22" y="2"/>
                    <a:pt x="19" y="3"/>
                    <a:pt x="17" y="3"/>
                  </a:cubicBezTo>
                  <a:cubicBezTo>
                    <a:pt x="15" y="3"/>
                    <a:pt x="14" y="3"/>
                    <a:pt x="14" y="3"/>
                  </a:cubicBezTo>
                  <a:cubicBezTo>
                    <a:pt x="13" y="4"/>
                    <a:pt x="11" y="3"/>
                    <a:pt x="11" y="4"/>
                  </a:cubicBezTo>
                  <a:cubicBezTo>
                    <a:pt x="10" y="5"/>
                    <a:pt x="7" y="5"/>
                    <a:pt x="7" y="4"/>
                  </a:cubicBezTo>
                  <a:cubicBezTo>
                    <a:pt x="6" y="3"/>
                    <a:pt x="6" y="3"/>
                    <a:pt x="5" y="2"/>
                  </a:cubicBezTo>
                  <a:cubicBezTo>
                    <a:pt x="5" y="3"/>
                    <a:pt x="4" y="4"/>
                    <a:pt x="4" y="4"/>
                  </a:cubicBezTo>
                  <a:cubicBezTo>
                    <a:pt x="4" y="5"/>
                    <a:pt x="5" y="6"/>
                    <a:pt x="6"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6" name="Freeform 192">
              <a:extLst>
                <a:ext uri="{FF2B5EF4-FFF2-40B4-BE49-F238E27FC236}">
                  <a16:creationId xmlns:a16="http://schemas.microsoft.com/office/drawing/2014/main" id="{F23A1287-2D5F-4A0C-9E80-C5D666B124C7}"/>
                </a:ext>
              </a:extLst>
            </p:cNvPr>
            <p:cNvSpPr>
              <a:spLocks/>
            </p:cNvSpPr>
            <p:nvPr/>
          </p:nvSpPr>
          <p:spPr bwMode="auto">
            <a:xfrm>
              <a:off x="-3632200" y="1914525"/>
              <a:ext cx="100012" cy="79375"/>
            </a:xfrm>
            <a:custGeom>
              <a:avLst/>
              <a:gdLst>
                <a:gd name="T0" fmla="*/ 10 w 28"/>
                <a:gd name="T1" fmla="*/ 22 h 22"/>
                <a:gd name="T2" fmla="*/ 10 w 28"/>
                <a:gd name="T3" fmla="*/ 19 h 22"/>
                <a:gd name="T4" fmla="*/ 14 w 28"/>
                <a:gd name="T5" fmla="*/ 17 h 22"/>
                <a:gd name="T6" fmla="*/ 15 w 28"/>
                <a:gd name="T7" fmla="*/ 16 h 22"/>
                <a:gd name="T8" fmla="*/ 17 w 28"/>
                <a:gd name="T9" fmla="*/ 16 h 22"/>
                <a:gd name="T10" fmla="*/ 19 w 28"/>
                <a:gd name="T11" fmla="*/ 15 h 22"/>
                <a:gd name="T12" fmla="*/ 20 w 28"/>
                <a:gd name="T13" fmla="*/ 14 h 22"/>
                <a:gd name="T14" fmla="*/ 21 w 28"/>
                <a:gd name="T15" fmla="*/ 13 h 22"/>
                <a:gd name="T16" fmla="*/ 22 w 28"/>
                <a:gd name="T17" fmla="*/ 12 h 22"/>
                <a:gd name="T18" fmla="*/ 22 w 28"/>
                <a:gd name="T19" fmla="*/ 11 h 22"/>
                <a:gd name="T20" fmla="*/ 24 w 28"/>
                <a:gd name="T21" fmla="*/ 10 h 22"/>
                <a:gd name="T22" fmla="*/ 27 w 28"/>
                <a:gd name="T23" fmla="*/ 10 h 22"/>
                <a:gd name="T24" fmla="*/ 28 w 28"/>
                <a:gd name="T25" fmla="*/ 9 h 22"/>
                <a:gd name="T26" fmla="*/ 27 w 28"/>
                <a:gd name="T27" fmla="*/ 8 h 22"/>
                <a:gd name="T28" fmla="*/ 27 w 28"/>
                <a:gd name="T29" fmla="*/ 6 h 22"/>
                <a:gd name="T30" fmla="*/ 26 w 28"/>
                <a:gd name="T31" fmla="*/ 3 h 22"/>
                <a:gd name="T32" fmla="*/ 26 w 28"/>
                <a:gd name="T33" fmla="*/ 3 h 22"/>
                <a:gd name="T34" fmla="*/ 23 w 28"/>
                <a:gd name="T35" fmla="*/ 2 h 22"/>
                <a:gd name="T36" fmla="*/ 19 w 28"/>
                <a:gd name="T37" fmla="*/ 1 h 22"/>
                <a:gd name="T38" fmla="*/ 17 w 28"/>
                <a:gd name="T39" fmla="*/ 0 h 22"/>
                <a:gd name="T40" fmla="*/ 14 w 28"/>
                <a:gd name="T41" fmla="*/ 5 h 22"/>
                <a:gd name="T42" fmla="*/ 11 w 28"/>
                <a:gd name="T43" fmla="*/ 7 h 22"/>
                <a:gd name="T44" fmla="*/ 9 w 28"/>
                <a:gd name="T45" fmla="*/ 9 h 22"/>
                <a:gd name="T46" fmla="*/ 8 w 28"/>
                <a:gd name="T47" fmla="*/ 11 h 22"/>
                <a:gd name="T48" fmla="*/ 8 w 28"/>
                <a:gd name="T49" fmla="*/ 15 h 22"/>
                <a:gd name="T50" fmla="*/ 5 w 28"/>
                <a:gd name="T51" fmla="*/ 18 h 22"/>
                <a:gd name="T52" fmla="*/ 2 w 28"/>
                <a:gd name="T53" fmla="*/ 21 h 22"/>
                <a:gd name="T54" fmla="*/ 0 w 28"/>
                <a:gd name="T55" fmla="*/ 22 h 22"/>
                <a:gd name="T56" fmla="*/ 8 w 28"/>
                <a:gd name="T57" fmla="*/ 22 h 22"/>
                <a:gd name="T58" fmla="*/ 10 w 28"/>
                <a:gd name="T59"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8" h="22">
                  <a:moveTo>
                    <a:pt x="10" y="22"/>
                  </a:moveTo>
                  <a:cubicBezTo>
                    <a:pt x="10" y="21"/>
                    <a:pt x="10" y="19"/>
                    <a:pt x="10" y="19"/>
                  </a:cubicBezTo>
                  <a:cubicBezTo>
                    <a:pt x="10" y="19"/>
                    <a:pt x="13" y="17"/>
                    <a:pt x="14" y="17"/>
                  </a:cubicBezTo>
                  <a:cubicBezTo>
                    <a:pt x="14" y="17"/>
                    <a:pt x="15" y="17"/>
                    <a:pt x="15" y="16"/>
                  </a:cubicBezTo>
                  <a:cubicBezTo>
                    <a:pt x="15" y="16"/>
                    <a:pt x="17" y="16"/>
                    <a:pt x="17" y="16"/>
                  </a:cubicBezTo>
                  <a:cubicBezTo>
                    <a:pt x="18" y="16"/>
                    <a:pt x="19" y="15"/>
                    <a:pt x="19" y="15"/>
                  </a:cubicBezTo>
                  <a:cubicBezTo>
                    <a:pt x="19" y="14"/>
                    <a:pt x="20" y="14"/>
                    <a:pt x="20" y="14"/>
                  </a:cubicBezTo>
                  <a:cubicBezTo>
                    <a:pt x="21" y="14"/>
                    <a:pt x="21" y="13"/>
                    <a:pt x="21" y="13"/>
                  </a:cubicBezTo>
                  <a:cubicBezTo>
                    <a:pt x="22" y="13"/>
                    <a:pt x="22" y="13"/>
                    <a:pt x="22" y="12"/>
                  </a:cubicBezTo>
                  <a:cubicBezTo>
                    <a:pt x="22" y="11"/>
                    <a:pt x="22" y="11"/>
                    <a:pt x="22" y="11"/>
                  </a:cubicBezTo>
                  <a:cubicBezTo>
                    <a:pt x="23" y="11"/>
                    <a:pt x="24" y="11"/>
                    <a:pt x="24" y="10"/>
                  </a:cubicBezTo>
                  <a:cubicBezTo>
                    <a:pt x="24" y="10"/>
                    <a:pt x="27" y="10"/>
                    <a:pt x="27" y="10"/>
                  </a:cubicBezTo>
                  <a:cubicBezTo>
                    <a:pt x="28" y="10"/>
                    <a:pt x="28" y="10"/>
                    <a:pt x="28" y="9"/>
                  </a:cubicBezTo>
                  <a:cubicBezTo>
                    <a:pt x="28" y="9"/>
                    <a:pt x="27" y="8"/>
                    <a:pt x="27" y="8"/>
                  </a:cubicBezTo>
                  <a:cubicBezTo>
                    <a:pt x="26" y="8"/>
                    <a:pt x="27" y="7"/>
                    <a:pt x="27" y="6"/>
                  </a:cubicBezTo>
                  <a:cubicBezTo>
                    <a:pt x="27" y="5"/>
                    <a:pt x="27" y="4"/>
                    <a:pt x="26" y="3"/>
                  </a:cubicBezTo>
                  <a:cubicBezTo>
                    <a:pt x="26" y="3"/>
                    <a:pt x="26" y="3"/>
                    <a:pt x="26" y="3"/>
                  </a:cubicBezTo>
                  <a:cubicBezTo>
                    <a:pt x="25" y="3"/>
                    <a:pt x="24" y="2"/>
                    <a:pt x="23" y="2"/>
                  </a:cubicBezTo>
                  <a:cubicBezTo>
                    <a:pt x="22" y="2"/>
                    <a:pt x="20" y="2"/>
                    <a:pt x="19" y="1"/>
                  </a:cubicBezTo>
                  <a:cubicBezTo>
                    <a:pt x="18" y="0"/>
                    <a:pt x="17" y="0"/>
                    <a:pt x="17" y="0"/>
                  </a:cubicBezTo>
                  <a:cubicBezTo>
                    <a:pt x="16" y="1"/>
                    <a:pt x="15" y="4"/>
                    <a:pt x="14" y="5"/>
                  </a:cubicBezTo>
                  <a:cubicBezTo>
                    <a:pt x="14" y="6"/>
                    <a:pt x="12" y="7"/>
                    <a:pt x="11" y="7"/>
                  </a:cubicBezTo>
                  <a:cubicBezTo>
                    <a:pt x="10" y="7"/>
                    <a:pt x="10" y="8"/>
                    <a:pt x="9" y="9"/>
                  </a:cubicBezTo>
                  <a:cubicBezTo>
                    <a:pt x="8" y="9"/>
                    <a:pt x="9" y="10"/>
                    <a:pt x="8" y="11"/>
                  </a:cubicBezTo>
                  <a:cubicBezTo>
                    <a:pt x="7" y="12"/>
                    <a:pt x="7" y="14"/>
                    <a:pt x="8" y="15"/>
                  </a:cubicBezTo>
                  <a:cubicBezTo>
                    <a:pt x="8" y="15"/>
                    <a:pt x="6" y="18"/>
                    <a:pt x="5" y="18"/>
                  </a:cubicBezTo>
                  <a:cubicBezTo>
                    <a:pt x="4" y="19"/>
                    <a:pt x="3" y="20"/>
                    <a:pt x="2" y="21"/>
                  </a:cubicBezTo>
                  <a:cubicBezTo>
                    <a:pt x="1" y="21"/>
                    <a:pt x="0" y="21"/>
                    <a:pt x="0" y="22"/>
                  </a:cubicBezTo>
                  <a:cubicBezTo>
                    <a:pt x="3" y="22"/>
                    <a:pt x="7" y="22"/>
                    <a:pt x="8" y="22"/>
                  </a:cubicBezTo>
                  <a:cubicBezTo>
                    <a:pt x="10" y="22"/>
                    <a:pt x="10" y="22"/>
                    <a:pt x="10" y="2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7" name="Freeform 193">
              <a:extLst>
                <a:ext uri="{FF2B5EF4-FFF2-40B4-BE49-F238E27FC236}">
                  <a16:creationId xmlns:a16="http://schemas.microsoft.com/office/drawing/2014/main" id="{A0732A0B-E400-4454-8D4F-84A821FB0A65}"/>
                </a:ext>
              </a:extLst>
            </p:cNvPr>
            <p:cNvSpPr>
              <a:spLocks/>
            </p:cNvSpPr>
            <p:nvPr/>
          </p:nvSpPr>
          <p:spPr bwMode="auto">
            <a:xfrm>
              <a:off x="-3459163" y="1900238"/>
              <a:ext cx="36512" cy="68263"/>
            </a:xfrm>
            <a:custGeom>
              <a:avLst/>
              <a:gdLst>
                <a:gd name="T0" fmla="*/ 2 w 10"/>
                <a:gd name="T1" fmla="*/ 5 h 19"/>
                <a:gd name="T2" fmla="*/ 2 w 10"/>
                <a:gd name="T3" fmla="*/ 7 h 19"/>
                <a:gd name="T4" fmla="*/ 0 w 10"/>
                <a:gd name="T5" fmla="*/ 9 h 19"/>
                <a:gd name="T6" fmla="*/ 1 w 10"/>
                <a:gd name="T7" fmla="*/ 11 h 19"/>
                <a:gd name="T8" fmla="*/ 2 w 10"/>
                <a:gd name="T9" fmla="*/ 13 h 19"/>
                <a:gd name="T10" fmla="*/ 4 w 10"/>
                <a:gd name="T11" fmla="*/ 14 h 19"/>
                <a:gd name="T12" fmla="*/ 5 w 10"/>
                <a:gd name="T13" fmla="*/ 18 h 19"/>
                <a:gd name="T14" fmla="*/ 5 w 10"/>
                <a:gd name="T15" fmla="*/ 19 h 19"/>
                <a:gd name="T16" fmla="*/ 6 w 10"/>
                <a:gd name="T17" fmla="*/ 18 h 19"/>
                <a:gd name="T18" fmla="*/ 6 w 10"/>
                <a:gd name="T19" fmla="*/ 16 h 19"/>
                <a:gd name="T20" fmla="*/ 7 w 10"/>
                <a:gd name="T21" fmla="*/ 15 h 19"/>
                <a:gd name="T22" fmla="*/ 8 w 10"/>
                <a:gd name="T23" fmla="*/ 14 h 19"/>
                <a:gd name="T24" fmla="*/ 9 w 10"/>
                <a:gd name="T25" fmla="*/ 13 h 19"/>
                <a:gd name="T26" fmla="*/ 10 w 10"/>
                <a:gd name="T27" fmla="*/ 12 h 19"/>
                <a:gd name="T28" fmla="*/ 9 w 10"/>
                <a:gd name="T29" fmla="*/ 11 h 19"/>
                <a:gd name="T30" fmla="*/ 8 w 10"/>
                <a:gd name="T31" fmla="*/ 10 h 19"/>
                <a:gd name="T32" fmla="*/ 6 w 10"/>
                <a:gd name="T33" fmla="*/ 9 h 19"/>
                <a:gd name="T34" fmla="*/ 8 w 10"/>
                <a:gd name="T35" fmla="*/ 7 h 19"/>
                <a:gd name="T36" fmla="*/ 8 w 10"/>
                <a:gd name="T37" fmla="*/ 4 h 19"/>
                <a:gd name="T38" fmla="*/ 8 w 10"/>
                <a:gd name="T39" fmla="*/ 2 h 19"/>
                <a:gd name="T40" fmla="*/ 8 w 10"/>
                <a:gd name="T41" fmla="*/ 2 h 19"/>
                <a:gd name="T42" fmla="*/ 7 w 10"/>
                <a:gd name="T43" fmla="*/ 1 h 19"/>
                <a:gd name="T44" fmla="*/ 4 w 10"/>
                <a:gd name="T45" fmla="*/ 1 h 19"/>
                <a:gd name="T46" fmla="*/ 2 w 10"/>
                <a:gd name="T47" fmla="*/ 1 h 19"/>
                <a:gd name="T48" fmla="*/ 2 w 10"/>
                <a:gd name="T49" fmla="*/ 5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 h="19">
                  <a:moveTo>
                    <a:pt x="2" y="5"/>
                  </a:moveTo>
                  <a:cubicBezTo>
                    <a:pt x="3" y="6"/>
                    <a:pt x="2" y="7"/>
                    <a:pt x="2" y="7"/>
                  </a:cubicBezTo>
                  <a:cubicBezTo>
                    <a:pt x="1" y="8"/>
                    <a:pt x="1" y="9"/>
                    <a:pt x="0" y="9"/>
                  </a:cubicBezTo>
                  <a:cubicBezTo>
                    <a:pt x="0" y="9"/>
                    <a:pt x="0" y="11"/>
                    <a:pt x="1" y="11"/>
                  </a:cubicBezTo>
                  <a:cubicBezTo>
                    <a:pt x="2" y="12"/>
                    <a:pt x="2" y="13"/>
                    <a:pt x="2" y="13"/>
                  </a:cubicBezTo>
                  <a:cubicBezTo>
                    <a:pt x="2" y="13"/>
                    <a:pt x="3" y="14"/>
                    <a:pt x="4" y="14"/>
                  </a:cubicBezTo>
                  <a:cubicBezTo>
                    <a:pt x="4" y="15"/>
                    <a:pt x="5" y="17"/>
                    <a:pt x="5" y="18"/>
                  </a:cubicBezTo>
                  <a:cubicBezTo>
                    <a:pt x="5" y="19"/>
                    <a:pt x="5" y="19"/>
                    <a:pt x="5" y="19"/>
                  </a:cubicBezTo>
                  <a:cubicBezTo>
                    <a:pt x="5" y="19"/>
                    <a:pt x="6" y="19"/>
                    <a:pt x="6" y="18"/>
                  </a:cubicBezTo>
                  <a:cubicBezTo>
                    <a:pt x="6" y="18"/>
                    <a:pt x="7" y="17"/>
                    <a:pt x="6" y="16"/>
                  </a:cubicBezTo>
                  <a:cubicBezTo>
                    <a:pt x="6" y="16"/>
                    <a:pt x="6" y="16"/>
                    <a:pt x="7" y="15"/>
                  </a:cubicBezTo>
                  <a:cubicBezTo>
                    <a:pt x="7" y="15"/>
                    <a:pt x="8" y="14"/>
                    <a:pt x="8" y="14"/>
                  </a:cubicBezTo>
                  <a:cubicBezTo>
                    <a:pt x="9" y="13"/>
                    <a:pt x="9" y="14"/>
                    <a:pt x="9" y="13"/>
                  </a:cubicBezTo>
                  <a:cubicBezTo>
                    <a:pt x="9" y="13"/>
                    <a:pt x="9" y="12"/>
                    <a:pt x="10" y="12"/>
                  </a:cubicBezTo>
                  <a:cubicBezTo>
                    <a:pt x="9" y="11"/>
                    <a:pt x="9" y="11"/>
                    <a:pt x="9" y="11"/>
                  </a:cubicBezTo>
                  <a:cubicBezTo>
                    <a:pt x="9" y="10"/>
                    <a:pt x="8" y="9"/>
                    <a:pt x="8" y="10"/>
                  </a:cubicBezTo>
                  <a:cubicBezTo>
                    <a:pt x="7" y="10"/>
                    <a:pt x="6" y="10"/>
                    <a:pt x="6" y="9"/>
                  </a:cubicBezTo>
                  <a:cubicBezTo>
                    <a:pt x="6" y="8"/>
                    <a:pt x="7" y="8"/>
                    <a:pt x="8" y="7"/>
                  </a:cubicBezTo>
                  <a:cubicBezTo>
                    <a:pt x="9" y="7"/>
                    <a:pt x="9" y="5"/>
                    <a:pt x="8" y="4"/>
                  </a:cubicBezTo>
                  <a:cubicBezTo>
                    <a:pt x="7" y="4"/>
                    <a:pt x="7" y="3"/>
                    <a:pt x="8" y="2"/>
                  </a:cubicBezTo>
                  <a:cubicBezTo>
                    <a:pt x="9" y="2"/>
                    <a:pt x="8" y="1"/>
                    <a:pt x="8" y="2"/>
                  </a:cubicBezTo>
                  <a:cubicBezTo>
                    <a:pt x="7" y="2"/>
                    <a:pt x="7" y="2"/>
                    <a:pt x="7" y="1"/>
                  </a:cubicBezTo>
                  <a:cubicBezTo>
                    <a:pt x="7" y="0"/>
                    <a:pt x="4" y="0"/>
                    <a:pt x="4" y="1"/>
                  </a:cubicBezTo>
                  <a:cubicBezTo>
                    <a:pt x="3" y="1"/>
                    <a:pt x="3" y="1"/>
                    <a:pt x="2" y="1"/>
                  </a:cubicBezTo>
                  <a:cubicBezTo>
                    <a:pt x="2" y="3"/>
                    <a:pt x="2" y="4"/>
                    <a:pt x="2" y="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8" name="Freeform 194">
              <a:extLst>
                <a:ext uri="{FF2B5EF4-FFF2-40B4-BE49-F238E27FC236}">
                  <a16:creationId xmlns:a16="http://schemas.microsoft.com/office/drawing/2014/main" id="{F4441418-415D-452F-A6CC-3CDEB4766BED}"/>
                </a:ext>
              </a:extLst>
            </p:cNvPr>
            <p:cNvSpPr>
              <a:spLocks/>
            </p:cNvSpPr>
            <p:nvPr/>
          </p:nvSpPr>
          <p:spPr bwMode="auto">
            <a:xfrm>
              <a:off x="-3597275" y="1903413"/>
              <a:ext cx="177800" cy="165100"/>
            </a:xfrm>
            <a:custGeom>
              <a:avLst/>
              <a:gdLst>
                <a:gd name="T0" fmla="*/ 17 w 49"/>
                <a:gd name="T1" fmla="*/ 9 h 46"/>
                <a:gd name="T2" fmla="*/ 17 w 49"/>
                <a:gd name="T3" fmla="*/ 11 h 46"/>
                <a:gd name="T4" fmla="*/ 18 w 49"/>
                <a:gd name="T5" fmla="*/ 12 h 46"/>
                <a:gd name="T6" fmla="*/ 17 w 49"/>
                <a:gd name="T7" fmla="*/ 13 h 46"/>
                <a:gd name="T8" fmla="*/ 14 w 49"/>
                <a:gd name="T9" fmla="*/ 13 h 46"/>
                <a:gd name="T10" fmla="*/ 12 w 49"/>
                <a:gd name="T11" fmla="*/ 14 h 46"/>
                <a:gd name="T12" fmla="*/ 12 w 49"/>
                <a:gd name="T13" fmla="*/ 15 h 46"/>
                <a:gd name="T14" fmla="*/ 11 w 49"/>
                <a:gd name="T15" fmla="*/ 16 h 46"/>
                <a:gd name="T16" fmla="*/ 10 w 49"/>
                <a:gd name="T17" fmla="*/ 17 h 46"/>
                <a:gd name="T18" fmla="*/ 9 w 49"/>
                <a:gd name="T19" fmla="*/ 18 h 46"/>
                <a:gd name="T20" fmla="*/ 7 w 49"/>
                <a:gd name="T21" fmla="*/ 19 h 46"/>
                <a:gd name="T22" fmla="*/ 5 w 49"/>
                <a:gd name="T23" fmla="*/ 19 h 46"/>
                <a:gd name="T24" fmla="*/ 4 w 49"/>
                <a:gd name="T25" fmla="*/ 20 h 46"/>
                <a:gd name="T26" fmla="*/ 0 w 49"/>
                <a:gd name="T27" fmla="*/ 22 h 46"/>
                <a:gd name="T28" fmla="*/ 0 w 49"/>
                <a:gd name="T29" fmla="*/ 25 h 46"/>
                <a:gd name="T30" fmla="*/ 1 w 49"/>
                <a:gd name="T31" fmla="*/ 26 h 46"/>
                <a:gd name="T32" fmla="*/ 23 w 49"/>
                <a:gd name="T33" fmla="*/ 41 h 46"/>
                <a:gd name="T34" fmla="*/ 25 w 49"/>
                <a:gd name="T35" fmla="*/ 43 h 46"/>
                <a:gd name="T36" fmla="*/ 27 w 49"/>
                <a:gd name="T37" fmla="*/ 44 h 46"/>
                <a:gd name="T38" fmla="*/ 28 w 49"/>
                <a:gd name="T39" fmla="*/ 46 h 46"/>
                <a:gd name="T40" fmla="*/ 31 w 49"/>
                <a:gd name="T41" fmla="*/ 46 h 46"/>
                <a:gd name="T42" fmla="*/ 34 w 49"/>
                <a:gd name="T43" fmla="*/ 45 h 46"/>
                <a:gd name="T44" fmla="*/ 39 w 49"/>
                <a:gd name="T45" fmla="*/ 41 h 46"/>
                <a:gd name="T46" fmla="*/ 48 w 49"/>
                <a:gd name="T47" fmla="*/ 35 h 46"/>
                <a:gd name="T48" fmla="*/ 49 w 49"/>
                <a:gd name="T49" fmla="*/ 35 h 46"/>
                <a:gd name="T50" fmla="*/ 47 w 49"/>
                <a:gd name="T51" fmla="*/ 33 h 46"/>
                <a:gd name="T52" fmla="*/ 46 w 49"/>
                <a:gd name="T53" fmla="*/ 33 h 46"/>
                <a:gd name="T54" fmla="*/ 44 w 49"/>
                <a:gd name="T55" fmla="*/ 32 h 46"/>
                <a:gd name="T56" fmla="*/ 44 w 49"/>
                <a:gd name="T57" fmla="*/ 30 h 46"/>
                <a:gd name="T58" fmla="*/ 43 w 49"/>
                <a:gd name="T59" fmla="*/ 28 h 46"/>
                <a:gd name="T60" fmla="*/ 44 w 49"/>
                <a:gd name="T61" fmla="*/ 27 h 46"/>
                <a:gd name="T62" fmla="*/ 43 w 49"/>
                <a:gd name="T63" fmla="*/ 26 h 46"/>
                <a:gd name="T64" fmla="*/ 43 w 49"/>
                <a:gd name="T65" fmla="*/ 25 h 46"/>
                <a:gd name="T66" fmla="*/ 44 w 49"/>
                <a:gd name="T67" fmla="*/ 23 h 46"/>
                <a:gd name="T68" fmla="*/ 44 w 49"/>
                <a:gd name="T69" fmla="*/ 21 h 46"/>
                <a:gd name="T70" fmla="*/ 43 w 49"/>
                <a:gd name="T71" fmla="*/ 19 h 46"/>
                <a:gd name="T72" fmla="*/ 43 w 49"/>
                <a:gd name="T73" fmla="*/ 18 h 46"/>
                <a:gd name="T74" fmla="*/ 43 w 49"/>
                <a:gd name="T75" fmla="*/ 17 h 46"/>
                <a:gd name="T76" fmla="*/ 42 w 49"/>
                <a:gd name="T77" fmla="*/ 13 h 46"/>
                <a:gd name="T78" fmla="*/ 40 w 49"/>
                <a:gd name="T79" fmla="*/ 12 h 46"/>
                <a:gd name="T80" fmla="*/ 39 w 49"/>
                <a:gd name="T81" fmla="*/ 10 h 46"/>
                <a:gd name="T82" fmla="*/ 38 w 49"/>
                <a:gd name="T83" fmla="*/ 8 h 46"/>
                <a:gd name="T84" fmla="*/ 40 w 49"/>
                <a:gd name="T85" fmla="*/ 6 h 46"/>
                <a:gd name="T86" fmla="*/ 40 w 49"/>
                <a:gd name="T87" fmla="*/ 4 h 46"/>
                <a:gd name="T88" fmla="*/ 40 w 49"/>
                <a:gd name="T89" fmla="*/ 0 h 46"/>
                <a:gd name="T90" fmla="*/ 38 w 49"/>
                <a:gd name="T91" fmla="*/ 0 h 46"/>
                <a:gd name="T92" fmla="*/ 36 w 49"/>
                <a:gd name="T93" fmla="*/ 0 h 46"/>
                <a:gd name="T94" fmla="*/ 32 w 49"/>
                <a:gd name="T95" fmla="*/ 1 h 46"/>
                <a:gd name="T96" fmla="*/ 24 w 49"/>
                <a:gd name="T97" fmla="*/ 1 h 46"/>
                <a:gd name="T98" fmla="*/ 20 w 49"/>
                <a:gd name="T99" fmla="*/ 3 h 46"/>
                <a:gd name="T100" fmla="*/ 17 w 49"/>
                <a:gd name="T101" fmla="*/ 5 h 46"/>
                <a:gd name="T102" fmla="*/ 16 w 49"/>
                <a:gd name="T103" fmla="*/ 6 h 46"/>
                <a:gd name="T104" fmla="*/ 16 w 49"/>
                <a:gd name="T105" fmla="*/ 6 h 46"/>
                <a:gd name="T106" fmla="*/ 17 w 49"/>
                <a:gd name="T107" fmla="*/ 9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9" h="46">
                  <a:moveTo>
                    <a:pt x="17" y="9"/>
                  </a:moveTo>
                  <a:cubicBezTo>
                    <a:pt x="17" y="10"/>
                    <a:pt x="16" y="11"/>
                    <a:pt x="17" y="11"/>
                  </a:cubicBezTo>
                  <a:cubicBezTo>
                    <a:pt x="17" y="11"/>
                    <a:pt x="18" y="12"/>
                    <a:pt x="18" y="12"/>
                  </a:cubicBezTo>
                  <a:cubicBezTo>
                    <a:pt x="18" y="13"/>
                    <a:pt x="18" y="13"/>
                    <a:pt x="17" y="13"/>
                  </a:cubicBezTo>
                  <a:cubicBezTo>
                    <a:pt x="17" y="13"/>
                    <a:pt x="14" y="13"/>
                    <a:pt x="14" y="13"/>
                  </a:cubicBezTo>
                  <a:cubicBezTo>
                    <a:pt x="14" y="14"/>
                    <a:pt x="13" y="14"/>
                    <a:pt x="12" y="14"/>
                  </a:cubicBezTo>
                  <a:cubicBezTo>
                    <a:pt x="12" y="14"/>
                    <a:pt x="12" y="14"/>
                    <a:pt x="12" y="15"/>
                  </a:cubicBezTo>
                  <a:cubicBezTo>
                    <a:pt x="12" y="16"/>
                    <a:pt x="12" y="16"/>
                    <a:pt x="11" y="16"/>
                  </a:cubicBezTo>
                  <a:cubicBezTo>
                    <a:pt x="11" y="16"/>
                    <a:pt x="11" y="17"/>
                    <a:pt x="10" y="17"/>
                  </a:cubicBezTo>
                  <a:cubicBezTo>
                    <a:pt x="10" y="17"/>
                    <a:pt x="9" y="17"/>
                    <a:pt x="9" y="18"/>
                  </a:cubicBezTo>
                  <a:cubicBezTo>
                    <a:pt x="9" y="18"/>
                    <a:pt x="8" y="19"/>
                    <a:pt x="7" y="19"/>
                  </a:cubicBezTo>
                  <a:cubicBezTo>
                    <a:pt x="7" y="19"/>
                    <a:pt x="5" y="19"/>
                    <a:pt x="5" y="19"/>
                  </a:cubicBezTo>
                  <a:cubicBezTo>
                    <a:pt x="5" y="20"/>
                    <a:pt x="4" y="20"/>
                    <a:pt x="4" y="20"/>
                  </a:cubicBezTo>
                  <a:cubicBezTo>
                    <a:pt x="3" y="20"/>
                    <a:pt x="0" y="22"/>
                    <a:pt x="0" y="22"/>
                  </a:cubicBezTo>
                  <a:cubicBezTo>
                    <a:pt x="0" y="22"/>
                    <a:pt x="0" y="24"/>
                    <a:pt x="0" y="25"/>
                  </a:cubicBezTo>
                  <a:cubicBezTo>
                    <a:pt x="0" y="26"/>
                    <a:pt x="0" y="26"/>
                    <a:pt x="1" y="26"/>
                  </a:cubicBezTo>
                  <a:cubicBezTo>
                    <a:pt x="2" y="27"/>
                    <a:pt x="23" y="40"/>
                    <a:pt x="23" y="41"/>
                  </a:cubicBezTo>
                  <a:cubicBezTo>
                    <a:pt x="24" y="42"/>
                    <a:pt x="25" y="43"/>
                    <a:pt x="25" y="43"/>
                  </a:cubicBezTo>
                  <a:cubicBezTo>
                    <a:pt x="25" y="43"/>
                    <a:pt x="26" y="43"/>
                    <a:pt x="27" y="44"/>
                  </a:cubicBezTo>
                  <a:cubicBezTo>
                    <a:pt x="28" y="44"/>
                    <a:pt x="28" y="46"/>
                    <a:pt x="28" y="46"/>
                  </a:cubicBezTo>
                  <a:cubicBezTo>
                    <a:pt x="28" y="46"/>
                    <a:pt x="30" y="46"/>
                    <a:pt x="31" y="46"/>
                  </a:cubicBezTo>
                  <a:cubicBezTo>
                    <a:pt x="31" y="46"/>
                    <a:pt x="34" y="45"/>
                    <a:pt x="34" y="45"/>
                  </a:cubicBezTo>
                  <a:cubicBezTo>
                    <a:pt x="39" y="41"/>
                    <a:pt x="39" y="41"/>
                    <a:pt x="39" y="41"/>
                  </a:cubicBezTo>
                  <a:cubicBezTo>
                    <a:pt x="48" y="35"/>
                    <a:pt x="48" y="35"/>
                    <a:pt x="48" y="35"/>
                  </a:cubicBezTo>
                  <a:cubicBezTo>
                    <a:pt x="48" y="35"/>
                    <a:pt x="48" y="35"/>
                    <a:pt x="49" y="35"/>
                  </a:cubicBezTo>
                  <a:cubicBezTo>
                    <a:pt x="48" y="34"/>
                    <a:pt x="48" y="33"/>
                    <a:pt x="47" y="33"/>
                  </a:cubicBezTo>
                  <a:cubicBezTo>
                    <a:pt x="47" y="33"/>
                    <a:pt x="46" y="33"/>
                    <a:pt x="46" y="33"/>
                  </a:cubicBezTo>
                  <a:cubicBezTo>
                    <a:pt x="45" y="33"/>
                    <a:pt x="44" y="32"/>
                    <a:pt x="44" y="32"/>
                  </a:cubicBezTo>
                  <a:cubicBezTo>
                    <a:pt x="44" y="31"/>
                    <a:pt x="44" y="31"/>
                    <a:pt x="44" y="30"/>
                  </a:cubicBezTo>
                  <a:cubicBezTo>
                    <a:pt x="43" y="29"/>
                    <a:pt x="43" y="29"/>
                    <a:pt x="43" y="28"/>
                  </a:cubicBezTo>
                  <a:cubicBezTo>
                    <a:pt x="43" y="28"/>
                    <a:pt x="44" y="27"/>
                    <a:pt x="44" y="27"/>
                  </a:cubicBezTo>
                  <a:cubicBezTo>
                    <a:pt x="44" y="27"/>
                    <a:pt x="43" y="26"/>
                    <a:pt x="43" y="26"/>
                  </a:cubicBezTo>
                  <a:cubicBezTo>
                    <a:pt x="43" y="26"/>
                    <a:pt x="43" y="25"/>
                    <a:pt x="43" y="25"/>
                  </a:cubicBezTo>
                  <a:cubicBezTo>
                    <a:pt x="44" y="24"/>
                    <a:pt x="44" y="24"/>
                    <a:pt x="44" y="23"/>
                  </a:cubicBezTo>
                  <a:cubicBezTo>
                    <a:pt x="43" y="22"/>
                    <a:pt x="44" y="22"/>
                    <a:pt x="44" y="21"/>
                  </a:cubicBezTo>
                  <a:cubicBezTo>
                    <a:pt x="43" y="20"/>
                    <a:pt x="42" y="19"/>
                    <a:pt x="43" y="19"/>
                  </a:cubicBezTo>
                  <a:cubicBezTo>
                    <a:pt x="43" y="18"/>
                    <a:pt x="43" y="18"/>
                    <a:pt x="43" y="18"/>
                  </a:cubicBezTo>
                  <a:cubicBezTo>
                    <a:pt x="43" y="18"/>
                    <a:pt x="43" y="18"/>
                    <a:pt x="43" y="17"/>
                  </a:cubicBezTo>
                  <a:cubicBezTo>
                    <a:pt x="43" y="16"/>
                    <a:pt x="42" y="14"/>
                    <a:pt x="42" y="13"/>
                  </a:cubicBezTo>
                  <a:cubicBezTo>
                    <a:pt x="41" y="13"/>
                    <a:pt x="40" y="12"/>
                    <a:pt x="40" y="12"/>
                  </a:cubicBezTo>
                  <a:cubicBezTo>
                    <a:pt x="40" y="12"/>
                    <a:pt x="40" y="11"/>
                    <a:pt x="39" y="10"/>
                  </a:cubicBezTo>
                  <a:cubicBezTo>
                    <a:pt x="38" y="10"/>
                    <a:pt x="38" y="8"/>
                    <a:pt x="38" y="8"/>
                  </a:cubicBezTo>
                  <a:cubicBezTo>
                    <a:pt x="39" y="8"/>
                    <a:pt x="39" y="7"/>
                    <a:pt x="40" y="6"/>
                  </a:cubicBezTo>
                  <a:cubicBezTo>
                    <a:pt x="40" y="6"/>
                    <a:pt x="41" y="5"/>
                    <a:pt x="40" y="4"/>
                  </a:cubicBezTo>
                  <a:cubicBezTo>
                    <a:pt x="40" y="3"/>
                    <a:pt x="40" y="2"/>
                    <a:pt x="40" y="0"/>
                  </a:cubicBezTo>
                  <a:cubicBezTo>
                    <a:pt x="39" y="0"/>
                    <a:pt x="38" y="0"/>
                    <a:pt x="38" y="0"/>
                  </a:cubicBezTo>
                  <a:cubicBezTo>
                    <a:pt x="38" y="0"/>
                    <a:pt x="36" y="0"/>
                    <a:pt x="36" y="0"/>
                  </a:cubicBezTo>
                  <a:cubicBezTo>
                    <a:pt x="35" y="0"/>
                    <a:pt x="33" y="1"/>
                    <a:pt x="32" y="1"/>
                  </a:cubicBezTo>
                  <a:cubicBezTo>
                    <a:pt x="32" y="0"/>
                    <a:pt x="26" y="1"/>
                    <a:pt x="24" y="1"/>
                  </a:cubicBezTo>
                  <a:cubicBezTo>
                    <a:pt x="22" y="1"/>
                    <a:pt x="21" y="3"/>
                    <a:pt x="20" y="3"/>
                  </a:cubicBezTo>
                  <a:cubicBezTo>
                    <a:pt x="19" y="3"/>
                    <a:pt x="17" y="4"/>
                    <a:pt x="17" y="5"/>
                  </a:cubicBezTo>
                  <a:cubicBezTo>
                    <a:pt x="16" y="5"/>
                    <a:pt x="16" y="5"/>
                    <a:pt x="16" y="6"/>
                  </a:cubicBezTo>
                  <a:cubicBezTo>
                    <a:pt x="16" y="6"/>
                    <a:pt x="16" y="6"/>
                    <a:pt x="16" y="6"/>
                  </a:cubicBezTo>
                  <a:cubicBezTo>
                    <a:pt x="17" y="7"/>
                    <a:pt x="17" y="8"/>
                    <a:pt x="17"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9" name="Freeform 195">
              <a:extLst>
                <a:ext uri="{FF2B5EF4-FFF2-40B4-BE49-F238E27FC236}">
                  <a16:creationId xmlns:a16="http://schemas.microsoft.com/office/drawing/2014/main" id="{EB58C18F-F919-4817-8F16-CE9CFAE4E0D4}"/>
                </a:ext>
              </a:extLst>
            </p:cNvPr>
            <p:cNvSpPr>
              <a:spLocks/>
            </p:cNvSpPr>
            <p:nvPr/>
          </p:nvSpPr>
          <p:spPr bwMode="auto">
            <a:xfrm>
              <a:off x="-3444875" y="1943100"/>
              <a:ext cx="130175" cy="122238"/>
            </a:xfrm>
            <a:custGeom>
              <a:avLst/>
              <a:gdLst>
                <a:gd name="T0" fmla="*/ 4 w 36"/>
                <a:gd name="T1" fmla="*/ 2 h 34"/>
                <a:gd name="T2" fmla="*/ 3 w 36"/>
                <a:gd name="T3" fmla="*/ 3 h 34"/>
                <a:gd name="T4" fmla="*/ 2 w 36"/>
                <a:gd name="T5" fmla="*/ 4 h 34"/>
                <a:gd name="T6" fmla="*/ 2 w 36"/>
                <a:gd name="T7" fmla="*/ 6 h 34"/>
                <a:gd name="T8" fmla="*/ 1 w 36"/>
                <a:gd name="T9" fmla="*/ 8 h 34"/>
                <a:gd name="T10" fmla="*/ 2 w 36"/>
                <a:gd name="T11" fmla="*/ 10 h 34"/>
                <a:gd name="T12" fmla="*/ 2 w 36"/>
                <a:gd name="T13" fmla="*/ 12 h 34"/>
                <a:gd name="T14" fmla="*/ 1 w 36"/>
                <a:gd name="T15" fmla="*/ 14 h 34"/>
                <a:gd name="T16" fmla="*/ 1 w 36"/>
                <a:gd name="T17" fmla="*/ 15 h 34"/>
                <a:gd name="T18" fmla="*/ 2 w 36"/>
                <a:gd name="T19" fmla="*/ 16 h 34"/>
                <a:gd name="T20" fmla="*/ 1 w 36"/>
                <a:gd name="T21" fmla="*/ 17 h 34"/>
                <a:gd name="T22" fmla="*/ 2 w 36"/>
                <a:gd name="T23" fmla="*/ 19 h 34"/>
                <a:gd name="T24" fmla="*/ 2 w 36"/>
                <a:gd name="T25" fmla="*/ 21 h 34"/>
                <a:gd name="T26" fmla="*/ 4 w 36"/>
                <a:gd name="T27" fmla="*/ 22 h 34"/>
                <a:gd name="T28" fmla="*/ 5 w 36"/>
                <a:gd name="T29" fmla="*/ 22 h 34"/>
                <a:gd name="T30" fmla="*/ 7 w 36"/>
                <a:gd name="T31" fmla="*/ 24 h 34"/>
                <a:gd name="T32" fmla="*/ 10 w 36"/>
                <a:gd name="T33" fmla="*/ 25 h 34"/>
                <a:gd name="T34" fmla="*/ 11 w 36"/>
                <a:gd name="T35" fmla="*/ 26 h 34"/>
                <a:gd name="T36" fmla="*/ 15 w 36"/>
                <a:gd name="T37" fmla="*/ 24 h 34"/>
                <a:gd name="T38" fmla="*/ 33 w 36"/>
                <a:gd name="T39" fmla="*/ 34 h 34"/>
                <a:gd name="T40" fmla="*/ 33 w 36"/>
                <a:gd name="T41" fmla="*/ 32 h 34"/>
                <a:gd name="T42" fmla="*/ 35 w 36"/>
                <a:gd name="T43" fmla="*/ 32 h 34"/>
                <a:gd name="T44" fmla="*/ 35 w 36"/>
                <a:gd name="T45" fmla="*/ 10 h 34"/>
                <a:gd name="T46" fmla="*/ 35 w 36"/>
                <a:gd name="T47" fmla="*/ 6 h 34"/>
                <a:gd name="T48" fmla="*/ 35 w 36"/>
                <a:gd name="T49" fmla="*/ 3 h 34"/>
                <a:gd name="T50" fmla="*/ 36 w 36"/>
                <a:gd name="T51" fmla="*/ 3 h 34"/>
                <a:gd name="T52" fmla="*/ 36 w 36"/>
                <a:gd name="T53" fmla="*/ 3 h 34"/>
                <a:gd name="T54" fmla="*/ 33 w 36"/>
                <a:gd name="T55" fmla="*/ 2 h 34"/>
                <a:gd name="T56" fmla="*/ 29 w 36"/>
                <a:gd name="T57" fmla="*/ 0 h 34"/>
                <a:gd name="T58" fmla="*/ 24 w 36"/>
                <a:gd name="T59" fmla="*/ 3 h 34"/>
                <a:gd name="T60" fmla="*/ 24 w 36"/>
                <a:gd name="T61" fmla="*/ 6 h 34"/>
                <a:gd name="T62" fmla="*/ 21 w 36"/>
                <a:gd name="T63" fmla="*/ 6 h 34"/>
                <a:gd name="T64" fmla="*/ 16 w 36"/>
                <a:gd name="T65" fmla="*/ 4 h 34"/>
                <a:gd name="T66" fmla="*/ 14 w 36"/>
                <a:gd name="T67" fmla="*/ 2 h 34"/>
                <a:gd name="T68" fmla="*/ 12 w 36"/>
                <a:gd name="T69" fmla="*/ 1 h 34"/>
                <a:gd name="T70" fmla="*/ 8 w 36"/>
                <a:gd name="T71" fmla="*/ 0 h 34"/>
                <a:gd name="T72" fmla="*/ 6 w 36"/>
                <a:gd name="T73" fmla="*/ 0 h 34"/>
                <a:gd name="T74" fmla="*/ 5 w 36"/>
                <a:gd name="T75" fmla="*/ 1 h 34"/>
                <a:gd name="T76" fmla="*/ 4 w 36"/>
                <a:gd name="T77" fmla="*/ 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6" h="34">
                  <a:moveTo>
                    <a:pt x="4" y="2"/>
                  </a:moveTo>
                  <a:cubicBezTo>
                    <a:pt x="4" y="2"/>
                    <a:pt x="3" y="3"/>
                    <a:pt x="3" y="3"/>
                  </a:cubicBezTo>
                  <a:cubicBezTo>
                    <a:pt x="2" y="4"/>
                    <a:pt x="2" y="4"/>
                    <a:pt x="2" y="4"/>
                  </a:cubicBezTo>
                  <a:cubicBezTo>
                    <a:pt x="3" y="5"/>
                    <a:pt x="2" y="6"/>
                    <a:pt x="2" y="6"/>
                  </a:cubicBezTo>
                  <a:cubicBezTo>
                    <a:pt x="2" y="7"/>
                    <a:pt x="1" y="7"/>
                    <a:pt x="1" y="8"/>
                  </a:cubicBezTo>
                  <a:cubicBezTo>
                    <a:pt x="0" y="8"/>
                    <a:pt x="1" y="9"/>
                    <a:pt x="2" y="10"/>
                  </a:cubicBezTo>
                  <a:cubicBezTo>
                    <a:pt x="2" y="11"/>
                    <a:pt x="1" y="11"/>
                    <a:pt x="2" y="12"/>
                  </a:cubicBezTo>
                  <a:cubicBezTo>
                    <a:pt x="2" y="13"/>
                    <a:pt x="2" y="13"/>
                    <a:pt x="1" y="14"/>
                  </a:cubicBezTo>
                  <a:cubicBezTo>
                    <a:pt x="1" y="14"/>
                    <a:pt x="1" y="15"/>
                    <a:pt x="1" y="15"/>
                  </a:cubicBezTo>
                  <a:cubicBezTo>
                    <a:pt x="1" y="15"/>
                    <a:pt x="2" y="16"/>
                    <a:pt x="2" y="16"/>
                  </a:cubicBezTo>
                  <a:cubicBezTo>
                    <a:pt x="2" y="16"/>
                    <a:pt x="1" y="17"/>
                    <a:pt x="1" y="17"/>
                  </a:cubicBezTo>
                  <a:cubicBezTo>
                    <a:pt x="1" y="18"/>
                    <a:pt x="1" y="18"/>
                    <a:pt x="2" y="19"/>
                  </a:cubicBezTo>
                  <a:cubicBezTo>
                    <a:pt x="2" y="20"/>
                    <a:pt x="2" y="20"/>
                    <a:pt x="2" y="21"/>
                  </a:cubicBezTo>
                  <a:cubicBezTo>
                    <a:pt x="2" y="21"/>
                    <a:pt x="3" y="22"/>
                    <a:pt x="4" y="22"/>
                  </a:cubicBezTo>
                  <a:cubicBezTo>
                    <a:pt x="4" y="22"/>
                    <a:pt x="5" y="22"/>
                    <a:pt x="5" y="22"/>
                  </a:cubicBezTo>
                  <a:cubicBezTo>
                    <a:pt x="6" y="22"/>
                    <a:pt x="6" y="23"/>
                    <a:pt x="7" y="24"/>
                  </a:cubicBezTo>
                  <a:cubicBezTo>
                    <a:pt x="7" y="24"/>
                    <a:pt x="9" y="24"/>
                    <a:pt x="10" y="25"/>
                  </a:cubicBezTo>
                  <a:cubicBezTo>
                    <a:pt x="11" y="25"/>
                    <a:pt x="11" y="26"/>
                    <a:pt x="11" y="26"/>
                  </a:cubicBezTo>
                  <a:cubicBezTo>
                    <a:pt x="15" y="24"/>
                    <a:pt x="15" y="24"/>
                    <a:pt x="15" y="24"/>
                  </a:cubicBezTo>
                  <a:cubicBezTo>
                    <a:pt x="33" y="34"/>
                    <a:pt x="33" y="34"/>
                    <a:pt x="33" y="34"/>
                  </a:cubicBezTo>
                  <a:cubicBezTo>
                    <a:pt x="33" y="32"/>
                    <a:pt x="33" y="32"/>
                    <a:pt x="33" y="32"/>
                  </a:cubicBezTo>
                  <a:cubicBezTo>
                    <a:pt x="35" y="32"/>
                    <a:pt x="35" y="32"/>
                    <a:pt x="35" y="32"/>
                  </a:cubicBezTo>
                  <a:cubicBezTo>
                    <a:pt x="35" y="32"/>
                    <a:pt x="35" y="11"/>
                    <a:pt x="35" y="10"/>
                  </a:cubicBezTo>
                  <a:cubicBezTo>
                    <a:pt x="35" y="8"/>
                    <a:pt x="34" y="7"/>
                    <a:pt x="35" y="6"/>
                  </a:cubicBezTo>
                  <a:cubicBezTo>
                    <a:pt x="36" y="5"/>
                    <a:pt x="35" y="5"/>
                    <a:pt x="35" y="3"/>
                  </a:cubicBezTo>
                  <a:cubicBezTo>
                    <a:pt x="36" y="3"/>
                    <a:pt x="36" y="3"/>
                    <a:pt x="36" y="3"/>
                  </a:cubicBezTo>
                  <a:cubicBezTo>
                    <a:pt x="36" y="3"/>
                    <a:pt x="36" y="3"/>
                    <a:pt x="36" y="3"/>
                  </a:cubicBezTo>
                  <a:cubicBezTo>
                    <a:pt x="35" y="2"/>
                    <a:pt x="35" y="2"/>
                    <a:pt x="33" y="2"/>
                  </a:cubicBezTo>
                  <a:cubicBezTo>
                    <a:pt x="30" y="1"/>
                    <a:pt x="31" y="0"/>
                    <a:pt x="29" y="0"/>
                  </a:cubicBezTo>
                  <a:cubicBezTo>
                    <a:pt x="27" y="0"/>
                    <a:pt x="24" y="2"/>
                    <a:pt x="24" y="3"/>
                  </a:cubicBezTo>
                  <a:cubicBezTo>
                    <a:pt x="24" y="4"/>
                    <a:pt x="25" y="5"/>
                    <a:pt x="24" y="6"/>
                  </a:cubicBezTo>
                  <a:cubicBezTo>
                    <a:pt x="23" y="7"/>
                    <a:pt x="22" y="7"/>
                    <a:pt x="21" y="6"/>
                  </a:cubicBezTo>
                  <a:cubicBezTo>
                    <a:pt x="19" y="5"/>
                    <a:pt x="18" y="4"/>
                    <a:pt x="16" y="4"/>
                  </a:cubicBezTo>
                  <a:cubicBezTo>
                    <a:pt x="15" y="4"/>
                    <a:pt x="14" y="3"/>
                    <a:pt x="14" y="2"/>
                  </a:cubicBezTo>
                  <a:cubicBezTo>
                    <a:pt x="14" y="2"/>
                    <a:pt x="14" y="1"/>
                    <a:pt x="12" y="1"/>
                  </a:cubicBezTo>
                  <a:cubicBezTo>
                    <a:pt x="11" y="1"/>
                    <a:pt x="10" y="0"/>
                    <a:pt x="8" y="0"/>
                  </a:cubicBezTo>
                  <a:cubicBezTo>
                    <a:pt x="7" y="0"/>
                    <a:pt x="6" y="0"/>
                    <a:pt x="6" y="0"/>
                  </a:cubicBezTo>
                  <a:cubicBezTo>
                    <a:pt x="5" y="0"/>
                    <a:pt x="5" y="1"/>
                    <a:pt x="5" y="1"/>
                  </a:cubicBezTo>
                  <a:cubicBezTo>
                    <a:pt x="5" y="2"/>
                    <a:pt x="5" y="1"/>
                    <a:pt x="4"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0" name="Freeform 196">
              <a:extLst>
                <a:ext uri="{FF2B5EF4-FFF2-40B4-BE49-F238E27FC236}">
                  <a16:creationId xmlns:a16="http://schemas.microsoft.com/office/drawing/2014/main" id="{4CAF74D1-BDBB-4683-A409-F471CDAAEB7B}"/>
                </a:ext>
              </a:extLst>
            </p:cNvPr>
            <p:cNvSpPr>
              <a:spLocks/>
            </p:cNvSpPr>
            <p:nvPr/>
          </p:nvSpPr>
          <p:spPr bwMode="auto">
            <a:xfrm>
              <a:off x="-3662363" y="2112963"/>
              <a:ext cx="22225" cy="6350"/>
            </a:xfrm>
            <a:custGeom>
              <a:avLst/>
              <a:gdLst>
                <a:gd name="T0" fmla="*/ 3 w 6"/>
                <a:gd name="T1" fmla="*/ 1 h 2"/>
                <a:gd name="T2" fmla="*/ 5 w 6"/>
                <a:gd name="T3" fmla="*/ 2 h 2"/>
                <a:gd name="T4" fmla="*/ 6 w 6"/>
                <a:gd name="T5" fmla="*/ 2 h 2"/>
                <a:gd name="T6" fmla="*/ 5 w 6"/>
                <a:gd name="T7" fmla="*/ 1 h 2"/>
                <a:gd name="T8" fmla="*/ 3 w 6"/>
                <a:gd name="T9" fmla="*/ 0 h 2"/>
                <a:gd name="T10" fmla="*/ 0 w 6"/>
                <a:gd name="T11" fmla="*/ 1 h 2"/>
                <a:gd name="T12" fmla="*/ 0 w 6"/>
                <a:gd name="T13" fmla="*/ 2 h 2"/>
                <a:gd name="T14" fmla="*/ 0 w 6"/>
                <a:gd name="T15" fmla="*/ 2 h 2"/>
                <a:gd name="T16" fmla="*/ 3 w 6"/>
                <a:gd name="T17"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2">
                  <a:moveTo>
                    <a:pt x="3" y="1"/>
                  </a:moveTo>
                  <a:cubicBezTo>
                    <a:pt x="3" y="1"/>
                    <a:pt x="4" y="2"/>
                    <a:pt x="5" y="2"/>
                  </a:cubicBezTo>
                  <a:cubicBezTo>
                    <a:pt x="6" y="2"/>
                    <a:pt x="6" y="2"/>
                    <a:pt x="6" y="2"/>
                  </a:cubicBezTo>
                  <a:cubicBezTo>
                    <a:pt x="6" y="2"/>
                    <a:pt x="6" y="2"/>
                    <a:pt x="5" y="1"/>
                  </a:cubicBezTo>
                  <a:cubicBezTo>
                    <a:pt x="4" y="1"/>
                    <a:pt x="4" y="0"/>
                    <a:pt x="3" y="0"/>
                  </a:cubicBezTo>
                  <a:cubicBezTo>
                    <a:pt x="2" y="1"/>
                    <a:pt x="1" y="1"/>
                    <a:pt x="0" y="1"/>
                  </a:cubicBezTo>
                  <a:cubicBezTo>
                    <a:pt x="0" y="1"/>
                    <a:pt x="0" y="2"/>
                    <a:pt x="0" y="2"/>
                  </a:cubicBezTo>
                  <a:cubicBezTo>
                    <a:pt x="0" y="2"/>
                    <a:pt x="0" y="2"/>
                    <a:pt x="0" y="2"/>
                  </a:cubicBezTo>
                  <a:cubicBezTo>
                    <a:pt x="1" y="2"/>
                    <a:pt x="2" y="2"/>
                    <a:pt x="3"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1" name="Freeform 197">
              <a:extLst>
                <a:ext uri="{FF2B5EF4-FFF2-40B4-BE49-F238E27FC236}">
                  <a16:creationId xmlns:a16="http://schemas.microsoft.com/office/drawing/2014/main" id="{3361E28B-2E13-4F00-893D-4A43FB3073E8}"/>
                </a:ext>
              </a:extLst>
            </p:cNvPr>
            <p:cNvSpPr>
              <a:spLocks/>
            </p:cNvSpPr>
            <p:nvPr/>
          </p:nvSpPr>
          <p:spPr bwMode="auto">
            <a:xfrm>
              <a:off x="-3668713" y="2090738"/>
              <a:ext cx="50800" cy="36513"/>
            </a:xfrm>
            <a:custGeom>
              <a:avLst/>
              <a:gdLst>
                <a:gd name="T0" fmla="*/ 3 w 14"/>
                <a:gd name="T1" fmla="*/ 10 h 10"/>
                <a:gd name="T2" fmla="*/ 5 w 14"/>
                <a:gd name="T3" fmla="*/ 10 h 10"/>
                <a:gd name="T4" fmla="*/ 8 w 14"/>
                <a:gd name="T5" fmla="*/ 9 h 10"/>
                <a:gd name="T6" fmla="*/ 9 w 14"/>
                <a:gd name="T7" fmla="*/ 9 h 10"/>
                <a:gd name="T8" fmla="*/ 9 w 14"/>
                <a:gd name="T9" fmla="*/ 9 h 10"/>
                <a:gd name="T10" fmla="*/ 10 w 14"/>
                <a:gd name="T11" fmla="*/ 10 h 10"/>
                <a:gd name="T12" fmla="*/ 14 w 14"/>
                <a:gd name="T13" fmla="*/ 10 h 10"/>
                <a:gd name="T14" fmla="*/ 14 w 14"/>
                <a:gd name="T15" fmla="*/ 10 h 10"/>
                <a:gd name="T16" fmla="*/ 14 w 14"/>
                <a:gd name="T17" fmla="*/ 8 h 10"/>
                <a:gd name="T18" fmla="*/ 13 w 14"/>
                <a:gd name="T19" fmla="*/ 7 h 10"/>
                <a:gd name="T20" fmla="*/ 12 w 14"/>
                <a:gd name="T21" fmla="*/ 6 h 10"/>
                <a:gd name="T22" fmla="*/ 12 w 14"/>
                <a:gd name="T23" fmla="*/ 5 h 10"/>
                <a:gd name="T24" fmla="*/ 10 w 14"/>
                <a:gd name="T25" fmla="*/ 3 h 10"/>
                <a:gd name="T26" fmla="*/ 9 w 14"/>
                <a:gd name="T27" fmla="*/ 1 h 10"/>
                <a:gd name="T28" fmla="*/ 8 w 14"/>
                <a:gd name="T29" fmla="*/ 1 h 10"/>
                <a:gd name="T30" fmla="*/ 7 w 14"/>
                <a:gd name="T31" fmla="*/ 0 h 10"/>
                <a:gd name="T32" fmla="*/ 5 w 14"/>
                <a:gd name="T33" fmla="*/ 0 h 10"/>
                <a:gd name="T34" fmla="*/ 3 w 14"/>
                <a:gd name="T35" fmla="*/ 0 h 10"/>
                <a:gd name="T36" fmla="*/ 1 w 14"/>
                <a:gd name="T37" fmla="*/ 1 h 10"/>
                <a:gd name="T38" fmla="*/ 1 w 14"/>
                <a:gd name="T39" fmla="*/ 1 h 10"/>
                <a:gd name="T40" fmla="*/ 1 w 14"/>
                <a:gd name="T41" fmla="*/ 3 h 10"/>
                <a:gd name="T42" fmla="*/ 2 w 14"/>
                <a:gd name="T43" fmla="*/ 7 h 10"/>
                <a:gd name="T44" fmla="*/ 2 w 14"/>
                <a:gd name="T45" fmla="*/ 7 h 10"/>
                <a:gd name="T46" fmla="*/ 5 w 14"/>
                <a:gd name="T47" fmla="*/ 6 h 10"/>
                <a:gd name="T48" fmla="*/ 7 w 14"/>
                <a:gd name="T49" fmla="*/ 7 h 10"/>
                <a:gd name="T50" fmla="*/ 8 w 14"/>
                <a:gd name="T51" fmla="*/ 8 h 10"/>
                <a:gd name="T52" fmla="*/ 7 w 14"/>
                <a:gd name="T53" fmla="*/ 8 h 10"/>
                <a:gd name="T54" fmla="*/ 5 w 14"/>
                <a:gd name="T55" fmla="*/ 7 h 10"/>
                <a:gd name="T56" fmla="*/ 2 w 14"/>
                <a:gd name="T57" fmla="*/ 8 h 10"/>
                <a:gd name="T58" fmla="*/ 2 w 14"/>
                <a:gd name="T59" fmla="*/ 8 h 10"/>
                <a:gd name="T60" fmla="*/ 2 w 14"/>
                <a:gd name="T61" fmla="*/ 9 h 10"/>
                <a:gd name="T62" fmla="*/ 2 w 14"/>
                <a:gd name="T63" fmla="*/ 10 h 10"/>
                <a:gd name="T64" fmla="*/ 3 w 14"/>
                <a:gd name="T65"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 h="10">
                  <a:moveTo>
                    <a:pt x="3" y="10"/>
                  </a:moveTo>
                  <a:cubicBezTo>
                    <a:pt x="4" y="10"/>
                    <a:pt x="5" y="10"/>
                    <a:pt x="5" y="10"/>
                  </a:cubicBezTo>
                  <a:cubicBezTo>
                    <a:pt x="5" y="10"/>
                    <a:pt x="7" y="9"/>
                    <a:pt x="8" y="9"/>
                  </a:cubicBezTo>
                  <a:cubicBezTo>
                    <a:pt x="8" y="9"/>
                    <a:pt x="8" y="9"/>
                    <a:pt x="9" y="9"/>
                  </a:cubicBezTo>
                  <a:cubicBezTo>
                    <a:pt x="9" y="9"/>
                    <a:pt x="9" y="9"/>
                    <a:pt x="9" y="9"/>
                  </a:cubicBezTo>
                  <a:cubicBezTo>
                    <a:pt x="9" y="9"/>
                    <a:pt x="10" y="9"/>
                    <a:pt x="10" y="10"/>
                  </a:cubicBezTo>
                  <a:cubicBezTo>
                    <a:pt x="10" y="10"/>
                    <a:pt x="12" y="10"/>
                    <a:pt x="14" y="10"/>
                  </a:cubicBezTo>
                  <a:cubicBezTo>
                    <a:pt x="14" y="10"/>
                    <a:pt x="14" y="10"/>
                    <a:pt x="14" y="10"/>
                  </a:cubicBezTo>
                  <a:cubicBezTo>
                    <a:pt x="14" y="9"/>
                    <a:pt x="14" y="9"/>
                    <a:pt x="14" y="8"/>
                  </a:cubicBezTo>
                  <a:cubicBezTo>
                    <a:pt x="14" y="8"/>
                    <a:pt x="13" y="7"/>
                    <a:pt x="13" y="7"/>
                  </a:cubicBezTo>
                  <a:cubicBezTo>
                    <a:pt x="12" y="7"/>
                    <a:pt x="12" y="6"/>
                    <a:pt x="12" y="6"/>
                  </a:cubicBezTo>
                  <a:cubicBezTo>
                    <a:pt x="12" y="5"/>
                    <a:pt x="12" y="5"/>
                    <a:pt x="12" y="5"/>
                  </a:cubicBezTo>
                  <a:cubicBezTo>
                    <a:pt x="12" y="5"/>
                    <a:pt x="11" y="4"/>
                    <a:pt x="10" y="3"/>
                  </a:cubicBezTo>
                  <a:cubicBezTo>
                    <a:pt x="10" y="3"/>
                    <a:pt x="9" y="1"/>
                    <a:pt x="9" y="1"/>
                  </a:cubicBezTo>
                  <a:cubicBezTo>
                    <a:pt x="8" y="1"/>
                    <a:pt x="8" y="1"/>
                    <a:pt x="8" y="1"/>
                  </a:cubicBezTo>
                  <a:cubicBezTo>
                    <a:pt x="8" y="1"/>
                    <a:pt x="7" y="0"/>
                    <a:pt x="7" y="0"/>
                  </a:cubicBezTo>
                  <a:cubicBezTo>
                    <a:pt x="6" y="0"/>
                    <a:pt x="5" y="0"/>
                    <a:pt x="5" y="0"/>
                  </a:cubicBezTo>
                  <a:cubicBezTo>
                    <a:pt x="5" y="0"/>
                    <a:pt x="4" y="0"/>
                    <a:pt x="3" y="0"/>
                  </a:cubicBezTo>
                  <a:cubicBezTo>
                    <a:pt x="2" y="0"/>
                    <a:pt x="2" y="1"/>
                    <a:pt x="1" y="1"/>
                  </a:cubicBezTo>
                  <a:cubicBezTo>
                    <a:pt x="1" y="1"/>
                    <a:pt x="1" y="1"/>
                    <a:pt x="1" y="1"/>
                  </a:cubicBezTo>
                  <a:cubicBezTo>
                    <a:pt x="1" y="2"/>
                    <a:pt x="1" y="3"/>
                    <a:pt x="1" y="3"/>
                  </a:cubicBezTo>
                  <a:cubicBezTo>
                    <a:pt x="0" y="4"/>
                    <a:pt x="1" y="6"/>
                    <a:pt x="2" y="7"/>
                  </a:cubicBezTo>
                  <a:cubicBezTo>
                    <a:pt x="2" y="7"/>
                    <a:pt x="2" y="7"/>
                    <a:pt x="2" y="7"/>
                  </a:cubicBezTo>
                  <a:cubicBezTo>
                    <a:pt x="3" y="7"/>
                    <a:pt x="4" y="7"/>
                    <a:pt x="5" y="6"/>
                  </a:cubicBezTo>
                  <a:cubicBezTo>
                    <a:pt x="6" y="6"/>
                    <a:pt x="6" y="7"/>
                    <a:pt x="7" y="7"/>
                  </a:cubicBezTo>
                  <a:cubicBezTo>
                    <a:pt x="8" y="8"/>
                    <a:pt x="8" y="8"/>
                    <a:pt x="8" y="8"/>
                  </a:cubicBezTo>
                  <a:cubicBezTo>
                    <a:pt x="8" y="8"/>
                    <a:pt x="8" y="8"/>
                    <a:pt x="7" y="8"/>
                  </a:cubicBezTo>
                  <a:cubicBezTo>
                    <a:pt x="6" y="8"/>
                    <a:pt x="5" y="7"/>
                    <a:pt x="5" y="7"/>
                  </a:cubicBezTo>
                  <a:cubicBezTo>
                    <a:pt x="4" y="8"/>
                    <a:pt x="3" y="8"/>
                    <a:pt x="2" y="8"/>
                  </a:cubicBezTo>
                  <a:cubicBezTo>
                    <a:pt x="2" y="8"/>
                    <a:pt x="2" y="8"/>
                    <a:pt x="2" y="8"/>
                  </a:cubicBezTo>
                  <a:cubicBezTo>
                    <a:pt x="1" y="9"/>
                    <a:pt x="2" y="9"/>
                    <a:pt x="2" y="9"/>
                  </a:cubicBezTo>
                  <a:cubicBezTo>
                    <a:pt x="2" y="10"/>
                    <a:pt x="2" y="10"/>
                    <a:pt x="2" y="10"/>
                  </a:cubicBezTo>
                  <a:cubicBezTo>
                    <a:pt x="3" y="9"/>
                    <a:pt x="3" y="10"/>
                    <a:pt x="3" y="1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2" name="Freeform 198">
              <a:extLst>
                <a:ext uri="{FF2B5EF4-FFF2-40B4-BE49-F238E27FC236}">
                  <a16:creationId xmlns:a16="http://schemas.microsoft.com/office/drawing/2014/main" id="{A3D85889-ED8E-4DC5-85BD-136C78403783}"/>
                </a:ext>
              </a:extLst>
            </p:cNvPr>
            <p:cNvSpPr>
              <a:spLocks/>
            </p:cNvSpPr>
            <p:nvPr/>
          </p:nvSpPr>
          <p:spPr bwMode="auto">
            <a:xfrm>
              <a:off x="-3662363" y="2124075"/>
              <a:ext cx="25400" cy="14288"/>
            </a:xfrm>
            <a:custGeom>
              <a:avLst/>
              <a:gdLst>
                <a:gd name="T0" fmla="*/ 3 w 7"/>
                <a:gd name="T1" fmla="*/ 4 h 4"/>
                <a:gd name="T2" fmla="*/ 5 w 7"/>
                <a:gd name="T3" fmla="*/ 3 h 4"/>
                <a:gd name="T4" fmla="*/ 6 w 7"/>
                <a:gd name="T5" fmla="*/ 2 h 4"/>
                <a:gd name="T6" fmla="*/ 6 w 7"/>
                <a:gd name="T7" fmla="*/ 1 h 4"/>
                <a:gd name="T8" fmla="*/ 7 w 7"/>
                <a:gd name="T9" fmla="*/ 0 h 4"/>
                <a:gd name="T10" fmla="*/ 6 w 7"/>
                <a:gd name="T11" fmla="*/ 0 h 4"/>
                <a:gd name="T12" fmla="*/ 3 w 7"/>
                <a:gd name="T13" fmla="*/ 1 h 4"/>
                <a:gd name="T14" fmla="*/ 1 w 7"/>
                <a:gd name="T15" fmla="*/ 1 h 4"/>
                <a:gd name="T16" fmla="*/ 0 w 7"/>
                <a:gd name="T17" fmla="*/ 1 h 4"/>
                <a:gd name="T18" fmla="*/ 2 w 7"/>
                <a:gd name="T19" fmla="*/ 2 h 4"/>
                <a:gd name="T20" fmla="*/ 3 w 7"/>
                <a:gd name="T21" fmla="*/ 4 h 4"/>
                <a:gd name="T22" fmla="*/ 3 w 7"/>
                <a:gd name="T23" fmla="*/ 4 h 4"/>
                <a:gd name="T24" fmla="*/ 3 w 7"/>
                <a:gd name="T25"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 h="4">
                  <a:moveTo>
                    <a:pt x="3" y="4"/>
                  </a:moveTo>
                  <a:cubicBezTo>
                    <a:pt x="4" y="3"/>
                    <a:pt x="5" y="3"/>
                    <a:pt x="5" y="3"/>
                  </a:cubicBezTo>
                  <a:cubicBezTo>
                    <a:pt x="6" y="3"/>
                    <a:pt x="6" y="3"/>
                    <a:pt x="6" y="2"/>
                  </a:cubicBezTo>
                  <a:cubicBezTo>
                    <a:pt x="6" y="2"/>
                    <a:pt x="5" y="1"/>
                    <a:pt x="6" y="1"/>
                  </a:cubicBezTo>
                  <a:cubicBezTo>
                    <a:pt x="6" y="1"/>
                    <a:pt x="6" y="1"/>
                    <a:pt x="7" y="0"/>
                  </a:cubicBezTo>
                  <a:cubicBezTo>
                    <a:pt x="6" y="0"/>
                    <a:pt x="6" y="0"/>
                    <a:pt x="6" y="0"/>
                  </a:cubicBezTo>
                  <a:cubicBezTo>
                    <a:pt x="5" y="0"/>
                    <a:pt x="3" y="1"/>
                    <a:pt x="3" y="1"/>
                  </a:cubicBezTo>
                  <a:cubicBezTo>
                    <a:pt x="3" y="1"/>
                    <a:pt x="2" y="1"/>
                    <a:pt x="1" y="1"/>
                  </a:cubicBezTo>
                  <a:cubicBezTo>
                    <a:pt x="1" y="1"/>
                    <a:pt x="1" y="0"/>
                    <a:pt x="0" y="1"/>
                  </a:cubicBezTo>
                  <a:cubicBezTo>
                    <a:pt x="1" y="1"/>
                    <a:pt x="1" y="2"/>
                    <a:pt x="2" y="2"/>
                  </a:cubicBezTo>
                  <a:cubicBezTo>
                    <a:pt x="3" y="3"/>
                    <a:pt x="2" y="3"/>
                    <a:pt x="3" y="4"/>
                  </a:cubicBezTo>
                  <a:cubicBezTo>
                    <a:pt x="3" y="4"/>
                    <a:pt x="3" y="4"/>
                    <a:pt x="3" y="4"/>
                  </a:cubicBezTo>
                  <a:cubicBezTo>
                    <a:pt x="3" y="4"/>
                    <a:pt x="3" y="4"/>
                    <a:pt x="3"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3" name="Freeform 199">
              <a:extLst>
                <a:ext uri="{FF2B5EF4-FFF2-40B4-BE49-F238E27FC236}">
                  <a16:creationId xmlns:a16="http://schemas.microsoft.com/office/drawing/2014/main" id="{FD727DAA-EB8F-489F-A7ED-442E101D0B67}"/>
                </a:ext>
              </a:extLst>
            </p:cNvPr>
            <p:cNvSpPr>
              <a:spLocks/>
            </p:cNvSpPr>
            <p:nvPr/>
          </p:nvSpPr>
          <p:spPr bwMode="auto">
            <a:xfrm>
              <a:off x="-3402013" y="2138363"/>
              <a:ext cx="104775" cy="71438"/>
            </a:xfrm>
            <a:custGeom>
              <a:avLst/>
              <a:gdLst>
                <a:gd name="T0" fmla="*/ 26 w 29"/>
                <a:gd name="T1" fmla="*/ 11 h 20"/>
                <a:gd name="T2" fmla="*/ 25 w 29"/>
                <a:gd name="T3" fmla="*/ 10 h 20"/>
                <a:gd name="T4" fmla="*/ 24 w 29"/>
                <a:gd name="T5" fmla="*/ 8 h 20"/>
                <a:gd name="T6" fmla="*/ 23 w 29"/>
                <a:gd name="T7" fmla="*/ 7 h 20"/>
                <a:gd name="T8" fmla="*/ 21 w 29"/>
                <a:gd name="T9" fmla="*/ 6 h 20"/>
                <a:gd name="T10" fmla="*/ 21 w 29"/>
                <a:gd name="T11" fmla="*/ 5 h 20"/>
                <a:gd name="T12" fmla="*/ 20 w 29"/>
                <a:gd name="T13" fmla="*/ 5 h 20"/>
                <a:gd name="T14" fmla="*/ 20 w 29"/>
                <a:gd name="T15" fmla="*/ 4 h 20"/>
                <a:gd name="T16" fmla="*/ 20 w 29"/>
                <a:gd name="T17" fmla="*/ 2 h 20"/>
                <a:gd name="T18" fmla="*/ 18 w 29"/>
                <a:gd name="T19" fmla="*/ 0 h 20"/>
                <a:gd name="T20" fmla="*/ 18 w 29"/>
                <a:gd name="T21" fmla="*/ 0 h 20"/>
                <a:gd name="T22" fmla="*/ 16 w 29"/>
                <a:gd name="T23" fmla="*/ 1 h 20"/>
                <a:gd name="T24" fmla="*/ 16 w 29"/>
                <a:gd name="T25" fmla="*/ 2 h 20"/>
                <a:gd name="T26" fmla="*/ 13 w 29"/>
                <a:gd name="T27" fmla="*/ 4 h 20"/>
                <a:gd name="T28" fmla="*/ 10 w 29"/>
                <a:gd name="T29" fmla="*/ 5 h 20"/>
                <a:gd name="T30" fmla="*/ 10 w 29"/>
                <a:gd name="T31" fmla="*/ 6 h 20"/>
                <a:gd name="T32" fmla="*/ 8 w 29"/>
                <a:gd name="T33" fmla="*/ 7 h 20"/>
                <a:gd name="T34" fmla="*/ 5 w 29"/>
                <a:gd name="T35" fmla="*/ 8 h 20"/>
                <a:gd name="T36" fmla="*/ 4 w 29"/>
                <a:gd name="T37" fmla="*/ 8 h 20"/>
                <a:gd name="T38" fmla="*/ 2 w 29"/>
                <a:gd name="T39" fmla="*/ 8 h 20"/>
                <a:gd name="T40" fmla="*/ 2 w 29"/>
                <a:gd name="T41" fmla="*/ 8 h 20"/>
                <a:gd name="T42" fmla="*/ 1 w 29"/>
                <a:gd name="T43" fmla="*/ 10 h 20"/>
                <a:gd name="T44" fmla="*/ 0 w 29"/>
                <a:gd name="T45" fmla="*/ 12 h 20"/>
                <a:gd name="T46" fmla="*/ 0 w 29"/>
                <a:gd name="T47" fmla="*/ 14 h 20"/>
                <a:gd name="T48" fmla="*/ 1 w 29"/>
                <a:gd name="T49" fmla="*/ 16 h 20"/>
                <a:gd name="T50" fmla="*/ 1 w 29"/>
                <a:gd name="T51" fmla="*/ 17 h 20"/>
                <a:gd name="T52" fmla="*/ 2 w 29"/>
                <a:gd name="T53" fmla="*/ 18 h 20"/>
                <a:gd name="T54" fmla="*/ 3 w 29"/>
                <a:gd name="T55" fmla="*/ 19 h 20"/>
                <a:gd name="T56" fmla="*/ 4 w 29"/>
                <a:gd name="T57" fmla="*/ 20 h 20"/>
                <a:gd name="T58" fmla="*/ 4 w 29"/>
                <a:gd name="T59" fmla="*/ 20 h 20"/>
                <a:gd name="T60" fmla="*/ 4 w 29"/>
                <a:gd name="T61" fmla="*/ 18 h 20"/>
                <a:gd name="T62" fmla="*/ 6 w 29"/>
                <a:gd name="T63" fmla="*/ 18 h 20"/>
                <a:gd name="T64" fmla="*/ 7 w 29"/>
                <a:gd name="T65" fmla="*/ 17 h 20"/>
                <a:gd name="T66" fmla="*/ 9 w 29"/>
                <a:gd name="T67" fmla="*/ 18 h 20"/>
                <a:gd name="T68" fmla="*/ 9 w 29"/>
                <a:gd name="T69" fmla="*/ 16 h 20"/>
                <a:gd name="T70" fmla="*/ 11 w 29"/>
                <a:gd name="T71" fmla="*/ 14 h 20"/>
                <a:gd name="T72" fmla="*/ 13 w 29"/>
                <a:gd name="T73" fmla="*/ 15 h 20"/>
                <a:gd name="T74" fmla="*/ 17 w 29"/>
                <a:gd name="T75" fmla="*/ 16 h 20"/>
                <a:gd name="T76" fmla="*/ 18 w 29"/>
                <a:gd name="T77" fmla="*/ 15 h 20"/>
                <a:gd name="T78" fmla="*/ 20 w 29"/>
                <a:gd name="T79" fmla="*/ 15 h 20"/>
                <a:gd name="T80" fmla="*/ 22 w 29"/>
                <a:gd name="T81" fmla="*/ 14 h 20"/>
                <a:gd name="T82" fmla="*/ 24 w 29"/>
                <a:gd name="T83" fmla="*/ 14 h 20"/>
                <a:gd name="T84" fmla="*/ 27 w 29"/>
                <a:gd name="T85" fmla="*/ 14 h 20"/>
                <a:gd name="T86" fmla="*/ 29 w 29"/>
                <a:gd name="T87" fmla="*/ 14 h 20"/>
                <a:gd name="T88" fmla="*/ 28 w 29"/>
                <a:gd name="T89" fmla="*/ 12 h 20"/>
                <a:gd name="T90" fmla="*/ 26 w 29"/>
                <a:gd name="T91" fmla="*/ 11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9" h="20">
                  <a:moveTo>
                    <a:pt x="26" y="11"/>
                  </a:moveTo>
                  <a:cubicBezTo>
                    <a:pt x="26" y="11"/>
                    <a:pt x="26" y="10"/>
                    <a:pt x="25" y="10"/>
                  </a:cubicBezTo>
                  <a:cubicBezTo>
                    <a:pt x="25" y="9"/>
                    <a:pt x="24" y="9"/>
                    <a:pt x="24" y="8"/>
                  </a:cubicBezTo>
                  <a:cubicBezTo>
                    <a:pt x="24" y="8"/>
                    <a:pt x="24" y="8"/>
                    <a:pt x="23" y="7"/>
                  </a:cubicBezTo>
                  <a:cubicBezTo>
                    <a:pt x="22" y="6"/>
                    <a:pt x="21" y="6"/>
                    <a:pt x="21" y="6"/>
                  </a:cubicBezTo>
                  <a:cubicBezTo>
                    <a:pt x="21" y="5"/>
                    <a:pt x="21" y="5"/>
                    <a:pt x="21" y="5"/>
                  </a:cubicBezTo>
                  <a:cubicBezTo>
                    <a:pt x="20" y="5"/>
                    <a:pt x="20" y="5"/>
                    <a:pt x="20" y="5"/>
                  </a:cubicBezTo>
                  <a:cubicBezTo>
                    <a:pt x="20" y="5"/>
                    <a:pt x="19" y="5"/>
                    <a:pt x="20" y="4"/>
                  </a:cubicBezTo>
                  <a:cubicBezTo>
                    <a:pt x="21" y="4"/>
                    <a:pt x="20" y="3"/>
                    <a:pt x="20" y="2"/>
                  </a:cubicBezTo>
                  <a:cubicBezTo>
                    <a:pt x="20" y="2"/>
                    <a:pt x="19" y="0"/>
                    <a:pt x="18" y="0"/>
                  </a:cubicBezTo>
                  <a:cubicBezTo>
                    <a:pt x="18" y="0"/>
                    <a:pt x="18" y="0"/>
                    <a:pt x="18" y="0"/>
                  </a:cubicBezTo>
                  <a:cubicBezTo>
                    <a:pt x="18" y="0"/>
                    <a:pt x="17" y="0"/>
                    <a:pt x="16" y="1"/>
                  </a:cubicBezTo>
                  <a:cubicBezTo>
                    <a:pt x="16" y="1"/>
                    <a:pt x="16" y="1"/>
                    <a:pt x="16" y="2"/>
                  </a:cubicBezTo>
                  <a:cubicBezTo>
                    <a:pt x="15" y="2"/>
                    <a:pt x="14" y="3"/>
                    <a:pt x="13" y="4"/>
                  </a:cubicBezTo>
                  <a:cubicBezTo>
                    <a:pt x="13" y="5"/>
                    <a:pt x="11" y="4"/>
                    <a:pt x="10" y="5"/>
                  </a:cubicBezTo>
                  <a:cubicBezTo>
                    <a:pt x="9" y="5"/>
                    <a:pt x="10" y="6"/>
                    <a:pt x="10" y="6"/>
                  </a:cubicBezTo>
                  <a:cubicBezTo>
                    <a:pt x="9" y="6"/>
                    <a:pt x="8" y="7"/>
                    <a:pt x="8" y="7"/>
                  </a:cubicBezTo>
                  <a:cubicBezTo>
                    <a:pt x="7" y="7"/>
                    <a:pt x="6" y="7"/>
                    <a:pt x="5" y="8"/>
                  </a:cubicBezTo>
                  <a:cubicBezTo>
                    <a:pt x="5" y="9"/>
                    <a:pt x="4" y="7"/>
                    <a:pt x="4" y="8"/>
                  </a:cubicBezTo>
                  <a:cubicBezTo>
                    <a:pt x="3" y="9"/>
                    <a:pt x="3" y="9"/>
                    <a:pt x="2" y="8"/>
                  </a:cubicBezTo>
                  <a:cubicBezTo>
                    <a:pt x="2" y="8"/>
                    <a:pt x="2" y="8"/>
                    <a:pt x="2" y="8"/>
                  </a:cubicBezTo>
                  <a:cubicBezTo>
                    <a:pt x="2" y="9"/>
                    <a:pt x="1" y="9"/>
                    <a:pt x="1" y="10"/>
                  </a:cubicBezTo>
                  <a:cubicBezTo>
                    <a:pt x="1" y="11"/>
                    <a:pt x="0" y="12"/>
                    <a:pt x="0" y="12"/>
                  </a:cubicBezTo>
                  <a:cubicBezTo>
                    <a:pt x="0" y="12"/>
                    <a:pt x="0" y="13"/>
                    <a:pt x="0" y="14"/>
                  </a:cubicBezTo>
                  <a:cubicBezTo>
                    <a:pt x="0" y="15"/>
                    <a:pt x="0" y="15"/>
                    <a:pt x="1" y="16"/>
                  </a:cubicBezTo>
                  <a:cubicBezTo>
                    <a:pt x="1" y="16"/>
                    <a:pt x="1" y="17"/>
                    <a:pt x="1" y="17"/>
                  </a:cubicBezTo>
                  <a:cubicBezTo>
                    <a:pt x="1" y="17"/>
                    <a:pt x="1" y="17"/>
                    <a:pt x="2" y="18"/>
                  </a:cubicBezTo>
                  <a:cubicBezTo>
                    <a:pt x="2" y="18"/>
                    <a:pt x="3" y="19"/>
                    <a:pt x="3" y="19"/>
                  </a:cubicBezTo>
                  <a:cubicBezTo>
                    <a:pt x="3" y="20"/>
                    <a:pt x="4" y="20"/>
                    <a:pt x="4" y="20"/>
                  </a:cubicBezTo>
                  <a:cubicBezTo>
                    <a:pt x="4" y="20"/>
                    <a:pt x="4" y="20"/>
                    <a:pt x="4" y="20"/>
                  </a:cubicBezTo>
                  <a:cubicBezTo>
                    <a:pt x="4" y="19"/>
                    <a:pt x="4" y="18"/>
                    <a:pt x="4" y="18"/>
                  </a:cubicBezTo>
                  <a:cubicBezTo>
                    <a:pt x="6" y="18"/>
                    <a:pt x="6" y="18"/>
                    <a:pt x="6" y="18"/>
                  </a:cubicBezTo>
                  <a:cubicBezTo>
                    <a:pt x="7" y="17"/>
                    <a:pt x="7" y="17"/>
                    <a:pt x="7" y="17"/>
                  </a:cubicBezTo>
                  <a:cubicBezTo>
                    <a:pt x="9" y="18"/>
                    <a:pt x="9" y="18"/>
                    <a:pt x="9" y="18"/>
                  </a:cubicBezTo>
                  <a:cubicBezTo>
                    <a:pt x="9" y="16"/>
                    <a:pt x="9" y="16"/>
                    <a:pt x="9" y="16"/>
                  </a:cubicBezTo>
                  <a:cubicBezTo>
                    <a:pt x="9" y="16"/>
                    <a:pt x="10" y="14"/>
                    <a:pt x="11" y="14"/>
                  </a:cubicBezTo>
                  <a:cubicBezTo>
                    <a:pt x="12" y="14"/>
                    <a:pt x="13" y="15"/>
                    <a:pt x="13" y="15"/>
                  </a:cubicBezTo>
                  <a:cubicBezTo>
                    <a:pt x="17" y="16"/>
                    <a:pt x="17" y="16"/>
                    <a:pt x="17" y="16"/>
                  </a:cubicBezTo>
                  <a:cubicBezTo>
                    <a:pt x="17" y="16"/>
                    <a:pt x="18" y="15"/>
                    <a:pt x="18" y="15"/>
                  </a:cubicBezTo>
                  <a:cubicBezTo>
                    <a:pt x="18" y="14"/>
                    <a:pt x="19" y="15"/>
                    <a:pt x="20" y="15"/>
                  </a:cubicBezTo>
                  <a:cubicBezTo>
                    <a:pt x="20" y="14"/>
                    <a:pt x="21" y="14"/>
                    <a:pt x="22" y="14"/>
                  </a:cubicBezTo>
                  <a:cubicBezTo>
                    <a:pt x="23" y="14"/>
                    <a:pt x="24" y="15"/>
                    <a:pt x="24" y="14"/>
                  </a:cubicBezTo>
                  <a:cubicBezTo>
                    <a:pt x="25" y="13"/>
                    <a:pt x="27" y="14"/>
                    <a:pt x="27" y="14"/>
                  </a:cubicBezTo>
                  <a:cubicBezTo>
                    <a:pt x="29" y="14"/>
                    <a:pt x="29" y="14"/>
                    <a:pt x="29" y="14"/>
                  </a:cubicBezTo>
                  <a:cubicBezTo>
                    <a:pt x="28" y="12"/>
                    <a:pt x="28" y="12"/>
                    <a:pt x="28" y="12"/>
                  </a:cubicBezTo>
                  <a:cubicBezTo>
                    <a:pt x="28" y="12"/>
                    <a:pt x="26" y="12"/>
                    <a:pt x="26" y="1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4" name="Freeform 200">
              <a:extLst>
                <a:ext uri="{FF2B5EF4-FFF2-40B4-BE49-F238E27FC236}">
                  <a16:creationId xmlns:a16="http://schemas.microsoft.com/office/drawing/2014/main" id="{38D26EBC-FD07-4280-BA6A-3CA8FB8D82CE}"/>
                </a:ext>
              </a:extLst>
            </p:cNvPr>
            <p:cNvSpPr>
              <a:spLocks/>
            </p:cNvSpPr>
            <p:nvPr/>
          </p:nvSpPr>
          <p:spPr bwMode="auto">
            <a:xfrm>
              <a:off x="-3498850" y="2112963"/>
              <a:ext cx="96837" cy="82550"/>
            </a:xfrm>
            <a:custGeom>
              <a:avLst/>
              <a:gdLst>
                <a:gd name="T0" fmla="*/ 17 w 27"/>
                <a:gd name="T1" fmla="*/ 17 h 23"/>
                <a:gd name="T2" fmla="*/ 18 w 27"/>
                <a:gd name="T3" fmla="*/ 17 h 23"/>
                <a:gd name="T4" fmla="*/ 20 w 27"/>
                <a:gd name="T5" fmla="*/ 18 h 23"/>
                <a:gd name="T6" fmla="*/ 21 w 27"/>
                <a:gd name="T7" fmla="*/ 17 h 23"/>
                <a:gd name="T8" fmla="*/ 23 w 27"/>
                <a:gd name="T9" fmla="*/ 13 h 23"/>
                <a:gd name="T10" fmla="*/ 24 w 27"/>
                <a:gd name="T11" fmla="*/ 12 h 23"/>
                <a:gd name="T12" fmla="*/ 24 w 27"/>
                <a:gd name="T13" fmla="*/ 11 h 23"/>
                <a:gd name="T14" fmla="*/ 24 w 27"/>
                <a:gd name="T15" fmla="*/ 9 h 23"/>
                <a:gd name="T16" fmla="*/ 26 w 27"/>
                <a:gd name="T17" fmla="*/ 7 h 23"/>
                <a:gd name="T18" fmla="*/ 27 w 27"/>
                <a:gd name="T19" fmla="*/ 6 h 23"/>
                <a:gd name="T20" fmla="*/ 27 w 27"/>
                <a:gd name="T21" fmla="*/ 4 h 23"/>
                <a:gd name="T22" fmla="*/ 26 w 27"/>
                <a:gd name="T23" fmla="*/ 3 h 23"/>
                <a:gd name="T24" fmla="*/ 26 w 27"/>
                <a:gd name="T25" fmla="*/ 2 h 23"/>
                <a:gd name="T26" fmla="*/ 25 w 27"/>
                <a:gd name="T27" fmla="*/ 1 h 23"/>
                <a:gd name="T28" fmla="*/ 25 w 27"/>
                <a:gd name="T29" fmla="*/ 1 h 23"/>
                <a:gd name="T30" fmla="*/ 23 w 27"/>
                <a:gd name="T31" fmla="*/ 2 h 23"/>
                <a:gd name="T32" fmla="*/ 21 w 27"/>
                <a:gd name="T33" fmla="*/ 2 h 23"/>
                <a:gd name="T34" fmla="*/ 18 w 27"/>
                <a:gd name="T35" fmla="*/ 2 h 23"/>
                <a:gd name="T36" fmla="*/ 16 w 27"/>
                <a:gd name="T37" fmla="*/ 3 h 23"/>
                <a:gd name="T38" fmla="*/ 14 w 27"/>
                <a:gd name="T39" fmla="*/ 3 h 23"/>
                <a:gd name="T40" fmla="*/ 12 w 27"/>
                <a:gd name="T41" fmla="*/ 2 h 23"/>
                <a:gd name="T42" fmla="*/ 10 w 27"/>
                <a:gd name="T43" fmla="*/ 2 h 23"/>
                <a:gd name="T44" fmla="*/ 9 w 27"/>
                <a:gd name="T45" fmla="*/ 1 h 23"/>
                <a:gd name="T46" fmla="*/ 7 w 27"/>
                <a:gd name="T47" fmla="*/ 1 h 23"/>
                <a:gd name="T48" fmla="*/ 6 w 27"/>
                <a:gd name="T49" fmla="*/ 1 h 23"/>
                <a:gd name="T50" fmla="*/ 4 w 27"/>
                <a:gd name="T51" fmla="*/ 1 h 23"/>
                <a:gd name="T52" fmla="*/ 3 w 27"/>
                <a:gd name="T53" fmla="*/ 3 h 23"/>
                <a:gd name="T54" fmla="*/ 2 w 27"/>
                <a:gd name="T55" fmla="*/ 5 h 23"/>
                <a:gd name="T56" fmla="*/ 2 w 27"/>
                <a:gd name="T57" fmla="*/ 5 h 23"/>
                <a:gd name="T58" fmla="*/ 2 w 27"/>
                <a:gd name="T59" fmla="*/ 7 h 23"/>
                <a:gd name="T60" fmla="*/ 2 w 27"/>
                <a:gd name="T61" fmla="*/ 10 h 23"/>
                <a:gd name="T62" fmla="*/ 1 w 27"/>
                <a:gd name="T63" fmla="*/ 11 h 23"/>
                <a:gd name="T64" fmla="*/ 0 w 27"/>
                <a:gd name="T65" fmla="*/ 13 h 23"/>
                <a:gd name="T66" fmla="*/ 0 w 27"/>
                <a:gd name="T67" fmla="*/ 16 h 23"/>
                <a:gd name="T68" fmla="*/ 1 w 27"/>
                <a:gd name="T69" fmla="*/ 17 h 23"/>
                <a:gd name="T70" fmla="*/ 1 w 27"/>
                <a:gd name="T71" fmla="*/ 18 h 23"/>
                <a:gd name="T72" fmla="*/ 4 w 27"/>
                <a:gd name="T73" fmla="*/ 18 h 23"/>
                <a:gd name="T74" fmla="*/ 6 w 27"/>
                <a:gd name="T75" fmla="*/ 21 h 23"/>
                <a:gd name="T76" fmla="*/ 8 w 27"/>
                <a:gd name="T77" fmla="*/ 23 h 23"/>
                <a:gd name="T78" fmla="*/ 10 w 27"/>
                <a:gd name="T79" fmla="*/ 22 h 23"/>
                <a:gd name="T80" fmla="*/ 13 w 27"/>
                <a:gd name="T81" fmla="*/ 22 h 23"/>
                <a:gd name="T82" fmla="*/ 13 w 27"/>
                <a:gd name="T83" fmla="*/ 22 h 23"/>
                <a:gd name="T84" fmla="*/ 14 w 27"/>
                <a:gd name="T85" fmla="*/ 19 h 23"/>
                <a:gd name="T86" fmla="*/ 17 w 27"/>
                <a:gd name="T87" fmla="*/ 1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7" h="23">
                  <a:moveTo>
                    <a:pt x="17" y="17"/>
                  </a:moveTo>
                  <a:cubicBezTo>
                    <a:pt x="17" y="17"/>
                    <a:pt x="18" y="17"/>
                    <a:pt x="18" y="17"/>
                  </a:cubicBezTo>
                  <a:cubicBezTo>
                    <a:pt x="19" y="16"/>
                    <a:pt x="20" y="17"/>
                    <a:pt x="20" y="18"/>
                  </a:cubicBezTo>
                  <a:cubicBezTo>
                    <a:pt x="20" y="19"/>
                    <a:pt x="20" y="18"/>
                    <a:pt x="21" y="17"/>
                  </a:cubicBezTo>
                  <a:cubicBezTo>
                    <a:pt x="21" y="16"/>
                    <a:pt x="23" y="14"/>
                    <a:pt x="23" y="13"/>
                  </a:cubicBezTo>
                  <a:cubicBezTo>
                    <a:pt x="23" y="13"/>
                    <a:pt x="24" y="12"/>
                    <a:pt x="24" y="12"/>
                  </a:cubicBezTo>
                  <a:cubicBezTo>
                    <a:pt x="24" y="11"/>
                    <a:pt x="24" y="11"/>
                    <a:pt x="24" y="11"/>
                  </a:cubicBezTo>
                  <a:cubicBezTo>
                    <a:pt x="24" y="10"/>
                    <a:pt x="25" y="9"/>
                    <a:pt x="24" y="9"/>
                  </a:cubicBezTo>
                  <a:cubicBezTo>
                    <a:pt x="24" y="9"/>
                    <a:pt x="26" y="7"/>
                    <a:pt x="26" y="7"/>
                  </a:cubicBezTo>
                  <a:cubicBezTo>
                    <a:pt x="26" y="6"/>
                    <a:pt x="27" y="6"/>
                    <a:pt x="27" y="6"/>
                  </a:cubicBezTo>
                  <a:cubicBezTo>
                    <a:pt x="27" y="5"/>
                    <a:pt x="27" y="4"/>
                    <a:pt x="27" y="4"/>
                  </a:cubicBezTo>
                  <a:cubicBezTo>
                    <a:pt x="27" y="4"/>
                    <a:pt x="26" y="4"/>
                    <a:pt x="26" y="3"/>
                  </a:cubicBezTo>
                  <a:cubicBezTo>
                    <a:pt x="26" y="3"/>
                    <a:pt x="26" y="3"/>
                    <a:pt x="26" y="2"/>
                  </a:cubicBezTo>
                  <a:cubicBezTo>
                    <a:pt x="26" y="2"/>
                    <a:pt x="26" y="2"/>
                    <a:pt x="25" y="1"/>
                  </a:cubicBezTo>
                  <a:cubicBezTo>
                    <a:pt x="25" y="1"/>
                    <a:pt x="25" y="1"/>
                    <a:pt x="25" y="1"/>
                  </a:cubicBezTo>
                  <a:cubicBezTo>
                    <a:pt x="24" y="1"/>
                    <a:pt x="23" y="2"/>
                    <a:pt x="23" y="2"/>
                  </a:cubicBezTo>
                  <a:cubicBezTo>
                    <a:pt x="22" y="2"/>
                    <a:pt x="21" y="2"/>
                    <a:pt x="21" y="2"/>
                  </a:cubicBezTo>
                  <a:cubicBezTo>
                    <a:pt x="21" y="2"/>
                    <a:pt x="19" y="2"/>
                    <a:pt x="18" y="2"/>
                  </a:cubicBezTo>
                  <a:cubicBezTo>
                    <a:pt x="17" y="2"/>
                    <a:pt x="17" y="2"/>
                    <a:pt x="16" y="3"/>
                  </a:cubicBezTo>
                  <a:cubicBezTo>
                    <a:pt x="16" y="3"/>
                    <a:pt x="14" y="3"/>
                    <a:pt x="14" y="3"/>
                  </a:cubicBezTo>
                  <a:cubicBezTo>
                    <a:pt x="14" y="3"/>
                    <a:pt x="13" y="2"/>
                    <a:pt x="12" y="2"/>
                  </a:cubicBezTo>
                  <a:cubicBezTo>
                    <a:pt x="12" y="2"/>
                    <a:pt x="11" y="2"/>
                    <a:pt x="10" y="2"/>
                  </a:cubicBezTo>
                  <a:cubicBezTo>
                    <a:pt x="10" y="3"/>
                    <a:pt x="9" y="2"/>
                    <a:pt x="9" y="1"/>
                  </a:cubicBezTo>
                  <a:cubicBezTo>
                    <a:pt x="9" y="1"/>
                    <a:pt x="8" y="1"/>
                    <a:pt x="7" y="1"/>
                  </a:cubicBezTo>
                  <a:cubicBezTo>
                    <a:pt x="7" y="0"/>
                    <a:pt x="6" y="1"/>
                    <a:pt x="6" y="1"/>
                  </a:cubicBezTo>
                  <a:cubicBezTo>
                    <a:pt x="5" y="1"/>
                    <a:pt x="4" y="1"/>
                    <a:pt x="4" y="1"/>
                  </a:cubicBezTo>
                  <a:cubicBezTo>
                    <a:pt x="3" y="1"/>
                    <a:pt x="3" y="3"/>
                    <a:pt x="3" y="3"/>
                  </a:cubicBezTo>
                  <a:cubicBezTo>
                    <a:pt x="3" y="3"/>
                    <a:pt x="2" y="4"/>
                    <a:pt x="2" y="5"/>
                  </a:cubicBezTo>
                  <a:cubicBezTo>
                    <a:pt x="2" y="5"/>
                    <a:pt x="2" y="5"/>
                    <a:pt x="2" y="5"/>
                  </a:cubicBezTo>
                  <a:cubicBezTo>
                    <a:pt x="2" y="6"/>
                    <a:pt x="2" y="6"/>
                    <a:pt x="2" y="7"/>
                  </a:cubicBezTo>
                  <a:cubicBezTo>
                    <a:pt x="2" y="7"/>
                    <a:pt x="2" y="9"/>
                    <a:pt x="2" y="10"/>
                  </a:cubicBezTo>
                  <a:cubicBezTo>
                    <a:pt x="1" y="10"/>
                    <a:pt x="1" y="11"/>
                    <a:pt x="1" y="11"/>
                  </a:cubicBezTo>
                  <a:cubicBezTo>
                    <a:pt x="1" y="11"/>
                    <a:pt x="0" y="12"/>
                    <a:pt x="0" y="13"/>
                  </a:cubicBezTo>
                  <a:cubicBezTo>
                    <a:pt x="0" y="14"/>
                    <a:pt x="0" y="15"/>
                    <a:pt x="0" y="16"/>
                  </a:cubicBezTo>
                  <a:cubicBezTo>
                    <a:pt x="0" y="16"/>
                    <a:pt x="0" y="17"/>
                    <a:pt x="1" y="17"/>
                  </a:cubicBezTo>
                  <a:cubicBezTo>
                    <a:pt x="1" y="17"/>
                    <a:pt x="1" y="17"/>
                    <a:pt x="1" y="18"/>
                  </a:cubicBezTo>
                  <a:cubicBezTo>
                    <a:pt x="1" y="18"/>
                    <a:pt x="3" y="18"/>
                    <a:pt x="4" y="18"/>
                  </a:cubicBezTo>
                  <a:cubicBezTo>
                    <a:pt x="5" y="19"/>
                    <a:pt x="6" y="20"/>
                    <a:pt x="6" y="21"/>
                  </a:cubicBezTo>
                  <a:cubicBezTo>
                    <a:pt x="6" y="21"/>
                    <a:pt x="7" y="22"/>
                    <a:pt x="8" y="23"/>
                  </a:cubicBezTo>
                  <a:cubicBezTo>
                    <a:pt x="8" y="23"/>
                    <a:pt x="9" y="22"/>
                    <a:pt x="10" y="22"/>
                  </a:cubicBezTo>
                  <a:cubicBezTo>
                    <a:pt x="11" y="22"/>
                    <a:pt x="13" y="22"/>
                    <a:pt x="13" y="22"/>
                  </a:cubicBezTo>
                  <a:cubicBezTo>
                    <a:pt x="13" y="22"/>
                    <a:pt x="13" y="22"/>
                    <a:pt x="13" y="22"/>
                  </a:cubicBezTo>
                  <a:cubicBezTo>
                    <a:pt x="14" y="21"/>
                    <a:pt x="14" y="19"/>
                    <a:pt x="14" y="19"/>
                  </a:cubicBezTo>
                  <a:cubicBezTo>
                    <a:pt x="14" y="19"/>
                    <a:pt x="17" y="17"/>
                    <a:pt x="17" y="1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5" name="Freeform 201">
              <a:extLst>
                <a:ext uri="{FF2B5EF4-FFF2-40B4-BE49-F238E27FC236}">
                  <a16:creationId xmlns:a16="http://schemas.microsoft.com/office/drawing/2014/main" id="{E512176F-7E1E-4767-9449-93527941AF62}"/>
                </a:ext>
              </a:extLst>
            </p:cNvPr>
            <p:cNvSpPr>
              <a:spLocks/>
            </p:cNvSpPr>
            <p:nvPr/>
          </p:nvSpPr>
          <p:spPr bwMode="auto">
            <a:xfrm>
              <a:off x="-3517900" y="2127250"/>
              <a:ext cx="25400" cy="50800"/>
            </a:xfrm>
            <a:custGeom>
              <a:avLst/>
              <a:gdLst>
                <a:gd name="T0" fmla="*/ 5 w 7"/>
                <a:gd name="T1" fmla="*/ 9 h 14"/>
                <a:gd name="T2" fmla="*/ 6 w 7"/>
                <a:gd name="T3" fmla="*/ 7 h 14"/>
                <a:gd name="T4" fmla="*/ 7 w 7"/>
                <a:gd name="T5" fmla="*/ 6 h 14"/>
                <a:gd name="T6" fmla="*/ 7 w 7"/>
                <a:gd name="T7" fmla="*/ 3 h 14"/>
                <a:gd name="T8" fmla="*/ 7 w 7"/>
                <a:gd name="T9" fmla="*/ 1 h 14"/>
                <a:gd name="T10" fmla="*/ 6 w 7"/>
                <a:gd name="T11" fmla="*/ 1 h 14"/>
                <a:gd name="T12" fmla="*/ 5 w 7"/>
                <a:gd name="T13" fmla="*/ 0 h 14"/>
                <a:gd name="T14" fmla="*/ 5 w 7"/>
                <a:gd name="T15" fmla="*/ 1 h 14"/>
                <a:gd name="T16" fmla="*/ 4 w 7"/>
                <a:gd name="T17" fmla="*/ 2 h 14"/>
                <a:gd name="T18" fmla="*/ 2 w 7"/>
                <a:gd name="T19" fmla="*/ 2 h 14"/>
                <a:gd name="T20" fmla="*/ 1 w 7"/>
                <a:gd name="T21" fmla="*/ 3 h 14"/>
                <a:gd name="T22" fmla="*/ 0 w 7"/>
                <a:gd name="T23" fmla="*/ 3 h 14"/>
                <a:gd name="T24" fmla="*/ 2 w 7"/>
                <a:gd name="T25" fmla="*/ 5 h 14"/>
                <a:gd name="T26" fmla="*/ 2 w 7"/>
                <a:gd name="T27" fmla="*/ 7 h 14"/>
                <a:gd name="T28" fmla="*/ 2 w 7"/>
                <a:gd name="T29" fmla="*/ 10 h 14"/>
                <a:gd name="T30" fmla="*/ 3 w 7"/>
                <a:gd name="T31" fmla="*/ 14 h 14"/>
                <a:gd name="T32" fmla="*/ 4 w 7"/>
                <a:gd name="T33" fmla="*/ 14 h 14"/>
                <a:gd name="T34" fmla="*/ 6 w 7"/>
                <a:gd name="T35" fmla="*/ 13 h 14"/>
                <a:gd name="T36" fmla="*/ 5 w 7"/>
                <a:gd name="T37" fmla="*/ 12 h 14"/>
                <a:gd name="T38" fmla="*/ 5 w 7"/>
                <a:gd name="T39"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 h="14">
                  <a:moveTo>
                    <a:pt x="5" y="9"/>
                  </a:moveTo>
                  <a:cubicBezTo>
                    <a:pt x="5" y="8"/>
                    <a:pt x="6" y="7"/>
                    <a:pt x="6" y="7"/>
                  </a:cubicBezTo>
                  <a:cubicBezTo>
                    <a:pt x="6" y="7"/>
                    <a:pt x="6" y="6"/>
                    <a:pt x="7" y="6"/>
                  </a:cubicBezTo>
                  <a:cubicBezTo>
                    <a:pt x="7" y="5"/>
                    <a:pt x="7" y="3"/>
                    <a:pt x="7" y="3"/>
                  </a:cubicBezTo>
                  <a:cubicBezTo>
                    <a:pt x="7" y="2"/>
                    <a:pt x="7" y="2"/>
                    <a:pt x="7" y="1"/>
                  </a:cubicBezTo>
                  <a:cubicBezTo>
                    <a:pt x="7" y="1"/>
                    <a:pt x="6" y="1"/>
                    <a:pt x="6" y="1"/>
                  </a:cubicBezTo>
                  <a:cubicBezTo>
                    <a:pt x="5" y="1"/>
                    <a:pt x="6" y="0"/>
                    <a:pt x="5" y="0"/>
                  </a:cubicBezTo>
                  <a:cubicBezTo>
                    <a:pt x="5" y="0"/>
                    <a:pt x="4" y="0"/>
                    <a:pt x="5" y="1"/>
                  </a:cubicBezTo>
                  <a:cubicBezTo>
                    <a:pt x="5" y="2"/>
                    <a:pt x="4" y="2"/>
                    <a:pt x="4" y="2"/>
                  </a:cubicBezTo>
                  <a:cubicBezTo>
                    <a:pt x="4" y="2"/>
                    <a:pt x="2" y="2"/>
                    <a:pt x="2" y="2"/>
                  </a:cubicBezTo>
                  <a:cubicBezTo>
                    <a:pt x="2" y="2"/>
                    <a:pt x="1" y="3"/>
                    <a:pt x="1" y="3"/>
                  </a:cubicBezTo>
                  <a:cubicBezTo>
                    <a:pt x="1" y="3"/>
                    <a:pt x="0" y="3"/>
                    <a:pt x="0" y="3"/>
                  </a:cubicBezTo>
                  <a:cubicBezTo>
                    <a:pt x="0" y="5"/>
                    <a:pt x="1" y="5"/>
                    <a:pt x="2" y="5"/>
                  </a:cubicBezTo>
                  <a:cubicBezTo>
                    <a:pt x="3" y="6"/>
                    <a:pt x="2" y="7"/>
                    <a:pt x="2" y="7"/>
                  </a:cubicBezTo>
                  <a:cubicBezTo>
                    <a:pt x="2" y="8"/>
                    <a:pt x="2" y="9"/>
                    <a:pt x="2" y="10"/>
                  </a:cubicBezTo>
                  <a:cubicBezTo>
                    <a:pt x="2" y="11"/>
                    <a:pt x="3" y="13"/>
                    <a:pt x="3" y="14"/>
                  </a:cubicBezTo>
                  <a:cubicBezTo>
                    <a:pt x="3" y="14"/>
                    <a:pt x="4" y="14"/>
                    <a:pt x="4" y="14"/>
                  </a:cubicBezTo>
                  <a:cubicBezTo>
                    <a:pt x="5" y="14"/>
                    <a:pt x="5" y="13"/>
                    <a:pt x="6" y="13"/>
                  </a:cubicBezTo>
                  <a:cubicBezTo>
                    <a:pt x="5" y="13"/>
                    <a:pt x="5" y="12"/>
                    <a:pt x="5" y="12"/>
                  </a:cubicBezTo>
                  <a:cubicBezTo>
                    <a:pt x="5" y="11"/>
                    <a:pt x="5" y="10"/>
                    <a:pt x="5"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6" name="Freeform 202">
              <a:extLst>
                <a:ext uri="{FF2B5EF4-FFF2-40B4-BE49-F238E27FC236}">
                  <a16:creationId xmlns:a16="http://schemas.microsoft.com/office/drawing/2014/main" id="{8A69DA75-BB0A-48B4-BF78-F036E7995D78}"/>
                </a:ext>
              </a:extLst>
            </p:cNvPr>
            <p:cNvSpPr>
              <a:spLocks/>
            </p:cNvSpPr>
            <p:nvPr/>
          </p:nvSpPr>
          <p:spPr bwMode="auto">
            <a:xfrm>
              <a:off x="-3524250" y="2138363"/>
              <a:ext cx="17462" cy="42863"/>
            </a:xfrm>
            <a:custGeom>
              <a:avLst/>
              <a:gdLst>
                <a:gd name="T0" fmla="*/ 4 w 5"/>
                <a:gd name="T1" fmla="*/ 4 h 12"/>
                <a:gd name="T2" fmla="*/ 4 w 5"/>
                <a:gd name="T3" fmla="*/ 2 h 12"/>
                <a:gd name="T4" fmla="*/ 2 w 5"/>
                <a:gd name="T5" fmla="*/ 0 h 12"/>
                <a:gd name="T6" fmla="*/ 1 w 5"/>
                <a:gd name="T7" fmla="*/ 0 h 12"/>
                <a:gd name="T8" fmla="*/ 0 w 5"/>
                <a:gd name="T9" fmla="*/ 0 h 12"/>
                <a:gd name="T10" fmla="*/ 1 w 5"/>
                <a:gd name="T11" fmla="*/ 1 h 12"/>
                <a:gd name="T12" fmla="*/ 1 w 5"/>
                <a:gd name="T13" fmla="*/ 3 h 12"/>
                <a:gd name="T14" fmla="*/ 1 w 5"/>
                <a:gd name="T15" fmla="*/ 6 h 12"/>
                <a:gd name="T16" fmla="*/ 2 w 5"/>
                <a:gd name="T17" fmla="*/ 9 h 12"/>
                <a:gd name="T18" fmla="*/ 3 w 5"/>
                <a:gd name="T19" fmla="*/ 12 h 12"/>
                <a:gd name="T20" fmla="*/ 3 w 5"/>
                <a:gd name="T21" fmla="*/ 12 h 12"/>
                <a:gd name="T22" fmla="*/ 5 w 5"/>
                <a:gd name="T23" fmla="*/ 11 h 12"/>
                <a:gd name="T24" fmla="*/ 4 w 5"/>
                <a:gd name="T25" fmla="*/ 7 h 12"/>
                <a:gd name="T26" fmla="*/ 4 w 5"/>
                <a:gd name="T27"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 h="12">
                  <a:moveTo>
                    <a:pt x="4" y="4"/>
                  </a:moveTo>
                  <a:cubicBezTo>
                    <a:pt x="4" y="4"/>
                    <a:pt x="5" y="3"/>
                    <a:pt x="4" y="2"/>
                  </a:cubicBezTo>
                  <a:cubicBezTo>
                    <a:pt x="3" y="2"/>
                    <a:pt x="2" y="2"/>
                    <a:pt x="2" y="0"/>
                  </a:cubicBezTo>
                  <a:cubicBezTo>
                    <a:pt x="2" y="0"/>
                    <a:pt x="1" y="0"/>
                    <a:pt x="1" y="0"/>
                  </a:cubicBezTo>
                  <a:cubicBezTo>
                    <a:pt x="0" y="0"/>
                    <a:pt x="0" y="0"/>
                    <a:pt x="0" y="0"/>
                  </a:cubicBezTo>
                  <a:cubicBezTo>
                    <a:pt x="0" y="1"/>
                    <a:pt x="1" y="1"/>
                    <a:pt x="1" y="1"/>
                  </a:cubicBezTo>
                  <a:cubicBezTo>
                    <a:pt x="1" y="2"/>
                    <a:pt x="1" y="2"/>
                    <a:pt x="1" y="3"/>
                  </a:cubicBezTo>
                  <a:cubicBezTo>
                    <a:pt x="1" y="4"/>
                    <a:pt x="1" y="5"/>
                    <a:pt x="1" y="6"/>
                  </a:cubicBezTo>
                  <a:cubicBezTo>
                    <a:pt x="2" y="7"/>
                    <a:pt x="2" y="8"/>
                    <a:pt x="2" y="9"/>
                  </a:cubicBezTo>
                  <a:cubicBezTo>
                    <a:pt x="2" y="10"/>
                    <a:pt x="2" y="11"/>
                    <a:pt x="3" y="12"/>
                  </a:cubicBezTo>
                  <a:cubicBezTo>
                    <a:pt x="3" y="12"/>
                    <a:pt x="3" y="12"/>
                    <a:pt x="3" y="12"/>
                  </a:cubicBezTo>
                  <a:cubicBezTo>
                    <a:pt x="4" y="11"/>
                    <a:pt x="4" y="11"/>
                    <a:pt x="5" y="11"/>
                  </a:cubicBezTo>
                  <a:cubicBezTo>
                    <a:pt x="5" y="10"/>
                    <a:pt x="4" y="8"/>
                    <a:pt x="4" y="7"/>
                  </a:cubicBezTo>
                  <a:cubicBezTo>
                    <a:pt x="4" y="6"/>
                    <a:pt x="4" y="5"/>
                    <a:pt x="4"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7" name="Freeform 203">
              <a:extLst>
                <a:ext uri="{FF2B5EF4-FFF2-40B4-BE49-F238E27FC236}">
                  <a16:creationId xmlns:a16="http://schemas.microsoft.com/office/drawing/2014/main" id="{228C77F0-A2AF-4E19-A564-E09A10472FA7}"/>
                </a:ext>
              </a:extLst>
            </p:cNvPr>
            <p:cNvSpPr>
              <a:spLocks/>
            </p:cNvSpPr>
            <p:nvPr/>
          </p:nvSpPr>
          <p:spPr bwMode="auto">
            <a:xfrm>
              <a:off x="-3452813" y="2119313"/>
              <a:ext cx="65087" cy="98425"/>
            </a:xfrm>
            <a:custGeom>
              <a:avLst/>
              <a:gdLst>
                <a:gd name="T0" fmla="*/ 8 w 18"/>
                <a:gd name="T1" fmla="*/ 26 h 27"/>
                <a:gd name="T2" fmla="*/ 14 w 18"/>
                <a:gd name="T3" fmla="*/ 26 h 27"/>
                <a:gd name="T4" fmla="*/ 17 w 18"/>
                <a:gd name="T5" fmla="*/ 27 h 27"/>
                <a:gd name="T6" fmla="*/ 18 w 18"/>
                <a:gd name="T7" fmla="*/ 25 h 27"/>
                <a:gd name="T8" fmla="*/ 17 w 18"/>
                <a:gd name="T9" fmla="*/ 24 h 27"/>
                <a:gd name="T10" fmla="*/ 16 w 18"/>
                <a:gd name="T11" fmla="*/ 23 h 27"/>
                <a:gd name="T12" fmla="*/ 15 w 18"/>
                <a:gd name="T13" fmla="*/ 22 h 27"/>
                <a:gd name="T14" fmla="*/ 15 w 18"/>
                <a:gd name="T15" fmla="*/ 21 h 27"/>
                <a:gd name="T16" fmla="*/ 14 w 18"/>
                <a:gd name="T17" fmla="*/ 19 h 27"/>
                <a:gd name="T18" fmla="*/ 14 w 18"/>
                <a:gd name="T19" fmla="*/ 17 h 27"/>
                <a:gd name="T20" fmla="*/ 15 w 18"/>
                <a:gd name="T21" fmla="*/ 15 h 27"/>
                <a:gd name="T22" fmla="*/ 16 w 18"/>
                <a:gd name="T23" fmla="*/ 13 h 27"/>
                <a:gd name="T24" fmla="*/ 16 w 18"/>
                <a:gd name="T25" fmla="*/ 12 h 27"/>
                <a:gd name="T26" fmla="*/ 14 w 18"/>
                <a:gd name="T27" fmla="*/ 10 h 27"/>
                <a:gd name="T28" fmla="*/ 13 w 18"/>
                <a:gd name="T29" fmla="*/ 8 h 27"/>
                <a:gd name="T30" fmla="*/ 15 w 18"/>
                <a:gd name="T31" fmla="*/ 8 h 27"/>
                <a:gd name="T32" fmla="*/ 16 w 18"/>
                <a:gd name="T33" fmla="*/ 7 h 27"/>
                <a:gd name="T34" fmla="*/ 15 w 18"/>
                <a:gd name="T35" fmla="*/ 4 h 27"/>
                <a:gd name="T36" fmla="*/ 15 w 18"/>
                <a:gd name="T37" fmla="*/ 2 h 27"/>
                <a:gd name="T38" fmla="*/ 13 w 18"/>
                <a:gd name="T39" fmla="*/ 0 h 27"/>
                <a:gd name="T40" fmla="*/ 13 w 18"/>
                <a:gd name="T41" fmla="*/ 0 h 27"/>
                <a:gd name="T42" fmla="*/ 13 w 18"/>
                <a:gd name="T43" fmla="*/ 1 h 27"/>
                <a:gd name="T44" fmla="*/ 14 w 18"/>
                <a:gd name="T45" fmla="*/ 2 h 27"/>
                <a:gd name="T46" fmla="*/ 14 w 18"/>
                <a:gd name="T47" fmla="*/ 4 h 27"/>
                <a:gd name="T48" fmla="*/ 13 w 18"/>
                <a:gd name="T49" fmla="*/ 5 h 27"/>
                <a:gd name="T50" fmla="*/ 11 w 18"/>
                <a:gd name="T51" fmla="*/ 7 h 27"/>
                <a:gd name="T52" fmla="*/ 11 w 18"/>
                <a:gd name="T53" fmla="*/ 9 h 27"/>
                <a:gd name="T54" fmla="*/ 11 w 18"/>
                <a:gd name="T55" fmla="*/ 10 h 27"/>
                <a:gd name="T56" fmla="*/ 10 w 18"/>
                <a:gd name="T57" fmla="*/ 11 h 27"/>
                <a:gd name="T58" fmla="*/ 8 w 18"/>
                <a:gd name="T59" fmla="*/ 15 h 27"/>
                <a:gd name="T60" fmla="*/ 7 w 18"/>
                <a:gd name="T61" fmla="*/ 16 h 27"/>
                <a:gd name="T62" fmla="*/ 5 w 18"/>
                <a:gd name="T63" fmla="*/ 15 h 27"/>
                <a:gd name="T64" fmla="*/ 4 w 18"/>
                <a:gd name="T65" fmla="*/ 15 h 27"/>
                <a:gd name="T66" fmla="*/ 1 w 18"/>
                <a:gd name="T67" fmla="*/ 17 h 27"/>
                <a:gd name="T68" fmla="*/ 0 w 18"/>
                <a:gd name="T69" fmla="*/ 20 h 27"/>
                <a:gd name="T70" fmla="*/ 1 w 18"/>
                <a:gd name="T71" fmla="*/ 21 h 27"/>
                <a:gd name="T72" fmla="*/ 3 w 18"/>
                <a:gd name="T73" fmla="*/ 22 h 27"/>
                <a:gd name="T74" fmla="*/ 4 w 18"/>
                <a:gd name="T75" fmla="*/ 24 h 27"/>
                <a:gd name="T76" fmla="*/ 3 w 18"/>
                <a:gd name="T77" fmla="*/ 26 h 27"/>
                <a:gd name="T78" fmla="*/ 7 w 18"/>
                <a:gd name="T79" fmla="*/ 26 h 27"/>
                <a:gd name="T80" fmla="*/ 8 w 18"/>
                <a:gd name="T81" fmla="*/ 26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8" h="27">
                  <a:moveTo>
                    <a:pt x="8" y="26"/>
                  </a:moveTo>
                  <a:cubicBezTo>
                    <a:pt x="8" y="26"/>
                    <a:pt x="13" y="26"/>
                    <a:pt x="14" y="26"/>
                  </a:cubicBezTo>
                  <a:cubicBezTo>
                    <a:pt x="15" y="26"/>
                    <a:pt x="17" y="27"/>
                    <a:pt x="17" y="27"/>
                  </a:cubicBezTo>
                  <a:cubicBezTo>
                    <a:pt x="17" y="27"/>
                    <a:pt x="17" y="26"/>
                    <a:pt x="18" y="25"/>
                  </a:cubicBezTo>
                  <a:cubicBezTo>
                    <a:pt x="18" y="25"/>
                    <a:pt x="17" y="25"/>
                    <a:pt x="17" y="24"/>
                  </a:cubicBezTo>
                  <a:cubicBezTo>
                    <a:pt x="17" y="24"/>
                    <a:pt x="16" y="23"/>
                    <a:pt x="16" y="23"/>
                  </a:cubicBezTo>
                  <a:cubicBezTo>
                    <a:pt x="15" y="22"/>
                    <a:pt x="15" y="22"/>
                    <a:pt x="15" y="22"/>
                  </a:cubicBezTo>
                  <a:cubicBezTo>
                    <a:pt x="15" y="22"/>
                    <a:pt x="15" y="21"/>
                    <a:pt x="15" y="21"/>
                  </a:cubicBezTo>
                  <a:cubicBezTo>
                    <a:pt x="14" y="20"/>
                    <a:pt x="14" y="20"/>
                    <a:pt x="14" y="19"/>
                  </a:cubicBezTo>
                  <a:cubicBezTo>
                    <a:pt x="14" y="18"/>
                    <a:pt x="14" y="17"/>
                    <a:pt x="14" y="17"/>
                  </a:cubicBezTo>
                  <a:cubicBezTo>
                    <a:pt x="14" y="17"/>
                    <a:pt x="15" y="16"/>
                    <a:pt x="15" y="15"/>
                  </a:cubicBezTo>
                  <a:cubicBezTo>
                    <a:pt x="15" y="14"/>
                    <a:pt x="16" y="14"/>
                    <a:pt x="16" y="13"/>
                  </a:cubicBezTo>
                  <a:cubicBezTo>
                    <a:pt x="16" y="13"/>
                    <a:pt x="16" y="12"/>
                    <a:pt x="16" y="12"/>
                  </a:cubicBezTo>
                  <a:cubicBezTo>
                    <a:pt x="15" y="11"/>
                    <a:pt x="15" y="10"/>
                    <a:pt x="14" y="10"/>
                  </a:cubicBezTo>
                  <a:cubicBezTo>
                    <a:pt x="13" y="9"/>
                    <a:pt x="13" y="8"/>
                    <a:pt x="13" y="8"/>
                  </a:cubicBezTo>
                  <a:cubicBezTo>
                    <a:pt x="13" y="8"/>
                    <a:pt x="14" y="8"/>
                    <a:pt x="15" y="8"/>
                  </a:cubicBezTo>
                  <a:cubicBezTo>
                    <a:pt x="16" y="8"/>
                    <a:pt x="16" y="8"/>
                    <a:pt x="16" y="7"/>
                  </a:cubicBezTo>
                  <a:cubicBezTo>
                    <a:pt x="16" y="7"/>
                    <a:pt x="15" y="6"/>
                    <a:pt x="15" y="4"/>
                  </a:cubicBezTo>
                  <a:cubicBezTo>
                    <a:pt x="15" y="3"/>
                    <a:pt x="15" y="3"/>
                    <a:pt x="15" y="2"/>
                  </a:cubicBezTo>
                  <a:cubicBezTo>
                    <a:pt x="15" y="2"/>
                    <a:pt x="14" y="0"/>
                    <a:pt x="13" y="0"/>
                  </a:cubicBezTo>
                  <a:cubicBezTo>
                    <a:pt x="13" y="0"/>
                    <a:pt x="13" y="0"/>
                    <a:pt x="13" y="0"/>
                  </a:cubicBezTo>
                  <a:cubicBezTo>
                    <a:pt x="13" y="1"/>
                    <a:pt x="13" y="1"/>
                    <a:pt x="13" y="1"/>
                  </a:cubicBezTo>
                  <a:cubicBezTo>
                    <a:pt x="13" y="2"/>
                    <a:pt x="14" y="2"/>
                    <a:pt x="14" y="2"/>
                  </a:cubicBezTo>
                  <a:cubicBezTo>
                    <a:pt x="14" y="2"/>
                    <a:pt x="14" y="3"/>
                    <a:pt x="14" y="4"/>
                  </a:cubicBezTo>
                  <a:cubicBezTo>
                    <a:pt x="14" y="4"/>
                    <a:pt x="13" y="4"/>
                    <a:pt x="13" y="5"/>
                  </a:cubicBezTo>
                  <a:cubicBezTo>
                    <a:pt x="13" y="5"/>
                    <a:pt x="11" y="7"/>
                    <a:pt x="11" y="7"/>
                  </a:cubicBezTo>
                  <a:cubicBezTo>
                    <a:pt x="12" y="7"/>
                    <a:pt x="11" y="8"/>
                    <a:pt x="11" y="9"/>
                  </a:cubicBezTo>
                  <a:cubicBezTo>
                    <a:pt x="11" y="9"/>
                    <a:pt x="11" y="9"/>
                    <a:pt x="11" y="10"/>
                  </a:cubicBezTo>
                  <a:cubicBezTo>
                    <a:pt x="11" y="10"/>
                    <a:pt x="10" y="11"/>
                    <a:pt x="10" y="11"/>
                  </a:cubicBezTo>
                  <a:cubicBezTo>
                    <a:pt x="10" y="12"/>
                    <a:pt x="8" y="14"/>
                    <a:pt x="8" y="15"/>
                  </a:cubicBezTo>
                  <a:cubicBezTo>
                    <a:pt x="7" y="16"/>
                    <a:pt x="7" y="17"/>
                    <a:pt x="7" y="16"/>
                  </a:cubicBezTo>
                  <a:cubicBezTo>
                    <a:pt x="7" y="15"/>
                    <a:pt x="6" y="14"/>
                    <a:pt x="5" y="15"/>
                  </a:cubicBezTo>
                  <a:cubicBezTo>
                    <a:pt x="5" y="15"/>
                    <a:pt x="4" y="15"/>
                    <a:pt x="4" y="15"/>
                  </a:cubicBezTo>
                  <a:cubicBezTo>
                    <a:pt x="4" y="15"/>
                    <a:pt x="1" y="17"/>
                    <a:pt x="1" y="17"/>
                  </a:cubicBezTo>
                  <a:cubicBezTo>
                    <a:pt x="1" y="17"/>
                    <a:pt x="1" y="19"/>
                    <a:pt x="0" y="20"/>
                  </a:cubicBezTo>
                  <a:cubicBezTo>
                    <a:pt x="1" y="20"/>
                    <a:pt x="1" y="21"/>
                    <a:pt x="1" y="21"/>
                  </a:cubicBezTo>
                  <a:cubicBezTo>
                    <a:pt x="2" y="22"/>
                    <a:pt x="3" y="21"/>
                    <a:pt x="3" y="22"/>
                  </a:cubicBezTo>
                  <a:cubicBezTo>
                    <a:pt x="4" y="22"/>
                    <a:pt x="4" y="23"/>
                    <a:pt x="4" y="24"/>
                  </a:cubicBezTo>
                  <a:cubicBezTo>
                    <a:pt x="4" y="24"/>
                    <a:pt x="3" y="25"/>
                    <a:pt x="3" y="26"/>
                  </a:cubicBezTo>
                  <a:cubicBezTo>
                    <a:pt x="7" y="26"/>
                    <a:pt x="7" y="26"/>
                    <a:pt x="7" y="26"/>
                  </a:cubicBezTo>
                  <a:lnTo>
                    <a:pt x="8" y="26"/>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8" name="Freeform 204">
              <a:extLst>
                <a:ext uri="{FF2B5EF4-FFF2-40B4-BE49-F238E27FC236}">
                  <a16:creationId xmlns:a16="http://schemas.microsoft.com/office/drawing/2014/main" id="{E3F1A93A-17B3-4F02-B336-AD47523105BD}"/>
                </a:ext>
              </a:extLst>
            </p:cNvPr>
            <p:cNvSpPr>
              <a:spLocks/>
            </p:cNvSpPr>
            <p:nvPr/>
          </p:nvSpPr>
          <p:spPr bwMode="auto">
            <a:xfrm>
              <a:off x="-3597275" y="2141538"/>
              <a:ext cx="53975" cy="53975"/>
            </a:xfrm>
            <a:custGeom>
              <a:avLst/>
              <a:gdLst>
                <a:gd name="T0" fmla="*/ 14 w 15"/>
                <a:gd name="T1" fmla="*/ 12 h 15"/>
                <a:gd name="T2" fmla="*/ 13 w 15"/>
                <a:gd name="T3" fmla="*/ 10 h 15"/>
                <a:gd name="T4" fmla="*/ 14 w 15"/>
                <a:gd name="T5" fmla="*/ 7 h 15"/>
                <a:gd name="T6" fmla="*/ 15 w 15"/>
                <a:gd name="T7" fmla="*/ 6 h 15"/>
                <a:gd name="T8" fmla="*/ 14 w 15"/>
                <a:gd name="T9" fmla="*/ 2 h 15"/>
                <a:gd name="T10" fmla="*/ 13 w 15"/>
                <a:gd name="T11" fmla="*/ 2 h 15"/>
                <a:gd name="T12" fmla="*/ 11 w 15"/>
                <a:gd name="T13" fmla="*/ 2 h 15"/>
                <a:gd name="T14" fmla="*/ 9 w 15"/>
                <a:gd name="T15" fmla="*/ 1 h 15"/>
                <a:gd name="T16" fmla="*/ 7 w 15"/>
                <a:gd name="T17" fmla="*/ 1 h 15"/>
                <a:gd name="T18" fmla="*/ 6 w 15"/>
                <a:gd name="T19" fmla="*/ 0 h 15"/>
                <a:gd name="T20" fmla="*/ 5 w 15"/>
                <a:gd name="T21" fmla="*/ 1 h 15"/>
                <a:gd name="T22" fmla="*/ 4 w 15"/>
                <a:gd name="T23" fmla="*/ 1 h 15"/>
                <a:gd name="T24" fmla="*/ 2 w 15"/>
                <a:gd name="T25" fmla="*/ 1 h 15"/>
                <a:gd name="T26" fmla="*/ 2 w 15"/>
                <a:gd name="T27" fmla="*/ 1 h 15"/>
                <a:gd name="T28" fmla="*/ 2 w 15"/>
                <a:gd name="T29" fmla="*/ 3 h 15"/>
                <a:gd name="T30" fmla="*/ 2 w 15"/>
                <a:gd name="T31" fmla="*/ 4 h 15"/>
                <a:gd name="T32" fmla="*/ 2 w 15"/>
                <a:gd name="T33" fmla="*/ 5 h 15"/>
                <a:gd name="T34" fmla="*/ 1 w 15"/>
                <a:gd name="T35" fmla="*/ 6 h 15"/>
                <a:gd name="T36" fmla="*/ 2 w 15"/>
                <a:gd name="T37" fmla="*/ 7 h 15"/>
                <a:gd name="T38" fmla="*/ 1 w 15"/>
                <a:gd name="T39" fmla="*/ 8 h 15"/>
                <a:gd name="T40" fmla="*/ 1 w 15"/>
                <a:gd name="T41" fmla="*/ 10 h 15"/>
                <a:gd name="T42" fmla="*/ 1 w 15"/>
                <a:gd name="T43" fmla="*/ 11 h 15"/>
                <a:gd name="T44" fmla="*/ 3 w 15"/>
                <a:gd name="T45" fmla="*/ 12 h 15"/>
                <a:gd name="T46" fmla="*/ 3 w 15"/>
                <a:gd name="T47" fmla="*/ 15 h 15"/>
                <a:gd name="T48" fmla="*/ 9 w 15"/>
                <a:gd name="T49" fmla="*/ 13 h 15"/>
                <a:gd name="T50" fmla="*/ 14 w 15"/>
                <a:gd name="T51" fmla="*/ 13 h 15"/>
                <a:gd name="T52" fmla="*/ 14 w 15"/>
                <a:gd name="T53" fmla="*/ 1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 h="15">
                  <a:moveTo>
                    <a:pt x="14" y="12"/>
                  </a:moveTo>
                  <a:cubicBezTo>
                    <a:pt x="14" y="12"/>
                    <a:pt x="13" y="10"/>
                    <a:pt x="13" y="10"/>
                  </a:cubicBezTo>
                  <a:cubicBezTo>
                    <a:pt x="13" y="9"/>
                    <a:pt x="14" y="8"/>
                    <a:pt x="14" y="7"/>
                  </a:cubicBezTo>
                  <a:cubicBezTo>
                    <a:pt x="14" y="7"/>
                    <a:pt x="15" y="6"/>
                    <a:pt x="15" y="6"/>
                  </a:cubicBezTo>
                  <a:cubicBezTo>
                    <a:pt x="15" y="5"/>
                    <a:pt x="14" y="3"/>
                    <a:pt x="14" y="2"/>
                  </a:cubicBezTo>
                  <a:cubicBezTo>
                    <a:pt x="14" y="2"/>
                    <a:pt x="14" y="2"/>
                    <a:pt x="13" y="2"/>
                  </a:cubicBezTo>
                  <a:cubicBezTo>
                    <a:pt x="13" y="2"/>
                    <a:pt x="11" y="2"/>
                    <a:pt x="11" y="2"/>
                  </a:cubicBezTo>
                  <a:cubicBezTo>
                    <a:pt x="10" y="3"/>
                    <a:pt x="9" y="2"/>
                    <a:pt x="9" y="1"/>
                  </a:cubicBezTo>
                  <a:cubicBezTo>
                    <a:pt x="8" y="1"/>
                    <a:pt x="8" y="0"/>
                    <a:pt x="7" y="1"/>
                  </a:cubicBezTo>
                  <a:cubicBezTo>
                    <a:pt x="6" y="1"/>
                    <a:pt x="6" y="1"/>
                    <a:pt x="6" y="0"/>
                  </a:cubicBezTo>
                  <a:cubicBezTo>
                    <a:pt x="6" y="0"/>
                    <a:pt x="5" y="0"/>
                    <a:pt x="5" y="1"/>
                  </a:cubicBezTo>
                  <a:cubicBezTo>
                    <a:pt x="5" y="1"/>
                    <a:pt x="4" y="2"/>
                    <a:pt x="4" y="1"/>
                  </a:cubicBezTo>
                  <a:cubicBezTo>
                    <a:pt x="3" y="1"/>
                    <a:pt x="3" y="0"/>
                    <a:pt x="2" y="1"/>
                  </a:cubicBezTo>
                  <a:cubicBezTo>
                    <a:pt x="2" y="1"/>
                    <a:pt x="2" y="1"/>
                    <a:pt x="2" y="1"/>
                  </a:cubicBezTo>
                  <a:cubicBezTo>
                    <a:pt x="1" y="2"/>
                    <a:pt x="1" y="3"/>
                    <a:pt x="2" y="3"/>
                  </a:cubicBezTo>
                  <a:cubicBezTo>
                    <a:pt x="2" y="3"/>
                    <a:pt x="2" y="4"/>
                    <a:pt x="2" y="4"/>
                  </a:cubicBezTo>
                  <a:cubicBezTo>
                    <a:pt x="2" y="4"/>
                    <a:pt x="3" y="5"/>
                    <a:pt x="2" y="5"/>
                  </a:cubicBezTo>
                  <a:cubicBezTo>
                    <a:pt x="2" y="6"/>
                    <a:pt x="2" y="5"/>
                    <a:pt x="1" y="6"/>
                  </a:cubicBezTo>
                  <a:cubicBezTo>
                    <a:pt x="1" y="6"/>
                    <a:pt x="2" y="7"/>
                    <a:pt x="2" y="7"/>
                  </a:cubicBezTo>
                  <a:cubicBezTo>
                    <a:pt x="1" y="7"/>
                    <a:pt x="1" y="7"/>
                    <a:pt x="1" y="8"/>
                  </a:cubicBezTo>
                  <a:cubicBezTo>
                    <a:pt x="1" y="9"/>
                    <a:pt x="1" y="10"/>
                    <a:pt x="1" y="10"/>
                  </a:cubicBezTo>
                  <a:cubicBezTo>
                    <a:pt x="0" y="10"/>
                    <a:pt x="1" y="10"/>
                    <a:pt x="1" y="11"/>
                  </a:cubicBezTo>
                  <a:cubicBezTo>
                    <a:pt x="2" y="11"/>
                    <a:pt x="3" y="12"/>
                    <a:pt x="3" y="12"/>
                  </a:cubicBezTo>
                  <a:cubicBezTo>
                    <a:pt x="3" y="13"/>
                    <a:pt x="3" y="13"/>
                    <a:pt x="3" y="15"/>
                  </a:cubicBezTo>
                  <a:cubicBezTo>
                    <a:pt x="4" y="15"/>
                    <a:pt x="6" y="14"/>
                    <a:pt x="9" y="13"/>
                  </a:cubicBezTo>
                  <a:cubicBezTo>
                    <a:pt x="11" y="13"/>
                    <a:pt x="13" y="13"/>
                    <a:pt x="14" y="13"/>
                  </a:cubicBezTo>
                  <a:cubicBezTo>
                    <a:pt x="14" y="13"/>
                    <a:pt x="14" y="12"/>
                    <a:pt x="14" y="1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9" name="Freeform 206">
              <a:extLst>
                <a:ext uri="{FF2B5EF4-FFF2-40B4-BE49-F238E27FC236}">
                  <a16:creationId xmlns:a16="http://schemas.microsoft.com/office/drawing/2014/main" id="{C00A4597-CF3A-4DA5-90B2-C7A60D2A6D3E}"/>
                </a:ext>
              </a:extLst>
            </p:cNvPr>
            <p:cNvSpPr>
              <a:spLocks/>
            </p:cNvSpPr>
            <p:nvPr/>
          </p:nvSpPr>
          <p:spPr bwMode="auto">
            <a:xfrm>
              <a:off x="-3549650" y="2138363"/>
              <a:ext cx="36512" cy="53975"/>
            </a:xfrm>
            <a:custGeom>
              <a:avLst/>
              <a:gdLst>
                <a:gd name="T0" fmla="*/ 8 w 10"/>
                <a:gd name="T1" fmla="*/ 6 h 15"/>
                <a:gd name="T2" fmla="*/ 8 w 10"/>
                <a:gd name="T3" fmla="*/ 3 h 15"/>
                <a:gd name="T4" fmla="*/ 8 w 10"/>
                <a:gd name="T5" fmla="*/ 1 h 15"/>
                <a:gd name="T6" fmla="*/ 7 w 10"/>
                <a:gd name="T7" fmla="*/ 0 h 15"/>
                <a:gd name="T8" fmla="*/ 7 w 10"/>
                <a:gd name="T9" fmla="*/ 1 h 15"/>
                <a:gd name="T10" fmla="*/ 1 w 10"/>
                <a:gd name="T11" fmla="*/ 0 h 15"/>
                <a:gd name="T12" fmla="*/ 1 w 10"/>
                <a:gd name="T13" fmla="*/ 3 h 15"/>
                <a:gd name="T14" fmla="*/ 1 w 10"/>
                <a:gd name="T15" fmla="*/ 3 h 15"/>
                <a:gd name="T16" fmla="*/ 2 w 10"/>
                <a:gd name="T17" fmla="*/ 7 h 15"/>
                <a:gd name="T18" fmla="*/ 1 w 10"/>
                <a:gd name="T19" fmla="*/ 8 h 15"/>
                <a:gd name="T20" fmla="*/ 0 w 10"/>
                <a:gd name="T21" fmla="*/ 11 h 15"/>
                <a:gd name="T22" fmla="*/ 1 w 10"/>
                <a:gd name="T23" fmla="*/ 13 h 15"/>
                <a:gd name="T24" fmla="*/ 1 w 10"/>
                <a:gd name="T25" fmla="*/ 14 h 15"/>
                <a:gd name="T26" fmla="*/ 3 w 10"/>
                <a:gd name="T27" fmla="*/ 15 h 15"/>
                <a:gd name="T28" fmla="*/ 7 w 10"/>
                <a:gd name="T29" fmla="*/ 13 h 15"/>
                <a:gd name="T30" fmla="*/ 10 w 10"/>
                <a:gd name="T31" fmla="*/ 12 h 15"/>
                <a:gd name="T32" fmla="*/ 9 w 10"/>
                <a:gd name="T33" fmla="*/ 9 h 15"/>
                <a:gd name="T34" fmla="*/ 8 w 10"/>
                <a:gd name="T35" fmla="*/ 6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15">
                  <a:moveTo>
                    <a:pt x="8" y="6"/>
                  </a:moveTo>
                  <a:cubicBezTo>
                    <a:pt x="8" y="5"/>
                    <a:pt x="8" y="4"/>
                    <a:pt x="8" y="3"/>
                  </a:cubicBezTo>
                  <a:cubicBezTo>
                    <a:pt x="8" y="2"/>
                    <a:pt x="8" y="2"/>
                    <a:pt x="8" y="1"/>
                  </a:cubicBezTo>
                  <a:cubicBezTo>
                    <a:pt x="8" y="1"/>
                    <a:pt x="7" y="1"/>
                    <a:pt x="7" y="0"/>
                  </a:cubicBezTo>
                  <a:cubicBezTo>
                    <a:pt x="7" y="0"/>
                    <a:pt x="7" y="1"/>
                    <a:pt x="7" y="1"/>
                  </a:cubicBezTo>
                  <a:cubicBezTo>
                    <a:pt x="6" y="0"/>
                    <a:pt x="1" y="0"/>
                    <a:pt x="1" y="0"/>
                  </a:cubicBezTo>
                  <a:cubicBezTo>
                    <a:pt x="1" y="1"/>
                    <a:pt x="1" y="2"/>
                    <a:pt x="1" y="3"/>
                  </a:cubicBezTo>
                  <a:cubicBezTo>
                    <a:pt x="1" y="3"/>
                    <a:pt x="1" y="3"/>
                    <a:pt x="1" y="3"/>
                  </a:cubicBezTo>
                  <a:cubicBezTo>
                    <a:pt x="1" y="4"/>
                    <a:pt x="2" y="6"/>
                    <a:pt x="2" y="7"/>
                  </a:cubicBezTo>
                  <a:cubicBezTo>
                    <a:pt x="2" y="7"/>
                    <a:pt x="1" y="8"/>
                    <a:pt x="1" y="8"/>
                  </a:cubicBezTo>
                  <a:cubicBezTo>
                    <a:pt x="1" y="9"/>
                    <a:pt x="0" y="10"/>
                    <a:pt x="0" y="11"/>
                  </a:cubicBezTo>
                  <a:cubicBezTo>
                    <a:pt x="0" y="11"/>
                    <a:pt x="1" y="13"/>
                    <a:pt x="1" y="13"/>
                  </a:cubicBezTo>
                  <a:cubicBezTo>
                    <a:pt x="1" y="13"/>
                    <a:pt x="1" y="14"/>
                    <a:pt x="1" y="14"/>
                  </a:cubicBezTo>
                  <a:cubicBezTo>
                    <a:pt x="2" y="15"/>
                    <a:pt x="2" y="15"/>
                    <a:pt x="3" y="15"/>
                  </a:cubicBezTo>
                  <a:cubicBezTo>
                    <a:pt x="3" y="15"/>
                    <a:pt x="6" y="14"/>
                    <a:pt x="7" y="13"/>
                  </a:cubicBezTo>
                  <a:cubicBezTo>
                    <a:pt x="8" y="13"/>
                    <a:pt x="9" y="12"/>
                    <a:pt x="10" y="12"/>
                  </a:cubicBezTo>
                  <a:cubicBezTo>
                    <a:pt x="9" y="11"/>
                    <a:pt x="9" y="10"/>
                    <a:pt x="9" y="9"/>
                  </a:cubicBezTo>
                  <a:cubicBezTo>
                    <a:pt x="9" y="8"/>
                    <a:pt x="9" y="7"/>
                    <a:pt x="8"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0" name="Freeform 207">
              <a:extLst>
                <a:ext uri="{FF2B5EF4-FFF2-40B4-BE49-F238E27FC236}">
                  <a16:creationId xmlns:a16="http://schemas.microsoft.com/office/drawing/2014/main" id="{DBA19D50-E3DE-4D82-AEA0-FD6AA88A9C38}"/>
                </a:ext>
              </a:extLst>
            </p:cNvPr>
            <p:cNvSpPr>
              <a:spLocks/>
            </p:cNvSpPr>
            <p:nvPr/>
          </p:nvSpPr>
          <p:spPr bwMode="auto">
            <a:xfrm>
              <a:off x="-3651250" y="2124075"/>
              <a:ext cx="65087" cy="49213"/>
            </a:xfrm>
            <a:custGeom>
              <a:avLst/>
              <a:gdLst>
                <a:gd name="T0" fmla="*/ 6 w 18"/>
                <a:gd name="T1" fmla="*/ 7 h 14"/>
                <a:gd name="T2" fmla="*/ 7 w 18"/>
                <a:gd name="T3" fmla="*/ 7 h 14"/>
                <a:gd name="T4" fmla="*/ 9 w 18"/>
                <a:gd name="T5" fmla="*/ 7 h 14"/>
                <a:gd name="T6" fmla="*/ 11 w 18"/>
                <a:gd name="T7" fmla="*/ 9 h 14"/>
                <a:gd name="T8" fmla="*/ 11 w 18"/>
                <a:gd name="T9" fmla="*/ 10 h 14"/>
                <a:gd name="T10" fmla="*/ 11 w 18"/>
                <a:gd name="T11" fmla="*/ 10 h 14"/>
                <a:gd name="T12" fmla="*/ 13 w 18"/>
                <a:gd name="T13" fmla="*/ 10 h 14"/>
                <a:gd name="T14" fmla="*/ 13 w 18"/>
                <a:gd name="T15" fmla="*/ 12 h 14"/>
                <a:gd name="T16" fmla="*/ 15 w 18"/>
                <a:gd name="T17" fmla="*/ 13 h 14"/>
                <a:gd name="T18" fmla="*/ 15 w 18"/>
                <a:gd name="T19" fmla="*/ 12 h 14"/>
                <a:gd name="T20" fmla="*/ 16 w 18"/>
                <a:gd name="T21" fmla="*/ 13 h 14"/>
                <a:gd name="T22" fmla="*/ 17 w 18"/>
                <a:gd name="T23" fmla="*/ 12 h 14"/>
                <a:gd name="T24" fmla="*/ 16 w 18"/>
                <a:gd name="T25" fmla="*/ 11 h 14"/>
                <a:gd name="T26" fmla="*/ 17 w 18"/>
                <a:gd name="T27" fmla="*/ 10 h 14"/>
                <a:gd name="T28" fmla="*/ 17 w 18"/>
                <a:gd name="T29" fmla="*/ 9 h 14"/>
                <a:gd name="T30" fmla="*/ 17 w 18"/>
                <a:gd name="T31" fmla="*/ 8 h 14"/>
                <a:gd name="T32" fmla="*/ 17 w 18"/>
                <a:gd name="T33" fmla="*/ 6 h 14"/>
                <a:gd name="T34" fmla="*/ 16 w 18"/>
                <a:gd name="T35" fmla="*/ 6 h 14"/>
                <a:gd name="T36" fmla="*/ 16 w 18"/>
                <a:gd name="T37" fmla="*/ 4 h 14"/>
                <a:gd name="T38" fmla="*/ 16 w 18"/>
                <a:gd name="T39" fmla="*/ 4 h 14"/>
                <a:gd name="T40" fmla="*/ 15 w 18"/>
                <a:gd name="T41" fmla="*/ 2 h 14"/>
                <a:gd name="T42" fmla="*/ 14 w 18"/>
                <a:gd name="T43" fmla="*/ 1 h 14"/>
                <a:gd name="T44" fmla="*/ 12 w 18"/>
                <a:gd name="T45" fmla="*/ 2 h 14"/>
                <a:gd name="T46" fmla="*/ 11 w 18"/>
                <a:gd name="T47" fmla="*/ 2 h 14"/>
                <a:gd name="T48" fmla="*/ 9 w 18"/>
                <a:gd name="T49" fmla="*/ 2 h 14"/>
                <a:gd name="T50" fmla="*/ 9 w 18"/>
                <a:gd name="T51" fmla="*/ 1 h 14"/>
                <a:gd name="T52" fmla="*/ 9 w 18"/>
                <a:gd name="T53" fmla="*/ 1 h 14"/>
                <a:gd name="T54" fmla="*/ 9 w 18"/>
                <a:gd name="T55" fmla="*/ 1 h 14"/>
                <a:gd name="T56" fmla="*/ 5 w 18"/>
                <a:gd name="T57" fmla="*/ 1 h 14"/>
                <a:gd name="T58" fmla="*/ 4 w 18"/>
                <a:gd name="T59" fmla="*/ 0 h 14"/>
                <a:gd name="T60" fmla="*/ 3 w 18"/>
                <a:gd name="T61" fmla="*/ 1 h 14"/>
                <a:gd name="T62" fmla="*/ 3 w 18"/>
                <a:gd name="T63" fmla="*/ 2 h 14"/>
                <a:gd name="T64" fmla="*/ 2 w 18"/>
                <a:gd name="T65" fmla="*/ 3 h 14"/>
                <a:gd name="T66" fmla="*/ 0 w 18"/>
                <a:gd name="T67" fmla="*/ 4 h 14"/>
                <a:gd name="T68" fmla="*/ 0 w 18"/>
                <a:gd name="T69" fmla="*/ 4 h 14"/>
                <a:gd name="T70" fmla="*/ 2 w 18"/>
                <a:gd name="T71" fmla="*/ 6 h 14"/>
                <a:gd name="T72" fmla="*/ 4 w 18"/>
                <a:gd name="T73" fmla="*/ 9 h 14"/>
                <a:gd name="T74" fmla="*/ 6 w 18"/>
                <a:gd name="T75"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8" h="14">
                  <a:moveTo>
                    <a:pt x="6" y="7"/>
                  </a:moveTo>
                  <a:cubicBezTo>
                    <a:pt x="6" y="7"/>
                    <a:pt x="7" y="7"/>
                    <a:pt x="7" y="7"/>
                  </a:cubicBezTo>
                  <a:cubicBezTo>
                    <a:pt x="8" y="7"/>
                    <a:pt x="8" y="7"/>
                    <a:pt x="9" y="7"/>
                  </a:cubicBezTo>
                  <a:cubicBezTo>
                    <a:pt x="9" y="7"/>
                    <a:pt x="11" y="8"/>
                    <a:pt x="11" y="9"/>
                  </a:cubicBezTo>
                  <a:cubicBezTo>
                    <a:pt x="11" y="9"/>
                    <a:pt x="11" y="10"/>
                    <a:pt x="11" y="10"/>
                  </a:cubicBezTo>
                  <a:cubicBezTo>
                    <a:pt x="11" y="10"/>
                    <a:pt x="11" y="10"/>
                    <a:pt x="11" y="10"/>
                  </a:cubicBezTo>
                  <a:cubicBezTo>
                    <a:pt x="12" y="10"/>
                    <a:pt x="13" y="10"/>
                    <a:pt x="13" y="10"/>
                  </a:cubicBezTo>
                  <a:cubicBezTo>
                    <a:pt x="13" y="10"/>
                    <a:pt x="14" y="11"/>
                    <a:pt x="13" y="12"/>
                  </a:cubicBezTo>
                  <a:cubicBezTo>
                    <a:pt x="13" y="13"/>
                    <a:pt x="14" y="14"/>
                    <a:pt x="15" y="13"/>
                  </a:cubicBezTo>
                  <a:cubicBezTo>
                    <a:pt x="15" y="12"/>
                    <a:pt x="15" y="12"/>
                    <a:pt x="15" y="12"/>
                  </a:cubicBezTo>
                  <a:cubicBezTo>
                    <a:pt x="16" y="12"/>
                    <a:pt x="16" y="13"/>
                    <a:pt x="16" y="13"/>
                  </a:cubicBezTo>
                  <a:cubicBezTo>
                    <a:pt x="16" y="12"/>
                    <a:pt x="16" y="12"/>
                    <a:pt x="17" y="12"/>
                  </a:cubicBezTo>
                  <a:cubicBezTo>
                    <a:pt x="17" y="12"/>
                    <a:pt x="16" y="11"/>
                    <a:pt x="16" y="11"/>
                  </a:cubicBezTo>
                  <a:cubicBezTo>
                    <a:pt x="17" y="10"/>
                    <a:pt x="17" y="11"/>
                    <a:pt x="17" y="10"/>
                  </a:cubicBezTo>
                  <a:cubicBezTo>
                    <a:pt x="18" y="10"/>
                    <a:pt x="17" y="9"/>
                    <a:pt x="17" y="9"/>
                  </a:cubicBezTo>
                  <a:cubicBezTo>
                    <a:pt x="17" y="9"/>
                    <a:pt x="17" y="8"/>
                    <a:pt x="17" y="8"/>
                  </a:cubicBezTo>
                  <a:cubicBezTo>
                    <a:pt x="16" y="8"/>
                    <a:pt x="16" y="7"/>
                    <a:pt x="17" y="6"/>
                  </a:cubicBezTo>
                  <a:cubicBezTo>
                    <a:pt x="16" y="6"/>
                    <a:pt x="16" y="6"/>
                    <a:pt x="16" y="6"/>
                  </a:cubicBezTo>
                  <a:cubicBezTo>
                    <a:pt x="16" y="5"/>
                    <a:pt x="16" y="4"/>
                    <a:pt x="16" y="4"/>
                  </a:cubicBezTo>
                  <a:cubicBezTo>
                    <a:pt x="15" y="4"/>
                    <a:pt x="15" y="4"/>
                    <a:pt x="16" y="4"/>
                  </a:cubicBezTo>
                  <a:cubicBezTo>
                    <a:pt x="16" y="3"/>
                    <a:pt x="15" y="3"/>
                    <a:pt x="15" y="2"/>
                  </a:cubicBezTo>
                  <a:cubicBezTo>
                    <a:pt x="15" y="2"/>
                    <a:pt x="14" y="1"/>
                    <a:pt x="14" y="1"/>
                  </a:cubicBezTo>
                  <a:cubicBezTo>
                    <a:pt x="14" y="1"/>
                    <a:pt x="13" y="2"/>
                    <a:pt x="12" y="2"/>
                  </a:cubicBezTo>
                  <a:cubicBezTo>
                    <a:pt x="12" y="2"/>
                    <a:pt x="11" y="1"/>
                    <a:pt x="11" y="2"/>
                  </a:cubicBezTo>
                  <a:cubicBezTo>
                    <a:pt x="11" y="2"/>
                    <a:pt x="10" y="1"/>
                    <a:pt x="9" y="2"/>
                  </a:cubicBezTo>
                  <a:cubicBezTo>
                    <a:pt x="9" y="3"/>
                    <a:pt x="9" y="1"/>
                    <a:pt x="9" y="1"/>
                  </a:cubicBezTo>
                  <a:cubicBezTo>
                    <a:pt x="9" y="1"/>
                    <a:pt x="9" y="1"/>
                    <a:pt x="9" y="1"/>
                  </a:cubicBezTo>
                  <a:cubicBezTo>
                    <a:pt x="9" y="1"/>
                    <a:pt x="9" y="1"/>
                    <a:pt x="9" y="1"/>
                  </a:cubicBezTo>
                  <a:cubicBezTo>
                    <a:pt x="7" y="1"/>
                    <a:pt x="5" y="1"/>
                    <a:pt x="5" y="1"/>
                  </a:cubicBezTo>
                  <a:cubicBezTo>
                    <a:pt x="5" y="0"/>
                    <a:pt x="4" y="0"/>
                    <a:pt x="4" y="0"/>
                  </a:cubicBezTo>
                  <a:cubicBezTo>
                    <a:pt x="4" y="0"/>
                    <a:pt x="4" y="1"/>
                    <a:pt x="3" y="1"/>
                  </a:cubicBezTo>
                  <a:cubicBezTo>
                    <a:pt x="2" y="1"/>
                    <a:pt x="3" y="2"/>
                    <a:pt x="3" y="2"/>
                  </a:cubicBezTo>
                  <a:cubicBezTo>
                    <a:pt x="3" y="3"/>
                    <a:pt x="3" y="3"/>
                    <a:pt x="2" y="3"/>
                  </a:cubicBezTo>
                  <a:cubicBezTo>
                    <a:pt x="2" y="3"/>
                    <a:pt x="1" y="3"/>
                    <a:pt x="0" y="4"/>
                  </a:cubicBezTo>
                  <a:cubicBezTo>
                    <a:pt x="0" y="4"/>
                    <a:pt x="0" y="4"/>
                    <a:pt x="0" y="4"/>
                  </a:cubicBezTo>
                  <a:cubicBezTo>
                    <a:pt x="1" y="5"/>
                    <a:pt x="1" y="5"/>
                    <a:pt x="2" y="6"/>
                  </a:cubicBezTo>
                  <a:cubicBezTo>
                    <a:pt x="3" y="7"/>
                    <a:pt x="4" y="8"/>
                    <a:pt x="4" y="9"/>
                  </a:cubicBezTo>
                  <a:cubicBezTo>
                    <a:pt x="5" y="8"/>
                    <a:pt x="6" y="8"/>
                    <a:pt x="6" y="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1" name="Freeform 208">
              <a:extLst>
                <a:ext uri="{FF2B5EF4-FFF2-40B4-BE49-F238E27FC236}">
                  <a16:creationId xmlns:a16="http://schemas.microsoft.com/office/drawing/2014/main" id="{25C7F19A-AAE7-4794-9FB1-F6FAFBC70C22}"/>
                </a:ext>
              </a:extLst>
            </p:cNvPr>
            <p:cNvSpPr>
              <a:spLocks/>
            </p:cNvSpPr>
            <p:nvPr/>
          </p:nvSpPr>
          <p:spPr bwMode="auto">
            <a:xfrm>
              <a:off x="-3622675" y="2159000"/>
              <a:ext cx="36512" cy="36513"/>
            </a:xfrm>
            <a:custGeom>
              <a:avLst/>
              <a:gdLst>
                <a:gd name="T0" fmla="*/ 8 w 10"/>
                <a:gd name="T1" fmla="*/ 6 h 10"/>
                <a:gd name="T2" fmla="*/ 8 w 10"/>
                <a:gd name="T3" fmla="*/ 5 h 10"/>
                <a:gd name="T4" fmla="*/ 8 w 10"/>
                <a:gd name="T5" fmla="*/ 3 h 10"/>
                <a:gd name="T6" fmla="*/ 8 w 10"/>
                <a:gd name="T7" fmla="*/ 3 h 10"/>
                <a:gd name="T8" fmla="*/ 7 w 10"/>
                <a:gd name="T9" fmla="*/ 2 h 10"/>
                <a:gd name="T10" fmla="*/ 7 w 10"/>
                <a:gd name="T11" fmla="*/ 3 h 10"/>
                <a:gd name="T12" fmla="*/ 5 w 10"/>
                <a:gd name="T13" fmla="*/ 2 h 10"/>
                <a:gd name="T14" fmla="*/ 5 w 10"/>
                <a:gd name="T15" fmla="*/ 0 h 10"/>
                <a:gd name="T16" fmla="*/ 3 w 10"/>
                <a:gd name="T17" fmla="*/ 0 h 10"/>
                <a:gd name="T18" fmla="*/ 3 w 10"/>
                <a:gd name="T19" fmla="*/ 2 h 10"/>
                <a:gd name="T20" fmla="*/ 1 w 10"/>
                <a:gd name="T21" fmla="*/ 3 h 10"/>
                <a:gd name="T22" fmla="*/ 0 w 10"/>
                <a:gd name="T23" fmla="*/ 4 h 10"/>
                <a:gd name="T24" fmla="*/ 4 w 10"/>
                <a:gd name="T25" fmla="*/ 6 h 10"/>
                <a:gd name="T26" fmla="*/ 9 w 10"/>
                <a:gd name="T27" fmla="*/ 9 h 10"/>
                <a:gd name="T28" fmla="*/ 10 w 10"/>
                <a:gd name="T29" fmla="*/ 10 h 10"/>
                <a:gd name="T30" fmla="*/ 10 w 10"/>
                <a:gd name="T31" fmla="*/ 7 h 10"/>
                <a:gd name="T32" fmla="*/ 8 w 10"/>
                <a:gd name="T33"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 h="10">
                  <a:moveTo>
                    <a:pt x="8" y="6"/>
                  </a:moveTo>
                  <a:cubicBezTo>
                    <a:pt x="8" y="5"/>
                    <a:pt x="7" y="5"/>
                    <a:pt x="8" y="5"/>
                  </a:cubicBezTo>
                  <a:cubicBezTo>
                    <a:pt x="8" y="5"/>
                    <a:pt x="8" y="4"/>
                    <a:pt x="8" y="3"/>
                  </a:cubicBezTo>
                  <a:cubicBezTo>
                    <a:pt x="8" y="3"/>
                    <a:pt x="8" y="3"/>
                    <a:pt x="8" y="3"/>
                  </a:cubicBezTo>
                  <a:cubicBezTo>
                    <a:pt x="8" y="3"/>
                    <a:pt x="8" y="2"/>
                    <a:pt x="7" y="2"/>
                  </a:cubicBezTo>
                  <a:cubicBezTo>
                    <a:pt x="7" y="2"/>
                    <a:pt x="7" y="2"/>
                    <a:pt x="7" y="3"/>
                  </a:cubicBezTo>
                  <a:cubicBezTo>
                    <a:pt x="6" y="4"/>
                    <a:pt x="5" y="3"/>
                    <a:pt x="5" y="2"/>
                  </a:cubicBezTo>
                  <a:cubicBezTo>
                    <a:pt x="6" y="1"/>
                    <a:pt x="5" y="0"/>
                    <a:pt x="5" y="0"/>
                  </a:cubicBezTo>
                  <a:cubicBezTo>
                    <a:pt x="5" y="0"/>
                    <a:pt x="4" y="0"/>
                    <a:pt x="3" y="0"/>
                  </a:cubicBezTo>
                  <a:cubicBezTo>
                    <a:pt x="3" y="1"/>
                    <a:pt x="3" y="1"/>
                    <a:pt x="3" y="2"/>
                  </a:cubicBezTo>
                  <a:cubicBezTo>
                    <a:pt x="3" y="2"/>
                    <a:pt x="2" y="3"/>
                    <a:pt x="1" y="3"/>
                  </a:cubicBezTo>
                  <a:cubicBezTo>
                    <a:pt x="1" y="3"/>
                    <a:pt x="1" y="4"/>
                    <a:pt x="0" y="4"/>
                  </a:cubicBezTo>
                  <a:cubicBezTo>
                    <a:pt x="1" y="5"/>
                    <a:pt x="3" y="5"/>
                    <a:pt x="4" y="6"/>
                  </a:cubicBezTo>
                  <a:cubicBezTo>
                    <a:pt x="5" y="7"/>
                    <a:pt x="8" y="9"/>
                    <a:pt x="9" y="9"/>
                  </a:cubicBezTo>
                  <a:cubicBezTo>
                    <a:pt x="9" y="9"/>
                    <a:pt x="9" y="10"/>
                    <a:pt x="10" y="10"/>
                  </a:cubicBezTo>
                  <a:cubicBezTo>
                    <a:pt x="10" y="8"/>
                    <a:pt x="10" y="8"/>
                    <a:pt x="10" y="7"/>
                  </a:cubicBezTo>
                  <a:cubicBezTo>
                    <a:pt x="10" y="7"/>
                    <a:pt x="9" y="6"/>
                    <a:pt x="8"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2" name="Freeform 209">
              <a:extLst>
                <a:ext uri="{FF2B5EF4-FFF2-40B4-BE49-F238E27FC236}">
                  <a16:creationId xmlns:a16="http://schemas.microsoft.com/office/drawing/2014/main" id="{4D8ABCDF-CBD6-4F06-A9B1-56B1F9D5B656}"/>
                </a:ext>
              </a:extLst>
            </p:cNvPr>
            <p:cNvSpPr>
              <a:spLocks/>
            </p:cNvSpPr>
            <p:nvPr/>
          </p:nvSpPr>
          <p:spPr bwMode="auto">
            <a:xfrm>
              <a:off x="-3636963" y="2147888"/>
              <a:ext cx="25400" cy="25400"/>
            </a:xfrm>
            <a:custGeom>
              <a:avLst/>
              <a:gdLst>
                <a:gd name="T0" fmla="*/ 7 w 7"/>
                <a:gd name="T1" fmla="*/ 5 h 7"/>
                <a:gd name="T2" fmla="*/ 7 w 7"/>
                <a:gd name="T3" fmla="*/ 3 h 7"/>
                <a:gd name="T4" fmla="*/ 7 w 7"/>
                <a:gd name="T5" fmla="*/ 2 h 7"/>
                <a:gd name="T6" fmla="*/ 5 w 7"/>
                <a:gd name="T7" fmla="*/ 0 h 7"/>
                <a:gd name="T8" fmla="*/ 3 w 7"/>
                <a:gd name="T9" fmla="*/ 0 h 7"/>
                <a:gd name="T10" fmla="*/ 2 w 7"/>
                <a:gd name="T11" fmla="*/ 0 h 7"/>
                <a:gd name="T12" fmla="*/ 0 w 7"/>
                <a:gd name="T13" fmla="*/ 2 h 7"/>
                <a:gd name="T14" fmla="*/ 1 w 7"/>
                <a:gd name="T15" fmla="*/ 3 h 7"/>
                <a:gd name="T16" fmla="*/ 3 w 7"/>
                <a:gd name="T17" fmla="*/ 6 h 7"/>
                <a:gd name="T18" fmla="*/ 4 w 7"/>
                <a:gd name="T19" fmla="*/ 7 h 7"/>
                <a:gd name="T20" fmla="*/ 5 w 7"/>
                <a:gd name="T21" fmla="*/ 6 h 7"/>
                <a:gd name="T22" fmla="*/ 7 w 7"/>
                <a:gd name="T23"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 h="7">
                  <a:moveTo>
                    <a:pt x="7" y="5"/>
                  </a:moveTo>
                  <a:cubicBezTo>
                    <a:pt x="7" y="4"/>
                    <a:pt x="7" y="4"/>
                    <a:pt x="7" y="3"/>
                  </a:cubicBezTo>
                  <a:cubicBezTo>
                    <a:pt x="7" y="3"/>
                    <a:pt x="7" y="2"/>
                    <a:pt x="7" y="2"/>
                  </a:cubicBezTo>
                  <a:cubicBezTo>
                    <a:pt x="7" y="1"/>
                    <a:pt x="5" y="0"/>
                    <a:pt x="5" y="0"/>
                  </a:cubicBezTo>
                  <a:cubicBezTo>
                    <a:pt x="4" y="0"/>
                    <a:pt x="4" y="0"/>
                    <a:pt x="3" y="0"/>
                  </a:cubicBezTo>
                  <a:cubicBezTo>
                    <a:pt x="3" y="0"/>
                    <a:pt x="2" y="0"/>
                    <a:pt x="2" y="0"/>
                  </a:cubicBezTo>
                  <a:cubicBezTo>
                    <a:pt x="2" y="1"/>
                    <a:pt x="1" y="1"/>
                    <a:pt x="0" y="2"/>
                  </a:cubicBezTo>
                  <a:cubicBezTo>
                    <a:pt x="1" y="2"/>
                    <a:pt x="1" y="3"/>
                    <a:pt x="1" y="3"/>
                  </a:cubicBezTo>
                  <a:cubicBezTo>
                    <a:pt x="1" y="5"/>
                    <a:pt x="2" y="5"/>
                    <a:pt x="3" y="6"/>
                  </a:cubicBezTo>
                  <a:cubicBezTo>
                    <a:pt x="3" y="6"/>
                    <a:pt x="4" y="6"/>
                    <a:pt x="4" y="7"/>
                  </a:cubicBezTo>
                  <a:cubicBezTo>
                    <a:pt x="5" y="7"/>
                    <a:pt x="5" y="6"/>
                    <a:pt x="5" y="6"/>
                  </a:cubicBezTo>
                  <a:cubicBezTo>
                    <a:pt x="6" y="6"/>
                    <a:pt x="7" y="5"/>
                    <a:pt x="7" y="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3" name="Freeform 210">
              <a:extLst>
                <a:ext uri="{FF2B5EF4-FFF2-40B4-BE49-F238E27FC236}">
                  <a16:creationId xmlns:a16="http://schemas.microsoft.com/office/drawing/2014/main" id="{9D2F9AF5-40AB-488F-935F-ED61AFE892F3}"/>
                </a:ext>
              </a:extLst>
            </p:cNvPr>
            <p:cNvSpPr>
              <a:spLocks/>
            </p:cNvSpPr>
            <p:nvPr/>
          </p:nvSpPr>
          <p:spPr bwMode="auto">
            <a:xfrm>
              <a:off x="-3665538" y="1993900"/>
              <a:ext cx="68262" cy="53975"/>
            </a:xfrm>
            <a:custGeom>
              <a:avLst/>
              <a:gdLst>
                <a:gd name="T0" fmla="*/ 9 w 19"/>
                <a:gd name="T1" fmla="*/ 12 h 15"/>
                <a:gd name="T2" fmla="*/ 11 w 19"/>
                <a:gd name="T3" fmla="*/ 10 h 15"/>
                <a:gd name="T4" fmla="*/ 11 w 19"/>
                <a:gd name="T5" fmla="*/ 4 h 15"/>
                <a:gd name="T6" fmla="*/ 19 w 19"/>
                <a:gd name="T7" fmla="*/ 4 h 15"/>
                <a:gd name="T8" fmla="*/ 19 w 19"/>
                <a:gd name="T9" fmla="*/ 0 h 15"/>
                <a:gd name="T10" fmla="*/ 17 w 19"/>
                <a:gd name="T11" fmla="*/ 0 h 15"/>
                <a:gd name="T12" fmla="*/ 9 w 19"/>
                <a:gd name="T13" fmla="*/ 0 h 15"/>
                <a:gd name="T14" fmla="*/ 8 w 19"/>
                <a:gd name="T15" fmla="*/ 2 h 15"/>
                <a:gd name="T16" fmla="*/ 4 w 19"/>
                <a:gd name="T17" fmla="*/ 6 h 15"/>
                <a:gd name="T18" fmla="*/ 0 w 19"/>
                <a:gd name="T19" fmla="*/ 13 h 15"/>
                <a:gd name="T20" fmla="*/ 0 w 19"/>
                <a:gd name="T21" fmla="*/ 15 h 15"/>
                <a:gd name="T22" fmla="*/ 9 w 19"/>
                <a:gd name="T23" fmla="*/ 15 h 15"/>
                <a:gd name="T24" fmla="*/ 9 w 19"/>
                <a:gd name="T25" fmla="*/ 1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 h="15">
                  <a:moveTo>
                    <a:pt x="9" y="12"/>
                  </a:moveTo>
                  <a:cubicBezTo>
                    <a:pt x="9" y="11"/>
                    <a:pt x="11" y="11"/>
                    <a:pt x="11" y="10"/>
                  </a:cubicBezTo>
                  <a:cubicBezTo>
                    <a:pt x="11" y="9"/>
                    <a:pt x="11" y="4"/>
                    <a:pt x="11" y="4"/>
                  </a:cubicBezTo>
                  <a:cubicBezTo>
                    <a:pt x="11" y="4"/>
                    <a:pt x="19" y="4"/>
                    <a:pt x="19" y="4"/>
                  </a:cubicBezTo>
                  <a:cubicBezTo>
                    <a:pt x="19" y="4"/>
                    <a:pt x="19" y="2"/>
                    <a:pt x="19" y="0"/>
                  </a:cubicBezTo>
                  <a:cubicBezTo>
                    <a:pt x="19" y="0"/>
                    <a:pt x="19" y="0"/>
                    <a:pt x="17" y="0"/>
                  </a:cubicBezTo>
                  <a:cubicBezTo>
                    <a:pt x="16" y="0"/>
                    <a:pt x="12" y="0"/>
                    <a:pt x="9" y="0"/>
                  </a:cubicBezTo>
                  <a:cubicBezTo>
                    <a:pt x="8" y="0"/>
                    <a:pt x="8" y="1"/>
                    <a:pt x="8" y="2"/>
                  </a:cubicBezTo>
                  <a:cubicBezTo>
                    <a:pt x="7" y="3"/>
                    <a:pt x="5" y="4"/>
                    <a:pt x="4" y="6"/>
                  </a:cubicBezTo>
                  <a:cubicBezTo>
                    <a:pt x="4" y="7"/>
                    <a:pt x="2" y="10"/>
                    <a:pt x="0" y="13"/>
                  </a:cubicBezTo>
                  <a:cubicBezTo>
                    <a:pt x="0" y="14"/>
                    <a:pt x="0" y="15"/>
                    <a:pt x="0" y="15"/>
                  </a:cubicBezTo>
                  <a:cubicBezTo>
                    <a:pt x="9" y="15"/>
                    <a:pt x="9" y="15"/>
                    <a:pt x="9" y="15"/>
                  </a:cubicBezTo>
                  <a:cubicBezTo>
                    <a:pt x="9" y="15"/>
                    <a:pt x="9" y="12"/>
                    <a:pt x="9" y="1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4" name="Freeform 211">
              <a:extLst>
                <a:ext uri="{FF2B5EF4-FFF2-40B4-BE49-F238E27FC236}">
                  <a16:creationId xmlns:a16="http://schemas.microsoft.com/office/drawing/2014/main" id="{86459339-5BBD-4111-9753-3985D929F076}"/>
                </a:ext>
              </a:extLst>
            </p:cNvPr>
            <p:cNvSpPr>
              <a:spLocks/>
            </p:cNvSpPr>
            <p:nvPr/>
          </p:nvSpPr>
          <p:spPr bwMode="auto">
            <a:xfrm>
              <a:off x="-3665538" y="1993900"/>
              <a:ext cx="101600" cy="111125"/>
            </a:xfrm>
            <a:custGeom>
              <a:avLst/>
              <a:gdLst>
                <a:gd name="T0" fmla="*/ 2 w 28"/>
                <a:gd name="T1" fmla="*/ 27 h 31"/>
                <a:gd name="T2" fmla="*/ 4 w 28"/>
                <a:gd name="T3" fmla="*/ 27 h 31"/>
                <a:gd name="T4" fmla="*/ 6 w 28"/>
                <a:gd name="T5" fmla="*/ 27 h 31"/>
                <a:gd name="T6" fmla="*/ 7 w 28"/>
                <a:gd name="T7" fmla="*/ 28 h 31"/>
                <a:gd name="T8" fmla="*/ 8 w 28"/>
                <a:gd name="T9" fmla="*/ 28 h 31"/>
                <a:gd name="T10" fmla="*/ 9 w 28"/>
                <a:gd name="T11" fmla="*/ 30 h 31"/>
                <a:gd name="T12" fmla="*/ 11 w 28"/>
                <a:gd name="T13" fmla="*/ 31 h 31"/>
                <a:gd name="T14" fmla="*/ 12 w 28"/>
                <a:gd name="T15" fmla="*/ 31 h 31"/>
                <a:gd name="T16" fmla="*/ 13 w 28"/>
                <a:gd name="T17" fmla="*/ 30 h 31"/>
                <a:gd name="T18" fmla="*/ 14 w 28"/>
                <a:gd name="T19" fmla="*/ 30 h 31"/>
                <a:gd name="T20" fmla="*/ 16 w 28"/>
                <a:gd name="T21" fmla="*/ 30 h 31"/>
                <a:gd name="T22" fmla="*/ 17 w 28"/>
                <a:gd name="T23" fmla="*/ 30 h 31"/>
                <a:gd name="T24" fmla="*/ 27 w 28"/>
                <a:gd name="T25" fmla="*/ 29 h 31"/>
                <a:gd name="T26" fmla="*/ 27 w 28"/>
                <a:gd name="T27" fmla="*/ 27 h 31"/>
                <a:gd name="T28" fmla="*/ 26 w 28"/>
                <a:gd name="T29" fmla="*/ 27 h 31"/>
                <a:gd name="T30" fmla="*/ 24 w 28"/>
                <a:gd name="T31" fmla="*/ 6 h 31"/>
                <a:gd name="T32" fmla="*/ 28 w 28"/>
                <a:gd name="T33" fmla="*/ 6 h 31"/>
                <a:gd name="T34" fmla="*/ 20 w 28"/>
                <a:gd name="T35" fmla="*/ 1 h 31"/>
                <a:gd name="T36" fmla="*/ 19 w 28"/>
                <a:gd name="T37" fmla="*/ 0 h 31"/>
                <a:gd name="T38" fmla="*/ 19 w 28"/>
                <a:gd name="T39" fmla="*/ 4 h 31"/>
                <a:gd name="T40" fmla="*/ 11 w 28"/>
                <a:gd name="T41" fmla="*/ 4 h 31"/>
                <a:gd name="T42" fmla="*/ 11 w 28"/>
                <a:gd name="T43" fmla="*/ 10 h 31"/>
                <a:gd name="T44" fmla="*/ 9 w 28"/>
                <a:gd name="T45" fmla="*/ 12 h 31"/>
                <a:gd name="T46" fmla="*/ 9 w 28"/>
                <a:gd name="T47" fmla="*/ 15 h 31"/>
                <a:gd name="T48" fmla="*/ 0 w 28"/>
                <a:gd name="T49" fmla="*/ 15 h 31"/>
                <a:gd name="T50" fmla="*/ 1 w 28"/>
                <a:gd name="T51" fmla="*/ 18 h 31"/>
                <a:gd name="T52" fmla="*/ 2 w 28"/>
                <a:gd name="T53" fmla="*/ 22 h 31"/>
                <a:gd name="T54" fmla="*/ 1 w 28"/>
                <a:gd name="T55" fmla="*/ 26 h 31"/>
                <a:gd name="T56" fmla="*/ 0 w 28"/>
                <a:gd name="T57" fmla="*/ 28 h 31"/>
                <a:gd name="T58" fmla="*/ 0 w 28"/>
                <a:gd name="T59" fmla="*/ 28 h 31"/>
                <a:gd name="T60" fmla="*/ 2 w 28"/>
                <a:gd name="T61" fmla="*/ 27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8" h="31">
                  <a:moveTo>
                    <a:pt x="2" y="27"/>
                  </a:moveTo>
                  <a:cubicBezTo>
                    <a:pt x="3" y="27"/>
                    <a:pt x="4" y="27"/>
                    <a:pt x="4" y="27"/>
                  </a:cubicBezTo>
                  <a:cubicBezTo>
                    <a:pt x="4" y="27"/>
                    <a:pt x="5" y="27"/>
                    <a:pt x="6" y="27"/>
                  </a:cubicBezTo>
                  <a:cubicBezTo>
                    <a:pt x="6" y="27"/>
                    <a:pt x="7" y="28"/>
                    <a:pt x="7" y="28"/>
                  </a:cubicBezTo>
                  <a:cubicBezTo>
                    <a:pt x="8" y="28"/>
                    <a:pt x="8" y="28"/>
                    <a:pt x="8" y="28"/>
                  </a:cubicBezTo>
                  <a:cubicBezTo>
                    <a:pt x="8" y="28"/>
                    <a:pt x="9" y="30"/>
                    <a:pt x="9" y="30"/>
                  </a:cubicBezTo>
                  <a:cubicBezTo>
                    <a:pt x="10" y="30"/>
                    <a:pt x="10" y="31"/>
                    <a:pt x="11" y="31"/>
                  </a:cubicBezTo>
                  <a:cubicBezTo>
                    <a:pt x="11" y="31"/>
                    <a:pt x="12" y="31"/>
                    <a:pt x="12" y="31"/>
                  </a:cubicBezTo>
                  <a:cubicBezTo>
                    <a:pt x="12" y="30"/>
                    <a:pt x="12" y="29"/>
                    <a:pt x="13" y="30"/>
                  </a:cubicBezTo>
                  <a:cubicBezTo>
                    <a:pt x="14" y="31"/>
                    <a:pt x="14" y="30"/>
                    <a:pt x="14" y="30"/>
                  </a:cubicBezTo>
                  <a:cubicBezTo>
                    <a:pt x="15" y="30"/>
                    <a:pt x="15" y="30"/>
                    <a:pt x="16" y="30"/>
                  </a:cubicBezTo>
                  <a:cubicBezTo>
                    <a:pt x="17" y="30"/>
                    <a:pt x="17" y="30"/>
                    <a:pt x="17" y="30"/>
                  </a:cubicBezTo>
                  <a:cubicBezTo>
                    <a:pt x="17" y="30"/>
                    <a:pt x="26" y="30"/>
                    <a:pt x="27" y="29"/>
                  </a:cubicBezTo>
                  <a:cubicBezTo>
                    <a:pt x="27" y="29"/>
                    <a:pt x="27" y="27"/>
                    <a:pt x="27" y="27"/>
                  </a:cubicBezTo>
                  <a:cubicBezTo>
                    <a:pt x="26" y="27"/>
                    <a:pt x="26" y="27"/>
                    <a:pt x="26" y="27"/>
                  </a:cubicBezTo>
                  <a:cubicBezTo>
                    <a:pt x="24" y="6"/>
                    <a:pt x="24" y="6"/>
                    <a:pt x="24" y="6"/>
                  </a:cubicBezTo>
                  <a:cubicBezTo>
                    <a:pt x="28" y="6"/>
                    <a:pt x="28" y="6"/>
                    <a:pt x="28" y="6"/>
                  </a:cubicBezTo>
                  <a:cubicBezTo>
                    <a:pt x="24" y="3"/>
                    <a:pt x="20" y="1"/>
                    <a:pt x="20" y="1"/>
                  </a:cubicBezTo>
                  <a:cubicBezTo>
                    <a:pt x="19" y="1"/>
                    <a:pt x="19" y="1"/>
                    <a:pt x="19" y="0"/>
                  </a:cubicBezTo>
                  <a:cubicBezTo>
                    <a:pt x="19" y="2"/>
                    <a:pt x="19" y="4"/>
                    <a:pt x="19" y="4"/>
                  </a:cubicBezTo>
                  <a:cubicBezTo>
                    <a:pt x="19" y="4"/>
                    <a:pt x="11" y="4"/>
                    <a:pt x="11" y="4"/>
                  </a:cubicBezTo>
                  <a:cubicBezTo>
                    <a:pt x="11" y="4"/>
                    <a:pt x="11" y="9"/>
                    <a:pt x="11" y="10"/>
                  </a:cubicBezTo>
                  <a:cubicBezTo>
                    <a:pt x="11" y="11"/>
                    <a:pt x="9" y="11"/>
                    <a:pt x="9" y="12"/>
                  </a:cubicBezTo>
                  <a:cubicBezTo>
                    <a:pt x="9" y="12"/>
                    <a:pt x="9" y="15"/>
                    <a:pt x="9" y="15"/>
                  </a:cubicBezTo>
                  <a:cubicBezTo>
                    <a:pt x="0" y="15"/>
                    <a:pt x="0" y="15"/>
                    <a:pt x="0" y="15"/>
                  </a:cubicBezTo>
                  <a:cubicBezTo>
                    <a:pt x="0" y="17"/>
                    <a:pt x="0" y="17"/>
                    <a:pt x="1" y="18"/>
                  </a:cubicBezTo>
                  <a:cubicBezTo>
                    <a:pt x="2" y="19"/>
                    <a:pt x="0" y="20"/>
                    <a:pt x="2" y="22"/>
                  </a:cubicBezTo>
                  <a:cubicBezTo>
                    <a:pt x="3" y="23"/>
                    <a:pt x="1" y="25"/>
                    <a:pt x="1" y="26"/>
                  </a:cubicBezTo>
                  <a:cubicBezTo>
                    <a:pt x="0" y="27"/>
                    <a:pt x="0" y="28"/>
                    <a:pt x="0" y="28"/>
                  </a:cubicBezTo>
                  <a:cubicBezTo>
                    <a:pt x="0" y="28"/>
                    <a:pt x="0" y="28"/>
                    <a:pt x="0" y="28"/>
                  </a:cubicBezTo>
                  <a:cubicBezTo>
                    <a:pt x="1" y="28"/>
                    <a:pt x="1" y="27"/>
                    <a:pt x="2" y="2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5" name="Freeform 212">
              <a:extLst>
                <a:ext uri="{FF2B5EF4-FFF2-40B4-BE49-F238E27FC236}">
                  <a16:creationId xmlns:a16="http://schemas.microsoft.com/office/drawing/2014/main" id="{E256194D-CA02-481A-A473-B0E4123F2091}"/>
                </a:ext>
              </a:extLst>
            </p:cNvPr>
            <p:cNvSpPr>
              <a:spLocks/>
            </p:cNvSpPr>
            <p:nvPr/>
          </p:nvSpPr>
          <p:spPr bwMode="auto">
            <a:xfrm>
              <a:off x="-3625850" y="2014538"/>
              <a:ext cx="138112" cy="133350"/>
            </a:xfrm>
            <a:custGeom>
              <a:avLst/>
              <a:gdLst>
                <a:gd name="T0" fmla="*/ 36 w 38"/>
                <a:gd name="T1" fmla="*/ 15 h 37"/>
                <a:gd name="T2" fmla="*/ 35 w 38"/>
                <a:gd name="T3" fmla="*/ 13 h 37"/>
                <a:gd name="T4" fmla="*/ 33 w 38"/>
                <a:gd name="T5" fmla="*/ 12 h 37"/>
                <a:gd name="T6" fmla="*/ 31 w 38"/>
                <a:gd name="T7" fmla="*/ 10 h 37"/>
                <a:gd name="T8" fmla="*/ 17 w 38"/>
                <a:gd name="T9" fmla="*/ 0 h 37"/>
                <a:gd name="T10" fmla="*/ 13 w 38"/>
                <a:gd name="T11" fmla="*/ 0 h 37"/>
                <a:gd name="T12" fmla="*/ 15 w 38"/>
                <a:gd name="T13" fmla="*/ 21 h 37"/>
                <a:gd name="T14" fmla="*/ 16 w 38"/>
                <a:gd name="T15" fmla="*/ 21 h 37"/>
                <a:gd name="T16" fmla="*/ 16 w 38"/>
                <a:gd name="T17" fmla="*/ 23 h 37"/>
                <a:gd name="T18" fmla="*/ 6 w 38"/>
                <a:gd name="T19" fmla="*/ 24 h 37"/>
                <a:gd name="T20" fmla="*/ 5 w 38"/>
                <a:gd name="T21" fmla="*/ 24 h 37"/>
                <a:gd name="T22" fmla="*/ 3 w 38"/>
                <a:gd name="T23" fmla="*/ 24 h 37"/>
                <a:gd name="T24" fmla="*/ 2 w 38"/>
                <a:gd name="T25" fmla="*/ 24 h 37"/>
                <a:gd name="T26" fmla="*/ 1 w 38"/>
                <a:gd name="T27" fmla="*/ 25 h 37"/>
                <a:gd name="T28" fmla="*/ 0 w 38"/>
                <a:gd name="T29" fmla="*/ 25 h 37"/>
                <a:gd name="T30" fmla="*/ 0 w 38"/>
                <a:gd name="T31" fmla="*/ 26 h 37"/>
                <a:gd name="T32" fmla="*/ 0 w 38"/>
                <a:gd name="T33" fmla="*/ 27 h 37"/>
                <a:gd name="T34" fmla="*/ 1 w 38"/>
                <a:gd name="T35" fmla="*/ 28 h 37"/>
                <a:gd name="T36" fmla="*/ 2 w 38"/>
                <a:gd name="T37" fmla="*/ 29 h 37"/>
                <a:gd name="T38" fmla="*/ 2 w 38"/>
                <a:gd name="T39" fmla="*/ 31 h 37"/>
                <a:gd name="T40" fmla="*/ 2 w 38"/>
                <a:gd name="T41" fmla="*/ 32 h 37"/>
                <a:gd name="T42" fmla="*/ 4 w 38"/>
                <a:gd name="T43" fmla="*/ 32 h 37"/>
                <a:gd name="T44" fmla="*/ 5 w 38"/>
                <a:gd name="T45" fmla="*/ 32 h 37"/>
                <a:gd name="T46" fmla="*/ 7 w 38"/>
                <a:gd name="T47" fmla="*/ 31 h 37"/>
                <a:gd name="T48" fmla="*/ 8 w 38"/>
                <a:gd name="T49" fmla="*/ 32 h 37"/>
                <a:gd name="T50" fmla="*/ 9 w 38"/>
                <a:gd name="T51" fmla="*/ 34 h 37"/>
                <a:gd name="T52" fmla="*/ 9 w 38"/>
                <a:gd name="T53" fmla="*/ 34 h 37"/>
                <a:gd name="T54" fmla="*/ 9 w 38"/>
                <a:gd name="T55" fmla="*/ 36 h 37"/>
                <a:gd name="T56" fmla="*/ 10 w 38"/>
                <a:gd name="T57" fmla="*/ 36 h 37"/>
                <a:gd name="T58" fmla="*/ 12 w 38"/>
                <a:gd name="T59" fmla="*/ 36 h 37"/>
                <a:gd name="T60" fmla="*/ 13 w 38"/>
                <a:gd name="T61" fmla="*/ 36 h 37"/>
                <a:gd name="T62" fmla="*/ 14 w 38"/>
                <a:gd name="T63" fmla="*/ 35 h 37"/>
                <a:gd name="T64" fmla="*/ 15 w 38"/>
                <a:gd name="T65" fmla="*/ 36 h 37"/>
                <a:gd name="T66" fmla="*/ 16 w 38"/>
                <a:gd name="T67" fmla="*/ 36 h 37"/>
                <a:gd name="T68" fmla="*/ 16 w 38"/>
                <a:gd name="T69" fmla="*/ 34 h 37"/>
                <a:gd name="T70" fmla="*/ 16 w 38"/>
                <a:gd name="T71" fmla="*/ 32 h 37"/>
                <a:gd name="T72" fmla="*/ 18 w 38"/>
                <a:gd name="T73" fmla="*/ 31 h 37"/>
                <a:gd name="T74" fmla="*/ 19 w 38"/>
                <a:gd name="T75" fmla="*/ 30 h 37"/>
                <a:gd name="T76" fmla="*/ 19 w 38"/>
                <a:gd name="T77" fmla="*/ 28 h 37"/>
                <a:gd name="T78" fmla="*/ 21 w 38"/>
                <a:gd name="T79" fmla="*/ 28 h 37"/>
                <a:gd name="T80" fmla="*/ 22 w 38"/>
                <a:gd name="T81" fmla="*/ 27 h 37"/>
                <a:gd name="T82" fmla="*/ 23 w 38"/>
                <a:gd name="T83" fmla="*/ 27 h 37"/>
                <a:gd name="T84" fmla="*/ 24 w 38"/>
                <a:gd name="T85" fmla="*/ 26 h 37"/>
                <a:gd name="T86" fmla="*/ 26 w 38"/>
                <a:gd name="T87" fmla="*/ 25 h 37"/>
                <a:gd name="T88" fmla="*/ 28 w 38"/>
                <a:gd name="T89" fmla="*/ 25 h 37"/>
                <a:gd name="T90" fmla="*/ 31 w 38"/>
                <a:gd name="T91" fmla="*/ 25 h 37"/>
                <a:gd name="T92" fmla="*/ 32 w 38"/>
                <a:gd name="T93" fmla="*/ 24 h 37"/>
                <a:gd name="T94" fmla="*/ 36 w 38"/>
                <a:gd name="T95" fmla="*/ 24 h 37"/>
                <a:gd name="T96" fmla="*/ 37 w 38"/>
                <a:gd name="T97" fmla="*/ 23 h 37"/>
                <a:gd name="T98" fmla="*/ 38 w 38"/>
                <a:gd name="T99" fmla="*/ 21 h 37"/>
                <a:gd name="T100" fmla="*/ 38 w 38"/>
                <a:gd name="T101" fmla="*/ 15 h 37"/>
                <a:gd name="T102" fmla="*/ 36 w 38"/>
                <a:gd name="T103" fmla="*/ 15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8" h="37">
                  <a:moveTo>
                    <a:pt x="36" y="15"/>
                  </a:moveTo>
                  <a:cubicBezTo>
                    <a:pt x="36" y="15"/>
                    <a:pt x="36" y="13"/>
                    <a:pt x="35" y="13"/>
                  </a:cubicBezTo>
                  <a:cubicBezTo>
                    <a:pt x="34" y="12"/>
                    <a:pt x="33" y="12"/>
                    <a:pt x="33" y="12"/>
                  </a:cubicBezTo>
                  <a:cubicBezTo>
                    <a:pt x="33" y="12"/>
                    <a:pt x="32" y="11"/>
                    <a:pt x="31" y="10"/>
                  </a:cubicBezTo>
                  <a:cubicBezTo>
                    <a:pt x="31" y="10"/>
                    <a:pt x="23" y="4"/>
                    <a:pt x="17" y="0"/>
                  </a:cubicBezTo>
                  <a:cubicBezTo>
                    <a:pt x="13" y="0"/>
                    <a:pt x="13" y="0"/>
                    <a:pt x="13" y="0"/>
                  </a:cubicBezTo>
                  <a:cubicBezTo>
                    <a:pt x="15" y="21"/>
                    <a:pt x="15" y="21"/>
                    <a:pt x="15" y="21"/>
                  </a:cubicBezTo>
                  <a:cubicBezTo>
                    <a:pt x="16" y="21"/>
                    <a:pt x="16" y="21"/>
                    <a:pt x="16" y="21"/>
                  </a:cubicBezTo>
                  <a:cubicBezTo>
                    <a:pt x="16" y="21"/>
                    <a:pt x="16" y="23"/>
                    <a:pt x="16" y="23"/>
                  </a:cubicBezTo>
                  <a:cubicBezTo>
                    <a:pt x="15" y="24"/>
                    <a:pt x="6" y="24"/>
                    <a:pt x="6" y="24"/>
                  </a:cubicBezTo>
                  <a:cubicBezTo>
                    <a:pt x="6" y="24"/>
                    <a:pt x="6" y="24"/>
                    <a:pt x="5" y="24"/>
                  </a:cubicBezTo>
                  <a:cubicBezTo>
                    <a:pt x="4" y="24"/>
                    <a:pt x="4" y="24"/>
                    <a:pt x="3" y="24"/>
                  </a:cubicBezTo>
                  <a:cubicBezTo>
                    <a:pt x="3" y="24"/>
                    <a:pt x="3" y="25"/>
                    <a:pt x="2" y="24"/>
                  </a:cubicBezTo>
                  <a:cubicBezTo>
                    <a:pt x="1" y="23"/>
                    <a:pt x="1" y="24"/>
                    <a:pt x="1" y="25"/>
                  </a:cubicBezTo>
                  <a:cubicBezTo>
                    <a:pt x="1" y="25"/>
                    <a:pt x="0" y="25"/>
                    <a:pt x="0" y="25"/>
                  </a:cubicBezTo>
                  <a:cubicBezTo>
                    <a:pt x="0" y="26"/>
                    <a:pt x="0" y="26"/>
                    <a:pt x="0" y="26"/>
                  </a:cubicBezTo>
                  <a:cubicBezTo>
                    <a:pt x="0" y="27"/>
                    <a:pt x="0" y="27"/>
                    <a:pt x="0" y="27"/>
                  </a:cubicBezTo>
                  <a:cubicBezTo>
                    <a:pt x="0" y="27"/>
                    <a:pt x="0" y="28"/>
                    <a:pt x="1" y="28"/>
                  </a:cubicBezTo>
                  <a:cubicBezTo>
                    <a:pt x="1" y="28"/>
                    <a:pt x="2" y="29"/>
                    <a:pt x="2" y="29"/>
                  </a:cubicBezTo>
                  <a:cubicBezTo>
                    <a:pt x="2" y="30"/>
                    <a:pt x="2" y="31"/>
                    <a:pt x="2" y="31"/>
                  </a:cubicBezTo>
                  <a:cubicBezTo>
                    <a:pt x="2" y="31"/>
                    <a:pt x="2" y="33"/>
                    <a:pt x="2" y="32"/>
                  </a:cubicBezTo>
                  <a:cubicBezTo>
                    <a:pt x="3" y="31"/>
                    <a:pt x="4" y="32"/>
                    <a:pt x="4" y="32"/>
                  </a:cubicBezTo>
                  <a:cubicBezTo>
                    <a:pt x="4" y="31"/>
                    <a:pt x="5" y="32"/>
                    <a:pt x="5" y="32"/>
                  </a:cubicBezTo>
                  <a:cubicBezTo>
                    <a:pt x="6" y="32"/>
                    <a:pt x="7" y="31"/>
                    <a:pt x="7" y="31"/>
                  </a:cubicBezTo>
                  <a:cubicBezTo>
                    <a:pt x="7" y="31"/>
                    <a:pt x="8" y="32"/>
                    <a:pt x="8" y="32"/>
                  </a:cubicBezTo>
                  <a:cubicBezTo>
                    <a:pt x="8" y="33"/>
                    <a:pt x="9" y="33"/>
                    <a:pt x="9" y="34"/>
                  </a:cubicBezTo>
                  <a:cubicBezTo>
                    <a:pt x="8" y="34"/>
                    <a:pt x="8" y="34"/>
                    <a:pt x="9" y="34"/>
                  </a:cubicBezTo>
                  <a:cubicBezTo>
                    <a:pt x="9" y="34"/>
                    <a:pt x="9" y="35"/>
                    <a:pt x="9" y="36"/>
                  </a:cubicBezTo>
                  <a:cubicBezTo>
                    <a:pt x="10" y="36"/>
                    <a:pt x="10" y="36"/>
                    <a:pt x="10" y="36"/>
                  </a:cubicBezTo>
                  <a:cubicBezTo>
                    <a:pt x="11" y="35"/>
                    <a:pt x="11" y="36"/>
                    <a:pt x="12" y="36"/>
                  </a:cubicBezTo>
                  <a:cubicBezTo>
                    <a:pt x="12" y="37"/>
                    <a:pt x="13" y="36"/>
                    <a:pt x="13" y="36"/>
                  </a:cubicBezTo>
                  <a:cubicBezTo>
                    <a:pt x="13" y="35"/>
                    <a:pt x="14" y="35"/>
                    <a:pt x="14" y="35"/>
                  </a:cubicBezTo>
                  <a:cubicBezTo>
                    <a:pt x="14" y="36"/>
                    <a:pt x="14" y="36"/>
                    <a:pt x="15" y="36"/>
                  </a:cubicBezTo>
                  <a:cubicBezTo>
                    <a:pt x="15" y="36"/>
                    <a:pt x="15" y="36"/>
                    <a:pt x="16" y="36"/>
                  </a:cubicBezTo>
                  <a:cubicBezTo>
                    <a:pt x="16" y="35"/>
                    <a:pt x="16" y="34"/>
                    <a:pt x="16" y="34"/>
                  </a:cubicBezTo>
                  <a:cubicBezTo>
                    <a:pt x="16" y="33"/>
                    <a:pt x="16" y="32"/>
                    <a:pt x="16" y="32"/>
                  </a:cubicBezTo>
                  <a:cubicBezTo>
                    <a:pt x="16" y="32"/>
                    <a:pt x="18" y="32"/>
                    <a:pt x="18" y="31"/>
                  </a:cubicBezTo>
                  <a:cubicBezTo>
                    <a:pt x="18" y="30"/>
                    <a:pt x="19" y="30"/>
                    <a:pt x="19" y="30"/>
                  </a:cubicBezTo>
                  <a:cubicBezTo>
                    <a:pt x="19" y="30"/>
                    <a:pt x="19" y="28"/>
                    <a:pt x="19" y="28"/>
                  </a:cubicBezTo>
                  <a:cubicBezTo>
                    <a:pt x="20" y="29"/>
                    <a:pt x="21" y="29"/>
                    <a:pt x="21" y="28"/>
                  </a:cubicBezTo>
                  <a:cubicBezTo>
                    <a:pt x="21" y="28"/>
                    <a:pt x="22" y="28"/>
                    <a:pt x="22" y="27"/>
                  </a:cubicBezTo>
                  <a:cubicBezTo>
                    <a:pt x="22" y="26"/>
                    <a:pt x="22" y="27"/>
                    <a:pt x="23" y="27"/>
                  </a:cubicBezTo>
                  <a:cubicBezTo>
                    <a:pt x="23" y="27"/>
                    <a:pt x="24" y="27"/>
                    <a:pt x="24" y="26"/>
                  </a:cubicBezTo>
                  <a:cubicBezTo>
                    <a:pt x="24" y="26"/>
                    <a:pt x="25" y="26"/>
                    <a:pt x="26" y="25"/>
                  </a:cubicBezTo>
                  <a:cubicBezTo>
                    <a:pt x="27" y="25"/>
                    <a:pt x="27" y="24"/>
                    <a:pt x="28" y="25"/>
                  </a:cubicBezTo>
                  <a:cubicBezTo>
                    <a:pt x="28" y="25"/>
                    <a:pt x="30" y="25"/>
                    <a:pt x="31" y="25"/>
                  </a:cubicBezTo>
                  <a:cubicBezTo>
                    <a:pt x="31" y="25"/>
                    <a:pt x="32" y="24"/>
                    <a:pt x="32" y="24"/>
                  </a:cubicBezTo>
                  <a:cubicBezTo>
                    <a:pt x="33" y="24"/>
                    <a:pt x="35" y="24"/>
                    <a:pt x="36" y="24"/>
                  </a:cubicBezTo>
                  <a:cubicBezTo>
                    <a:pt x="37" y="24"/>
                    <a:pt x="37" y="23"/>
                    <a:pt x="37" y="23"/>
                  </a:cubicBezTo>
                  <a:cubicBezTo>
                    <a:pt x="38" y="22"/>
                    <a:pt x="38" y="21"/>
                    <a:pt x="38" y="21"/>
                  </a:cubicBezTo>
                  <a:cubicBezTo>
                    <a:pt x="38" y="21"/>
                    <a:pt x="38" y="17"/>
                    <a:pt x="38" y="15"/>
                  </a:cubicBezTo>
                  <a:cubicBezTo>
                    <a:pt x="38" y="15"/>
                    <a:pt x="36" y="15"/>
                    <a:pt x="36" y="1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6" name="Freeform 213">
              <a:extLst>
                <a:ext uri="{FF2B5EF4-FFF2-40B4-BE49-F238E27FC236}">
                  <a16:creationId xmlns:a16="http://schemas.microsoft.com/office/drawing/2014/main" id="{CAA34636-A8D0-4B89-BE6D-D3E547234308}"/>
                </a:ext>
              </a:extLst>
            </p:cNvPr>
            <p:cNvSpPr>
              <a:spLocks/>
            </p:cNvSpPr>
            <p:nvPr/>
          </p:nvSpPr>
          <p:spPr bwMode="auto">
            <a:xfrm>
              <a:off x="-3567113" y="2101850"/>
              <a:ext cx="68262" cy="50800"/>
            </a:xfrm>
            <a:custGeom>
              <a:avLst/>
              <a:gdLst>
                <a:gd name="T0" fmla="*/ 19 w 19"/>
                <a:gd name="T1" fmla="*/ 8 h 14"/>
                <a:gd name="T2" fmla="*/ 18 w 19"/>
                <a:gd name="T3" fmla="*/ 8 h 14"/>
                <a:gd name="T4" fmla="*/ 17 w 19"/>
                <a:gd name="T5" fmla="*/ 6 h 14"/>
                <a:gd name="T6" fmla="*/ 16 w 19"/>
                <a:gd name="T7" fmla="*/ 6 h 14"/>
                <a:gd name="T8" fmla="*/ 15 w 19"/>
                <a:gd name="T9" fmla="*/ 6 h 14"/>
                <a:gd name="T10" fmla="*/ 15 w 19"/>
                <a:gd name="T11" fmla="*/ 5 h 14"/>
                <a:gd name="T12" fmla="*/ 14 w 19"/>
                <a:gd name="T13" fmla="*/ 3 h 14"/>
                <a:gd name="T14" fmla="*/ 13 w 19"/>
                <a:gd name="T15" fmla="*/ 2 h 14"/>
                <a:gd name="T16" fmla="*/ 13 w 19"/>
                <a:gd name="T17" fmla="*/ 1 h 14"/>
                <a:gd name="T18" fmla="*/ 12 w 19"/>
                <a:gd name="T19" fmla="*/ 1 h 14"/>
                <a:gd name="T20" fmla="*/ 10 w 19"/>
                <a:gd name="T21" fmla="*/ 1 h 14"/>
                <a:gd name="T22" fmla="*/ 8 w 19"/>
                <a:gd name="T23" fmla="*/ 2 h 14"/>
                <a:gd name="T24" fmla="*/ 7 w 19"/>
                <a:gd name="T25" fmla="*/ 3 h 14"/>
                <a:gd name="T26" fmla="*/ 6 w 19"/>
                <a:gd name="T27" fmla="*/ 3 h 14"/>
                <a:gd name="T28" fmla="*/ 5 w 19"/>
                <a:gd name="T29" fmla="*/ 4 h 14"/>
                <a:gd name="T30" fmla="*/ 3 w 19"/>
                <a:gd name="T31" fmla="*/ 4 h 14"/>
                <a:gd name="T32" fmla="*/ 3 w 19"/>
                <a:gd name="T33" fmla="*/ 6 h 14"/>
                <a:gd name="T34" fmla="*/ 2 w 19"/>
                <a:gd name="T35" fmla="*/ 7 h 14"/>
                <a:gd name="T36" fmla="*/ 0 w 19"/>
                <a:gd name="T37" fmla="*/ 8 h 14"/>
                <a:gd name="T38" fmla="*/ 0 w 19"/>
                <a:gd name="T39" fmla="*/ 10 h 14"/>
                <a:gd name="T40" fmla="*/ 0 w 19"/>
                <a:gd name="T41" fmla="*/ 12 h 14"/>
                <a:gd name="T42" fmla="*/ 1 w 19"/>
                <a:gd name="T43" fmla="*/ 12 h 14"/>
                <a:gd name="T44" fmla="*/ 3 w 19"/>
                <a:gd name="T45" fmla="*/ 13 h 14"/>
                <a:gd name="T46" fmla="*/ 5 w 19"/>
                <a:gd name="T47" fmla="*/ 13 h 14"/>
                <a:gd name="T48" fmla="*/ 6 w 19"/>
                <a:gd name="T49" fmla="*/ 13 h 14"/>
                <a:gd name="T50" fmla="*/ 6 w 19"/>
                <a:gd name="T51" fmla="*/ 10 h 14"/>
                <a:gd name="T52" fmla="*/ 12 w 19"/>
                <a:gd name="T53" fmla="*/ 11 h 14"/>
                <a:gd name="T54" fmla="*/ 13 w 19"/>
                <a:gd name="T55" fmla="*/ 10 h 14"/>
                <a:gd name="T56" fmla="*/ 15 w 19"/>
                <a:gd name="T57" fmla="*/ 10 h 14"/>
                <a:gd name="T58" fmla="*/ 16 w 19"/>
                <a:gd name="T59" fmla="*/ 9 h 14"/>
                <a:gd name="T60" fmla="*/ 18 w 19"/>
                <a:gd name="T61" fmla="*/ 9 h 14"/>
                <a:gd name="T62" fmla="*/ 19 w 19"/>
                <a:gd name="T63" fmla="*/ 8 h 14"/>
                <a:gd name="T64" fmla="*/ 19 w 19"/>
                <a:gd name="T65"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9" h="14">
                  <a:moveTo>
                    <a:pt x="19" y="8"/>
                  </a:moveTo>
                  <a:cubicBezTo>
                    <a:pt x="18" y="8"/>
                    <a:pt x="18" y="8"/>
                    <a:pt x="18" y="8"/>
                  </a:cubicBezTo>
                  <a:cubicBezTo>
                    <a:pt x="17" y="8"/>
                    <a:pt x="18" y="6"/>
                    <a:pt x="17" y="6"/>
                  </a:cubicBezTo>
                  <a:cubicBezTo>
                    <a:pt x="17" y="6"/>
                    <a:pt x="17" y="7"/>
                    <a:pt x="16" y="6"/>
                  </a:cubicBezTo>
                  <a:cubicBezTo>
                    <a:pt x="16" y="6"/>
                    <a:pt x="16" y="6"/>
                    <a:pt x="15" y="6"/>
                  </a:cubicBezTo>
                  <a:cubicBezTo>
                    <a:pt x="15" y="6"/>
                    <a:pt x="15" y="5"/>
                    <a:pt x="15" y="5"/>
                  </a:cubicBezTo>
                  <a:cubicBezTo>
                    <a:pt x="15" y="4"/>
                    <a:pt x="14" y="4"/>
                    <a:pt x="14" y="3"/>
                  </a:cubicBezTo>
                  <a:cubicBezTo>
                    <a:pt x="13" y="3"/>
                    <a:pt x="13" y="2"/>
                    <a:pt x="13" y="2"/>
                  </a:cubicBezTo>
                  <a:cubicBezTo>
                    <a:pt x="13" y="2"/>
                    <a:pt x="13" y="1"/>
                    <a:pt x="13" y="1"/>
                  </a:cubicBezTo>
                  <a:cubicBezTo>
                    <a:pt x="12" y="1"/>
                    <a:pt x="12" y="1"/>
                    <a:pt x="12" y="1"/>
                  </a:cubicBezTo>
                  <a:cubicBezTo>
                    <a:pt x="11" y="0"/>
                    <a:pt x="11" y="1"/>
                    <a:pt x="10" y="1"/>
                  </a:cubicBezTo>
                  <a:cubicBezTo>
                    <a:pt x="9" y="2"/>
                    <a:pt x="8" y="2"/>
                    <a:pt x="8" y="2"/>
                  </a:cubicBezTo>
                  <a:cubicBezTo>
                    <a:pt x="8" y="3"/>
                    <a:pt x="7" y="3"/>
                    <a:pt x="7" y="3"/>
                  </a:cubicBezTo>
                  <a:cubicBezTo>
                    <a:pt x="6" y="3"/>
                    <a:pt x="6" y="2"/>
                    <a:pt x="6" y="3"/>
                  </a:cubicBezTo>
                  <a:cubicBezTo>
                    <a:pt x="6" y="4"/>
                    <a:pt x="5" y="4"/>
                    <a:pt x="5" y="4"/>
                  </a:cubicBezTo>
                  <a:cubicBezTo>
                    <a:pt x="5" y="5"/>
                    <a:pt x="4" y="5"/>
                    <a:pt x="3" y="4"/>
                  </a:cubicBezTo>
                  <a:cubicBezTo>
                    <a:pt x="3" y="4"/>
                    <a:pt x="3" y="6"/>
                    <a:pt x="3" y="6"/>
                  </a:cubicBezTo>
                  <a:cubicBezTo>
                    <a:pt x="3" y="6"/>
                    <a:pt x="2" y="6"/>
                    <a:pt x="2" y="7"/>
                  </a:cubicBezTo>
                  <a:cubicBezTo>
                    <a:pt x="2" y="8"/>
                    <a:pt x="0" y="8"/>
                    <a:pt x="0" y="8"/>
                  </a:cubicBezTo>
                  <a:cubicBezTo>
                    <a:pt x="0" y="8"/>
                    <a:pt x="0" y="9"/>
                    <a:pt x="0" y="10"/>
                  </a:cubicBezTo>
                  <a:cubicBezTo>
                    <a:pt x="0" y="10"/>
                    <a:pt x="0" y="11"/>
                    <a:pt x="0" y="12"/>
                  </a:cubicBezTo>
                  <a:cubicBezTo>
                    <a:pt x="0" y="12"/>
                    <a:pt x="0" y="12"/>
                    <a:pt x="1" y="12"/>
                  </a:cubicBezTo>
                  <a:cubicBezTo>
                    <a:pt x="1" y="13"/>
                    <a:pt x="2" y="14"/>
                    <a:pt x="3" y="13"/>
                  </a:cubicBezTo>
                  <a:cubicBezTo>
                    <a:pt x="3" y="13"/>
                    <a:pt x="5" y="13"/>
                    <a:pt x="5" y="13"/>
                  </a:cubicBezTo>
                  <a:cubicBezTo>
                    <a:pt x="6" y="13"/>
                    <a:pt x="6" y="13"/>
                    <a:pt x="6" y="13"/>
                  </a:cubicBezTo>
                  <a:cubicBezTo>
                    <a:pt x="6" y="12"/>
                    <a:pt x="6" y="11"/>
                    <a:pt x="6" y="10"/>
                  </a:cubicBezTo>
                  <a:cubicBezTo>
                    <a:pt x="6" y="10"/>
                    <a:pt x="11" y="10"/>
                    <a:pt x="12" y="11"/>
                  </a:cubicBezTo>
                  <a:cubicBezTo>
                    <a:pt x="12" y="11"/>
                    <a:pt x="12" y="10"/>
                    <a:pt x="13" y="10"/>
                  </a:cubicBezTo>
                  <a:cubicBezTo>
                    <a:pt x="13" y="10"/>
                    <a:pt x="14" y="10"/>
                    <a:pt x="15" y="10"/>
                  </a:cubicBezTo>
                  <a:cubicBezTo>
                    <a:pt x="15" y="10"/>
                    <a:pt x="16" y="9"/>
                    <a:pt x="16" y="9"/>
                  </a:cubicBezTo>
                  <a:cubicBezTo>
                    <a:pt x="16" y="9"/>
                    <a:pt x="18" y="9"/>
                    <a:pt x="18" y="9"/>
                  </a:cubicBezTo>
                  <a:cubicBezTo>
                    <a:pt x="18" y="9"/>
                    <a:pt x="19" y="9"/>
                    <a:pt x="19" y="8"/>
                  </a:cubicBezTo>
                  <a:cubicBezTo>
                    <a:pt x="19" y="8"/>
                    <a:pt x="19" y="8"/>
                    <a:pt x="19"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7" name="Freeform 214">
              <a:extLst>
                <a:ext uri="{FF2B5EF4-FFF2-40B4-BE49-F238E27FC236}">
                  <a16:creationId xmlns:a16="http://schemas.microsoft.com/office/drawing/2014/main" id="{25370265-508B-48ED-8617-1427D40C82AF}"/>
                </a:ext>
              </a:extLst>
            </p:cNvPr>
            <p:cNvSpPr>
              <a:spLocks/>
            </p:cNvSpPr>
            <p:nvPr/>
          </p:nvSpPr>
          <p:spPr bwMode="auto">
            <a:xfrm>
              <a:off x="-3521075" y="2030413"/>
              <a:ext cx="130175" cy="100013"/>
            </a:xfrm>
            <a:custGeom>
              <a:avLst/>
              <a:gdLst>
                <a:gd name="T0" fmla="*/ 34 w 36"/>
                <a:gd name="T1" fmla="*/ 4 h 28"/>
                <a:gd name="T2" fmla="*/ 34 w 36"/>
                <a:gd name="T3" fmla="*/ 1 h 28"/>
                <a:gd name="T4" fmla="*/ 32 w 36"/>
                <a:gd name="T5" fmla="*/ 2 h 28"/>
                <a:gd name="T6" fmla="*/ 31 w 36"/>
                <a:gd name="T7" fmla="*/ 1 h 28"/>
                <a:gd name="T8" fmla="*/ 27 w 36"/>
                <a:gd name="T9" fmla="*/ 0 h 28"/>
                <a:gd name="T10" fmla="*/ 18 w 36"/>
                <a:gd name="T11" fmla="*/ 6 h 28"/>
                <a:gd name="T12" fmla="*/ 13 w 36"/>
                <a:gd name="T13" fmla="*/ 10 h 28"/>
                <a:gd name="T14" fmla="*/ 10 w 36"/>
                <a:gd name="T15" fmla="*/ 11 h 28"/>
                <a:gd name="T16" fmla="*/ 9 w 36"/>
                <a:gd name="T17" fmla="*/ 11 h 28"/>
                <a:gd name="T18" fmla="*/ 9 w 36"/>
                <a:gd name="T19" fmla="*/ 17 h 28"/>
                <a:gd name="T20" fmla="*/ 8 w 36"/>
                <a:gd name="T21" fmla="*/ 19 h 28"/>
                <a:gd name="T22" fmla="*/ 7 w 36"/>
                <a:gd name="T23" fmla="*/ 20 h 28"/>
                <a:gd name="T24" fmla="*/ 3 w 36"/>
                <a:gd name="T25" fmla="*/ 20 h 28"/>
                <a:gd name="T26" fmla="*/ 2 w 36"/>
                <a:gd name="T27" fmla="*/ 21 h 28"/>
                <a:gd name="T28" fmla="*/ 0 w 36"/>
                <a:gd name="T29" fmla="*/ 21 h 28"/>
                <a:gd name="T30" fmla="*/ 0 w 36"/>
                <a:gd name="T31" fmla="*/ 22 h 28"/>
                <a:gd name="T32" fmla="*/ 1 w 36"/>
                <a:gd name="T33" fmla="*/ 23 h 28"/>
                <a:gd name="T34" fmla="*/ 2 w 36"/>
                <a:gd name="T35" fmla="*/ 25 h 28"/>
                <a:gd name="T36" fmla="*/ 2 w 36"/>
                <a:gd name="T37" fmla="*/ 26 h 28"/>
                <a:gd name="T38" fmla="*/ 3 w 36"/>
                <a:gd name="T39" fmla="*/ 26 h 28"/>
                <a:gd name="T40" fmla="*/ 4 w 36"/>
                <a:gd name="T41" fmla="*/ 26 h 28"/>
                <a:gd name="T42" fmla="*/ 5 w 36"/>
                <a:gd name="T43" fmla="*/ 28 h 28"/>
                <a:gd name="T44" fmla="*/ 6 w 36"/>
                <a:gd name="T45" fmla="*/ 28 h 28"/>
                <a:gd name="T46" fmla="*/ 6 w 36"/>
                <a:gd name="T47" fmla="*/ 27 h 28"/>
                <a:gd name="T48" fmla="*/ 7 w 36"/>
                <a:gd name="T49" fmla="*/ 28 h 28"/>
                <a:gd name="T50" fmla="*/ 8 w 36"/>
                <a:gd name="T51" fmla="*/ 28 h 28"/>
                <a:gd name="T52" fmla="*/ 9 w 36"/>
                <a:gd name="T53" fmla="*/ 26 h 28"/>
                <a:gd name="T54" fmla="*/ 10 w 36"/>
                <a:gd name="T55" fmla="*/ 24 h 28"/>
                <a:gd name="T56" fmla="*/ 12 w 36"/>
                <a:gd name="T57" fmla="*/ 24 h 28"/>
                <a:gd name="T58" fmla="*/ 13 w 36"/>
                <a:gd name="T59" fmla="*/ 24 h 28"/>
                <a:gd name="T60" fmla="*/ 15 w 36"/>
                <a:gd name="T61" fmla="*/ 24 h 28"/>
                <a:gd name="T62" fmla="*/ 16 w 36"/>
                <a:gd name="T63" fmla="*/ 25 h 28"/>
                <a:gd name="T64" fmla="*/ 18 w 36"/>
                <a:gd name="T65" fmla="*/ 25 h 28"/>
                <a:gd name="T66" fmla="*/ 20 w 36"/>
                <a:gd name="T67" fmla="*/ 26 h 28"/>
                <a:gd name="T68" fmla="*/ 22 w 36"/>
                <a:gd name="T69" fmla="*/ 26 h 28"/>
                <a:gd name="T70" fmla="*/ 24 w 36"/>
                <a:gd name="T71" fmla="*/ 25 h 28"/>
                <a:gd name="T72" fmla="*/ 27 w 36"/>
                <a:gd name="T73" fmla="*/ 25 h 28"/>
                <a:gd name="T74" fmla="*/ 29 w 36"/>
                <a:gd name="T75" fmla="*/ 25 h 28"/>
                <a:gd name="T76" fmla="*/ 31 w 36"/>
                <a:gd name="T77" fmla="*/ 24 h 28"/>
                <a:gd name="T78" fmla="*/ 31 w 36"/>
                <a:gd name="T79" fmla="*/ 24 h 28"/>
                <a:gd name="T80" fmla="*/ 31 w 36"/>
                <a:gd name="T81" fmla="*/ 23 h 28"/>
                <a:gd name="T82" fmla="*/ 31 w 36"/>
                <a:gd name="T83" fmla="*/ 21 h 28"/>
                <a:gd name="T84" fmla="*/ 35 w 36"/>
                <a:gd name="T85" fmla="*/ 16 h 28"/>
                <a:gd name="T86" fmla="*/ 35 w 36"/>
                <a:gd name="T87" fmla="*/ 11 h 28"/>
                <a:gd name="T88" fmla="*/ 36 w 36"/>
                <a:gd name="T89" fmla="*/ 8 h 28"/>
                <a:gd name="T90" fmla="*/ 35 w 36"/>
                <a:gd name="T91" fmla="*/ 6 h 28"/>
                <a:gd name="T92" fmla="*/ 34 w 36"/>
                <a:gd name="T93" fmla="*/ 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6" h="28">
                  <a:moveTo>
                    <a:pt x="34" y="4"/>
                  </a:moveTo>
                  <a:cubicBezTo>
                    <a:pt x="34" y="4"/>
                    <a:pt x="34" y="2"/>
                    <a:pt x="34" y="1"/>
                  </a:cubicBezTo>
                  <a:cubicBezTo>
                    <a:pt x="32" y="2"/>
                    <a:pt x="32" y="2"/>
                    <a:pt x="32" y="2"/>
                  </a:cubicBezTo>
                  <a:cubicBezTo>
                    <a:pt x="32" y="2"/>
                    <a:pt x="32" y="1"/>
                    <a:pt x="31" y="1"/>
                  </a:cubicBezTo>
                  <a:cubicBezTo>
                    <a:pt x="30" y="0"/>
                    <a:pt x="27" y="0"/>
                    <a:pt x="27" y="0"/>
                  </a:cubicBezTo>
                  <a:cubicBezTo>
                    <a:pt x="18" y="6"/>
                    <a:pt x="18" y="6"/>
                    <a:pt x="18" y="6"/>
                  </a:cubicBezTo>
                  <a:cubicBezTo>
                    <a:pt x="13" y="10"/>
                    <a:pt x="13" y="10"/>
                    <a:pt x="13" y="10"/>
                  </a:cubicBezTo>
                  <a:cubicBezTo>
                    <a:pt x="13" y="10"/>
                    <a:pt x="10" y="11"/>
                    <a:pt x="10" y="11"/>
                  </a:cubicBezTo>
                  <a:cubicBezTo>
                    <a:pt x="10" y="11"/>
                    <a:pt x="9" y="11"/>
                    <a:pt x="9" y="11"/>
                  </a:cubicBezTo>
                  <a:cubicBezTo>
                    <a:pt x="9" y="13"/>
                    <a:pt x="9" y="17"/>
                    <a:pt x="9" y="17"/>
                  </a:cubicBezTo>
                  <a:cubicBezTo>
                    <a:pt x="9" y="17"/>
                    <a:pt x="9" y="18"/>
                    <a:pt x="8" y="19"/>
                  </a:cubicBezTo>
                  <a:cubicBezTo>
                    <a:pt x="8" y="19"/>
                    <a:pt x="8" y="20"/>
                    <a:pt x="7" y="20"/>
                  </a:cubicBezTo>
                  <a:cubicBezTo>
                    <a:pt x="6" y="20"/>
                    <a:pt x="4" y="20"/>
                    <a:pt x="3" y="20"/>
                  </a:cubicBezTo>
                  <a:cubicBezTo>
                    <a:pt x="3" y="20"/>
                    <a:pt x="2" y="21"/>
                    <a:pt x="2" y="21"/>
                  </a:cubicBezTo>
                  <a:cubicBezTo>
                    <a:pt x="1" y="21"/>
                    <a:pt x="1" y="21"/>
                    <a:pt x="0" y="21"/>
                  </a:cubicBezTo>
                  <a:cubicBezTo>
                    <a:pt x="0" y="21"/>
                    <a:pt x="0" y="22"/>
                    <a:pt x="0" y="22"/>
                  </a:cubicBezTo>
                  <a:cubicBezTo>
                    <a:pt x="0" y="22"/>
                    <a:pt x="0" y="23"/>
                    <a:pt x="1" y="23"/>
                  </a:cubicBezTo>
                  <a:cubicBezTo>
                    <a:pt x="1" y="24"/>
                    <a:pt x="2" y="24"/>
                    <a:pt x="2" y="25"/>
                  </a:cubicBezTo>
                  <a:cubicBezTo>
                    <a:pt x="2" y="25"/>
                    <a:pt x="2" y="26"/>
                    <a:pt x="2" y="26"/>
                  </a:cubicBezTo>
                  <a:cubicBezTo>
                    <a:pt x="3" y="26"/>
                    <a:pt x="3" y="26"/>
                    <a:pt x="3" y="26"/>
                  </a:cubicBezTo>
                  <a:cubicBezTo>
                    <a:pt x="4" y="27"/>
                    <a:pt x="4" y="26"/>
                    <a:pt x="4" y="26"/>
                  </a:cubicBezTo>
                  <a:cubicBezTo>
                    <a:pt x="5" y="26"/>
                    <a:pt x="4" y="28"/>
                    <a:pt x="5" y="28"/>
                  </a:cubicBezTo>
                  <a:cubicBezTo>
                    <a:pt x="5" y="28"/>
                    <a:pt x="5" y="28"/>
                    <a:pt x="6" y="28"/>
                  </a:cubicBezTo>
                  <a:cubicBezTo>
                    <a:pt x="5" y="27"/>
                    <a:pt x="6" y="27"/>
                    <a:pt x="6" y="27"/>
                  </a:cubicBezTo>
                  <a:cubicBezTo>
                    <a:pt x="7" y="27"/>
                    <a:pt x="6" y="28"/>
                    <a:pt x="7" y="28"/>
                  </a:cubicBezTo>
                  <a:cubicBezTo>
                    <a:pt x="8" y="28"/>
                    <a:pt x="8" y="28"/>
                    <a:pt x="8" y="28"/>
                  </a:cubicBezTo>
                  <a:cubicBezTo>
                    <a:pt x="8" y="27"/>
                    <a:pt x="9" y="26"/>
                    <a:pt x="9" y="26"/>
                  </a:cubicBezTo>
                  <a:cubicBezTo>
                    <a:pt x="9" y="26"/>
                    <a:pt x="9" y="24"/>
                    <a:pt x="10" y="24"/>
                  </a:cubicBezTo>
                  <a:cubicBezTo>
                    <a:pt x="10" y="24"/>
                    <a:pt x="11" y="24"/>
                    <a:pt x="12" y="24"/>
                  </a:cubicBezTo>
                  <a:cubicBezTo>
                    <a:pt x="12" y="24"/>
                    <a:pt x="13" y="23"/>
                    <a:pt x="13" y="24"/>
                  </a:cubicBezTo>
                  <a:cubicBezTo>
                    <a:pt x="14" y="24"/>
                    <a:pt x="15" y="24"/>
                    <a:pt x="15" y="24"/>
                  </a:cubicBezTo>
                  <a:cubicBezTo>
                    <a:pt x="15" y="25"/>
                    <a:pt x="16" y="26"/>
                    <a:pt x="16" y="25"/>
                  </a:cubicBezTo>
                  <a:cubicBezTo>
                    <a:pt x="17" y="25"/>
                    <a:pt x="18" y="25"/>
                    <a:pt x="18" y="25"/>
                  </a:cubicBezTo>
                  <a:cubicBezTo>
                    <a:pt x="19" y="25"/>
                    <a:pt x="20" y="26"/>
                    <a:pt x="20" y="26"/>
                  </a:cubicBezTo>
                  <a:cubicBezTo>
                    <a:pt x="20" y="26"/>
                    <a:pt x="22" y="26"/>
                    <a:pt x="22" y="26"/>
                  </a:cubicBezTo>
                  <a:cubicBezTo>
                    <a:pt x="23" y="25"/>
                    <a:pt x="23" y="25"/>
                    <a:pt x="24" y="25"/>
                  </a:cubicBezTo>
                  <a:cubicBezTo>
                    <a:pt x="25" y="25"/>
                    <a:pt x="27" y="25"/>
                    <a:pt x="27" y="25"/>
                  </a:cubicBezTo>
                  <a:cubicBezTo>
                    <a:pt x="27" y="25"/>
                    <a:pt x="28" y="25"/>
                    <a:pt x="29" y="25"/>
                  </a:cubicBezTo>
                  <a:cubicBezTo>
                    <a:pt x="29" y="25"/>
                    <a:pt x="30" y="24"/>
                    <a:pt x="31" y="24"/>
                  </a:cubicBezTo>
                  <a:cubicBezTo>
                    <a:pt x="31" y="24"/>
                    <a:pt x="31" y="24"/>
                    <a:pt x="31" y="24"/>
                  </a:cubicBezTo>
                  <a:cubicBezTo>
                    <a:pt x="31" y="23"/>
                    <a:pt x="31" y="23"/>
                    <a:pt x="31" y="23"/>
                  </a:cubicBezTo>
                  <a:cubicBezTo>
                    <a:pt x="31" y="22"/>
                    <a:pt x="31" y="22"/>
                    <a:pt x="31" y="21"/>
                  </a:cubicBezTo>
                  <a:cubicBezTo>
                    <a:pt x="32" y="20"/>
                    <a:pt x="35" y="16"/>
                    <a:pt x="35" y="16"/>
                  </a:cubicBezTo>
                  <a:cubicBezTo>
                    <a:pt x="35" y="16"/>
                    <a:pt x="35" y="11"/>
                    <a:pt x="35" y="11"/>
                  </a:cubicBezTo>
                  <a:cubicBezTo>
                    <a:pt x="35" y="10"/>
                    <a:pt x="35" y="9"/>
                    <a:pt x="36" y="8"/>
                  </a:cubicBezTo>
                  <a:cubicBezTo>
                    <a:pt x="36" y="7"/>
                    <a:pt x="35" y="7"/>
                    <a:pt x="35" y="6"/>
                  </a:cubicBezTo>
                  <a:cubicBezTo>
                    <a:pt x="35" y="5"/>
                    <a:pt x="34" y="5"/>
                    <a:pt x="34"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8" name="Freeform 215">
              <a:extLst>
                <a:ext uri="{FF2B5EF4-FFF2-40B4-BE49-F238E27FC236}">
                  <a16:creationId xmlns:a16="http://schemas.microsoft.com/office/drawing/2014/main" id="{EEBF3900-F662-430A-A452-D14BEAB15588}"/>
                </a:ext>
              </a:extLst>
            </p:cNvPr>
            <p:cNvSpPr>
              <a:spLocks/>
            </p:cNvSpPr>
            <p:nvPr/>
          </p:nvSpPr>
          <p:spPr bwMode="auto">
            <a:xfrm>
              <a:off x="-3408363" y="2030413"/>
              <a:ext cx="82550" cy="139700"/>
            </a:xfrm>
            <a:custGeom>
              <a:avLst/>
              <a:gdLst>
                <a:gd name="T0" fmla="*/ 23 w 23"/>
                <a:gd name="T1" fmla="*/ 10 h 39"/>
                <a:gd name="T2" fmla="*/ 5 w 23"/>
                <a:gd name="T3" fmla="*/ 0 h 39"/>
                <a:gd name="T4" fmla="*/ 3 w 23"/>
                <a:gd name="T5" fmla="*/ 1 h 39"/>
                <a:gd name="T6" fmla="*/ 3 w 23"/>
                <a:gd name="T7" fmla="*/ 4 h 39"/>
                <a:gd name="T8" fmla="*/ 4 w 23"/>
                <a:gd name="T9" fmla="*/ 6 h 39"/>
                <a:gd name="T10" fmla="*/ 5 w 23"/>
                <a:gd name="T11" fmla="*/ 8 h 39"/>
                <a:gd name="T12" fmla="*/ 4 w 23"/>
                <a:gd name="T13" fmla="*/ 11 h 39"/>
                <a:gd name="T14" fmla="*/ 4 w 23"/>
                <a:gd name="T15" fmla="*/ 16 h 39"/>
                <a:gd name="T16" fmla="*/ 0 w 23"/>
                <a:gd name="T17" fmla="*/ 21 h 39"/>
                <a:gd name="T18" fmla="*/ 0 w 23"/>
                <a:gd name="T19" fmla="*/ 23 h 39"/>
                <a:gd name="T20" fmla="*/ 0 w 23"/>
                <a:gd name="T21" fmla="*/ 24 h 39"/>
                <a:gd name="T22" fmla="*/ 0 w 23"/>
                <a:gd name="T23" fmla="*/ 24 h 39"/>
                <a:gd name="T24" fmla="*/ 1 w 23"/>
                <a:gd name="T25" fmla="*/ 25 h 39"/>
                <a:gd name="T26" fmla="*/ 3 w 23"/>
                <a:gd name="T27" fmla="*/ 27 h 39"/>
                <a:gd name="T28" fmla="*/ 3 w 23"/>
                <a:gd name="T29" fmla="*/ 29 h 39"/>
                <a:gd name="T30" fmla="*/ 4 w 23"/>
                <a:gd name="T31" fmla="*/ 32 h 39"/>
                <a:gd name="T32" fmla="*/ 3 w 23"/>
                <a:gd name="T33" fmla="*/ 33 h 39"/>
                <a:gd name="T34" fmla="*/ 1 w 23"/>
                <a:gd name="T35" fmla="*/ 33 h 39"/>
                <a:gd name="T36" fmla="*/ 2 w 23"/>
                <a:gd name="T37" fmla="*/ 35 h 39"/>
                <a:gd name="T38" fmla="*/ 4 w 23"/>
                <a:gd name="T39" fmla="*/ 37 h 39"/>
                <a:gd name="T40" fmla="*/ 4 w 23"/>
                <a:gd name="T41" fmla="*/ 38 h 39"/>
                <a:gd name="T42" fmla="*/ 6 w 23"/>
                <a:gd name="T43" fmla="*/ 38 h 39"/>
                <a:gd name="T44" fmla="*/ 7 w 23"/>
                <a:gd name="T45" fmla="*/ 38 h 39"/>
                <a:gd name="T46" fmla="*/ 10 w 23"/>
                <a:gd name="T47" fmla="*/ 37 h 39"/>
                <a:gd name="T48" fmla="*/ 12 w 23"/>
                <a:gd name="T49" fmla="*/ 36 h 39"/>
                <a:gd name="T50" fmla="*/ 12 w 23"/>
                <a:gd name="T51" fmla="*/ 35 h 39"/>
                <a:gd name="T52" fmla="*/ 15 w 23"/>
                <a:gd name="T53" fmla="*/ 34 h 39"/>
                <a:gd name="T54" fmla="*/ 18 w 23"/>
                <a:gd name="T55" fmla="*/ 32 h 39"/>
                <a:gd name="T56" fmla="*/ 18 w 23"/>
                <a:gd name="T57" fmla="*/ 31 h 39"/>
                <a:gd name="T58" fmla="*/ 20 w 23"/>
                <a:gd name="T59" fmla="*/ 30 h 39"/>
                <a:gd name="T60" fmla="*/ 20 w 23"/>
                <a:gd name="T61" fmla="*/ 30 h 39"/>
                <a:gd name="T62" fmla="*/ 20 w 23"/>
                <a:gd name="T63" fmla="*/ 30 h 39"/>
                <a:gd name="T64" fmla="*/ 21 w 23"/>
                <a:gd name="T65" fmla="*/ 29 h 39"/>
                <a:gd name="T66" fmla="*/ 19 w 23"/>
                <a:gd name="T67" fmla="*/ 28 h 39"/>
                <a:gd name="T68" fmla="*/ 19 w 23"/>
                <a:gd name="T69" fmla="*/ 26 h 39"/>
                <a:gd name="T70" fmla="*/ 19 w 23"/>
                <a:gd name="T71" fmla="*/ 25 h 39"/>
                <a:gd name="T72" fmla="*/ 19 w 23"/>
                <a:gd name="T73" fmla="*/ 23 h 39"/>
                <a:gd name="T74" fmla="*/ 20 w 23"/>
                <a:gd name="T75" fmla="*/ 21 h 39"/>
                <a:gd name="T76" fmla="*/ 21 w 23"/>
                <a:gd name="T77" fmla="*/ 20 h 39"/>
                <a:gd name="T78" fmla="*/ 23 w 23"/>
                <a:gd name="T79" fmla="*/ 18 h 39"/>
                <a:gd name="T80" fmla="*/ 23 w 23"/>
                <a:gd name="T81" fmla="*/ 16 h 39"/>
                <a:gd name="T82" fmla="*/ 23 w 23"/>
                <a:gd name="T83" fmla="*/ 1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3" h="39">
                  <a:moveTo>
                    <a:pt x="23" y="10"/>
                  </a:moveTo>
                  <a:cubicBezTo>
                    <a:pt x="5" y="0"/>
                    <a:pt x="5" y="0"/>
                    <a:pt x="5" y="0"/>
                  </a:cubicBezTo>
                  <a:cubicBezTo>
                    <a:pt x="3" y="1"/>
                    <a:pt x="3" y="1"/>
                    <a:pt x="3" y="1"/>
                  </a:cubicBezTo>
                  <a:cubicBezTo>
                    <a:pt x="3" y="2"/>
                    <a:pt x="3" y="4"/>
                    <a:pt x="3" y="4"/>
                  </a:cubicBezTo>
                  <a:cubicBezTo>
                    <a:pt x="3" y="5"/>
                    <a:pt x="4" y="5"/>
                    <a:pt x="4" y="6"/>
                  </a:cubicBezTo>
                  <a:cubicBezTo>
                    <a:pt x="4" y="7"/>
                    <a:pt x="5" y="7"/>
                    <a:pt x="5" y="8"/>
                  </a:cubicBezTo>
                  <a:cubicBezTo>
                    <a:pt x="4" y="9"/>
                    <a:pt x="4" y="10"/>
                    <a:pt x="4" y="11"/>
                  </a:cubicBezTo>
                  <a:cubicBezTo>
                    <a:pt x="4" y="11"/>
                    <a:pt x="4" y="16"/>
                    <a:pt x="4" y="16"/>
                  </a:cubicBezTo>
                  <a:cubicBezTo>
                    <a:pt x="4" y="16"/>
                    <a:pt x="1" y="20"/>
                    <a:pt x="0" y="21"/>
                  </a:cubicBezTo>
                  <a:cubicBezTo>
                    <a:pt x="0" y="22"/>
                    <a:pt x="0" y="22"/>
                    <a:pt x="0" y="23"/>
                  </a:cubicBezTo>
                  <a:cubicBezTo>
                    <a:pt x="0" y="23"/>
                    <a:pt x="0" y="23"/>
                    <a:pt x="0" y="24"/>
                  </a:cubicBezTo>
                  <a:cubicBezTo>
                    <a:pt x="0" y="24"/>
                    <a:pt x="0" y="24"/>
                    <a:pt x="0" y="24"/>
                  </a:cubicBezTo>
                  <a:cubicBezTo>
                    <a:pt x="1" y="25"/>
                    <a:pt x="1" y="25"/>
                    <a:pt x="1" y="25"/>
                  </a:cubicBezTo>
                  <a:cubicBezTo>
                    <a:pt x="2" y="25"/>
                    <a:pt x="3" y="27"/>
                    <a:pt x="3" y="27"/>
                  </a:cubicBezTo>
                  <a:cubicBezTo>
                    <a:pt x="3" y="28"/>
                    <a:pt x="3" y="28"/>
                    <a:pt x="3" y="29"/>
                  </a:cubicBezTo>
                  <a:cubicBezTo>
                    <a:pt x="3" y="31"/>
                    <a:pt x="4" y="32"/>
                    <a:pt x="4" y="32"/>
                  </a:cubicBezTo>
                  <a:cubicBezTo>
                    <a:pt x="4" y="33"/>
                    <a:pt x="4" y="33"/>
                    <a:pt x="3" y="33"/>
                  </a:cubicBezTo>
                  <a:cubicBezTo>
                    <a:pt x="2" y="33"/>
                    <a:pt x="1" y="33"/>
                    <a:pt x="1" y="33"/>
                  </a:cubicBezTo>
                  <a:cubicBezTo>
                    <a:pt x="1" y="33"/>
                    <a:pt x="1" y="34"/>
                    <a:pt x="2" y="35"/>
                  </a:cubicBezTo>
                  <a:cubicBezTo>
                    <a:pt x="3" y="35"/>
                    <a:pt x="3" y="36"/>
                    <a:pt x="4" y="37"/>
                  </a:cubicBezTo>
                  <a:cubicBezTo>
                    <a:pt x="4" y="37"/>
                    <a:pt x="4" y="38"/>
                    <a:pt x="4" y="38"/>
                  </a:cubicBezTo>
                  <a:cubicBezTo>
                    <a:pt x="5" y="39"/>
                    <a:pt x="5" y="39"/>
                    <a:pt x="6" y="38"/>
                  </a:cubicBezTo>
                  <a:cubicBezTo>
                    <a:pt x="6" y="37"/>
                    <a:pt x="7" y="39"/>
                    <a:pt x="7" y="38"/>
                  </a:cubicBezTo>
                  <a:cubicBezTo>
                    <a:pt x="8" y="37"/>
                    <a:pt x="9" y="37"/>
                    <a:pt x="10" y="37"/>
                  </a:cubicBezTo>
                  <a:cubicBezTo>
                    <a:pt x="10" y="37"/>
                    <a:pt x="11" y="36"/>
                    <a:pt x="12" y="36"/>
                  </a:cubicBezTo>
                  <a:cubicBezTo>
                    <a:pt x="12" y="36"/>
                    <a:pt x="11" y="35"/>
                    <a:pt x="12" y="35"/>
                  </a:cubicBezTo>
                  <a:cubicBezTo>
                    <a:pt x="13" y="34"/>
                    <a:pt x="15" y="35"/>
                    <a:pt x="15" y="34"/>
                  </a:cubicBezTo>
                  <a:cubicBezTo>
                    <a:pt x="16" y="33"/>
                    <a:pt x="17" y="32"/>
                    <a:pt x="18" y="32"/>
                  </a:cubicBezTo>
                  <a:cubicBezTo>
                    <a:pt x="18" y="31"/>
                    <a:pt x="18" y="31"/>
                    <a:pt x="18" y="31"/>
                  </a:cubicBezTo>
                  <a:cubicBezTo>
                    <a:pt x="19" y="30"/>
                    <a:pt x="20" y="30"/>
                    <a:pt x="20" y="30"/>
                  </a:cubicBezTo>
                  <a:cubicBezTo>
                    <a:pt x="20" y="30"/>
                    <a:pt x="20" y="30"/>
                    <a:pt x="20" y="30"/>
                  </a:cubicBezTo>
                  <a:cubicBezTo>
                    <a:pt x="20" y="30"/>
                    <a:pt x="20" y="30"/>
                    <a:pt x="20" y="30"/>
                  </a:cubicBezTo>
                  <a:cubicBezTo>
                    <a:pt x="21" y="29"/>
                    <a:pt x="21" y="29"/>
                    <a:pt x="21" y="29"/>
                  </a:cubicBezTo>
                  <a:cubicBezTo>
                    <a:pt x="21" y="29"/>
                    <a:pt x="19" y="28"/>
                    <a:pt x="19" y="28"/>
                  </a:cubicBezTo>
                  <a:cubicBezTo>
                    <a:pt x="19" y="27"/>
                    <a:pt x="20" y="26"/>
                    <a:pt x="19" y="26"/>
                  </a:cubicBezTo>
                  <a:cubicBezTo>
                    <a:pt x="18" y="26"/>
                    <a:pt x="18" y="25"/>
                    <a:pt x="19" y="25"/>
                  </a:cubicBezTo>
                  <a:cubicBezTo>
                    <a:pt x="19" y="24"/>
                    <a:pt x="18" y="23"/>
                    <a:pt x="19" y="23"/>
                  </a:cubicBezTo>
                  <a:cubicBezTo>
                    <a:pt x="20" y="23"/>
                    <a:pt x="19" y="21"/>
                    <a:pt x="20" y="21"/>
                  </a:cubicBezTo>
                  <a:cubicBezTo>
                    <a:pt x="21" y="21"/>
                    <a:pt x="21" y="20"/>
                    <a:pt x="21" y="20"/>
                  </a:cubicBezTo>
                  <a:cubicBezTo>
                    <a:pt x="21" y="19"/>
                    <a:pt x="22" y="18"/>
                    <a:pt x="23" y="18"/>
                  </a:cubicBezTo>
                  <a:cubicBezTo>
                    <a:pt x="23" y="18"/>
                    <a:pt x="23" y="16"/>
                    <a:pt x="23" y="16"/>
                  </a:cubicBezTo>
                  <a:lnTo>
                    <a:pt x="23" y="10"/>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9" name="Freeform 216">
              <a:extLst>
                <a:ext uri="{FF2B5EF4-FFF2-40B4-BE49-F238E27FC236}">
                  <a16:creationId xmlns:a16="http://schemas.microsoft.com/office/drawing/2014/main" id="{FB67BB0A-F44D-444E-8AA8-00E97C594169}"/>
                </a:ext>
              </a:extLst>
            </p:cNvPr>
            <p:cNvSpPr>
              <a:spLocks/>
            </p:cNvSpPr>
            <p:nvPr/>
          </p:nvSpPr>
          <p:spPr bwMode="auto">
            <a:xfrm>
              <a:off x="-3322638" y="1954213"/>
              <a:ext cx="95250" cy="90488"/>
            </a:xfrm>
            <a:custGeom>
              <a:avLst/>
              <a:gdLst>
                <a:gd name="T0" fmla="*/ 24 w 26"/>
                <a:gd name="T1" fmla="*/ 5 h 25"/>
                <a:gd name="T2" fmla="*/ 23 w 26"/>
                <a:gd name="T3" fmla="*/ 1 h 25"/>
                <a:gd name="T4" fmla="*/ 22 w 26"/>
                <a:gd name="T5" fmla="*/ 1 h 25"/>
                <a:gd name="T6" fmla="*/ 20 w 26"/>
                <a:gd name="T7" fmla="*/ 1 h 25"/>
                <a:gd name="T8" fmla="*/ 17 w 26"/>
                <a:gd name="T9" fmla="*/ 1 h 25"/>
                <a:gd name="T10" fmla="*/ 12 w 26"/>
                <a:gd name="T11" fmla="*/ 1 h 25"/>
                <a:gd name="T12" fmla="*/ 9 w 26"/>
                <a:gd name="T13" fmla="*/ 2 h 25"/>
                <a:gd name="T14" fmla="*/ 5 w 26"/>
                <a:gd name="T15" fmla="*/ 0 h 25"/>
                <a:gd name="T16" fmla="*/ 2 w 26"/>
                <a:gd name="T17" fmla="*/ 0 h 25"/>
                <a:gd name="T18" fmla="*/ 1 w 26"/>
                <a:gd name="T19" fmla="*/ 0 h 25"/>
                <a:gd name="T20" fmla="*/ 1 w 26"/>
                <a:gd name="T21" fmla="*/ 3 h 25"/>
                <a:gd name="T22" fmla="*/ 1 w 26"/>
                <a:gd name="T23" fmla="*/ 7 h 25"/>
                <a:gd name="T24" fmla="*/ 1 w 26"/>
                <a:gd name="T25" fmla="*/ 24 h 25"/>
                <a:gd name="T26" fmla="*/ 15 w 26"/>
                <a:gd name="T27" fmla="*/ 24 h 25"/>
                <a:gd name="T28" fmla="*/ 16 w 26"/>
                <a:gd name="T29" fmla="*/ 24 h 25"/>
                <a:gd name="T30" fmla="*/ 17 w 26"/>
                <a:gd name="T31" fmla="*/ 24 h 25"/>
                <a:gd name="T32" fmla="*/ 20 w 26"/>
                <a:gd name="T33" fmla="*/ 24 h 25"/>
                <a:gd name="T34" fmla="*/ 22 w 26"/>
                <a:gd name="T35" fmla="*/ 25 h 25"/>
                <a:gd name="T36" fmla="*/ 23 w 26"/>
                <a:gd name="T37" fmla="*/ 24 h 25"/>
                <a:gd name="T38" fmla="*/ 24 w 26"/>
                <a:gd name="T39" fmla="*/ 22 h 25"/>
                <a:gd name="T40" fmla="*/ 26 w 26"/>
                <a:gd name="T41" fmla="*/ 21 h 25"/>
                <a:gd name="T42" fmla="*/ 26 w 26"/>
                <a:gd name="T43" fmla="*/ 21 h 25"/>
                <a:gd name="T44" fmla="*/ 26 w 26"/>
                <a:gd name="T45" fmla="*/ 20 h 25"/>
                <a:gd name="T46" fmla="*/ 25 w 26"/>
                <a:gd name="T47" fmla="*/ 18 h 25"/>
                <a:gd name="T48" fmla="*/ 22 w 26"/>
                <a:gd name="T49" fmla="*/ 13 h 25"/>
                <a:gd name="T50" fmla="*/ 21 w 26"/>
                <a:gd name="T51" fmla="*/ 11 h 25"/>
                <a:gd name="T52" fmla="*/ 20 w 26"/>
                <a:gd name="T53" fmla="*/ 8 h 25"/>
                <a:gd name="T54" fmla="*/ 18 w 26"/>
                <a:gd name="T55" fmla="*/ 4 h 25"/>
                <a:gd name="T56" fmla="*/ 20 w 26"/>
                <a:gd name="T57" fmla="*/ 7 h 25"/>
                <a:gd name="T58" fmla="*/ 22 w 26"/>
                <a:gd name="T59" fmla="*/ 10 h 25"/>
                <a:gd name="T60" fmla="*/ 24 w 26"/>
                <a:gd name="T61" fmla="*/ 7 h 25"/>
                <a:gd name="T62" fmla="*/ 24 w 26"/>
                <a:gd name="T63" fmla="*/ 7 h 25"/>
                <a:gd name="T64" fmla="*/ 24 w 26"/>
                <a:gd name="T65" fmla="*/ 6 h 25"/>
                <a:gd name="T66" fmla="*/ 24 w 26"/>
                <a:gd name="T67" fmla="*/ 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6" h="25">
                  <a:moveTo>
                    <a:pt x="24" y="5"/>
                  </a:moveTo>
                  <a:cubicBezTo>
                    <a:pt x="23" y="1"/>
                    <a:pt x="23" y="1"/>
                    <a:pt x="23" y="1"/>
                  </a:cubicBezTo>
                  <a:cubicBezTo>
                    <a:pt x="22" y="1"/>
                    <a:pt x="22" y="1"/>
                    <a:pt x="22" y="1"/>
                  </a:cubicBezTo>
                  <a:cubicBezTo>
                    <a:pt x="22" y="2"/>
                    <a:pt x="21" y="1"/>
                    <a:pt x="20" y="1"/>
                  </a:cubicBezTo>
                  <a:cubicBezTo>
                    <a:pt x="19" y="2"/>
                    <a:pt x="18" y="1"/>
                    <a:pt x="17" y="1"/>
                  </a:cubicBezTo>
                  <a:cubicBezTo>
                    <a:pt x="16" y="0"/>
                    <a:pt x="13" y="1"/>
                    <a:pt x="12" y="1"/>
                  </a:cubicBezTo>
                  <a:cubicBezTo>
                    <a:pt x="12" y="2"/>
                    <a:pt x="10" y="2"/>
                    <a:pt x="9" y="2"/>
                  </a:cubicBezTo>
                  <a:cubicBezTo>
                    <a:pt x="8" y="1"/>
                    <a:pt x="7" y="1"/>
                    <a:pt x="5" y="0"/>
                  </a:cubicBezTo>
                  <a:cubicBezTo>
                    <a:pt x="3" y="0"/>
                    <a:pt x="2" y="0"/>
                    <a:pt x="2" y="0"/>
                  </a:cubicBezTo>
                  <a:cubicBezTo>
                    <a:pt x="2" y="0"/>
                    <a:pt x="2" y="0"/>
                    <a:pt x="1" y="0"/>
                  </a:cubicBezTo>
                  <a:cubicBezTo>
                    <a:pt x="1" y="2"/>
                    <a:pt x="2" y="2"/>
                    <a:pt x="1" y="3"/>
                  </a:cubicBezTo>
                  <a:cubicBezTo>
                    <a:pt x="0" y="4"/>
                    <a:pt x="1" y="5"/>
                    <a:pt x="1" y="7"/>
                  </a:cubicBezTo>
                  <a:cubicBezTo>
                    <a:pt x="1" y="8"/>
                    <a:pt x="1" y="18"/>
                    <a:pt x="1" y="24"/>
                  </a:cubicBezTo>
                  <a:cubicBezTo>
                    <a:pt x="15" y="24"/>
                    <a:pt x="15" y="24"/>
                    <a:pt x="15" y="24"/>
                  </a:cubicBezTo>
                  <a:cubicBezTo>
                    <a:pt x="15" y="24"/>
                    <a:pt x="16" y="24"/>
                    <a:pt x="16" y="24"/>
                  </a:cubicBezTo>
                  <a:cubicBezTo>
                    <a:pt x="17" y="24"/>
                    <a:pt x="17" y="24"/>
                    <a:pt x="17" y="24"/>
                  </a:cubicBezTo>
                  <a:cubicBezTo>
                    <a:pt x="20" y="24"/>
                    <a:pt x="20" y="24"/>
                    <a:pt x="20" y="24"/>
                  </a:cubicBezTo>
                  <a:cubicBezTo>
                    <a:pt x="20" y="24"/>
                    <a:pt x="21" y="25"/>
                    <a:pt x="22" y="25"/>
                  </a:cubicBezTo>
                  <a:cubicBezTo>
                    <a:pt x="22" y="25"/>
                    <a:pt x="22" y="24"/>
                    <a:pt x="23" y="24"/>
                  </a:cubicBezTo>
                  <a:cubicBezTo>
                    <a:pt x="24" y="24"/>
                    <a:pt x="24" y="22"/>
                    <a:pt x="24" y="22"/>
                  </a:cubicBezTo>
                  <a:cubicBezTo>
                    <a:pt x="25" y="22"/>
                    <a:pt x="25" y="22"/>
                    <a:pt x="26" y="21"/>
                  </a:cubicBezTo>
                  <a:cubicBezTo>
                    <a:pt x="26" y="21"/>
                    <a:pt x="26" y="21"/>
                    <a:pt x="26" y="21"/>
                  </a:cubicBezTo>
                  <a:cubicBezTo>
                    <a:pt x="26" y="21"/>
                    <a:pt x="26" y="21"/>
                    <a:pt x="26" y="20"/>
                  </a:cubicBezTo>
                  <a:cubicBezTo>
                    <a:pt x="26" y="19"/>
                    <a:pt x="25" y="19"/>
                    <a:pt x="25" y="18"/>
                  </a:cubicBezTo>
                  <a:cubicBezTo>
                    <a:pt x="24" y="16"/>
                    <a:pt x="22" y="14"/>
                    <a:pt x="22" y="13"/>
                  </a:cubicBezTo>
                  <a:cubicBezTo>
                    <a:pt x="22" y="12"/>
                    <a:pt x="21" y="12"/>
                    <a:pt x="21" y="11"/>
                  </a:cubicBezTo>
                  <a:cubicBezTo>
                    <a:pt x="21" y="10"/>
                    <a:pt x="21" y="10"/>
                    <a:pt x="20" y="8"/>
                  </a:cubicBezTo>
                  <a:cubicBezTo>
                    <a:pt x="18" y="7"/>
                    <a:pt x="18" y="4"/>
                    <a:pt x="18" y="4"/>
                  </a:cubicBezTo>
                  <a:cubicBezTo>
                    <a:pt x="19" y="4"/>
                    <a:pt x="20" y="6"/>
                    <a:pt x="20" y="7"/>
                  </a:cubicBezTo>
                  <a:cubicBezTo>
                    <a:pt x="20" y="8"/>
                    <a:pt x="22" y="10"/>
                    <a:pt x="22" y="10"/>
                  </a:cubicBezTo>
                  <a:cubicBezTo>
                    <a:pt x="23" y="10"/>
                    <a:pt x="23" y="6"/>
                    <a:pt x="24" y="7"/>
                  </a:cubicBezTo>
                  <a:cubicBezTo>
                    <a:pt x="24" y="7"/>
                    <a:pt x="24" y="7"/>
                    <a:pt x="24" y="7"/>
                  </a:cubicBezTo>
                  <a:cubicBezTo>
                    <a:pt x="24" y="6"/>
                    <a:pt x="24" y="6"/>
                    <a:pt x="24" y="6"/>
                  </a:cubicBezTo>
                  <a:lnTo>
                    <a:pt x="24" y="5"/>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0" name="Freeform 217">
              <a:extLst>
                <a:ext uri="{FF2B5EF4-FFF2-40B4-BE49-F238E27FC236}">
                  <a16:creationId xmlns:a16="http://schemas.microsoft.com/office/drawing/2014/main" id="{74275034-1CF6-42AF-9C1C-263951CF10AB}"/>
                </a:ext>
              </a:extLst>
            </p:cNvPr>
            <p:cNvSpPr>
              <a:spLocks/>
            </p:cNvSpPr>
            <p:nvPr/>
          </p:nvSpPr>
          <p:spPr bwMode="auto">
            <a:xfrm>
              <a:off x="-3448050" y="2212975"/>
              <a:ext cx="46037" cy="50800"/>
            </a:xfrm>
            <a:custGeom>
              <a:avLst/>
              <a:gdLst>
                <a:gd name="T0" fmla="*/ 6 w 13"/>
                <a:gd name="T1" fmla="*/ 13 h 14"/>
                <a:gd name="T2" fmla="*/ 7 w 13"/>
                <a:gd name="T3" fmla="*/ 12 h 14"/>
                <a:gd name="T4" fmla="*/ 8 w 13"/>
                <a:gd name="T5" fmla="*/ 11 h 14"/>
                <a:gd name="T6" fmla="*/ 9 w 13"/>
                <a:gd name="T7" fmla="*/ 9 h 14"/>
                <a:gd name="T8" fmla="*/ 10 w 13"/>
                <a:gd name="T9" fmla="*/ 11 h 14"/>
                <a:gd name="T10" fmla="*/ 12 w 13"/>
                <a:gd name="T11" fmla="*/ 11 h 14"/>
                <a:gd name="T12" fmla="*/ 13 w 13"/>
                <a:gd name="T13" fmla="*/ 8 h 14"/>
                <a:gd name="T14" fmla="*/ 12 w 13"/>
                <a:gd name="T15" fmla="*/ 6 h 14"/>
                <a:gd name="T16" fmla="*/ 12 w 13"/>
                <a:gd name="T17" fmla="*/ 4 h 14"/>
                <a:gd name="T18" fmla="*/ 12 w 13"/>
                <a:gd name="T19" fmla="*/ 2 h 14"/>
                <a:gd name="T20" fmla="*/ 10 w 13"/>
                <a:gd name="T21" fmla="*/ 2 h 14"/>
                <a:gd name="T22" fmla="*/ 10 w 13"/>
                <a:gd name="T23" fmla="*/ 0 h 14"/>
                <a:gd name="T24" fmla="*/ 7 w 13"/>
                <a:gd name="T25" fmla="*/ 0 h 14"/>
                <a:gd name="T26" fmla="*/ 6 w 13"/>
                <a:gd name="T27" fmla="*/ 0 h 14"/>
                <a:gd name="T28" fmla="*/ 6 w 13"/>
                <a:gd name="T29" fmla="*/ 3 h 14"/>
                <a:gd name="T30" fmla="*/ 3 w 13"/>
                <a:gd name="T31" fmla="*/ 3 h 14"/>
                <a:gd name="T32" fmla="*/ 2 w 13"/>
                <a:gd name="T33" fmla="*/ 3 h 14"/>
                <a:gd name="T34" fmla="*/ 2 w 13"/>
                <a:gd name="T35" fmla="*/ 3 h 14"/>
                <a:gd name="T36" fmla="*/ 2 w 13"/>
                <a:gd name="T37" fmla="*/ 5 h 14"/>
                <a:gd name="T38" fmla="*/ 1 w 13"/>
                <a:gd name="T39" fmla="*/ 6 h 14"/>
                <a:gd name="T40" fmla="*/ 0 w 13"/>
                <a:gd name="T41" fmla="*/ 7 h 14"/>
                <a:gd name="T42" fmla="*/ 1 w 13"/>
                <a:gd name="T43" fmla="*/ 9 h 14"/>
                <a:gd name="T44" fmla="*/ 3 w 13"/>
                <a:gd name="T45" fmla="*/ 11 h 14"/>
                <a:gd name="T46" fmla="*/ 5 w 13"/>
                <a:gd name="T47" fmla="*/ 14 h 14"/>
                <a:gd name="T48" fmla="*/ 6 w 13"/>
                <a:gd name="T49" fmla="*/ 1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 h="14">
                  <a:moveTo>
                    <a:pt x="6" y="13"/>
                  </a:moveTo>
                  <a:cubicBezTo>
                    <a:pt x="8" y="13"/>
                    <a:pt x="7" y="13"/>
                    <a:pt x="7" y="12"/>
                  </a:cubicBezTo>
                  <a:cubicBezTo>
                    <a:pt x="6" y="10"/>
                    <a:pt x="7" y="11"/>
                    <a:pt x="8" y="11"/>
                  </a:cubicBezTo>
                  <a:cubicBezTo>
                    <a:pt x="9" y="11"/>
                    <a:pt x="9" y="9"/>
                    <a:pt x="9" y="9"/>
                  </a:cubicBezTo>
                  <a:cubicBezTo>
                    <a:pt x="10" y="9"/>
                    <a:pt x="10" y="11"/>
                    <a:pt x="10" y="11"/>
                  </a:cubicBezTo>
                  <a:cubicBezTo>
                    <a:pt x="11" y="11"/>
                    <a:pt x="11" y="11"/>
                    <a:pt x="12" y="11"/>
                  </a:cubicBezTo>
                  <a:cubicBezTo>
                    <a:pt x="13" y="11"/>
                    <a:pt x="13" y="9"/>
                    <a:pt x="13" y="8"/>
                  </a:cubicBezTo>
                  <a:cubicBezTo>
                    <a:pt x="13" y="7"/>
                    <a:pt x="13" y="6"/>
                    <a:pt x="12" y="6"/>
                  </a:cubicBezTo>
                  <a:cubicBezTo>
                    <a:pt x="12" y="5"/>
                    <a:pt x="11" y="4"/>
                    <a:pt x="12" y="4"/>
                  </a:cubicBezTo>
                  <a:cubicBezTo>
                    <a:pt x="13" y="4"/>
                    <a:pt x="13" y="3"/>
                    <a:pt x="12" y="2"/>
                  </a:cubicBezTo>
                  <a:cubicBezTo>
                    <a:pt x="11" y="2"/>
                    <a:pt x="10" y="3"/>
                    <a:pt x="10" y="2"/>
                  </a:cubicBezTo>
                  <a:cubicBezTo>
                    <a:pt x="10" y="2"/>
                    <a:pt x="10" y="1"/>
                    <a:pt x="10" y="0"/>
                  </a:cubicBezTo>
                  <a:cubicBezTo>
                    <a:pt x="8" y="0"/>
                    <a:pt x="7" y="0"/>
                    <a:pt x="7" y="0"/>
                  </a:cubicBezTo>
                  <a:cubicBezTo>
                    <a:pt x="6" y="0"/>
                    <a:pt x="6" y="0"/>
                    <a:pt x="6" y="0"/>
                  </a:cubicBezTo>
                  <a:cubicBezTo>
                    <a:pt x="6" y="1"/>
                    <a:pt x="6" y="3"/>
                    <a:pt x="6" y="3"/>
                  </a:cubicBezTo>
                  <a:cubicBezTo>
                    <a:pt x="6" y="3"/>
                    <a:pt x="4" y="3"/>
                    <a:pt x="3" y="3"/>
                  </a:cubicBezTo>
                  <a:cubicBezTo>
                    <a:pt x="3" y="3"/>
                    <a:pt x="2" y="3"/>
                    <a:pt x="2" y="3"/>
                  </a:cubicBezTo>
                  <a:cubicBezTo>
                    <a:pt x="2" y="3"/>
                    <a:pt x="2" y="3"/>
                    <a:pt x="2" y="3"/>
                  </a:cubicBezTo>
                  <a:cubicBezTo>
                    <a:pt x="1" y="4"/>
                    <a:pt x="2" y="4"/>
                    <a:pt x="2" y="5"/>
                  </a:cubicBezTo>
                  <a:cubicBezTo>
                    <a:pt x="3" y="5"/>
                    <a:pt x="1" y="5"/>
                    <a:pt x="1" y="6"/>
                  </a:cubicBezTo>
                  <a:cubicBezTo>
                    <a:pt x="1" y="6"/>
                    <a:pt x="1" y="7"/>
                    <a:pt x="0" y="7"/>
                  </a:cubicBezTo>
                  <a:cubicBezTo>
                    <a:pt x="0" y="7"/>
                    <a:pt x="1" y="9"/>
                    <a:pt x="1" y="9"/>
                  </a:cubicBezTo>
                  <a:cubicBezTo>
                    <a:pt x="1" y="10"/>
                    <a:pt x="2" y="10"/>
                    <a:pt x="3" y="11"/>
                  </a:cubicBezTo>
                  <a:cubicBezTo>
                    <a:pt x="4" y="13"/>
                    <a:pt x="4" y="13"/>
                    <a:pt x="5" y="14"/>
                  </a:cubicBezTo>
                  <a:cubicBezTo>
                    <a:pt x="6" y="14"/>
                    <a:pt x="6" y="13"/>
                    <a:pt x="6" y="1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1" name="Freeform 218">
              <a:extLst>
                <a:ext uri="{FF2B5EF4-FFF2-40B4-BE49-F238E27FC236}">
                  <a16:creationId xmlns:a16="http://schemas.microsoft.com/office/drawing/2014/main" id="{4B39C7EC-9D04-452E-9A00-1336DB4E9BFC}"/>
                </a:ext>
              </a:extLst>
            </p:cNvPr>
            <p:cNvSpPr>
              <a:spLocks/>
            </p:cNvSpPr>
            <p:nvPr/>
          </p:nvSpPr>
          <p:spPr bwMode="auto">
            <a:xfrm>
              <a:off x="-3444875" y="2212975"/>
              <a:ext cx="17462" cy="11113"/>
            </a:xfrm>
            <a:custGeom>
              <a:avLst/>
              <a:gdLst>
                <a:gd name="T0" fmla="*/ 5 w 5"/>
                <a:gd name="T1" fmla="*/ 3 h 3"/>
                <a:gd name="T2" fmla="*/ 5 w 5"/>
                <a:gd name="T3" fmla="*/ 0 h 3"/>
                <a:gd name="T4" fmla="*/ 5 w 5"/>
                <a:gd name="T5" fmla="*/ 0 h 3"/>
                <a:gd name="T6" fmla="*/ 1 w 5"/>
                <a:gd name="T7" fmla="*/ 0 h 3"/>
                <a:gd name="T8" fmla="*/ 1 w 5"/>
                <a:gd name="T9" fmla="*/ 0 h 3"/>
                <a:gd name="T10" fmla="*/ 1 w 5"/>
                <a:gd name="T11" fmla="*/ 1 h 3"/>
                <a:gd name="T12" fmla="*/ 1 w 5"/>
                <a:gd name="T13" fmla="*/ 2 h 3"/>
                <a:gd name="T14" fmla="*/ 1 w 5"/>
                <a:gd name="T15" fmla="*/ 3 h 3"/>
                <a:gd name="T16" fmla="*/ 2 w 5"/>
                <a:gd name="T17" fmla="*/ 3 h 3"/>
                <a:gd name="T18" fmla="*/ 5 w 5"/>
                <a:gd name="T19"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 h="3">
                  <a:moveTo>
                    <a:pt x="5" y="3"/>
                  </a:moveTo>
                  <a:cubicBezTo>
                    <a:pt x="5" y="3"/>
                    <a:pt x="5" y="1"/>
                    <a:pt x="5" y="0"/>
                  </a:cubicBezTo>
                  <a:cubicBezTo>
                    <a:pt x="5" y="0"/>
                    <a:pt x="5" y="0"/>
                    <a:pt x="5" y="0"/>
                  </a:cubicBezTo>
                  <a:cubicBezTo>
                    <a:pt x="1" y="0"/>
                    <a:pt x="1" y="0"/>
                    <a:pt x="1" y="0"/>
                  </a:cubicBezTo>
                  <a:cubicBezTo>
                    <a:pt x="1" y="0"/>
                    <a:pt x="1" y="0"/>
                    <a:pt x="1" y="0"/>
                  </a:cubicBezTo>
                  <a:cubicBezTo>
                    <a:pt x="2" y="0"/>
                    <a:pt x="2" y="1"/>
                    <a:pt x="1" y="1"/>
                  </a:cubicBezTo>
                  <a:cubicBezTo>
                    <a:pt x="0" y="2"/>
                    <a:pt x="0" y="2"/>
                    <a:pt x="1" y="2"/>
                  </a:cubicBezTo>
                  <a:cubicBezTo>
                    <a:pt x="1" y="2"/>
                    <a:pt x="1" y="3"/>
                    <a:pt x="1" y="3"/>
                  </a:cubicBezTo>
                  <a:cubicBezTo>
                    <a:pt x="1" y="3"/>
                    <a:pt x="2" y="3"/>
                    <a:pt x="2" y="3"/>
                  </a:cubicBezTo>
                  <a:cubicBezTo>
                    <a:pt x="3" y="3"/>
                    <a:pt x="5" y="3"/>
                    <a:pt x="5"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2" name="Freeform 219">
              <a:extLst>
                <a:ext uri="{FF2B5EF4-FFF2-40B4-BE49-F238E27FC236}">
                  <a16:creationId xmlns:a16="http://schemas.microsoft.com/office/drawing/2014/main" id="{ADB189FE-9FEA-448C-9B0F-9D9596439AB5}"/>
                </a:ext>
              </a:extLst>
            </p:cNvPr>
            <p:cNvSpPr>
              <a:spLocks/>
            </p:cNvSpPr>
            <p:nvPr/>
          </p:nvSpPr>
          <p:spPr bwMode="auto">
            <a:xfrm>
              <a:off x="-3430588" y="2198688"/>
              <a:ext cx="61912" cy="76200"/>
            </a:xfrm>
            <a:custGeom>
              <a:avLst/>
              <a:gdLst>
                <a:gd name="T0" fmla="*/ 5 w 17"/>
                <a:gd name="T1" fmla="*/ 20 h 21"/>
                <a:gd name="T2" fmla="*/ 6 w 17"/>
                <a:gd name="T3" fmla="*/ 20 h 21"/>
                <a:gd name="T4" fmla="*/ 8 w 17"/>
                <a:gd name="T5" fmla="*/ 20 h 21"/>
                <a:gd name="T6" fmla="*/ 9 w 17"/>
                <a:gd name="T7" fmla="*/ 20 h 21"/>
                <a:gd name="T8" fmla="*/ 11 w 17"/>
                <a:gd name="T9" fmla="*/ 18 h 21"/>
                <a:gd name="T10" fmla="*/ 11 w 17"/>
                <a:gd name="T11" fmla="*/ 17 h 21"/>
                <a:gd name="T12" fmla="*/ 12 w 17"/>
                <a:gd name="T13" fmla="*/ 13 h 21"/>
                <a:gd name="T14" fmla="*/ 14 w 17"/>
                <a:gd name="T15" fmla="*/ 10 h 21"/>
                <a:gd name="T16" fmla="*/ 15 w 17"/>
                <a:gd name="T17" fmla="*/ 5 h 21"/>
                <a:gd name="T18" fmla="*/ 16 w 17"/>
                <a:gd name="T19" fmla="*/ 3 h 21"/>
                <a:gd name="T20" fmla="*/ 17 w 17"/>
                <a:gd name="T21" fmla="*/ 1 h 21"/>
                <a:gd name="T22" fmla="*/ 17 w 17"/>
                <a:gd name="T23" fmla="*/ 1 h 21"/>
                <a:gd name="T24" fmla="*/ 15 w 17"/>
                <a:gd name="T25" fmla="*/ 0 h 21"/>
                <a:gd name="T26" fmla="*/ 14 w 17"/>
                <a:gd name="T27" fmla="*/ 1 h 21"/>
                <a:gd name="T28" fmla="*/ 12 w 17"/>
                <a:gd name="T29" fmla="*/ 1 h 21"/>
                <a:gd name="T30" fmla="*/ 12 w 17"/>
                <a:gd name="T31" fmla="*/ 3 h 21"/>
                <a:gd name="T32" fmla="*/ 11 w 17"/>
                <a:gd name="T33" fmla="*/ 5 h 21"/>
                <a:gd name="T34" fmla="*/ 8 w 17"/>
                <a:gd name="T35" fmla="*/ 4 h 21"/>
                <a:gd name="T36" fmla="*/ 5 w 17"/>
                <a:gd name="T37" fmla="*/ 4 h 21"/>
                <a:gd name="T38" fmla="*/ 5 w 17"/>
                <a:gd name="T39" fmla="*/ 6 h 21"/>
                <a:gd name="T40" fmla="*/ 7 w 17"/>
                <a:gd name="T41" fmla="*/ 6 h 21"/>
                <a:gd name="T42" fmla="*/ 7 w 17"/>
                <a:gd name="T43" fmla="*/ 8 h 21"/>
                <a:gd name="T44" fmla="*/ 7 w 17"/>
                <a:gd name="T45" fmla="*/ 10 h 21"/>
                <a:gd name="T46" fmla="*/ 8 w 17"/>
                <a:gd name="T47" fmla="*/ 12 h 21"/>
                <a:gd name="T48" fmla="*/ 7 w 17"/>
                <a:gd name="T49" fmla="*/ 15 h 21"/>
                <a:gd name="T50" fmla="*/ 5 w 17"/>
                <a:gd name="T51" fmla="*/ 15 h 21"/>
                <a:gd name="T52" fmla="*/ 4 w 17"/>
                <a:gd name="T53" fmla="*/ 13 h 21"/>
                <a:gd name="T54" fmla="*/ 3 w 17"/>
                <a:gd name="T55" fmla="*/ 15 h 21"/>
                <a:gd name="T56" fmla="*/ 2 w 17"/>
                <a:gd name="T57" fmla="*/ 16 h 21"/>
                <a:gd name="T58" fmla="*/ 1 w 17"/>
                <a:gd name="T59" fmla="*/ 17 h 21"/>
                <a:gd name="T60" fmla="*/ 0 w 17"/>
                <a:gd name="T61" fmla="*/ 18 h 21"/>
                <a:gd name="T62" fmla="*/ 1 w 17"/>
                <a:gd name="T63" fmla="*/ 18 h 21"/>
                <a:gd name="T64" fmla="*/ 3 w 17"/>
                <a:gd name="T65" fmla="*/ 21 h 21"/>
                <a:gd name="T66" fmla="*/ 5 w 17"/>
                <a:gd name="T67" fmla="*/ 2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 h="21">
                  <a:moveTo>
                    <a:pt x="5" y="20"/>
                  </a:moveTo>
                  <a:cubicBezTo>
                    <a:pt x="5" y="20"/>
                    <a:pt x="5" y="21"/>
                    <a:pt x="6" y="20"/>
                  </a:cubicBezTo>
                  <a:cubicBezTo>
                    <a:pt x="7" y="19"/>
                    <a:pt x="8" y="19"/>
                    <a:pt x="8" y="20"/>
                  </a:cubicBezTo>
                  <a:cubicBezTo>
                    <a:pt x="8" y="21"/>
                    <a:pt x="8" y="21"/>
                    <a:pt x="9" y="20"/>
                  </a:cubicBezTo>
                  <a:cubicBezTo>
                    <a:pt x="10" y="19"/>
                    <a:pt x="11" y="20"/>
                    <a:pt x="11" y="18"/>
                  </a:cubicBezTo>
                  <a:cubicBezTo>
                    <a:pt x="11" y="17"/>
                    <a:pt x="11" y="18"/>
                    <a:pt x="11" y="17"/>
                  </a:cubicBezTo>
                  <a:cubicBezTo>
                    <a:pt x="11" y="15"/>
                    <a:pt x="12" y="14"/>
                    <a:pt x="12" y="13"/>
                  </a:cubicBezTo>
                  <a:cubicBezTo>
                    <a:pt x="12" y="12"/>
                    <a:pt x="14" y="11"/>
                    <a:pt x="14" y="10"/>
                  </a:cubicBezTo>
                  <a:cubicBezTo>
                    <a:pt x="14" y="9"/>
                    <a:pt x="15" y="7"/>
                    <a:pt x="15" y="5"/>
                  </a:cubicBezTo>
                  <a:cubicBezTo>
                    <a:pt x="15" y="4"/>
                    <a:pt x="16" y="4"/>
                    <a:pt x="16" y="3"/>
                  </a:cubicBezTo>
                  <a:cubicBezTo>
                    <a:pt x="17" y="2"/>
                    <a:pt x="17" y="2"/>
                    <a:pt x="17" y="1"/>
                  </a:cubicBezTo>
                  <a:cubicBezTo>
                    <a:pt x="17" y="1"/>
                    <a:pt x="17" y="1"/>
                    <a:pt x="17" y="1"/>
                  </a:cubicBezTo>
                  <a:cubicBezTo>
                    <a:pt x="15" y="0"/>
                    <a:pt x="15" y="0"/>
                    <a:pt x="15" y="0"/>
                  </a:cubicBezTo>
                  <a:cubicBezTo>
                    <a:pt x="14" y="1"/>
                    <a:pt x="14" y="1"/>
                    <a:pt x="14" y="1"/>
                  </a:cubicBezTo>
                  <a:cubicBezTo>
                    <a:pt x="12" y="1"/>
                    <a:pt x="12" y="1"/>
                    <a:pt x="12" y="1"/>
                  </a:cubicBezTo>
                  <a:cubicBezTo>
                    <a:pt x="12" y="1"/>
                    <a:pt x="12" y="2"/>
                    <a:pt x="12" y="3"/>
                  </a:cubicBezTo>
                  <a:cubicBezTo>
                    <a:pt x="11" y="3"/>
                    <a:pt x="11" y="5"/>
                    <a:pt x="11" y="5"/>
                  </a:cubicBezTo>
                  <a:cubicBezTo>
                    <a:pt x="11" y="5"/>
                    <a:pt x="9" y="4"/>
                    <a:pt x="8" y="4"/>
                  </a:cubicBezTo>
                  <a:cubicBezTo>
                    <a:pt x="8" y="4"/>
                    <a:pt x="6" y="4"/>
                    <a:pt x="5" y="4"/>
                  </a:cubicBezTo>
                  <a:cubicBezTo>
                    <a:pt x="5" y="5"/>
                    <a:pt x="5" y="6"/>
                    <a:pt x="5" y="6"/>
                  </a:cubicBezTo>
                  <a:cubicBezTo>
                    <a:pt x="5" y="7"/>
                    <a:pt x="6" y="6"/>
                    <a:pt x="7" y="6"/>
                  </a:cubicBezTo>
                  <a:cubicBezTo>
                    <a:pt x="8" y="7"/>
                    <a:pt x="8" y="8"/>
                    <a:pt x="7" y="8"/>
                  </a:cubicBezTo>
                  <a:cubicBezTo>
                    <a:pt x="6" y="8"/>
                    <a:pt x="7" y="9"/>
                    <a:pt x="7" y="10"/>
                  </a:cubicBezTo>
                  <a:cubicBezTo>
                    <a:pt x="8" y="10"/>
                    <a:pt x="8" y="11"/>
                    <a:pt x="8" y="12"/>
                  </a:cubicBezTo>
                  <a:cubicBezTo>
                    <a:pt x="8" y="13"/>
                    <a:pt x="8" y="15"/>
                    <a:pt x="7" y="15"/>
                  </a:cubicBezTo>
                  <a:cubicBezTo>
                    <a:pt x="6" y="15"/>
                    <a:pt x="6" y="15"/>
                    <a:pt x="5" y="15"/>
                  </a:cubicBezTo>
                  <a:cubicBezTo>
                    <a:pt x="5" y="15"/>
                    <a:pt x="5" y="13"/>
                    <a:pt x="4" y="13"/>
                  </a:cubicBezTo>
                  <a:cubicBezTo>
                    <a:pt x="4" y="13"/>
                    <a:pt x="4" y="15"/>
                    <a:pt x="3" y="15"/>
                  </a:cubicBezTo>
                  <a:cubicBezTo>
                    <a:pt x="2" y="15"/>
                    <a:pt x="1" y="14"/>
                    <a:pt x="2" y="16"/>
                  </a:cubicBezTo>
                  <a:cubicBezTo>
                    <a:pt x="2" y="17"/>
                    <a:pt x="3" y="17"/>
                    <a:pt x="1" y="17"/>
                  </a:cubicBezTo>
                  <a:cubicBezTo>
                    <a:pt x="1" y="17"/>
                    <a:pt x="1" y="18"/>
                    <a:pt x="0" y="18"/>
                  </a:cubicBezTo>
                  <a:cubicBezTo>
                    <a:pt x="0" y="18"/>
                    <a:pt x="0" y="18"/>
                    <a:pt x="1" y="18"/>
                  </a:cubicBezTo>
                  <a:cubicBezTo>
                    <a:pt x="2" y="19"/>
                    <a:pt x="2" y="20"/>
                    <a:pt x="3" y="21"/>
                  </a:cubicBezTo>
                  <a:cubicBezTo>
                    <a:pt x="4" y="20"/>
                    <a:pt x="5" y="20"/>
                    <a:pt x="5" y="2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3" name="Freeform 220">
              <a:extLst>
                <a:ext uri="{FF2B5EF4-FFF2-40B4-BE49-F238E27FC236}">
                  <a16:creationId xmlns:a16="http://schemas.microsoft.com/office/drawing/2014/main" id="{D982B21F-99AB-410C-8D45-643DFED8A859}"/>
                </a:ext>
              </a:extLst>
            </p:cNvPr>
            <p:cNvSpPr>
              <a:spLocks/>
            </p:cNvSpPr>
            <p:nvPr/>
          </p:nvSpPr>
          <p:spPr bwMode="auto">
            <a:xfrm>
              <a:off x="-3343275" y="2030413"/>
              <a:ext cx="136525" cy="171450"/>
            </a:xfrm>
            <a:custGeom>
              <a:avLst/>
              <a:gdLst>
                <a:gd name="T0" fmla="*/ 29 w 38"/>
                <a:gd name="T1" fmla="*/ 3 h 48"/>
                <a:gd name="T2" fmla="*/ 26 w 38"/>
                <a:gd name="T3" fmla="*/ 3 h 48"/>
                <a:gd name="T4" fmla="*/ 22 w 38"/>
                <a:gd name="T5" fmla="*/ 3 h 48"/>
                <a:gd name="T6" fmla="*/ 7 w 38"/>
                <a:gd name="T7" fmla="*/ 3 h 48"/>
                <a:gd name="T8" fmla="*/ 5 w 38"/>
                <a:gd name="T9" fmla="*/ 8 h 48"/>
                <a:gd name="T10" fmla="*/ 5 w 38"/>
                <a:gd name="T11" fmla="*/ 18 h 48"/>
                <a:gd name="T12" fmla="*/ 2 w 38"/>
                <a:gd name="T13" fmla="*/ 21 h 48"/>
                <a:gd name="T14" fmla="*/ 1 w 38"/>
                <a:gd name="T15" fmla="*/ 25 h 48"/>
                <a:gd name="T16" fmla="*/ 1 w 38"/>
                <a:gd name="T17" fmla="*/ 28 h 48"/>
                <a:gd name="T18" fmla="*/ 2 w 38"/>
                <a:gd name="T19" fmla="*/ 30 h 48"/>
                <a:gd name="T20" fmla="*/ 4 w 38"/>
                <a:gd name="T21" fmla="*/ 34 h 48"/>
                <a:gd name="T22" fmla="*/ 5 w 38"/>
                <a:gd name="T23" fmla="*/ 35 h 48"/>
                <a:gd name="T24" fmla="*/ 7 w 38"/>
                <a:gd name="T25" fmla="*/ 37 h 48"/>
                <a:gd name="T26" fmla="*/ 9 w 38"/>
                <a:gd name="T27" fmla="*/ 40 h 48"/>
                <a:gd name="T28" fmla="*/ 12 w 38"/>
                <a:gd name="T29" fmla="*/ 42 h 48"/>
                <a:gd name="T30" fmla="*/ 13 w 38"/>
                <a:gd name="T31" fmla="*/ 44 h 48"/>
                <a:gd name="T32" fmla="*/ 16 w 38"/>
                <a:gd name="T33" fmla="*/ 45 h 48"/>
                <a:gd name="T34" fmla="*/ 18 w 38"/>
                <a:gd name="T35" fmla="*/ 45 h 48"/>
                <a:gd name="T36" fmla="*/ 22 w 38"/>
                <a:gd name="T37" fmla="*/ 47 h 48"/>
                <a:gd name="T38" fmla="*/ 25 w 38"/>
                <a:gd name="T39" fmla="*/ 47 h 48"/>
                <a:gd name="T40" fmla="*/ 28 w 38"/>
                <a:gd name="T41" fmla="*/ 46 h 48"/>
                <a:gd name="T42" fmla="*/ 30 w 38"/>
                <a:gd name="T43" fmla="*/ 44 h 48"/>
                <a:gd name="T44" fmla="*/ 32 w 38"/>
                <a:gd name="T45" fmla="*/ 45 h 48"/>
                <a:gd name="T46" fmla="*/ 30 w 38"/>
                <a:gd name="T47" fmla="*/ 41 h 48"/>
                <a:gd name="T48" fmla="*/ 26 w 38"/>
                <a:gd name="T49" fmla="*/ 37 h 48"/>
                <a:gd name="T50" fmla="*/ 28 w 38"/>
                <a:gd name="T51" fmla="*/ 36 h 48"/>
                <a:gd name="T52" fmla="*/ 29 w 38"/>
                <a:gd name="T53" fmla="*/ 31 h 48"/>
                <a:gd name="T54" fmla="*/ 31 w 38"/>
                <a:gd name="T55" fmla="*/ 28 h 48"/>
                <a:gd name="T56" fmla="*/ 33 w 38"/>
                <a:gd name="T57" fmla="*/ 25 h 48"/>
                <a:gd name="T58" fmla="*/ 34 w 38"/>
                <a:gd name="T59" fmla="*/ 19 h 48"/>
                <a:gd name="T60" fmla="*/ 36 w 38"/>
                <a:gd name="T61" fmla="*/ 15 h 48"/>
                <a:gd name="T62" fmla="*/ 37 w 38"/>
                <a:gd name="T63" fmla="*/ 12 h 48"/>
                <a:gd name="T64" fmla="*/ 35 w 38"/>
                <a:gd name="T65" fmla="*/ 4 h 48"/>
                <a:gd name="T66" fmla="*/ 32 w 38"/>
                <a:gd name="T67" fmla="*/ 0 h 48"/>
                <a:gd name="T68" fmla="*/ 30 w 38"/>
                <a:gd name="T69" fmla="*/ 1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8" h="48">
                  <a:moveTo>
                    <a:pt x="30" y="1"/>
                  </a:moveTo>
                  <a:cubicBezTo>
                    <a:pt x="30" y="1"/>
                    <a:pt x="30" y="3"/>
                    <a:pt x="29" y="3"/>
                  </a:cubicBezTo>
                  <a:cubicBezTo>
                    <a:pt x="28" y="3"/>
                    <a:pt x="28" y="4"/>
                    <a:pt x="28" y="4"/>
                  </a:cubicBezTo>
                  <a:cubicBezTo>
                    <a:pt x="27" y="4"/>
                    <a:pt x="26" y="3"/>
                    <a:pt x="26" y="3"/>
                  </a:cubicBezTo>
                  <a:cubicBezTo>
                    <a:pt x="23" y="3"/>
                    <a:pt x="23" y="3"/>
                    <a:pt x="23" y="3"/>
                  </a:cubicBezTo>
                  <a:cubicBezTo>
                    <a:pt x="23" y="3"/>
                    <a:pt x="23" y="3"/>
                    <a:pt x="22" y="3"/>
                  </a:cubicBezTo>
                  <a:cubicBezTo>
                    <a:pt x="22" y="3"/>
                    <a:pt x="21" y="3"/>
                    <a:pt x="21" y="3"/>
                  </a:cubicBezTo>
                  <a:cubicBezTo>
                    <a:pt x="7" y="3"/>
                    <a:pt x="7" y="3"/>
                    <a:pt x="7" y="3"/>
                  </a:cubicBezTo>
                  <a:cubicBezTo>
                    <a:pt x="7" y="6"/>
                    <a:pt x="7" y="8"/>
                    <a:pt x="7" y="8"/>
                  </a:cubicBezTo>
                  <a:cubicBezTo>
                    <a:pt x="5" y="8"/>
                    <a:pt x="5" y="8"/>
                    <a:pt x="5" y="8"/>
                  </a:cubicBezTo>
                  <a:cubicBezTo>
                    <a:pt x="5" y="16"/>
                    <a:pt x="5" y="16"/>
                    <a:pt x="5" y="16"/>
                  </a:cubicBezTo>
                  <a:cubicBezTo>
                    <a:pt x="5" y="16"/>
                    <a:pt x="5" y="18"/>
                    <a:pt x="5" y="18"/>
                  </a:cubicBezTo>
                  <a:cubicBezTo>
                    <a:pt x="4" y="18"/>
                    <a:pt x="3" y="19"/>
                    <a:pt x="3" y="20"/>
                  </a:cubicBezTo>
                  <a:cubicBezTo>
                    <a:pt x="3" y="20"/>
                    <a:pt x="3" y="21"/>
                    <a:pt x="2" y="21"/>
                  </a:cubicBezTo>
                  <a:cubicBezTo>
                    <a:pt x="1" y="21"/>
                    <a:pt x="2" y="23"/>
                    <a:pt x="1" y="23"/>
                  </a:cubicBezTo>
                  <a:cubicBezTo>
                    <a:pt x="0" y="23"/>
                    <a:pt x="1" y="24"/>
                    <a:pt x="1" y="25"/>
                  </a:cubicBezTo>
                  <a:cubicBezTo>
                    <a:pt x="0" y="25"/>
                    <a:pt x="0" y="26"/>
                    <a:pt x="1" y="26"/>
                  </a:cubicBezTo>
                  <a:cubicBezTo>
                    <a:pt x="2" y="26"/>
                    <a:pt x="1" y="27"/>
                    <a:pt x="1" y="28"/>
                  </a:cubicBezTo>
                  <a:cubicBezTo>
                    <a:pt x="1" y="28"/>
                    <a:pt x="3" y="29"/>
                    <a:pt x="3" y="29"/>
                  </a:cubicBezTo>
                  <a:cubicBezTo>
                    <a:pt x="2" y="30"/>
                    <a:pt x="2" y="30"/>
                    <a:pt x="2" y="30"/>
                  </a:cubicBezTo>
                  <a:cubicBezTo>
                    <a:pt x="2" y="30"/>
                    <a:pt x="4" y="32"/>
                    <a:pt x="4" y="32"/>
                  </a:cubicBezTo>
                  <a:cubicBezTo>
                    <a:pt x="4" y="33"/>
                    <a:pt x="5" y="34"/>
                    <a:pt x="4" y="34"/>
                  </a:cubicBezTo>
                  <a:cubicBezTo>
                    <a:pt x="3" y="35"/>
                    <a:pt x="4" y="35"/>
                    <a:pt x="4" y="35"/>
                  </a:cubicBezTo>
                  <a:cubicBezTo>
                    <a:pt x="5" y="35"/>
                    <a:pt x="5" y="35"/>
                    <a:pt x="5" y="35"/>
                  </a:cubicBezTo>
                  <a:cubicBezTo>
                    <a:pt x="5" y="36"/>
                    <a:pt x="5" y="36"/>
                    <a:pt x="5" y="36"/>
                  </a:cubicBezTo>
                  <a:cubicBezTo>
                    <a:pt x="5" y="36"/>
                    <a:pt x="6" y="36"/>
                    <a:pt x="7" y="37"/>
                  </a:cubicBezTo>
                  <a:cubicBezTo>
                    <a:pt x="8" y="38"/>
                    <a:pt x="8" y="38"/>
                    <a:pt x="8" y="38"/>
                  </a:cubicBezTo>
                  <a:cubicBezTo>
                    <a:pt x="8" y="39"/>
                    <a:pt x="9" y="39"/>
                    <a:pt x="9" y="40"/>
                  </a:cubicBezTo>
                  <a:cubicBezTo>
                    <a:pt x="10" y="40"/>
                    <a:pt x="10" y="41"/>
                    <a:pt x="10" y="41"/>
                  </a:cubicBezTo>
                  <a:cubicBezTo>
                    <a:pt x="10" y="42"/>
                    <a:pt x="12" y="42"/>
                    <a:pt x="12" y="42"/>
                  </a:cubicBezTo>
                  <a:cubicBezTo>
                    <a:pt x="12" y="44"/>
                    <a:pt x="12" y="44"/>
                    <a:pt x="12" y="44"/>
                  </a:cubicBezTo>
                  <a:cubicBezTo>
                    <a:pt x="13" y="44"/>
                    <a:pt x="13" y="44"/>
                    <a:pt x="13" y="44"/>
                  </a:cubicBezTo>
                  <a:cubicBezTo>
                    <a:pt x="13" y="45"/>
                    <a:pt x="14" y="45"/>
                    <a:pt x="14" y="45"/>
                  </a:cubicBezTo>
                  <a:cubicBezTo>
                    <a:pt x="14" y="45"/>
                    <a:pt x="15" y="46"/>
                    <a:pt x="16" y="45"/>
                  </a:cubicBezTo>
                  <a:cubicBezTo>
                    <a:pt x="16" y="45"/>
                    <a:pt x="17" y="46"/>
                    <a:pt x="17" y="46"/>
                  </a:cubicBezTo>
                  <a:cubicBezTo>
                    <a:pt x="17" y="46"/>
                    <a:pt x="18" y="45"/>
                    <a:pt x="18" y="45"/>
                  </a:cubicBezTo>
                  <a:cubicBezTo>
                    <a:pt x="18" y="45"/>
                    <a:pt x="20" y="46"/>
                    <a:pt x="21" y="48"/>
                  </a:cubicBezTo>
                  <a:cubicBezTo>
                    <a:pt x="21" y="47"/>
                    <a:pt x="22" y="47"/>
                    <a:pt x="22" y="47"/>
                  </a:cubicBezTo>
                  <a:cubicBezTo>
                    <a:pt x="23" y="47"/>
                    <a:pt x="24" y="48"/>
                    <a:pt x="24" y="48"/>
                  </a:cubicBezTo>
                  <a:cubicBezTo>
                    <a:pt x="24" y="47"/>
                    <a:pt x="25" y="47"/>
                    <a:pt x="25" y="47"/>
                  </a:cubicBezTo>
                  <a:cubicBezTo>
                    <a:pt x="26" y="47"/>
                    <a:pt x="27" y="47"/>
                    <a:pt x="27" y="47"/>
                  </a:cubicBezTo>
                  <a:cubicBezTo>
                    <a:pt x="27" y="47"/>
                    <a:pt x="27" y="46"/>
                    <a:pt x="28" y="46"/>
                  </a:cubicBezTo>
                  <a:cubicBezTo>
                    <a:pt x="28" y="46"/>
                    <a:pt x="28" y="46"/>
                    <a:pt x="28" y="46"/>
                  </a:cubicBezTo>
                  <a:cubicBezTo>
                    <a:pt x="28" y="45"/>
                    <a:pt x="29" y="45"/>
                    <a:pt x="30" y="44"/>
                  </a:cubicBezTo>
                  <a:cubicBezTo>
                    <a:pt x="30" y="44"/>
                    <a:pt x="31" y="44"/>
                    <a:pt x="31" y="45"/>
                  </a:cubicBezTo>
                  <a:cubicBezTo>
                    <a:pt x="31" y="45"/>
                    <a:pt x="32" y="45"/>
                    <a:pt x="32" y="45"/>
                  </a:cubicBezTo>
                  <a:cubicBezTo>
                    <a:pt x="32" y="44"/>
                    <a:pt x="32" y="43"/>
                    <a:pt x="32" y="43"/>
                  </a:cubicBezTo>
                  <a:cubicBezTo>
                    <a:pt x="31" y="43"/>
                    <a:pt x="30" y="42"/>
                    <a:pt x="30" y="41"/>
                  </a:cubicBezTo>
                  <a:cubicBezTo>
                    <a:pt x="29" y="40"/>
                    <a:pt x="28" y="39"/>
                    <a:pt x="28" y="39"/>
                  </a:cubicBezTo>
                  <a:cubicBezTo>
                    <a:pt x="27" y="38"/>
                    <a:pt x="26" y="38"/>
                    <a:pt x="26" y="37"/>
                  </a:cubicBezTo>
                  <a:cubicBezTo>
                    <a:pt x="25" y="37"/>
                    <a:pt x="26" y="37"/>
                    <a:pt x="26" y="36"/>
                  </a:cubicBezTo>
                  <a:cubicBezTo>
                    <a:pt x="26" y="35"/>
                    <a:pt x="28" y="36"/>
                    <a:pt x="28" y="36"/>
                  </a:cubicBezTo>
                  <a:cubicBezTo>
                    <a:pt x="28" y="36"/>
                    <a:pt x="28" y="34"/>
                    <a:pt x="28" y="33"/>
                  </a:cubicBezTo>
                  <a:cubicBezTo>
                    <a:pt x="28" y="32"/>
                    <a:pt x="29" y="31"/>
                    <a:pt x="29" y="31"/>
                  </a:cubicBezTo>
                  <a:cubicBezTo>
                    <a:pt x="28" y="31"/>
                    <a:pt x="29" y="30"/>
                    <a:pt x="30" y="30"/>
                  </a:cubicBezTo>
                  <a:cubicBezTo>
                    <a:pt x="30" y="30"/>
                    <a:pt x="30" y="28"/>
                    <a:pt x="31" y="28"/>
                  </a:cubicBezTo>
                  <a:cubicBezTo>
                    <a:pt x="31" y="27"/>
                    <a:pt x="32" y="26"/>
                    <a:pt x="32" y="26"/>
                  </a:cubicBezTo>
                  <a:cubicBezTo>
                    <a:pt x="32" y="26"/>
                    <a:pt x="33" y="25"/>
                    <a:pt x="33" y="25"/>
                  </a:cubicBezTo>
                  <a:cubicBezTo>
                    <a:pt x="33" y="24"/>
                    <a:pt x="34" y="23"/>
                    <a:pt x="34" y="22"/>
                  </a:cubicBezTo>
                  <a:cubicBezTo>
                    <a:pt x="34" y="21"/>
                    <a:pt x="33" y="20"/>
                    <a:pt x="34" y="19"/>
                  </a:cubicBezTo>
                  <a:cubicBezTo>
                    <a:pt x="35" y="18"/>
                    <a:pt x="35" y="17"/>
                    <a:pt x="35" y="17"/>
                  </a:cubicBezTo>
                  <a:cubicBezTo>
                    <a:pt x="35" y="16"/>
                    <a:pt x="36" y="16"/>
                    <a:pt x="36" y="15"/>
                  </a:cubicBezTo>
                  <a:cubicBezTo>
                    <a:pt x="37" y="15"/>
                    <a:pt x="38" y="15"/>
                    <a:pt x="38" y="13"/>
                  </a:cubicBezTo>
                  <a:cubicBezTo>
                    <a:pt x="38" y="13"/>
                    <a:pt x="37" y="12"/>
                    <a:pt x="37" y="12"/>
                  </a:cubicBezTo>
                  <a:cubicBezTo>
                    <a:pt x="36" y="12"/>
                    <a:pt x="36" y="10"/>
                    <a:pt x="36" y="8"/>
                  </a:cubicBezTo>
                  <a:cubicBezTo>
                    <a:pt x="36" y="6"/>
                    <a:pt x="35" y="5"/>
                    <a:pt x="35" y="4"/>
                  </a:cubicBezTo>
                  <a:cubicBezTo>
                    <a:pt x="35" y="4"/>
                    <a:pt x="34" y="3"/>
                    <a:pt x="33" y="2"/>
                  </a:cubicBezTo>
                  <a:cubicBezTo>
                    <a:pt x="32" y="2"/>
                    <a:pt x="32" y="1"/>
                    <a:pt x="32" y="0"/>
                  </a:cubicBezTo>
                  <a:cubicBezTo>
                    <a:pt x="32" y="0"/>
                    <a:pt x="32" y="0"/>
                    <a:pt x="32" y="0"/>
                  </a:cubicBezTo>
                  <a:cubicBezTo>
                    <a:pt x="31" y="1"/>
                    <a:pt x="31" y="1"/>
                    <a:pt x="30"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4" name="Freeform 221">
              <a:extLst>
                <a:ext uri="{FF2B5EF4-FFF2-40B4-BE49-F238E27FC236}">
                  <a16:creationId xmlns:a16="http://schemas.microsoft.com/office/drawing/2014/main" id="{9C7DD3EA-831C-4828-B6BF-7E63AFE54188}"/>
                </a:ext>
              </a:extLst>
            </p:cNvPr>
            <p:cNvSpPr>
              <a:spLocks/>
            </p:cNvSpPr>
            <p:nvPr/>
          </p:nvSpPr>
          <p:spPr bwMode="auto">
            <a:xfrm>
              <a:off x="-3178175" y="2124075"/>
              <a:ext cx="14287" cy="14288"/>
            </a:xfrm>
            <a:custGeom>
              <a:avLst/>
              <a:gdLst>
                <a:gd name="T0" fmla="*/ 1 w 4"/>
                <a:gd name="T1" fmla="*/ 1 h 4"/>
                <a:gd name="T2" fmla="*/ 0 w 4"/>
                <a:gd name="T3" fmla="*/ 2 h 4"/>
                <a:gd name="T4" fmla="*/ 0 w 4"/>
                <a:gd name="T5" fmla="*/ 4 h 4"/>
                <a:gd name="T6" fmla="*/ 1 w 4"/>
                <a:gd name="T7" fmla="*/ 4 h 4"/>
                <a:gd name="T8" fmla="*/ 3 w 4"/>
                <a:gd name="T9" fmla="*/ 4 h 4"/>
                <a:gd name="T10" fmla="*/ 3 w 4"/>
                <a:gd name="T11" fmla="*/ 3 h 4"/>
                <a:gd name="T12" fmla="*/ 2 w 4"/>
                <a:gd name="T13" fmla="*/ 3 h 4"/>
                <a:gd name="T14" fmla="*/ 4 w 4"/>
                <a:gd name="T15" fmla="*/ 2 h 4"/>
                <a:gd name="T16" fmla="*/ 3 w 4"/>
                <a:gd name="T17" fmla="*/ 0 h 4"/>
                <a:gd name="T18" fmla="*/ 3 w 4"/>
                <a:gd name="T19" fmla="*/ 0 h 4"/>
                <a:gd name="T20" fmla="*/ 2 w 4"/>
                <a:gd name="T21" fmla="*/ 1 h 4"/>
                <a:gd name="T22" fmla="*/ 1 w 4"/>
                <a:gd name="T23" fmla="*/ 1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 h="4">
                  <a:moveTo>
                    <a:pt x="1" y="1"/>
                  </a:moveTo>
                  <a:cubicBezTo>
                    <a:pt x="1" y="1"/>
                    <a:pt x="1" y="2"/>
                    <a:pt x="0" y="2"/>
                  </a:cubicBezTo>
                  <a:cubicBezTo>
                    <a:pt x="0" y="3"/>
                    <a:pt x="0" y="4"/>
                    <a:pt x="0" y="4"/>
                  </a:cubicBezTo>
                  <a:cubicBezTo>
                    <a:pt x="0" y="4"/>
                    <a:pt x="1" y="4"/>
                    <a:pt x="1" y="4"/>
                  </a:cubicBezTo>
                  <a:cubicBezTo>
                    <a:pt x="2" y="4"/>
                    <a:pt x="2" y="4"/>
                    <a:pt x="3" y="4"/>
                  </a:cubicBezTo>
                  <a:cubicBezTo>
                    <a:pt x="3" y="4"/>
                    <a:pt x="3" y="4"/>
                    <a:pt x="3" y="3"/>
                  </a:cubicBezTo>
                  <a:cubicBezTo>
                    <a:pt x="3" y="3"/>
                    <a:pt x="2" y="3"/>
                    <a:pt x="2" y="3"/>
                  </a:cubicBezTo>
                  <a:cubicBezTo>
                    <a:pt x="2" y="3"/>
                    <a:pt x="3" y="2"/>
                    <a:pt x="4" y="2"/>
                  </a:cubicBezTo>
                  <a:cubicBezTo>
                    <a:pt x="4" y="2"/>
                    <a:pt x="4" y="1"/>
                    <a:pt x="3" y="0"/>
                  </a:cubicBezTo>
                  <a:cubicBezTo>
                    <a:pt x="3" y="0"/>
                    <a:pt x="3" y="0"/>
                    <a:pt x="3" y="0"/>
                  </a:cubicBezTo>
                  <a:cubicBezTo>
                    <a:pt x="3" y="0"/>
                    <a:pt x="3" y="0"/>
                    <a:pt x="2" y="1"/>
                  </a:cubicBezTo>
                  <a:cubicBezTo>
                    <a:pt x="2" y="1"/>
                    <a:pt x="2" y="1"/>
                    <a:pt x="1"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5" name="Freeform 222">
              <a:extLst>
                <a:ext uri="{FF2B5EF4-FFF2-40B4-BE49-F238E27FC236}">
                  <a16:creationId xmlns:a16="http://schemas.microsoft.com/office/drawing/2014/main" id="{72632E9C-B19D-4592-9466-87D1351CE579}"/>
                </a:ext>
              </a:extLst>
            </p:cNvPr>
            <p:cNvSpPr>
              <a:spLocks/>
            </p:cNvSpPr>
            <p:nvPr/>
          </p:nvSpPr>
          <p:spPr bwMode="auto">
            <a:xfrm>
              <a:off x="-3224213" y="2076450"/>
              <a:ext cx="57150" cy="50800"/>
            </a:xfrm>
            <a:custGeom>
              <a:avLst/>
              <a:gdLst>
                <a:gd name="T0" fmla="*/ 3 w 16"/>
                <a:gd name="T1" fmla="*/ 2 h 14"/>
                <a:gd name="T2" fmla="*/ 2 w 16"/>
                <a:gd name="T3" fmla="*/ 4 h 14"/>
                <a:gd name="T4" fmla="*/ 1 w 16"/>
                <a:gd name="T5" fmla="*/ 6 h 14"/>
                <a:gd name="T6" fmla="*/ 1 w 16"/>
                <a:gd name="T7" fmla="*/ 9 h 14"/>
                <a:gd name="T8" fmla="*/ 3 w 16"/>
                <a:gd name="T9" fmla="*/ 9 h 14"/>
                <a:gd name="T10" fmla="*/ 4 w 16"/>
                <a:gd name="T11" fmla="*/ 8 h 14"/>
                <a:gd name="T12" fmla="*/ 5 w 16"/>
                <a:gd name="T13" fmla="*/ 8 h 14"/>
                <a:gd name="T14" fmla="*/ 6 w 16"/>
                <a:gd name="T15" fmla="*/ 9 h 14"/>
                <a:gd name="T16" fmla="*/ 7 w 16"/>
                <a:gd name="T17" fmla="*/ 9 h 14"/>
                <a:gd name="T18" fmla="*/ 9 w 16"/>
                <a:gd name="T19" fmla="*/ 9 h 14"/>
                <a:gd name="T20" fmla="*/ 14 w 16"/>
                <a:gd name="T21" fmla="*/ 14 h 14"/>
                <a:gd name="T22" fmla="*/ 14 w 16"/>
                <a:gd name="T23" fmla="*/ 14 h 14"/>
                <a:gd name="T24" fmla="*/ 15 w 16"/>
                <a:gd name="T25" fmla="*/ 14 h 14"/>
                <a:gd name="T26" fmla="*/ 16 w 16"/>
                <a:gd name="T27" fmla="*/ 13 h 14"/>
                <a:gd name="T28" fmla="*/ 14 w 16"/>
                <a:gd name="T29" fmla="*/ 10 h 14"/>
                <a:gd name="T30" fmla="*/ 10 w 16"/>
                <a:gd name="T31" fmla="*/ 8 h 14"/>
                <a:gd name="T32" fmla="*/ 8 w 16"/>
                <a:gd name="T33" fmla="*/ 6 h 14"/>
                <a:gd name="T34" fmla="*/ 7 w 16"/>
                <a:gd name="T35" fmla="*/ 3 h 14"/>
                <a:gd name="T36" fmla="*/ 5 w 16"/>
                <a:gd name="T37" fmla="*/ 0 h 14"/>
                <a:gd name="T38" fmla="*/ 3 w 16"/>
                <a:gd name="T39" fmla="*/ 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6" h="14">
                  <a:moveTo>
                    <a:pt x="3" y="2"/>
                  </a:moveTo>
                  <a:cubicBezTo>
                    <a:pt x="3" y="3"/>
                    <a:pt x="2" y="3"/>
                    <a:pt x="2" y="4"/>
                  </a:cubicBezTo>
                  <a:cubicBezTo>
                    <a:pt x="2" y="4"/>
                    <a:pt x="2" y="5"/>
                    <a:pt x="1" y="6"/>
                  </a:cubicBezTo>
                  <a:cubicBezTo>
                    <a:pt x="0" y="7"/>
                    <a:pt x="1" y="8"/>
                    <a:pt x="1" y="9"/>
                  </a:cubicBezTo>
                  <a:cubicBezTo>
                    <a:pt x="2" y="9"/>
                    <a:pt x="3" y="9"/>
                    <a:pt x="3" y="9"/>
                  </a:cubicBezTo>
                  <a:cubicBezTo>
                    <a:pt x="3" y="10"/>
                    <a:pt x="3" y="9"/>
                    <a:pt x="4" y="8"/>
                  </a:cubicBezTo>
                  <a:cubicBezTo>
                    <a:pt x="4" y="8"/>
                    <a:pt x="4" y="8"/>
                    <a:pt x="5" y="8"/>
                  </a:cubicBezTo>
                  <a:cubicBezTo>
                    <a:pt x="5" y="9"/>
                    <a:pt x="5" y="9"/>
                    <a:pt x="6" y="9"/>
                  </a:cubicBezTo>
                  <a:cubicBezTo>
                    <a:pt x="7" y="8"/>
                    <a:pt x="7" y="9"/>
                    <a:pt x="7" y="9"/>
                  </a:cubicBezTo>
                  <a:cubicBezTo>
                    <a:pt x="7" y="9"/>
                    <a:pt x="9" y="9"/>
                    <a:pt x="9" y="9"/>
                  </a:cubicBezTo>
                  <a:cubicBezTo>
                    <a:pt x="10" y="9"/>
                    <a:pt x="14" y="14"/>
                    <a:pt x="14" y="14"/>
                  </a:cubicBezTo>
                  <a:cubicBezTo>
                    <a:pt x="14" y="14"/>
                    <a:pt x="14" y="14"/>
                    <a:pt x="14" y="14"/>
                  </a:cubicBezTo>
                  <a:cubicBezTo>
                    <a:pt x="15" y="14"/>
                    <a:pt x="15" y="14"/>
                    <a:pt x="15" y="14"/>
                  </a:cubicBezTo>
                  <a:cubicBezTo>
                    <a:pt x="16" y="13"/>
                    <a:pt x="16" y="13"/>
                    <a:pt x="16" y="13"/>
                  </a:cubicBezTo>
                  <a:cubicBezTo>
                    <a:pt x="16" y="13"/>
                    <a:pt x="15" y="12"/>
                    <a:pt x="14" y="10"/>
                  </a:cubicBezTo>
                  <a:cubicBezTo>
                    <a:pt x="12" y="9"/>
                    <a:pt x="11" y="8"/>
                    <a:pt x="10" y="8"/>
                  </a:cubicBezTo>
                  <a:cubicBezTo>
                    <a:pt x="9" y="8"/>
                    <a:pt x="9" y="6"/>
                    <a:pt x="8" y="6"/>
                  </a:cubicBezTo>
                  <a:cubicBezTo>
                    <a:pt x="8" y="6"/>
                    <a:pt x="7" y="4"/>
                    <a:pt x="7" y="3"/>
                  </a:cubicBezTo>
                  <a:cubicBezTo>
                    <a:pt x="7" y="2"/>
                    <a:pt x="6" y="1"/>
                    <a:pt x="5" y="0"/>
                  </a:cubicBezTo>
                  <a:cubicBezTo>
                    <a:pt x="5" y="2"/>
                    <a:pt x="4" y="2"/>
                    <a:pt x="3"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6" name="Freeform 223">
              <a:extLst>
                <a:ext uri="{FF2B5EF4-FFF2-40B4-BE49-F238E27FC236}">
                  <a16:creationId xmlns:a16="http://schemas.microsoft.com/office/drawing/2014/main" id="{B20EB84F-8430-4860-BB50-D929112A230A}"/>
                </a:ext>
              </a:extLst>
            </p:cNvPr>
            <p:cNvSpPr>
              <a:spLocks/>
            </p:cNvSpPr>
            <p:nvPr/>
          </p:nvSpPr>
          <p:spPr bwMode="auto">
            <a:xfrm>
              <a:off x="-3252788" y="2105025"/>
              <a:ext cx="125412" cy="96838"/>
            </a:xfrm>
            <a:custGeom>
              <a:avLst/>
              <a:gdLst>
                <a:gd name="T0" fmla="*/ 3 w 35"/>
                <a:gd name="T1" fmla="*/ 18 h 27"/>
                <a:gd name="T2" fmla="*/ 5 w 35"/>
                <a:gd name="T3" fmla="*/ 20 h 27"/>
                <a:gd name="T4" fmla="*/ 7 w 35"/>
                <a:gd name="T5" fmla="*/ 22 h 27"/>
                <a:gd name="T6" fmla="*/ 7 w 35"/>
                <a:gd name="T7" fmla="*/ 24 h 27"/>
                <a:gd name="T8" fmla="*/ 8 w 35"/>
                <a:gd name="T9" fmla="*/ 24 h 27"/>
                <a:gd name="T10" fmla="*/ 10 w 35"/>
                <a:gd name="T11" fmla="*/ 25 h 27"/>
                <a:gd name="T12" fmla="*/ 13 w 35"/>
                <a:gd name="T13" fmla="*/ 26 h 27"/>
                <a:gd name="T14" fmla="*/ 15 w 35"/>
                <a:gd name="T15" fmla="*/ 27 h 27"/>
                <a:gd name="T16" fmla="*/ 17 w 35"/>
                <a:gd name="T17" fmla="*/ 26 h 27"/>
                <a:gd name="T18" fmla="*/ 19 w 35"/>
                <a:gd name="T19" fmla="*/ 25 h 27"/>
                <a:gd name="T20" fmla="*/ 20 w 35"/>
                <a:gd name="T21" fmla="*/ 26 h 27"/>
                <a:gd name="T22" fmla="*/ 21 w 35"/>
                <a:gd name="T23" fmla="*/ 25 h 27"/>
                <a:gd name="T24" fmla="*/ 23 w 35"/>
                <a:gd name="T25" fmla="*/ 25 h 27"/>
                <a:gd name="T26" fmla="*/ 26 w 35"/>
                <a:gd name="T27" fmla="*/ 23 h 27"/>
                <a:gd name="T28" fmla="*/ 29 w 35"/>
                <a:gd name="T29" fmla="*/ 23 h 27"/>
                <a:gd name="T30" fmla="*/ 35 w 35"/>
                <a:gd name="T31" fmla="*/ 17 h 27"/>
                <a:gd name="T32" fmla="*/ 34 w 35"/>
                <a:gd name="T33" fmla="*/ 16 h 27"/>
                <a:gd name="T34" fmla="*/ 31 w 35"/>
                <a:gd name="T35" fmla="*/ 15 h 27"/>
                <a:gd name="T36" fmla="*/ 26 w 35"/>
                <a:gd name="T37" fmla="*/ 14 h 27"/>
                <a:gd name="T38" fmla="*/ 25 w 35"/>
                <a:gd name="T39" fmla="*/ 12 h 27"/>
                <a:gd name="T40" fmla="*/ 23 w 35"/>
                <a:gd name="T41" fmla="*/ 10 h 27"/>
                <a:gd name="T42" fmla="*/ 24 w 35"/>
                <a:gd name="T43" fmla="*/ 9 h 27"/>
                <a:gd name="T44" fmla="*/ 22 w 35"/>
                <a:gd name="T45" fmla="*/ 9 h 27"/>
                <a:gd name="T46" fmla="*/ 21 w 35"/>
                <a:gd name="T47" fmla="*/ 9 h 27"/>
                <a:gd name="T48" fmla="*/ 21 w 35"/>
                <a:gd name="T49" fmla="*/ 7 h 27"/>
                <a:gd name="T50" fmla="*/ 22 w 35"/>
                <a:gd name="T51" fmla="*/ 6 h 27"/>
                <a:gd name="T52" fmla="*/ 17 w 35"/>
                <a:gd name="T53" fmla="*/ 1 h 27"/>
                <a:gd name="T54" fmla="*/ 15 w 35"/>
                <a:gd name="T55" fmla="*/ 1 h 27"/>
                <a:gd name="T56" fmla="*/ 14 w 35"/>
                <a:gd name="T57" fmla="*/ 1 h 27"/>
                <a:gd name="T58" fmla="*/ 13 w 35"/>
                <a:gd name="T59" fmla="*/ 0 h 27"/>
                <a:gd name="T60" fmla="*/ 12 w 35"/>
                <a:gd name="T61" fmla="*/ 0 h 27"/>
                <a:gd name="T62" fmla="*/ 11 w 35"/>
                <a:gd name="T63" fmla="*/ 1 h 27"/>
                <a:gd name="T64" fmla="*/ 9 w 35"/>
                <a:gd name="T65" fmla="*/ 1 h 27"/>
                <a:gd name="T66" fmla="*/ 9 w 35"/>
                <a:gd name="T67" fmla="*/ 1 h 27"/>
                <a:gd name="T68" fmla="*/ 8 w 35"/>
                <a:gd name="T69" fmla="*/ 4 h 27"/>
                <a:gd name="T70" fmla="*/ 7 w 35"/>
                <a:gd name="T71" fmla="*/ 5 h 27"/>
                <a:gd name="T72" fmla="*/ 6 w 35"/>
                <a:gd name="T73" fmla="*/ 7 h 27"/>
                <a:gd name="T74" fmla="*/ 5 w 35"/>
                <a:gd name="T75" fmla="*/ 9 h 27"/>
                <a:gd name="T76" fmla="*/ 4 w 35"/>
                <a:gd name="T77" fmla="*/ 10 h 27"/>
                <a:gd name="T78" fmla="*/ 3 w 35"/>
                <a:gd name="T79" fmla="*/ 12 h 27"/>
                <a:gd name="T80" fmla="*/ 3 w 35"/>
                <a:gd name="T81" fmla="*/ 15 h 27"/>
                <a:gd name="T82" fmla="*/ 1 w 35"/>
                <a:gd name="T83" fmla="*/ 15 h 27"/>
                <a:gd name="T84" fmla="*/ 1 w 35"/>
                <a:gd name="T85" fmla="*/ 16 h 27"/>
                <a:gd name="T86" fmla="*/ 3 w 35"/>
                <a:gd name="T87" fmla="*/ 18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5" h="27">
                  <a:moveTo>
                    <a:pt x="3" y="18"/>
                  </a:moveTo>
                  <a:cubicBezTo>
                    <a:pt x="3" y="18"/>
                    <a:pt x="4" y="19"/>
                    <a:pt x="5" y="20"/>
                  </a:cubicBezTo>
                  <a:cubicBezTo>
                    <a:pt x="5" y="21"/>
                    <a:pt x="6" y="22"/>
                    <a:pt x="7" y="22"/>
                  </a:cubicBezTo>
                  <a:cubicBezTo>
                    <a:pt x="7" y="22"/>
                    <a:pt x="7" y="23"/>
                    <a:pt x="7" y="24"/>
                  </a:cubicBezTo>
                  <a:cubicBezTo>
                    <a:pt x="7" y="24"/>
                    <a:pt x="7" y="24"/>
                    <a:pt x="8" y="24"/>
                  </a:cubicBezTo>
                  <a:cubicBezTo>
                    <a:pt x="8" y="25"/>
                    <a:pt x="9" y="24"/>
                    <a:pt x="10" y="25"/>
                  </a:cubicBezTo>
                  <a:cubicBezTo>
                    <a:pt x="10" y="25"/>
                    <a:pt x="12" y="26"/>
                    <a:pt x="13" y="26"/>
                  </a:cubicBezTo>
                  <a:cubicBezTo>
                    <a:pt x="13" y="26"/>
                    <a:pt x="15" y="27"/>
                    <a:pt x="15" y="27"/>
                  </a:cubicBezTo>
                  <a:cubicBezTo>
                    <a:pt x="16" y="27"/>
                    <a:pt x="16" y="26"/>
                    <a:pt x="17" y="26"/>
                  </a:cubicBezTo>
                  <a:cubicBezTo>
                    <a:pt x="18" y="25"/>
                    <a:pt x="19" y="25"/>
                    <a:pt x="19" y="25"/>
                  </a:cubicBezTo>
                  <a:cubicBezTo>
                    <a:pt x="19" y="25"/>
                    <a:pt x="20" y="26"/>
                    <a:pt x="20" y="26"/>
                  </a:cubicBezTo>
                  <a:cubicBezTo>
                    <a:pt x="20" y="26"/>
                    <a:pt x="21" y="25"/>
                    <a:pt x="21" y="25"/>
                  </a:cubicBezTo>
                  <a:cubicBezTo>
                    <a:pt x="22" y="25"/>
                    <a:pt x="23" y="25"/>
                    <a:pt x="23" y="25"/>
                  </a:cubicBezTo>
                  <a:cubicBezTo>
                    <a:pt x="23" y="25"/>
                    <a:pt x="25" y="23"/>
                    <a:pt x="26" y="23"/>
                  </a:cubicBezTo>
                  <a:cubicBezTo>
                    <a:pt x="28" y="23"/>
                    <a:pt x="28" y="24"/>
                    <a:pt x="29" y="23"/>
                  </a:cubicBezTo>
                  <a:cubicBezTo>
                    <a:pt x="29" y="22"/>
                    <a:pt x="34" y="17"/>
                    <a:pt x="35" y="17"/>
                  </a:cubicBezTo>
                  <a:cubicBezTo>
                    <a:pt x="35" y="16"/>
                    <a:pt x="35" y="16"/>
                    <a:pt x="34" y="16"/>
                  </a:cubicBezTo>
                  <a:cubicBezTo>
                    <a:pt x="34" y="16"/>
                    <a:pt x="33" y="16"/>
                    <a:pt x="31" y="15"/>
                  </a:cubicBezTo>
                  <a:cubicBezTo>
                    <a:pt x="29" y="15"/>
                    <a:pt x="27" y="14"/>
                    <a:pt x="26" y="14"/>
                  </a:cubicBezTo>
                  <a:cubicBezTo>
                    <a:pt x="26" y="14"/>
                    <a:pt x="25" y="13"/>
                    <a:pt x="25" y="12"/>
                  </a:cubicBezTo>
                  <a:cubicBezTo>
                    <a:pt x="24" y="12"/>
                    <a:pt x="23" y="11"/>
                    <a:pt x="23" y="10"/>
                  </a:cubicBezTo>
                  <a:cubicBezTo>
                    <a:pt x="23" y="10"/>
                    <a:pt x="23" y="10"/>
                    <a:pt x="24" y="9"/>
                  </a:cubicBezTo>
                  <a:cubicBezTo>
                    <a:pt x="23" y="9"/>
                    <a:pt x="23" y="9"/>
                    <a:pt x="22" y="9"/>
                  </a:cubicBezTo>
                  <a:cubicBezTo>
                    <a:pt x="22" y="9"/>
                    <a:pt x="21" y="9"/>
                    <a:pt x="21" y="9"/>
                  </a:cubicBezTo>
                  <a:cubicBezTo>
                    <a:pt x="21" y="9"/>
                    <a:pt x="21" y="8"/>
                    <a:pt x="21" y="7"/>
                  </a:cubicBezTo>
                  <a:cubicBezTo>
                    <a:pt x="22" y="7"/>
                    <a:pt x="22" y="6"/>
                    <a:pt x="22" y="6"/>
                  </a:cubicBezTo>
                  <a:cubicBezTo>
                    <a:pt x="22" y="6"/>
                    <a:pt x="18" y="1"/>
                    <a:pt x="17" y="1"/>
                  </a:cubicBezTo>
                  <a:cubicBezTo>
                    <a:pt x="17" y="1"/>
                    <a:pt x="15" y="1"/>
                    <a:pt x="15" y="1"/>
                  </a:cubicBezTo>
                  <a:cubicBezTo>
                    <a:pt x="15" y="1"/>
                    <a:pt x="15" y="0"/>
                    <a:pt x="14" y="1"/>
                  </a:cubicBezTo>
                  <a:cubicBezTo>
                    <a:pt x="13" y="1"/>
                    <a:pt x="13" y="1"/>
                    <a:pt x="13" y="0"/>
                  </a:cubicBezTo>
                  <a:cubicBezTo>
                    <a:pt x="12" y="0"/>
                    <a:pt x="12" y="0"/>
                    <a:pt x="12" y="0"/>
                  </a:cubicBezTo>
                  <a:cubicBezTo>
                    <a:pt x="11" y="1"/>
                    <a:pt x="11" y="2"/>
                    <a:pt x="11" y="1"/>
                  </a:cubicBezTo>
                  <a:cubicBezTo>
                    <a:pt x="11" y="1"/>
                    <a:pt x="10" y="1"/>
                    <a:pt x="9" y="1"/>
                  </a:cubicBezTo>
                  <a:cubicBezTo>
                    <a:pt x="9" y="1"/>
                    <a:pt x="9" y="1"/>
                    <a:pt x="9" y="1"/>
                  </a:cubicBezTo>
                  <a:cubicBezTo>
                    <a:pt x="9" y="2"/>
                    <a:pt x="8" y="3"/>
                    <a:pt x="8" y="4"/>
                  </a:cubicBezTo>
                  <a:cubicBezTo>
                    <a:pt x="8" y="4"/>
                    <a:pt x="7" y="5"/>
                    <a:pt x="7" y="5"/>
                  </a:cubicBezTo>
                  <a:cubicBezTo>
                    <a:pt x="7" y="5"/>
                    <a:pt x="6" y="6"/>
                    <a:pt x="6" y="7"/>
                  </a:cubicBezTo>
                  <a:cubicBezTo>
                    <a:pt x="5" y="7"/>
                    <a:pt x="5" y="9"/>
                    <a:pt x="5" y="9"/>
                  </a:cubicBezTo>
                  <a:cubicBezTo>
                    <a:pt x="4" y="9"/>
                    <a:pt x="3" y="10"/>
                    <a:pt x="4" y="10"/>
                  </a:cubicBezTo>
                  <a:cubicBezTo>
                    <a:pt x="4" y="10"/>
                    <a:pt x="3" y="11"/>
                    <a:pt x="3" y="12"/>
                  </a:cubicBezTo>
                  <a:cubicBezTo>
                    <a:pt x="3" y="13"/>
                    <a:pt x="3" y="15"/>
                    <a:pt x="3" y="15"/>
                  </a:cubicBezTo>
                  <a:cubicBezTo>
                    <a:pt x="3" y="15"/>
                    <a:pt x="1" y="14"/>
                    <a:pt x="1" y="15"/>
                  </a:cubicBezTo>
                  <a:cubicBezTo>
                    <a:pt x="1" y="16"/>
                    <a:pt x="0" y="16"/>
                    <a:pt x="1" y="16"/>
                  </a:cubicBezTo>
                  <a:cubicBezTo>
                    <a:pt x="1" y="17"/>
                    <a:pt x="2" y="17"/>
                    <a:pt x="3" y="1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7" name="Freeform 224">
              <a:extLst>
                <a:ext uri="{FF2B5EF4-FFF2-40B4-BE49-F238E27FC236}">
                  <a16:creationId xmlns:a16="http://schemas.microsoft.com/office/drawing/2014/main" id="{FFEBEC95-2B4E-4708-95A5-0EA85CF54B09}"/>
                </a:ext>
              </a:extLst>
            </p:cNvPr>
            <p:cNvSpPr>
              <a:spLocks/>
            </p:cNvSpPr>
            <p:nvPr/>
          </p:nvSpPr>
          <p:spPr bwMode="auto">
            <a:xfrm>
              <a:off x="-3232150" y="1925638"/>
              <a:ext cx="11112" cy="14288"/>
            </a:xfrm>
            <a:custGeom>
              <a:avLst/>
              <a:gdLst>
                <a:gd name="T0" fmla="*/ 3 w 3"/>
                <a:gd name="T1" fmla="*/ 2 h 4"/>
                <a:gd name="T2" fmla="*/ 2 w 3"/>
                <a:gd name="T3" fmla="*/ 0 h 4"/>
                <a:gd name="T4" fmla="*/ 2 w 3"/>
                <a:gd name="T5" fmla="*/ 0 h 4"/>
                <a:gd name="T6" fmla="*/ 0 w 3"/>
                <a:gd name="T7" fmla="*/ 4 h 4"/>
                <a:gd name="T8" fmla="*/ 1 w 3"/>
                <a:gd name="T9" fmla="*/ 4 h 4"/>
                <a:gd name="T10" fmla="*/ 3 w 3"/>
                <a:gd name="T11" fmla="*/ 2 h 4"/>
              </a:gdLst>
              <a:ahLst/>
              <a:cxnLst>
                <a:cxn ang="0">
                  <a:pos x="T0" y="T1"/>
                </a:cxn>
                <a:cxn ang="0">
                  <a:pos x="T2" y="T3"/>
                </a:cxn>
                <a:cxn ang="0">
                  <a:pos x="T4" y="T5"/>
                </a:cxn>
                <a:cxn ang="0">
                  <a:pos x="T6" y="T7"/>
                </a:cxn>
                <a:cxn ang="0">
                  <a:pos x="T8" y="T9"/>
                </a:cxn>
                <a:cxn ang="0">
                  <a:pos x="T10" y="T11"/>
                </a:cxn>
              </a:cxnLst>
              <a:rect l="0" t="0" r="r" b="b"/>
              <a:pathLst>
                <a:path w="3" h="4">
                  <a:moveTo>
                    <a:pt x="3" y="2"/>
                  </a:moveTo>
                  <a:cubicBezTo>
                    <a:pt x="3" y="1"/>
                    <a:pt x="3" y="0"/>
                    <a:pt x="2" y="0"/>
                  </a:cubicBezTo>
                  <a:cubicBezTo>
                    <a:pt x="2" y="0"/>
                    <a:pt x="2" y="0"/>
                    <a:pt x="2" y="0"/>
                  </a:cubicBezTo>
                  <a:cubicBezTo>
                    <a:pt x="2" y="1"/>
                    <a:pt x="0" y="3"/>
                    <a:pt x="0" y="4"/>
                  </a:cubicBezTo>
                  <a:cubicBezTo>
                    <a:pt x="1" y="4"/>
                    <a:pt x="1" y="4"/>
                    <a:pt x="1" y="4"/>
                  </a:cubicBezTo>
                  <a:cubicBezTo>
                    <a:pt x="1" y="3"/>
                    <a:pt x="2" y="2"/>
                    <a:pt x="3"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8" name="Freeform 225">
              <a:extLst>
                <a:ext uri="{FF2B5EF4-FFF2-40B4-BE49-F238E27FC236}">
                  <a16:creationId xmlns:a16="http://schemas.microsoft.com/office/drawing/2014/main" id="{8BBCE27E-400A-41B8-967D-732BB8FD26F8}"/>
                </a:ext>
              </a:extLst>
            </p:cNvPr>
            <p:cNvSpPr>
              <a:spLocks/>
            </p:cNvSpPr>
            <p:nvPr/>
          </p:nvSpPr>
          <p:spPr bwMode="auto">
            <a:xfrm>
              <a:off x="-3227388" y="1903413"/>
              <a:ext cx="57150" cy="42863"/>
            </a:xfrm>
            <a:custGeom>
              <a:avLst/>
              <a:gdLst>
                <a:gd name="T0" fmla="*/ 2 w 16"/>
                <a:gd name="T1" fmla="*/ 8 h 12"/>
                <a:gd name="T2" fmla="*/ 0 w 16"/>
                <a:gd name="T3" fmla="*/ 10 h 12"/>
                <a:gd name="T4" fmla="*/ 0 w 16"/>
                <a:gd name="T5" fmla="*/ 10 h 12"/>
                <a:gd name="T6" fmla="*/ 0 w 16"/>
                <a:gd name="T7" fmla="*/ 11 h 12"/>
                <a:gd name="T8" fmla="*/ 2 w 16"/>
                <a:gd name="T9" fmla="*/ 12 h 12"/>
                <a:gd name="T10" fmla="*/ 4 w 16"/>
                <a:gd name="T11" fmla="*/ 11 h 12"/>
                <a:gd name="T12" fmla="*/ 12 w 16"/>
                <a:gd name="T13" fmla="*/ 7 h 12"/>
                <a:gd name="T14" fmla="*/ 13 w 16"/>
                <a:gd name="T15" fmla="*/ 6 h 12"/>
                <a:gd name="T16" fmla="*/ 13 w 16"/>
                <a:gd name="T17" fmla="*/ 4 h 12"/>
                <a:gd name="T18" fmla="*/ 13 w 16"/>
                <a:gd name="T19" fmla="*/ 2 h 12"/>
                <a:gd name="T20" fmla="*/ 14 w 16"/>
                <a:gd name="T21" fmla="*/ 1 h 12"/>
                <a:gd name="T22" fmla="*/ 16 w 16"/>
                <a:gd name="T23" fmla="*/ 0 h 12"/>
                <a:gd name="T24" fmla="*/ 15 w 16"/>
                <a:gd name="T25" fmla="*/ 0 h 12"/>
                <a:gd name="T26" fmla="*/ 12 w 16"/>
                <a:gd name="T27" fmla="*/ 0 h 12"/>
                <a:gd name="T28" fmla="*/ 9 w 16"/>
                <a:gd name="T29" fmla="*/ 1 h 12"/>
                <a:gd name="T30" fmla="*/ 7 w 16"/>
                <a:gd name="T31" fmla="*/ 1 h 12"/>
                <a:gd name="T32" fmla="*/ 5 w 16"/>
                <a:gd name="T33" fmla="*/ 1 h 12"/>
                <a:gd name="T34" fmla="*/ 3 w 16"/>
                <a:gd name="T35" fmla="*/ 1 h 12"/>
                <a:gd name="T36" fmla="*/ 2 w 16"/>
                <a:gd name="T37" fmla="*/ 2 h 12"/>
                <a:gd name="T38" fmla="*/ 1 w 16"/>
                <a:gd name="T39" fmla="*/ 3 h 12"/>
                <a:gd name="T40" fmla="*/ 1 w 16"/>
                <a:gd name="T41" fmla="*/ 4 h 12"/>
                <a:gd name="T42" fmla="*/ 1 w 16"/>
                <a:gd name="T43" fmla="*/ 6 h 12"/>
                <a:gd name="T44" fmla="*/ 2 w 16"/>
                <a:gd name="T45"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6" h="12">
                  <a:moveTo>
                    <a:pt x="2" y="8"/>
                  </a:moveTo>
                  <a:cubicBezTo>
                    <a:pt x="1" y="8"/>
                    <a:pt x="0" y="9"/>
                    <a:pt x="0" y="10"/>
                  </a:cubicBezTo>
                  <a:cubicBezTo>
                    <a:pt x="0" y="10"/>
                    <a:pt x="0" y="10"/>
                    <a:pt x="0" y="10"/>
                  </a:cubicBezTo>
                  <a:cubicBezTo>
                    <a:pt x="0" y="11"/>
                    <a:pt x="0" y="11"/>
                    <a:pt x="0" y="11"/>
                  </a:cubicBezTo>
                  <a:cubicBezTo>
                    <a:pt x="2" y="12"/>
                    <a:pt x="2" y="12"/>
                    <a:pt x="2" y="12"/>
                  </a:cubicBezTo>
                  <a:cubicBezTo>
                    <a:pt x="2" y="12"/>
                    <a:pt x="4" y="11"/>
                    <a:pt x="4" y="11"/>
                  </a:cubicBezTo>
                  <a:cubicBezTo>
                    <a:pt x="5" y="11"/>
                    <a:pt x="12" y="7"/>
                    <a:pt x="12" y="7"/>
                  </a:cubicBezTo>
                  <a:cubicBezTo>
                    <a:pt x="12" y="7"/>
                    <a:pt x="13" y="6"/>
                    <a:pt x="13" y="6"/>
                  </a:cubicBezTo>
                  <a:cubicBezTo>
                    <a:pt x="13" y="5"/>
                    <a:pt x="13" y="4"/>
                    <a:pt x="13" y="4"/>
                  </a:cubicBezTo>
                  <a:cubicBezTo>
                    <a:pt x="14" y="3"/>
                    <a:pt x="13" y="3"/>
                    <a:pt x="13" y="2"/>
                  </a:cubicBezTo>
                  <a:cubicBezTo>
                    <a:pt x="13" y="1"/>
                    <a:pt x="14" y="1"/>
                    <a:pt x="14" y="1"/>
                  </a:cubicBezTo>
                  <a:cubicBezTo>
                    <a:pt x="16" y="0"/>
                    <a:pt x="16" y="0"/>
                    <a:pt x="16" y="0"/>
                  </a:cubicBezTo>
                  <a:cubicBezTo>
                    <a:pt x="15" y="0"/>
                    <a:pt x="15" y="0"/>
                    <a:pt x="15" y="0"/>
                  </a:cubicBezTo>
                  <a:cubicBezTo>
                    <a:pt x="15" y="0"/>
                    <a:pt x="14" y="0"/>
                    <a:pt x="12" y="0"/>
                  </a:cubicBezTo>
                  <a:cubicBezTo>
                    <a:pt x="11" y="0"/>
                    <a:pt x="11" y="1"/>
                    <a:pt x="9" y="1"/>
                  </a:cubicBezTo>
                  <a:cubicBezTo>
                    <a:pt x="8" y="1"/>
                    <a:pt x="7" y="1"/>
                    <a:pt x="7" y="1"/>
                  </a:cubicBezTo>
                  <a:cubicBezTo>
                    <a:pt x="6" y="0"/>
                    <a:pt x="6" y="1"/>
                    <a:pt x="5" y="1"/>
                  </a:cubicBezTo>
                  <a:cubicBezTo>
                    <a:pt x="4" y="1"/>
                    <a:pt x="3" y="1"/>
                    <a:pt x="3" y="1"/>
                  </a:cubicBezTo>
                  <a:cubicBezTo>
                    <a:pt x="3" y="1"/>
                    <a:pt x="2" y="1"/>
                    <a:pt x="2" y="2"/>
                  </a:cubicBezTo>
                  <a:cubicBezTo>
                    <a:pt x="2" y="2"/>
                    <a:pt x="2" y="3"/>
                    <a:pt x="1" y="3"/>
                  </a:cubicBezTo>
                  <a:cubicBezTo>
                    <a:pt x="1" y="4"/>
                    <a:pt x="0" y="4"/>
                    <a:pt x="1" y="4"/>
                  </a:cubicBezTo>
                  <a:cubicBezTo>
                    <a:pt x="1" y="5"/>
                    <a:pt x="1" y="5"/>
                    <a:pt x="1" y="6"/>
                  </a:cubicBezTo>
                  <a:cubicBezTo>
                    <a:pt x="2" y="6"/>
                    <a:pt x="2" y="7"/>
                    <a:pt x="2"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9" name="Freeform 226">
              <a:extLst>
                <a:ext uri="{FF2B5EF4-FFF2-40B4-BE49-F238E27FC236}">
                  <a16:creationId xmlns:a16="http://schemas.microsoft.com/office/drawing/2014/main" id="{817AC43A-A422-4427-9110-BE561ACE5474}"/>
                </a:ext>
              </a:extLst>
            </p:cNvPr>
            <p:cNvSpPr>
              <a:spLocks/>
            </p:cNvSpPr>
            <p:nvPr/>
          </p:nvSpPr>
          <p:spPr bwMode="auto">
            <a:xfrm>
              <a:off x="-2473325" y="1892300"/>
              <a:ext cx="33337" cy="39688"/>
            </a:xfrm>
            <a:custGeom>
              <a:avLst/>
              <a:gdLst>
                <a:gd name="T0" fmla="*/ 2 w 9"/>
                <a:gd name="T1" fmla="*/ 1 h 11"/>
                <a:gd name="T2" fmla="*/ 1 w 9"/>
                <a:gd name="T3" fmla="*/ 2 h 11"/>
                <a:gd name="T4" fmla="*/ 2 w 9"/>
                <a:gd name="T5" fmla="*/ 3 h 11"/>
                <a:gd name="T6" fmla="*/ 1 w 9"/>
                <a:gd name="T7" fmla="*/ 4 h 11"/>
                <a:gd name="T8" fmla="*/ 1 w 9"/>
                <a:gd name="T9" fmla="*/ 6 h 11"/>
                <a:gd name="T10" fmla="*/ 1 w 9"/>
                <a:gd name="T11" fmla="*/ 9 h 11"/>
                <a:gd name="T12" fmla="*/ 1 w 9"/>
                <a:gd name="T13" fmla="*/ 10 h 11"/>
                <a:gd name="T14" fmla="*/ 5 w 9"/>
                <a:gd name="T15" fmla="*/ 9 h 11"/>
                <a:gd name="T16" fmla="*/ 8 w 9"/>
                <a:gd name="T17" fmla="*/ 8 h 11"/>
                <a:gd name="T18" fmla="*/ 9 w 9"/>
                <a:gd name="T19" fmla="*/ 7 h 11"/>
                <a:gd name="T20" fmla="*/ 8 w 9"/>
                <a:gd name="T21" fmla="*/ 4 h 11"/>
                <a:gd name="T22" fmla="*/ 6 w 9"/>
                <a:gd name="T23" fmla="*/ 0 h 11"/>
                <a:gd name="T24" fmla="*/ 4 w 9"/>
                <a:gd name="T25" fmla="*/ 0 h 11"/>
                <a:gd name="T26" fmla="*/ 2 w 9"/>
                <a:gd name="T27"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 h="11">
                  <a:moveTo>
                    <a:pt x="2" y="1"/>
                  </a:moveTo>
                  <a:cubicBezTo>
                    <a:pt x="2" y="1"/>
                    <a:pt x="1" y="1"/>
                    <a:pt x="1" y="2"/>
                  </a:cubicBezTo>
                  <a:cubicBezTo>
                    <a:pt x="1" y="2"/>
                    <a:pt x="1" y="3"/>
                    <a:pt x="2" y="3"/>
                  </a:cubicBezTo>
                  <a:cubicBezTo>
                    <a:pt x="2" y="3"/>
                    <a:pt x="2" y="4"/>
                    <a:pt x="1" y="4"/>
                  </a:cubicBezTo>
                  <a:cubicBezTo>
                    <a:pt x="1" y="4"/>
                    <a:pt x="1" y="5"/>
                    <a:pt x="1" y="6"/>
                  </a:cubicBezTo>
                  <a:cubicBezTo>
                    <a:pt x="2" y="7"/>
                    <a:pt x="0" y="8"/>
                    <a:pt x="1" y="9"/>
                  </a:cubicBezTo>
                  <a:cubicBezTo>
                    <a:pt x="1" y="9"/>
                    <a:pt x="1" y="10"/>
                    <a:pt x="1" y="10"/>
                  </a:cubicBezTo>
                  <a:cubicBezTo>
                    <a:pt x="1" y="11"/>
                    <a:pt x="4" y="10"/>
                    <a:pt x="5" y="9"/>
                  </a:cubicBezTo>
                  <a:cubicBezTo>
                    <a:pt x="7" y="8"/>
                    <a:pt x="7" y="8"/>
                    <a:pt x="8" y="8"/>
                  </a:cubicBezTo>
                  <a:cubicBezTo>
                    <a:pt x="8" y="8"/>
                    <a:pt x="9" y="7"/>
                    <a:pt x="9" y="7"/>
                  </a:cubicBezTo>
                  <a:cubicBezTo>
                    <a:pt x="8" y="6"/>
                    <a:pt x="8" y="5"/>
                    <a:pt x="8" y="4"/>
                  </a:cubicBezTo>
                  <a:cubicBezTo>
                    <a:pt x="8" y="3"/>
                    <a:pt x="7" y="1"/>
                    <a:pt x="6" y="0"/>
                  </a:cubicBezTo>
                  <a:cubicBezTo>
                    <a:pt x="5" y="0"/>
                    <a:pt x="5" y="0"/>
                    <a:pt x="4" y="0"/>
                  </a:cubicBezTo>
                  <a:cubicBezTo>
                    <a:pt x="4" y="0"/>
                    <a:pt x="3" y="0"/>
                    <a:pt x="2"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0" name="Freeform 227">
              <a:extLst>
                <a:ext uri="{FF2B5EF4-FFF2-40B4-BE49-F238E27FC236}">
                  <a16:creationId xmlns:a16="http://schemas.microsoft.com/office/drawing/2014/main" id="{9CB98338-B077-40DB-AB7E-0AD136B6FFCA}"/>
                </a:ext>
              </a:extLst>
            </p:cNvPr>
            <p:cNvSpPr>
              <a:spLocks/>
            </p:cNvSpPr>
            <p:nvPr/>
          </p:nvSpPr>
          <p:spPr bwMode="auto">
            <a:xfrm>
              <a:off x="-2787650" y="2005013"/>
              <a:ext cx="36512" cy="46038"/>
            </a:xfrm>
            <a:custGeom>
              <a:avLst/>
              <a:gdLst>
                <a:gd name="T0" fmla="*/ 10 w 10"/>
                <a:gd name="T1" fmla="*/ 11 h 13"/>
                <a:gd name="T2" fmla="*/ 9 w 10"/>
                <a:gd name="T3" fmla="*/ 7 h 13"/>
                <a:gd name="T4" fmla="*/ 7 w 10"/>
                <a:gd name="T5" fmla="*/ 9 h 13"/>
                <a:gd name="T6" fmla="*/ 7 w 10"/>
                <a:gd name="T7" fmla="*/ 6 h 13"/>
                <a:gd name="T8" fmla="*/ 9 w 10"/>
                <a:gd name="T9" fmla="*/ 4 h 13"/>
                <a:gd name="T10" fmla="*/ 8 w 10"/>
                <a:gd name="T11" fmla="*/ 3 h 13"/>
                <a:gd name="T12" fmla="*/ 5 w 10"/>
                <a:gd name="T13" fmla="*/ 3 h 13"/>
                <a:gd name="T14" fmla="*/ 4 w 10"/>
                <a:gd name="T15" fmla="*/ 2 h 13"/>
                <a:gd name="T16" fmla="*/ 2 w 10"/>
                <a:gd name="T17" fmla="*/ 1 h 13"/>
                <a:gd name="T18" fmla="*/ 0 w 10"/>
                <a:gd name="T19" fmla="*/ 1 h 13"/>
                <a:gd name="T20" fmla="*/ 2 w 10"/>
                <a:gd name="T21" fmla="*/ 3 h 13"/>
                <a:gd name="T22" fmla="*/ 1 w 10"/>
                <a:gd name="T23" fmla="*/ 4 h 13"/>
                <a:gd name="T24" fmla="*/ 1 w 10"/>
                <a:gd name="T25" fmla="*/ 7 h 13"/>
                <a:gd name="T26" fmla="*/ 2 w 10"/>
                <a:gd name="T27" fmla="*/ 12 h 13"/>
                <a:gd name="T28" fmla="*/ 4 w 10"/>
                <a:gd name="T29" fmla="*/ 11 h 13"/>
                <a:gd name="T30" fmla="*/ 5 w 10"/>
                <a:gd name="T31" fmla="*/ 10 h 13"/>
                <a:gd name="T32" fmla="*/ 7 w 10"/>
                <a:gd name="T33" fmla="*/ 9 h 13"/>
                <a:gd name="T34" fmla="*/ 8 w 10"/>
                <a:gd name="T35" fmla="*/ 12 h 13"/>
                <a:gd name="T36" fmla="*/ 8 w 10"/>
                <a:gd name="T37" fmla="*/ 13 h 13"/>
                <a:gd name="T38" fmla="*/ 9 w 10"/>
                <a:gd name="T39" fmla="*/ 13 h 13"/>
                <a:gd name="T40" fmla="*/ 10 w 10"/>
                <a:gd name="T41" fmla="*/ 11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 h="13">
                  <a:moveTo>
                    <a:pt x="10" y="11"/>
                  </a:moveTo>
                  <a:cubicBezTo>
                    <a:pt x="10" y="9"/>
                    <a:pt x="9" y="7"/>
                    <a:pt x="9" y="7"/>
                  </a:cubicBezTo>
                  <a:cubicBezTo>
                    <a:pt x="9" y="7"/>
                    <a:pt x="8" y="9"/>
                    <a:pt x="7" y="9"/>
                  </a:cubicBezTo>
                  <a:cubicBezTo>
                    <a:pt x="7" y="8"/>
                    <a:pt x="7" y="6"/>
                    <a:pt x="7" y="6"/>
                  </a:cubicBezTo>
                  <a:cubicBezTo>
                    <a:pt x="8" y="6"/>
                    <a:pt x="9" y="4"/>
                    <a:pt x="9" y="4"/>
                  </a:cubicBezTo>
                  <a:cubicBezTo>
                    <a:pt x="9" y="3"/>
                    <a:pt x="8" y="3"/>
                    <a:pt x="8" y="3"/>
                  </a:cubicBezTo>
                  <a:cubicBezTo>
                    <a:pt x="7" y="3"/>
                    <a:pt x="5" y="3"/>
                    <a:pt x="5" y="3"/>
                  </a:cubicBezTo>
                  <a:cubicBezTo>
                    <a:pt x="5" y="3"/>
                    <a:pt x="4" y="3"/>
                    <a:pt x="4" y="2"/>
                  </a:cubicBezTo>
                  <a:cubicBezTo>
                    <a:pt x="4" y="1"/>
                    <a:pt x="3" y="1"/>
                    <a:pt x="2" y="1"/>
                  </a:cubicBezTo>
                  <a:cubicBezTo>
                    <a:pt x="1" y="1"/>
                    <a:pt x="1" y="0"/>
                    <a:pt x="0" y="1"/>
                  </a:cubicBezTo>
                  <a:cubicBezTo>
                    <a:pt x="0" y="2"/>
                    <a:pt x="2" y="2"/>
                    <a:pt x="2" y="3"/>
                  </a:cubicBezTo>
                  <a:cubicBezTo>
                    <a:pt x="2" y="4"/>
                    <a:pt x="1" y="3"/>
                    <a:pt x="1" y="4"/>
                  </a:cubicBezTo>
                  <a:cubicBezTo>
                    <a:pt x="1" y="4"/>
                    <a:pt x="1" y="6"/>
                    <a:pt x="1" y="7"/>
                  </a:cubicBezTo>
                  <a:cubicBezTo>
                    <a:pt x="2" y="8"/>
                    <a:pt x="2" y="10"/>
                    <a:pt x="2" y="12"/>
                  </a:cubicBezTo>
                  <a:cubicBezTo>
                    <a:pt x="3" y="11"/>
                    <a:pt x="3" y="11"/>
                    <a:pt x="4" y="11"/>
                  </a:cubicBezTo>
                  <a:cubicBezTo>
                    <a:pt x="4" y="11"/>
                    <a:pt x="5" y="11"/>
                    <a:pt x="5" y="10"/>
                  </a:cubicBezTo>
                  <a:cubicBezTo>
                    <a:pt x="6" y="9"/>
                    <a:pt x="6" y="9"/>
                    <a:pt x="7" y="9"/>
                  </a:cubicBezTo>
                  <a:cubicBezTo>
                    <a:pt x="7" y="9"/>
                    <a:pt x="8" y="11"/>
                    <a:pt x="8" y="12"/>
                  </a:cubicBezTo>
                  <a:cubicBezTo>
                    <a:pt x="8" y="13"/>
                    <a:pt x="8" y="13"/>
                    <a:pt x="8" y="13"/>
                  </a:cubicBezTo>
                  <a:cubicBezTo>
                    <a:pt x="9" y="13"/>
                    <a:pt x="9" y="13"/>
                    <a:pt x="9" y="13"/>
                  </a:cubicBezTo>
                  <a:cubicBezTo>
                    <a:pt x="9" y="13"/>
                    <a:pt x="10" y="12"/>
                    <a:pt x="10" y="1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1" name="Freeform 228">
              <a:extLst>
                <a:ext uri="{FF2B5EF4-FFF2-40B4-BE49-F238E27FC236}">
                  <a16:creationId xmlns:a16="http://schemas.microsoft.com/office/drawing/2014/main" id="{F25A7375-78E0-406F-8C99-8426611854F1}"/>
                </a:ext>
              </a:extLst>
            </p:cNvPr>
            <p:cNvSpPr>
              <a:spLocks/>
            </p:cNvSpPr>
            <p:nvPr/>
          </p:nvSpPr>
          <p:spPr bwMode="auto">
            <a:xfrm>
              <a:off x="-2949575" y="1917700"/>
              <a:ext cx="234950" cy="249238"/>
            </a:xfrm>
            <a:custGeom>
              <a:avLst/>
              <a:gdLst>
                <a:gd name="T0" fmla="*/ 46 w 65"/>
                <a:gd name="T1" fmla="*/ 28 h 69"/>
                <a:gd name="T2" fmla="*/ 45 w 65"/>
                <a:gd name="T3" fmla="*/ 25 h 69"/>
                <a:gd name="T4" fmla="*/ 49 w 65"/>
                <a:gd name="T5" fmla="*/ 26 h 69"/>
                <a:gd name="T6" fmla="*/ 53 w 65"/>
                <a:gd name="T7" fmla="*/ 27 h 69"/>
                <a:gd name="T8" fmla="*/ 52 w 65"/>
                <a:gd name="T9" fmla="*/ 30 h 69"/>
                <a:gd name="T10" fmla="*/ 54 w 65"/>
                <a:gd name="T11" fmla="*/ 31 h 69"/>
                <a:gd name="T12" fmla="*/ 55 w 65"/>
                <a:gd name="T13" fmla="*/ 35 h 69"/>
                <a:gd name="T14" fmla="*/ 56 w 65"/>
                <a:gd name="T15" fmla="*/ 30 h 69"/>
                <a:gd name="T16" fmla="*/ 59 w 65"/>
                <a:gd name="T17" fmla="*/ 27 h 69"/>
                <a:gd name="T18" fmla="*/ 61 w 65"/>
                <a:gd name="T19" fmla="*/ 23 h 69"/>
                <a:gd name="T20" fmla="*/ 64 w 65"/>
                <a:gd name="T21" fmla="*/ 22 h 69"/>
                <a:gd name="T22" fmla="*/ 65 w 65"/>
                <a:gd name="T23" fmla="*/ 19 h 69"/>
                <a:gd name="T24" fmla="*/ 62 w 65"/>
                <a:gd name="T25" fmla="*/ 17 h 69"/>
                <a:gd name="T26" fmla="*/ 58 w 65"/>
                <a:gd name="T27" fmla="*/ 17 h 69"/>
                <a:gd name="T28" fmla="*/ 55 w 65"/>
                <a:gd name="T29" fmla="*/ 19 h 69"/>
                <a:gd name="T30" fmla="*/ 53 w 65"/>
                <a:gd name="T31" fmla="*/ 21 h 69"/>
                <a:gd name="T32" fmla="*/ 51 w 65"/>
                <a:gd name="T33" fmla="*/ 23 h 69"/>
                <a:gd name="T34" fmla="*/ 47 w 65"/>
                <a:gd name="T35" fmla="*/ 23 h 69"/>
                <a:gd name="T36" fmla="*/ 46 w 65"/>
                <a:gd name="T37" fmla="*/ 20 h 69"/>
                <a:gd name="T38" fmla="*/ 45 w 65"/>
                <a:gd name="T39" fmla="*/ 23 h 69"/>
                <a:gd name="T40" fmla="*/ 38 w 65"/>
                <a:gd name="T41" fmla="*/ 23 h 69"/>
                <a:gd name="T42" fmla="*/ 34 w 65"/>
                <a:gd name="T43" fmla="*/ 22 h 69"/>
                <a:gd name="T44" fmla="*/ 31 w 65"/>
                <a:gd name="T45" fmla="*/ 20 h 69"/>
                <a:gd name="T46" fmla="*/ 28 w 65"/>
                <a:gd name="T47" fmla="*/ 18 h 69"/>
                <a:gd name="T48" fmla="*/ 29 w 65"/>
                <a:gd name="T49" fmla="*/ 15 h 69"/>
                <a:gd name="T50" fmla="*/ 27 w 65"/>
                <a:gd name="T51" fmla="*/ 12 h 69"/>
                <a:gd name="T52" fmla="*/ 24 w 65"/>
                <a:gd name="T53" fmla="*/ 9 h 69"/>
                <a:gd name="T54" fmla="*/ 26 w 65"/>
                <a:gd name="T55" fmla="*/ 7 h 69"/>
                <a:gd name="T56" fmla="*/ 24 w 65"/>
                <a:gd name="T57" fmla="*/ 3 h 69"/>
                <a:gd name="T58" fmla="*/ 22 w 65"/>
                <a:gd name="T59" fmla="*/ 0 h 69"/>
                <a:gd name="T60" fmla="*/ 20 w 65"/>
                <a:gd name="T61" fmla="*/ 2 h 69"/>
                <a:gd name="T62" fmla="*/ 15 w 65"/>
                <a:gd name="T63" fmla="*/ 2 h 69"/>
                <a:gd name="T64" fmla="*/ 14 w 65"/>
                <a:gd name="T65" fmla="*/ 6 h 69"/>
                <a:gd name="T66" fmla="*/ 16 w 65"/>
                <a:gd name="T67" fmla="*/ 9 h 69"/>
                <a:gd name="T68" fmla="*/ 15 w 65"/>
                <a:gd name="T69" fmla="*/ 13 h 69"/>
                <a:gd name="T70" fmla="*/ 12 w 65"/>
                <a:gd name="T71" fmla="*/ 15 h 69"/>
                <a:gd name="T72" fmla="*/ 9 w 65"/>
                <a:gd name="T73" fmla="*/ 19 h 69"/>
                <a:gd name="T74" fmla="*/ 6 w 65"/>
                <a:gd name="T75" fmla="*/ 21 h 69"/>
                <a:gd name="T76" fmla="*/ 3 w 65"/>
                <a:gd name="T77" fmla="*/ 23 h 69"/>
                <a:gd name="T78" fmla="*/ 5 w 65"/>
                <a:gd name="T79" fmla="*/ 27 h 69"/>
                <a:gd name="T80" fmla="*/ 4 w 65"/>
                <a:gd name="T81" fmla="*/ 29 h 69"/>
                <a:gd name="T82" fmla="*/ 0 w 65"/>
                <a:gd name="T83" fmla="*/ 31 h 69"/>
                <a:gd name="T84" fmla="*/ 2 w 65"/>
                <a:gd name="T85" fmla="*/ 33 h 69"/>
                <a:gd name="T86" fmla="*/ 1 w 65"/>
                <a:gd name="T87" fmla="*/ 34 h 69"/>
                <a:gd name="T88" fmla="*/ 9 w 65"/>
                <a:gd name="T89" fmla="*/ 36 h 69"/>
                <a:gd name="T90" fmla="*/ 10 w 65"/>
                <a:gd name="T91" fmla="*/ 37 h 69"/>
                <a:gd name="T92" fmla="*/ 11 w 65"/>
                <a:gd name="T93" fmla="*/ 43 h 69"/>
                <a:gd name="T94" fmla="*/ 14 w 65"/>
                <a:gd name="T95" fmla="*/ 53 h 69"/>
                <a:gd name="T96" fmla="*/ 18 w 65"/>
                <a:gd name="T97" fmla="*/ 64 h 69"/>
                <a:gd name="T98" fmla="*/ 23 w 65"/>
                <a:gd name="T99" fmla="*/ 67 h 69"/>
                <a:gd name="T100" fmla="*/ 26 w 65"/>
                <a:gd name="T101" fmla="*/ 63 h 69"/>
                <a:gd name="T102" fmla="*/ 27 w 65"/>
                <a:gd name="T103" fmla="*/ 59 h 69"/>
                <a:gd name="T104" fmla="*/ 28 w 65"/>
                <a:gd name="T105" fmla="*/ 52 h 69"/>
                <a:gd name="T106" fmla="*/ 31 w 65"/>
                <a:gd name="T107" fmla="*/ 48 h 69"/>
                <a:gd name="T108" fmla="*/ 38 w 65"/>
                <a:gd name="T109" fmla="*/ 42 h 69"/>
                <a:gd name="T110" fmla="*/ 42 w 65"/>
                <a:gd name="T111" fmla="*/ 37 h 69"/>
                <a:gd name="T112" fmla="*/ 47 w 65"/>
                <a:gd name="T113" fmla="*/ 3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5" h="69">
                  <a:moveTo>
                    <a:pt x="46" y="31"/>
                  </a:moveTo>
                  <a:cubicBezTo>
                    <a:pt x="46" y="30"/>
                    <a:pt x="46" y="28"/>
                    <a:pt x="46" y="28"/>
                  </a:cubicBezTo>
                  <a:cubicBezTo>
                    <a:pt x="46" y="27"/>
                    <a:pt x="47" y="28"/>
                    <a:pt x="47" y="27"/>
                  </a:cubicBezTo>
                  <a:cubicBezTo>
                    <a:pt x="47" y="26"/>
                    <a:pt x="45" y="26"/>
                    <a:pt x="45" y="25"/>
                  </a:cubicBezTo>
                  <a:cubicBezTo>
                    <a:pt x="46" y="24"/>
                    <a:pt x="46" y="25"/>
                    <a:pt x="47" y="25"/>
                  </a:cubicBezTo>
                  <a:cubicBezTo>
                    <a:pt x="48" y="25"/>
                    <a:pt x="49" y="25"/>
                    <a:pt x="49" y="26"/>
                  </a:cubicBezTo>
                  <a:cubicBezTo>
                    <a:pt x="49" y="27"/>
                    <a:pt x="50" y="27"/>
                    <a:pt x="50" y="27"/>
                  </a:cubicBezTo>
                  <a:cubicBezTo>
                    <a:pt x="50" y="27"/>
                    <a:pt x="52" y="27"/>
                    <a:pt x="53" y="27"/>
                  </a:cubicBezTo>
                  <a:cubicBezTo>
                    <a:pt x="53" y="27"/>
                    <a:pt x="54" y="27"/>
                    <a:pt x="54" y="28"/>
                  </a:cubicBezTo>
                  <a:cubicBezTo>
                    <a:pt x="54" y="28"/>
                    <a:pt x="53" y="30"/>
                    <a:pt x="52" y="30"/>
                  </a:cubicBezTo>
                  <a:cubicBezTo>
                    <a:pt x="52" y="30"/>
                    <a:pt x="52" y="32"/>
                    <a:pt x="52" y="33"/>
                  </a:cubicBezTo>
                  <a:cubicBezTo>
                    <a:pt x="53" y="33"/>
                    <a:pt x="54" y="31"/>
                    <a:pt x="54" y="31"/>
                  </a:cubicBezTo>
                  <a:cubicBezTo>
                    <a:pt x="54" y="31"/>
                    <a:pt x="55" y="33"/>
                    <a:pt x="55" y="35"/>
                  </a:cubicBezTo>
                  <a:cubicBezTo>
                    <a:pt x="55" y="35"/>
                    <a:pt x="55" y="35"/>
                    <a:pt x="55" y="35"/>
                  </a:cubicBezTo>
                  <a:cubicBezTo>
                    <a:pt x="56" y="35"/>
                    <a:pt x="56" y="33"/>
                    <a:pt x="56" y="32"/>
                  </a:cubicBezTo>
                  <a:cubicBezTo>
                    <a:pt x="56" y="32"/>
                    <a:pt x="56" y="30"/>
                    <a:pt x="56" y="30"/>
                  </a:cubicBezTo>
                  <a:cubicBezTo>
                    <a:pt x="57" y="30"/>
                    <a:pt x="58" y="31"/>
                    <a:pt x="58" y="30"/>
                  </a:cubicBezTo>
                  <a:cubicBezTo>
                    <a:pt x="58" y="30"/>
                    <a:pt x="59" y="28"/>
                    <a:pt x="59" y="27"/>
                  </a:cubicBezTo>
                  <a:cubicBezTo>
                    <a:pt x="59" y="27"/>
                    <a:pt x="60" y="26"/>
                    <a:pt x="60" y="25"/>
                  </a:cubicBezTo>
                  <a:cubicBezTo>
                    <a:pt x="60" y="24"/>
                    <a:pt x="61" y="23"/>
                    <a:pt x="61" y="23"/>
                  </a:cubicBezTo>
                  <a:cubicBezTo>
                    <a:pt x="62" y="22"/>
                    <a:pt x="63" y="21"/>
                    <a:pt x="63" y="22"/>
                  </a:cubicBezTo>
                  <a:cubicBezTo>
                    <a:pt x="63" y="22"/>
                    <a:pt x="65" y="23"/>
                    <a:pt x="64" y="22"/>
                  </a:cubicBezTo>
                  <a:cubicBezTo>
                    <a:pt x="64" y="21"/>
                    <a:pt x="64" y="21"/>
                    <a:pt x="64" y="20"/>
                  </a:cubicBezTo>
                  <a:cubicBezTo>
                    <a:pt x="64" y="20"/>
                    <a:pt x="65" y="19"/>
                    <a:pt x="65" y="19"/>
                  </a:cubicBezTo>
                  <a:cubicBezTo>
                    <a:pt x="65" y="19"/>
                    <a:pt x="63" y="19"/>
                    <a:pt x="63" y="19"/>
                  </a:cubicBezTo>
                  <a:cubicBezTo>
                    <a:pt x="63" y="18"/>
                    <a:pt x="62" y="17"/>
                    <a:pt x="62" y="17"/>
                  </a:cubicBezTo>
                  <a:cubicBezTo>
                    <a:pt x="62" y="17"/>
                    <a:pt x="62" y="17"/>
                    <a:pt x="61" y="17"/>
                  </a:cubicBezTo>
                  <a:cubicBezTo>
                    <a:pt x="61" y="18"/>
                    <a:pt x="60" y="17"/>
                    <a:pt x="58" y="17"/>
                  </a:cubicBezTo>
                  <a:cubicBezTo>
                    <a:pt x="57" y="18"/>
                    <a:pt x="57" y="19"/>
                    <a:pt x="56" y="19"/>
                  </a:cubicBezTo>
                  <a:cubicBezTo>
                    <a:pt x="56" y="18"/>
                    <a:pt x="56" y="19"/>
                    <a:pt x="55" y="19"/>
                  </a:cubicBezTo>
                  <a:cubicBezTo>
                    <a:pt x="55" y="20"/>
                    <a:pt x="55" y="20"/>
                    <a:pt x="54" y="20"/>
                  </a:cubicBezTo>
                  <a:cubicBezTo>
                    <a:pt x="54" y="20"/>
                    <a:pt x="53" y="21"/>
                    <a:pt x="53" y="21"/>
                  </a:cubicBezTo>
                  <a:cubicBezTo>
                    <a:pt x="53" y="21"/>
                    <a:pt x="54" y="22"/>
                    <a:pt x="53" y="23"/>
                  </a:cubicBezTo>
                  <a:cubicBezTo>
                    <a:pt x="53" y="24"/>
                    <a:pt x="52" y="23"/>
                    <a:pt x="51" y="23"/>
                  </a:cubicBezTo>
                  <a:cubicBezTo>
                    <a:pt x="50" y="24"/>
                    <a:pt x="50" y="23"/>
                    <a:pt x="49" y="23"/>
                  </a:cubicBezTo>
                  <a:cubicBezTo>
                    <a:pt x="48" y="23"/>
                    <a:pt x="48" y="23"/>
                    <a:pt x="47" y="23"/>
                  </a:cubicBezTo>
                  <a:cubicBezTo>
                    <a:pt x="47" y="23"/>
                    <a:pt x="46" y="22"/>
                    <a:pt x="47" y="21"/>
                  </a:cubicBezTo>
                  <a:cubicBezTo>
                    <a:pt x="47" y="20"/>
                    <a:pt x="46" y="19"/>
                    <a:pt x="46" y="20"/>
                  </a:cubicBezTo>
                  <a:cubicBezTo>
                    <a:pt x="45" y="20"/>
                    <a:pt x="45" y="20"/>
                    <a:pt x="45" y="21"/>
                  </a:cubicBezTo>
                  <a:cubicBezTo>
                    <a:pt x="45" y="22"/>
                    <a:pt x="45" y="23"/>
                    <a:pt x="45" y="23"/>
                  </a:cubicBezTo>
                  <a:cubicBezTo>
                    <a:pt x="44" y="24"/>
                    <a:pt x="41" y="24"/>
                    <a:pt x="41" y="24"/>
                  </a:cubicBezTo>
                  <a:cubicBezTo>
                    <a:pt x="40" y="23"/>
                    <a:pt x="38" y="23"/>
                    <a:pt x="38" y="23"/>
                  </a:cubicBezTo>
                  <a:cubicBezTo>
                    <a:pt x="38" y="22"/>
                    <a:pt x="37" y="21"/>
                    <a:pt x="36" y="21"/>
                  </a:cubicBezTo>
                  <a:cubicBezTo>
                    <a:pt x="36" y="21"/>
                    <a:pt x="35" y="22"/>
                    <a:pt x="34" y="22"/>
                  </a:cubicBezTo>
                  <a:cubicBezTo>
                    <a:pt x="34" y="21"/>
                    <a:pt x="33" y="21"/>
                    <a:pt x="32" y="21"/>
                  </a:cubicBezTo>
                  <a:cubicBezTo>
                    <a:pt x="32" y="20"/>
                    <a:pt x="31" y="20"/>
                    <a:pt x="31" y="20"/>
                  </a:cubicBezTo>
                  <a:cubicBezTo>
                    <a:pt x="31" y="19"/>
                    <a:pt x="29" y="19"/>
                    <a:pt x="29" y="19"/>
                  </a:cubicBezTo>
                  <a:cubicBezTo>
                    <a:pt x="29" y="18"/>
                    <a:pt x="28" y="18"/>
                    <a:pt x="28" y="18"/>
                  </a:cubicBezTo>
                  <a:cubicBezTo>
                    <a:pt x="28" y="17"/>
                    <a:pt x="28" y="17"/>
                    <a:pt x="28" y="16"/>
                  </a:cubicBezTo>
                  <a:cubicBezTo>
                    <a:pt x="28" y="16"/>
                    <a:pt x="29" y="15"/>
                    <a:pt x="29" y="15"/>
                  </a:cubicBezTo>
                  <a:cubicBezTo>
                    <a:pt x="29" y="14"/>
                    <a:pt x="28" y="14"/>
                    <a:pt x="28" y="14"/>
                  </a:cubicBezTo>
                  <a:cubicBezTo>
                    <a:pt x="28" y="14"/>
                    <a:pt x="27" y="12"/>
                    <a:pt x="27" y="12"/>
                  </a:cubicBezTo>
                  <a:cubicBezTo>
                    <a:pt x="26" y="12"/>
                    <a:pt x="25" y="11"/>
                    <a:pt x="25" y="11"/>
                  </a:cubicBezTo>
                  <a:cubicBezTo>
                    <a:pt x="24" y="11"/>
                    <a:pt x="24" y="10"/>
                    <a:pt x="24" y="9"/>
                  </a:cubicBezTo>
                  <a:cubicBezTo>
                    <a:pt x="24" y="9"/>
                    <a:pt x="24" y="8"/>
                    <a:pt x="24" y="8"/>
                  </a:cubicBezTo>
                  <a:cubicBezTo>
                    <a:pt x="25" y="9"/>
                    <a:pt x="26" y="8"/>
                    <a:pt x="26" y="7"/>
                  </a:cubicBezTo>
                  <a:cubicBezTo>
                    <a:pt x="25" y="7"/>
                    <a:pt x="25" y="6"/>
                    <a:pt x="25" y="5"/>
                  </a:cubicBezTo>
                  <a:cubicBezTo>
                    <a:pt x="25" y="5"/>
                    <a:pt x="25" y="4"/>
                    <a:pt x="24" y="3"/>
                  </a:cubicBezTo>
                  <a:cubicBezTo>
                    <a:pt x="24" y="3"/>
                    <a:pt x="23" y="2"/>
                    <a:pt x="23" y="2"/>
                  </a:cubicBezTo>
                  <a:cubicBezTo>
                    <a:pt x="23" y="1"/>
                    <a:pt x="22" y="0"/>
                    <a:pt x="22" y="0"/>
                  </a:cubicBezTo>
                  <a:cubicBezTo>
                    <a:pt x="21" y="1"/>
                    <a:pt x="21" y="1"/>
                    <a:pt x="21" y="1"/>
                  </a:cubicBezTo>
                  <a:cubicBezTo>
                    <a:pt x="21" y="1"/>
                    <a:pt x="21" y="2"/>
                    <a:pt x="20" y="2"/>
                  </a:cubicBezTo>
                  <a:cubicBezTo>
                    <a:pt x="20" y="2"/>
                    <a:pt x="19" y="3"/>
                    <a:pt x="18" y="3"/>
                  </a:cubicBezTo>
                  <a:cubicBezTo>
                    <a:pt x="17" y="4"/>
                    <a:pt x="16" y="2"/>
                    <a:pt x="15" y="2"/>
                  </a:cubicBezTo>
                  <a:cubicBezTo>
                    <a:pt x="14" y="2"/>
                    <a:pt x="13" y="4"/>
                    <a:pt x="13" y="4"/>
                  </a:cubicBezTo>
                  <a:cubicBezTo>
                    <a:pt x="14" y="4"/>
                    <a:pt x="14" y="6"/>
                    <a:pt x="14" y="6"/>
                  </a:cubicBezTo>
                  <a:cubicBezTo>
                    <a:pt x="14" y="6"/>
                    <a:pt x="14" y="8"/>
                    <a:pt x="15" y="8"/>
                  </a:cubicBezTo>
                  <a:cubicBezTo>
                    <a:pt x="16" y="8"/>
                    <a:pt x="17" y="9"/>
                    <a:pt x="16" y="9"/>
                  </a:cubicBezTo>
                  <a:cubicBezTo>
                    <a:pt x="15" y="9"/>
                    <a:pt x="15" y="10"/>
                    <a:pt x="15" y="11"/>
                  </a:cubicBezTo>
                  <a:cubicBezTo>
                    <a:pt x="15" y="12"/>
                    <a:pt x="15" y="13"/>
                    <a:pt x="15" y="13"/>
                  </a:cubicBezTo>
                  <a:cubicBezTo>
                    <a:pt x="14" y="13"/>
                    <a:pt x="13" y="13"/>
                    <a:pt x="13" y="14"/>
                  </a:cubicBezTo>
                  <a:cubicBezTo>
                    <a:pt x="13" y="15"/>
                    <a:pt x="12" y="15"/>
                    <a:pt x="12" y="15"/>
                  </a:cubicBezTo>
                  <a:cubicBezTo>
                    <a:pt x="12" y="15"/>
                    <a:pt x="11" y="17"/>
                    <a:pt x="11" y="18"/>
                  </a:cubicBezTo>
                  <a:cubicBezTo>
                    <a:pt x="11" y="18"/>
                    <a:pt x="9" y="18"/>
                    <a:pt x="9" y="19"/>
                  </a:cubicBezTo>
                  <a:cubicBezTo>
                    <a:pt x="9" y="20"/>
                    <a:pt x="8" y="21"/>
                    <a:pt x="8" y="20"/>
                  </a:cubicBezTo>
                  <a:cubicBezTo>
                    <a:pt x="8" y="20"/>
                    <a:pt x="7" y="20"/>
                    <a:pt x="6" y="21"/>
                  </a:cubicBezTo>
                  <a:cubicBezTo>
                    <a:pt x="6" y="21"/>
                    <a:pt x="5" y="20"/>
                    <a:pt x="5" y="20"/>
                  </a:cubicBezTo>
                  <a:cubicBezTo>
                    <a:pt x="4" y="21"/>
                    <a:pt x="3" y="22"/>
                    <a:pt x="3" y="23"/>
                  </a:cubicBezTo>
                  <a:cubicBezTo>
                    <a:pt x="3" y="23"/>
                    <a:pt x="4" y="23"/>
                    <a:pt x="4" y="24"/>
                  </a:cubicBezTo>
                  <a:cubicBezTo>
                    <a:pt x="4" y="25"/>
                    <a:pt x="5" y="26"/>
                    <a:pt x="5" y="27"/>
                  </a:cubicBezTo>
                  <a:cubicBezTo>
                    <a:pt x="6" y="27"/>
                    <a:pt x="7" y="28"/>
                    <a:pt x="6" y="29"/>
                  </a:cubicBezTo>
                  <a:cubicBezTo>
                    <a:pt x="6" y="29"/>
                    <a:pt x="5" y="29"/>
                    <a:pt x="4" y="29"/>
                  </a:cubicBezTo>
                  <a:cubicBezTo>
                    <a:pt x="4" y="29"/>
                    <a:pt x="4" y="30"/>
                    <a:pt x="2" y="29"/>
                  </a:cubicBezTo>
                  <a:cubicBezTo>
                    <a:pt x="1" y="29"/>
                    <a:pt x="1" y="30"/>
                    <a:pt x="0" y="31"/>
                  </a:cubicBezTo>
                  <a:cubicBezTo>
                    <a:pt x="0" y="31"/>
                    <a:pt x="0" y="31"/>
                    <a:pt x="0" y="31"/>
                  </a:cubicBezTo>
                  <a:cubicBezTo>
                    <a:pt x="1" y="31"/>
                    <a:pt x="1" y="32"/>
                    <a:pt x="2" y="33"/>
                  </a:cubicBezTo>
                  <a:cubicBezTo>
                    <a:pt x="3" y="33"/>
                    <a:pt x="5" y="32"/>
                    <a:pt x="5" y="33"/>
                  </a:cubicBezTo>
                  <a:cubicBezTo>
                    <a:pt x="5" y="34"/>
                    <a:pt x="2" y="34"/>
                    <a:pt x="1" y="34"/>
                  </a:cubicBezTo>
                  <a:cubicBezTo>
                    <a:pt x="1" y="34"/>
                    <a:pt x="5" y="38"/>
                    <a:pt x="6" y="38"/>
                  </a:cubicBezTo>
                  <a:cubicBezTo>
                    <a:pt x="8" y="38"/>
                    <a:pt x="9" y="36"/>
                    <a:pt x="9" y="36"/>
                  </a:cubicBezTo>
                  <a:cubicBezTo>
                    <a:pt x="8" y="35"/>
                    <a:pt x="9" y="34"/>
                    <a:pt x="10" y="35"/>
                  </a:cubicBezTo>
                  <a:cubicBezTo>
                    <a:pt x="10" y="35"/>
                    <a:pt x="10" y="37"/>
                    <a:pt x="10" y="37"/>
                  </a:cubicBezTo>
                  <a:cubicBezTo>
                    <a:pt x="11" y="37"/>
                    <a:pt x="11" y="38"/>
                    <a:pt x="10" y="39"/>
                  </a:cubicBezTo>
                  <a:cubicBezTo>
                    <a:pt x="10" y="40"/>
                    <a:pt x="11" y="42"/>
                    <a:pt x="11" y="43"/>
                  </a:cubicBezTo>
                  <a:cubicBezTo>
                    <a:pt x="11" y="44"/>
                    <a:pt x="11" y="46"/>
                    <a:pt x="12" y="47"/>
                  </a:cubicBezTo>
                  <a:cubicBezTo>
                    <a:pt x="12" y="49"/>
                    <a:pt x="13" y="52"/>
                    <a:pt x="14" y="53"/>
                  </a:cubicBezTo>
                  <a:cubicBezTo>
                    <a:pt x="15" y="55"/>
                    <a:pt x="15" y="59"/>
                    <a:pt x="16" y="59"/>
                  </a:cubicBezTo>
                  <a:cubicBezTo>
                    <a:pt x="17" y="60"/>
                    <a:pt x="18" y="63"/>
                    <a:pt x="18" y="64"/>
                  </a:cubicBezTo>
                  <a:cubicBezTo>
                    <a:pt x="18" y="66"/>
                    <a:pt x="20" y="68"/>
                    <a:pt x="21" y="68"/>
                  </a:cubicBezTo>
                  <a:cubicBezTo>
                    <a:pt x="21" y="69"/>
                    <a:pt x="22" y="68"/>
                    <a:pt x="23" y="67"/>
                  </a:cubicBezTo>
                  <a:cubicBezTo>
                    <a:pt x="23" y="66"/>
                    <a:pt x="25" y="66"/>
                    <a:pt x="25" y="65"/>
                  </a:cubicBezTo>
                  <a:cubicBezTo>
                    <a:pt x="25" y="64"/>
                    <a:pt x="25" y="63"/>
                    <a:pt x="26" y="63"/>
                  </a:cubicBezTo>
                  <a:cubicBezTo>
                    <a:pt x="26" y="63"/>
                    <a:pt x="26" y="62"/>
                    <a:pt x="26" y="62"/>
                  </a:cubicBezTo>
                  <a:cubicBezTo>
                    <a:pt x="26" y="61"/>
                    <a:pt x="26" y="59"/>
                    <a:pt x="27" y="59"/>
                  </a:cubicBezTo>
                  <a:cubicBezTo>
                    <a:pt x="28" y="58"/>
                    <a:pt x="28" y="56"/>
                    <a:pt x="27" y="55"/>
                  </a:cubicBezTo>
                  <a:cubicBezTo>
                    <a:pt x="27" y="54"/>
                    <a:pt x="27" y="53"/>
                    <a:pt x="28" y="52"/>
                  </a:cubicBezTo>
                  <a:cubicBezTo>
                    <a:pt x="28" y="51"/>
                    <a:pt x="28" y="50"/>
                    <a:pt x="28" y="50"/>
                  </a:cubicBezTo>
                  <a:cubicBezTo>
                    <a:pt x="29" y="50"/>
                    <a:pt x="30" y="49"/>
                    <a:pt x="31" y="48"/>
                  </a:cubicBezTo>
                  <a:cubicBezTo>
                    <a:pt x="31" y="47"/>
                    <a:pt x="34" y="46"/>
                    <a:pt x="34" y="46"/>
                  </a:cubicBezTo>
                  <a:cubicBezTo>
                    <a:pt x="35" y="45"/>
                    <a:pt x="37" y="43"/>
                    <a:pt x="38" y="42"/>
                  </a:cubicBezTo>
                  <a:cubicBezTo>
                    <a:pt x="39" y="41"/>
                    <a:pt x="41" y="40"/>
                    <a:pt x="42" y="39"/>
                  </a:cubicBezTo>
                  <a:cubicBezTo>
                    <a:pt x="42" y="38"/>
                    <a:pt x="42" y="38"/>
                    <a:pt x="42" y="37"/>
                  </a:cubicBezTo>
                  <a:cubicBezTo>
                    <a:pt x="42" y="36"/>
                    <a:pt x="45" y="36"/>
                    <a:pt x="46" y="36"/>
                  </a:cubicBezTo>
                  <a:cubicBezTo>
                    <a:pt x="47" y="36"/>
                    <a:pt x="47" y="36"/>
                    <a:pt x="47" y="36"/>
                  </a:cubicBezTo>
                  <a:cubicBezTo>
                    <a:pt x="47" y="34"/>
                    <a:pt x="47" y="32"/>
                    <a:pt x="46" y="3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2" name="Freeform 229">
              <a:extLst>
                <a:ext uri="{FF2B5EF4-FFF2-40B4-BE49-F238E27FC236}">
                  <a16:creationId xmlns:a16="http://schemas.microsoft.com/office/drawing/2014/main" id="{C5E99C55-2E4D-4979-85D3-74E8B7E30CE9}"/>
                </a:ext>
              </a:extLst>
            </p:cNvPr>
            <p:cNvSpPr>
              <a:spLocks/>
            </p:cNvSpPr>
            <p:nvPr/>
          </p:nvSpPr>
          <p:spPr bwMode="auto">
            <a:xfrm>
              <a:off x="-2787650" y="1747838"/>
              <a:ext cx="263525" cy="112713"/>
            </a:xfrm>
            <a:custGeom>
              <a:avLst/>
              <a:gdLst>
                <a:gd name="T0" fmla="*/ 67 w 73"/>
                <a:gd name="T1" fmla="*/ 13 h 31"/>
                <a:gd name="T2" fmla="*/ 63 w 73"/>
                <a:gd name="T3" fmla="*/ 13 h 31"/>
                <a:gd name="T4" fmla="*/ 63 w 73"/>
                <a:gd name="T5" fmla="*/ 10 h 31"/>
                <a:gd name="T6" fmla="*/ 63 w 73"/>
                <a:gd name="T7" fmla="*/ 7 h 31"/>
                <a:gd name="T8" fmla="*/ 59 w 73"/>
                <a:gd name="T9" fmla="*/ 6 h 31"/>
                <a:gd name="T10" fmla="*/ 55 w 73"/>
                <a:gd name="T11" fmla="*/ 8 h 31"/>
                <a:gd name="T12" fmla="*/ 49 w 73"/>
                <a:gd name="T13" fmla="*/ 9 h 31"/>
                <a:gd name="T14" fmla="*/ 45 w 73"/>
                <a:gd name="T15" fmla="*/ 7 h 31"/>
                <a:gd name="T16" fmla="*/ 41 w 73"/>
                <a:gd name="T17" fmla="*/ 5 h 31"/>
                <a:gd name="T18" fmla="*/ 37 w 73"/>
                <a:gd name="T19" fmla="*/ 5 h 31"/>
                <a:gd name="T20" fmla="*/ 33 w 73"/>
                <a:gd name="T21" fmla="*/ 5 h 31"/>
                <a:gd name="T22" fmla="*/ 31 w 73"/>
                <a:gd name="T23" fmla="*/ 2 h 31"/>
                <a:gd name="T24" fmla="*/ 27 w 73"/>
                <a:gd name="T25" fmla="*/ 1 h 31"/>
                <a:gd name="T26" fmla="*/ 24 w 73"/>
                <a:gd name="T27" fmla="*/ 0 h 31"/>
                <a:gd name="T28" fmla="*/ 22 w 73"/>
                <a:gd name="T29" fmla="*/ 2 h 31"/>
                <a:gd name="T30" fmla="*/ 22 w 73"/>
                <a:gd name="T31" fmla="*/ 5 h 31"/>
                <a:gd name="T32" fmla="*/ 20 w 73"/>
                <a:gd name="T33" fmla="*/ 7 h 31"/>
                <a:gd name="T34" fmla="*/ 16 w 73"/>
                <a:gd name="T35" fmla="*/ 7 h 31"/>
                <a:gd name="T36" fmla="*/ 14 w 73"/>
                <a:gd name="T37" fmla="*/ 5 h 31"/>
                <a:gd name="T38" fmla="*/ 9 w 73"/>
                <a:gd name="T39" fmla="*/ 4 h 31"/>
                <a:gd name="T40" fmla="*/ 6 w 73"/>
                <a:gd name="T41" fmla="*/ 6 h 31"/>
                <a:gd name="T42" fmla="*/ 2 w 73"/>
                <a:gd name="T43" fmla="*/ 8 h 31"/>
                <a:gd name="T44" fmla="*/ 0 w 73"/>
                <a:gd name="T45" fmla="*/ 9 h 31"/>
                <a:gd name="T46" fmla="*/ 1 w 73"/>
                <a:gd name="T47" fmla="*/ 11 h 31"/>
                <a:gd name="T48" fmla="*/ 6 w 73"/>
                <a:gd name="T49" fmla="*/ 14 h 31"/>
                <a:gd name="T50" fmla="*/ 7 w 73"/>
                <a:gd name="T51" fmla="*/ 18 h 31"/>
                <a:gd name="T52" fmla="*/ 11 w 73"/>
                <a:gd name="T53" fmla="*/ 21 h 31"/>
                <a:gd name="T54" fmla="*/ 15 w 73"/>
                <a:gd name="T55" fmla="*/ 23 h 31"/>
                <a:gd name="T56" fmla="*/ 18 w 73"/>
                <a:gd name="T57" fmla="*/ 28 h 31"/>
                <a:gd name="T58" fmla="*/ 26 w 73"/>
                <a:gd name="T59" fmla="*/ 28 h 31"/>
                <a:gd name="T60" fmla="*/ 33 w 73"/>
                <a:gd name="T61" fmla="*/ 30 h 31"/>
                <a:gd name="T62" fmla="*/ 37 w 73"/>
                <a:gd name="T63" fmla="*/ 31 h 31"/>
                <a:gd name="T64" fmla="*/ 46 w 73"/>
                <a:gd name="T65" fmla="*/ 29 h 31"/>
                <a:gd name="T66" fmla="*/ 54 w 73"/>
                <a:gd name="T67" fmla="*/ 25 h 31"/>
                <a:gd name="T68" fmla="*/ 55 w 73"/>
                <a:gd name="T69" fmla="*/ 21 h 31"/>
                <a:gd name="T70" fmla="*/ 62 w 73"/>
                <a:gd name="T71" fmla="*/ 20 h 31"/>
                <a:gd name="T72" fmla="*/ 67 w 73"/>
                <a:gd name="T73" fmla="*/ 17 h 31"/>
                <a:gd name="T74" fmla="*/ 73 w 73"/>
                <a:gd name="T75" fmla="*/ 16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3" h="31">
                  <a:moveTo>
                    <a:pt x="70" y="13"/>
                  </a:moveTo>
                  <a:cubicBezTo>
                    <a:pt x="69" y="12"/>
                    <a:pt x="68" y="13"/>
                    <a:pt x="67" y="13"/>
                  </a:cubicBezTo>
                  <a:cubicBezTo>
                    <a:pt x="67" y="14"/>
                    <a:pt x="67" y="13"/>
                    <a:pt x="65" y="13"/>
                  </a:cubicBezTo>
                  <a:cubicBezTo>
                    <a:pt x="64" y="13"/>
                    <a:pt x="64" y="14"/>
                    <a:pt x="63" y="13"/>
                  </a:cubicBezTo>
                  <a:cubicBezTo>
                    <a:pt x="62" y="12"/>
                    <a:pt x="63" y="12"/>
                    <a:pt x="63" y="12"/>
                  </a:cubicBezTo>
                  <a:cubicBezTo>
                    <a:pt x="63" y="10"/>
                    <a:pt x="63" y="10"/>
                    <a:pt x="63" y="10"/>
                  </a:cubicBezTo>
                  <a:cubicBezTo>
                    <a:pt x="65" y="7"/>
                    <a:pt x="65" y="7"/>
                    <a:pt x="65" y="7"/>
                  </a:cubicBezTo>
                  <a:cubicBezTo>
                    <a:pt x="65" y="6"/>
                    <a:pt x="64" y="6"/>
                    <a:pt x="63" y="7"/>
                  </a:cubicBezTo>
                  <a:cubicBezTo>
                    <a:pt x="63" y="7"/>
                    <a:pt x="62" y="7"/>
                    <a:pt x="61" y="6"/>
                  </a:cubicBezTo>
                  <a:cubicBezTo>
                    <a:pt x="61" y="6"/>
                    <a:pt x="59" y="6"/>
                    <a:pt x="59" y="6"/>
                  </a:cubicBezTo>
                  <a:cubicBezTo>
                    <a:pt x="58" y="6"/>
                    <a:pt x="57" y="7"/>
                    <a:pt x="57" y="7"/>
                  </a:cubicBezTo>
                  <a:cubicBezTo>
                    <a:pt x="57" y="8"/>
                    <a:pt x="55" y="8"/>
                    <a:pt x="55" y="8"/>
                  </a:cubicBezTo>
                  <a:cubicBezTo>
                    <a:pt x="54" y="8"/>
                    <a:pt x="52" y="8"/>
                    <a:pt x="52" y="9"/>
                  </a:cubicBezTo>
                  <a:cubicBezTo>
                    <a:pt x="52" y="9"/>
                    <a:pt x="49" y="9"/>
                    <a:pt x="49" y="9"/>
                  </a:cubicBezTo>
                  <a:cubicBezTo>
                    <a:pt x="48" y="8"/>
                    <a:pt x="46" y="9"/>
                    <a:pt x="46" y="8"/>
                  </a:cubicBezTo>
                  <a:cubicBezTo>
                    <a:pt x="45" y="8"/>
                    <a:pt x="45" y="7"/>
                    <a:pt x="45" y="7"/>
                  </a:cubicBezTo>
                  <a:cubicBezTo>
                    <a:pt x="45" y="6"/>
                    <a:pt x="43" y="6"/>
                    <a:pt x="43" y="6"/>
                  </a:cubicBezTo>
                  <a:cubicBezTo>
                    <a:pt x="42" y="6"/>
                    <a:pt x="41" y="5"/>
                    <a:pt x="41" y="5"/>
                  </a:cubicBezTo>
                  <a:cubicBezTo>
                    <a:pt x="41" y="6"/>
                    <a:pt x="39" y="5"/>
                    <a:pt x="39" y="5"/>
                  </a:cubicBezTo>
                  <a:cubicBezTo>
                    <a:pt x="38" y="5"/>
                    <a:pt x="37" y="5"/>
                    <a:pt x="37" y="5"/>
                  </a:cubicBezTo>
                  <a:cubicBezTo>
                    <a:pt x="36" y="5"/>
                    <a:pt x="35" y="6"/>
                    <a:pt x="35" y="6"/>
                  </a:cubicBezTo>
                  <a:cubicBezTo>
                    <a:pt x="34" y="6"/>
                    <a:pt x="33" y="5"/>
                    <a:pt x="33" y="5"/>
                  </a:cubicBezTo>
                  <a:cubicBezTo>
                    <a:pt x="33" y="6"/>
                    <a:pt x="32" y="5"/>
                    <a:pt x="31" y="4"/>
                  </a:cubicBezTo>
                  <a:cubicBezTo>
                    <a:pt x="31" y="4"/>
                    <a:pt x="31" y="3"/>
                    <a:pt x="31" y="2"/>
                  </a:cubicBezTo>
                  <a:cubicBezTo>
                    <a:pt x="31" y="2"/>
                    <a:pt x="29" y="2"/>
                    <a:pt x="29" y="2"/>
                  </a:cubicBezTo>
                  <a:cubicBezTo>
                    <a:pt x="28" y="1"/>
                    <a:pt x="28" y="1"/>
                    <a:pt x="27" y="1"/>
                  </a:cubicBezTo>
                  <a:cubicBezTo>
                    <a:pt x="27" y="1"/>
                    <a:pt x="26" y="1"/>
                    <a:pt x="26" y="1"/>
                  </a:cubicBezTo>
                  <a:cubicBezTo>
                    <a:pt x="25" y="0"/>
                    <a:pt x="24" y="0"/>
                    <a:pt x="24" y="0"/>
                  </a:cubicBezTo>
                  <a:cubicBezTo>
                    <a:pt x="23" y="0"/>
                    <a:pt x="23" y="0"/>
                    <a:pt x="23" y="1"/>
                  </a:cubicBezTo>
                  <a:cubicBezTo>
                    <a:pt x="23" y="1"/>
                    <a:pt x="22" y="1"/>
                    <a:pt x="22" y="2"/>
                  </a:cubicBezTo>
                  <a:cubicBezTo>
                    <a:pt x="22" y="2"/>
                    <a:pt x="21" y="2"/>
                    <a:pt x="21" y="3"/>
                  </a:cubicBezTo>
                  <a:cubicBezTo>
                    <a:pt x="21" y="3"/>
                    <a:pt x="21" y="4"/>
                    <a:pt x="22" y="5"/>
                  </a:cubicBezTo>
                  <a:cubicBezTo>
                    <a:pt x="22" y="5"/>
                    <a:pt x="22" y="6"/>
                    <a:pt x="22" y="6"/>
                  </a:cubicBezTo>
                  <a:cubicBezTo>
                    <a:pt x="22" y="6"/>
                    <a:pt x="20" y="6"/>
                    <a:pt x="20" y="7"/>
                  </a:cubicBezTo>
                  <a:cubicBezTo>
                    <a:pt x="20" y="7"/>
                    <a:pt x="19" y="7"/>
                    <a:pt x="18" y="6"/>
                  </a:cubicBezTo>
                  <a:cubicBezTo>
                    <a:pt x="17" y="6"/>
                    <a:pt x="17" y="6"/>
                    <a:pt x="16" y="7"/>
                  </a:cubicBezTo>
                  <a:cubicBezTo>
                    <a:pt x="16" y="7"/>
                    <a:pt x="15" y="6"/>
                    <a:pt x="14" y="6"/>
                  </a:cubicBezTo>
                  <a:cubicBezTo>
                    <a:pt x="14" y="6"/>
                    <a:pt x="14" y="4"/>
                    <a:pt x="14" y="5"/>
                  </a:cubicBezTo>
                  <a:cubicBezTo>
                    <a:pt x="13" y="5"/>
                    <a:pt x="11" y="4"/>
                    <a:pt x="10" y="4"/>
                  </a:cubicBezTo>
                  <a:cubicBezTo>
                    <a:pt x="10" y="4"/>
                    <a:pt x="9" y="4"/>
                    <a:pt x="9" y="4"/>
                  </a:cubicBezTo>
                  <a:cubicBezTo>
                    <a:pt x="9" y="5"/>
                    <a:pt x="7" y="5"/>
                    <a:pt x="7" y="5"/>
                  </a:cubicBezTo>
                  <a:cubicBezTo>
                    <a:pt x="7" y="5"/>
                    <a:pt x="6" y="6"/>
                    <a:pt x="6" y="6"/>
                  </a:cubicBezTo>
                  <a:cubicBezTo>
                    <a:pt x="5" y="6"/>
                    <a:pt x="4" y="6"/>
                    <a:pt x="4" y="7"/>
                  </a:cubicBezTo>
                  <a:cubicBezTo>
                    <a:pt x="4" y="8"/>
                    <a:pt x="2" y="8"/>
                    <a:pt x="2" y="8"/>
                  </a:cubicBezTo>
                  <a:cubicBezTo>
                    <a:pt x="1" y="8"/>
                    <a:pt x="0" y="8"/>
                    <a:pt x="0" y="9"/>
                  </a:cubicBezTo>
                  <a:cubicBezTo>
                    <a:pt x="0" y="9"/>
                    <a:pt x="0" y="9"/>
                    <a:pt x="0" y="9"/>
                  </a:cubicBezTo>
                  <a:cubicBezTo>
                    <a:pt x="0" y="9"/>
                    <a:pt x="0" y="9"/>
                    <a:pt x="0" y="9"/>
                  </a:cubicBezTo>
                  <a:cubicBezTo>
                    <a:pt x="0" y="11"/>
                    <a:pt x="1" y="11"/>
                    <a:pt x="1" y="11"/>
                  </a:cubicBezTo>
                  <a:cubicBezTo>
                    <a:pt x="2" y="12"/>
                    <a:pt x="3" y="12"/>
                    <a:pt x="4" y="12"/>
                  </a:cubicBezTo>
                  <a:cubicBezTo>
                    <a:pt x="4" y="12"/>
                    <a:pt x="5" y="13"/>
                    <a:pt x="6" y="14"/>
                  </a:cubicBezTo>
                  <a:cubicBezTo>
                    <a:pt x="6" y="15"/>
                    <a:pt x="6" y="15"/>
                    <a:pt x="7" y="16"/>
                  </a:cubicBezTo>
                  <a:cubicBezTo>
                    <a:pt x="7" y="16"/>
                    <a:pt x="7" y="17"/>
                    <a:pt x="7" y="18"/>
                  </a:cubicBezTo>
                  <a:cubicBezTo>
                    <a:pt x="7" y="19"/>
                    <a:pt x="6" y="19"/>
                    <a:pt x="6" y="20"/>
                  </a:cubicBezTo>
                  <a:cubicBezTo>
                    <a:pt x="7" y="21"/>
                    <a:pt x="10" y="21"/>
                    <a:pt x="11" y="21"/>
                  </a:cubicBezTo>
                  <a:cubicBezTo>
                    <a:pt x="12" y="21"/>
                    <a:pt x="13" y="22"/>
                    <a:pt x="13" y="22"/>
                  </a:cubicBezTo>
                  <a:cubicBezTo>
                    <a:pt x="14" y="22"/>
                    <a:pt x="14" y="23"/>
                    <a:pt x="15" y="23"/>
                  </a:cubicBezTo>
                  <a:cubicBezTo>
                    <a:pt x="15" y="23"/>
                    <a:pt x="16" y="24"/>
                    <a:pt x="16" y="25"/>
                  </a:cubicBezTo>
                  <a:cubicBezTo>
                    <a:pt x="17" y="27"/>
                    <a:pt x="18" y="27"/>
                    <a:pt x="18" y="28"/>
                  </a:cubicBezTo>
                  <a:cubicBezTo>
                    <a:pt x="18" y="28"/>
                    <a:pt x="20" y="28"/>
                    <a:pt x="21" y="28"/>
                  </a:cubicBezTo>
                  <a:cubicBezTo>
                    <a:pt x="22" y="28"/>
                    <a:pt x="25" y="28"/>
                    <a:pt x="26" y="28"/>
                  </a:cubicBezTo>
                  <a:cubicBezTo>
                    <a:pt x="27" y="28"/>
                    <a:pt x="29" y="28"/>
                    <a:pt x="30" y="29"/>
                  </a:cubicBezTo>
                  <a:cubicBezTo>
                    <a:pt x="32" y="30"/>
                    <a:pt x="32" y="29"/>
                    <a:pt x="33" y="30"/>
                  </a:cubicBezTo>
                  <a:cubicBezTo>
                    <a:pt x="34" y="30"/>
                    <a:pt x="34" y="30"/>
                    <a:pt x="35" y="30"/>
                  </a:cubicBezTo>
                  <a:cubicBezTo>
                    <a:pt x="36" y="30"/>
                    <a:pt x="36" y="31"/>
                    <a:pt x="37" y="31"/>
                  </a:cubicBezTo>
                  <a:cubicBezTo>
                    <a:pt x="38" y="31"/>
                    <a:pt x="39" y="30"/>
                    <a:pt x="41" y="29"/>
                  </a:cubicBezTo>
                  <a:cubicBezTo>
                    <a:pt x="43" y="28"/>
                    <a:pt x="45" y="29"/>
                    <a:pt x="46" y="29"/>
                  </a:cubicBezTo>
                  <a:cubicBezTo>
                    <a:pt x="48" y="29"/>
                    <a:pt x="49" y="28"/>
                    <a:pt x="51" y="27"/>
                  </a:cubicBezTo>
                  <a:cubicBezTo>
                    <a:pt x="52" y="26"/>
                    <a:pt x="53" y="26"/>
                    <a:pt x="54" y="25"/>
                  </a:cubicBezTo>
                  <a:cubicBezTo>
                    <a:pt x="54" y="24"/>
                    <a:pt x="52" y="23"/>
                    <a:pt x="53" y="22"/>
                  </a:cubicBezTo>
                  <a:cubicBezTo>
                    <a:pt x="54" y="21"/>
                    <a:pt x="55" y="21"/>
                    <a:pt x="55" y="21"/>
                  </a:cubicBezTo>
                  <a:cubicBezTo>
                    <a:pt x="56" y="22"/>
                    <a:pt x="57" y="22"/>
                    <a:pt x="59" y="21"/>
                  </a:cubicBezTo>
                  <a:cubicBezTo>
                    <a:pt x="60" y="20"/>
                    <a:pt x="61" y="20"/>
                    <a:pt x="62" y="20"/>
                  </a:cubicBezTo>
                  <a:cubicBezTo>
                    <a:pt x="64" y="20"/>
                    <a:pt x="64" y="19"/>
                    <a:pt x="64" y="18"/>
                  </a:cubicBezTo>
                  <a:cubicBezTo>
                    <a:pt x="65" y="17"/>
                    <a:pt x="66" y="17"/>
                    <a:pt x="67" y="17"/>
                  </a:cubicBezTo>
                  <a:cubicBezTo>
                    <a:pt x="68" y="17"/>
                    <a:pt x="69" y="16"/>
                    <a:pt x="70" y="16"/>
                  </a:cubicBezTo>
                  <a:cubicBezTo>
                    <a:pt x="71" y="17"/>
                    <a:pt x="73" y="17"/>
                    <a:pt x="73" y="16"/>
                  </a:cubicBezTo>
                  <a:cubicBezTo>
                    <a:pt x="73" y="15"/>
                    <a:pt x="70" y="14"/>
                    <a:pt x="70" y="1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3" name="Freeform 230">
              <a:extLst>
                <a:ext uri="{FF2B5EF4-FFF2-40B4-BE49-F238E27FC236}">
                  <a16:creationId xmlns:a16="http://schemas.microsoft.com/office/drawing/2014/main" id="{D5613067-1BE8-4D1E-94C9-A945012A5FA5}"/>
                </a:ext>
              </a:extLst>
            </p:cNvPr>
            <p:cNvSpPr>
              <a:spLocks/>
            </p:cNvSpPr>
            <p:nvPr/>
          </p:nvSpPr>
          <p:spPr bwMode="auto">
            <a:xfrm>
              <a:off x="-3232150" y="1946275"/>
              <a:ext cx="4762" cy="11113"/>
            </a:xfrm>
            <a:custGeom>
              <a:avLst/>
              <a:gdLst>
                <a:gd name="T0" fmla="*/ 0 w 1"/>
                <a:gd name="T1" fmla="*/ 0 h 3"/>
                <a:gd name="T2" fmla="*/ 0 w 1"/>
                <a:gd name="T3" fmla="*/ 2 h 3"/>
                <a:gd name="T4" fmla="*/ 0 w 1"/>
                <a:gd name="T5" fmla="*/ 3 h 3"/>
                <a:gd name="T6" fmla="*/ 1 w 1"/>
                <a:gd name="T7" fmla="*/ 0 h 3"/>
                <a:gd name="T8" fmla="*/ 1 w 1"/>
                <a:gd name="T9" fmla="*/ 0 h 3"/>
                <a:gd name="T10" fmla="*/ 0 w 1"/>
                <a:gd name="T11" fmla="*/ 0 h 3"/>
              </a:gdLst>
              <a:ahLst/>
              <a:cxnLst>
                <a:cxn ang="0">
                  <a:pos x="T0" y="T1"/>
                </a:cxn>
                <a:cxn ang="0">
                  <a:pos x="T2" y="T3"/>
                </a:cxn>
                <a:cxn ang="0">
                  <a:pos x="T4" y="T5"/>
                </a:cxn>
                <a:cxn ang="0">
                  <a:pos x="T6" y="T7"/>
                </a:cxn>
                <a:cxn ang="0">
                  <a:pos x="T8" y="T9"/>
                </a:cxn>
                <a:cxn ang="0">
                  <a:pos x="T10" y="T11"/>
                </a:cxn>
              </a:cxnLst>
              <a:rect l="0" t="0" r="r" b="b"/>
              <a:pathLst>
                <a:path w="1" h="3">
                  <a:moveTo>
                    <a:pt x="0" y="0"/>
                  </a:moveTo>
                  <a:cubicBezTo>
                    <a:pt x="0" y="0"/>
                    <a:pt x="0" y="1"/>
                    <a:pt x="0" y="2"/>
                  </a:cubicBezTo>
                  <a:cubicBezTo>
                    <a:pt x="0" y="2"/>
                    <a:pt x="0" y="2"/>
                    <a:pt x="0" y="3"/>
                  </a:cubicBezTo>
                  <a:cubicBezTo>
                    <a:pt x="1" y="2"/>
                    <a:pt x="1" y="1"/>
                    <a:pt x="1" y="0"/>
                  </a:cubicBezTo>
                  <a:cubicBezTo>
                    <a:pt x="1" y="0"/>
                    <a:pt x="1" y="0"/>
                    <a:pt x="1" y="0"/>
                  </a:cubicBezTo>
                  <a:cubicBezTo>
                    <a:pt x="0" y="0"/>
                    <a:pt x="0" y="0"/>
                    <a:pt x="0"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4" name="Freeform 231">
              <a:extLst>
                <a:ext uri="{FF2B5EF4-FFF2-40B4-BE49-F238E27FC236}">
                  <a16:creationId xmlns:a16="http://schemas.microsoft.com/office/drawing/2014/main" id="{33B9A8EA-4BB5-42ED-8CB8-1D01EC14843F}"/>
                </a:ext>
              </a:extLst>
            </p:cNvPr>
            <p:cNvSpPr>
              <a:spLocks/>
            </p:cNvSpPr>
            <p:nvPr/>
          </p:nvSpPr>
          <p:spPr bwMode="auto">
            <a:xfrm>
              <a:off x="-3238500" y="1939925"/>
              <a:ext cx="11112" cy="34925"/>
            </a:xfrm>
            <a:custGeom>
              <a:avLst/>
              <a:gdLst>
                <a:gd name="T0" fmla="*/ 1 w 3"/>
                <a:gd name="T1" fmla="*/ 9 h 10"/>
                <a:gd name="T2" fmla="*/ 1 w 3"/>
                <a:gd name="T3" fmla="*/ 10 h 10"/>
                <a:gd name="T4" fmla="*/ 2 w 3"/>
                <a:gd name="T5" fmla="*/ 6 h 10"/>
                <a:gd name="T6" fmla="*/ 2 w 3"/>
                <a:gd name="T7" fmla="*/ 5 h 10"/>
                <a:gd name="T8" fmla="*/ 2 w 3"/>
                <a:gd name="T9" fmla="*/ 4 h 10"/>
                <a:gd name="T10" fmla="*/ 2 w 3"/>
                <a:gd name="T11" fmla="*/ 2 h 10"/>
                <a:gd name="T12" fmla="*/ 3 w 3"/>
                <a:gd name="T13" fmla="*/ 2 h 10"/>
                <a:gd name="T14" fmla="*/ 3 w 3"/>
                <a:gd name="T15" fmla="*/ 0 h 10"/>
                <a:gd name="T16" fmla="*/ 2 w 3"/>
                <a:gd name="T17" fmla="*/ 0 h 10"/>
                <a:gd name="T18" fmla="*/ 1 w 3"/>
                <a:gd name="T19" fmla="*/ 1 h 10"/>
                <a:gd name="T20" fmla="*/ 0 w 3"/>
                <a:gd name="T21" fmla="*/ 5 h 10"/>
                <a:gd name="T22" fmla="*/ 1 w 3"/>
                <a:gd name="T23"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 h="10">
                  <a:moveTo>
                    <a:pt x="1" y="9"/>
                  </a:moveTo>
                  <a:cubicBezTo>
                    <a:pt x="1" y="9"/>
                    <a:pt x="1" y="9"/>
                    <a:pt x="1" y="10"/>
                  </a:cubicBezTo>
                  <a:cubicBezTo>
                    <a:pt x="2" y="8"/>
                    <a:pt x="2" y="7"/>
                    <a:pt x="2" y="6"/>
                  </a:cubicBezTo>
                  <a:cubicBezTo>
                    <a:pt x="2" y="6"/>
                    <a:pt x="2" y="6"/>
                    <a:pt x="2" y="5"/>
                  </a:cubicBezTo>
                  <a:cubicBezTo>
                    <a:pt x="2" y="4"/>
                    <a:pt x="2" y="4"/>
                    <a:pt x="2" y="4"/>
                  </a:cubicBezTo>
                  <a:cubicBezTo>
                    <a:pt x="2" y="3"/>
                    <a:pt x="2" y="2"/>
                    <a:pt x="2" y="2"/>
                  </a:cubicBezTo>
                  <a:cubicBezTo>
                    <a:pt x="2" y="2"/>
                    <a:pt x="2" y="2"/>
                    <a:pt x="3" y="2"/>
                  </a:cubicBezTo>
                  <a:cubicBezTo>
                    <a:pt x="3" y="1"/>
                    <a:pt x="3" y="1"/>
                    <a:pt x="3" y="0"/>
                  </a:cubicBezTo>
                  <a:cubicBezTo>
                    <a:pt x="2" y="0"/>
                    <a:pt x="2" y="0"/>
                    <a:pt x="2" y="0"/>
                  </a:cubicBezTo>
                  <a:cubicBezTo>
                    <a:pt x="2" y="0"/>
                    <a:pt x="1" y="1"/>
                    <a:pt x="1" y="1"/>
                  </a:cubicBezTo>
                  <a:cubicBezTo>
                    <a:pt x="1" y="2"/>
                    <a:pt x="0" y="4"/>
                    <a:pt x="0" y="5"/>
                  </a:cubicBezTo>
                  <a:cubicBezTo>
                    <a:pt x="1" y="9"/>
                    <a:pt x="1" y="9"/>
                    <a:pt x="1"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5" name="Freeform 232">
              <a:extLst>
                <a:ext uri="{FF2B5EF4-FFF2-40B4-BE49-F238E27FC236}">
                  <a16:creationId xmlns:a16="http://schemas.microsoft.com/office/drawing/2014/main" id="{40D28CEF-A39C-408A-9F7E-18BACD7BE53E}"/>
                </a:ext>
              </a:extLst>
            </p:cNvPr>
            <p:cNvSpPr>
              <a:spLocks/>
            </p:cNvSpPr>
            <p:nvPr/>
          </p:nvSpPr>
          <p:spPr bwMode="auto">
            <a:xfrm>
              <a:off x="-3235325" y="1939925"/>
              <a:ext cx="36512" cy="39688"/>
            </a:xfrm>
            <a:custGeom>
              <a:avLst/>
              <a:gdLst>
                <a:gd name="T0" fmla="*/ 9 w 10"/>
                <a:gd name="T1" fmla="*/ 0 h 11"/>
                <a:gd name="T2" fmla="*/ 6 w 10"/>
                <a:gd name="T3" fmla="*/ 1 h 11"/>
                <a:gd name="T4" fmla="*/ 4 w 10"/>
                <a:gd name="T5" fmla="*/ 2 h 11"/>
                <a:gd name="T6" fmla="*/ 2 w 10"/>
                <a:gd name="T7" fmla="*/ 1 h 11"/>
                <a:gd name="T8" fmla="*/ 2 w 10"/>
                <a:gd name="T9" fmla="*/ 0 h 11"/>
                <a:gd name="T10" fmla="*/ 2 w 10"/>
                <a:gd name="T11" fmla="*/ 0 h 11"/>
                <a:gd name="T12" fmla="*/ 2 w 10"/>
                <a:gd name="T13" fmla="*/ 2 h 11"/>
                <a:gd name="T14" fmla="*/ 1 w 10"/>
                <a:gd name="T15" fmla="*/ 6 h 11"/>
                <a:gd name="T16" fmla="*/ 0 w 10"/>
                <a:gd name="T17" fmla="*/ 10 h 11"/>
                <a:gd name="T18" fmla="*/ 2 w 10"/>
                <a:gd name="T19" fmla="*/ 10 h 11"/>
                <a:gd name="T20" fmla="*/ 4 w 10"/>
                <a:gd name="T21" fmla="*/ 9 h 11"/>
                <a:gd name="T22" fmla="*/ 6 w 10"/>
                <a:gd name="T23" fmla="*/ 8 h 11"/>
                <a:gd name="T24" fmla="*/ 7 w 10"/>
                <a:gd name="T25" fmla="*/ 7 h 11"/>
                <a:gd name="T26" fmla="*/ 5 w 10"/>
                <a:gd name="T27" fmla="*/ 5 h 11"/>
                <a:gd name="T28" fmla="*/ 8 w 10"/>
                <a:gd name="T29" fmla="*/ 4 h 11"/>
                <a:gd name="T30" fmla="*/ 10 w 10"/>
                <a:gd name="T31" fmla="*/ 3 h 11"/>
                <a:gd name="T32" fmla="*/ 10 w 10"/>
                <a:gd name="T33" fmla="*/ 3 h 11"/>
                <a:gd name="T34" fmla="*/ 10 w 10"/>
                <a:gd name="T35" fmla="*/ 1 h 11"/>
                <a:gd name="T36" fmla="*/ 9 w 10"/>
                <a:gd name="T37"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 h="11">
                  <a:moveTo>
                    <a:pt x="9" y="0"/>
                  </a:moveTo>
                  <a:cubicBezTo>
                    <a:pt x="8" y="0"/>
                    <a:pt x="7" y="1"/>
                    <a:pt x="6" y="1"/>
                  </a:cubicBezTo>
                  <a:cubicBezTo>
                    <a:pt x="6" y="1"/>
                    <a:pt x="4" y="2"/>
                    <a:pt x="4" y="2"/>
                  </a:cubicBezTo>
                  <a:cubicBezTo>
                    <a:pt x="2" y="1"/>
                    <a:pt x="2" y="1"/>
                    <a:pt x="2" y="1"/>
                  </a:cubicBezTo>
                  <a:cubicBezTo>
                    <a:pt x="2" y="0"/>
                    <a:pt x="2" y="0"/>
                    <a:pt x="2" y="0"/>
                  </a:cubicBezTo>
                  <a:cubicBezTo>
                    <a:pt x="2" y="0"/>
                    <a:pt x="2" y="0"/>
                    <a:pt x="2" y="0"/>
                  </a:cubicBezTo>
                  <a:cubicBezTo>
                    <a:pt x="2" y="1"/>
                    <a:pt x="2" y="2"/>
                    <a:pt x="2" y="2"/>
                  </a:cubicBezTo>
                  <a:cubicBezTo>
                    <a:pt x="2" y="3"/>
                    <a:pt x="2" y="6"/>
                    <a:pt x="1" y="6"/>
                  </a:cubicBezTo>
                  <a:cubicBezTo>
                    <a:pt x="1" y="7"/>
                    <a:pt x="1" y="8"/>
                    <a:pt x="0" y="10"/>
                  </a:cubicBezTo>
                  <a:cubicBezTo>
                    <a:pt x="1" y="10"/>
                    <a:pt x="2" y="10"/>
                    <a:pt x="2" y="10"/>
                  </a:cubicBezTo>
                  <a:cubicBezTo>
                    <a:pt x="3" y="11"/>
                    <a:pt x="4" y="10"/>
                    <a:pt x="4" y="9"/>
                  </a:cubicBezTo>
                  <a:cubicBezTo>
                    <a:pt x="4" y="9"/>
                    <a:pt x="5" y="8"/>
                    <a:pt x="6" y="8"/>
                  </a:cubicBezTo>
                  <a:cubicBezTo>
                    <a:pt x="6" y="8"/>
                    <a:pt x="7" y="8"/>
                    <a:pt x="7" y="7"/>
                  </a:cubicBezTo>
                  <a:cubicBezTo>
                    <a:pt x="8" y="7"/>
                    <a:pt x="6" y="5"/>
                    <a:pt x="5" y="5"/>
                  </a:cubicBezTo>
                  <a:cubicBezTo>
                    <a:pt x="5" y="5"/>
                    <a:pt x="6" y="4"/>
                    <a:pt x="8" y="4"/>
                  </a:cubicBezTo>
                  <a:cubicBezTo>
                    <a:pt x="10" y="4"/>
                    <a:pt x="9" y="3"/>
                    <a:pt x="10" y="3"/>
                  </a:cubicBezTo>
                  <a:cubicBezTo>
                    <a:pt x="10" y="3"/>
                    <a:pt x="10" y="3"/>
                    <a:pt x="10" y="3"/>
                  </a:cubicBezTo>
                  <a:cubicBezTo>
                    <a:pt x="10" y="2"/>
                    <a:pt x="10" y="1"/>
                    <a:pt x="10" y="1"/>
                  </a:cubicBezTo>
                  <a:cubicBezTo>
                    <a:pt x="10" y="1"/>
                    <a:pt x="10" y="0"/>
                    <a:pt x="9"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6" name="Freeform 233">
              <a:extLst>
                <a:ext uri="{FF2B5EF4-FFF2-40B4-BE49-F238E27FC236}">
                  <a16:creationId xmlns:a16="http://schemas.microsoft.com/office/drawing/2014/main" id="{42E2CCF4-175F-4E80-B93A-B3C57C1BD056}"/>
                </a:ext>
              </a:extLst>
            </p:cNvPr>
            <p:cNvSpPr>
              <a:spLocks/>
            </p:cNvSpPr>
            <p:nvPr/>
          </p:nvSpPr>
          <p:spPr bwMode="auto">
            <a:xfrm>
              <a:off x="-2938463" y="1843088"/>
              <a:ext cx="90487" cy="38100"/>
            </a:xfrm>
            <a:custGeom>
              <a:avLst/>
              <a:gdLst>
                <a:gd name="T0" fmla="*/ 23 w 25"/>
                <a:gd name="T1" fmla="*/ 2 h 11"/>
                <a:gd name="T2" fmla="*/ 21 w 25"/>
                <a:gd name="T3" fmla="*/ 2 h 11"/>
                <a:gd name="T4" fmla="*/ 15 w 25"/>
                <a:gd name="T5" fmla="*/ 1 h 11"/>
                <a:gd name="T6" fmla="*/ 12 w 25"/>
                <a:gd name="T7" fmla="*/ 0 h 11"/>
                <a:gd name="T8" fmla="*/ 9 w 25"/>
                <a:gd name="T9" fmla="*/ 1 h 11"/>
                <a:gd name="T10" fmla="*/ 7 w 25"/>
                <a:gd name="T11" fmla="*/ 2 h 11"/>
                <a:gd name="T12" fmla="*/ 4 w 25"/>
                <a:gd name="T13" fmla="*/ 2 h 11"/>
                <a:gd name="T14" fmla="*/ 3 w 25"/>
                <a:gd name="T15" fmla="*/ 3 h 11"/>
                <a:gd name="T16" fmla="*/ 2 w 25"/>
                <a:gd name="T17" fmla="*/ 5 h 11"/>
                <a:gd name="T18" fmla="*/ 3 w 25"/>
                <a:gd name="T19" fmla="*/ 5 h 11"/>
                <a:gd name="T20" fmla="*/ 5 w 25"/>
                <a:gd name="T21" fmla="*/ 5 h 11"/>
                <a:gd name="T22" fmla="*/ 8 w 25"/>
                <a:gd name="T23" fmla="*/ 7 h 11"/>
                <a:gd name="T24" fmla="*/ 7 w 25"/>
                <a:gd name="T25" fmla="*/ 8 h 11"/>
                <a:gd name="T26" fmla="*/ 5 w 25"/>
                <a:gd name="T27" fmla="*/ 8 h 11"/>
                <a:gd name="T28" fmla="*/ 1 w 25"/>
                <a:gd name="T29" fmla="*/ 9 h 11"/>
                <a:gd name="T30" fmla="*/ 0 w 25"/>
                <a:gd name="T31" fmla="*/ 10 h 11"/>
                <a:gd name="T32" fmla="*/ 3 w 25"/>
                <a:gd name="T33" fmla="*/ 10 h 11"/>
                <a:gd name="T34" fmla="*/ 5 w 25"/>
                <a:gd name="T35" fmla="*/ 11 h 11"/>
                <a:gd name="T36" fmla="*/ 7 w 25"/>
                <a:gd name="T37" fmla="*/ 11 h 11"/>
                <a:gd name="T38" fmla="*/ 10 w 25"/>
                <a:gd name="T39" fmla="*/ 11 h 11"/>
                <a:gd name="T40" fmla="*/ 10 w 25"/>
                <a:gd name="T41" fmla="*/ 10 h 11"/>
                <a:gd name="T42" fmla="*/ 11 w 25"/>
                <a:gd name="T43" fmla="*/ 9 h 11"/>
                <a:gd name="T44" fmla="*/ 13 w 25"/>
                <a:gd name="T45" fmla="*/ 8 h 11"/>
                <a:gd name="T46" fmla="*/ 14 w 25"/>
                <a:gd name="T47" fmla="*/ 8 h 11"/>
                <a:gd name="T48" fmla="*/ 16 w 25"/>
                <a:gd name="T49" fmla="*/ 8 h 11"/>
                <a:gd name="T50" fmla="*/ 17 w 25"/>
                <a:gd name="T51" fmla="*/ 7 h 11"/>
                <a:gd name="T52" fmla="*/ 19 w 25"/>
                <a:gd name="T53" fmla="*/ 7 h 11"/>
                <a:gd name="T54" fmla="*/ 21 w 25"/>
                <a:gd name="T55" fmla="*/ 6 h 11"/>
                <a:gd name="T56" fmla="*/ 23 w 25"/>
                <a:gd name="T57" fmla="*/ 5 h 11"/>
                <a:gd name="T58" fmla="*/ 25 w 25"/>
                <a:gd name="T59" fmla="*/ 4 h 11"/>
                <a:gd name="T60" fmla="*/ 25 w 25"/>
                <a:gd name="T61" fmla="*/ 3 h 11"/>
                <a:gd name="T62" fmla="*/ 23 w 25"/>
                <a:gd name="T63" fmla="*/ 2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5" h="11">
                  <a:moveTo>
                    <a:pt x="23" y="2"/>
                  </a:moveTo>
                  <a:cubicBezTo>
                    <a:pt x="22" y="1"/>
                    <a:pt x="22" y="2"/>
                    <a:pt x="21" y="2"/>
                  </a:cubicBezTo>
                  <a:cubicBezTo>
                    <a:pt x="20" y="1"/>
                    <a:pt x="16" y="1"/>
                    <a:pt x="15" y="1"/>
                  </a:cubicBezTo>
                  <a:cubicBezTo>
                    <a:pt x="14" y="2"/>
                    <a:pt x="12" y="1"/>
                    <a:pt x="12" y="0"/>
                  </a:cubicBezTo>
                  <a:cubicBezTo>
                    <a:pt x="11" y="0"/>
                    <a:pt x="9" y="0"/>
                    <a:pt x="9" y="1"/>
                  </a:cubicBezTo>
                  <a:cubicBezTo>
                    <a:pt x="9" y="2"/>
                    <a:pt x="9" y="2"/>
                    <a:pt x="7" y="2"/>
                  </a:cubicBezTo>
                  <a:cubicBezTo>
                    <a:pt x="6" y="1"/>
                    <a:pt x="4" y="1"/>
                    <a:pt x="4" y="2"/>
                  </a:cubicBezTo>
                  <a:cubicBezTo>
                    <a:pt x="4" y="2"/>
                    <a:pt x="3" y="3"/>
                    <a:pt x="3" y="3"/>
                  </a:cubicBezTo>
                  <a:cubicBezTo>
                    <a:pt x="3" y="3"/>
                    <a:pt x="2" y="4"/>
                    <a:pt x="2" y="5"/>
                  </a:cubicBezTo>
                  <a:cubicBezTo>
                    <a:pt x="2" y="5"/>
                    <a:pt x="3" y="5"/>
                    <a:pt x="3" y="5"/>
                  </a:cubicBezTo>
                  <a:cubicBezTo>
                    <a:pt x="3" y="6"/>
                    <a:pt x="5" y="6"/>
                    <a:pt x="5" y="5"/>
                  </a:cubicBezTo>
                  <a:cubicBezTo>
                    <a:pt x="5" y="5"/>
                    <a:pt x="7" y="6"/>
                    <a:pt x="8" y="7"/>
                  </a:cubicBezTo>
                  <a:cubicBezTo>
                    <a:pt x="9" y="8"/>
                    <a:pt x="7" y="7"/>
                    <a:pt x="7" y="8"/>
                  </a:cubicBezTo>
                  <a:cubicBezTo>
                    <a:pt x="6" y="9"/>
                    <a:pt x="5" y="8"/>
                    <a:pt x="5" y="8"/>
                  </a:cubicBezTo>
                  <a:cubicBezTo>
                    <a:pt x="4" y="9"/>
                    <a:pt x="2" y="9"/>
                    <a:pt x="1" y="9"/>
                  </a:cubicBezTo>
                  <a:cubicBezTo>
                    <a:pt x="1" y="9"/>
                    <a:pt x="0" y="10"/>
                    <a:pt x="0" y="10"/>
                  </a:cubicBezTo>
                  <a:cubicBezTo>
                    <a:pt x="0" y="11"/>
                    <a:pt x="2" y="10"/>
                    <a:pt x="3" y="10"/>
                  </a:cubicBezTo>
                  <a:cubicBezTo>
                    <a:pt x="4" y="11"/>
                    <a:pt x="5" y="10"/>
                    <a:pt x="5" y="11"/>
                  </a:cubicBezTo>
                  <a:cubicBezTo>
                    <a:pt x="6" y="11"/>
                    <a:pt x="7" y="11"/>
                    <a:pt x="7" y="11"/>
                  </a:cubicBezTo>
                  <a:cubicBezTo>
                    <a:pt x="7" y="11"/>
                    <a:pt x="10" y="11"/>
                    <a:pt x="10" y="11"/>
                  </a:cubicBezTo>
                  <a:cubicBezTo>
                    <a:pt x="10" y="10"/>
                    <a:pt x="10" y="10"/>
                    <a:pt x="10" y="10"/>
                  </a:cubicBezTo>
                  <a:cubicBezTo>
                    <a:pt x="10" y="9"/>
                    <a:pt x="11" y="9"/>
                    <a:pt x="11" y="9"/>
                  </a:cubicBezTo>
                  <a:cubicBezTo>
                    <a:pt x="12" y="9"/>
                    <a:pt x="12" y="8"/>
                    <a:pt x="13" y="8"/>
                  </a:cubicBezTo>
                  <a:cubicBezTo>
                    <a:pt x="13" y="8"/>
                    <a:pt x="14" y="8"/>
                    <a:pt x="14" y="8"/>
                  </a:cubicBezTo>
                  <a:cubicBezTo>
                    <a:pt x="15" y="8"/>
                    <a:pt x="15" y="9"/>
                    <a:pt x="16" y="8"/>
                  </a:cubicBezTo>
                  <a:cubicBezTo>
                    <a:pt x="16" y="8"/>
                    <a:pt x="16" y="8"/>
                    <a:pt x="17" y="7"/>
                  </a:cubicBezTo>
                  <a:cubicBezTo>
                    <a:pt x="18" y="6"/>
                    <a:pt x="18" y="6"/>
                    <a:pt x="19" y="7"/>
                  </a:cubicBezTo>
                  <a:cubicBezTo>
                    <a:pt x="20" y="7"/>
                    <a:pt x="21" y="6"/>
                    <a:pt x="21" y="6"/>
                  </a:cubicBezTo>
                  <a:cubicBezTo>
                    <a:pt x="21" y="5"/>
                    <a:pt x="22" y="5"/>
                    <a:pt x="23" y="5"/>
                  </a:cubicBezTo>
                  <a:cubicBezTo>
                    <a:pt x="23" y="4"/>
                    <a:pt x="24" y="4"/>
                    <a:pt x="25" y="4"/>
                  </a:cubicBezTo>
                  <a:cubicBezTo>
                    <a:pt x="25" y="3"/>
                    <a:pt x="25" y="3"/>
                    <a:pt x="25" y="3"/>
                  </a:cubicBezTo>
                  <a:cubicBezTo>
                    <a:pt x="24" y="2"/>
                    <a:pt x="24" y="3"/>
                    <a:pt x="23"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7" name="Freeform 234">
              <a:extLst>
                <a:ext uri="{FF2B5EF4-FFF2-40B4-BE49-F238E27FC236}">
                  <a16:creationId xmlns:a16="http://schemas.microsoft.com/office/drawing/2014/main" id="{1F048CF4-8A7B-4448-992B-D586A197048A}"/>
                </a:ext>
              </a:extLst>
            </p:cNvPr>
            <p:cNvSpPr>
              <a:spLocks/>
            </p:cNvSpPr>
            <p:nvPr/>
          </p:nvSpPr>
          <p:spPr bwMode="auto">
            <a:xfrm>
              <a:off x="-3192463" y="1838325"/>
              <a:ext cx="58737" cy="25400"/>
            </a:xfrm>
            <a:custGeom>
              <a:avLst/>
              <a:gdLst>
                <a:gd name="T0" fmla="*/ 6 w 16"/>
                <a:gd name="T1" fmla="*/ 5 h 7"/>
                <a:gd name="T2" fmla="*/ 8 w 16"/>
                <a:gd name="T3" fmla="*/ 7 h 7"/>
                <a:gd name="T4" fmla="*/ 8 w 16"/>
                <a:gd name="T5" fmla="*/ 7 h 7"/>
                <a:gd name="T6" fmla="*/ 10 w 16"/>
                <a:gd name="T7" fmla="*/ 6 h 7"/>
                <a:gd name="T8" fmla="*/ 12 w 16"/>
                <a:gd name="T9" fmla="*/ 7 h 7"/>
                <a:gd name="T10" fmla="*/ 12 w 16"/>
                <a:gd name="T11" fmla="*/ 6 h 7"/>
                <a:gd name="T12" fmla="*/ 14 w 16"/>
                <a:gd name="T13" fmla="*/ 7 h 7"/>
                <a:gd name="T14" fmla="*/ 16 w 16"/>
                <a:gd name="T15" fmla="*/ 7 h 7"/>
                <a:gd name="T16" fmla="*/ 15 w 16"/>
                <a:gd name="T17" fmla="*/ 6 h 7"/>
                <a:gd name="T18" fmla="*/ 15 w 16"/>
                <a:gd name="T19" fmla="*/ 5 h 7"/>
                <a:gd name="T20" fmla="*/ 14 w 16"/>
                <a:gd name="T21" fmla="*/ 4 h 7"/>
                <a:gd name="T22" fmla="*/ 13 w 16"/>
                <a:gd name="T23" fmla="*/ 3 h 7"/>
                <a:gd name="T24" fmla="*/ 12 w 16"/>
                <a:gd name="T25" fmla="*/ 2 h 7"/>
                <a:gd name="T26" fmla="*/ 10 w 16"/>
                <a:gd name="T27" fmla="*/ 3 h 7"/>
                <a:gd name="T28" fmla="*/ 9 w 16"/>
                <a:gd name="T29" fmla="*/ 2 h 7"/>
                <a:gd name="T30" fmla="*/ 7 w 16"/>
                <a:gd name="T31" fmla="*/ 1 h 7"/>
                <a:gd name="T32" fmla="*/ 4 w 16"/>
                <a:gd name="T33" fmla="*/ 1 h 7"/>
                <a:gd name="T34" fmla="*/ 1 w 16"/>
                <a:gd name="T35" fmla="*/ 0 h 7"/>
                <a:gd name="T36" fmla="*/ 0 w 16"/>
                <a:gd name="T37" fmla="*/ 0 h 7"/>
                <a:gd name="T38" fmla="*/ 4 w 16"/>
                <a:gd name="T39" fmla="*/ 2 h 7"/>
                <a:gd name="T40" fmla="*/ 4 w 16"/>
                <a:gd name="T41" fmla="*/ 5 h 7"/>
                <a:gd name="T42" fmla="*/ 4 w 16"/>
                <a:gd name="T43" fmla="*/ 6 h 7"/>
                <a:gd name="T44" fmla="*/ 6 w 16"/>
                <a:gd name="T45"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6" h="7">
                  <a:moveTo>
                    <a:pt x="6" y="5"/>
                  </a:moveTo>
                  <a:cubicBezTo>
                    <a:pt x="7" y="5"/>
                    <a:pt x="7" y="6"/>
                    <a:pt x="8" y="7"/>
                  </a:cubicBezTo>
                  <a:cubicBezTo>
                    <a:pt x="8" y="7"/>
                    <a:pt x="8" y="7"/>
                    <a:pt x="8" y="7"/>
                  </a:cubicBezTo>
                  <a:cubicBezTo>
                    <a:pt x="9" y="7"/>
                    <a:pt x="10" y="7"/>
                    <a:pt x="10" y="6"/>
                  </a:cubicBezTo>
                  <a:cubicBezTo>
                    <a:pt x="11" y="6"/>
                    <a:pt x="12" y="6"/>
                    <a:pt x="12" y="7"/>
                  </a:cubicBezTo>
                  <a:cubicBezTo>
                    <a:pt x="12" y="6"/>
                    <a:pt x="12" y="6"/>
                    <a:pt x="12" y="6"/>
                  </a:cubicBezTo>
                  <a:cubicBezTo>
                    <a:pt x="13" y="6"/>
                    <a:pt x="14" y="6"/>
                    <a:pt x="14" y="7"/>
                  </a:cubicBezTo>
                  <a:cubicBezTo>
                    <a:pt x="14" y="7"/>
                    <a:pt x="15" y="7"/>
                    <a:pt x="16" y="7"/>
                  </a:cubicBezTo>
                  <a:cubicBezTo>
                    <a:pt x="16" y="6"/>
                    <a:pt x="15" y="6"/>
                    <a:pt x="15" y="6"/>
                  </a:cubicBezTo>
                  <a:cubicBezTo>
                    <a:pt x="15" y="6"/>
                    <a:pt x="15" y="5"/>
                    <a:pt x="15" y="5"/>
                  </a:cubicBezTo>
                  <a:cubicBezTo>
                    <a:pt x="15" y="5"/>
                    <a:pt x="14" y="4"/>
                    <a:pt x="14" y="4"/>
                  </a:cubicBezTo>
                  <a:cubicBezTo>
                    <a:pt x="14" y="4"/>
                    <a:pt x="14" y="3"/>
                    <a:pt x="13" y="3"/>
                  </a:cubicBezTo>
                  <a:cubicBezTo>
                    <a:pt x="13" y="3"/>
                    <a:pt x="13" y="2"/>
                    <a:pt x="12" y="2"/>
                  </a:cubicBezTo>
                  <a:cubicBezTo>
                    <a:pt x="12" y="2"/>
                    <a:pt x="11" y="2"/>
                    <a:pt x="10" y="3"/>
                  </a:cubicBezTo>
                  <a:cubicBezTo>
                    <a:pt x="10" y="3"/>
                    <a:pt x="9" y="2"/>
                    <a:pt x="9" y="2"/>
                  </a:cubicBezTo>
                  <a:cubicBezTo>
                    <a:pt x="8" y="2"/>
                    <a:pt x="8" y="1"/>
                    <a:pt x="7" y="1"/>
                  </a:cubicBezTo>
                  <a:cubicBezTo>
                    <a:pt x="7" y="1"/>
                    <a:pt x="4" y="1"/>
                    <a:pt x="4" y="1"/>
                  </a:cubicBezTo>
                  <a:cubicBezTo>
                    <a:pt x="3" y="0"/>
                    <a:pt x="2" y="0"/>
                    <a:pt x="1" y="0"/>
                  </a:cubicBezTo>
                  <a:cubicBezTo>
                    <a:pt x="1" y="0"/>
                    <a:pt x="0" y="0"/>
                    <a:pt x="0" y="0"/>
                  </a:cubicBezTo>
                  <a:cubicBezTo>
                    <a:pt x="1" y="1"/>
                    <a:pt x="3" y="1"/>
                    <a:pt x="4" y="2"/>
                  </a:cubicBezTo>
                  <a:cubicBezTo>
                    <a:pt x="4" y="4"/>
                    <a:pt x="5" y="3"/>
                    <a:pt x="4" y="5"/>
                  </a:cubicBezTo>
                  <a:cubicBezTo>
                    <a:pt x="4" y="5"/>
                    <a:pt x="4" y="5"/>
                    <a:pt x="4" y="6"/>
                  </a:cubicBezTo>
                  <a:cubicBezTo>
                    <a:pt x="5" y="6"/>
                    <a:pt x="6" y="6"/>
                    <a:pt x="6" y="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8" name="Freeform 235">
              <a:extLst>
                <a:ext uri="{FF2B5EF4-FFF2-40B4-BE49-F238E27FC236}">
                  <a16:creationId xmlns:a16="http://schemas.microsoft.com/office/drawing/2014/main" id="{F24019A6-450A-4CEF-8C13-AD28D89C5B75}"/>
                </a:ext>
              </a:extLst>
            </p:cNvPr>
            <p:cNvSpPr>
              <a:spLocks noEditPoints="1"/>
            </p:cNvSpPr>
            <p:nvPr/>
          </p:nvSpPr>
          <p:spPr bwMode="auto">
            <a:xfrm>
              <a:off x="-3308350" y="1852613"/>
              <a:ext cx="155575" cy="61913"/>
            </a:xfrm>
            <a:custGeom>
              <a:avLst/>
              <a:gdLst>
                <a:gd name="T0" fmla="*/ 42 w 43"/>
                <a:gd name="T1" fmla="*/ 12 h 17"/>
                <a:gd name="T2" fmla="*/ 42 w 43"/>
                <a:gd name="T3" fmla="*/ 9 h 17"/>
                <a:gd name="T4" fmla="*/ 42 w 43"/>
                <a:gd name="T5" fmla="*/ 8 h 17"/>
                <a:gd name="T6" fmla="*/ 43 w 43"/>
                <a:gd name="T7" fmla="*/ 6 h 17"/>
                <a:gd name="T8" fmla="*/ 42 w 43"/>
                <a:gd name="T9" fmla="*/ 6 h 17"/>
                <a:gd name="T10" fmla="*/ 41 w 43"/>
                <a:gd name="T11" fmla="*/ 5 h 17"/>
                <a:gd name="T12" fmla="*/ 40 w 43"/>
                <a:gd name="T13" fmla="*/ 3 h 17"/>
                <a:gd name="T14" fmla="*/ 38 w 43"/>
                <a:gd name="T15" fmla="*/ 1 h 17"/>
                <a:gd name="T16" fmla="*/ 36 w 43"/>
                <a:gd name="T17" fmla="*/ 2 h 17"/>
                <a:gd name="T18" fmla="*/ 32 w 43"/>
                <a:gd name="T19" fmla="*/ 3 h 17"/>
                <a:gd name="T20" fmla="*/ 28 w 43"/>
                <a:gd name="T21" fmla="*/ 3 h 17"/>
                <a:gd name="T22" fmla="*/ 25 w 43"/>
                <a:gd name="T23" fmla="*/ 2 h 17"/>
                <a:gd name="T24" fmla="*/ 23 w 43"/>
                <a:gd name="T25" fmla="*/ 1 h 17"/>
                <a:gd name="T26" fmla="*/ 19 w 43"/>
                <a:gd name="T27" fmla="*/ 0 h 17"/>
                <a:gd name="T28" fmla="*/ 12 w 43"/>
                <a:gd name="T29" fmla="*/ 2 h 17"/>
                <a:gd name="T30" fmla="*/ 7 w 43"/>
                <a:gd name="T31" fmla="*/ 3 h 17"/>
                <a:gd name="T32" fmla="*/ 6 w 43"/>
                <a:gd name="T33" fmla="*/ 5 h 17"/>
                <a:gd name="T34" fmla="*/ 1 w 43"/>
                <a:gd name="T35" fmla="*/ 5 h 17"/>
                <a:gd name="T36" fmla="*/ 1 w 43"/>
                <a:gd name="T37" fmla="*/ 7 h 17"/>
                <a:gd name="T38" fmla="*/ 2 w 43"/>
                <a:gd name="T39" fmla="*/ 7 h 17"/>
                <a:gd name="T40" fmla="*/ 2 w 43"/>
                <a:gd name="T41" fmla="*/ 9 h 17"/>
                <a:gd name="T42" fmla="*/ 2 w 43"/>
                <a:gd name="T43" fmla="*/ 11 h 17"/>
                <a:gd name="T44" fmla="*/ 2 w 43"/>
                <a:gd name="T45" fmla="*/ 12 h 17"/>
                <a:gd name="T46" fmla="*/ 3 w 43"/>
                <a:gd name="T47" fmla="*/ 13 h 17"/>
                <a:gd name="T48" fmla="*/ 5 w 43"/>
                <a:gd name="T49" fmla="*/ 14 h 17"/>
                <a:gd name="T50" fmla="*/ 6 w 43"/>
                <a:gd name="T51" fmla="*/ 14 h 17"/>
                <a:gd name="T52" fmla="*/ 7 w 43"/>
                <a:gd name="T53" fmla="*/ 16 h 17"/>
                <a:gd name="T54" fmla="*/ 10 w 43"/>
                <a:gd name="T55" fmla="*/ 15 h 17"/>
                <a:gd name="T56" fmla="*/ 12 w 43"/>
                <a:gd name="T57" fmla="*/ 14 h 17"/>
                <a:gd name="T58" fmla="*/ 15 w 43"/>
                <a:gd name="T59" fmla="*/ 16 h 17"/>
                <a:gd name="T60" fmla="*/ 18 w 43"/>
                <a:gd name="T61" fmla="*/ 16 h 17"/>
                <a:gd name="T62" fmla="*/ 20 w 43"/>
                <a:gd name="T63" fmla="*/ 15 h 17"/>
                <a:gd name="T64" fmla="*/ 22 w 43"/>
                <a:gd name="T65" fmla="*/ 15 h 17"/>
                <a:gd name="T66" fmla="*/ 23 w 43"/>
                <a:gd name="T67" fmla="*/ 15 h 17"/>
                <a:gd name="T68" fmla="*/ 23 w 43"/>
                <a:gd name="T69" fmla="*/ 16 h 17"/>
                <a:gd name="T70" fmla="*/ 23 w 43"/>
                <a:gd name="T71" fmla="*/ 17 h 17"/>
                <a:gd name="T72" fmla="*/ 24 w 43"/>
                <a:gd name="T73" fmla="*/ 16 h 17"/>
                <a:gd name="T74" fmla="*/ 25 w 43"/>
                <a:gd name="T75" fmla="*/ 15 h 17"/>
                <a:gd name="T76" fmla="*/ 27 w 43"/>
                <a:gd name="T77" fmla="*/ 15 h 17"/>
                <a:gd name="T78" fmla="*/ 29 w 43"/>
                <a:gd name="T79" fmla="*/ 15 h 17"/>
                <a:gd name="T80" fmla="*/ 31 w 43"/>
                <a:gd name="T81" fmla="*/ 15 h 17"/>
                <a:gd name="T82" fmla="*/ 34 w 43"/>
                <a:gd name="T83" fmla="*/ 14 h 17"/>
                <a:gd name="T84" fmla="*/ 37 w 43"/>
                <a:gd name="T85" fmla="*/ 14 h 17"/>
                <a:gd name="T86" fmla="*/ 38 w 43"/>
                <a:gd name="T87" fmla="*/ 14 h 17"/>
                <a:gd name="T88" fmla="*/ 39 w 43"/>
                <a:gd name="T89" fmla="*/ 13 h 17"/>
                <a:gd name="T90" fmla="*/ 41 w 43"/>
                <a:gd name="T91" fmla="*/ 13 h 17"/>
                <a:gd name="T92" fmla="*/ 43 w 43"/>
                <a:gd name="T93" fmla="*/ 14 h 17"/>
                <a:gd name="T94" fmla="*/ 42 w 43"/>
                <a:gd name="T95" fmla="*/ 12 h 17"/>
                <a:gd name="T96" fmla="*/ 4 w 43"/>
                <a:gd name="T97" fmla="*/ 3 h 17"/>
                <a:gd name="T98" fmla="*/ 7 w 43"/>
                <a:gd name="T99" fmla="*/ 3 h 17"/>
                <a:gd name="T100" fmla="*/ 5 w 43"/>
                <a:gd name="T101" fmla="*/ 1 h 17"/>
                <a:gd name="T102" fmla="*/ 4 w 43"/>
                <a:gd name="T103" fmla="*/ 0 h 17"/>
                <a:gd name="T104" fmla="*/ 3 w 43"/>
                <a:gd name="T105" fmla="*/ 0 h 17"/>
                <a:gd name="T106" fmla="*/ 1 w 43"/>
                <a:gd name="T107" fmla="*/ 0 h 17"/>
                <a:gd name="T108" fmla="*/ 1 w 43"/>
                <a:gd name="T109" fmla="*/ 2 h 17"/>
                <a:gd name="T110" fmla="*/ 1 w 43"/>
                <a:gd name="T111" fmla="*/ 3 h 17"/>
                <a:gd name="T112" fmla="*/ 0 w 43"/>
                <a:gd name="T113" fmla="*/ 4 h 17"/>
                <a:gd name="T114" fmla="*/ 1 w 43"/>
                <a:gd name="T115" fmla="*/ 4 h 17"/>
                <a:gd name="T116" fmla="*/ 4 w 43"/>
                <a:gd name="T117" fmla="*/ 3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3" h="17">
                  <a:moveTo>
                    <a:pt x="42" y="12"/>
                  </a:moveTo>
                  <a:cubicBezTo>
                    <a:pt x="42" y="12"/>
                    <a:pt x="42" y="10"/>
                    <a:pt x="42" y="9"/>
                  </a:cubicBezTo>
                  <a:cubicBezTo>
                    <a:pt x="42" y="9"/>
                    <a:pt x="42" y="8"/>
                    <a:pt x="42" y="8"/>
                  </a:cubicBezTo>
                  <a:cubicBezTo>
                    <a:pt x="43" y="8"/>
                    <a:pt x="42" y="6"/>
                    <a:pt x="43" y="6"/>
                  </a:cubicBezTo>
                  <a:cubicBezTo>
                    <a:pt x="43" y="6"/>
                    <a:pt x="42" y="6"/>
                    <a:pt x="42" y="6"/>
                  </a:cubicBezTo>
                  <a:cubicBezTo>
                    <a:pt x="42" y="5"/>
                    <a:pt x="41" y="6"/>
                    <a:pt x="41" y="5"/>
                  </a:cubicBezTo>
                  <a:cubicBezTo>
                    <a:pt x="40" y="4"/>
                    <a:pt x="41" y="4"/>
                    <a:pt x="40" y="3"/>
                  </a:cubicBezTo>
                  <a:cubicBezTo>
                    <a:pt x="39" y="2"/>
                    <a:pt x="39" y="1"/>
                    <a:pt x="38" y="1"/>
                  </a:cubicBezTo>
                  <a:cubicBezTo>
                    <a:pt x="38" y="2"/>
                    <a:pt x="37" y="2"/>
                    <a:pt x="36" y="2"/>
                  </a:cubicBezTo>
                  <a:cubicBezTo>
                    <a:pt x="35" y="3"/>
                    <a:pt x="32" y="3"/>
                    <a:pt x="32" y="3"/>
                  </a:cubicBezTo>
                  <a:cubicBezTo>
                    <a:pt x="31" y="3"/>
                    <a:pt x="29" y="3"/>
                    <a:pt x="28" y="3"/>
                  </a:cubicBezTo>
                  <a:cubicBezTo>
                    <a:pt x="26" y="3"/>
                    <a:pt x="26" y="2"/>
                    <a:pt x="25" y="2"/>
                  </a:cubicBezTo>
                  <a:cubicBezTo>
                    <a:pt x="24" y="2"/>
                    <a:pt x="24" y="1"/>
                    <a:pt x="23" y="1"/>
                  </a:cubicBezTo>
                  <a:cubicBezTo>
                    <a:pt x="22" y="1"/>
                    <a:pt x="22" y="1"/>
                    <a:pt x="19" y="0"/>
                  </a:cubicBezTo>
                  <a:cubicBezTo>
                    <a:pt x="16" y="0"/>
                    <a:pt x="13" y="2"/>
                    <a:pt x="12" y="2"/>
                  </a:cubicBezTo>
                  <a:cubicBezTo>
                    <a:pt x="11" y="3"/>
                    <a:pt x="7" y="3"/>
                    <a:pt x="7" y="3"/>
                  </a:cubicBezTo>
                  <a:cubicBezTo>
                    <a:pt x="7" y="3"/>
                    <a:pt x="7" y="4"/>
                    <a:pt x="6" y="5"/>
                  </a:cubicBezTo>
                  <a:cubicBezTo>
                    <a:pt x="5" y="5"/>
                    <a:pt x="2" y="5"/>
                    <a:pt x="1" y="5"/>
                  </a:cubicBezTo>
                  <a:cubicBezTo>
                    <a:pt x="0" y="5"/>
                    <a:pt x="0" y="7"/>
                    <a:pt x="1" y="7"/>
                  </a:cubicBezTo>
                  <a:cubicBezTo>
                    <a:pt x="1" y="7"/>
                    <a:pt x="2" y="7"/>
                    <a:pt x="2" y="7"/>
                  </a:cubicBezTo>
                  <a:cubicBezTo>
                    <a:pt x="1" y="8"/>
                    <a:pt x="2" y="9"/>
                    <a:pt x="2" y="9"/>
                  </a:cubicBezTo>
                  <a:cubicBezTo>
                    <a:pt x="1" y="9"/>
                    <a:pt x="1" y="10"/>
                    <a:pt x="2" y="11"/>
                  </a:cubicBezTo>
                  <a:cubicBezTo>
                    <a:pt x="2" y="11"/>
                    <a:pt x="2" y="12"/>
                    <a:pt x="2" y="12"/>
                  </a:cubicBezTo>
                  <a:cubicBezTo>
                    <a:pt x="1" y="12"/>
                    <a:pt x="3" y="13"/>
                    <a:pt x="3" y="13"/>
                  </a:cubicBezTo>
                  <a:cubicBezTo>
                    <a:pt x="3" y="13"/>
                    <a:pt x="5" y="14"/>
                    <a:pt x="5" y="14"/>
                  </a:cubicBezTo>
                  <a:cubicBezTo>
                    <a:pt x="5" y="14"/>
                    <a:pt x="5" y="15"/>
                    <a:pt x="6" y="14"/>
                  </a:cubicBezTo>
                  <a:cubicBezTo>
                    <a:pt x="6" y="14"/>
                    <a:pt x="7" y="15"/>
                    <a:pt x="7" y="16"/>
                  </a:cubicBezTo>
                  <a:cubicBezTo>
                    <a:pt x="8" y="17"/>
                    <a:pt x="10" y="16"/>
                    <a:pt x="10" y="15"/>
                  </a:cubicBezTo>
                  <a:cubicBezTo>
                    <a:pt x="10" y="15"/>
                    <a:pt x="11" y="14"/>
                    <a:pt x="12" y="14"/>
                  </a:cubicBezTo>
                  <a:cubicBezTo>
                    <a:pt x="13" y="15"/>
                    <a:pt x="15" y="16"/>
                    <a:pt x="15" y="16"/>
                  </a:cubicBezTo>
                  <a:cubicBezTo>
                    <a:pt x="16" y="17"/>
                    <a:pt x="17" y="16"/>
                    <a:pt x="18" y="16"/>
                  </a:cubicBezTo>
                  <a:cubicBezTo>
                    <a:pt x="18" y="16"/>
                    <a:pt x="19" y="15"/>
                    <a:pt x="20" y="15"/>
                  </a:cubicBezTo>
                  <a:cubicBezTo>
                    <a:pt x="20" y="14"/>
                    <a:pt x="21" y="15"/>
                    <a:pt x="22" y="15"/>
                  </a:cubicBezTo>
                  <a:cubicBezTo>
                    <a:pt x="22" y="15"/>
                    <a:pt x="23" y="14"/>
                    <a:pt x="23" y="15"/>
                  </a:cubicBezTo>
                  <a:cubicBezTo>
                    <a:pt x="24" y="15"/>
                    <a:pt x="22" y="16"/>
                    <a:pt x="23" y="16"/>
                  </a:cubicBezTo>
                  <a:cubicBezTo>
                    <a:pt x="23" y="17"/>
                    <a:pt x="23" y="17"/>
                    <a:pt x="23" y="17"/>
                  </a:cubicBezTo>
                  <a:cubicBezTo>
                    <a:pt x="24" y="17"/>
                    <a:pt x="24" y="16"/>
                    <a:pt x="24" y="16"/>
                  </a:cubicBezTo>
                  <a:cubicBezTo>
                    <a:pt x="24" y="15"/>
                    <a:pt x="25" y="15"/>
                    <a:pt x="25" y="15"/>
                  </a:cubicBezTo>
                  <a:cubicBezTo>
                    <a:pt x="25" y="15"/>
                    <a:pt x="26" y="15"/>
                    <a:pt x="27" y="15"/>
                  </a:cubicBezTo>
                  <a:cubicBezTo>
                    <a:pt x="28" y="15"/>
                    <a:pt x="28" y="14"/>
                    <a:pt x="29" y="15"/>
                  </a:cubicBezTo>
                  <a:cubicBezTo>
                    <a:pt x="29" y="15"/>
                    <a:pt x="30" y="15"/>
                    <a:pt x="31" y="15"/>
                  </a:cubicBezTo>
                  <a:cubicBezTo>
                    <a:pt x="33" y="15"/>
                    <a:pt x="33" y="14"/>
                    <a:pt x="34" y="14"/>
                  </a:cubicBezTo>
                  <a:cubicBezTo>
                    <a:pt x="36" y="14"/>
                    <a:pt x="37" y="14"/>
                    <a:pt x="37" y="14"/>
                  </a:cubicBezTo>
                  <a:cubicBezTo>
                    <a:pt x="38" y="14"/>
                    <a:pt x="38" y="14"/>
                    <a:pt x="38" y="14"/>
                  </a:cubicBezTo>
                  <a:cubicBezTo>
                    <a:pt x="38" y="13"/>
                    <a:pt x="38" y="13"/>
                    <a:pt x="39" y="13"/>
                  </a:cubicBezTo>
                  <a:cubicBezTo>
                    <a:pt x="40" y="13"/>
                    <a:pt x="40" y="14"/>
                    <a:pt x="41" y="13"/>
                  </a:cubicBezTo>
                  <a:cubicBezTo>
                    <a:pt x="41" y="13"/>
                    <a:pt x="43" y="15"/>
                    <a:pt x="43" y="14"/>
                  </a:cubicBezTo>
                  <a:cubicBezTo>
                    <a:pt x="43" y="14"/>
                    <a:pt x="43" y="12"/>
                    <a:pt x="42" y="12"/>
                  </a:cubicBezTo>
                  <a:close/>
                  <a:moveTo>
                    <a:pt x="4" y="3"/>
                  </a:moveTo>
                  <a:cubicBezTo>
                    <a:pt x="4" y="3"/>
                    <a:pt x="6" y="3"/>
                    <a:pt x="7" y="3"/>
                  </a:cubicBezTo>
                  <a:cubicBezTo>
                    <a:pt x="7" y="2"/>
                    <a:pt x="6" y="2"/>
                    <a:pt x="5" y="1"/>
                  </a:cubicBezTo>
                  <a:cubicBezTo>
                    <a:pt x="5" y="1"/>
                    <a:pt x="4" y="1"/>
                    <a:pt x="4" y="0"/>
                  </a:cubicBezTo>
                  <a:cubicBezTo>
                    <a:pt x="4" y="0"/>
                    <a:pt x="4" y="1"/>
                    <a:pt x="3" y="0"/>
                  </a:cubicBezTo>
                  <a:cubicBezTo>
                    <a:pt x="3" y="0"/>
                    <a:pt x="1" y="0"/>
                    <a:pt x="1" y="0"/>
                  </a:cubicBezTo>
                  <a:cubicBezTo>
                    <a:pt x="1" y="0"/>
                    <a:pt x="1" y="1"/>
                    <a:pt x="1" y="2"/>
                  </a:cubicBezTo>
                  <a:cubicBezTo>
                    <a:pt x="1" y="2"/>
                    <a:pt x="1" y="3"/>
                    <a:pt x="1" y="3"/>
                  </a:cubicBezTo>
                  <a:cubicBezTo>
                    <a:pt x="1" y="3"/>
                    <a:pt x="0" y="3"/>
                    <a:pt x="0" y="4"/>
                  </a:cubicBezTo>
                  <a:cubicBezTo>
                    <a:pt x="1" y="4"/>
                    <a:pt x="1" y="4"/>
                    <a:pt x="1" y="4"/>
                  </a:cubicBezTo>
                  <a:cubicBezTo>
                    <a:pt x="2" y="4"/>
                    <a:pt x="3" y="3"/>
                    <a:pt x="4"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9" name="Freeform 236">
              <a:extLst>
                <a:ext uri="{FF2B5EF4-FFF2-40B4-BE49-F238E27FC236}">
                  <a16:creationId xmlns:a16="http://schemas.microsoft.com/office/drawing/2014/main" id="{97A1F9AF-CF41-4DEB-823D-CFC5D07C845F}"/>
                </a:ext>
              </a:extLst>
            </p:cNvPr>
            <p:cNvSpPr>
              <a:spLocks/>
            </p:cNvSpPr>
            <p:nvPr/>
          </p:nvSpPr>
          <p:spPr bwMode="auto">
            <a:xfrm>
              <a:off x="-2867025" y="1914525"/>
              <a:ext cx="19050" cy="22225"/>
            </a:xfrm>
            <a:custGeom>
              <a:avLst/>
              <a:gdLst>
                <a:gd name="T0" fmla="*/ 2 w 5"/>
                <a:gd name="T1" fmla="*/ 0 h 6"/>
                <a:gd name="T2" fmla="*/ 0 w 5"/>
                <a:gd name="T3" fmla="*/ 2 h 6"/>
                <a:gd name="T4" fmla="*/ 0 w 5"/>
                <a:gd name="T5" fmla="*/ 3 h 6"/>
                <a:gd name="T6" fmla="*/ 1 w 5"/>
                <a:gd name="T7" fmla="*/ 4 h 6"/>
                <a:gd name="T8" fmla="*/ 2 w 5"/>
                <a:gd name="T9" fmla="*/ 6 h 6"/>
                <a:gd name="T10" fmla="*/ 3 w 5"/>
                <a:gd name="T11" fmla="*/ 5 h 6"/>
                <a:gd name="T12" fmla="*/ 5 w 5"/>
                <a:gd name="T13" fmla="*/ 3 h 6"/>
                <a:gd name="T14" fmla="*/ 2 w 5"/>
                <a:gd name="T15" fmla="*/ 0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6">
                  <a:moveTo>
                    <a:pt x="2" y="0"/>
                  </a:moveTo>
                  <a:cubicBezTo>
                    <a:pt x="2" y="0"/>
                    <a:pt x="0" y="1"/>
                    <a:pt x="0" y="2"/>
                  </a:cubicBezTo>
                  <a:cubicBezTo>
                    <a:pt x="0" y="2"/>
                    <a:pt x="0" y="2"/>
                    <a:pt x="0" y="3"/>
                  </a:cubicBezTo>
                  <a:cubicBezTo>
                    <a:pt x="0" y="3"/>
                    <a:pt x="1" y="4"/>
                    <a:pt x="1" y="4"/>
                  </a:cubicBezTo>
                  <a:cubicBezTo>
                    <a:pt x="2" y="4"/>
                    <a:pt x="2" y="5"/>
                    <a:pt x="2" y="6"/>
                  </a:cubicBezTo>
                  <a:cubicBezTo>
                    <a:pt x="2" y="5"/>
                    <a:pt x="2" y="5"/>
                    <a:pt x="3" y="5"/>
                  </a:cubicBezTo>
                  <a:cubicBezTo>
                    <a:pt x="3" y="5"/>
                    <a:pt x="5" y="3"/>
                    <a:pt x="5" y="3"/>
                  </a:cubicBezTo>
                  <a:cubicBezTo>
                    <a:pt x="5" y="2"/>
                    <a:pt x="3" y="0"/>
                    <a:pt x="2"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0" name="Freeform 237">
              <a:extLst>
                <a:ext uri="{FF2B5EF4-FFF2-40B4-BE49-F238E27FC236}">
                  <a16:creationId xmlns:a16="http://schemas.microsoft.com/office/drawing/2014/main" id="{F1702C06-89F2-4170-B066-D05CE47D0C61}"/>
                </a:ext>
              </a:extLst>
            </p:cNvPr>
            <p:cNvSpPr>
              <a:spLocks/>
            </p:cNvSpPr>
            <p:nvPr/>
          </p:nvSpPr>
          <p:spPr bwMode="auto">
            <a:xfrm>
              <a:off x="-2487613" y="1846263"/>
              <a:ext cx="58737" cy="53975"/>
            </a:xfrm>
            <a:custGeom>
              <a:avLst/>
              <a:gdLst>
                <a:gd name="T0" fmla="*/ 15 w 16"/>
                <a:gd name="T1" fmla="*/ 1 h 15"/>
                <a:gd name="T2" fmla="*/ 13 w 16"/>
                <a:gd name="T3" fmla="*/ 0 h 15"/>
                <a:gd name="T4" fmla="*/ 12 w 16"/>
                <a:gd name="T5" fmla="*/ 2 h 15"/>
                <a:gd name="T6" fmla="*/ 10 w 16"/>
                <a:gd name="T7" fmla="*/ 3 h 15"/>
                <a:gd name="T8" fmla="*/ 9 w 16"/>
                <a:gd name="T9" fmla="*/ 4 h 15"/>
                <a:gd name="T10" fmla="*/ 8 w 16"/>
                <a:gd name="T11" fmla="*/ 4 h 15"/>
                <a:gd name="T12" fmla="*/ 6 w 16"/>
                <a:gd name="T13" fmla="*/ 4 h 15"/>
                <a:gd name="T14" fmla="*/ 5 w 16"/>
                <a:gd name="T15" fmla="*/ 5 h 15"/>
                <a:gd name="T16" fmla="*/ 0 w 16"/>
                <a:gd name="T17" fmla="*/ 8 h 15"/>
                <a:gd name="T18" fmla="*/ 0 w 16"/>
                <a:gd name="T19" fmla="*/ 9 h 15"/>
                <a:gd name="T20" fmla="*/ 2 w 16"/>
                <a:gd name="T21" fmla="*/ 10 h 15"/>
                <a:gd name="T22" fmla="*/ 1 w 16"/>
                <a:gd name="T23" fmla="*/ 13 h 15"/>
                <a:gd name="T24" fmla="*/ 1 w 16"/>
                <a:gd name="T25" fmla="*/ 14 h 15"/>
                <a:gd name="T26" fmla="*/ 3 w 16"/>
                <a:gd name="T27" fmla="*/ 15 h 15"/>
                <a:gd name="T28" fmla="*/ 4 w 16"/>
                <a:gd name="T29" fmla="*/ 14 h 15"/>
                <a:gd name="T30" fmla="*/ 5 w 16"/>
                <a:gd name="T31" fmla="*/ 15 h 15"/>
                <a:gd name="T32" fmla="*/ 6 w 16"/>
                <a:gd name="T33" fmla="*/ 14 h 15"/>
                <a:gd name="T34" fmla="*/ 8 w 16"/>
                <a:gd name="T35" fmla="*/ 13 h 15"/>
                <a:gd name="T36" fmla="*/ 10 w 16"/>
                <a:gd name="T37" fmla="*/ 13 h 15"/>
                <a:gd name="T38" fmla="*/ 7 w 16"/>
                <a:gd name="T39" fmla="*/ 11 h 15"/>
                <a:gd name="T40" fmla="*/ 8 w 16"/>
                <a:gd name="T41" fmla="*/ 9 h 15"/>
                <a:gd name="T42" fmla="*/ 12 w 16"/>
                <a:gd name="T43" fmla="*/ 6 h 15"/>
                <a:gd name="T44" fmla="*/ 13 w 16"/>
                <a:gd name="T45" fmla="*/ 3 h 15"/>
                <a:gd name="T46" fmla="*/ 16 w 16"/>
                <a:gd name="T47" fmla="*/ 1 h 15"/>
                <a:gd name="T48" fmla="*/ 15 w 16"/>
                <a:gd name="T49"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 h="15">
                  <a:moveTo>
                    <a:pt x="15" y="1"/>
                  </a:moveTo>
                  <a:cubicBezTo>
                    <a:pt x="14" y="1"/>
                    <a:pt x="14" y="0"/>
                    <a:pt x="13" y="0"/>
                  </a:cubicBezTo>
                  <a:cubicBezTo>
                    <a:pt x="12" y="0"/>
                    <a:pt x="12" y="2"/>
                    <a:pt x="12" y="2"/>
                  </a:cubicBezTo>
                  <a:cubicBezTo>
                    <a:pt x="11" y="2"/>
                    <a:pt x="11" y="3"/>
                    <a:pt x="10" y="3"/>
                  </a:cubicBezTo>
                  <a:cubicBezTo>
                    <a:pt x="9" y="3"/>
                    <a:pt x="9" y="3"/>
                    <a:pt x="9" y="4"/>
                  </a:cubicBezTo>
                  <a:cubicBezTo>
                    <a:pt x="10" y="5"/>
                    <a:pt x="9" y="4"/>
                    <a:pt x="8" y="4"/>
                  </a:cubicBezTo>
                  <a:cubicBezTo>
                    <a:pt x="7" y="4"/>
                    <a:pt x="7" y="4"/>
                    <a:pt x="6" y="4"/>
                  </a:cubicBezTo>
                  <a:cubicBezTo>
                    <a:pt x="6" y="4"/>
                    <a:pt x="5" y="5"/>
                    <a:pt x="5" y="5"/>
                  </a:cubicBezTo>
                  <a:cubicBezTo>
                    <a:pt x="4" y="6"/>
                    <a:pt x="1" y="7"/>
                    <a:pt x="0" y="8"/>
                  </a:cubicBezTo>
                  <a:cubicBezTo>
                    <a:pt x="0" y="8"/>
                    <a:pt x="0" y="8"/>
                    <a:pt x="0" y="9"/>
                  </a:cubicBezTo>
                  <a:cubicBezTo>
                    <a:pt x="1" y="9"/>
                    <a:pt x="2" y="10"/>
                    <a:pt x="2" y="10"/>
                  </a:cubicBezTo>
                  <a:cubicBezTo>
                    <a:pt x="3" y="11"/>
                    <a:pt x="2" y="12"/>
                    <a:pt x="1" y="13"/>
                  </a:cubicBezTo>
                  <a:cubicBezTo>
                    <a:pt x="0" y="13"/>
                    <a:pt x="1" y="13"/>
                    <a:pt x="1" y="14"/>
                  </a:cubicBezTo>
                  <a:cubicBezTo>
                    <a:pt x="1" y="15"/>
                    <a:pt x="2" y="15"/>
                    <a:pt x="3" y="15"/>
                  </a:cubicBezTo>
                  <a:cubicBezTo>
                    <a:pt x="3" y="14"/>
                    <a:pt x="3" y="14"/>
                    <a:pt x="4" y="14"/>
                  </a:cubicBezTo>
                  <a:cubicBezTo>
                    <a:pt x="5" y="14"/>
                    <a:pt x="5" y="14"/>
                    <a:pt x="5" y="15"/>
                  </a:cubicBezTo>
                  <a:cubicBezTo>
                    <a:pt x="5" y="14"/>
                    <a:pt x="6" y="14"/>
                    <a:pt x="6" y="14"/>
                  </a:cubicBezTo>
                  <a:cubicBezTo>
                    <a:pt x="7" y="13"/>
                    <a:pt x="8" y="13"/>
                    <a:pt x="8" y="13"/>
                  </a:cubicBezTo>
                  <a:cubicBezTo>
                    <a:pt x="9" y="13"/>
                    <a:pt x="9" y="13"/>
                    <a:pt x="10" y="13"/>
                  </a:cubicBezTo>
                  <a:cubicBezTo>
                    <a:pt x="9" y="12"/>
                    <a:pt x="8" y="11"/>
                    <a:pt x="7" y="11"/>
                  </a:cubicBezTo>
                  <a:cubicBezTo>
                    <a:pt x="7" y="10"/>
                    <a:pt x="7" y="9"/>
                    <a:pt x="8" y="9"/>
                  </a:cubicBezTo>
                  <a:cubicBezTo>
                    <a:pt x="9" y="8"/>
                    <a:pt x="11" y="7"/>
                    <a:pt x="12" y="6"/>
                  </a:cubicBezTo>
                  <a:cubicBezTo>
                    <a:pt x="13" y="6"/>
                    <a:pt x="12" y="4"/>
                    <a:pt x="13" y="3"/>
                  </a:cubicBezTo>
                  <a:cubicBezTo>
                    <a:pt x="13" y="3"/>
                    <a:pt x="14" y="2"/>
                    <a:pt x="16" y="1"/>
                  </a:cubicBezTo>
                  <a:cubicBezTo>
                    <a:pt x="15" y="1"/>
                    <a:pt x="15" y="1"/>
                    <a:pt x="15"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1" name="Freeform 238">
              <a:extLst>
                <a:ext uri="{FF2B5EF4-FFF2-40B4-BE49-F238E27FC236}">
                  <a16:creationId xmlns:a16="http://schemas.microsoft.com/office/drawing/2014/main" id="{3CFFA584-6255-4CF3-A50E-CAAFE6001D68}"/>
                </a:ext>
              </a:extLst>
            </p:cNvPr>
            <p:cNvSpPr>
              <a:spLocks/>
            </p:cNvSpPr>
            <p:nvPr/>
          </p:nvSpPr>
          <p:spPr bwMode="auto">
            <a:xfrm>
              <a:off x="-2847975" y="1968500"/>
              <a:ext cx="60325" cy="36513"/>
            </a:xfrm>
            <a:custGeom>
              <a:avLst/>
              <a:gdLst>
                <a:gd name="T0" fmla="*/ 17 w 17"/>
                <a:gd name="T1" fmla="*/ 7 h 10"/>
                <a:gd name="T2" fmla="*/ 17 w 17"/>
                <a:gd name="T3" fmla="*/ 6 h 10"/>
                <a:gd name="T4" fmla="*/ 14 w 17"/>
                <a:gd name="T5" fmla="*/ 6 h 10"/>
                <a:gd name="T6" fmla="*/ 9 w 17"/>
                <a:gd name="T7" fmla="*/ 4 h 10"/>
                <a:gd name="T8" fmla="*/ 4 w 17"/>
                <a:gd name="T9" fmla="*/ 1 h 10"/>
                <a:gd name="T10" fmla="*/ 2 w 17"/>
                <a:gd name="T11" fmla="*/ 0 h 10"/>
                <a:gd name="T12" fmla="*/ 1 w 17"/>
                <a:gd name="T13" fmla="*/ 1 h 10"/>
                <a:gd name="T14" fmla="*/ 0 w 17"/>
                <a:gd name="T15" fmla="*/ 2 h 10"/>
                <a:gd name="T16" fmla="*/ 0 w 17"/>
                <a:gd name="T17" fmla="*/ 4 h 10"/>
                <a:gd name="T18" fmla="*/ 1 w 17"/>
                <a:gd name="T19" fmla="*/ 5 h 10"/>
                <a:gd name="T20" fmla="*/ 3 w 17"/>
                <a:gd name="T21" fmla="*/ 6 h 10"/>
                <a:gd name="T22" fmla="*/ 4 w 17"/>
                <a:gd name="T23" fmla="*/ 7 h 10"/>
                <a:gd name="T24" fmla="*/ 6 w 17"/>
                <a:gd name="T25" fmla="*/ 8 h 10"/>
                <a:gd name="T26" fmla="*/ 8 w 17"/>
                <a:gd name="T27" fmla="*/ 7 h 10"/>
                <a:gd name="T28" fmla="*/ 10 w 17"/>
                <a:gd name="T29" fmla="*/ 9 h 10"/>
                <a:gd name="T30" fmla="*/ 13 w 17"/>
                <a:gd name="T31" fmla="*/ 10 h 10"/>
                <a:gd name="T32" fmla="*/ 17 w 17"/>
                <a:gd name="T33" fmla="*/ 9 h 10"/>
                <a:gd name="T34" fmla="*/ 17 w 17"/>
                <a:gd name="T35" fmla="*/ 7 h 10"/>
                <a:gd name="T36" fmla="*/ 17 w 17"/>
                <a:gd name="T37" fmla="*/ 7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 h="10">
                  <a:moveTo>
                    <a:pt x="17" y="7"/>
                  </a:moveTo>
                  <a:cubicBezTo>
                    <a:pt x="17" y="6"/>
                    <a:pt x="17" y="6"/>
                    <a:pt x="17" y="6"/>
                  </a:cubicBezTo>
                  <a:cubicBezTo>
                    <a:pt x="15" y="7"/>
                    <a:pt x="14" y="6"/>
                    <a:pt x="14" y="6"/>
                  </a:cubicBezTo>
                  <a:cubicBezTo>
                    <a:pt x="13" y="6"/>
                    <a:pt x="10" y="5"/>
                    <a:pt x="9" y="4"/>
                  </a:cubicBezTo>
                  <a:cubicBezTo>
                    <a:pt x="8" y="3"/>
                    <a:pt x="5" y="1"/>
                    <a:pt x="4" y="1"/>
                  </a:cubicBezTo>
                  <a:cubicBezTo>
                    <a:pt x="4" y="0"/>
                    <a:pt x="3" y="0"/>
                    <a:pt x="2" y="0"/>
                  </a:cubicBezTo>
                  <a:cubicBezTo>
                    <a:pt x="2" y="1"/>
                    <a:pt x="2" y="1"/>
                    <a:pt x="1" y="1"/>
                  </a:cubicBezTo>
                  <a:cubicBezTo>
                    <a:pt x="1" y="1"/>
                    <a:pt x="0" y="2"/>
                    <a:pt x="0" y="2"/>
                  </a:cubicBezTo>
                  <a:cubicBezTo>
                    <a:pt x="0" y="3"/>
                    <a:pt x="0" y="3"/>
                    <a:pt x="0" y="4"/>
                  </a:cubicBezTo>
                  <a:cubicBezTo>
                    <a:pt x="0" y="4"/>
                    <a:pt x="1" y="4"/>
                    <a:pt x="1" y="5"/>
                  </a:cubicBezTo>
                  <a:cubicBezTo>
                    <a:pt x="1" y="5"/>
                    <a:pt x="3" y="5"/>
                    <a:pt x="3" y="6"/>
                  </a:cubicBezTo>
                  <a:cubicBezTo>
                    <a:pt x="3" y="6"/>
                    <a:pt x="4" y="6"/>
                    <a:pt x="4" y="7"/>
                  </a:cubicBezTo>
                  <a:cubicBezTo>
                    <a:pt x="5" y="7"/>
                    <a:pt x="6" y="7"/>
                    <a:pt x="6" y="8"/>
                  </a:cubicBezTo>
                  <a:cubicBezTo>
                    <a:pt x="7" y="8"/>
                    <a:pt x="8" y="7"/>
                    <a:pt x="8" y="7"/>
                  </a:cubicBezTo>
                  <a:cubicBezTo>
                    <a:pt x="9" y="7"/>
                    <a:pt x="10" y="8"/>
                    <a:pt x="10" y="9"/>
                  </a:cubicBezTo>
                  <a:cubicBezTo>
                    <a:pt x="10" y="9"/>
                    <a:pt x="12" y="9"/>
                    <a:pt x="13" y="10"/>
                  </a:cubicBezTo>
                  <a:cubicBezTo>
                    <a:pt x="13" y="10"/>
                    <a:pt x="16" y="10"/>
                    <a:pt x="17" y="9"/>
                  </a:cubicBezTo>
                  <a:cubicBezTo>
                    <a:pt x="17" y="9"/>
                    <a:pt x="17" y="8"/>
                    <a:pt x="17" y="7"/>
                  </a:cubicBezTo>
                  <a:cubicBezTo>
                    <a:pt x="17" y="7"/>
                    <a:pt x="17" y="7"/>
                    <a:pt x="17" y="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2" name="Freeform 239">
              <a:extLst>
                <a:ext uri="{FF2B5EF4-FFF2-40B4-BE49-F238E27FC236}">
                  <a16:creationId xmlns:a16="http://schemas.microsoft.com/office/drawing/2014/main" id="{048DA6EA-A1D7-496C-98DC-1E69723D2B91}"/>
                </a:ext>
              </a:extLst>
            </p:cNvPr>
            <p:cNvSpPr>
              <a:spLocks/>
            </p:cNvSpPr>
            <p:nvPr/>
          </p:nvSpPr>
          <p:spPr bwMode="auto">
            <a:xfrm>
              <a:off x="-2759075" y="1985963"/>
              <a:ext cx="73025" cy="158750"/>
            </a:xfrm>
            <a:custGeom>
              <a:avLst/>
              <a:gdLst>
                <a:gd name="T0" fmla="*/ 17 w 20"/>
                <a:gd name="T1" fmla="*/ 40 h 44"/>
                <a:gd name="T2" fmla="*/ 16 w 20"/>
                <a:gd name="T3" fmla="*/ 38 h 44"/>
                <a:gd name="T4" fmla="*/ 15 w 20"/>
                <a:gd name="T5" fmla="*/ 35 h 44"/>
                <a:gd name="T6" fmla="*/ 14 w 20"/>
                <a:gd name="T7" fmla="*/ 32 h 44"/>
                <a:gd name="T8" fmla="*/ 14 w 20"/>
                <a:gd name="T9" fmla="*/ 31 h 44"/>
                <a:gd name="T10" fmla="*/ 15 w 20"/>
                <a:gd name="T11" fmla="*/ 30 h 44"/>
                <a:gd name="T12" fmla="*/ 14 w 20"/>
                <a:gd name="T13" fmla="*/ 28 h 44"/>
                <a:gd name="T14" fmla="*/ 12 w 20"/>
                <a:gd name="T15" fmla="*/ 26 h 44"/>
                <a:gd name="T16" fmla="*/ 13 w 20"/>
                <a:gd name="T17" fmla="*/ 22 h 44"/>
                <a:gd name="T18" fmla="*/ 14 w 20"/>
                <a:gd name="T19" fmla="*/ 22 h 44"/>
                <a:gd name="T20" fmla="*/ 16 w 20"/>
                <a:gd name="T21" fmla="*/ 21 h 44"/>
                <a:gd name="T22" fmla="*/ 18 w 20"/>
                <a:gd name="T23" fmla="*/ 20 h 44"/>
                <a:gd name="T24" fmla="*/ 19 w 20"/>
                <a:gd name="T25" fmla="*/ 19 h 44"/>
                <a:gd name="T26" fmla="*/ 20 w 20"/>
                <a:gd name="T27" fmla="*/ 17 h 44"/>
                <a:gd name="T28" fmla="*/ 20 w 20"/>
                <a:gd name="T29" fmla="*/ 17 h 44"/>
                <a:gd name="T30" fmla="*/ 19 w 20"/>
                <a:gd name="T31" fmla="*/ 17 h 44"/>
                <a:gd name="T32" fmla="*/ 18 w 20"/>
                <a:gd name="T33" fmla="*/ 16 h 44"/>
                <a:gd name="T34" fmla="*/ 17 w 20"/>
                <a:gd name="T35" fmla="*/ 16 h 44"/>
                <a:gd name="T36" fmla="*/ 17 w 20"/>
                <a:gd name="T37" fmla="*/ 14 h 44"/>
                <a:gd name="T38" fmla="*/ 16 w 20"/>
                <a:gd name="T39" fmla="*/ 13 h 44"/>
                <a:gd name="T40" fmla="*/ 15 w 20"/>
                <a:gd name="T41" fmla="*/ 11 h 44"/>
                <a:gd name="T42" fmla="*/ 13 w 20"/>
                <a:gd name="T43" fmla="*/ 11 h 44"/>
                <a:gd name="T44" fmla="*/ 12 w 20"/>
                <a:gd name="T45" fmla="*/ 10 h 44"/>
                <a:gd name="T46" fmla="*/ 14 w 20"/>
                <a:gd name="T47" fmla="*/ 7 h 44"/>
                <a:gd name="T48" fmla="*/ 15 w 20"/>
                <a:gd name="T49" fmla="*/ 3 h 44"/>
                <a:gd name="T50" fmla="*/ 14 w 20"/>
                <a:gd name="T51" fmla="*/ 2 h 44"/>
                <a:gd name="T52" fmla="*/ 13 w 20"/>
                <a:gd name="T53" fmla="*/ 1 h 44"/>
                <a:gd name="T54" fmla="*/ 12 w 20"/>
                <a:gd name="T55" fmla="*/ 0 h 44"/>
                <a:gd name="T56" fmla="*/ 12 w 20"/>
                <a:gd name="T57" fmla="*/ 0 h 44"/>
                <a:gd name="T58" fmla="*/ 12 w 20"/>
                <a:gd name="T59" fmla="*/ 0 h 44"/>
                <a:gd name="T60" fmla="*/ 11 w 20"/>
                <a:gd name="T61" fmla="*/ 1 h 44"/>
                <a:gd name="T62" fmla="*/ 11 w 20"/>
                <a:gd name="T63" fmla="*/ 3 h 44"/>
                <a:gd name="T64" fmla="*/ 10 w 20"/>
                <a:gd name="T65" fmla="*/ 3 h 44"/>
                <a:gd name="T66" fmla="*/ 8 w 20"/>
                <a:gd name="T67" fmla="*/ 4 h 44"/>
                <a:gd name="T68" fmla="*/ 7 w 20"/>
                <a:gd name="T69" fmla="*/ 6 h 44"/>
                <a:gd name="T70" fmla="*/ 6 w 20"/>
                <a:gd name="T71" fmla="*/ 8 h 44"/>
                <a:gd name="T72" fmla="*/ 5 w 20"/>
                <a:gd name="T73" fmla="*/ 11 h 44"/>
                <a:gd name="T74" fmla="*/ 3 w 20"/>
                <a:gd name="T75" fmla="*/ 11 h 44"/>
                <a:gd name="T76" fmla="*/ 3 w 20"/>
                <a:gd name="T77" fmla="*/ 13 h 44"/>
                <a:gd name="T78" fmla="*/ 2 w 20"/>
                <a:gd name="T79" fmla="*/ 16 h 44"/>
                <a:gd name="T80" fmla="*/ 1 w 20"/>
                <a:gd name="T81" fmla="*/ 18 h 44"/>
                <a:gd name="T82" fmla="*/ 0 w 20"/>
                <a:gd name="T83" fmla="*/ 18 h 44"/>
                <a:gd name="T84" fmla="*/ 3 w 20"/>
                <a:gd name="T85" fmla="*/ 21 h 44"/>
                <a:gd name="T86" fmla="*/ 5 w 20"/>
                <a:gd name="T87" fmla="*/ 25 h 44"/>
                <a:gd name="T88" fmla="*/ 5 w 20"/>
                <a:gd name="T89" fmla="*/ 29 h 44"/>
                <a:gd name="T90" fmla="*/ 6 w 20"/>
                <a:gd name="T91" fmla="*/ 30 h 44"/>
                <a:gd name="T92" fmla="*/ 8 w 20"/>
                <a:gd name="T93" fmla="*/ 30 h 44"/>
                <a:gd name="T94" fmla="*/ 10 w 20"/>
                <a:gd name="T95" fmla="*/ 28 h 44"/>
                <a:gd name="T96" fmla="*/ 11 w 20"/>
                <a:gd name="T97" fmla="*/ 29 h 44"/>
                <a:gd name="T98" fmla="*/ 12 w 20"/>
                <a:gd name="T99" fmla="*/ 31 h 44"/>
                <a:gd name="T100" fmla="*/ 13 w 20"/>
                <a:gd name="T101" fmla="*/ 36 h 44"/>
                <a:gd name="T102" fmla="*/ 14 w 20"/>
                <a:gd name="T103" fmla="*/ 40 h 44"/>
                <a:gd name="T104" fmla="*/ 15 w 20"/>
                <a:gd name="T105" fmla="*/ 43 h 44"/>
                <a:gd name="T106" fmla="*/ 15 w 20"/>
                <a:gd name="T107" fmla="*/ 43 h 44"/>
                <a:gd name="T108" fmla="*/ 17 w 20"/>
                <a:gd name="T109" fmla="*/ 4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0" h="44">
                  <a:moveTo>
                    <a:pt x="17" y="40"/>
                  </a:moveTo>
                  <a:cubicBezTo>
                    <a:pt x="17" y="39"/>
                    <a:pt x="16" y="39"/>
                    <a:pt x="16" y="38"/>
                  </a:cubicBezTo>
                  <a:cubicBezTo>
                    <a:pt x="16" y="37"/>
                    <a:pt x="16" y="36"/>
                    <a:pt x="15" y="35"/>
                  </a:cubicBezTo>
                  <a:cubicBezTo>
                    <a:pt x="14" y="34"/>
                    <a:pt x="14" y="33"/>
                    <a:pt x="14" y="32"/>
                  </a:cubicBezTo>
                  <a:cubicBezTo>
                    <a:pt x="15" y="32"/>
                    <a:pt x="14" y="31"/>
                    <a:pt x="14" y="31"/>
                  </a:cubicBezTo>
                  <a:cubicBezTo>
                    <a:pt x="15" y="31"/>
                    <a:pt x="15" y="30"/>
                    <a:pt x="15" y="30"/>
                  </a:cubicBezTo>
                  <a:cubicBezTo>
                    <a:pt x="14" y="29"/>
                    <a:pt x="15" y="28"/>
                    <a:pt x="14" y="28"/>
                  </a:cubicBezTo>
                  <a:cubicBezTo>
                    <a:pt x="14" y="28"/>
                    <a:pt x="12" y="27"/>
                    <a:pt x="12" y="26"/>
                  </a:cubicBezTo>
                  <a:cubicBezTo>
                    <a:pt x="12" y="26"/>
                    <a:pt x="13" y="23"/>
                    <a:pt x="13" y="22"/>
                  </a:cubicBezTo>
                  <a:cubicBezTo>
                    <a:pt x="13" y="22"/>
                    <a:pt x="14" y="22"/>
                    <a:pt x="14" y="22"/>
                  </a:cubicBezTo>
                  <a:cubicBezTo>
                    <a:pt x="14" y="22"/>
                    <a:pt x="15" y="22"/>
                    <a:pt x="16" y="21"/>
                  </a:cubicBezTo>
                  <a:cubicBezTo>
                    <a:pt x="16" y="20"/>
                    <a:pt x="18" y="20"/>
                    <a:pt x="18" y="20"/>
                  </a:cubicBezTo>
                  <a:cubicBezTo>
                    <a:pt x="18" y="19"/>
                    <a:pt x="19" y="19"/>
                    <a:pt x="19" y="19"/>
                  </a:cubicBezTo>
                  <a:cubicBezTo>
                    <a:pt x="19" y="18"/>
                    <a:pt x="20" y="17"/>
                    <a:pt x="20" y="17"/>
                  </a:cubicBezTo>
                  <a:cubicBezTo>
                    <a:pt x="20" y="17"/>
                    <a:pt x="20" y="17"/>
                    <a:pt x="20" y="17"/>
                  </a:cubicBezTo>
                  <a:cubicBezTo>
                    <a:pt x="20" y="17"/>
                    <a:pt x="20" y="17"/>
                    <a:pt x="19" y="17"/>
                  </a:cubicBezTo>
                  <a:cubicBezTo>
                    <a:pt x="18" y="18"/>
                    <a:pt x="18" y="17"/>
                    <a:pt x="18" y="16"/>
                  </a:cubicBezTo>
                  <a:cubicBezTo>
                    <a:pt x="18" y="16"/>
                    <a:pt x="17" y="16"/>
                    <a:pt x="17" y="16"/>
                  </a:cubicBezTo>
                  <a:cubicBezTo>
                    <a:pt x="16" y="16"/>
                    <a:pt x="16" y="15"/>
                    <a:pt x="17" y="14"/>
                  </a:cubicBezTo>
                  <a:cubicBezTo>
                    <a:pt x="17" y="14"/>
                    <a:pt x="16" y="13"/>
                    <a:pt x="16" y="13"/>
                  </a:cubicBezTo>
                  <a:cubicBezTo>
                    <a:pt x="15" y="13"/>
                    <a:pt x="15" y="12"/>
                    <a:pt x="15" y="11"/>
                  </a:cubicBezTo>
                  <a:cubicBezTo>
                    <a:pt x="15" y="11"/>
                    <a:pt x="14" y="11"/>
                    <a:pt x="13" y="11"/>
                  </a:cubicBezTo>
                  <a:cubicBezTo>
                    <a:pt x="12" y="11"/>
                    <a:pt x="13" y="10"/>
                    <a:pt x="12" y="10"/>
                  </a:cubicBezTo>
                  <a:cubicBezTo>
                    <a:pt x="12" y="9"/>
                    <a:pt x="13" y="8"/>
                    <a:pt x="14" y="7"/>
                  </a:cubicBezTo>
                  <a:cubicBezTo>
                    <a:pt x="15" y="6"/>
                    <a:pt x="15" y="4"/>
                    <a:pt x="15" y="3"/>
                  </a:cubicBezTo>
                  <a:cubicBezTo>
                    <a:pt x="15" y="2"/>
                    <a:pt x="14" y="2"/>
                    <a:pt x="14" y="2"/>
                  </a:cubicBezTo>
                  <a:cubicBezTo>
                    <a:pt x="14" y="2"/>
                    <a:pt x="13" y="1"/>
                    <a:pt x="13" y="1"/>
                  </a:cubicBezTo>
                  <a:cubicBezTo>
                    <a:pt x="13" y="0"/>
                    <a:pt x="12" y="0"/>
                    <a:pt x="12" y="0"/>
                  </a:cubicBezTo>
                  <a:cubicBezTo>
                    <a:pt x="12" y="0"/>
                    <a:pt x="12" y="0"/>
                    <a:pt x="12" y="0"/>
                  </a:cubicBezTo>
                  <a:cubicBezTo>
                    <a:pt x="12" y="0"/>
                    <a:pt x="12" y="0"/>
                    <a:pt x="12" y="0"/>
                  </a:cubicBezTo>
                  <a:cubicBezTo>
                    <a:pt x="12" y="0"/>
                    <a:pt x="11" y="1"/>
                    <a:pt x="11" y="1"/>
                  </a:cubicBezTo>
                  <a:cubicBezTo>
                    <a:pt x="11" y="2"/>
                    <a:pt x="11" y="2"/>
                    <a:pt x="11" y="3"/>
                  </a:cubicBezTo>
                  <a:cubicBezTo>
                    <a:pt x="12" y="4"/>
                    <a:pt x="10" y="3"/>
                    <a:pt x="10" y="3"/>
                  </a:cubicBezTo>
                  <a:cubicBezTo>
                    <a:pt x="10" y="2"/>
                    <a:pt x="9" y="3"/>
                    <a:pt x="8" y="4"/>
                  </a:cubicBezTo>
                  <a:cubicBezTo>
                    <a:pt x="8" y="4"/>
                    <a:pt x="7" y="5"/>
                    <a:pt x="7" y="6"/>
                  </a:cubicBezTo>
                  <a:cubicBezTo>
                    <a:pt x="7" y="7"/>
                    <a:pt x="6" y="8"/>
                    <a:pt x="6" y="8"/>
                  </a:cubicBezTo>
                  <a:cubicBezTo>
                    <a:pt x="6" y="9"/>
                    <a:pt x="5" y="11"/>
                    <a:pt x="5" y="11"/>
                  </a:cubicBezTo>
                  <a:cubicBezTo>
                    <a:pt x="5" y="12"/>
                    <a:pt x="4" y="11"/>
                    <a:pt x="3" y="11"/>
                  </a:cubicBezTo>
                  <a:cubicBezTo>
                    <a:pt x="3" y="11"/>
                    <a:pt x="3" y="13"/>
                    <a:pt x="3" y="13"/>
                  </a:cubicBezTo>
                  <a:cubicBezTo>
                    <a:pt x="3" y="14"/>
                    <a:pt x="3" y="16"/>
                    <a:pt x="2" y="16"/>
                  </a:cubicBezTo>
                  <a:cubicBezTo>
                    <a:pt x="2" y="16"/>
                    <a:pt x="1" y="18"/>
                    <a:pt x="1" y="18"/>
                  </a:cubicBezTo>
                  <a:cubicBezTo>
                    <a:pt x="1" y="18"/>
                    <a:pt x="1" y="18"/>
                    <a:pt x="0" y="18"/>
                  </a:cubicBezTo>
                  <a:cubicBezTo>
                    <a:pt x="1" y="19"/>
                    <a:pt x="2" y="20"/>
                    <a:pt x="3" y="21"/>
                  </a:cubicBezTo>
                  <a:cubicBezTo>
                    <a:pt x="4" y="21"/>
                    <a:pt x="5" y="24"/>
                    <a:pt x="5" y="25"/>
                  </a:cubicBezTo>
                  <a:cubicBezTo>
                    <a:pt x="6" y="27"/>
                    <a:pt x="5" y="28"/>
                    <a:pt x="5" y="29"/>
                  </a:cubicBezTo>
                  <a:cubicBezTo>
                    <a:pt x="4" y="30"/>
                    <a:pt x="5" y="30"/>
                    <a:pt x="6" y="30"/>
                  </a:cubicBezTo>
                  <a:cubicBezTo>
                    <a:pt x="7" y="31"/>
                    <a:pt x="8" y="31"/>
                    <a:pt x="8" y="30"/>
                  </a:cubicBezTo>
                  <a:cubicBezTo>
                    <a:pt x="9" y="29"/>
                    <a:pt x="10" y="29"/>
                    <a:pt x="10" y="28"/>
                  </a:cubicBezTo>
                  <a:cubicBezTo>
                    <a:pt x="10" y="27"/>
                    <a:pt x="11" y="28"/>
                    <a:pt x="11" y="29"/>
                  </a:cubicBezTo>
                  <a:cubicBezTo>
                    <a:pt x="12" y="29"/>
                    <a:pt x="12" y="30"/>
                    <a:pt x="12" y="31"/>
                  </a:cubicBezTo>
                  <a:cubicBezTo>
                    <a:pt x="12" y="32"/>
                    <a:pt x="12" y="35"/>
                    <a:pt x="13" y="36"/>
                  </a:cubicBezTo>
                  <a:cubicBezTo>
                    <a:pt x="14" y="37"/>
                    <a:pt x="15" y="39"/>
                    <a:pt x="14" y="40"/>
                  </a:cubicBezTo>
                  <a:cubicBezTo>
                    <a:pt x="14" y="41"/>
                    <a:pt x="15" y="42"/>
                    <a:pt x="15" y="43"/>
                  </a:cubicBezTo>
                  <a:cubicBezTo>
                    <a:pt x="15" y="43"/>
                    <a:pt x="15" y="43"/>
                    <a:pt x="15" y="43"/>
                  </a:cubicBezTo>
                  <a:cubicBezTo>
                    <a:pt x="15" y="44"/>
                    <a:pt x="17" y="40"/>
                    <a:pt x="17" y="4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3" name="Freeform 240">
              <a:extLst>
                <a:ext uri="{FF2B5EF4-FFF2-40B4-BE49-F238E27FC236}">
                  <a16:creationId xmlns:a16="http://schemas.microsoft.com/office/drawing/2014/main" id="{8B8CDD85-307C-4488-8B8F-A7342DFD9528}"/>
                </a:ext>
              </a:extLst>
            </p:cNvPr>
            <p:cNvSpPr>
              <a:spLocks/>
            </p:cNvSpPr>
            <p:nvPr/>
          </p:nvSpPr>
          <p:spPr bwMode="auto">
            <a:xfrm>
              <a:off x="-2779713" y="1985963"/>
              <a:ext cx="25400" cy="19050"/>
            </a:xfrm>
            <a:custGeom>
              <a:avLst/>
              <a:gdLst>
                <a:gd name="T0" fmla="*/ 6 w 7"/>
                <a:gd name="T1" fmla="*/ 2 h 5"/>
                <a:gd name="T2" fmla="*/ 4 w 7"/>
                <a:gd name="T3" fmla="*/ 1 h 5"/>
                <a:gd name="T4" fmla="*/ 2 w 7"/>
                <a:gd name="T5" fmla="*/ 1 h 5"/>
                <a:gd name="T6" fmla="*/ 0 w 7"/>
                <a:gd name="T7" fmla="*/ 2 h 5"/>
                <a:gd name="T8" fmla="*/ 0 w 7"/>
                <a:gd name="T9" fmla="*/ 3 h 5"/>
                <a:gd name="T10" fmla="*/ 0 w 7"/>
                <a:gd name="T11" fmla="*/ 4 h 5"/>
                <a:gd name="T12" fmla="*/ 2 w 7"/>
                <a:gd name="T13" fmla="*/ 4 h 5"/>
                <a:gd name="T14" fmla="*/ 4 w 7"/>
                <a:gd name="T15" fmla="*/ 4 h 5"/>
                <a:gd name="T16" fmla="*/ 6 w 7"/>
                <a:gd name="T17" fmla="*/ 4 h 5"/>
                <a:gd name="T18" fmla="*/ 6 w 7"/>
                <a:gd name="T19" fmla="*/ 2 h 5"/>
                <a:gd name="T20" fmla="*/ 6 w 7"/>
                <a:gd name="T21"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5">
                  <a:moveTo>
                    <a:pt x="6" y="2"/>
                  </a:moveTo>
                  <a:cubicBezTo>
                    <a:pt x="5" y="0"/>
                    <a:pt x="5" y="2"/>
                    <a:pt x="4" y="1"/>
                  </a:cubicBezTo>
                  <a:cubicBezTo>
                    <a:pt x="3" y="1"/>
                    <a:pt x="2" y="0"/>
                    <a:pt x="2" y="1"/>
                  </a:cubicBezTo>
                  <a:cubicBezTo>
                    <a:pt x="1" y="1"/>
                    <a:pt x="1" y="1"/>
                    <a:pt x="0" y="2"/>
                  </a:cubicBezTo>
                  <a:cubicBezTo>
                    <a:pt x="0" y="3"/>
                    <a:pt x="0" y="3"/>
                    <a:pt x="0" y="3"/>
                  </a:cubicBezTo>
                  <a:cubicBezTo>
                    <a:pt x="0" y="3"/>
                    <a:pt x="0" y="4"/>
                    <a:pt x="0" y="4"/>
                  </a:cubicBezTo>
                  <a:cubicBezTo>
                    <a:pt x="1" y="4"/>
                    <a:pt x="1" y="4"/>
                    <a:pt x="2" y="4"/>
                  </a:cubicBezTo>
                  <a:cubicBezTo>
                    <a:pt x="3" y="4"/>
                    <a:pt x="3" y="5"/>
                    <a:pt x="4" y="4"/>
                  </a:cubicBezTo>
                  <a:cubicBezTo>
                    <a:pt x="5" y="4"/>
                    <a:pt x="6" y="5"/>
                    <a:pt x="6" y="4"/>
                  </a:cubicBezTo>
                  <a:cubicBezTo>
                    <a:pt x="7" y="3"/>
                    <a:pt x="6" y="2"/>
                    <a:pt x="6" y="2"/>
                  </a:cubicBezTo>
                  <a:cubicBezTo>
                    <a:pt x="6" y="2"/>
                    <a:pt x="6" y="2"/>
                    <a:pt x="6"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4" name="Freeform 241">
              <a:extLst>
                <a:ext uri="{FF2B5EF4-FFF2-40B4-BE49-F238E27FC236}">
                  <a16:creationId xmlns:a16="http://schemas.microsoft.com/office/drawing/2014/main" id="{C0DBDC68-7EC5-4CC3-8CE6-487B8F772DEF}"/>
                </a:ext>
              </a:extLst>
            </p:cNvPr>
            <p:cNvSpPr>
              <a:spLocks/>
            </p:cNvSpPr>
            <p:nvPr/>
          </p:nvSpPr>
          <p:spPr bwMode="auto">
            <a:xfrm>
              <a:off x="-2674938" y="2033588"/>
              <a:ext cx="60325" cy="125413"/>
            </a:xfrm>
            <a:custGeom>
              <a:avLst/>
              <a:gdLst>
                <a:gd name="T0" fmla="*/ 13 w 17"/>
                <a:gd name="T1" fmla="*/ 4 h 35"/>
                <a:gd name="T2" fmla="*/ 10 w 17"/>
                <a:gd name="T3" fmla="*/ 2 h 35"/>
                <a:gd name="T4" fmla="*/ 10 w 17"/>
                <a:gd name="T5" fmla="*/ 1 h 35"/>
                <a:gd name="T6" fmla="*/ 8 w 17"/>
                <a:gd name="T7" fmla="*/ 0 h 35"/>
                <a:gd name="T8" fmla="*/ 6 w 17"/>
                <a:gd name="T9" fmla="*/ 1 h 35"/>
                <a:gd name="T10" fmla="*/ 4 w 17"/>
                <a:gd name="T11" fmla="*/ 1 h 35"/>
                <a:gd name="T12" fmla="*/ 2 w 17"/>
                <a:gd name="T13" fmla="*/ 1 h 35"/>
                <a:gd name="T14" fmla="*/ 1 w 17"/>
                <a:gd name="T15" fmla="*/ 2 h 35"/>
                <a:gd name="T16" fmla="*/ 0 w 17"/>
                <a:gd name="T17" fmla="*/ 2 h 35"/>
                <a:gd name="T18" fmla="*/ 1 w 17"/>
                <a:gd name="T19" fmla="*/ 3 h 35"/>
                <a:gd name="T20" fmla="*/ 2 w 17"/>
                <a:gd name="T21" fmla="*/ 5 h 35"/>
                <a:gd name="T22" fmla="*/ 4 w 17"/>
                <a:gd name="T23" fmla="*/ 6 h 35"/>
                <a:gd name="T24" fmla="*/ 5 w 17"/>
                <a:gd name="T25" fmla="*/ 6 h 35"/>
                <a:gd name="T26" fmla="*/ 6 w 17"/>
                <a:gd name="T27" fmla="*/ 8 h 35"/>
                <a:gd name="T28" fmla="*/ 4 w 17"/>
                <a:gd name="T29" fmla="*/ 9 h 35"/>
                <a:gd name="T30" fmla="*/ 7 w 17"/>
                <a:gd name="T31" fmla="*/ 11 h 35"/>
                <a:gd name="T32" fmla="*/ 8 w 17"/>
                <a:gd name="T33" fmla="*/ 14 h 35"/>
                <a:gd name="T34" fmla="*/ 10 w 17"/>
                <a:gd name="T35" fmla="*/ 16 h 35"/>
                <a:gd name="T36" fmla="*/ 12 w 17"/>
                <a:gd name="T37" fmla="*/ 18 h 35"/>
                <a:gd name="T38" fmla="*/ 12 w 17"/>
                <a:gd name="T39" fmla="*/ 20 h 35"/>
                <a:gd name="T40" fmla="*/ 13 w 17"/>
                <a:gd name="T41" fmla="*/ 24 h 35"/>
                <a:gd name="T42" fmla="*/ 11 w 17"/>
                <a:gd name="T43" fmla="*/ 27 h 35"/>
                <a:gd name="T44" fmla="*/ 9 w 17"/>
                <a:gd name="T45" fmla="*/ 28 h 35"/>
                <a:gd name="T46" fmla="*/ 9 w 17"/>
                <a:gd name="T47" fmla="*/ 30 h 35"/>
                <a:gd name="T48" fmla="*/ 7 w 17"/>
                <a:gd name="T49" fmla="*/ 30 h 35"/>
                <a:gd name="T50" fmla="*/ 5 w 17"/>
                <a:gd name="T51" fmla="*/ 31 h 35"/>
                <a:gd name="T52" fmla="*/ 6 w 17"/>
                <a:gd name="T53" fmla="*/ 32 h 35"/>
                <a:gd name="T54" fmla="*/ 6 w 17"/>
                <a:gd name="T55" fmla="*/ 34 h 35"/>
                <a:gd name="T56" fmla="*/ 7 w 17"/>
                <a:gd name="T57" fmla="*/ 35 h 35"/>
                <a:gd name="T58" fmla="*/ 9 w 17"/>
                <a:gd name="T59" fmla="*/ 33 h 35"/>
                <a:gd name="T60" fmla="*/ 10 w 17"/>
                <a:gd name="T61" fmla="*/ 32 h 35"/>
                <a:gd name="T62" fmla="*/ 10 w 17"/>
                <a:gd name="T63" fmla="*/ 31 h 35"/>
                <a:gd name="T64" fmla="*/ 12 w 17"/>
                <a:gd name="T65" fmla="*/ 31 h 35"/>
                <a:gd name="T66" fmla="*/ 15 w 17"/>
                <a:gd name="T67" fmla="*/ 29 h 35"/>
                <a:gd name="T68" fmla="*/ 17 w 17"/>
                <a:gd name="T69" fmla="*/ 26 h 35"/>
                <a:gd name="T70" fmla="*/ 16 w 17"/>
                <a:gd name="T71" fmla="*/ 21 h 35"/>
                <a:gd name="T72" fmla="*/ 14 w 17"/>
                <a:gd name="T73" fmla="*/ 17 h 35"/>
                <a:gd name="T74" fmla="*/ 10 w 17"/>
                <a:gd name="T75" fmla="*/ 14 h 35"/>
                <a:gd name="T76" fmla="*/ 9 w 17"/>
                <a:gd name="T77" fmla="*/ 12 h 35"/>
                <a:gd name="T78" fmla="*/ 8 w 17"/>
                <a:gd name="T79" fmla="*/ 9 h 35"/>
                <a:gd name="T80" fmla="*/ 10 w 17"/>
                <a:gd name="T81" fmla="*/ 7 h 35"/>
                <a:gd name="T82" fmla="*/ 11 w 17"/>
                <a:gd name="T83" fmla="*/ 6 h 35"/>
                <a:gd name="T84" fmla="*/ 13 w 17"/>
                <a:gd name="T85" fmla="*/ 5 h 35"/>
                <a:gd name="T86" fmla="*/ 13 w 17"/>
                <a:gd name="T87" fmla="*/ 4 h 35"/>
                <a:gd name="T88" fmla="*/ 13 w 17"/>
                <a:gd name="T89" fmla="*/ 4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 h="35">
                  <a:moveTo>
                    <a:pt x="13" y="4"/>
                  </a:moveTo>
                  <a:cubicBezTo>
                    <a:pt x="12" y="4"/>
                    <a:pt x="10" y="3"/>
                    <a:pt x="10" y="2"/>
                  </a:cubicBezTo>
                  <a:cubicBezTo>
                    <a:pt x="10" y="2"/>
                    <a:pt x="11" y="1"/>
                    <a:pt x="10" y="1"/>
                  </a:cubicBezTo>
                  <a:cubicBezTo>
                    <a:pt x="8" y="1"/>
                    <a:pt x="8" y="0"/>
                    <a:pt x="8" y="0"/>
                  </a:cubicBezTo>
                  <a:cubicBezTo>
                    <a:pt x="7" y="0"/>
                    <a:pt x="6" y="0"/>
                    <a:pt x="6" y="1"/>
                  </a:cubicBezTo>
                  <a:cubicBezTo>
                    <a:pt x="5" y="2"/>
                    <a:pt x="5" y="1"/>
                    <a:pt x="4" y="1"/>
                  </a:cubicBezTo>
                  <a:cubicBezTo>
                    <a:pt x="3" y="2"/>
                    <a:pt x="3" y="1"/>
                    <a:pt x="2" y="1"/>
                  </a:cubicBezTo>
                  <a:cubicBezTo>
                    <a:pt x="2" y="2"/>
                    <a:pt x="1" y="1"/>
                    <a:pt x="1" y="2"/>
                  </a:cubicBezTo>
                  <a:cubicBezTo>
                    <a:pt x="0" y="2"/>
                    <a:pt x="0" y="2"/>
                    <a:pt x="0" y="2"/>
                  </a:cubicBezTo>
                  <a:cubicBezTo>
                    <a:pt x="0" y="2"/>
                    <a:pt x="1" y="3"/>
                    <a:pt x="1" y="3"/>
                  </a:cubicBezTo>
                  <a:cubicBezTo>
                    <a:pt x="1" y="4"/>
                    <a:pt x="2" y="4"/>
                    <a:pt x="2" y="5"/>
                  </a:cubicBezTo>
                  <a:cubicBezTo>
                    <a:pt x="2" y="6"/>
                    <a:pt x="3" y="6"/>
                    <a:pt x="4" y="6"/>
                  </a:cubicBezTo>
                  <a:cubicBezTo>
                    <a:pt x="4" y="6"/>
                    <a:pt x="5" y="5"/>
                    <a:pt x="5" y="6"/>
                  </a:cubicBezTo>
                  <a:cubicBezTo>
                    <a:pt x="6" y="7"/>
                    <a:pt x="6" y="7"/>
                    <a:pt x="6" y="8"/>
                  </a:cubicBezTo>
                  <a:cubicBezTo>
                    <a:pt x="6" y="9"/>
                    <a:pt x="5" y="9"/>
                    <a:pt x="4" y="9"/>
                  </a:cubicBezTo>
                  <a:cubicBezTo>
                    <a:pt x="4" y="10"/>
                    <a:pt x="7" y="11"/>
                    <a:pt x="7" y="11"/>
                  </a:cubicBezTo>
                  <a:cubicBezTo>
                    <a:pt x="7" y="12"/>
                    <a:pt x="8" y="13"/>
                    <a:pt x="8" y="14"/>
                  </a:cubicBezTo>
                  <a:cubicBezTo>
                    <a:pt x="8" y="14"/>
                    <a:pt x="10" y="15"/>
                    <a:pt x="10" y="16"/>
                  </a:cubicBezTo>
                  <a:cubicBezTo>
                    <a:pt x="10" y="17"/>
                    <a:pt x="11" y="17"/>
                    <a:pt x="12" y="18"/>
                  </a:cubicBezTo>
                  <a:cubicBezTo>
                    <a:pt x="12" y="18"/>
                    <a:pt x="12" y="19"/>
                    <a:pt x="12" y="20"/>
                  </a:cubicBezTo>
                  <a:cubicBezTo>
                    <a:pt x="12" y="21"/>
                    <a:pt x="12" y="23"/>
                    <a:pt x="13" y="24"/>
                  </a:cubicBezTo>
                  <a:cubicBezTo>
                    <a:pt x="14" y="25"/>
                    <a:pt x="12" y="26"/>
                    <a:pt x="11" y="27"/>
                  </a:cubicBezTo>
                  <a:cubicBezTo>
                    <a:pt x="11" y="27"/>
                    <a:pt x="11" y="28"/>
                    <a:pt x="9" y="28"/>
                  </a:cubicBezTo>
                  <a:cubicBezTo>
                    <a:pt x="8" y="28"/>
                    <a:pt x="10" y="29"/>
                    <a:pt x="9" y="30"/>
                  </a:cubicBezTo>
                  <a:cubicBezTo>
                    <a:pt x="9" y="31"/>
                    <a:pt x="7" y="29"/>
                    <a:pt x="7" y="30"/>
                  </a:cubicBezTo>
                  <a:cubicBezTo>
                    <a:pt x="7" y="30"/>
                    <a:pt x="6" y="31"/>
                    <a:pt x="5" y="31"/>
                  </a:cubicBezTo>
                  <a:cubicBezTo>
                    <a:pt x="6" y="31"/>
                    <a:pt x="6" y="32"/>
                    <a:pt x="6" y="32"/>
                  </a:cubicBezTo>
                  <a:cubicBezTo>
                    <a:pt x="7" y="32"/>
                    <a:pt x="6" y="33"/>
                    <a:pt x="6" y="34"/>
                  </a:cubicBezTo>
                  <a:cubicBezTo>
                    <a:pt x="6" y="35"/>
                    <a:pt x="7" y="35"/>
                    <a:pt x="7" y="35"/>
                  </a:cubicBezTo>
                  <a:cubicBezTo>
                    <a:pt x="7" y="34"/>
                    <a:pt x="8" y="33"/>
                    <a:pt x="9" y="33"/>
                  </a:cubicBezTo>
                  <a:cubicBezTo>
                    <a:pt x="9" y="33"/>
                    <a:pt x="9" y="32"/>
                    <a:pt x="10" y="32"/>
                  </a:cubicBezTo>
                  <a:cubicBezTo>
                    <a:pt x="10" y="32"/>
                    <a:pt x="10" y="32"/>
                    <a:pt x="10" y="31"/>
                  </a:cubicBezTo>
                  <a:cubicBezTo>
                    <a:pt x="10" y="31"/>
                    <a:pt x="11" y="31"/>
                    <a:pt x="12" y="31"/>
                  </a:cubicBezTo>
                  <a:cubicBezTo>
                    <a:pt x="12" y="31"/>
                    <a:pt x="14" y="30"/>
                    <a:pt x="15" y="29"/>
                  </a:cubicBezTo>
                  <a:cubicBezTo>
                    <a:pt x="16" y="29"/>
                    <a:pt x="16" y="28"/>
                    <a:pt x="17" y="26"/>
                  </a:cubicBezTo>
                  <a:cubicBezTo>
                    <a:pt x="17" y="24"/>
                    <a:pt x="16" y="22"/>
                    <a:pt x="16" y="21"/>
                  </a:cubicBezTo>
                  <a:cubicBezTo>
                    <a:pt x="16" y="20"/>
                    <a:pt x="14" y="17"/>
                    <a:pt x="14" y="17"/>
                  </a:cubicBezTo>
                  <a:cubicBezTo>
                    <a:pt x="13" y="17"/>
                    <a:pt x="11" y="15"/>
                    <a:pt x="10" y="14"/>
                  </a:cubicBezTo>
                  <a:cubicBezTo>
                    <a:pt x="10" y="14"/>
                    <a:pt x="10" y="13"/>
                    <a:pt x="9" y="12"/>
                  </a:cubicBezTo>
                  <a:cubicBezTo>
                    <a:pt x="8" y="12"/>
                    <a:pt x="8" y="10"/>
                    <a:pt x="8" y="9"/>
                  </a:cubicBezTo>
                  <a:cubicBezTo>
                    <a:pt x="9" y="8"/>
                    <a:pt x="10" y="8"/>
                    <a:pt x="10" y="7"/>
                  </a:cubicBezTo>
                  <a:cubicBezTo>
                    <a:pt x="10" y="6"/>
                    <a:pt x="10" y="6"/>
                    <a:pt x="11" y="6"/>
                  </a:cubicBezTo>
                  <a:cubicBezTo>
                    <a:pt x="12" y="6"/>
                    <a:pt x="12" y="5"/>
                    <a:pt x="13" y="5"/>
                  </a:cubicBezTo>
                  <a:cubicBezTo>
                    <a:pt x="13" y="4"/>
                    <a:pt x="13" y="4"/>
                    <a:pt x="13" y="4"/>
                  </a:cubicBezTo>
                  <a:cubicBezTo>
                    <a:pt x="13" y="4"/>
                    <a:pt x="13" y="4"/>
                    <a:pt x="13"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5" name="Freeform 242">
              <a:extLst>
                <a:ext uri="{FF2B5EF4-FFF2-40B4-BE49-F238E27FC236}">
                  <a16:creationId xmlns:a16="http://schemas.microsoft.com/office/drawing/2014/main" id="{6B7CB4C9-672E-47E7-ACE7-8FC70124D4D8}"/>
                </a:ext>
              </a:extLst>
            </p:cNvPr>
            <p:cNvSpPr>
              <a:spLocks/>
            </p:cNvSpPr>
            <p:nvPr/>
          </p:nvSpPr>
          <p:spPr bwMode="auto">
            <a:xfrm>
              <a:off x="-2674938" y="2108200"/>
              <a:ext cx="50800" cy="36513"/>
            </a:xfrm>
            <a:custGeom>
              <a:avLst/>
              <a:gdLst>
                <a:gd name="T0" fmla="*/ 7 w 14"/>
                <a:gd name="T1" fmla="*/ 9 h 10"/>
                <a:gd name="T2" fmla="*/ 9 w 14"/>
                <a:gd name="T3" fmla="*/ 9 h 10"/>
                <a:gd name="T4" fmla="*/ 9 w 14"/>
                <a:gd name="T5" fmla="*/ 7 h 10"/>
                <a:gd name="T6" fmla="*/ 11 w 14"/>
                <a:gd name="T7" fmla="*/ 6 h 10"/>
                <a:gd name="T8" fmla="*/ 13 w 14"/>
                <a:gd name="T9" fmla="*/ 3 h 10"/>
                <a:gd name="T10" fmla="*/ 12 w 14"/>
                <a:gd name="T11" fmla="*/ 0 h 10"/>
                <a:gd name="T12" fmla="*/ 11 w 14"/>
                <a:gd name="T13" fmla="*/ 0 h 10"/>
                <a:gd name="T14" fmla="*/ 9 w 14"/>
                <a:gd name="T15" fmla="*/ 1 h 10"/>
                <a:gd name="T16" fmla="*/ 8 w 14"/>
                <a:gd name="T17" fmla="*/ 2 h 10"/>
                <a:gd name="T18" fmla="*/ 7 w 14"/>
                <a:gd name="T19" fmla="*/ 1 h 10"/>
                <a:gd name="T20" fmla="*/ 4 w 14"/>
                <a:gd name="T21" fmla="*/ 1 h 10"/>
                <a:gd name="T22" fmla="*/ 1 w 14"/>
                <a:gd name="T23" fmla="*/ 2 h 10"/>
                <a:gd name="T24" fmla="*/ 1 w 14"/>
                <a:gd name="T25" fmla="*/ 4 h 10"/>
                <a:gd name="T26" fmla="*/ 1 w 14"/>
                <a:gd name="T27" fmla="*/ 6 h 10"/>
                <a:gd name="T28" fmla="*/ 1 w 14"/>
                <a:gd name="T29" fmla="*/ 6 h 10"/>
                <a:gd name="T30" fmla="*/ 2 w 14"/>
                <a:gd name="T31" fmla="*/ 8 h 10"/>
                <a:gd name="T32" fmla="*/ 3 w 14"/>
                <a:gd name="T33" fmla="*/ 8 h 10"/>
                <a:gd name="T34" fmla="*/ 3 w 14"/>
                <a:gd name="T35" fmla="*/ 10 h 10"/>
                <a:gd name="T36" fmla="*/ 5 w 14"/>
                <a:gd name="T37" fmla="*/ 10 h 10"/>
                <a:gd name="T38" fmla="*/ 5 w 14"/>
                <a:gd name="T39" fmla="*/ 10 h 10"/>
                <a:gd name="T40" fmla="*/ 7 w 14"/>
                <a:gd name="T41"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 h="10">
                  <a:moveTo>
                    <a:pt x="7" y="9"/>
                  </a:moveTo>
                  <a:cubicBezTo>
                    <a:pt x="7" y="8"/>
                    <a:pt x="9" y="10"/>
                    <a:pt x="9" y="9"/>
                  </a:cubicBezTo>
                  <a:cubicBezTo>
                    <a:pt x="10" y="8"/>
                    <a:pt x="8" y="7"/>
                    <a:pt x="9" y="7"/>
                  </a:cubicBezTo>
                  <a:cubicBezTo>
                    <a:pt x="11" y="7"/>
                    <a:pt x="11" y="6"/>
                    <a:pt x="11" y="6"/>
                  </a:cubicBezTo>
                  <a:cubicBezTo>
                    <a:pt x="12" y="5"/>
                    <a:pt x="14" y="4"/>
                    <a:pt x="13" y="3"/>
                  </a:cubicBezTo>
                  <a:cubicBezTo>
                    <a:pt x="12" y="2"/>
                    <a:pt x="12" y="1"/>
                    <a:pt x="12" y="0"/>
                  </a:cubicBezTo>
                  <a:cubicBezTo>
                    <a:pt x="12" y="1"/>
                    <a:pt x="11" y="1"/>
                    <a:pt x="11" y="0"/>
                  </a:cubicBezTo>
                  <a:cubicBezTo>
                    <a:pt x="10" y="0"/>
                    <a:pt x="9" y="0"/>
                    <a:pt x="9" y="1"/>
                  </a:cubicBezTo>
                  <a:cubicBezTo>
                    <a:pt x="9" y="2"/>
                    <a:pt x="8" y="2"/>
                    <a:pt x="8" y="2"/>
                  </a:cubicBezTo>
                  <a:cubicBezTo>
                    <a:pt x="8" y="1"/>
                    <a:pt x="8" y="1"/>
                    <a:pt x="7" y="1"/>
                  </a:cubicBezTo>
                  <a:cubicBezTo>
                    <a:pt x="7" y="0"/>
                    <a:pt x="5" y="1"/>
                    <a:pt x="4" y="1"/>
                  </a:cubicBezTo>
                  <a:cubicBezTo>
                    <a:pt x="3" y="0"/>
                    <a:pt x="2" y="1"/>
                    <a:pt x="1" y="2"/>
                  </a:cubicBezTo>
                  <a:cubicBezTo>
                    <a:pt x="0" y="3"/>
                    <a:pt x="1" y="3"/>
                    <a:pt x="1" y="4"/>
                  </a:cubicBezTo>
                  <a:cubicBezTo>
                    <a:pt x="1" y="5"/>
                    <a:pt x="1" y="5"/>
                    <a:pt x="1" y="6"/>
                  </a:cubicBezTo>
                  <a:cubicBezTo>
                    <a:pt x="1" y="6"/>
                    <a:pt x="1" y="6"/>
                    <a:pt x="1" y="6"/>
                  </a:cubicBezTo>
                  <a:cubicBezTo>
                    <a:pt x="2" y="6"/>
                    <a:pt x="2" y="8"/>
                    <a:pt x="2" y="8"/>
                  </a:cubicBezTo>
                  <a:cubicBezTo>
                    <a:pt x="2" y="9"/>
                    <a:pt x="3" y="8"/>
                    <a:pt x="3" y="8"/>
                  </a:cubicBezTo>
                  <a:cubicBezTo>
                    <a:pt x="4" y="8"/>
                    <a:pt x="3" y="9"/>
                    <a:pt x="3" y="10"/>
                  </a:cubicBezTo>
                  <a:cubicBezTo>
                    <a:pt x="4" y="10"/>
                    <a:pt x="5" y="9"/>
                    <a:pt x="5" y="10"/>
                  </a:cubicBezTo>
                  <a:cubicBezTo>
                    <a:pt x="5" y="10"/>
                    <a:pt x="5" y="10"/>
                    <a:pt x="5" y="10"/>
                  </a:cubicBezTo>
                  <a:cubicBezTo>
                    <a:pt x="6" y="10"/>
                    <a:pt x="7" y="9"/>
                    <a:pt x="7"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6" name="Freeform 243">
              <a:extLst>
                <a:ext uri="{FF2B5EF4-FFF2-40B4-BE49-F238E27FC236}">
                  <a16:creationId xmlns:a16="http://schemas.microsoft.com/office/drawing/2014/main" id="{8B044303-57B8-4BE1-AA85-4EB2C0BFFC6E}"/>
                </a:ext>
              </a:extLst>
            </p:cNvPr>
            <p:cNvSpPr>
              <a:spLocks/>
            </p:cNvSpPr>
            <p:nvPr/>
          </p:nvSpPr>
          <p:spPr bwMode="auto">
            <a:xfrm>
              <a:off x="-2693988" y="2039938"/>
              <a:ext cx="61912" cy="76200"/>
            </a:xfrm>
            <a:custGeom>
              <a:avLst/>
              <a:gdLst>
                <a:gd name="T0" fmla="*/ 12 w 17"/>
                <a:gd name="T1" fmla="*/ 9 h 21"/>
                <a:gd name="T2" fmla="*/ 9 w 17"/>
                <a:gd name="T3" fmla="*/ 7 h 21"/>
                <a:gd name="T4" fmla="*/ 11 w 17"/>
                <a:gd name="T5" fmla="*/ 6 h 21"/>
                <a:gd name="T6" fmla="*/ 10 w 17"/>
                <a:gd name="T7" fmla="*/ 4 h 21"/>
                <a:gd name="T8" fmla="*/ 9 w 17"/>
                <a:gd name="T9" fmla="*/ 4 h 21"/>
                <a:gd name="T10" fmla="*/ 7 w 17"/>
                <a:gd name="T11" fmla="*/ 3 h 21"/>
                <a:gd name="T12" fmla="*/ 6 w 17"/>
                <a:gd name="T13" fmla="*/ 1 h 21"/>
                <a:gd name="T14" fmla="*/ 5 w 17"/>
                <a:gd name="T15" fmla="*/ 0 h 21"/>
                <a:gd name="T16" fmla="*/ 4 w 17"/>
                <a:gd name="T17" fmla="*/ 0 h 21"/>
                <a:gd name="T18" fmla="*/ 4 w 17"/>
                <a:gd name="T19" fmla="*/ 1 h 21"/>
                <a:gd name="T20" fmla="*/ 3 w 17"/>
                <a:gd name="T21" fmla="*/ 3 h 21"/>
                <a:gd name="T22" fmla="*/ 2 w 17"/>
                <a:gd name="T23" fmla="*/ 2 h 21"/>
                <a:gd name="T24" fmla="*/ 1 w 17"/>
                <a:gd name="T25" fmla="*/ 4 h 21"/>
                <a:gd name="T26" fmla="*/ 0 w 17"/>
                <a:gd name="T27" fmla="*/ 5 h 21"/>
                <a:gd name="T28" fmla="*/ 1 w 17"/>
                <a:gd name="T29" fmla="*/ 5 h 21"/>
                <a:gd name="T30" fmla="*/ 1 w 17"/>
                <a:gd name="T31" fmla="*/ 7 h 21"/>
                <a:gd name="T32" fmla="*/ 3 w 17"/>
                <a:gd name="T33" fmla="*/ 7 h 21"/>
                <a:gd name="T34" fmla="*/ 2 w 17"/>
                <a:gd name="T35" fmla="*/ 10 h 21"/>
                <a:gd name="T36" fmla="*/ 2 w 17"/>
                <a:gd name="T37" fmla="*/ 12 h 21"/>
                <a:gd name="T38" fmla="*/ 4 w 17"/>
                <a:gd name="T39" fmla="*/ 11 h 21"/>
                <a:gd name="T40" fmla="*/ 6 w 17"/>
                <a:gd name="T41" fmla="*/ 11 h 21"/>
                <a:gd name="T42" fmla="*/ 7 w 17"/>
                <a:gd name="T43" fmla="*/ 10 h 21"/>
                <a:gd name="T44" fmla="*/ 9 w 17"/>
                <a:gd name="T45" fmla="*/ 10 h 21"/>
                <a:gd name="T46" fmla="*/ 11 w 17"/>
                <a:gd name="T47" fmla="*/ 12 h 21"/>
                <a:gd name="T48" fmla="*/ 11 w 17"/>
                <a:gd name="T49" fmla="*/ 15 h 21"/>
                <a:gd name="T50" fmla="*/ 13 w 17"/>
                <a:gd name="T51" fmla="*/ 17 h 21"/>
                <a:gd name="T52" fmla="*/ 12 w 17"/>
                <a:gd name="T53" fmla="*/ 20 h 21"/>
                <a:gd name="T54" fmla="*/ 13 w 17"/>
                <a:gd name="T55" fmla="*/ 21 h 21"/>
                <a:gd name="T56" fmla="*/ 14 w 17"/>
                <a:gd name="T57" fmla="*/ 20 h 21"/>
                <a:gd name="T58" fmla="*/ 16 w 17"/>
                <a:gd name="T59" fmla="*/ 19 h 21"/>
                <a:gd name="T60" fmla="*/ 17 w 17"/>
                <a:gd name="T61" fmla="*/ 19 h 21"/>
                <a:gd name="T62" fmla="*/ 17 w 17"/>
                <a:gd name="T63" fmla="*/ 18 h 21"/>
                <a:gd name="T64" fmla="*/ 17 w 17"/>
                <a:gd name="T65" fmla="*/ 16 h 21"/>
                <a:gd name="T66" fmla="*/ 15 w 17"/>
                <a:gd name="T67" fmla="*/ 14 h 21"/>
                <a:gd name="T68" fmla="*/ 13 w 17"/>
                <a:gd name="T69" fmla="*/ 12 h 21"/>
                <a:gd name="T70" fmla="*/ 12 w 17"/>
                <a:gd name="T71" fmla="*/ 9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 h="21">
                  <a:moveTo>
                    <a:pt x="12" y="9"/>
                  </a:moveTo>
                  <a:cubicBezTo>
                    <a:pt x="12" y="9"/>
                    <a:pt x="9" y="8"/>
                    <a:pt x="9" y="7"/>
                  </a:cubicBezTo>
                  <a:cubicBezTo>
                    <a:pt x="10" y="7"/>
                    <a:pt x="11" y="7"/>
                    <a:pt x="11" y="6"/>
                  </a:cubicBezTo>
                  <a:cubicBezTo>
                    <a:pt x="11" y="5"/>
                    <a:pt x="11" y="5"/>
                    <a:pt x="10" y="4"/>
                  </a:cubicBezTo>
                  <a:cubicBezTo>
                    <a:pt x="10" y="3"/>
                    <a:pt x="9" y="4"/>
                    <a:pt x="9" y="4"/>
                  </a:cubicBezTo>
                  <a:cubicBezTo>
                    <a:pt x="8" y="4"/>
                    <a:pt x="7" y="4"/>
                    <a:pt x="7" y="3"/>
                  </a:cubicBezTo>
                  <a:cubicBezTo>
                    <a:pt x="7" y="2"/>
                    <a:pt x="6" y="2"/>
                    <a:pt x="6" y="1"/>
                  </a:cubicBezTo>
                  <a:cubicBezTo>
                    <a:pt x="6" y="1"/>
                    <a:pt x="5" y="0"/>
                    <a:pt x="5" y="0"/>
                  </a:cubicBezTo>
                  <a:cubicBezTo>
                    <a:pt x="4" y="0"/>
                    <a:pt x="4" y="0"/>
                    <a:pt x="4" y="0"/>
                  </a:cubicBezTo>
                  <a:cubicBezTo>
                    <a:pt x="4" y="0"/>
                    <a:pt x="3" y="1"/>
                    <a:pt x="4" y="1"/>
                  </a:cubicBezTo>
                  <a:cubicBezTo>
                    <a:pt x="4" y="2"/>
                    <a:pt x="4" y="3"/>
                    <a:pt x="3" y="3"/>
                  </a:cubicBezTo>
                  <a:cubicBezTo>
                    <a:pt x="3" y="3"/>
                    <a:pt x="3" y="2"/>
                    <a:pt x="2" y="2"/>
                  </a:cubicBezTo>
                  <a:cubicBezTo>
                    <a:pt x="2" y="2"/>
                    <a:pt x="1" y="3"/>
                    <a:pt x="1" y="4"/>
                  </a:cubicBezTo>
                  <a:cubicBezTo>
                    <a:pt x="1" y="4"/>
                    <a:pt x="1" y="4"/>
                    <a:pt x="0" y="5"/>
                  </a:cubicBezTo>
                  <a:cubicBezTo>
                    <a:pt x="0" y="5"/>
                    <a:pt x="1" y="5"/>
                    <a:pt x="1" y="5"/>
                  </a:cubicBezTo>
                  <a:cubicBezTo>
                    <a:pt x="1" y="5"/>
                    <a:pt x="1" y="6"/>
                    <a:pt x="1" y="7"/>
                  </a:cubicBezTo>
                  <a:cubicBezTo>
                    <a:pt x="1" y="8"/>
                    <a:pt x="2" y="6"/>
                    <a:pt x="3" y="7"/>
                  </a:cubicBezTo>
                  <a:cubicBezTo>
                    <a:pt x="3" y="8"/>
                    <a:pt x="2" y="9"/>
                    <a:pt x="2" y="10"/>
                  </a:cubicBezTo>
                  <a:cubicBezTo>
                    <a:pt x="2" y="11"/>
                    <a:pt x="2" y="11"/>
                    <a:pt x="2" y="12"/>
                  </a:cubicBezTo>
                  <a:cubicBezTo>
                    <a:pt x="2" y="13"/>
                    <a:pt x="3" y="11"/>
                    <a:pt x="4" y="11"/>
                  </a:cubicBezTo>
                  <a:cubicBezTo>
                    <a:pt x="5" y="10"/>
                    <a:pt x="5" y="10"/>
                    <a:pt x="6" y="11"/>
                  </a:cubicBezTo>
                  <a:cubicBezTo>
                    <a:pt x="6" y="11"/>
                    <a:pt x="7" y="11"/>
                    <a:pt x="7" y="10"/>
                  </a:cubicBezTo>
                  <a:cubicBezTo>
                    <a:pt x="7" y="10"/>
                    <a:pt x="9" y="10"/>
                    <a:pt x="9" y="10"/>
                  </a:cubicBezTo>
                  <a:cubicBezTo>
                    <a:pt x="10" y="11"/>
                    <a:pt x="10" y="12"/>
                    <a:pt x="11" y="12"/>
                  </a:cubicBezTo>
                  <a:cubicBezTo>
                    <a:pt x="12" y="12"/>
                    <a:pt x="10" y="15"/>
                    <a:pt x="11" y="15"/>
                  </a:cubicBezTo>
                  <a:cubicBezTo>
                    <a:pt x="12" y="15"/>
                    <a:pt x="13" y="16"/>
                    <a:pt x="13" y="17"/>
                  </a:cubicBezTo>
                  <a:cubicBezTo>
                    <a:pt x="13" y="18"/>
                    <a:pt x="13" y="19"/>
                    <a:pt x="12" y="20"/>
                  </a:cubicBezTo>
                  <a:cubicBezTo>
                    <a:pt x="13" y="20"/>
                    <a:pt x="13" y="20"/>
                    <a:pt x="13" y="21"/>
                  </a:cubicBezTo>
                  <a:cubicBezTo>
                    <a:pt x="13" y="21"/>
                    <a:pt x="14" y="21"/>
                    <a:pt x="14" y="20"/>
                  </a:cubicBezTo>
                  <a:cubicBezTo>
                    <a:pt x="14" y="19"/>
                    <a:pt x="15" y="19"/>
                    <a:pt x="16" y="19"/>
                  </a:cubicBezTo>
                  <a:cubicBezTo>
                    <a:pt x="16" y="20"/>
                    <a:pt x="17" y="20"/>
                    <a:pt x="17" y="19"/>
                  </a:cubicBezTo>
                  <a:cubicBezTo>
                    <a:pt x="17" y="19"/>
                    <a:pt x="17" y="18"/>
                    <a:pt x="17" y="18"/>
                  </a:cubicBezTo>
                  <a:cubicBezTo>
                    <a:pt x="17" y="17"/>
                    <a:pt x="17" y="16"/>
                    <a:pt x="17" y="16"/>
                  </a:cubicBezTo>
                  <a:cubicBezTo>
                    <a:pt x="16" y="15"/>
                    <a:pt x="15" y="15"/>
                    <a:pt x="15" y="14"/>
                  </a:cubicBezTo>
                  <a:cubicBezTo>
                    <a:pt x="15" y="13"/>
                    <a:pt x="13" y="12"/>
                    <a:pt x="13" y="12"/>
                  </a:cubicBezTo>
                  <a:cubicBezTo>
                    <a:pt x="13" y="11"/>
                    <a:pt x="12" y="10"/>
                    <a:pt x="12"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7" name="Freeform 244">
              <a:extLst>
                <a:ext uri="{FF2B5EF4-FFF2-40B4-BE49-F238E27FC236}">
                  <a16:creationId xmlns:a16="http://schemas.microsoft.com/office/drawing/2014/main" id="{8ED8FEA5-A835-4743-9FA7-13996076AC9A}"/>
                </a:ext>
              </a:extLst>
            </p:cNvPr>
            <p:cNvSpPr>
              <a:spLocks/>
            </p:cNvSpPr>
            <p:nvPr/>
          </p:nvSpPr>
          <p:spPr bwMode="auto">
            <a:xfrm>
              <a:off x="-2714625" y="2058988"/>
              <a:ext cx="68262" cy="125413"/>
            </a:xfrm>
            <a:custGeom>
              <a:avLst/>
              <a:gdLst>
                <a:gd name="T0" fmla="*/ 12 w 19"/>
                <a:gd name="T1" fmla="*/ 18 h 35"/>
                <a:gd name="T2" fmla="*/ 12 w 19"/>
                <a:gd name="T3" fmla="*/ 16 h 35"/>
                <a:gd name="T4" fmla="*/ 15 w 19"/>
                <a:gd name="T5" fmla="*/ 15 h 35"/>
                <a:gd name="T6" fmla="*/ 18 w 19"/>
                <a:gd name="T7" fmla="*/ 15 h 35"/>
                <a:gd name="T8" fmla="*/ 18 w 19"/>
                <a:gd name="T9" fmla="*/ 15 h 35"/>
                <a:gd name="T10" fmla="*/ 19 w 19"/>
                <a:gd name="T11" fmla="*/ 12 h 35"/>
                <a:gd name="T12" fmla="*/ 17 w 19"/>
                <a:gd name="T13" fmla="*/ 10 h 35"/>
                <a:gd name="T14" fmla="*/ 17 w 19"/>
                <a:gd name="T15" fmla="*/ 7 h 35"/>
                <a:gd name="T16" fmla="*/ 15 w 19"/>
                <a:gd name="T17" fmla="*/ 5 h 35"/>
                <a:gd name="T18" fmla="*/ 13 w 19"/>
                <a:gd name="T19" fmla="*/ 5 h 35"/>
                <a:gd name="T20" fmla="*/ 12 w 19"/>
                <a:gd name="T21" fmla="*/ 6 h 35"/>
                <a:gd name="T22" fmla="*/ 10 w 19"/>
                <a:gd name="T23" fmla="*/ 6 h 35"/>
                <a:gd name="T24" fmla="*/ 8 w 19"/>
                <a:gd name="T25" fmla="*/ 7 h 35"/>
                <a:gd name="T26" fmla="*/ 8 w 19"/>
                <a:gd name="T27" fmla="*/ 5 h 35"/>
                <a:gd name="T28" fmla="*/ 9 w 19"/>
                <a:gd name="T29" fmla="*/ 2 h 35"/>
                <a:gd name="T30" fmla="*/ 7 w 19"/>
                <a:gd name="T31" fmla="*/ 2 h 35"/>
                <a:gd name="T32" fmla="*/ 7 w 19"/>
                <a:gd name="T33" fmla="*/ 0 h 35"/>
                <a:gd name="T34" fmla="*/ 6 w 19"/>
                <a:gd name="T35" fmla="*/ 0 h 35"/>
                <a:gd name="T36" fmla="*/ 6 w 19"/>
                <a:gd name="T37" fmla="*/ 0 h 35"/>
                <a:gd name="T38" fmla="*/ 4 w 19"/>
                <a:gd name="T39" fmla="*/ 1 h 35"/>
                <a:gd name="T40" fmla="*/ 2 w 19"/>
                <a:gd name="T41" fmla="*/ 2 h 35"/>
                <a:gd name="T42" fmla="*/ 1 w 19"/>
                <a:gd name="T43" fmla="*/ 2 h 35"/>
                <a:gd name="T44" fmla="*/ 0 w 19"/>
                <a:gd name="T45" fmla="*/ 6 h 35"/>
                <a:gd name="T46" fmla="*/ 2 w 19"/>
                <a:gd name="T47" fmla="*/ 8 h 35"/>
                <a:gd name="T48" fmla="*/ 3 w 19"/>
                <a:gd name="T49" fmla="*/ 10 h 35"/>
                <a:gd name="T50" fmla="*/ 2 w 19"/>
                <a:gd name="T51" fmla="*/ 11 h 35"/>
                <a:gd name="T52" fmla="*/ 2 w 19"/>
                <a:gd name="T53" fmla="*/ 12 h 35"/>
                <a:gd name="T54" fmla="*/ 3 w 19"/>
                <a:gd name="T55" fmla="*/ 15 h 35"/>
                <a:gd name="T56" fmla="*/ 4 w 19"/>
                <a:gd name="T57" fmla="*/ 18 h 35"/>
                <a:gd name="T58" fmla="*/ 5 w 19"/>
                <a:gd name="T59" fmla="*/ 20 h 35"/>
                <a:gd name="T60" fmla="*/ 3 w 19"/>
                <a:gd name="T61" fmla="*/ 23 h 35"/>
                <a:gd name="T62" fmla="*/ 2 w 19"/>
                <a:gd name="T63" fmla="*/ 27 h 35"/>
                <a:gd name="T64" fmla="*/ 2 w 19"/>
                <a:gd name="T65" fmla="*/ 29 h 35"/>
                <a:gd name="T66" fmla="*/ 5 w 19"/>
                <a:gd name="T67" fmla="*/ 32 h 35"/>
                <a:gd name="T68" fmla="*/ 6 w 19"/>
                <a:gd name="T69" fmla="*/ 33 h 35"/>
                <a:gd name="T70" fmla="*/ 7 w 19"/>
                <a:gd name="T71" fmla="*/ 33 h 35"/>
                <a:gd name="T72" fmla="*/ 8 w 19"/>
                <a:gd name="T73" fmla="*/ 34 h 35"/>
                <a:gd name="T74" fmla="*/ 10 w 19"/>
                <a:gd name="T75" fmla="*/ 35 h 35"/>
                <a:gd name="T76" fmla="*/ 11 w 19"/>
                <a:gd name="T77" fmla="*/ 34 h 35"/>
                <a:gd name="T78" fmla="*/ 8 w 19"/>
                <a:gd name="T79" fmla="*/ 32 h 35"/>
                <a:gd name="T80" fmla="*/ 7 w 19"/>
                <a:gd name="T81" fmla="*/ 30 h 35"/>
                <a:gd name="T82" fmla="*/ 6 w 19"/>
                <a:gd name="T83" fmla="*/ 27 h 35"/>
                <a:gd name="T84" fmla="*/ 4 w 19"/>
                <a:gd name="T85" fmla="*/ 26 h 35"/>
                <a:gd name="T86" fmla="*/ 4 w 19"/>
                <a:gd name="T87" fmla="*/ 23 h 35"/>
                <a:gd name="T88" fmla="*/ 6 w 19"/>
                <a:gd name="T89" fmla="*/ 18 h 35"/>
                <a:gd name="T90" fmla="*/ 8 w 19"/>
                <a:gd name="T91" fmla="*/ 17 h 35"/>
                <a:gd name="T92" fmla="*/ 9 w 19"/>
                <a:gd name="T93" fmla="*/ 19 h 35"/>
                <a:gd name="T94" fmla="*/ 12 w 19"/>
                <a:gd name="T95" fmla="*/ 20 h 35"/>
                <a:gd name="T96" fmla="*/ 12 w 19"/>
                <a:gd name="T97" fmla="*/ 20 h 35"/>
                <a:gd name="T98" fmla="*/ 12 w 19"/>
                <a:gd name="T99" fmla="*/ 20 h 35"/>
                <a:gd name="T100" fmla="*/ 12 w 19"/>
                <a:gd name="T101" fmla="*/ 18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9" h="35">
                  <a:moveTo>
                    <a:pt x="12" y="18"/>
                  </a:moveTo>
                  <a:cubicBezTo>
                    <a:pt x="12" y="17"/>
                    <a:pt x="11" y="17"/>
                    <a:pt x="12" y="16"/>
                  </a:cubicBezTo>
                  <a:cubicBezTo>
                    <a:pt x="13" y="15"/>
                    <a:pt x="14" y="14"/>
                    <a:pt x="15" y="15"/>
                  </a:cubicBezTo>
                  <a:cubicBezTo>
                    <a:pt x="16" y="15"/>
                    <a:pt x="18" y="14"/>
                    <a:pt x="18" y="15"/>
                  </a:cubicBezTo>
                  <a:cubicBezTo>
                    <a:pt x="18" y="15"/>
                    <a:pt x="18" y="15"/>
                    <a:pt x="18" y="15"/>
                  </a:cubicBezTo>
                  <a:cubicBezTo>
                    <a:pt x="19" y="14"/>
                    <a:pt x="19" y="13"/>
                    <a:pt x="19" y="12"/>
                  </a:cubicBezTo>
                  <a:cubicBezTo>
                    <a:pt x="19" y="11"/>
                    <a:pt x="18" y="10"/>
                    <a:pt x="17" y="10"/>
                  </a:cubicBezTo>
                  <a:cubicBezTo>
                    <a:pt x="16" y="10"/>
                    <a:pt x="18" y="7"/>
                    <a:pt x="17" y="7"/>
                  </a:cubicBezTo>
                  <a:cubicBezTo>
                    <a:pt x="16" y="7"/>
                    <a:pt x="16" y="6"/>
                    <a:pt x="15" y="5"/>
                  </a:cubicBezTo>
                  <a:cubicBezTo>
                    <a:pt x="15" y="5"/>
                    <a:pt x="13" y="5"/>
                    <a:pt x="13" y="5"/>
                  </a:cubicBezTo>
                  <a:cubicBezTo>
                    <a:pt x="13" y="6"/>
                    <a:pt x="12" y="6"/>
                    <a:pt x="12" y="6"/>
                  </a:cubicBezTo>
                  <a:cubicBezTo>
                    <a:pt x="11" y="5"/>
                    <a:pt x="11" y="5"/>
                    <a:pt x="10" y="6"/>
                  </a:cubicBezTo>
                  <a:cubicBezTo>
                    <a:pt x="9" y="6"/>
                    <a:pt x="8" y="8"/>
                    <a:pt x="8" y="7"/>
                  </a:cubicBezTo>
                  <a:cubicBezTo>
                    <a:pt x="8" y="6"/>
                    <a:pt x="8" y="6"/>
                    <a:pt x="8" y="5"/>
                  </a:cubicBezTo>
                  <a:cubicBezTo>
                    <a:pt x="8" y="4"/>
                    <a:pt x="9" y="3"/>
                    <a:pt x="9" y="2"/>
                  </a:cubicBezTo>
                  <a:cubicBezTo>
                    <a:pt x="8" y="1"/>
                    <a:pt x="7" y="3"/>
                    <a:pt x="7" y="2"/>
                  </a:cubicBezTo>
                  <a:cubicBezTo>
                    <a:pt x="7" y="1"/>
                    <a:pt x="7" y="0"/>
                    <a:pt x="7" y="0"/>
                  </a:cubicBezTo>
                  <a:cubicBezTo>
                    <a:pt x="7" y="0"/>
                    <a:pt x="6" y="0"/>
                    <a:pt x="6" y="0"/>
                  </a:cubicBezTo>
                  <a:cubicBezTo>
                    <a:pt x="6" y="0"/>
                    <a:pt x="6" y="0"/>
                    <a:pt x="6" y="0"/>
                  </a:cubicBezTo>
                  <a:cubicBezTo>
                    <a:pt x="6" y="0"/>
                    <a:pt x="4" y="0"/>
                    <a:pt x="4" y="1"/>
                  </a:cubicBezTo>
                  <a:cubicBezTo>
                    <a:pt x="3" y="2"/>
                    <a:pt x="2" y="2"/>
                    <a:pt x="2" y="2"/>
                  </a:cubicBezTo>
                  <a:cubicBezTo>
                    <a:pt x="2" y="2"/>
                    <a:pt x="1" y="2"/>
                    <a:pt x="1" y="2"/>
                  </a:cubicBezTo>
                  <a:cubicBezTo>
                    <a:pt x="1" y="3"/>
                    <a:pt x="0" y="6"/>
                    <a:pt x="0" y="6"/>
                  </a:cubicBezTo>
                  <a:cubicBezTo>
                    <a:pt x="0" y="7"/>
                    <a:pt x="2" y="8"/>
                    <a:pt x="2" y="8"/>
                  </a:cubicBezTo>
                  <a:cubicBezTo>
                    <a:pt x="3" y="8"/>
                    <a:pt x="2" y="9"/>
                    <a:pt x="3" y="10"/>
                  </a:cubicBezTo>
                  <a:cubicBezTo>
                    <a:pt x="3" y="10"/>
                    <a:pt x="3" y="11"/>
                    <a:pt x="2" y="11"/>
                  </a:cubicBezTo>
                  <a:cubicBezTo>
                    <a:pt x="2" y="11"/>
                    <a:pt x="3" y="12"/>
                    <a:pt x="2" y="12"/>
                  </a:cubicBezTo>
                  <a:cubicBezTo>
                    <a:pt x="2" y="13"/>
                    <a:pt x="2" y="14"/>
                    <a:pt x="3" y="15"/>
                  </a:cubicBezTo>
                  <a:cubicBezTo>
                    <a:pt x="4" y="16"/>
                    <a:pt x="4" y="17"/>
                    <a:pt x="4" y="18"/>
                  </a:cubicBezTo>
                  <a:cubicBezTo>
                    <a:pt x="4" y="19"/>
                    <a:pt x="5" y="19"/>
                    <a:pt x="5" y="20"/>
                  </a:cubicBezTo>
                  <a:cubicBezTo>
                    <a:pt x="5" y="20"/>
                    <a:pt x="3" y="24"/>
                    <a:pt x="3" y="23"/>
                  </a:cubicBezTo>
                  <a:cubicBezTo>
                    <a:pt x="2" y="24"/>
                    <a:pt x="2" y="26"/>
                    <a:pt x="2" y="27"/>
                  </a:cubicBezTo>
                  <a:cubicBezTo>
                    <a:pt x="2" y="28"/>
                    <a:pt x="1" y="29"/>
                    <a:pt x="2" y="29"/>
                  </a:cubicBezTo>
                  <a:cubicBezTo>
                    <a:pt x="3" y="29"/>
                    <a:pt x="4" y="30"/>
                    <a:pt x="5" y="32"/>
                  </a:cubicBezTo>
                  <a:cubicBezTo>
                    <a:pt x="5" y="32"/>
                    <a:pt x="6" y="33"/>
                    <a:pt x="6" y="33"/>
                  </a:cubicBezTo>
                  <a:cubicBezTo>
                    <a:pt x="6" y="33"/>
                    <a:pt x="7" y="33"/>
                    <a:pt x="7" y="33"/>
                  </a:cubicBezTo>
                  <a:cubicBezTo>
                    <a:pt x="8" y="33"/>
                    <a:pt x="8" y="34"/>
                    <a:pt x="8" y="34"/>
                  </a:cubicBezTo>
                  <a:cubicBezTo>
                    <a:pt x="8" y="35"/>
                    <a:pt x="10" y="35"/>
                    <a:pt x="10" y="35"/>
                  </a:cubicBezTo>
                  <a:cubicBezTo>
                    <a:pt x="10" y="35"/>
                    <a:pt x="10" y="34"/>
                    <a:pt x="11" y="34"/>
                  </a:cubicBezTo>
                  <a:cubicBezTo>
                    <a:pt x="10" y="33"/>
                    <a:pt x="9" y="32"/>
                    <a:pt x="8" y="32"/>
                  </a:cubicBezTo>
                  <a:cubicBezTo>
                    <a:pt x="7" y="32"/>
                    <a:pt x="6" y="30"/>
                    <a:pt x="7" y="30"/>
                  </a:cubicBezTo>
                  <a:cubicBezTo>
                    <a:pt x="7" y="29"/>
                    <a:pt x="6" y="28"/>
                    <a:pt x="6" y="27"/>
                  </a:cubicBezTo>
                  <a:cubicBezTo>
                    <a:pt x="6" y="27"/>
                    <a:pt x="5" y="27"/>
                    <a:pt x="4" y="26"/>
                  </a:cubicBezTo>
                  <a:cubicBezTo>
                    <a:pt x="3" y="26"/>
                    <a:pt x="4" y="24"/>
                    <a:pt x="4" y="23"/>
                  </a:cubicBezTo>
                  <a:cubicBezTo>
                    <a:pt x="5" y="22"/>
                    <a:pt x="6" y="19"/>
                    <a:pt x="6" y="18"/>
                  </a:cubicBezTo>
                  <a:cubicBezTo>
                    <a:pt x="5" y="17"/>
                    <a:pt x="7" y="16"/>
                    <a:pt x="8" y="17"/>
                  </a:cubicBezTo>
                  <a:cubicBezTo>
                    <a:pt x="8" y="18"/>
                    <a:pt x="8" y="19"/>
                    <a:pt x="9" y="19"/>
                  </a:cubicBezTo>
                  <a:cubicBezTo>
                    <a:pt x="11" y="19"/>
                    <a:pt x="11" y="20"/>
                    <a:pt x="12" y="20"/>
                  </a:cubicBezTo>
                  <a:cubicBezTo>
                    <a:pt x="12" y="20"/>
                    <a:pt x="12" y="20"/>
                    <a:pt x="12" y="20"/>
                  </a:cubicBezTo>
                  <a:cubicBezTo>
                    <a:pt x="12" y="20"/>
                    <a:pt x="12" y="20"/>
                    <a:pt x="12" y="20"/>
                  </a:cubicBezTo>
                  <a:cubicBezTo>
                    <a:pt x="12" y="19"/>
                    <a:pt x="12" y="19"/>
                    <a:pt x="12" y="1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8" name="Freeform 245">
              <a:extLst>
                <a:ext uri="{FF2B5EF4-FFF2-40B4-BE49-F238E27FC236}">
                  <a16:creationId xmlns:a16="http://schemas.microsoft.com/office/drawing/2014/main" id="{2521A2F0-A8B8-4C5A-9CCF-1AED492ED2A1}"/>
                </a:ext>
              </a:extLst>
            </p:cNvPr>
            <p:cNvSpPr>
              <a:spLocks/>
            </p:cNvSpPr>
            <p:nvPr/>
          </p:nvSpPr>
          <p:spPr bwMode="auto">
            <a:xfrm>
              <a:off x="-3405188" y="1712913"/>
              <a:ext cx="82550" cy="65088"/>
            </a:xfrm>
            <a:custGeom>
              <a:avLst/>
              <a:gdLst>
                <a:gd name="T0" fmla="*/ 1 w 23"/>
                <a:gd name="T1" fmla="*/ 4 h 18"/>
                <a:gd name="T2" fmla="*/ 1 w 23"/>
                <a:gd name="T3" fmla="*/ 6 h 18"/>
                <a:gd name="T4" fmla="*/ 1 w 23"/>
                <a:gd name="T5" fmla="*/ 7 h 18"/>
                <a:gd name="T6" fmla="*/ 1 w 23"/>
                <a:gd name="T7" fmla="*/ 9 h 18"/>
                <a:gd name="T8" fmla="*/ 2 w 23"/>
                <a:gd name="T9" fmla="*/ 10 h 18"/>
                <a:gd name="T10" fmla="*/ 2 w 23"/>
                <a:gd name="T11" fmla="*/ 12 h 18"/>
                <a:gd name="T12" fmla="*/ 2 w 23"/>
                <a:gd name="T13" fmla="*/ 13 h 18"/>
                <a:gd name="T14" fmla="*/ 4 w 23"/>
                <a:gd name="T15" fmla="*/ 13 h 18"/>
                <a:gd name="T16" fmla="*/ 5 w 23"/>
                <a:gd name="T17" fmla="*/ 15 h 18"/>
                <a:gd name="T18" fmla="*/ 6 w 23"/>
                <a:gd name="T19" fmla="*/ 15 h 18"/>
                <a:gd name="T20" fmla="*/ 8 w 23"/>
                <a:gd name="T21" fmla="*/ 15 h 18"/>
                <a:gd name="T22" fmla="*/ 8 w 23"/>
                <a:gd name="T23" fmla="*/ 16 h 18"/>
                <a:gd name="T24" fmla="*/ 10 w 23"/>
                <a:gd name="T25" fmla="*/ 16 h 18"/>
                <a:gd name="T26" fmla="*/ 11 w 23"/>
                <a:gd name="T27" fmla="*/ 17 h 18"/>
                <a:gd name="T28" fmla="*/ 12 w 23"/>
                <a:gd name="T29" fmla="*/ 17 h 18"/>
                <a:gd name="T30" fmla="*/ 14 w 23"/>
                <a:gd name="T31" fmla="*/ 18 h 18"/>
                <a:gd name="T32" fmla="*/ 16 w 23"/>
                <a:gd name="T33" fmla="*/ 18 h 18"/>
                <a:gd name="T34" fmla="*/ 18 w 23"/>
                <a:gd name="T35" fmla="*/ 18 h 18"/>
                <a:gd name="T36" fmla="*/ 19 w 23"/>
                <a:gd name="T37" fmla="*/ 18 h 18"/>
                <a:gd name="T38" fmla="*/ 19 w 23"/>
                <a:gd name="T39" fmla="*/ 17 h 18"/>
                <a:gd name="T40" fmla="*/ 21 w 23"/>
                <a:gd name="T41" fmla="*/ 15 h 18"/>
                <a:gd name="T42" fmla="*/ 22 w 23"/>
                <a:gd name="T43" fmla="*/ 14 h 18"/>
                <a:gd name="T44" fmla="*/ 22 w 23"/>
                <a:gd name="T45" fmla="*/ 12 h 18"/>
                <a:gd name="T46" fmla="*/ 21 w 23"/>
                <a:gd name="T47" fmla="*/ 10 h 18"/>
                <a:gd name="T48" fmla="*/ 21 w 23"/>
                <a:gd name="T49" fmla="*/ 8 h 18"/>
                <a:gd name="T50" fmla="*/ 22 w 23"/>
                <a:gd name="T51" fmla="*/ 7 h 18"/>
                <a:gd name="T52" fmla="*/ 22 w 23"/>
                <a:gd name="T53" fmla="*/ 5 h 18"/>
                <a:gd name="T54" fmla="*/ 21 w 23"/>
                <a:gd name="T55" fmla="*/ 3 h 18"/>
                <a:gd name="T56" fmla="*/ 20 w 23"/>
                <a:gd name="T57" fmla="*/ 2 h 18"/>
                <a:gd name="T58" fmla="*/ 20 w 23"/>
                <a:gd name="T59" fmla="*/ 2 h 18"/>
                <a:gd name="T60" fmla="*/ 14 w 23"/>
                <a:gd name="T61" fmla="*/ 2 h 18"/>
                <a:gd name="T62" fmla="*/ 12 w 23"/>
                <a:gd name="T63" fmla="*/ 1 h 18"/>
                <a:gd name="T64" fmla="*/ 11 w 23"/>
                <a:gd name="T65" fmla="*/ 2 h 18"/>
                <a:gd name="T66" fmla="*/ 10 w 23"/>
                <a:gd name="T67" fmla="*/ 1 h 18"/>
                <a:gd name="T68" fmla="*/ 5 w 23"/>
                <a:gd name="T69" fmla="*/ 2 h 18"/>
                <a:gd name="T70" fmla="*/ 1 w 23"/>
                <a:gd name="T71" fmla="*/ 3 h 18"/>
                <a:gd name="T72" fmla="*/ 1 w 23"/>
                <a:gd name="T73" fmla="*/ 4 h 18"/>
                <a:gd name="T74" fmla="*/ 1 w 23"/>
                <a:gd name="T75" fmla="*/ 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3" h="18">
                  <a:moveTo>
                    <a:pt x="1" y="4"/>
                  </a:moveTo>
                  <a:cubicBezTo>
                    <a:pt x="1" y="4"/>
                    <a:pt x="1" y="6"/>
                    <a:pt x="1" y="6"/>
                  </a:cubicBezTo>
                  <a:cubicBezTo>
                    <a:pt x="0" y="7"/>
                    <a:pt x="0" y="7"/>
                    <a:pt x="1" y="7"/>
                  </a:cubicBezTo>
                  <a:cubicBezTo>
                    <a:pt x="1" y="8"/>
                    <a:pt x="1" y="8"/>
                    <a:pt x="1" y="9"/>
                  </a:cubicBezTo>
                  <a:cubicBezTo>
                    <a:pt x="1" y="9"/>
                    <a:pt x="2" y="9"/>
                    <a:pt x="2" y="10"/>
                  </a:cubicBezTo>
                  <a:cubicBezTo>
                    <a:pt x="2" y="11"/>
                    <a:pt x="2" y="11"/>
                    <a:pt x="2" y="12"/>
                  </a:cubicBezTo>
                  <a:cubicBezTo>
                    <a:pt x="2" y="12"/>
                    <a:pt x="2" y="12"/>
                    <a:pt x="2" y="13"/>
                  </a:cubicBezTo>
                  <a:cubicBezTo>
                    <a:pt x="3" y="13"/>
                    <a:pt x="3" y="13"/>
                    <a:pt x="4" y="13"/>
                  </a:cubicBezTo>
                  <a:cubicBezTo>
                    <a:pt x="5" y="14"/>
                    <a:pt x="5" y="14"/>
                    <a:pt x="5" y="15"/>
                  </a:cubicBezTo>
                  <a:cubicBezTo>
                    <a:pt x="5" y="15"/>
                    <a:pt x="6" y="16"/>
                    <a:pt x="6" y="15"/>
                  </a:cubicBezTo>
                  <a:cubicBezTo>
                    <a:pt x="7" y="15"/>
                    <a:pt x="7" y="15"/>
                    <a:pt x="8" y="15"/>
                  </a:cubicBezTo>
                  <a:cubicBezTo>
                    <a:pt x="8" y="15"/>
                    <a:pt x="8" y="15"/>
                    <a:pt x="8" y="16"/>
                  </a:cubicBezTo>
                  <a:cubicBezTo>
                    <a:pt x="8" y="16"/>
                    <a:pt x="9" y="16"/>
                    <a:pt x="10" y="16"/>
                  </a:cubicBezTo>
                  <a:cubicBezTo>
                    <a:pt x="10" y="16"/>
                    <a:pt x="10" y="17"/>
                    <a:pt x="11" y="17"/>
                  </a:cubicBezTo>
                  <a:cubicBezTo>
                    <a:pt x="11" y="18"/>
                    <a:pt x="12" y="17"/>
                    <a:pt x="12" y="17"/>
                  </a:cubicBezTo>
                  <a:cubicBezTo>
                    <a:pt x="13" y="18"/>
                    <a:pt x="14" y="18"/>
                    <a:pt x="14" y="18"/>
                  </a:cubicBezTo>
                  <a:cubicBezTo>
                    <a:pt x="15" y="17"/>
                    <a:pt x="15" y="18"/>
                    <a:pt x="16" y="18"/>
                  </a:cubicBezTo>
                  <a:cubicBezTo>
                    <a:pt x="17" y="18"/>
                    <a:pt x="18" y="18"/>
                    <a:pt x="18" y="18"/>
                  </a:cubicBezTo>
                  <a:cubicBezTo>
                    <a:pt x="18" y="18"/>
                    <a:pt x="19" y="18"/>
                    <a:pt x="19" y="18"/>
                  </a:cubicBezTo>
                  <a:cubicBezTo>
                    <a:pt x="20" y="18"/>
                    <a:pt x="19" y="17"/>
                    <a:pt x="19" y="17"/>
                  </a:cubicBezTo>
                  <a:cubicBezTo>
                    <a:pt x="19" y="17"/>
                    <a:pt x="21" y="15"/>
                    <a:pt x="21" y="15"/>
                  </a:cubicBezTo>
                  <a:cubicBezTo>
                    <a:pt x="22" y="14"/>
                    <a:pt x="22" y="14"/>
                    <a:pt x="22" y="14"/>
                  </a:cubicBezTo>
                  <a:cubicBezTo>
                    <a:pt x="23" y="13"/>
                    <a:pt x="22" y="12"/>
                    <a:pt x="22" y="12"/>
                  </a:cubicBezTo>
                  <a:cubicBezTo>
                    <a:pt x="21" y="11"/>
                    <a:pt x="21" y="10"/>
                    <a:pt x="21" y="10"/>
                  </a:cubicBezTo>
                  <a:cubicBezTo>
                    <a:pt x="22" y="9"/>
                    <a:pt x="21" y="9"/>
                    <a:pt x="21" y="8"/>
                  </a:cubicBezTo>
                  <a:cubicBezTo>
                    <a:pt x="21" y="8"/>
                    <a:pt x="21" y="7"/>
                    <a:pt x="22" y="7"/>
                  </a:cubicBezTo>
                  <a:cubicBezTo>
                    <a:pt x="22" y="7"/>
                    <a:pt x="22" y="6"/>
                    <a:pt x="22" y="5"/>
                  </a:cubicBezTo>
                  <a:cubicBezTo>
                    <a:pt x="21" y="5"/>
                    <a:pt x="21" y="4"/>
                    <a:pt x="21" y="3"/>
                  </a:cubicBezTo>
                  <a:cubicBezTo>
                    <a:pt x="22" y="3"/>
                    <a:pt x="20" y="2"/>
                    <a:pt x="20" y="2"/>
                  </a:cubicBezTo>
                  <a:cubicBezTo>
                    <a:pt x="20" y="2"/>
                    <a:pt x="20" y="2"/>
                    <a:pt x="20" y="2"/>
                  </a:cubicBezTo>
                  <a:cubicBezTo>
                    <a:pt x="18" y="2"/>
                    <a:pt x="14" y="2"/>
                    <a:pt x="14" y="2"/>
                  </a:cubicBezTo>
                  <a:cubicBezTo>
                    <a:pt x="13" y="2"/>
                    <a:pt x="13" y="2"/>
                    <a:pt x="12" y="1"/>
                  </a:cubicBezTo>
                  <a:cubicBezTo>
                    <a:pt x="12" y="2"/>
                    <a:pt x="12" y="2"/>
                    <a:pt x="11" y="2"/>
                  </a:cubicBezTo>
                  <a:cubicBezTo>
                    <a:pt x="10" y="2"/>
                    <a:pt x="10" y="1"/>
                    <a:pt x="10" y="1"/>
                  </a:cubicBezTo>
                  <a:cubicBezTo>
                    <a:pt x="10" y="0"/>
                    <a:pt x="6" y="1"/>
                    <a:pt x="5" y="2"/>
                  </a:cubicBezTo>
                  <a:cubicBezTo>
                    <a:pt x="4" y="3"/>
                    <a:pt x="1" y="3"/>
                    <a:pt x="1" y="3"/>
                  </a:cubicBezTo>
                  <a:cubicBezTo>
                    <a:pt x="1" y="4"/>
                    <a:pt x="1" y="4"/>
                    <a:pt x="1" y="4"/>
                  </a:cubicBezTo>
                  <a:cubicBezTo>
                    <a:pt x="1" y="4"/>
                    <a:pt x="1" y="4"/>
                    <a:pt x="1"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9" name="Freeform 246">
              <a:extLst>
                <a:ext uri="{FF2B5EF4-FFF2-40B4-BE49-F238E27FC236}">
                  <a16:creationId xmlns:a16="http://schemas.microsoft.com/office/drawing/2014/main" id="{E53B28CA-5D6E-47AB-9CC1-80437540FB2D}"/>
                </a:ext>
              </a:extLst>
            </p:cNvPr>
            <p:cNvSpPr>
              <a:spLocks/>
            </p:cNvSpPr>
            <p:nvPr/>
          </p:nvSpPr>
          <p:spPr bwMode="auto">
            <a:xfrm>
              <a:off x="-3394075" y="1820863"/>
              <a:ext cx="31750" cy="28575"/>
            </a:xfrm>
            <a:custGeom>
              <a:avLst/>
              <a:gdLst>
                <a:gd name="T0" fmla="*/ 7 w 9"/>
                <a:gd name="T1" fmla="*/ 7 h 8"/>
                <a:gd name="T2" fmla="*/ 9 w 9"/>
                <a:gd name="T3" fmla="*/ 5 h 8"/>
                <a:gd name="T4" fmla="*/ 9 w 9"/>
                <a:gd name="T5" fmla="*/ 2 h 8"/>
                <a:gd name="T6" fmla="*/ 7 w 9"/>
                <a:gd name="T7" fmla="*/ 0 h 8"/>
                <a:gd name="T8" fmla="*/ 3 w 9"/>
                <a:gd name="T9" fmla="*/ 0 h 8"/>
                <a:gd name="T10" fmla="*/ 2 w 9"/>
                <a:gd name="T11" fmla="*/ 0 h 8"/>
                <a:gd name="T12" fmla="*/ 1 w 9"/>
                <a:gd name="T13" fmla="*/ 1 h 8"/>
                <a:gd name="T14" fmla="*/ 2 w 9"/>
                <a:gd name="T15" fmla="*/ 3 h 8"/>
                <a:gd name="T16" fmla="*/ 4 w 9"/>
                <a:gd name="T17" fmla="*/ 5 h 8"/>
                <a:gd name="T18" fmla="*/ 5 w 9"/>
                <a:gd name="T19" fmla="*/ 7 h 8"/>
                <a:gd name="T20" fmla="*/ 7 w 9"/>
                <a:gd name="T21" fmla="*/ 8 h 8"/>
                <a:gd name="T22" fmla="*/ 7 w 9"/>
                <a:gd name="T23"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8">
                  <a:moveTo>
                    <a:pt x="7" y="7"/>
                  </a:moveTo>
                  <a:cubicBezTo>
                    <a:pt x="7" y="7"/>
                    <a:pt x="8" y="5"/>
                    <a:pt x="9" y="5"/>
                  </a:cubicBezTo>
                  <a:cubicBezTo>
                    <a:pt x="9" y="5"/>
                    <a:pt x="9" y="3"/>
                    <a:pt x="9" y="2"/>
                  </a:cubicBezTo>
                  <a:cubicBezTo>
                    <a:pt x="8" y="1"/>
                    <a:pt x="7" y="0"/>
                    <a:pt x="7" y="0"/>
                  </a:cubicBezTo>
                  <a:cubicBezTo>
                    <a:pt x="7" y="0"/>
                    <a:pt x="4" y="0"/>
                    <a:pt x="3" y="0"/>
                  </a:cubicBezTo>
                  <a:cubicBezTo>
                    <a:pt x="3" y="0"/>
                    <a:pt x="2" y="1"/>
                    <a:pt x="2" y="0"/>
                  </a:cubicBezTo>
                  <a:cubicBezTo>
                    <a:pt x="1" y="0"/>
                    <a:pt x="0" y="1"/>
                    <a:pt x="1" y="1"/>
                  </a:cubicBezTo>
                  <a:cubicBezTo>
                    <a:pt x="1" y="2"/>
                    <a:pt x="2" y="2"/>
                    <a:pt x="2" y="3"/>
                  </a:cubicBezTo>
                  <a:cubicBezTo>
                    <a:pt x="2" y="3"/>
                    <a:pt x="4" y="5"/>
                    <a:pt x="4" y="5"/>
                  </a:cubicBezTo>
                  <a:cubicBezTo>
                    <a:pt x="4" y="5"/>
                    <a:pt x="5" y="6"/>
                    <a:pt x="5" y="7"/>
                  </a:cubicBezTo>
                  <a:cubicBezTo>
                    <a:pt x="6" y="7"/>
                    <a:pt x="6" y="8"/>
                    <a:pt x="7" y="8"/>
                  </a:cubicBezTo>
                  <a:cubicBezTo>
                    <a:pt x="7" y="8"/>
                    <a:pt x="7" y="7"/>
                    <a:pt x="7" y="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0" name="Freeform 247">
              <a:extLst>
                <a:ext uri="{FF2B5EF4-FFF2-40B4-BE49-F238E27FC236}">
                  <a16:creationId xmlns:a16="http://schemas.microsoft.com/office/drawing/2014/main" id="{7DD76318-070C-4699-BA54-E8B7A14C0A93}"/>
                </a:ext>
              </a:extLst>
            </p:cNvPr>
            <p:cNvSpPr>
              <a:spLocks/>
            </p:cNvSpPr>
            <p:nvPr/>
          </p:nvSpPr>
          <p:spPr bwMode="auto">
            <a:xfrm>
              <a:off x="-3408363" y="1806575"/>
              <a:ext cx="46037" cy="39688"/>
            </a:xfrm>
            <a:custGeom>
              <a:avLst/>
              <a:gdLst>
                <a:gd name="T0" fmla="*/ 8 w 13"/>
                <a:gd name="T1" fmla="*/ 9 h 11"/>
                <a:gd name="T2" fmla="*/ 6 w 13"/>
                <a:gd name="T3" fmla="*/ 7 h 11"/>
                <a:gd name="T4" fmla="*/ 5 w 13"/>
                <a:gd name="T5" fmla="*/ 5 h 11"/>
                <a:gd name="T6" fmla="*/ 6 w 13"/>
                <a:gd name="T7" fmla="*/ 4 h 11"/>
                <a:gd name="T8" fmla="*/ 7 w 13"/>
                <a:gd name="T9" fmla="*/ 4 h 11"/>
                <a:gd name="T10" fmla="*/ 11 w 13"/>
                <a:gd name="T11" fmla="*/ 4 h 11"/>
                <a:gd name="T12" fmla="*/ 13 w 13"/>
                <a:gd name="T13" fmla="*/ 6 h 11"/>
                <a:gd name="T14" fmla="*/ 13 w 13"/>
                <a:gd name="T15" fmla="*/ 5 h 11"/>
                <a:gd name="T16" fmla="*/ 12 w 13"/>
                <a:gd name="T17" fmla="*/ 3 h 11"/>
                <a:gd name="T18" fmla="*/ 11 w 13"/>
                <a:gd name="T19" fmla="*/ 2 h 11"/>
                <a:gd name="T20" fmla="*/ 11 w 13"/>
                <a:gd name="T21" fmla="*/ 2 h 11"/>
                <a:gd name="T22" fmla="*/ 8 w 13"/>
                <a:gd name="T23" fmla="*/ 2 h 11"/>
                <a:gd name="T24" fmla="*/ 6 w 13"/>
                <a:gd name="T25" fmla="*/ 0 h 11"/>
                <a:gd name="T26" fmla="*/ 5 w 13"/>
                <a:gd name="T27" fmla="*/ 1 h 11"/>
                <a:gd name="T28" fmla="*/ 4 w 13"/>
                <a:gd name="T29" fmla="*/ 2 h 11"/>
                <a:gd name="T30" fmla="*/ 3 w 13"/>
                <a:gd name="T31" fmla="*/ 3 h 11"/>
                <a:gd name="T32" fmla="*/ 2 w 13"/>
                <a:gd name="T33" fmla="*/ 3 h 11"/>
                <a:gd name="T34" fmla="*/ 0 w 13"/>
                <a:gd name="T35" fmla="*/ 4 h 11"/>
                <a:gd name="T36" fmla="*/ 1 w 13"/>
                <a:gd name="T37" fmla="*/ 5 h 11"/>
                <a:gd name="T38" fmla="*/ 3 w 13"/>
                <a:gd name="T39" fmla="*/ 5 h 11"/>
                <a:gd name="T40" fmla="*/ 5 w 13"/>
                <a:gd name="T41" fmla="*/ 9 h 11"/>
                <a:gd name="T42" fmla="*/ 6 w 13"/>
                <a:gd name="T43" fmla="*/ 10 h 11"/>
                <a:gd name="T44" fmla="*/ 8 w 13"/>
                <a:gd name="T45" fmla="*/ 11 h 11"/>
                <a:gd name="T46" fmla="*/ 9 w 13"/>
                <a:gd name="T47" fmla="*/ 11 h 11"/>
                <a:gd name="T48" fmla="*/ 8 w 13"/>
                <a:gd name="T49" fmla="*/ 9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 h="11">
                  <a:moveTo>
                    <a:pt x="8" y="9"/>
                  </a:moveTo>
                  <a:cubicBezTo>
                    <a:pt x="8" y="9"/>
                    <a:pt x="6" y="7"/>
                    <a:pt x="6" y="7"/>
                  </a:cubicBezTo>
                  <a:cubicBezTo>
                    <a:pt x="6" y="6"/>
                    <a:pt x="5" y="6"/>
                    <a:pt x="5" y="5"/>
                  </a:cubicBezTo>
                  <a:cubicBezTo>
                    <a:pt x="4" y="5"/>
                    <a:pt x="5" y="4"/>
                    <a:pt x="6" y="4"/>
                  </a:cubicBezTo>
                  <a:cubicBezTo>
                    <a:pt x="6" y="5"/>
                    <a:pt x="7" y="4"/>
                    <a:pt x="7" y="4"/>
                  </a:cubicBezTo>
                  <a:cubicBezTo>
                    <a:pt x="8" y="4"/>
                    <a:pt x="11" y="4"/>
                    <a:pt x="11" y="4"/>
                  </a:cubicBezTo>
                  <a:cubicBezTo>
                    <a:pt x="11" y="4"/>
                    <a:pt x="12" y="5"/>
                    <a:pt x="13" y="6"/>
                  </a:cubicBezTo>
                  <a:cubicBezTo>
                    <a:pt x="13" y="5"/>
                    <a:pt x="13" y="5"/>
                    <a:pt x="13" y="5"/>
                  </a:cubicBezTo>
                  <a:cubicBezTo>
                    <a:pt x="12" y="4"/>
                    <a:pt x="13" y="4"/>
                    <a:pt x="12" y="3"/>
                  </a:cubicBezTo>
                  <a:cubicBezTo>
                    <a:pt x="12" y="3"/>
                    <a:pt x="11" y="3"/>
                    <a:pt x="11" y="2"/>
                  </a:cubicBezTo>
                  <a:cubicBezTo>
                    <a:pt x="11" y="2"/>
                    <a:pt x="11" y="2"/>
                    <a:pt x="11" y="2"/>
                  </a:cubicBezTo>
                  <a:cubicBezTo>
                    <a:pt x="10" y="2"/>
                    <a:pt x="9" y="2"/>
                    <a:pt x="8" y="2"/>
                  </a:cubicBezTo>
                  <a:cubicBezTo>
                    <a:pt x="8" y="1"/>
                    <a:pt x="7" y="1"/>
                    <a:pt x="6" y="0"/>
                  </a:cubicBezTo>
                  <a:cubicBezTo>
                    <a:pt x="6" y="0"/>
                    <a:pt x="5" y="1"/>
                    <a:pt x="5" y="1"/>
                  </a:cubicBezTo>
                  <a:cubicBezTo>
                    <a:pt x="4" y="1"/>
                    <a:pt x="5" y="2"/>
                    <a:pt x="4" y="2"/>
                  </a:cubicBezTo>
                  <a:cubicBezTo>
                    <a:pt x="4" y="2"/>
                    <a:pt x="4" y="3"/>
                    <a:pt x="3" y="3"/>
                  </a:cubicBezTo>
                  <a:cubicBezTo>
                    <a:pt x="3" y="4"/>
                    <a:pt x="2" y="3"/>
                    <a:pt x="2" y="3"/>
                  </a:cubicBezTo>
                  <a:cubicBezTo>
                    <a:pt x="2" y="3"/>
                    <a:pt x="1" y="3"/>
                    <a:pt x="0" y="4"/>
                  </a:cubicBezTo>
                  <a:cubicBezTo>
                    <a:pt x="0" y="4"/>
                    <a:pt x="0" y="5"/>
                    <a:pt x="1" y="5"/>
                  </a:cubicBezTo>
                  <a:cubicBezTo>
                    <a:pt x="1" y="5"/>
                    <a:pt x="3" y="4"/>
                    <a:pt x="3" y="5"/>
                  </a:cubicBezTo>
                  <a:cubicBezTo>
                    <a:pt x="3" y="6"/>
                    <a:pt x="4" y="8"/>
                    <a:pt x="5" y="9"/>
                  </a:cubicBezTo>
                  <a:cubicBezTo>
                    <a:pt x="5" y="9"/>
                    <a:pt x="6" y="9"/>
                    <a:pt x="6" y="10"/>
                  </a:cubicBezTo>
                  <a:cubicBezTo>
                    <a:pt x="7" y="10"/>
                    <a:pt x="7" y="11"/>
                    <a:pt x="8" y="11"/>
                  </a:cubicBezTo>
                  <a:cubicBezTo>
                    <a:pt x="9" y="11"/>
                    <a:pt x="9" y="11"/>
                    <a:pt x="9" y="11"/>
                  </a:cubicBezTo>
                  <a:cubicBezTo>
                    <a:pt x="9" y="10"/>
                    <a:pt x="8" y="9"/>
                    <a:pt x="8"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1" name="Freeform 248">
              <a:extLst>
                <a:ext uri="{FF2B5EF4-FFF2-40B4-BE49-F238E27FC236}">
                  <a16:creationId xmlns:a16="http://schemas.microsoft.com/office/drawing/2014/main" id="{0D63B6F6-FA0F-4CC8-B36D-3E6BC457090C}"/>
                </a:ext>
              </a:extLst>
            </p:cNvPr>
            <p:cNvSpPr>
              <a:spLocks/>
            </p:cNvSpPr>
            <p:nvPr/>
          </p:nvSpPr>
          <p:spPr bwMode="auto">
            <a:xfrm>
              <a:off x="-3365500" y="1849438"/>
              <a:ext cx="17462" cy="28575"/>
            </a:xfrm>
            <a:custGeom>
              <a:avLst/>
              <a:gdLst>
                <a:gd name="T0" fmla="*/ 3 w 5"/>
                <a:gd name="T1" fmla="*/ 7 h 8"/>
                <a:gd name="T2" fmla="*/ 4 w 5"/>
                <a:gd name="T3" fmla="*/ 6 h 8"/>
                <a:gd name="T4" fmla="*/ 5 w 5"/>
                <a:gd name="T5" fmla="*/ 5 h 8"/>
                <a:gd name="T6" fmla="*/ 5 w 5"/>
                <a:gd name="T7" fmla="*/ 5 h 8"/>
                <a:gd name="T8" fmla="*/ 3 w 5"/>
                <a:gd name="T9" fmla="*/ 3 h 8"/>
                <a:gd name="T10" fmla="*/ 4 w 5"/>
                <a:gd name="T11" fmla="*/ 1 h 8"/>
                <a:gd name="T12" fmla="*/ 2 w 5"/>
                <a:gd name="T13" fmla="*/ 0 h 8"/>
                <a:gd name="T14" fmla="*/ 0 w 5"/>
                <a:gd name="T15" fmla="*/ 1 h 8"/>
                <a:gd name="T16" fmla="*/ 1 w 5"/>
                <a:gd name="T17" fmla="*/ 3 h 8"/>
                <a:gd name="T18" fmla="*/ 1 w 5"/>
                <a:gd name="T19" fmla="*/ 6 h 8"/>
                <a:gd name="T20" fmla="*/ 3 w 5"/>
                <a:gd name="T21" fmla="*/ 8 h 8"/>
                <a:gd name="T22" fmla="*/ 3 w 5"/>
                <a:gd name="T23"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 h="8">
                  <a:moveTo>
                    <a:pt x="3" y="7"/>
                  </a:moveTo>
                  <a:cubicBezTo>
                    <a:pt x="4" y="7"/>
                    <a:pt x="3" y="6"/>
                    <a:pt x="4" y="6"/>
                  </a:cubicBezTo>
                  <a:cubicBezTo>
                    <a:pt x="4" y="6"/>
                    <a:pt x="5" y="5"/>
                    <a:pt x="5" y="5"/>
                  </a:cubicBezTo>
                  <a:cubicBezTo>
                    <a:pt x="5" y="5"/>
                    <a:pt x="5" y="5"/>
                    <a:pt x="5" y="5"/>
                  </a:cubicBezTo>
                  <a:cubicBezTo>
                    <a:pt x="4" y="4"/>
                    <a:pt x="3" y="4"/>
                    <a:pt x="3" y="3"/>
                  </a:cubicBezTo>
                  <a:cubicBezTo>
                    <a:pt x="3" y="3"/>
                    <a:pt x="3" y="1"/>
                    <a:pt x="4" y="1"/>
                  </a:cubicBezTo>
                  <a:cubicBezTo>
                    <a:pt x="3" y="0"/>
                    <a:pt x="2" y="0"/>
                    <a:pt x="2" y="0"/>
                  </a:cubicBezTo>
                  <a:cubicBezTo>
                    <a:pt x="1" y="0"/>
                    <a:pt x="1" y="0"/>
                    <a:pt x="0" y="1"/>
                  </a:cubicBezTo>
                  <a:cubicBezTo>
                    <a:pt x="1" y="2"/>
                    <a:pt x="2" y="2"/>
                    <a:pt x="1" y="3"/>
                  </a:cubicBezTo>
                  <a:cubicBezTo>
                    <a:pt x="0" y="3"/>
                    <a:pt x="0" y="6"/>
                    <a:pt x="1" y="6"/>
                  </a:cubicBezTo>
                  <a:cubicBezTo>
                    <a:pt x="2" y="7"/>
                    <a:pt x="2" y="8"/>
                    <a:pt x="3" y="8"/>
                  </a:cubicBezTo>
                  <a:cubicBezTo>
                    <a:pt x="3" y="8"/>
                    <a:pt x="3" y="7"/>
                    <a:pt x="3" y="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2" name="Freeform 249">
              <a:extLst>
                <a:ext uri="{FF2B5EF4-FFF2-40B4-BE49-F238E27FC236}">
                  <a16:creationId xmlns:a16="http://schemas.microsoft.com/office/drawing/2014/main" id="{4E973AEB-633B-4DF6-B781-420C2B999919}"/>
                </a:ext>
              </a:extLst>
            </p:cNvPr>
            <p:cNvSpPr>
              <a:spLocks/>
            </p:cNvSpPr>
            <p:nvPr/>
          </p:nvSpPr>
          <p:spPr bwMode="auto">
            <a:xfrm>
              <a:off x="-3441700" y="1781175"/>
              <a:ext cx="61912" cy="28575"/>
            </a:xfrm>
            <a:custGeom>
              <a:avLst/>
              <a:gdLst>
                <a:gd name="T0" fmla="*/ 14 w 17"/>
                <a:gd name="T1" fmla="*/ 0 h 8"/>
                <a:gd name="T2" fmla="*/ 12 w 17"/>
                <a:gd name="T3" fmla="*/ 0 h 8"/>
                <a:gd name="T4" fmla="*/ 12 w 17"/>
                <a:gd name="T5" fmla="*/ 1 h 8"/>
                <a:gd name="T6" fmla="*/ 10 w 17"/>
                <a:gd name="T7" fmla="*/ 1 h 8"/>
                <a:gd name="T8" fmla="*/ 9 w 17"/>
                <a:gd name="T9" fmla="*/ 2 h 8"/>
                <a:gd name="T10" fmla="*/ 8 w 17"/>
                <a:gd name="T11" fmla="*/ 3 h 8"/>
                <a:gd name="T12" fmla="*/ 7 w 17"/>
                <a:gd name="T13" fmla="*/ 4 h 8"/>
                <a:gd name="T14" fmla="*/ 4 w 17"/>
                <a:gd name="T15" fmla="*/ 4 h 8"/>
                <a:gd name="T16" fmla="*/ 3 w 17"/>
                <a:gd name="T17" fmla="*/ 4 h 8"/>
                <a:gd name="T18" fmla="*/ 2 w 17"/>
                <a:gd name="T19" fmla="*/ 5 h 8"/>
                <a:gd name="T20" fmla="*/ 0 w 17"/>
                <a:gd name="T21" fmla="*/ 4 h 8"/>
                <a:gd name="T22" fmla="*/ 0 w 17"/>
                <a:gd name="T23" fmla="*/ 6 h 8"/>
                <a:gd name="T24" fmla="*/ 1 w 17"/>
                <a:gd name="T25" fmla="*/ 6 h 8"/>
                <a:gd name="T26" fmla="*/ 3 w 17"/>
                <a:gd name="T27" fmla="*/ 6 h 8"/>
                <a:gd name="T28" fmla="*/ 4 w 17"/>
                <a:gd name="T29" fmla="*/ 6 h 8"/>
                <a:gd name="T30" fmla="*/ 6 w 17"/>
                <a:gd name="T31" fmla="*/ 6 h 8"/>
                <a:gd name="T32" fmla="*/ 6 w 17"/>
                <a:gd name="T33" fmla="*/ 7 h 8"/>
                <a:gd name="T34" fmla="*/ 9 w 17"/>
                <a:gd name="T35" fmla="*/ 7 h 8"/>
                <a:gd name="T36" fmla="*/ 11 w 17"/>
                <a:gd name="T37" fmla="*/ 8 h 8"/>
                <a:gd name="T38" fmla="*/ 13 w 17"/>
                <a:gd name="T39" fmla="*/ 7 h 8"/>
                <a:gd name="T40" fmla="*/ 15 w 17"/>
                <a:gd name="T41" fmla="*/ 6 h 8"/>
                <a:gd name="T42" fmla="*/ 15 w 17"/>
                <a:gd name="T43" fmla="*/ 6 h 8"/>
                <a:gd name="T44" fmla="*/ 15 w 17"/>
                <a:gd name="T45" fmla="*/ 6 h 8"/>
                <a:gd name="T46" fmla="*/ 15 w 17"/>
                <a:gd name="T47" fmla="*/ 5 h 8"/>
                <a:gd name="T48" fmla="*/ 16 w 17"/>
                <a:gd name="T49" fmla="*/ 4 h 8"/>
                <a:gd name="T50" fmla="*/ 17 w 17"/>
                <a:gd name="T51" fmla="*/ 3 h 8"/>
                <a:gd name="T52" fmla="*/ 17 w 17"/>
                <a:gd name="T53" fmla="*/ 3 h 8"/>
                <a:gd name="T54" fmla="*/ 16 w 17"/>
                <a:gd name="T55" fmla="*/ 1 h 8"/>
                <a:gd name="T56" fmla="*/ 14 w 17"/>
                <a:gd name="T5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 h="8">
                  <a:moveTo>
                    <a:pt x="14" y="0"/>
                  </a:moveTo>
                  <a:cubicBezTo>
                    <a:pt x="14" y="0"/>
                    <a:pt x="12" y="0"/>
                    <a:pt x="12" y="0"/>
                  </a:cubicBezTo>
                  <a:cubicBezTo>
                    <a:pt x="12" y="0"/>
                    <a:pt x="12" y="0"/>
                    <a:pt x="12" y="1"/>
                  </a:cubicBezTo>
                  <a:cubicBezTo>
                    <a:pt x="12" y="1"/>
                    <a:pt x="11" y="1"/>
                    <a:pt x="10" y="1"/>
                  </a:cubicBezTo>
                  <a:cubicBezTo>
                    <a:pt x="10" y="1"/>
                    <a:pt x="9" y="1"/>
                    <a:pt x="9" y="2"/>
                  </a:cubicBezTo>
                  <a:cubicBezTo>
                    <a:pt x="8" y="2"/>
                    <a:pt x="7" y="2"/>
                    <a:pt x="8" y="3"/>
                  </a:cubicBezTo>
                  <a:cubicBezTo>
                    <a:pt x="8" y="4"/>
                    <a:pt x="7" y="4"/>
                    <a:pt x="7" y="4"/>
                  </a:cubicBezTo>
                  <a:cubicBezTo>
                    <a:pt x="6" y="4"/>
                    <a:pt x="5" y="4"/>
                    <a:pt x="4" y="4"/>
                  </a:cubicBezTo>
                  <a:cubicBezTo>
                    <a:pt x="4" y="5"/>
                    <a:pt x="3" y="5"/>
                    <a:pt x="3" y="4"/>
                  </a:cubicBezTo>
                  <a:cubicBezTo>
                    <a:pt x="3" y="4"/>
                    <a:pt x="2" y="4"/>
                    <a:pt x="2" y="5"/>
                  </a:cubicBezTo>
                  <a:cubicBezTo>
                    <a:pt x="1" y="5"/>
                    <a:pt x="1" y="4"/>
                    <a:pt x="0" y="4"/>
                  </a:cubicBezTo>
                  <a:cubicBezTo>
                    <a:pt x="0" y="4"/>
                    <a:pt x="0" y="5"/>
                    <a:pt x="0" y="6"/>
                  </a:cubicBezTo>
                  <a:cubicBezTo>
                    <a:pt x="0" y="6"/>
                    <a:pt x="1" y="6"/>
                    <a:pt x="1" y="6"/>
                  </a:cubicBezTo>
                  <a:cubicBezTo>
                    <a:pt x="2" y="6"/>
                    <a:pt x="2" y="6"/>
                    <a:pt x="3" y="6"/>
                  </a:cubicBezTo>
                  <a:cubicBezTo>
                    <a:pt x="3" y="7"/>
                    <a:pt x="4" y="6"/>
                    <a:pt x="4" y="6"/>
                  </a:cubicBezTo>
                  <a:cubicBezTo>
                    <a:pt x="4" y="6"/>
                    <a:pt x="6" y="6"/>
                    <a:pt x="6" y="6"/>
                  </a:cubicBezTo>
                  <a:cubicBezTo>
                    <a:pt x="6" y="6"/>
                    <a:pt x="6" y="7"/>
                    <a:pt x="6" y="7"/>
                  </a:cubicBezTo>
                  <a:cubicBezTo>
                    <a:pt x="7" y="7"/>
                    <a:pt x="8" y="7"/>
                    <a:pt x="9" y="7"/>
                  </a:cubicBezTo>
                  <a:cubicBezTo>
                    <a:pt x="9" y="7"/>
                    <a:pt x="11" y="8"/>
                    <a:pt x="11" y="8"/>
                  </a:cubicBezTo>
                  <a:cubicBezTo>
                    <a:pt x="12" y="8"/>
                    <a:pt x="12" y="7"/>
                    <a:pt x="13" y="7"/>
                  </a:cubicBezTo>
                  <a:cubicBezTo>
                    <a:pt x="14" y="7"/>
                    <a:pt x="15" y="6"/>
                    <a:pt x="15" y="6"/>
                  </a:cubicBezTo>
                  <a:cubicBezTo>
                    <a:pt x="15" y="6"/>
                    <a:pt x="15" y="6"/>
                    <a:pt x="15" y="6"/>
                  </a:cubicBezTo>
                  <a:cubicBezTo>
                    <a:pt x="15" y="6"/>
                    <a:pt x="15" y="6"/>
                    <a:pt x="15" y="6"/>
                  </a:cubicBezTo>
                  <a:cubicBezTo>
                    <a:pt x="15" y="6"/>
                    <a:pt x="15" y="5"/>
                    <a:pt x="15" y="5"/>
                  </a:cubicBezTo>
                  <a:cubicBezTo>
                    <a:pt x="16" y="4"/>
                    <a:pt x="15" y="4"/>
                    <a:pt x="16" y="4"/>
                  </a:cubicBezTo>
                  <a:cubicBezTo>
                    <a:pt x="16" y="4"/>
                    <a:pt x="17" y="4"/>
                    <a:pt x="17" y="3"/>
                  </a:cubicBezTo>
                  <a:cubicBezTo>
                    <a:pt x="17" y="3"/>
                    <a:pt x="17" y="3"/>
                    <a:pt x="17" y="3"/>
                  </a:cubicBezTo>
                  <a:cubicBezTo>
                    <a:pt x="17" y="2"/>
                    <a:pt x="16" y="1"/>
                    <a:pt x="16" y="1"/>
                  </a:cubicBezTo>
                  <a:cubicBezTo>
                    <a:pt x="16" y="1"/>
                    <a:pt x="15" y="1"/>
                    <a:pt x="14"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3" name="Freeform 250">
              <a:extLst>
                <a:ext uri="{FF2B5EF4-FFF2-40B4-BE49-F238E27FC236}">
                  <a16:creationId xmlns:a16="http://schemas.microsoft.com/office/drawing/2014/main" id="{576CFD38-C29D-4BAF-92C9-06253BEFC279}"/>
                </a:ext>
              </a:extLst>
            </p:cNvPr>
            <p:cNvSpPr>
              <a:spLocks/>
            </p:cNvSpPr>
            <p:nvPr/>
          </p:nvSpPr>
          <p:spPr bwMode="auto">
            <a:xfrm>
              <a:off x="-3387725" y="1784350"/>
              <a:ext cx="55562" cy="28575"/>
            </a:xfrm>
            <a:custGeom>
              <a:avLst/>
              <a:gdLst>
                <a:gd name="T0" fmla="*/ 14 w 15"/>
                <a:gd name="T1" fmla="*/ 1 h 8"/>
                <a:gd name="T2" fmla="*/ 14 w 15"/>
                <a:gd name="T3" fmla="*/ 1 h 8"/>
                <a:gd name="T4" fmla="*/ 12 w 15"/>
                <a:gd name="T5" fmla="*/ 1 h 8"/>
                <a:gd name="T6" fmla="*/ 10 w 15"/>
                <a:gd name="T7" fmla="*/ 0 h 8"/>
                <a:gd name="T8" fmla="*/ 8 w 15"/>
                <a:gd name="T9" fmla="*/ 1 h 8"/>
                <a:gd name="T10" fmla="*/ 6 w 15"/>
                <a:gd name="T11" fmla="*/ 2 h 8"/>
                <a:gd name="T12" fmla="*/ 2 w 15"/>
                <a:gd name="T13" fmla="*/ 2 h 8"/>
                <a:gd name="T14" fmla="*/ 2 w 15"/>
                <a:gd name="T15" fmla="*/ 2 h 8"/>
                <a:gd name="T16" fmla="*/ 2 w 15"/>
                <a:gd name="T17" fmla="*/ 2 h 8"/>
                <a:gd name="T18" fmla="*/ 1 w 15"/>
                <a:gd name="T19" fmla="*/ 3 h 8"/>
                <a:gd name="T20" fmla="*/ 0 w 15"/>
                <a:gd name="T21" fmla="*/ 4 h 8"/>
                <a:gd name="T22" fmla="*/ 0 w 15"/>
                <a:gd name="T23" fmla="*/ 5 h 8"/>
                <a:gd name="T24" fmla="*/ 0 w 15"/>
                <a:gd name="T25" fmla="*/ 5 h 8"/>
                <a:gd name="T26" fmla="*/ 0 w 15"/>
                <a:gd name="T27" fmla="*/ 6 h 8"/>
                <a:gd name="T28" fmla="*/ 0 w 15"/>
                <a:gd name="T29" fmla="*/ 6 h 8"/>
                <a:gd name="T30" fmla="*/ 2 w 15"/>
                <a:gd name="T31" fmla="*/ 8 h 8"/>
                <a:gd name="T32" fmla="*/ 5 w 15"/>
                <a:gd name="T33" fmla="*/ 8 h 8"/>
                <a:gd name="T34" fmla="*/ 8 w 15"/>
                <a:gd name="T35" fmla="*/ 7 h 8"/>
                <a:gd name="T36" fmla="*/ 9 w 15"/>
                <a:gd name="T37" fmla="*/ 7 h 8"/>
                <a:gd name="T38" fmla="*/ 9 w 15"/>
                <a:gd name="T39" fmla="*/ 8 h 8"/>
                <a:gd name="T40" fmla="*/ 11 w 15"/>
                <a:gd name="T41" fmla="*/ 7 h 8"/>
                <a:gd name="T42" fmla="*/ 13 w 15"/>
                <a:gd name="T43" fmla="*/ 3 h 8"/>
                <a:gd name="T44" fmla="*/ 14 w 15"/>
                <a:gd name="T45" fmla="*/ 2 h 8"/>
                <a:gd name="T46" fmla="*/ 14 w 15"/>
                <a:gd name="T47" fmla="*/ 1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5" h="8">
                  <a:moveTo>
                    <a:pt x="14" y="1"/>
                  </a:moveTo>
                  <a:cubicBezTo>
                    <a:pt x="14" y="1"/>
                    <a:pt x="14" y="1"/>
                    <a:pt x="14" y="1"/>
                  </a:cubicBezTo>
                  <a:cubicBezTo>
                    <a:pt x="13" y="1"/>
                    <a:pt x="12" y="1"/>
                    <a:pt x="12" y="1"/>
                  </a:cubicBezTo>
                  <a:cubicBezTo>
                    <a:pt x="12" y="0"/>
                    <a:pt x="10" y="0"/>
                    <a:pt x="10" y="0"/>
                  </a:cubicBezTo>
                  <a:cubicBezTo>
                    <a:pt x="10" y="0"/>
                    <a:pt x="8" y="1"/>
                    <a:pt x="8" y="1"/>
                  </a:cubicBezTo>
                  <a:cubicBezTo>
                    <a:pt x="8" y="1"/>
                    <a:pt x="6" y="1"/>
                    <a:pt x="6" y="2"/>
                  </a:cubicBezTo>
                  <a:cubicBezTo>
                    <a:pt x="6" y="3"/>
                    <a:pt x="3" y="3"/>
                    <a:pt x="2" y="2"/>
                  </a:cubicBezTo>
                  <a:cubicBezTo>
                    <a:pt x="2" y="2"/>
                    <a:pt x="2" y="2"/>
                    <a:pt x="2" y="2"/>
                  </a:cubicBezTo>
                  <a:cubicBezTo>
                    <a:pt x="2" y="2"/>
                    <a:pt x="2" y="2"/>
                    <a:pt x="2" y="2"/>
                  </a:cubicBezTo>
                  <a:cubicBezTo>
                    <a:pt x="2" y="3"/>
                    <a:pt x="1" y="3"/>
                    <a:pt x="1" y="3"/>
                  </a:cubicBezTo>
                  <a:cubicBezTo>
                    <a:pt x="0" y="3"/>
                    <a:pt x="1" y="3"/>
                    <a:pt x="0" y="4"/>
                  </a:cubicBezTo>
                  <a:cubicBezTo>
                    <a:pt x="0" y="4"/>
                    <a:pt x="0" y="5"/>
                    <a:pt x="0" y="5"/>
                  </a:cubicBezTo>
                  <a:cubicBezTo>
                    <a:pt x="0" y="5"/>
                    <a:pt x="0" y="5"/>
                    <a:pt x="0" y="5"/>
                  </a:cubicBezTo>
                  <a:cubicBezTo>
                    <a:pt x="0" y="5"/>
                    <a:pt x="0" y="6"/>
                    <a:pt x="0" y="6"/>
                  </a:cubicBezTo>
                  <a:cubicBezTo>
                    <a:pt x="0" y="6"/>
                    <a:pt x="0" y="6"/>
                    <a:pt x="0" y="6"/>
                  </a:cubicBezTo>
                  <a:cubicBezTo>
                    <a:pt x="1" y="7"/>
                    <a:pt x="2" y="7"/>
                    <a:pt x="2" y="8"/>
                  </a:cubicBezTo>
                  <a:cubicBezTo>
                    <a:pt x="3" y="8"/>
                    <a:pt x="4" y="8"/>
                    <a:pt x="5" y="8"/>
                  </a:cubicBezTo>
                  <a:cubicBezTo>
                    <a:pt x="5" y="8"/>
                    <a:pt x="8" y="7"/>
                    <a:pt x="8" y="7"/>
                  </a:cubicBezTo>
                  <a:cubicBezTo>
                    <a:pt x="8" y="7"/>
                    <a:pt x="8" y="7"/>
                    <a:pt x="9" y="7"/>
                  </a:cubicBezTo>
                  <a:cubicBezTo>
                    <a:pt x="9" y="8"/>
                    <a:pt x="9" y="8"/>
                    <a:pt x="9" y="8"/>
                  </a:cubicBezTo>
                  <a:cubicBezTo>
                    <a:pt x="10" y="7"/>
                    <a:pt x="10" y="7"/>
                    <a:pt x="11" y="7"/>
                  </a:cubicBezTo>
                  <a:cubicBezTo>
                    <a:pt x="12" y="6"/>
                    <a:pt x="13" y="3"/>
                    <a:pt x="13" y="3"/>
                  </a:cubicBezTo>
                  <a:cubicBezTo>
                    <a:pt x="13" y="3"/>
                    <a:pt x="14" y="2"/>
                    <a:pt x="14" y="2"/>
                  </a:cubicBezTo>
                  <a:cubicBezTo>
                    <a:pt x="15" y="2"/>
                    <a:pt x="15" y="2"/>
                    <a:pt x="14"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4" name="Freeform 251">
              <a:extLst>
                <a:ext uri="{FF2B5EF4-FFF2-40B4-BE49-F238E27FC236}">
                  <a16:creationId xmlns:a16="http://schemas.microsoft.com/office/drawing/2014/main" id="{3A7A1058-8C5A-49CA-AD89-79C7992C2305}"/>
                </a:ext>
              </a:extLst>
            </p:cNvPr>
            <p:cNvSpPr>
              <a:spLocks/>
            </p:cNvSpPr>
            <p:nvPr/>
          </p:nvSpPr>
          <p:spPr bwMode="auto">
            <a:xfrm>
              <a:off x="-3419475" y="1758950"/>
              <a:ext cx="53975" cy="25400"/>
            </a:xfrm>
            <a:custGeom>
              <a:avLst/>
              <a:gdLst>
                <a:gd name="T0" fmla="*/ 14 w 15"/>
                <a:gd name="T1" fmla="*/ 3 h 7"/>
                <a:gd name="T2" fmla="*/ 12 w 15"/>
                <a:gd name="T3" fmla="*/ 3 h 7"/>
                <a:gd name="T4" fmla="*/ 12 w 15"/>
                <a:gd name="T5" fmla="*/ 2 h 7"/>
                <a:gd name="T6" fmla="*/ 10 w 15"/>
                <a:gd name="T7" fmla="*/ 2 h 7"/>
                <a:gd name="T8" fmla="*/ 9 w 15"/>
                <a:gd name="T9" fmla="*/ 2 h 7"/>
                <a:gd name="T10" fmla="*/ 8 w 15"/>
                <a:gd name="T11" fmla="*/ 0 h 7"/>
                <a:gd name="T12" fmla="*/ 6 w 15"/>
                <a:gd name="T13" fmla="*/ 0 h 7"/>
                <a:gd name="T14" fmla="*/ 6 w 15"/>
                <a:gd name="T15" fmla="*/ 0 h 7"/>
                <a:gd name="T16" fmla="*/ 5 w 15"/>
                <a:gd name="T17" fmla="*/ 0 h 7"/>
                <a:gd name="T18" fmla="*/ 3 w 15"/>
                <a:gd name="T19" fmla="*/ 1 h 7"/>
                <a:gd name="T20" fmla="*/ 1 w 15"/>
                <a:gd name="T21" fmla="*/ 2 h 7"/>
                <a:gd name="T22" fmla="*/ 1 w 15"/>
                <a:gd name="T23" fmla="*/ 3 h 7"/>
                <a:gd name="T24" fmla="*/ 1 w 15"/>
                <a:gd name="T25" fmla="*/ 5 h 7"/>
                <a:gd name="T26" fmla="*/ 4 w 15"/>
                <a:gd name="T27" fmla="*/ 7 h 7"/>
                <a:gd name="T28" fmla="*/ 4 w 15"/>
                <a:gd name="T29" fmla="*/ 7 h 7"/>
                <a:gd name="T30" fmla="*/ 6 w 15"/>
                <a:gd name="T31" fmla="*/ 7 h 7"/>
                <a:gd name="T32" fmla="*/ 6 w 15"/>
                <a:gd name="T33" fmla="*/ 6 h 7"/>
                <a:gd name="T34" fmla="*/ 8 w 15"/>
                <a:gd name="T35" fmla="*/ 6 h 7"/>
                <a:gd name="T36" fmla="*/ 10 w 15"/>
                <a:gd name="T37" fmla="*/ 7 h 7"/>
                <a:gd name="T38" fmla="*/ 10 w 15"/>
                <a:gd name="T39" fmla="*/ 7 h 7"/>
                <a:gd name="T40" fmla="*/ 11 w 15"/>
                <a:gd name="T41" fmla="*/ 6 h 7"/>
                <a:gd name="T42" fmla="*/ 13 w 15"/>
                <a:gd name="T43" fmla="*/ 5 h 7"/>
                <a:gd name="T44" fmla="*/ 15 w 15"/>
                <a:gd name="T45" fmla="*/ 4 h 7"/>
                <a:gd name="T46" fmla="*/ 14 w 15"/>
                <a:gd name="T47" fmla="*/ 3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5" h="7">
                  <a:moveTo>
                    <a:pt x="14" y="3"/>
                  </a:moveTo>
                  <a:cubicBezTo>
                    <a:pt x="13" y="3"/>
                    <a:pt x="12" y="3"/>
                    <a:pt x="12" y="3"/>
                  </a:cubicBezTo>
                  <a:cubicBezTo>
                    <a:pt x="12" y="2"/>
                    <a:pt x="12" y="2"/>
                    <a:pt x="12" y="2"/>
                  </a:cubicBezTo>
                  <a:cubicBezTo>
                    <a:pt x="11" y="2"/>
                    <a:pt x="11" y="2"/>
                    <a:pt x="10" y="2"/>
                  </a:cubicBezTo>
                  <a:cubicBezTo>
                    <a:pt x="10" y="3"/>
                    <a:pt x="9" y="2"/>
                    <a:pt x="9" y="2"/>
                  </a:cubicBezTo>
                  <a:cubicBezTo>
                    <a:pt x="9" y="1"/>
                    <a:pt x="9" y="1"/>
                    <a:pt x="8" y="0"/>
                  </a:cubicBezTo>
                  <a:cubicBezTo>
                    <a:pt x="7" y="0"/>
                    <a:pt x="7" y="0"/>
                    <a:pt x="6" y="0"/>
                  </a:cubicBezTo>
                  <a:cubicBezTo>
                    <a:pt x="6" y="0"/>
                    <a:pt x="6" y="0"/>
                    <a:pt x="6" y="0"/>
                  </a:cubicBezTo>
                  <a:cubicBezTo>
                    <a:pt x="6" y="0"/>
                    <a:pt x="5" y="0"/>
                    <a:pt x="5" y="0"/>
                  </a:cubicBezTo>
                  <a:cubicBezTo>
                    <a:pt x="5" y="0"/>
                    <a:pt x="4" y="0"/>
                    <a:pt x="3" y="1"/>
                  </a:cubicBezTo>
                  <a:cubicBezTo>
                    <a:pt x="2" y="1"/>
                    <a:pt x="1" y="2"/>
                    <a:pt x="1" y="2"/>
                  </a:cubicBezTo>
                  <a:cubicBezTo>
                    <a:pt x="0" y="2"/>
                    <a:pt x="0" y="3"/>
                    <a:pt x="1" y="3"/>
                  </a:cubicBezTo>
                  <a:cubicBezTo>
                    <a:pt x="1" y="3"/>
                    <a:pt x="1" y="5"/>
                    <a:pt x="1" y="5"/>
                  </a:cubicBezTo>
                  <a:cubicBezTo>
                    <a:pt x="2" y="5"/>
                    <a:pt x="4" y="6"/>
                    <a:pt x="4" y="7"/>
                  </a:cubicBezTo>
                  <a:cubicBezTo>
                    <a:pt x="4" y="7"/>
                    <a:pt x="4" y="7"/>
                    <a:pt x="4" y="7"/>
                  </a:cubicBezTo>
                  <a:cubicBezTo>
                    <a:pt x="5" y="7"/>
                    <a:pt x="6" y="7"/>
                    <a:pt x="6" y="7"/>
                  </a:cubicBezTo>
                  <a:cubicBezTo>
                    <a:pt x="6" y="6"/>
                    <a:pt x="6" y="6"/>
                    <a:pt x="6" y="6"/>
                  </a:cubicBezTo>
                  <a:cubicBezTo>
                    <a:pt x="6" y="6"/>
                    <a:pt x="8" y="6"/>
                    <a:pt x="8" y="6"/>
                  </a:cubicBezTo>
                  <a:cubicBezTo>
                    <a:pt x="9" y="7"/>
                    <a:pt x="10" y="7"/>
                    <a:pt x="10" y="7"/>
                  </a:cubicBezTo>
                  <a:cubicBezTo>
                    <a:pt x="10" y="7"/>
                    <a:pt x="10" y="7"/>
                    <a:pt x="10" y="7"/>
                  </a:cubicBezTo>
                  <a:cubicBezTo>
                    <a:pt x="11" y="7"/>
                    <a:pt x="11" y="6"/>
                    <a:pt x="11" y="6"/>
                  </a:cubicBezTo>
                  <a:cubicBezTo>
                    <a:pt x="12" y="6"/>
                    <a:pt x="13" y="6"/>
                    <a:pt x="13" y="5"/>
                  </a:cubicBezTo>
                  <a:cubicBezTo>
                    <a:pt x="14" y="5"/>
                    <a:pt x="14" y="4"/>
                    <a:pt x="15" y="4"/>
                  </a:cubicBezTo>
                  <a:cubicBezTo>
                    <a:pt x="14" y="4"/>
                    <a:pt x="14" y="3"/>
                    <a:pt x="14"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5" name="Freeform 252">
              <a:extLst>
                <a:ext uri="{FF2B5EF4-FFF2-40B4-BE49-F238E27FC236}">
                  <a16:creationId xmlns:a16="http://schemas.microsoft.com/office/drawing/2014/main" id="{542723FE-C2A9-4C82-8B16-1EB1778428A8}"/>
                </a:ext>
              </a:extLst>
            </p:cNvPr>
            <p:cNvSpPr>
              <a:spLocks/>
            </p:cNvSpPr>
            <p:nvPr/>
          </p:nvSpPr>
          <p:spPr bwMode="auto">
            <a:xfrm>
              <a:off x="-3382963" y="1773238"/>
              <a:ext cx="46037" cy="22225"/>
            </a:xfrm>
            <a:custGeom>
              <a:avLst/>
              <a:gdLst>
                <a:gd name="T0" fmla="*/ 10 w 13"/>
                <a:gd name="T1" fmla="*/ 1 h 6"/>
                <a:gd name="T2" fmla="*/ 8 w 13"/>
                <a:gd name="T3" fmla="*/ 1 h 6"/>
                <a:gd name="T4" fmla="*/ 6 w 13"/>
                <a:gd name="T5" fmla="*/ 0 h 6"/>
                <a:gd name="T6" fmla="*/ 5 w 13"/>
                <a:gd name="T7" fmla="*/ 0 h 6"/>
                <a:gd name="T8" fmla="*/ 5 w 13"/>
                <a:gd name="T9" fmla="*/ 0 h 6"/>
                <a:gd name="T10" fmla="*/ 3 w 13"/>
                <a:gd name="T11" fmla="*/ 1 h 6"/>
                <a:gd name="T12" fmla="*/ 1 w 13"/>
                <a:gd name="T13" fmla="*/ 2 h 6"/>
                <a:gd name="T14" fmla="*/ 0 w 13"/>
                <a:gd name="T15" fmla="*/ 3 h 6"/>
                <a:gd name="T16" fmla="*/ 1 w 13"/>
                <a:gd name="T17" fmla="*/ 5 h 6"/>
                <a:gd name="T18" fmla="*/ 5 w 13"/>
                <a:gd name="T19" fmla="*/ 5 h 6"/>
                <a:gd name="T20" fmla="*/ 7 w 13"/>
                <a:gd name="T21" fmla="*/ 4 h 6"/>
                <a:gd name="T22" fmla="*/ 9 w 13"/>
                <a:gd name="T23" fmla="*/ 3 h 6"/>
                <a:gd name="T24" fmla="*/ 11 w 13"/>
                <a:gd name="T25" fmla="*/ 4 h 6"/>
                <a:gd name="T26" fmla="*/ 13 w 13"/>
                <a:gd name="T27" fmla="*/ 4 h 6"/>
                <a:gd name="T28" fmla="*/ 12 w 13"/>
                <a:gd name="T29" fmla="*/ 3 h 6"/>
                <a:gd name="T30" fmla="*/ 13 w 13"/>
                <a:gd name="T31" fmla="*/ 2 h 6"/>
                <a:gd name="T32" fmla="*/ 13 w 13"/>
                <a:gd name="T33" fmla="*/ 1 h 6"/>
                <a:gd name="T34" fmla="*/ 12 w 13"/>
                <a:gd name="T35" fmla="*/ 1 h 6"/>
                <a:gd name="T36" fmla="*/ 10 w 13"/>
                <a:gd name="T37"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 h="6">
                  <a:moveTo>
                    <a:pt x="10" y="1"/>
                  </a:moveTo>
                  <a:cubicBezTo>
                    <a:pt x="9" y="1"/>
                    <a:pt x="9" y="0"/>
                    <a:pt x="8" y="1"/>
                  </a:cubicBezTo>
                  <a:cubicBezTo>
                    <a:pt x="8" y="1"/>
                    <a:pt x="7" y="1"/>
                    <a:pt x="6" y="0"/>
                  </a:cubicBezTo>
                  <a:cubicBezTo>
                    <a:pt x="6" y="0"/>
                    <a:pt x="5" y="1"/>
                    <a:pt x="5" y="0"/>
                  </a:cubicBezTo>
                  <a:cubicBezTo>
                    <a:pt x="5" y="0"/>
                    <a:pt x="5" y="0"/>
                    <a:pt x="5" y="0"/>
                  </a:cubicBezTo>
                  <a:cubicBezTo>
                    <a:pt x="4" y="0"/>
                    <a:pt x="4" y="1"/>
                    <a:pt x="3" y="1"/>
                  </a:cubicBezTo>
                  <a:cubicBezTo>
                    <a:pt x="3" y="2"/>
                    <a:pt x="2" y="2"/>
                    <a:pt x="1" y="2"/>
                  </a:cubicBezTo>
                  <a:cubicBezTo>
                    <a:pt x="1" y="2"/>
                    <a:pt x="1" y="3"/>
                    <a:pt x="0" y="3"/>
                  </a:cubicBezTo>
                  <a:cubicBezTo>
                    <a:pt x="1" y="4"/>
                    <a:pt x="1" y="5"/>
                    <a:pt x="1" y="5"/>
                  </a:cubicBezTo>
                  <a:cubicBezTo>
                    <a:pt x="2" y="6"/>
                    <a:pt x="5" y="6"/>
                    <a:pt x="5" y="5"/>
                  </a:cubicBezTo>
                  <a:cubicBezTo>
                    <a:pt x="5" y="4"/>
                    <a:pt x="7" y="4"/>
                    <a:pt x="7" y="4"/>
                  </a:cubicBezTo>
                  <a:cubicBezTo>
                    <a:pt x="7" y="4"/>
                    <a:pt x="9" y="3"/>
                    <a:pt x="9" y="3"/>
                  </a:cubicBezTo>
                  <a:cubicBezTo>
                    <a:pt x="9" y="3"/>
                    <a:pt x="11" y="3"/>
                    <a:pt x="11" y="4"/>
                  </a:cubicBezTo>
                  <a:cubicBezTo>
                    <a:pt x="11" y="4"/>
                    <a:pt x="12" y="4"/>
                    <a:pt x="13" y="4"/>
                  </a:cubicBezTo>
                  <a:cubicBezTo>
                    <a:pt x="12" y="4"/>
                    <a:pt x="12" y="3"/>
                    <a:pt x="12" y="3"/>
                  </a:cubicBezTo>
                  <a:cubicBezTo>
                    <a:pt x="12" y="3"/>
                    <a:pt x="13" y="2"/>
                    <a:pt x="13" y="2"/>
                  </a:cubicBezTo>
                  <a:cubicBezTo>
                    <a:pt x="13" y="2"/>
                    <a:pt x="13" y="1"/>
                    <a:pt x="13" y="1"/>
                  </a:cubicBezTo>
                  <a:cubicBezTo>
                    <a:pt x="13" y="1"/>
                    <a:pt x="12" y="1"/>
                    <a:pt x="12" y="1"/>
                  </a:cubicBezTo>
                  <a:cubicBezTo>
                    <a:pt x="12" y="1"/>
                    <a:pt x="11" y="1"/>
                    <a:pt x="10"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6" name="Freeform 253">
              <a:extLst>
                <a:ext uri="{FF2B5EF4-FFF2-40B4-BE49-F238E27FC236}">
                  <a16:creationId xmlns:a16="http://schemas.microsoft.com/office/drawing/2014/main" id="{E429CF3D-0EEF-4B5C-A294-77C33A0DE007}"/>
                </a:ext>
              </a:extLst>
            </p:cNvPr>
            <p:cNvSpPr>
              <a:spLocks/>
            </p:cNvSpPr>
            <p:nvPr/>
          </p:nvSpPr>
          <p:spPr bwMode="auto">
            <a:xfrm>
              <a:off x="-3603625" y="1852613"/>
              <a:ext cx="28575" cy="50800"/>
            </a:xfrm>
            <a:custGeom>
              <a:avLst/>
              <a:gdLst>
                <a:gd name="T0" fmla="*/ 6 w 8"/>
                <a:gd name="T1" fmla="*/ 12 h 14"/>
                <a:gd name="T2" fmla="*/ 5 w 8"/>
                <a:gd name="T3" fmla="*/ 10 h 14"/>
                <a:gd name="T4" fmla="*/ 6 w 8"/>
                <a:gd name="T5" fmla="*/ 9 h 14"/>
                <a:gd name="T6" fmla="*/ 5 w 8"/>
                <a:gd name="T7" fmla="*/ 8 h 14"/>
                <a:gd name="T8" fmla="*/ 6 w 8"/>
                <a:gd name="T9" fmla="*/ 7 h 14"/>
                <a:gd name="T10" fmla="*/ 6 w 8"/>
                <a:gd name="T11" fmla="*/ 5 h 14"/>
                <a:gd name="T12" fmla="*/ 6 w 8"/>
                <a:gd name="T13" fmla="*/ 3 h 14"/>
                <a:gd name="T14" fmla="*/ 8 w 8"/>
                <a:gd name="T15" fmla="*/ 2 h 14"/>
                <a:gd name="T16" fmla="*/ 7 w 8"/>
                <a:gd name="T17" fmla="*/ 1 h 14"/>
                <a:gd name="T18" fmla="*/ 6 w 8"/>
                <a:gd name="T19" fmla="*/ 1 h 14"/>
                <a:gd name="T20" fmla="*/ 5 w 8"/>
                <a:gd name="T21" fmla="*/ 1 h 14"/>
                <a:gd name="T22" fmla="*/ 3 w 8"/>
                <a:gd name="T23" fmla="*/ 0 h 14"/>
                <a:gd name="T24" fmla="*/ 3 w 8"/>
                <a:gd name="T25" fmla="*/ 0 h 14"/>
                <a:gd name="T26" fmla="*/ 2 w 8"/>
                <a:gd name="T27" fmla="*/ 1 h 14"/>
                <a:gd name="T28" fmla="*/ 2 w 8"/>
                <a:gd name="T29" fmla="*/ 2 h 14"/>
                <a:gd name="T30" fmla="*/ 1 w 8"/>
                <a:gd name="T31" fmla="*/ 8 h 14"/>
                <a:gd name="T32" fmla="*/ 1 w 8"/>
                <a:gd name="T33" fmla="*/ 10 h 14"/>
                <a:gd name="T34" fmla="*/ 2 w 8"/>
                <a:gd name="T35" fmla="*/ 14 h 14"/>
                <a:gd name="T36" fmla="*/ 3 w 8"/>
                <a:gd name="T37" fmla="*/ 14 h 14"/>
                <a:gd name="T38" fmla="*/ 5 w 8"/>
                <a:gd name="T39" fmla="*/ 14 h 14"/>
                <a:gd name="T40" fmla="*/ 5 w 8"/>
                <a:gd name="T41" fmla="*/ 13 h 14"/>
                <a:gd name="T42" fmla="*/ 6 w 8"/>
                <a:gd name="T43" fmla="*/ 1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 h="14">
                  <a:moveTo>
                    <a:pt x="6" y="12"/>
                  </a:moveTo>
                  <a:cubicBezTo>
                    <a:pt x="7" y="11"/>
                    <a:pt x="6" y="11"/>
                    <a:pt x="5" y="10"/>
                  </a:cubicBezTo>
                  <a:cubicBezTo>
                    <a:pt x="5" y="10"/>
                    <a:pt x="6" y="9"/>
                    <a:pt x="6" y="9"/>
                  </a:cubicBezTo>
                  <a:cubicBezTo>
                    <a:pt x="7" y="9"/>
                    <a:pt x="6" y="9"/>
                    <a:pt x="5" y="8"/>
                  </a:cubicBezTo>
                  <a:cubicBezTo>
                    <a:pt x="5" y="7"/>
                    <a:pt x="5" y="7"/>
                    <a:pt x="6" y="7"/>
                  </a:cubicBezTo>
                  <a:cubicBezTo>
                    <a:pt x="7" y="7"/>
                    <a:pt x="6" y="6"/>
                    <a:pt x="6" y="5"/>
                  </a:cubicBezTo>
                  <a:cubicBezTo>
                    <a:pt x="7" y="5"/>
                    <a:pt x="6" y="4"/>
                    <a:pt x="6" y="3"/>
                  </a:cubicBezTo>
                  <a:cubicBezTo>
                    <a:pt x="6" y="3"/>
                    <a:pt x="7" y="3"/>
                    <a:pt x="8" y="2"/>
                  </a:cubicBezTo>
                  <a:cubicBezTo>
                    <a:pt x="8" y="1"/>
                    <a:pt x="7" y="2"/>
                    <a:pt x="7" y="1"/>
                  </a:cubicBezTo>
                  <a:cubicBezTo>
                    <a:pt x="7" y="1"/>
                    <a:pt x="6" y="0"/>
                    <a:pt x="6" y="1"/>
                  </a:cubicBezTo>
                  <a:cubicBezTo>
                    <a:pt x="5" y="1"/>
                    <a:pt x="5" y="1"/>
                    <a:pt x="5" y="1"/>
                  </a:cubicBezTo>
                  <a:cubicBezTo>
                    <a:pt x="4" y="1"/>
                    <a:pt x="3" y="1"/>
                    <a:pt x="3" y="0"/>
                  </a:cubicBezTo>
                  <a:cubicBezTo>
                    <a:pt x="3" y="0"/>
                    <a:pt x="3" y="0"/>
                    <a:pt x="3" y="0"/>
                  </a:cubicBezTo>
                  <a:cubicBezTo>
                    <a:pt x="2" y="0"/>
                    <a:pt x="2" y="1"/>
                    <a:pt x="2" y="1"/>
                  </a:cubicBezTo>
                  <a:cubicBezTo>
                    <a:pt x="2" y="1"/>
                    <a:pt x="2" y="2"/>
                    <a:pt x="2" y="2"/>
                  </a:cubicBezTo>
                  <a:cubicBezTo>
                    <a:pt x="2" y="3"/>
                    <a:pt x="1" y="7"/>
                    <a:pt x="1" y="8"/>
                  </a:cubicBezTo>
                  <a:cubicBezTo>
                    <a:pt x="0" y="9"/>
                    <a:pt x="0" y="9"/>
                    <a:pt x="1" y="10"/>
                  </a:cubicBezTo>
                  <a:cubicBezTo>
                    <a:pt x="2" y="10"/>
                    <a:pt x="2" y="13"/>
                    <a:pt x="2" y="14"/>
                  </a:cubicBezTo>
                  <a:cubicBezTo>
                    <a:pt x="2" y="14"/>
                    <a:pt x="3" y="14"/>
                    <a:pt x="3" y="14"/>
                  </a:cubicBezTo>
                  <a:cubicBezTo>
                    <a:pt x="4" y="14"/>
                    <a:pt x="5" y="14"/>
                    <a:pt x="5" y="14"/>
                  </a:cubicBezTo>
                  <a:cubicBezTo>
                    <a:pt x="5" y="14"/>
                    <a:pt x="5" y="13"/>
                    <a:pt x="5" y="13"/>
                  </a:cubicBezTo>
                  <a:cubicBezTo>
                    <a:pt x="5" y="13"/>
                    <a:pt x="5" y="12"/>
                    <a:pt x="6" y="1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7" name="Freeform 254">
              <a:extLst>
                <a:ext uri="{FF2B5EF4-FFF2-40B4-BE49-F238E27FC236}">
                  <a16:creationId xmlns:a16="http://schemas.microsoft.com/office/drawing/2014/main" id="{0B160164-EA77-4976-A0A3-4D20E1B29C30}"/>
                </a:ext>
              </a:extLst>
            </p:cNvPr>
            <p:cNvSpPr>
              <a:spLocks/>
            </p:cNvSpPr>
            <p:nvPr/>
          </p:nvSpPr>
          <p:spPr bwMode="auto">
            <a:xfrm>
              <a:off x="-3495675" y="1730375"/>
              <a:ext cx="33337" cy="28575"/>
            </a:xfrm>
            <a:custGeom>
              <a:avLst/>
              <a:gdLst>
                <a:gd name="T0" fmla="*/ 3 w 9"/>
                <a:gd name="T1" fmla="*/ 6 h 8"/>
                <a:gd name="T2" fmla="*/ 5 w 9"/>
                <a:gd name="T3" fmla="*/ 7 h 8"/>
                <a:gd name="T4" fmla="*/ 6 w 9"/>
                <a:gd name="T5" fmla="*/ 8 h 8"/>
                <a:gd name="T6" fmla="*/ 7 w 9"/>
                <a:gd name="T7" fmla="*/ 8 h 8"/>
                <a:gd name="T8" fmla="*/ 7 w 9"/>
                <a:gd name="T9" fmla="*/ 7 h 8"/>
                <a:gd name="T10" fmla="*/ 7 w 9"/>
                <a:gd name="T11" fmla="*/ 5 h 8"/>
                <a:gd name="T12" fmla="*/ 8 w 9"/>
                <a:gd name="T13" fmla="*/ 5 h 8"/>
                <a:gd name="T14" fmla="*/ 9 w 9"/>
                <a:gd name="T15" fmla="*/ 4 h 8"/>
                <a:gd name="T16" fmla="*/ 8 w 9"/>
                <a:gd name="T17" fmla="*/ 3 h 8"/>
                <a:gd name="T18" fmla="*/ 9 w 9"/>
                <a:gd name="T19" fmla="*/ 2 h 8"/>
                <a:gd name="T20" fmla="*/ 9 w 9"/>
                <a:gd name="T21" fmla="*/ 0 h 8"/>
                <a:gd name="T22" fmla="*/ 9 w 9"/>
                <a:gd name="T23" fmla="*/ 0 h 8"/>
                <a:gd name="T24" fmla="*/ 6 w 9"/>
                <a:gd name="T25" fmla="*/ 0 h 8"/>
                <a:gd name="T26" fmla="*/ 5 w 9"/>
                <a:gd name="T27" fmla="*/ 2 h 8"/>
                <a:gd name="T28" fmla="*/ 4 w 9"/>
                <a:gd name="T29" fmla="*/ 2 h 8"/>
                <a:gd name="T30" fmla="*/ 3 w 9"/>
                <a:gd name="T31" fmla="*/ 3 h 8"/>
                <a:gd name="T32" fmla="*/ 2 w 9"/>
                <a:gd name="T33" fmla="*/ 5 h 8"/>
                <a:gd name="T34" fmla="*/ 0 w 9"/>
                <a:gd name="T35" fmla="*/ 7 h 8"/>
                <a:gd name="T36" fmla="*/ 0 w 9"/>
                <a:gd name="T37" fmla="*/ 7 h 8"/>
                <a:gd name="T38" fmla="*/ 1 w 9"/>
                <a:gd name="T39" fmla="*/ 7 h 8"/>
                <a:gd name="T40" fmla="*/ 3 w 9"/>
                <a:gd name="T41"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 h="8">
                  <a:moveTo>
                    <a:pt x="3" y="6"/>
                  </a:moveTo>
                  <a:cubicBezTo>
                    <a:pt x="3" y="6"/>
                    <a:pt x="4" y="6"/>
                    <a:pt x="5" y="7"/>
                  </a:cubicBezTo>
                  <a:cubicBezTo>
                    <a:pt x="5" y="7"/>
                    <a:pt x="6" y="7"/>
                    <a:pt x="6" y="8"/>
                  </a:cubicBezTo>
                  <a:cubicBezTo>
                    <a:pt x="6" y="8"/>
                    <a:pt x="7" y="8"/>
                    <a:pt x="7" y="8"/>
                  </a:cubicBezTo>
                  <a:cubicBezTo>
                    <a:pt x="7" y="8"/>
                    <a:pt x="7" y="7"/>
                    <a:pt x="7" y="7"/>
                  </a:cubicBezTo>
                  <a:cubicBezTo>
                    <a:pt x="7" y="6"/>
                    <a:pt x="7" y="5"/>
                    <a:pt x="7" y="5"/>
                  </a:cubicBezTo>
                  <a:cubicBezTo>
                    <a:pt x="7" y="5"/>
                    <a:pt x="8" y="5"/>
                    <a:pt x="8" y="5"/>
                  </a:cubicBezTo>
                  <a:cubicBezTo>
                    <a:pt x="8" y="4"/>
                    <a:pt x="9" y="4"/>
                    <a:pt x="9" y="4"/>
                  </a:cubicBezTo>
                  <a:cubicBezTo>
                    <a:pt x="9" y="4"/>
                    <a:pt x="8" y="3"/>
                    <a:pt x="8" y="3"/>
                  </a:cubicBezTo>
                  <a:cubicBezTo>
                    <a:pt x="8" y="3"/>
                    <a:pt x="9" y="3"/>
                    <a:pt x="9" y="2"/>
                  </a:cubicBezTo>
                  <a:cubicBezTo>
                    <a:pt x="9" y="1"/>
                    <a:pt x="9" y="1"/>
                    <a:pt x="9" y="0"/>
                  </a:cubicBezTo>
                  <a:cubicBezTo>
                    <a:pt x="9" y="0"/>
                    <a:pt x="9" y="1"/>
                    <a:pt x="9" y="0"/>
                  </a:cubicBezTo>
                  <a:cubicBezTo>
                    <a:pt x="8" y="0"/>
                    <a:pt x="7" y="0"/>
                    <a:pt x="6" y="0"/>
                  </a:cubicBezTo>
                  <a:cubicBezTo>
                    <a:pt x="5" y="1"/>
                    <a:pt x="5" y="2"/>
                    <a:pt x="5" y="2"/>
                  </a:cubicBezTo>
                  <a:cubicBezTo>
                    <a:pt x="6" y="2"/>
                    <a:pt x="4" y="3"/>
                    <a:pt x="4" y="2"/>
                  </a:cubicBezTo>
                  <a:cubicBezTo>
                    <a:pt x="4" y="2"/>
                    <a:pt x="3" y="2"/>
                    <a:pt x="3" y="3"/>
                  </a:cubicBezTo>
                  <a:cubicBezTo>
                    <a:pt x="3" y="3"/>
                    <a:pt x="2" y="4"/>
                    <a:pt x="2" y="5"/>
                  </a:cubicBezTo>
                  <a:cubicBezTo>
                    <a:pt x="2" y="5"/>
                    <a:pt x="1" y="6"/>
                    <a:pt x="0" y="7"/>
                  </a:cubicBezTo>
                  <a:cubicBezTo>
                    <a:pt x="0" y="7"/>
                    <a:pt x="0" y="7"/>
                    <a:pt x="0" y="7"/>
                  </a:cubicBezTo>
                  <a:cubicBezTo>
                    <a:pt x="0" y="7"/>
                    <a:pt x="1" y="7"/>
                    <a:pt x="1" y="7"/>
                  </a:cubicBezTo>
                  <a:cubicBezTo>
                    <a:pt x="1" y="7"/>
                    <a:pt x="3" y="7"/>
                    <a:pt x="3"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8" name="Freeform 255">
              <a:extLst>
                <a:ext uri="{FF2B5EF4-FFF2-40B4-BE49-F238E27FC236}">
                  <a16:creationId xmlns:a16="http://schemas.microsoft.com/office/drawing/2014/main" id="{41C154C4-09FA-4A6C-97D1-5521B100D3AE}"/>
                </a:ext>
              </a:extLst>
            </p:cNvPr>
            <p:cNvSpPr>
              <a:spLocks/>
            </p:cNvSpPr>
            <p:nvPr/>
          </p:nvSpPr>
          <p:spPr bwMode="auto">
            <a:xfrm>
              <a:off x="-3473450" y="1766888"/>
              <a:ext cx="6350" cy="11113"/>
            </a:xfrm>
            <a:custGeom>
              <a:avLst/>
              <a:gdLst>
                <a:gd name="T0" fmla="*/ 1 w 2"/>
                <a:gd name="T1" fmla="*/ 0 h 3"/>
                <a:gd name="T2" fmla="*/ 0 w 2"/>
                <a:gd name="T3" fmla="*/ 2 h 3"/>
                <a:gd name="T4" fmla="*/ 2 w 2"/>
                <a:gd name="T5" fmla="*/ 3 h 3"/>
                <a:gd name="T6" fmla="*/ 1 w 2"/>
                <a:gd name="T7" fmla="*/ 1 h 3"/>
                <a:gd name="T8" fmla="*/ 1 w 2"/>
                <a:gd name="T9" fmla="*/ 0 h 3"/>
              </a:gdLst>
              <a:ahLst/>
              <a:cxnLst>
                <a:cxn ang="0">
                  <a:pos x="T0" y="T1"/>
                </a:cxn>
                <a:cxn ang="0">
                  <a:pos x="T2" y="T3"/>
                </a:cxn>
                <a:cxn ang="0">
                  <a:pos x="T4" y="T5"/>
                </a:cxn>
                <a:cxn ang="0">
                  <a:pos x="T6" y="T7"/>
                </a:cxn>
                <a:cxn ang="0">
                  <a:pos x="T8" y="T9"/>
                </a:cxn>
              </a:cxnLst>
              <a:rect l="0" t="0" r="r" b="b"/>
              <a:pathLst>
                <a:path w="2" h="3">
                  <a:moveTo>
                    <a:pt x="1" y="0"/>
                  </a:moveTo>
                  <a:cubicBezTo>
                    <a:pt x="0" y="1"/>
                    <a:pt x="0" y="1"/>
                    <a:pt x="0" y="2"/>
                  </a:cubicBezTo>
                  <a:cubicBezTo>
                    <a:pt x="0" y="2"/>
                    <a:pt x="1" y="3"/>
                    <a:pt x="2" y="3"/>
                  </a:cubicBezTo>
                  <a:cubicBezTo>
                    <a:pt x="1" y="1"/>
                    <a:pt x="1" y="1"/>
                    <a:pt x="1" y="1"/>
                  </a:cubicBezTo>
                  <a:cubicBezTo>
                    <a:pt x="1" y="1"/>
                    <a:pt x="1" y="1"/>
                    <a:pt x="1"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9" name="Freeform 256">
              <a:extLst>
                <a:ext uri="{FF2B5EF4-FFF2-40B4-BE49-F238E27FC236}">
                  <a16:creationId xmlns:a16="http://schemas.microsoft.com/office/drawing/2014/main" id="{DF825AE9-7FE2-4BE4-A744-109AEFD14314}"/>
                </a:ext>
              </a:extLst>
            </p:cNvPr>
            <p:cNvSpPr>
              <a:spLocks/>
            </p:cNvSpPr>
            <p:nvPr/>
          </p:nvSpPr>
          <p:spPr bwMode="auto">
            <a:xfrm>
              <a:off x="-3502025" y="1752600"/>
              <a:ext cx="31750" cy="25400"/>
            </a:xfrm>
            <a:custGeom>
              <a:avLst/>
              <a:gdLst>
                <a:gd name="T0" fmla="*/ 1 w 9"/>
                <a:gd name="T1" fmla="*/ 2 h 7"/>
                <a:gd name="T2" fmla="*/ 1 w 9"/>
                <a:gd name="T3" fmla="*/ 3 h 7"/>
                <a:gd name="T4" fmla="*/ 3 w 9"/>
                <a:gd name="T5" fmla="*/ 4 h 7"/>
                <a:gd name="T6" fmla="*/ 4 w 9"/>
                <a:gd name="T7" fmla="*/ 4 h 7"/>
                <a:gd name="T8" fmla="*/ 5 w 9"/>
                <a:gd name="T9" fmla="*/ 5 h 7"/>
                <a:gd name="T10" fmla="*/ 6 w 9"/>
                <a:gd name="T11" fmla="*/ 5 h 7"/>
                <a:gd name="T12" fmla="*/ 6 w 9"/>
                <a:gd name="T13" fmla="*/ 6 h 7"/>
                <a:gd name="T14" fmla="*/ 8 w 9"/>
                <a:gd name="T15" fmla="*/ 6 h 7"/>
                <a:gd name="T16" fmla="*/ 8 w 9"/>
                <a:gd name="T17" fmla="*/ 6 h 7"/>
                <a:gd name="T18" fmla="*/ 9 w 9"/>
                <a:gd name="T19" fmla="*/ 4 h 7"/>
                <a:gd name="T20" fmla="*/ 9 w 9"/>
                <a:gd name="T21" fmla="*/ 4 h 7"/>
                <a:gd name="T22" fmla="*/ 9 w 9"/>
                <a:gd name="T23" fmla="*/ 2 h 7"/>
                <a:gd name="T24" fmla="*/ 9 w 9"/>
                <a:gd name="T25" fmla="*/ 2 h 7"/>
                <a:gd name="T26" fmla="*/ 8 w 9"/>
                <a:gd name="T27" fmla="*/ 2 h 7"/>
                <a:gd name="T28" fmla="*/ 7 w 9"/>
                <a:gd name="T29" fmla="*/ 1 h 7"/>
                <a:gd name="T30" fmla="*/ 5 w 9"/>
                <a:gd name="T31" fmla="*/ 0 h 7"/>
                <a:gd name="T32" fmla="*/ 3 w 9"/>
                <a:gd name="T33" fmla="*/ 1 h 7"/>
                <a:gd name="T34" fmla="*/ 2 w 9"/>
                <a:gd name="T35" fmla="*/ 1 h 7"/>
                <a:gd name="T36" fmla="*/ 0 w 9"/>
                <a:gd name="T37" fmla="*/ 2 h 7"/>
                <a:gd name="T38" fmla="*/ 1 w 9"/>
                <a:gd name="T39"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 h="7">
                  <a:moveTo>
                    <a:pt x="1" y="2"/>
                  </a:moveTo>
                  <a:cubicBezTo>
                    <a:pt x="1" y="2"/>
                    <a:pt x="1" y="3"/>
                    <a:pt x="1" y="3"/>
                  </a:cubicBezTo>
                  <a:cubicBezTo>
                    <a:pt x="2" y="2"/>
                    <a:pt x="2" y="3"/>
                    <a:pt x="3" y="4"/>
                  </a:cubicBezTo>
                  <a:cubicBezTo>
                    <a:pt x="3" y="4"/>
                    <a:pt x="4" y="4"/>
                    <a:pt x="4" y="4"/>
                  </a:cubicBezTo>
                  <a:cubicBezTo>
                    <a:pt x="4" y="5"/>
                    <a:pt x="4" y="5"/>
                    <a:pt x="5" y="5"/>
                  </a:cubicBezTo>
                  <a:cubicBezTo>
                    <a:pt x="5" y="5"/>
                    <a:pt x="6" y="4"/>
                    <a:pt x="6" y="5"/>
                  </a:cubicBezTo>
                  <a:cubicBezTo>
                    <a:pt x="6" y="5"/>
                    <a:pt x="6" y="6"/>
                    <a:pt x="6" y="6"/>
                  </a:cubicBezTo>
                  <a:cubicBezTo>
                    <a:pt x="7" y="6"/>
                    <a:pt x="7" y="7"/>
                    <a:pt x="8" y="6"/>
                  </a:cubicBezTo>
                  <a:cubicBezTo>
                    <a:pt x="8" y="6"/>
                    <a:pt x="8" y="6"/>
                    <a:pt x="8" y="6"/>
                  </a:cubicBezTo>
                  <a:cubicBezTo>
                    <a:pt x="8" y="5"/>
                    <a:pt x="8" y="5"/>
                    <a:pt x="9" y="4"/>
                  </a:cubicBezTo>
                  <a:cubicBezTo>
                    <a:pt x="9" y="4"/>
                    <a:pt x="9" y="4"/>
                    <a:pt x="9" y="4"/>
                  </a:cubicBezTo>
                  <a:cubicBezTo>
                    <a:pt x="9" y="3"/>
                    <a:pt x="9" y="3"/>
                    <a:pt x="9" y="2"/>
                  </a:cubicBezTo>
                  <a:cubicBezTo>
                    <a:pt x="9" y="2"/>
                    <a:pt x="9" y="2"/>
                    <a:pt x="9" y="2"/>
                  </a:cubicBezTo>
                  <a:cubicBezTo>
                    <a:pt x="9" y="2"/>
                    <a:pt x="8" y="2"/>
                    <a:pt x="8" y="2"/>
                  </a:cubicBezTo>
                  <a:cubicBezTo>
                    <a:pt x="8" y="1"/>
                    <a:pt x="7" y="1"/>
                    <a:pt x="7" y="1"/>
                  </a:cubicBezTo>
                  <a:cubicBezTo>
                    <a:pt x="6" y="0"/>
                    <a:pt x="5" y="0"/>
                    <a:pt x="5" y="0"/>
                  </a:cubicBezTo>
                  <a:cubicBezTo>
                    <a:pt x="5" y="1"/>
                    <a:pt x="3" y="1"/>
                    <a:pt x="3" y="1"/>
                  </a:cubicBezTo>
                  <a:cubicBezTo>
                    <a:pt x="3" y="1"/>
                    <a:pt x="2" y="1"/>
                    <a:pt x="2" y="1"/>
                  </a:cubicBezTo>
                  <a:cubicBezTo>
                    <a:pt x="1" y="1"/>
                    <a:pt x="1" y="1"/>
                    <a:pt x="0" y="2"/>
                  </a:cubicBezTo>
                  <a:cubicBezTo>
                    <a:pt x="0" y="2"/>
                    <a:pt x="1" y="2"/>
                    <a:pt x="1"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0" name="Freeform 257">
              <a:extLst>
                <a:ext uri="{FF2B5EF4-FFF2-40B4-BE49-F238E27FC236}">
                  <a16:creationId xmlns:a16="http://schemas.microsoft.com/office/drawing/2014/main" id="{1869E6B9-6777-46A4-A8E4-CD478D93B16A}"/>
                </a:ext>
              </a:extLst>
            </p:cNvPr>
            <p:cNvSpPr>
              <a:spLocks/>
            </p:cNvSpPr>
            <p:nvPr/>
          </p:nvSpPr>
          <p:spPr bwMode="auto">
            <a:xfrm>
              <a:off x="-3354388" y="1787525"/>
              <a:ext cx="76200" cy="47625"/>
            </a:xfrm>
            <a:custGeom>
              <a:avLst/>
              <a:gdLst>
                <a:gd name="T0" fmla="*/ 19 w 21"/>
                <a:gd name="T1" fmla="*/ 9 h 13"/>
                <a:gd name="T2" fmla="*/ 18 w 21"/>
                <a:gd name="T3" fmla="*/ 8 h 13"/>
                <a:gd name="T4" fmla="*/ 18 w 21"/>
                <a:gd name="T5" fmla="*/ 8 h 13"/>
                <a:gd name="T6" fmla="*/ 18 w 21"/>
                <a:gd name="T7" fmla="*/ 6 h 13"/>
                <a:gd name="T8" fmla="*/ 16 w 21"/>
                <a:gd name="T9" fmla="*/ 2 h 13"/>
                <a:gd name="T10" fmla="*/ 15 w 21"/>
                <a:gd name="T11" fmla="*/ 0 h 13"/>
                <a:gd name="T12" fmla="*/ 14 w 21"/>
                <a:gd name="T13" fmla="*/ 0 h 13"/>
                <a:gd name="T14" fmla="*/ 12 w 21"/>
                <a:gd name="T15" fmla="*/ 1 h 13"/>
                <a:gd name="T16" fmla="*/ 11 w 21"/>
                <a:gd name="T17" fmla="*/ 1 h 13"/>
                <a:gd name="T18" fmla="*/ 10 w 21"/>
                <a:gd name="T19" fmla="*/ 1 h 13"/>
                <a:gd name="T20" fmla="*/ 9 w 21"/>
                <a:gd name="T21" fmla="*/ 1 h 13"/>
                <a:gd name="T22" fmla="*/ 7 w 21"/>
                <a:gd name="T23" fmla="*/ 1 h 13"/>
                <a:gd name="T24" fmla="*/ 6 w 21"/>
                <a:gd name="T25" fmla="*/ 1 h 13"/>
                <a:gd name="T26" fmla="*/ 5 w 21"/>
                <a:gd name="T27" fmla="*/ 1 h 13"/>
                <a:gd name="T28" fmla="*/ 4 w 21"/>
                <a:gd name="T29" fmla="*/ 2 h 13"/>
                <a:gd name="T30" fmla="*/ 2 w 21"/>
                <a:gd name="T31" fmla="*/ 6 h 13"/>
                <a:gd name="T32" fmla="*/ 0 w 21"/>
                <a:gd name="T33" fmla="*/ 7 h 13"/>
                <a:gd name="T34" fmla="*/ 1 w 21"/>
                <a:gd name="T35" fmla="*/ 8 h 13"/>
                <a:gd name="T36" fmla="*/ 2 w 21"/>
                <a:gd name="T37" fmla="*/ 9 h 13"/>
                <a:gd name="T38" fmla="*/ 2 w 21"/>
                <a:gd name="T39" fmla="*/ 10 h 13"/>
                <a:gd name="T40" fmla="*/ 5 w 21"/>
                <a:gd name="T41" fmla="*/ 11 h 13"/>
                <a:gd name="T42" fmla="*/ 5 w 21"/>
                <a:gd name="T43" fmla="*/ 12 h 13"/>
                <a:gd name="T44" fmla="*/ 6 w 21"/>
                <a:gd name="T45" fmla="*/ 13 h 13"/>
                <a:gd name="T46" fmla="*/ 9 w 21"/>
                <a:gd name="T47" fmla="*/ 13 h 13"/>
                <a:gd name="T48" fmla="*/ 11 w 21"/>
                <a:gd name="T49" fmla="*/ 13 h 13"/>
                <a:gd name="T50" fmla="*/ 13 w 21"/>
                <a:gd name="T51" fmla="*/ 13 h 13"/>
                <a:gd name="T52" fmla="*/ 16 w 21"/>
                <a:gd name="T53" fmla="*/ 12 h 13"/>
                <a:gd name="T54" fmla="*/ 18 w 21"/>
                <a:gd name="T55" fmla="*/ 13 h 13"/>
                <a:gd name="T56" fmla="*/ 19 w 21"/>
                <a:gd name="T57" fmla="*/ 13 h 13"/>
                <a:gd name="T58" fmla="*/ 19 w 21"/>
                <a:gd name="T59" fmla="*/ 12 h 13"/>
                <a:gd name="T60" fmla="*/ 20 w 21"/>
                <a:gd name="T61" fmla="*/ 10 h 13"/>
                <a:gd name="T62" fmla="*/ 21 w 21"/>
                <a:gd name="T63" fmla="*/ 9 h 13"/>
                <a:gd name="T64" fmla="*/ 21 w 21"/>
                <a:gd name="T65" fmla="*/ 9 h 13"/>
                <a:gd name="T66" fmla="*/ 20 w 21"/>
                <a:gd name="T67" fmla="*/ 8 h 13"/>
                <a:gd name="T68" fmla="*/ 19 w 21"/>
                <a:gd name="T69" fmla="*/ 9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 h="13">
                  <a:moveTo>
                    <a:pt x="19" y="9"/>
                  </a:moveTo>
                  <a:cubicBezTo>
                    <a:pt x="19" y="9"/>
                    <a:pt x="18" y="9"/>
                    <a:pt x="18" y="8"/>
                  </a:cubicBezTo>
                  <a:cubicBezTo>
                    <a:pt x="18" y="8"/>
                    <a:pt x="18" y="8"/>
                    <a:pt x="18" y="8"/>
                  </a:cubicBezTo>
                  <a:cubicBezTo>
                    <a:pt x="18" y="8"/>
                    <a:pt x="18" y="6"/>
                    <a:pt x="18" y="6"/>
                  </a:cubicBezTo>
                  <a:cubicBezTo>
                    <a:pt x="18" y="5"/>
                    <a:pt x="17" y="3"/>
                    <a:pt x="16" y="2"/>
                  </a:cubicBezTo>
                  <a:cubicBezTo>
                    <a:pt x="16" y="2"/>
                    <a:pt x="16" y="1"/>
                    <a:pt x="15" y="0"/>
                  </a:cubicBezTo>
                  <a:cubicBezTo>
                    <a:pt x="14" y="0"/>
                    <a:pt x="14" y="0"/>
                    <a:pt x="14" y="0"/>
                  </a:cubicBezTo>
                  <a:cubicBezTo>
                    <a:pt x="14" y="1"/>
                    <a:pt x="13" y="1"/>
                    <a:pt x="12" y="1"/>
                  </a:cubicBezTo>
                  <a:cubicBezTo>
                    <a:pt x="12" y="1"/>
                    <a:pt x="12" y="1"/>
                    <a:pt x="11" y="1"/>
                  </a:cubicBezTo>
                  <a:cubicBezTo>
                    <a:pt x="11" y="1"/>
                    <a:pt x="10" y="2"/>
                    <a:pt x="10" y="1"/>
                  </a:cubicBezTo>
                  <a:cubicBezTo>
                    <a:pt x="10" y="1"/>
                    <a:pt x="9" y="1"/>
                    <a:pt x="9" y="1"/>
                  </a:cubicBezTo>
                  <a:cubicBezTo>
                    <a:pt x="8" y="1"/>
                    <a:pt x="7" y="1"/>
                    <a:pt x="7" y="1"/>
                  </a:cubicBezTo>
                  <a:cubicBezTo>
                    <a:pt x="6" y="1"/>
                    <a:pt x="6" y="1"/>
                    <a:pt x="6" y="1"/>
                  </a:cubicBezTo>
                  <a:cubicBezTo>
                    <a:pt x="6" y="1"/>
                    <a:pt x="6" y="1"/>
                    <a:pt x="5" y="1"/>
                  </a:cubicBezTo>
                  <a:cubicBezTo>
                    <a:pt x="5" y="1"/>
                    <a:pt x="4" y="2"/>
                    <a:pt x="4" y="2"/>
                  </a:cubicBezTo>
                  <a:cubicBezTo>
                    <a:pt x="4" y="2"/>
                    <a:pt x="3" y="5"/>
                    <a:pt x="2" y="6"/>
                  </a:cubicBezTo>
                  <a:cubicBezTo>
                    <a:pt x="1" y="6"/>
                    <a:pt x="0" y="6"/>
                    <a:pt x="0" y="7"/>
                  </a:cubicBezTo>
                  <a:cubicBezTo>
                    <a:pt x="0" y="7"/>
                    <a:pt x="1" y="8"/>
                    <a:pt x="1" y="8"/>
                  </a:cubicBezTo>
                  <a:cubicBezTo>
                    <a:pt x="1" y="8"/>
                    <a:pt x="1" y="9"/>
                    <a:pt x="2" y="9"/>
                  </a:cubicBezTo>
                  <a:cubicBezTo>
                    <a:pt x="3" y="9"/>
                    <a:pt x="2" y="10"/>
                    <a:pt x="2" y="10"/>
                  </a:cubicBezTo>
                  <a:cubicBezTo>
                    <a:pt x="3" y="10"/>
                    <a:pt x="5" y="11"/>
                    <a:pt x="5" y="11"/>
                  </a:cubicBezTo>
                  <a:cubicBezTo>
                    <a:pt x="5" y="11"/>
                    <a:pt x="5" y="12"/>
                    <a:pt x="5" y="12"/>
                  </a:cubicBezTo>
                  <a:cubicBezTo>
                    <a:pt x="6" y="12"/>
                    <a:pt x="6" y="13"/>
                    <a:pt x="6" y="13"/>
                  </a:cubicBezTo>
                  <a:cubicBezTo>
                    <a:pt x="7" y="13"/>
                    <a:pt x="8" y="13"/>
                    <a:pt x="9" y="13"/>
                  </a:cubicBezTo>
                  <a:cubicBezTo>
                    <a:pt x="9" y="13"/>
                    <a:pt x="11" y="13"/>
                    <a:pt x="11" y="13"/>
                  </a:cubicBezTo>
                  <a:cubicBezTo>
                    <a:pt x="12" y="13"/>
                    <a:pt x="12" y="13"/>
                    <a:pt x="13" y="13"/>
                  </a:cubicBezTo>
                  <a:cubicBezTo>
                    <a:pt x="13" y="12"/>
                    <a:pt x="15" y="12"/>
                    <a:pt x="16" y="12"/>
                  </a:cubicBezTo>
                  <a:cubicBezTo>
                    <a:pt x="16" y="12"/>
                    <a:pt x="17" y="12"/>
                    <a:pt x="18" y="13"/>
                  </a:cubicBezTo>
                  <a:cubicBezTo>
                    <a:pt x="18" y="13"/>
                    <a:pt x="18" y="13"/>
                    <a:pt x="19" y="13"/>
                  </a:cubicBezTo>
                  <a:cubicBezTo>
                    <a:pt x="19" y="13"/>
                    <a:pt x="19" y="13"/>
                    <a:pt x="19" y="12"/>
                  </a:cubicBezTo>
                  <a:cubicBezTo>
                    <a:pt x="19" y="11"/>
                    <a:pt x="19" y="10"/>
                    <a:pt x="20" y="10"/>
                  </a:cubicBezTo>
                  <a:cubicBezTo>
                    <a:pt x="21" y="10"/>
                    <a:pt x="21" y="10"/>
                    <a:pt x="21" y="9"/>
                  </a:cubicBezTo>
                  <a:cubicBezTo>
                    <a:pt x="21" y="9"/>
                    <a:pt x="21" y="9"/>
                    <a:pt x="21" y="9"/>
                  </a:cubicBezTo>
                  <a:cubicBezTo>
                    <a:pt x="21" y="9"/>
                    <a:pt x="21" y="8"/>
                    <a:pt x="20" y="8"/>
                  </a:cubicBezTo>
                  <a:cubicBezTo>
                    <a:pt x="20" y="8"/>
                    <a:pt x="19" y="9"/>
                    <a:pt x="19"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1" name="Freeform 258">
              <a:extLst>
                <a:ext uri="{FF2B5EF4-FFF2-40B4-BE49-F238E27FC236}">
                  <a16:creationId xmlns:a16="http://schemas.microsoft.com/office/drawing/2014/main" id="{7020B2A9-CD3C-4CAC-A183-34018858C012}"/>
                </a:ext>
              </a:extLst>
            </p:cNvPr>
            <p:cNvSpPr>
              <a:spLocks/>
            </p:cNvSpPr>
            <p:nvPr/>
          </p:nvSpPr>
          <p:spPr bwMode="auto">
            <a:xfrm>
              <a:off x="-3300413" y="1784350"/>
              <a:ext cx="25400" cy="33338"/>
            </a:xfrm>
            <a:custGeom>
              <a:avLst/>
              <a:gdLst>
                <a:gd name="T0" fmla="*/ 5 w 7"/>
                <a:gd name="T1" fmla="*/ 3 h 9"/>
                <a:gd name="T2" fmla="*/ 3 w 7"/>
                <a:gd name="T3" fmla="*/ 1 h 9"/>
                <a:gd name="T4" fmla="*/ 2 w 7"/>
                <a:gd name="T5" fmla="*/ 0 h 9"/>
                <a:gd name="T6" fmla="*/ 0 w 7"/>
                <a:gd name="T7" fmla="*/ 1 h 9"/>
                <a:gd name="T8" fmla="*/ 1 w 7"/>
                <a:gd name="T9" fmla="*/ 3 h 9"/>
                <a:gd name="T10" fmla="*/ 3 w 7"/>
                <a:gd name="T11" fmla="*/ 7 h 9"/>
                <a:gd name="T12" fmla="*/ 3 w 7"/>
                <a:gd name="T13" fmla="*/ 9 h 9"/>
                <a:gd name="T14" fmla="*/ 5 w 7"/>
                <a:gd name="T15" fmla="*/ 7 h 9"/>
                <a:gd name="T16" fmla="*/ 6 w 7"/>
                <a:gd name="T17" fmla="*/ 6 h 9"/>
                <a:gd name="T18" fmla="*/ 7 w 7"/>
                <a:gd name="T19" fmla="*/ 6 h 9"/>
                <a:gd name="T20" fmla="*/ 7 w 7"/>
                <a:gd name="T21" fmla="*/ 5 h 9"/>
                <a:gd name="T22" fmla="*/ 5 w 7"/>
                <a:gd name="T23"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 h="9">
                  <a:moveTo>
                    <a:pt x="5" y="3"/>
                  </a:moveTo>
                  <a:cubicBezTo>
                    <a:pt x="5" y="2"/>
                    <a:pt x="4" y="1"/>
                    <a:pt x="3" y="1"/>
                  </a:cubicBezTo>
                  <a:cubicBezTo>
                    <a:pt x="3" y="1"/>
                    <a:pt x="2" y="0"/>
                    <a:pt x="2" y="0"/>
                  </a:cubicBezTo>
                  <a:cubicBezTo>
                    <a:pt x="1" y="0"/>
                    <a:pt x="1" y="1"/>
                    <a:pt x="0" y="1"/>
                  </a:cubicBezTo>
                  <a:cubicBezTo>
                    <a:pt x="1" y="2"/>
                    <a:pt x="1" y="3"/>
                    <a:pt x="1" y="3"/>
                  </a:cubicBezTo>
                  <a:cubicBezTo>
                    <a:pt x="2" y="4"/>
                    <a:pt x="3" y="6"/>
                    <a:pt x="3" y="7"/>
                  </a:cubicBezTo>
                  <a:cubicBezTo>
                    <a:pt x="3" y="7"/>
                    <a:pt x="3" y="9"/>
                    <a:pt x="3" y="9"/>
                  </a:cubicBezTo>
                  <a:cubicBezTo>
                    <a:pt x="4" y="9"/>
                    <a:pt x="5" y="8"/>
                    <a:pt x="5" y="7"/>
                  </a:cubicBezTo>
                  <a:cubicBezTo>
                    <a:pt x="5" y="7"/>
                    <a:pt x="5" y="6"/>
                    <a:pt x="6" y="6"/>
                  </a:cubicBezTo>
                  <a:cubicBezTo>
                    <a:pt x="6" y="6"/>
                    <a:pt x="7" y="7"/>
                    <a:pt x="7" y="6"/>
                  </a:cubicBezTo>
                  <a:cubicBezTo>
                    <a:pt x="7" y="6"/>
                    <a:pt x="7" y="5"/>
                    <a:pt x="7" y="5"/>
                  </a:cubicBezTo>
                  <a:cubicBezTo>
                    <a:pt x="6" y="5"/>
                    <a:pt x="5" y="3"/>
                    <a:pt x="5"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2" name="Freeform 259">
              <a:extLst>
                <a:ext uri="{FF2B5EF4-FFF2-40B4-BE49-F238E27FC236}">
                  <a16:creationId xmlns:a16="http://schemas.microsoft.com/office/drawing/2014/main" id="{49EB05A9-B288-40E0-8C70-D68B893BEAB4}"/>
                </a:ext>
              </a:extLst>
            </p:cNvPr>
            <p:cNvSpPr>
              <a:spLocks/>
            </p:cNvSpPr>
            <p:nvPr/>
          </p:nvSpPr>
          <p:spPr bwMode="auto">
            <a:xfrm>
              <a:off x="-3340100" y="1831975"/>
              <a:ext cx="53975" cy="28575"/>
            </a:xfrm>
            <a:custGeom>
              <a:avLst/>
              <a:gdLst>
                <a:gd name="T0" fmla="*/ 12 w 15"/>
                <a:gd name="T1" fmla="*/ 0 h 8"/>
                <a:gd name="T2" fmla="*/ 9 w 15"/>
                <a:gd name="T3" fmla="*/ 1 h 8"/>
                <a:gd name="T4" fmla="*/ 7 w 15"/>
                <a:gd name="T5" fmla="*/ 1 h 8"/>
                <a:gd name="T6" fmla="*/ 5 w 15"/>
                <a:gd name="T7" fmla="*/ 1 h 8"/>
                <a:gd name="T8" fmla="*/ 2 w 15"/>
                <a:gd name="T9" fmla="*/ 1 h 8"/>
                <a:gd name="T10" fmla="*/ 1 w 15"/>
                <a:gd name="T11" fmla="*/ 0 h 8"/>
                <a:gd name="T12" fmla="*/ 1 w 15"/>
                <a:gd name="T13" fmla="*/ 0 h 8"/>
                <a:gd name="T14" fmla="*/ 1 w 15"/>
                <a:gd name="T15" fmla="*/ 2 h 8"/>
                <a:gd name="T16" fmla="*/ 2 w 15"/>
                <a:gd name="T17" fmla="*/ 3 h 8"/>
                <a:gd name="T18" fmla="*/ 1 w 15"/>
                <a:gd name="T19" fmla="*/ 4 h 8"/>
                <a:gd name="T20" fmla="*/ 1 w 15"/>
                <a:gd name="T21" fmla="*/ 5 h 8"/>
                <a:gd name="T22" fmla="*/ 2 w 15"/>
                <a:gd name="T23" fmla="*/ 7 h 8"/>
                <a:gd name="T24" fmla="*/ 2 w 15"/>
                <a:gd name="T25" fmla="*/ 8 h 8"/>
                <a:gd name="T26" fmla="*/ 6 w 15"/>
                <a:gd name="T27" fmla="*/ 8 h 8"/>
                <a:gd name="T28" fmla="*/ 8 w 15"/>
                <a:gd name="T29" fmla="*/ 8 h 8"/>
                <a:gd name="T30" fmla="*/ 9 w 15"/>
                <a:gd name="T31" fmla="*/ 8 h 8"/>
                <a:gd name="T32" fmla="*/ 10 w 15"/>
                <a:gd name="T33" fmla="*/ 7 h 8"/>
                <a:gd name="T34" fmla="*/ 10 w 15"/>
                <a:gd name="T35" fmla="*/ 6 h 8"/>
                <a:gd name="T36" fmla="*/ 12 w 15"/>
                <a:gd name="T37" fmla="*/ 6 h 8"/>
                <a:gd name="T38" fmla="*/ 13 w 15"/>
                <a:gd name="T39" fmla="*/ 6 h 8"/>
                <a:gd name="T40" fmla="*/ 13 w 15"/>
                <a:gd name="T41" fmla="*/ 6 h 8"/>
                <a:gd name="T42" fmla="*/ 13 w 15"/>
                <a:gd name="T43" fmla="*/ 4 h 8"/>
                <a:gd name="T44" fmla="*/ 14 w 15"/>
                <a:gd name="T45" fmla="*/ 2 h 8"/>
                <a:gd name="T46" fmla="*/ 15 w 15"/>
                <a:gd name="T47" fmla="*/ 1 h 8"/>
                <a:gd name="T48" fmla="*/ 14 w 15"/>
                <a:gd name="T49" fmla="*/ 1 h 8"/>
                <a:gd name="T50" fmla="*/ 12 w 15"/>
                <a:gd name="T51"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5" h="8">
                  <a:moveTo>
                    <a:pt x="12" y="0"/>
                  </a:moveTo>
                  <a:cubicBezTo>
                    <a:pt x="11" y="0"/>
                    <a:pt x="9" y="0"/>
                    <a:pt x="9" y="1"/>
                  </a:cubicBezTo>
                  <a:cubicBezTo>
                    <a:pt x="8" y="1"/>
                    <a:pt x="8" y="1"/>
                    <a:pt x="7" y="1"/>
                  </a:cubicBezTo>
                  <a:cubicBezTo>
                    <a:pt x="7" y="1"/>
                    <a:pt x="5" y="1"/>
                    <a:pt x="5" y="1"/>
                  </a:cubicBezTo>
                  <a:cubicBezTo>
                    <a:pt x="4" y="1"/>
                    <a:pt x="3" y="1"/>
                    <a:pt x="2" y="1"/>
                  </a:cubicBezTo>
                  <a:cubicBezTo>
                    <a:pt x="2" y="1"/>
                    <a:pt x="2" y="0"/>
                    <a:pt x="1" y="0"/>
                  </a:cubicBezTo>
                  <a:cubicBezTo>
                    <a:pt x="1" y="0"/>
                    <a:pt x="1" y="0"/>
                    <a:pt x="1" y="0"/>
                  </a:cubicBezTo>
                  <a:cubicBezTo>
                    <a:pt x="0" y="1"/>
                    <a:pt x="0" y="1"/>
                    <a:pt x="1" y="2"/>
                  </a:cubicBezTo>
                  <a:cubicBezTo>
                    <a:pt x="1" y="2"/>
                    <a:pt x="2" y="3"/>
                    <a:pt x="2" y="3"/>
                  </a:cubicBezTo>
                  <a:cubicBezTo>
                    <a:pt x="1" y="3"/>
                    <a:pt x="1" y="4"/>
                    <a:pt x="1" y="4"/>
                  </a:cubicBezTo>
                  <a:cubicBezTo>
                    <a:pt x="1" y="5"/>
                    <a:pt x="1" y="5"/>
                    <a:pt x="1" y="5"/>
                  </a:cubicBezTo>
                  <a:cubicBezTo>
                    <a:pt x="1" y="6"/>
                    <a:pt x="2" y="7"/>
                    <a:pt x="2" y="7"/>
                  </a:cubicBezTo>
                  <a:cubicBezTo>
                    <a:pt x="2" y="7"/>
                    <a:pt x="3" y="7"/>
                    <a:pt x="2" y="8"/>
                  </a:cubicBezTo>
                  <a:cubicBezTo>
                    <a:pt x="3" y="8"/>
                    <a:pt x="5" y="7"/>
                    <a:pt x="6" y="8"/>
                  </a:cubicBezTo>
                  <a:cubicBezTo>
                    <a:pt x="6" y="8"/>
                    <a:pt x="8" y="8"/>
                    <a:pt x="8" y="8"/>
                  </a:cubicBezTo>
                  <a:cubicBezTo>
                    <a:pt x="9" y="8"/>
                    <a:pt x="9" y="8"/>
                    <a:pt x="9" y="8"/>
                  </a:cubicBezTo>
                  <a:cubicBezTo>
                    <a:pt x="9" y="7"/>
                    <a:pt x="10" y="7"/>
                    <a:pt x="10" y="7"/>
                  </a:cubicBezTo>
                  <a:cubicBezTo>
                    <a:pt x="10" y="7"/>
                    <a:pt x="10" y="6"/>
                    <a:pt x="10" y="6"/>
                  </a:cubicBezTo>
                  <a:cubicBezTo>
                    <a:pt x="10" y="6"/>
                    <a:pt x="12" y="6"/>
                    <a:pt x="12" y="6"/>
                  </a:cubicBezTo>
                  <a:cubicBezTo>
                    <a:pt x="13" y="7"/>
                    <a:pt x="13" y="6"/>
                    <a:pt x="13" y="6"/>
                  </a:cubicBezTo>
                  <a:cubicBezTo>
                    <a:pt x="13" y="6"/>
                    <a:pt x="13" y="6"/>
                    <a:pt x="13" y="6"/>
                  </a:cubicBezTo>
                  <a:cubicBezTo>
                    <a:pt x="13" y="6"/>
                    <a:pt x="12" y="4"/>
                    <a:pt x="13" y="4"/>
                  </a:cubicBezTo>
                  <a:cubicBezTo>
                    <a:pt x="13" y="4"/>
                    <a:pt x="14" y="2"/>
                    <a:pt x="14" y="2"/>
                  </a:cubicBezTo>
                  <a:cubicBezTo>
                    <a:pt x="15" y="2"/>
                    <a:pt x="15" y="2"/>
                    <a:pt x="15" y="1"/>
                  </a:cubicBezTo>
                  <a:cubicBezTo>
                    <a:pt x="14" y="1"/>
                    <a:pt x="14" y="1"/>
                    <a:pt x="14" y="1"/>
                  </a:cubicBezTo>
                  <a:cubicBezTo>
                    <a:pt x="13" y="0"/>
                    <a:pt x="12" y="0"/>
                    <a:pt x="12"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3" name="Freeform 260">
              <a:extLst>
                <a:ext uri="{FF2B5EF4-FFF2-40B4-BE49-F238E27FC236}">
                  <a16:creationId xmlns:a16="http://schemas.microsoft.com/office/drawing/2014/main" id="{332F16B4-5203-4FCD-97ED-515ABB7F9A7C}"/>
                </a:ext>
              </a:extLst>
            </p:cNvPr>
            <p:cNvSpPr>
              <a:spLocks/>
            </p:cNvSpPr>
            <p:nvPr/>
          </p:nvSpPr>
          <p:spPr bwMode="auto">
            <a:xfrm>
              <a:off x="-3354388" y="1849438"/>
              <a:ext cx="25400" cy="17463"/>
            </a:xfrm>
            <a:custGeom>
              <a:avLst/>
              <a:gdLst>
                <a:gd name="T0" fmla="*/ 2 w 7"/>
                <a:gd name="T1" fmla="*/ 5 h 5"/>
                <a:gd name="T2" fmla="*/ 2 w 7"/>
                <a:gd name="T3" fmla="*/ 5 h 5"/>
                <a:gd name="T4" fmla="*/ 2 w 7"/>
                <a:gd name="T5" fmla="*/ 4 h 5"/>
                <a:gd name="T6" fmla="*/ 2 w 7"/>
                <a:gd name="T7" fmla="*/ 4 h 5"/>
                <a:gd name="T8" fmla="*/ 2 w 7"/>
                <a:gd name="T9" fmla="*/ 4 h 5"/>
                <a:gd name="T10" fmla="*/ 2 w 7"/>
                <a:gd name="T11" fmla="*/ 4 h 5"/>
                <a:gd name="T12" fmla="*/ 3 w 7"/>
                <a:gd name="T13" fmla="*/ 4 h 5"/>
                <a:gd name="T14" fmla="*/ 3 w 7"/>
                <a:gd name="T15" fmla="*/ 4 h 5"/>
                <a:gd name="T16" fmla="*/ 3 w 7"/>
                <a:gd name="T17" fmla="*/ 4 h 5"/>
                <a:gd name="T18" fmla="*/ 3 w 7"/>
                <a:gd name="T19" fmla="*/ 4 h 5"/>
                <a:gd name="T20" fmla="*/ 3 w 7"/>
                <a:gd name="T21" fmla="*/ 4 h 5"/>
                <a:gd name="T22" fmla="*/ 4 w 7"/>
                <a:gd name="T23" fmla="*/ 4 h 5"/>
                <a:gd name="T24" fmla="*/ 6 w 7"/>
                <a:gd name="T25" fmla="*/ 3 h 5"/>
                <a:gd name="T26" fmla="*/ 6 w 7"/>
                <a:gd name="T27" fmla="*/ 3 h 5"/>
                <a:gd name="T28" fmla="*/ 6 w 7"/>
                <a:gd name="T29" fmla="*/ 2 h 5"/>
                <a:gd name="T30" fmla="*/ 5 w 7"/>
                <a:gd name="T31" fmla="*/ 0 h 5"/>
                <a:gd name="T32" fmla="*/ 5 w 7"/>
                <a:gd name="T33" fmla="*/ 0 h 5"/>
                <a:gd name="T34" fmla="*/ 5 w 7"/>
                <a:gd name="T35" fmla="*/ 0 h 5"/>
                <a:gd name="T36" fmla="*/ 5 w 7"/>
                <a:gd name="T37" fmla="*/ 0 h 5"/>
                <a:gd name="T38" fmla="*/ 1 w 7"/>
                <a:gd name="T39" fmla="*/ 1 h 5"/>
                <a:gd name="T40" fmla="*/ 1 w 7"/>
                <a:gd name="T41" fmla="*/ 1 h 5"/>
                <a:gd name="T42" fmla="*/ 0 w 7"/>
                <a:gd name="T43" fmla="*/ 3 h 5"/>
                <a:gd name="T44" fmla="*/ 2 w 7"/>
                <a:gd name="T45"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7" h="5">
                  <a:moveTo>
                    <a:pt x="2" y="5"/>
                  </a:moveTo>
                  <a:cubicBezTo>
                    <a:pt x="2" y="5"/>
                    <a:pt x="2" y="5"/>
                    <a:pt x="2" y="5"/>
                  </a:cubicBezTo>
                  <a:cubicBezTo>
                    <a:pt x="2" y="5"/>
                    <a:pt x="2" y="5"/>
                    <a:pt x="2" y="4"/>
                  </a:cubicBezTo>
                  <a:cubicBezTo>
                    <a:pt x="2" y="4"/>
                    <a:pt x="2" y="4"/>
                    <a:pt x="2" y="4"/>
                  </a:cubicBezTo>
                  <a:cubicBezTo>
                    <a:pt x="2" y="4"/>
                    <a:pt x="2" y="4"/>
                    <a:pt x="2" y="4"/>
                  </a:cubicBezTo>
                  <a:cubicBezTo>
                    <a:pt x="2" y="4"/>
                    <a:pt x="2" y="4"/>
                    <a:pt x="2" y="4"/>
                  </a:cubicBezTo>
                  <a:cubicBezTo>
                    <a:pt x="2" y="4"/>
                    <a:pt x="2" y="4"/>
                    <a:pt x="3" y="4"/>
                  </a:cubicBezTo>
                  <a:cubicBezTo>
                    <a:pt x="3" y="4"/>
                    <a:pt x="3" y="4"/>
                    <a:pt x="3" y="4"/>
                  </a:cubicBezTo>
                  <a:cubicBezTo>
                    <a:pt x="3" y="4"/>
                    <a:pt x="3" y="4"/>
                    <a:pt x="3" y="4"/>
                  </a:cubicBezTo>
                  <a:cubicBezTo>
                    <a:pt x="3" y="4"/>
                    <a:pt x="3" y="4"/>
                    <a:pt x="3" y="4"/>
                  </a:cubicBezTo>
                  <a:cubicBezTo>
                    <a:pt x="3" y="4"/>
                    <a:pt x="3" y="4"/>
                    <a:pt x="3" y="4"/>
                  </a:cubicBezTo>
                  <a:cubicBezTo>
                    <a:pt x="4" y="4"/>
                    <a:pt x="4" y="4"/>
                    <a:pt x="4" y="4"/>
                  </a:cubicBezTo>
                  <a:cubicBezTo>
                    <a:pt x="5" y="4"/>
                    <a:pt x="6" y="3"/>
                    <a:pt x="6" y="3"/>
                  </a:cubicBezTo>
                  <a:cubicBezTo>
                    <a:pt x="6" y="3"/>
                    <a:pt x="6" y="3"/>
                    <a:pt x="6" y="3"/>
                  </a:cubicBezTo>
                  <a:cubicBezTo>
                    <a:pt x="7" y="2"/>
                    <a:pt x="6" y="2"/>
                    <a:pt x="6" y="2"/>
                  </a:cubicBezTo>
                  <a:cubicBezTo>
                    <a:pt x="6" y="2"/>
                    <a:pt x="5" y="1"/>
                    <a:pt x="5" y="0"/>
                  </a:cubicBezTo>
                  <a:cubicBezTo>
                    <a:pt x="5" y="0"/>
                    <a:pt x="5" y="0"/>
                    <a:pt x="5" y="0"/>
                  </a:cubicBezTo>
                  <a:cubicBezTo>
                    <a:pt x="5" y="0"/>
                    <a:pt x="5" y="0"/>
                    <a:pt x="5" y="0"/>
                  </a:cubicBezTo>
                  <a:cubicBezTo>
                    <a:pt x="5" y="0"/>
                    <a:pt x="5" y="0"/>
                    <a:pt x="5" y="0"/>
                  </a:cubicBezTo>
                  <a:cubicBezTo>
                    <a:pt x="3" y="0"/>
                    <a:pt x="1" y="1"/>
                    <a:pt x="1" y="1"/>
                  </a:cubicBezTo>
                  <a:cubicBezTo>
                    <a:pt x="1" y="1"/>
                    <a:pt x="1" y="1"/>
                    <a:pt x="1" y="1"/>
                  </a:cubicBezTo>
                  <a:cubicBezTo>
                    <a:pt x="0" y="1"/>
                    <a:pt x="0" y="3"/>
                    <a:pt x="0" y="3"/>
                  </a:cubicBezTo>
                  <a:cubicBezTo>
                    <a:pt x="0" y="4"/>
                    <a:pt x="1" y="4"/>
                    <a:pt x="2" y="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4" name="Freeform 261">
              <a:extLst>
                <a:ext uri="{FF2B5EF4-FFF2-40B4-BE49-F238E27FC236}">
                  <a16:creationId xmlns:a16="http://schemas.microsoft.com/office/drawing/2014/main" id="{8829FC86-13F8-4393-91BE-2373FCCE0F37}"/>
                </a:ext>
              </a:extLst>
            </p:cNvPr>
            <p:cNvSpPr>
              <a:spLocks/>
            </p:cNvSpPr>
            <p:nvPr/>
          </p:nvSpPr>
          <p:spPr bwMode="auto">
            <a:xfrm>
              <a:off x="-3340100" y="1741488"/>
              <a:ext cx="152400" cy="85725"/>
            </a:xfrm>
            <a:custGeom>
              <a:avLst/>
              <a:gdLst>
                <a:gd name="T0" fmla="*/ 39 w 42"/>
                <a:gd name="T1" fmla="*/ 14 h 24"/>
                <a:gd name="T2" fmla="*/ 41 w 42"/>
                <a:gd name="T3" fmla="*/ 13 h 24"/>
                <a:gd name="T4" fmla="*/ 42 w 42"/>
                <a:gd name="T5" fmla="*/ 11 h 24"/>
                <a:gd name="T6" fmla="*/ 42 w 42"/>
                <a:gd name="T7" fmla="*/ 10 h 24"/>
                <a:gd name="T8" fmla="*/ 38 w 42"/>
                <a:gd name="T9" fmla="*/ 8 h 24"/>
                <a:gd name="T10" fmla="*/ 35 w 42"/>
                <a:gd name="T11" fmla="*/ 7 h 24"/>
                <a:gd name="T12" fmla="*/ 33 w 42"/>
                <a:gd name="T13" fmla="*/ 7 h 24"/>
                <a:gd name="T14" fmla="*/ 31 w 42"/>
                <a:gd name="T15" fmla="*/ 6 h 24"/>
                <a:gd name="T16" fmla="*/ 28 w 42"/>
                <a:gd name="T17" fmla="*/ 4 h 24"/>
                <a:gd name="T18" fmla="*/ 27 w 42"/>
                <a:gd name="T19" fmla="*/ 1 h 24"/>
                <a:gd name="T20" fmla="*/ 24 w 42"/>
                <a:gd name="T21" fmla="*/ 1 h 24"/>
                <a:gd name="T22" fmla="*/ 22 w 42"/>
                <a:gd name="T23" fmla="*/ 1 h 24"/>
                <a:gd name="T24" fmla="*/ 19 w 42"/>
                <a:gd name="T25" fmla="*/ 3 h 24"/>
                <a:gd name="T26" fmla="*/ 17 w 42"/>
                <a:gd name="T27" fmla="*/ 3 h 24"/>
                <a:gd name="T28" fmla="*/ 14 w 42"/>
                <a:gd name="T29" fmla="*/ 3 h 24"/>
                <a:gd name="T30" fmla="*/ 10 w 42"/>
                <a:gd name="T31" fmla="*/ 2 h 24"/>
                <a:gd name="T32" fmla="*/ 5 w 42"/>
                <a:gd name="T33" fmla="*/ 3 h 24"/>
                <a:gd name="T34" fmla="*/ 4 w 42"/>
                <a:gd name="T35" fmla="*/ 4 h 24"/>
                <a:gd name="T36" fmla="*/ 3 w 42"/>
                <a:gd name="T37" fmla="*/ 7 h 24"/>
                <a:gd name="T38" fmla="*/ 1 w 42"/>
                <a:gd name="T39" fmla="*/ 11 h 24"/>
                <a:gd name="T40" fmla="*/ 1 w 42"/>
                <a:gd name="T41" fmla="*/ 13 h 24"/>
                <a:gd name="T42" fmla="*/ 3 w 42"/>
                <a:gd name="T43" fmla="*/ 14 h 24"/>
                <a:gd name="T44" fmla="*/ 6 w 42"/>
                <a:gd name="T45" fmla="*/ 14 h 24"/>
                <a:gd name="T46" fmla="*/ 8 w 42"/>
                <a:gd name="T47" fmla="*/ 14 h 24"/>
                <a:gd name="T48" fmla="*/ 13 w 42"/>
                <a:gd name="T49" fmla="*/ 12 h 24"/>
                <a:gd name="T50" fmla="*/ 16 w 42"/>
                <a:gd name="T51" fmla="*/ 15 h 24"/>
                <a:gd name="T52" fmla="*/ 18 w 42"/>
                <a:gd name="T53" fmla="*/ 18 h 24"/>
                <a:gd name="T54" fmla="*/ 16 w 42"/>
                <a:gd name="T55" fmla="*/ 19 h 24"/>
                <a:gd name="T56" fmla="*/ 15 w 42"/>
                <a:gd name="T57" fmla="*/ 22 h 24"/>
                <a:gd name="T58" fmla="*/ 17 w 42"/>
                <a:gd name="T59" fmla="*/ 22 h 24"/>
                <a:gd name="T60" fmla="*/ 20 w 42"/>
                <a:gd name="T61" fmla="*/ 18 h 24"/>
                <a:gd name="T62" fmla="*/ 23 w 42"/>
                <a:gd name="T63" fmla="*/ 19 h 24"/>
                <a:gd name="T64" fmla="*/ 24 w 42"/>
                <a:gd name="T65" fmla="*/ 21 h 24"/>
                <a:gd name="T66" fmla="*/ 26 w 42"/>
                <a:gd name="T67" fmla="*/ 24 h 24"/>
                <a:gd name="T68" fmla="*/ 30 w 42"/>
                <a:gd name="T69" fmla="*/ 23 h 24"/>
                <a:gd name="T70" fmla="*/ 31 w 42"/>
                <a:gd name="T71" fmla="*/ 22 h 24"/>
                <a:gd name="T72" fmla="*/ 32 w 42"/>
                <a:gd name="T73" fmla="*/ 18 h 24"/>
                <a:gd name="T74" fmla="*/ 37 w 42"/>
                <a:gd name="T75" fmla="*/ 16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2" h="24">
                  <a:moveTo>
                    <a:pt x="37" y="15"/>
                  </a:moveTo>
                  <a:cubicBezTo>
                    <a:pt x="37" y="15"/>
                    <a:pt x="39" y="14"/>
                    <a:pt x="39" y="14"/>
                  </a:cubicBezTo>
                  <a:cubicBezTo>
                    <a:pt x="39" y="14"/>
                    <a:pt x="41" y="14"/>
                    <a:pt x="41" y="14"/>
                  </a:cubicBezTo>
                  <a:cubicBezTo>
                    <a:pt x="41" y="14"/>
                    <a:pt x="41" y="13"/>
                    <a:pt x="41" y="13"/>
                  </a:cubicBezTo>
                  <a:cubicBezTo>
                    <a:pt x="41" y="12"/>
                    <a:pt x="41" y="12"/>
                    <a:pt x="41" y="12"/>
                  </a:cubicBezTo>
                  <a:cubicBezTo>
                    <a:pt x="41" y="12"/>
                    <a:pt x="42" y="12"/>
                    <a:pt x="42" y="11"/>
                  </a:cubicBezTo>
                  <a:cubicBezTo>
                    <a:pt x="42" y="11"/>
                    <a:pt x="41" y="11"/>
                    <a:pt x="41" y="11"/>
                  </a:cubicBezTo>
                  <a:cubicBezTo>
                    <a:pt x="41" y="10"/>
                    <a:pt x="42" y="10"/>
                    <a:pt x="42" y="10"/>
                  </a:cubicBezTo>
                  <a:cubicBezTo>
                    <a:pt x="42" y="9"/>
                    <a:pt x="41" y="9"/>
                    <a:pt x="40" y="9"/>
                  </a:cubicBezTo>
                  <a:cubicBezTo>
                    <a:pt x="40" y="8"/>
                    <a:pt x="39" y="9"/>
                    <a:pt x="38" y="8"/>
                  </a:cubicBezTo>
                  <a:cubicBezTo>
                    <a:pt x="38" y="8"/>
                    <a:pt x="36" y="8"/>
                    <a:pt x="36" y="8"/>
                  </a:cubicBezTo>
                  <a:cubicBezTo>
                    <a:pt x="36" y="8"/>
                    <a:pt x="36" y="7"/>
                    <a:pt x="35" y="7"/>
                  </a:cubicBezTo>
                  <a:cubicBezTo>
                    <a:pt x="35" y="6"/>
                    <a:pt x="35" y="7"/>
                    <a:pt x="34" y="7"/>
                  </a:cubicBezTo>
                  <a:cubicBezTo>
                    <a:pt x="34" y="7"/>
                    <a:pt x="33" y="7"/>
                    <a:pt x="33" y="7"/>
                  </a:cubicBezTo>
                  <a:cubicBezTo>
                    <a:pt x="33" y="7"/>
                    <a:pt x="32" y="6"/>
                    <a:pt x="32" y="6"/>
                  </a:cubicBezTo>
                  <a:cubicBezTo>
                    <a:pt x="31" y="7"/>
                    <a:pt x="31" y="7"/>
                    <a:pt x="31" y="6"/>
                  </a:cubicBezTo>
                  <a:cubicBezTo>
                    <a:pt x="31" y="5"/>
                    <a:pt x="30" y="4"/>
                    <a:pt x="30" y="4"/>
                  </a:cubicBezTo>
                  <a:cubicBezTo>
                    <a:pt x="30" y="4"/>
                    <a:pt x="28" y="4"/>
                    <a:pt x="28" y="4"/>
                  </a:cubicBezTo>
                  <a:cubicBezTo>
                    <a:pt x="28" y="3"/>
                    <a:pt x="27" y="3"/>
                    <a:pt x="28" y="2"/>
                  </a:cubicBezTo>
                  <a:cubicBezTo>
                    <a:pt x="28" y="2"/>
                    <a:pt x="28" y="1"/>
                    <a:pt x="27" y="1"/>
                  </a:cubicBezTo>
                  <a:cubicBezTo>
                    <a:pt x="27" y="0"/>
                    <a:pt x="26" y="0"/>
                    <a:pt x="25" y="1"/>
                  </a:cubicBezTo>
                  <a:cubicBezTo>
                    <a:pt x="25" y="1"/>
                    <a:pt x="24" y="0"/>
                    <a:pt x="24" y="1"/>
                  </a:cubicBezTo>
                  <a:cubicBezTo>
                    <a:pt x="24" y="1"/>
                    <a:pt x="23" y="1"/>
                    <a:pt x="23" y="1"/>
                  </a:cubicBezTo>
                  <a:cubicBezTo>
                    <a:pt x="23" y="1"/>
                    <a:pt x="22" y="1"/>
                    <a:pt x="22" y="1"/>
                  </a:cubicBezTo>
                  <a:cubicBezTo>
                    <a:pt x="22" y="1"/>
                    <a:pt x="21" y="1"/>
                    <a:pt x="21" y="1"/>
                  </a:cubicBezTo>
                  <a:cubicBezTo>
                    <a:pt x="21" y="1"/>
                    <a:pt x="19" y="2"/>
                    <a:pt x="19" y="3"/>
                  </a:cubicBezTo>
                  <a:cubicBezTo>
                    <a:pt x="19" y="3"/>
                    <a:pt x="19" y="4"/>
                    <a:pt x="19" y="3"/>
                  </a:cubicBezTo>
                  <a:cubicBezTo>
                    <a:pt x="19" y="3"/>
                    <a:pt x="17" y="3"/>
                    <a:pt x="17" y="3"/>
                  </a:cubicBezTo>
                  <a:cubicBezTo>
                    <a:pt x="16" y="4"/>
                    <a:pt x="16" y="2"/>
                    <a:pt x="15" y="3"/>
                  </a:cubicBezTo>
                  <a:cubicBezTo>
                    <a:pt x="15" y="3"/>
                    <a:pt x="14" y="2"/>
                    <a:pt x="14" y="3"/>
                  </a:cubicBezTo>
                  <a:cubicBezTo>
                    <a:pt x="14" y="3"/>
                    <a:pt x="13" y="3"/>
                    <a:pt x="12" y="2"/>
                  </a:cubicBezTo>
                  <a:cubicBezTo>
                    <a:pt x="12" y="2"/>
                    <a:pt x="10" y="3"/>
                    <a:pt x="10" y="2"/>
                  </a:cubicBezTo>
                  <a:cubicBezTo>
                    <a:pt x="10" y="2"/>
                    <a:pt x="7" y="2"/>
                    <a:pt x="6" y="2"/>
                  </a:cubicBezTo>
                  <a:cubicBezTo>
                    <a:pt x="5" y="2"/>
                    <a:pt x="5" y="2"/>
                    <a:pt x="5" y="3"/>
                  </a:cubicBezTo>
                  <a:cubicBezTo>
                    <a:pt x="4" y="3"/>
                    <a:pt x="4" y="3"/>
                    <a:pt x="3" y="3"/>
                  </a:cubicBezTo>
                  <a:cubicBezTo>
                    <a:pt x="3" y="3"/>
                    <a:pt x="3" y="3"/>
                    <a:pt x="4" y="4"/>
                  </a:cubicBezTo>
                  <a:cubicBezTo>
                    <a:pt x="4" y="4"/>
                    <a:pt x="5" y="5"/>
                    <a:pt x="4" y="6"/>
                  </a:cubicBezTo>
                  <a:cubicBezTo>
                    <a:pt x="4" y="6"/>
                    <a:pt x="4" y="6"/>
                    <a:pt x="3" y="7"/>
                  </a:cubicBezTo>
                  <a:cubicBezTo>
                    <a:pt x="3" y="7"/>
                    <a:pt x="1" y="9"/>
                    <a:pt x="1" y="9"/>
                  </a:cubicBezTo>
                  <a:cubicBezTo>
                    <a:pt x="1" y="9"/>
                    <a:pt x="2" y="10"/>
                    <a:pt x="1" y="11"/>
                  </a:cubicBezTo>
                  <a:cubicBezTo>
                    <a:pt x="1" y="11"/>
                    <a:pt x="0" y="12"/>
                    <a:pt x="0" y="12"/>
                  </a:cubicBezTo>
                  <a:cubicBezTo>
                    <a:pt x="0" y="13"/>
                    <a:pt x="1" y="13"/>
                    <a:pt x="1" y="13"/>
                  </a:cubicBezTo>
                  <a:cubicBezTo>
                    <a:pt x="2" y="13"/>
                    <a:pt x="2" y="14"/>
                    <a:pt x="2" y="14"/>
                  </a:cubicBezTo>
                  <a:cubicBezTo>
                    <a:pt x="2" y="14"/>
                    <a:pt x="2" y="14"/>
                    <a:pt x="3" y="14"/>
                  </a:cubicBezTo>
                  <a:cubicBezTo>
                    <a:pt x="3" y="14"/>
                    <a:pt x="4" y="14"/>
                    <a:pt x="5" y="14"/>
                  </a:cubicBezTo>
                  <a:cubicBezTo>
                    <a:pt x="5" y="14"/>
                    <a:pt x="6" y="14"/>
                    <a:pt x="6" y="14"/>
                  </a:cubicBezTo>
                  <a:cubicBezTo>
                    <a:pt x="6" y="15"/>
                    <a:pt x="7" y="14"/>
                    <a:pt x="7" y="14"/>
                  </a:cubicBezTo>
                  <a:cubicBezTo>
                    <a:pt x="8" y="14"/>
                    <a:pt x="8" y="14"/>
                    <a:pt x="8" y="14"/>
                  </a:cubicBezTo>
                  <a:cubicBezTo>
                    <a:pt x="9" y="14"/>
                    <a:pt x="10" y="14"/>
                    <a:pt x="10" y="13"/>
                  </a:cubicBezTo>
                  <a:cubicBezTo>
                    <a:pt x="10" y="13"/>
                    <a:pt x="12" y="12"/>
                    <a:pt x="13" y="12"/>
                  </a:cubicBezTo>
                  <a:cubicBezTo>
                    <a:pt x="13" y="12"/>
                    <a:pt x="14" y="13"/>
                    <a:pt x="14" y="13"/>
                  </a:cubicBezTo>
                  <a:cubicBezTo>
                    <a:pt x="15" y="13"/>
                    <a:pt x="16" y="14"/>
                    <a:pt x="16" y="15"/>
                  </a:cubicBezTo>
                  <a:cubicBezTo>
                    <a:pt x="16" y="15"/>
                    <a:pt x="17" y="17"/>
                    <a:pt x="18" y="17"/>
                  </a:cubicBezTo>
                  <a:cubicBezTo>
                    <a:pt x="18" y="17"/>
                    <a:pt x="18" y="18"/>
                    <a:pt x="18" y="18"/>
                  </a:cubicBezTo>
                  <a:cubicBezTo>
                    <a:pt x="18" y="19"/>
                    <a:pt x="17" y="18"/>
                    <a:pt x="17" y="18"/>
                  </a:cubicBezTo>
                  <a:cubicBezTo>
                    <a:pt x="16" y="18"/>
                    <a:pt x="16" y="19"/>
                    <a:pt x="16" y="19"/>
                  </a:cubicBezTo>
                  <a:cubicBezTo>
                    <a:pt x="16" y="20"/>
                    <a:pt x="14" y="21"/>
                    <a:pt x="14" y="21"/>
                  </a:cubicBezTo>
                  <a:cubicBezTo>
                    <a:pt x="14" y="22"/>
                    <a:pt x="15" y="22"/>
                    <a:pt x="15" y="22"/>
                  </a:cubicBezTo>
                  <a:cubicBezTo>
                    <a:pt x="15" y="22"/>
                    <a:pt x="16" y="21"/>
                    <a:pt x="16" y="21"/>
                  </a:cubicBezTo>
                  <a:cubicBezTo>
                    <a:pt x="17" y="21"/>
                    <a:pt x="17" y="22"/>
                    <a:pt x="17" y="22"/>
                  </a:cubicBezTo>
                  <a:cubicBezTo>
                    <a:pt x="17" y="21"/>
                    <a:pt x="17" y="21"/>
                    <a:pt x="18" y="20"/>
                  </a:cubicBezTo>
                  <a:cubicBezTo>
                    <a:pt x="19" y="19"/>
                    <a:pt x="19" y="18"/>
                    <a:pt x="20" y="18"/>
                  </a:cubicBezTo>
                  <a:cubicBezTo>
                    <a:pt x="21" y="18"/>
                    <a:pt x="22" y="17"/>
                    <a:pt x="23" y="17"/>
                  </a:cubicBezTo>
                  <a:cubicBezTo>
                    <a:pt x="24" y="18"/>
                    <a:pt x="22" y="18"/>
                    <a:pt x="23" y="19"/>
                  </a:cubicBezTo>
                  <a:cubicBezTo>
                    <a:pt x="24" y="19"/>
                    <a:pt x="27" y="19"/>
                    <a:pt x="27" y="19"/>
                  </a:cubicBezTo>
                  <a:cubicBezTo>
                    <a:pt x="27" y="20"/>
                    <a:pt x="24" y="21"/>
                    <a:pt x="24" y="21"/>
                  </a:cubicBezTo>
                  <a:cubicBezTo>
                    <a:pt x="24" y="22"/>
                    <a:pt x="26" y="22"/>
                    <a:pt x="26" y="22"/>
                  </a:cubicBezTo>
                  <a:cubicBezTo>
                    <a:pt x="27" y="23"/>
                    <a:pt x="26" y="24"/>
                    <a:pt x="26" y="24"/>
                  </a:cubicBezTo>
                  <a:cubicBezTo>
                    <a:pt x="27" y="24"/>
                    <a:pt x="27" y="24"/>
                    <a:pt x="28" y="24"/>
                  </a:cubicBezTo>
                  <a:cubicBezTo>
                    <a:pt x="29" y="23"/>
                    <a:pt x="30" y="23"/>
                    <a:pt x="30" y="23"/>
                  </a:cubicBezTo>
                  <a:cubicBezTo>
                    <a:pt x="31" y="22"/>
                    <a:pt x="33" y="23"/>
                    <a:pt x="34" y="22"/>
                  </a:cubicBezTo>
                  <a:cubicBezTo>
                    <a:pt x="34" y="22"/>
                    <a:pt x="33" y="21"/>
                    <a:pt x="31" y="22"/>
                  </a:cubicBezTo>
                  <a:cubicBezTo>
                    <a:pt x="29" y="22"/>
                    <a:pt x="29" y="20"/>
                    <a:pt x="29" y="20"/>
                  </a:cubicBezTo>
                  <a:cubicBezTo>
                    <a:pt x="29" y="19"/>
                    <a:pt x="31" y="18"/>
                    <a:pt x="32" y="18"/>
                  </a:cubicBezTo>
                  <a:cubicBezTo>
                    <a:pt x="33" y="18"/>
                    <a:pt x="34" y="17"/>
                    <a:pt x="35" y="17"/>
                  </a:cubicBezTo>
                  <a:cubicBezTo>
                    <a:pt x="36" y="17"/>
                    <a:pt x="36" y="17"/>
                    <a:pt x="37" y="16"/>
                  </a:cubicBezTo>
                  <a:cubicBezTo>
                    <a:pt x="37" y="16"/>
                    <a:pt x="37" y="15"/>
                    <a:pt x="37" y="1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5" name="Freeform 262">
              <a:extLst>
                <a:ext uri="{FF2B5EF4-FFF2-40B4-BE49-F238E27FC236}">
                  <a16:creationId xmlns:a16="http://schemas.microsoft.com/office/drawing/2014/main" id="{91E35BFB-E896-4747-979E-63D519F3944C}"/>
                </a:ext>
              </a:extLst>
            </p:cNvPr>
            <p:cNvSpPr>
              <a:spLocks/>
            </p:cNvSpPr>
            <p:nvPr/>
          </p:nvSpPr>
          <p:spPr bwMode="auto">
            <a:xfrm>
              <a:off x="-3328988" y="1698625"/>
              <a:ext cx="76200" cy="57150"/>
            </a:xfrm>
            <a:custGeom>
              <a:avLst/>
              <a:gdLst>
                <a:gd name="T0" fmla="*/ 20 w 21"/>
                <a:gd name="T1" fmla="*/ 8 h 16"/>
                <a:gd name="T2" fmla="*/ 19 w 21"/>
                <a:gd name="T3" fmla="*/ 6 h 16"/>
                <a:gd name="T4" fmla="*/ 18 w 21"/>
                <a:gd name="T5" fmla="*/ 5 h 16"/>
                <a:gd name="T6" fmla="*/ 17 w 21"/>
                <a:gd name="T7" fmla="*/ 3 h 16"/>
                <a:gd name="T8" fmla="*/ 17 w 21"/>
                <a:gd name="T9" fmla="*/ 2 h 16"/>
                <a:gd name="T10" fmla="*/ 15 w 21"/>
                <a:gd name="T11" fmla="*/ 1 h 16"/>
                <a:gd name="T12" fmla="*/ 14 w 21"/>
                <a:gd name="T13" fmla="*/ 1 h 16"/>
                <a:gd name="T14" fmla="*/ 13 w 21"/>
                <a:gd name="T15" fmla="*/ 1 h 16"/>
                <a:gd name="T16" fmla="*/ 11 w 21"/>
                <a:gd name="T17" fmla="*/ 0 h 16"/>
                <a:gd name="T18" fmla="*/ 11 w 21"/>
                <a:gd name="T19" fmla="*/ 0 h 16"/>
                <a:gd name="T20" fmla="*/ 11 w 21"/>
                <a:gd name="T21" fmla="*/ 0 h 16"/>
                <a:gd name="T22" fmla="*/ 10 w 21"/>
                <a:gd name="T23" fmla="*/ 1 h 16"/>
                <a:gd name="T24" fmla="*/ 8 w 21"/>
                <a:gd name="T25" fmla="*/ 1 h 16"/>
                <a:gd name="T26" fmla="*/ 7 w 21"/>
                <a:gd name="T27" fmla="*/ 3 h 16"/>
                <a:gd name="T28" fmla="*/ 7 w 21"/>
                <a:gd name="T29" fmla="*/ 3 h 16"/>
                <a:gd name="T30" fmla="*/ 6 w 21"/>
                <a:gd name="T31" fmla="*/ 4 h 16"/>
                <a:gd name="T32" fmla="*/ 5 w 21"/>
                <a:gd name="T33" fmla="*/ 5 h 16"/>
                <a:gd name="T34" fmla="*/ 5 w 21"/>
                <a:gd name="T35" fmla="*/ 6 h 16"/>
                <a:gd name="T36" fmla="*/ 3 w 21"/>
                <a:gd name="T37" fmla="*/ 7 h 16"/>
                <a:gd name="T38" fmla="*/ 2 w 21"/>
                <a:gd name="T39" fmla="*/ 7 h 16"/>
                <a:gd name="T40" fmla="*/ 0 w 21"/>
                <a:gd name="T41" fmla="*/ 7 h 16"/>
                <a:gd name="T42" fmla="*/ 0 w 21"/>
                <a:gd name="T43" fmla="*/ 7 h 16"/>
                <a:gd name="T44" fmla="*/ 1 w 21"/>
                <a:gd name="T45" fmla="*/ 9 h 16"/>
                <a:gd name="T46" fmla="*/ 1 w 21"/>
                <a:gd name="T47" fmla="*/ 11 h 16"/>
                <a:gd name="T48" fmla="*/ 0 w 21"/>
                <a:gd name="T49" fmla="*/ 12 h 16"/>
                <a:gd name="T50" fmla="*/ 0 w 21"/>
                <a:gd name="T51" fmla="*/ 14 h 16"/>
                <a:gd name="T52" fmla="*/ 0 w 21"/>
                <a:gd name="T53" fmla="*/ 15 h 16"/>
                <a:gd name="T54" fmla="*/ 2 w 21"/>
                <a:gd name="T55" fmla="*/ 15 h 16"/>
                <a:gd name="T56" fmla="*/ 3 w 21"/>
                <a:gd name="T57" fmla="*/ 14 h 16"/>
                <a:gd name="T58" fmla="*/ 7 w 21"/>
                <a:gd name="T59" fmla="*/ 14 h 16"/>
                <a:gd name="T60" fmla="*/ 9 w 21"/>
                <a:gd name="T61" fmla="*/ 14 h 16"/>
                <a:gd name="T62" fmla="*/ 11 w 21"/>
                <a:gd name="T63" fmla="*/ 15 h 16"/>
                <a:gd name="T64" fmla="*/ 12 w 21"/>
                <a:gd name="T65" fmla="*/ 15 h 16"/>
                <a:gd name="T66" fmla="*/ 14 w 21"/>
                <a:gd name="T67" fmla="*/ 15 h 16"/>
                <a:gd name="T68" fmla="*/ 16 w 21"/>
                <a:gd name="T69" fmla="*/ 15 h 16"/>
                <a:gd name="T70" fmla="*/ 16 w 21"/>
                <a:gd name="T71" fmla="*/ 15 h 16"/>
                <a:gd name="T72" fmla="*/ 18 w 21"/>
                <a:gd name="T73" fmla="*/ 13 h 16"/>
                <a:gd name="T74" fmla="*/ 19 w 21"/>
                <a:gd name="T75" fmla="*/ 13 h 16"/>
                <a:gd name="T76" fmla="*/ 19 w 21"/>
                <a:gd name="T77" fmla="*/ 12 h 16"/>
                <a:gd name="T78" fmla="*/ 19 w 21"/>
                <a:gd name="T79" fmla="*/ 10 h 16"/>
                <a:gd name="T80" fmla="*/ 20 w 21"/>
                <a:gd name="T81" fmla="*/ 10 h 16"/>
                <a:gd name="T82" fmla="*/ 21 w 21"/>
                <a:gd name="T83" fmla="*/ 9 h 16"/>
                <a:gd name="T84" fmla="*/ 20 w 21"/>
                <a:gd name="T85" fmla="*/ 8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1" h="16">
                  <a:moveTo>
                    <a:pt x="20" y="8"/>
                  </a:moveTo>
                  <a:cubicBezTo>
                    <a:pt x="20" y="8"/>
                    <a:pt x="19" y="7"/>
                    <a:pt x="19" y="6"/>
                  </a:cubicBezTo>
                  <a:cubicBezTo>
                    <a:pt x="18" y="6"/>
                    <a:pt x="18" y="5"/>
                    <a:pt x="18" y="5"/>
                  </a:cubicBezTo>
                  <a:cubicBezTo>
                    <a:pt x="17" y="5"/>
                    <a:pt x="17" y="4"/>
                    <a:pt x="17" y="3"/>
                  </a:cubicBezTo>
                  <a:cubicBezTo>
                    <a:pt x="17" y="3"/>
                    <a:pt x="17" y="2"/>
                    <a:pt x="17" y="2"/>
                  </a:cubicBezTo>
                  <a:cubicBezTo>
                    <a:pt x="17" y="2"/>
                    <a:pt x="16" y="1"/>
                    <a:pt x="15" y="1"/>
                  </a:cubicBezTo>
                  <a:cubicBezTo>
                    <a:pt x="14" y="1"/>
                    <a:pt x="14" y="2"/>
                    <a:pt x="14" y="1"/>
                  </a:cubicBezTo>
                  <a:cubicBezTo>
                    <a:pt x="14" y="1"/>
                    <a:pt x="13" y="0"/>
                    <a:pt x="13" y="1"/>
                  </a:cubicBezTo>
                  <a:cubicBezTo>
                    <a:pt x="12" y="1"/>
                    <a:pt x="12" y="0"/>
                    <a:pt x="11" y="0"/>
                  </a:cubicBezTo>
                  <a:cubicBezTo>
                    <a:pt x="11" y="0"/>
                    <a:pt x="11" y="0"/>
                    <a:pt x="11" y="0"/>
                  </a:cubicBezTo>
                  <a:cubicBezTo>
                    <a:pt x="11" y="0"/>
                    <a:pt x="11" y="0"/>
                    <a:pt x="11" y="0"/>
                  </a:cubicBezTo>
                  <a:cubicBezTo>
                    <a:pt x="10" y="1"/>
                    <a:pt x="10" y="1"/>
                    <a:pt x="10" y="1"/>
                  </a:cubicBezTo>
                  <a:cubicBezTo>
                    <a:pt x="9" y="1"/>
                    <a:pt x="9" y="1"/>
                    <a:pt x="8" y="1"/>
                  </a:cubicBezTo>
                  <a:cubicBezTo>
                    <a:pt x="7" y="2"/>
                    <a:pt x="7" y="2"/>
                    <a:pt x="7" y="3"/>
                  </a:cubicBezTo>
                  <a:cubicBezTo>
                    <a:pt x="7" y="3"/>
                    <a:pt x="8" y="3"/>
                    <a:pt x="7" y="3"/>
                  </a:cubicBezTo>
                  <a:cubicBezTo>
                    <a:pt x="7" y="3"/>
                    <a:pt x="7" y="4"/>
                    <a:pt x="6" y="4"/>
                  </a:cubicBezTo>
                  <a:cubicBezTo>
                    <a:pt x="6" y="4"/>
                    <a:pt x="5" y="5"/>
                    <a:pt x="5" y="5"/>
                  </a:cubicBezTo>
                  <a:cubicBezTo>
                    <a:pt x="5" y="6"/>
                    <a:pt x="5" y="6"/>
                    <a:pt x="5" y="6"/>
                  </a:cubicBezTo>
                  <a:cubicBezTo>
                    <a:pt x="5" y="6"/>
                    <a:pt x="4" y="6"/>
                    <a:pt x="3" y="7"/>
                  </a:cubicBezTo>
                  <a:cubicBezTo>
                    <a:pt x="3" y="7"/>
                    <a:pt x="3" y="7"/>
                    <a:pt x="2" y="7"/>
                  </a:cubicBezTo>
                  <a:cubicBezTo>
                    <a:pt x="2" y="7"/>
                    <a:pt x="1" y="7"/>
                    <a:pt x="0" y="7"/>
                  </a:cubicBezTo>
                  <a:cubicBezTo>
                    <a:pt x="0" y="7"/>
                    <a:pt x="0" y="7"/>
                    <a:pt x="0" y="7"/>
                  </a:cubicBezTo>
                  <a:cubicBezTo>
                    <a:pt x="0" y="8"/>
                    <a:pt x="0" y="9"/>
                    <a:pt x="1" y="9"/>
                  </a:cubicBezTo>
                  <a:cubicBezTo>
                    <a:pt x="1" y="10"/>
                    <a:pt x="1" y="11"/>
                    <a:pt x="1" y="11"/>
                  </a:cubicBezTo>
                  <a:cubicBezTo>
                    <a:pt x="0" y="11"/>
                    <a:pt x="0" y="12"/>
                    <a:pt x="0" y="12"/>
                  </a:cubicBezTo>
                  <a:cubicBezTo>
                    <a:pt x="0" y="13"/>
                    <a:pt x="1" y="13"/>
                    <a:pt x="0" y="14"/>
                  </a:cubicBezTo>
                  <a:cubicBezTo>
                    <a:pt x="0" y="14"/>
                    <a:pt x="0" y="14"/>
                    <a:pt x="0" y="15"/>
                  </a:cubicBezTo>
                  <a:cubicBezTo>
                    <a:pt x="1" y="15"/>
                    <a:pt x="1" y="15"/>
                    <a:pt x="2" y="15"/>
                  </a:cubicBezTo>
                  <a:cubicBezTo>
                    <a:pt x="2" y="14"/>
                    <a:pt x="2" y="14"/>
                    <a:pt x="3" y="14"/>
                  </a:cubicBezTo>
                  <a:cubicBezTo>
                    <a:pt x="4" y="14"/>
                    <a:pt x="7" y="14"/>
                    <a:pt x="7" y="14"/>
                  </a:cubicBezTo>
                  <a:cubicBezTo>
                    <a:pt x="7" y="15"/>
                    <a:pt x="9" y="14"/>
                    <a:pt x="9" y="14"/>
                  </a:cubicBezTo>
                  <a:cubicBezTo>
                    <a:pt x="10" y="15"/>
                    <a:pt x="11" y="15"/>
                    <a:pt x="11" y="15"/>
                  </a:cubicBezTo>
                  <a:cubicBezTo>
                    <a:pt x="11" y="14"/>
                    <a:pt x="12" y="15"/>
                    <a:pt x="12" y="15"/>
                  </a:cubicBezTo>
                  <a:cubicBezTo>
                    <a:pt x="13" y="14"/>
                    <a:pt x="13" y="16"/>
                    <a:pt x="14" y="15"/>
                  </a:cubicBezTo>
                  <a:cubicBezTo>
                    <a:pt x="14" y="15"/>
                    <a:pt x="16" y="15"/>
                    <a:pt x="16" y="15"/>
                  </a:cubicBezTo>
                  <a:cubicBezTo>
                    <a:pt x="16" y="16"/>
                    <a:pt x="16" y="15"/>
                    <a:pt x="16" y="15"/>
                  </a:cubicBezTo>
                  <a:cubicBezTo>
                    <a:pt x="16" y="14"/>
                    <a:pt x="18" y="13"/>
                    <a:pt x="18" y="13"/>
                  </a:cubicBezTo>
                  <a:cubicBezTo>
                    <a:pt x="18" y="13"/>
                    <a:pt x="19" y="13"/>
                    <a:pt x="19" y="13"/>
                  </a:cubicBezTo>
                  <a:cubicBezTo>
                    <a:pt x="19" y="13"/>
                    <a:pt x="19" y="12"/>
                    <a:pt x="19" y="12"/>
                  </a:cubicBezTo>
                  <a:cubicBezTo>
                    <a:pt x="19" y="11"/>
                    <a:pt x="18" y="10"/>
                    <a:pt x="19" y="10"/>
                  </a:cubicBezTo>
                  <a:cubicBezTo>
                    <a:pt x="19" y="9"/>
                    <a:pt x="20" y="10"/>
                    <a:pt x="20" y="10"/>
                  </a:cubicBezTo>
                  <a:cubicBezTo>
                    <a:pt x="21" y="10"/>
                    <a:pt x="21" y="9"/>
                    <a:pt x="21" y="9"/>
                  </a:cubicBezTo>
                  <a:cubicBezTo>
                    <a:pt x="21" y="8"/>
                    <a:pt x="20" y="8"/>
                    <a:pt x="20"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6" name="Freeform 263">
              <a:extLst>
                <a:ext uri="{FF2B5EF4-FFF2-40B4-BE49-F238E27FC236}">
                  <a16:creationId xmlns:a16="http://schemas.microsoft.com/office/drawing/2014/main" id="{C95C995F-5617-4B42-B31D-664932464FC0}"/>
                </a:ext>
              </a:extLst>
            </p:cNvPr>
            <p:cNvSpPr>
              <a:spLocks/>
            </p:cNvSpPr>
            <p:nvPr/>
          </p:nvSpPr>
          <p:spPr bwMode="auto">
            <a:xfrm>
              <a:off x="-3351213" y="1676400"/>
              <a:ext cx="61912" cy="28575"/>
            </a:xfrm>
            <a:custGeom>
              <a:avLst/>
              <a:gdLst>
                <a:gd name="T0" fmla="*/ 6 w 17"/>
                <a:gd name="T1" fmla="*/ 5 h 8"/>
                <a:gd name="T2" fmla="*/ 9 w 17"/>
                <a:gd name="T3" fmla="*/ 5 h 8"/>
                <a:gd name="T4" fmla="*/ 10 w 17"/>
                <a:gd name="T5" fmla="*/ 6 h 8"/>
                <a:gd name="T6" fmla="*/ 12 w 17"/>
                <a:gd name="T7" fmla="*/ 7 h 8"/>
                <a:gd name="T8" fmla="*/ 14 w 17"/>
                <a:gd name="T9" fmla="*/ 8 h 8"/>
                <a:gd name="T10" fmla="*/ 14 w 17"/>
                <a:gd name="T11" fmla="*/ 7 h 8"/>
                <a:gd name="T12" fmla="*/ 16 w 17"/>
                <a:gd name="T13" fmla="*/ 7 h 8"/>
                <a:gd name="T14" fmla="*/ 17 w 17"/>
                <a:gd name="T15" fmla="*/ 6 h 8"/>
                <a:gd name="T16" fmla="*/ 17 w 17"/>
                <a:gd name="T17" fmla="*/ 6 h 8"/>
                <a:gd name="T18" fmla="*/ 17 w 17"/>
                <a:gd name="T19" fmla="*/ 5 h 8"/>
                <a:gd name="T20" fmla="*/ 16 w 17"/>
                <a:gd name="T21" fmla="*/ 3 h 8"/>
                <a:gd name="T22" fmla="*/ 16 w 17"/>
                <a:gd name="T23" fmla="*/ 2 h 8"/>
                <a:gd name="T24" fmla="*/ 15 w 17"/>
                <a:gd name="T25" fmla="*/ 1 h 8"/>
                <a:gd name="T26" fmla="*/ 13 w 17"/>
                <a:gd name="T27" fmla="*/ 1 h 8"/>
                <a:gd name="T28" fmla="*/ 11 w 17"/>
                <a:gd name="T29" fmla="*/ 0 h 8"/>
                <a:gd name="T30" fmla="*/ 8 w 17"/>
                <a:gd name="T31" fmla="*/ 0 h 8"/>
                <a:gd name="T32" fmla="*/ 8 w 17"/>
                <a:gd name="T33" fmla="*/ 2 h 8"/>
                <a:gd name="T34" fmla="*/ 6 w 17"/>
                <a:gd name="T35" fmla="*/ 3 h 8"/>
                <a:gd name="T36" fmla="*/ 4 w 17"/>
                <a:gd name="T37" fmla="*/ 1 h 8"/>
                <a:gd name="T38" fmla="*/ 2 w 17"/>
                <a:gd name="T39" fmla="*/ 2 h 8"/>
                <a:gd name="T40" fmla="*/ 1 w 17"/>
                <a:gd name="T41" fmla="*/ 4 h 8"/>
                <a:gd name="T42" fmla="*/ 1 w 17"/>
                <a:gd name="T43" fmla="*/ 6 h 8"/>
                <a:gd name="T44" fmla="*/ 1 w 17"/>
                <a:gd name="T45" fmla="*/ 6 h 8"/>
                <a:gd name="T46" fmla="*/ 3 w 17"/>
                <a:gd name="T47" fmla="*/ 5 h 8"/>
                <a:gd name="T48" fmla="*/ 6 w 17"/>
                <a:gd name="T49"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 h="8">
                  <a:moveTo>
                    <a:pt x="6" y="5"/>
                  </a:moveTo>
                  <a:cubicBezTo>
                    <a:pt x="7" y="5"/>
                    <a:pt x="8" y="6"/>
                    <a:pt x="9" y="5"/>
                  </a:cubicBezTo>
                  <a:cubicBezTo>
                    <a:pt x="10" y="5"/>
                    <a:pt x="10" y="6"/>
                    <a:pt x="10" y="6"/>
                  </a:cubicBezTo>
                  <a:cubicBezTo>
                    <a:pt x="11" y="6"/>
                    <a:pt x="12" y="7"/>
                    <a:pt x="12" y="7"/>
                  </a:cubicBezTo>
                  <a:cubicBezTo>
                    <a:pt x="13" y="7"/>
                    <a:pt x="13" y="8"/>
                    <a:pt x="14" y="8"/>
                  </a:cubicBezTo>
                  <a:cubicBezTo>
                    <a:pt x="14" y="8"/>
                    <a:pt x="14" y="8"/>
                    <a:pt x="14" y="7"/>
                  </a:cubicBezTo>
                  <a:cubicBezTo>
                    <a:pt x="15" y="7"/>
                    <a:pt x="15" y="7"/>
                    <a:pt x="16" y="7"/>
                  </a:cubicBezTo>
                  <a:cubicBezTo>
                    <a:pt x="16" y="7"/>
                    <a:pt x="16" y="7"/>
                    <a:pt x="17" y="6"/>
                  </a:cubicBezTo>
                  <a:cubicBezTo>
                    <a:pt x="17" y="6"/>
                    <a:pt x="17" y="6"/>
                    <a:pt x="17" y="6"/>
                  </a:cubicBezTo>
                  <a:cubicBezTo>
                    <a:pt x="17" y="6"/>
                    <a:pt x="17" y="5"/>
                    <a:pt x="17" y="5"/>
                  </a:cubicBezTo>
                  <a:cubicBezTo>
                    <a:pt x="16" y="4"/>
                    <a:pt x="16" y="4"/>
                    <a:pt x="16" y="3"/>
                  </a:cubicBezTo>
                  <a:cubicBezTo>
                    <a:pt x="16" y="3"/>
                    <a:pt x="16" y="2"/>
                    <a:pt x="16" y="2"/>
                  </a:cubicBezTo>
                  <a:cubicBezTo>
                    <a:pt x="16" y="2"/>
                    <a:pt x="15" y="2"/>
                    <a:pt x="15" y="1"/>
                  </a:cubicBezTo>
                  <a:cubicBezTo>
                    <a:pt x="15" y="1"/>
                    <a:pt x="13" y="1"/>
                    <a:pt x="13" y="1"/>
                  </a:cubicBezTo>
                  <a:cubicBezTo>
                    <a:pt x="13" y="1"/>
                    <a:pt x="11" y="0"/>
                    <a:pt x="11" y="0"/>
                  </a:cubicBezTo>
                  <a:cubicBezTo>
                    <a:pt x="11" y="0"/>
                    <a:pt x="9" y="0"/>
                    <a:pt x="8" y="0"/>
                  </a:cubicBezTo>
                  <a:cubicBezTo>
                    <a:pt x="8" y="1"/>
                    <a:pt x="8" y="1"/>
                    <a:pt x="8" y="2"/>
                  </a:cubicBezTo>
                  <a:cubicBezTo>
                    <a:pt x="8" y="3"/>
                    <a:pt x="7" y="3"/>
                    <a:pt x="6" y="3"/>
                  </a:cubicBezTo>
                  <a:cubicBezTo>
                    <a:pt x="6" y="3"/>
                    <a:pt x="4" y="1"/>
                    <a:pt x="4" y="1"/>
                  </a:cubicBezTo>
                  <a:cubicBezTo>
                    <a:pt x="4" y="0"/>
                    <a:pt x="3" y="1"/>
                    <a:pt x="2" y="2"/>
                  </a:cubicBezTo>
                  <a:cubicBezTo>
                    <a:pt x="1" y="2"/>
                    <a:pt x="2" y="3"/>
                    <a:pt x="1" y="4"/>
                  </a:cubicBezTo>
                  <a:cubicBezTo>
                    <a:pt x="0" y="4"/>
                    <a:pt x="0" y="5"/>
                    <a:pt x="1" y="6"/>
                  </a:cubicBezTo>
                  <a:cubicBezTo>
                    <a:pt x="1" y="6"/>
                    <a:pt x="1" y="6"/>
                    <a:pt x="1" y="6"/>
                  </a:cubicBezTo>
                  <a:cubicBezTo>
                    <a:pt x="1" y="6"/>
                    <a:pt x="2" y="6"/>
                    <a:pt x="3" y="5"/>
                  </a:cubicBezTo>
                  <a:cubicBezTo>
                    <a:pt x="3" y="5"/>
                    <a:pt x="5" y="5"/>
                    <a:pt x="6" y="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7" name="Freeform 264">
              <a:extLst>
                <a:ext uri="{FF2B5EF4-FFF2-40B4-BE49-F238E27FC236}">
                  <a16:creationId xmlns:a16="http://schemas.microsoft.com/office/drawing/2014/main" id="{2E89242F-6A25-4FB1-B5E0-B6AA1B0272AA}"/>
                </a:ext>
              </a:extLst>
            </p:cNvPr>
            <p:cNvSpPr>
              <a:spLocks/>
            </p:cNvSpPr>
            <p:nvPr/>
          </p:nvSpPr>
          <p:spPr bwMode="auto">
            <a:xfrm>
              <a:off x="-3351213" y="1693863"/>
              <a:ext cx="50800" cy="30163"/>
            </a:xfrm>
            <a:custGeom>
              <a:avLst/>
              <a:gdLst>
                <a:gd name="T0" fmla="*/ 2 w 14"/>
                <a:gd name="T1" fmla="*/ 4 h 8"/>
                <a:gd name="T2" fmla="*/ 3 w 14"/>
                <a:gd name="T3" fmla="*/ 5 h 8"/>
                <a:gd name="T4" fmla="*/ 5 w 14"/>
                <a:gd name="T5" fmla="*/ 5 h 8"/>
                <a:gd name="T6" fmla="*/ 5 w 14"/>
                <a:gd name="T7" fmla="*/ 7 h 8"/>
                <a:gd name="T8" fmla="*/ 6 w 14"/>
                <a:gd name="T9" fmla="*/ 8 h 8"/>
                <a:gd name="T10" fmla="*/ 8 w 14"/>
                <a:gd name="T11" fmla="*/ 8 h 8"/>
                <a:gd name="T12" fmla="*/ 9 w 14"/>
                <a:gd name="T13" fmla="*/ 8 h 8"/>
                <a:gd name="T14" fmla="*/ 11 w 14"/>
                <a:gd name="T15" fmla="*/ 7 h 8"/>
                <a:gd name="T16" fmla="*/ 11 w 14"/>
                <a:gd name="T17" fmla="*/ 6 h 8"/>
                <a:gd name="T18" fmla="*/ 12 w 14"/>
                <a:gd name="T19" fmla="*/ 5 h 8"/>
                <a:gd name="T20" fmla="*/ 13 w 14"/>
                <a:gd name="T21" fmla="*/ 4 h 8"/>
                <a:gd name="T22" fmla="*/ 13 w 14"/>
                <a:gd name="T23" fmla="*/ 4 h 8"/>
                <a:gd name="T24" fmla="*/ 14 w 14"/>
                <a:gd name="T25" fmla="*/ 3 h 8"/>
                <a:gd name="T26" fmla="*/ 12 w 14"/>
                <a:gd name="T27" fmla="*/ 2 h 8"/>
                <a:gd name="T28" fmla="*/ 10 w 14"/>
                <a:gd name="T29" fmla="*/ 1 h 8"/>
                <a:gd name="T30" fmla="*/ 9 w 14"/>
                <a:gd name="T31" fmla="*/ 0 h 8"/>
                <a:gd name="T32" fmla="*/ 6 w 14"/>
                <a:gd name="T33" fmla="*/ 0 h 8"/>
                <a:gd name="T34" fmla="*/ 3 w 14"/>
                <a:gd name="T35" fmla="*/ 0 h 8"/>
                <a:gd name="T36" fmla="*/ 1 w 14"/>
                <a:gd name="T37" fmla="*/ 1 h 8"/>
                <a:gd name="T38" fmla="*/ 0 w 14"/>
                <a:gd name="T39" fmla="*/ 3 h 8"/>
                <a:gd name="T40" fmla="*/ 1 w 14"/>
                <a:gd name="T41" fmla="*/ 4 h 8"/>
                <a:gd name="T42" fmla="*/ 2 w 14"/>
                <a:gd name="T43" fmla="*/ 4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 h="8">
                  <a:moveTo>
                    <a:pt x="2" y="4"/>
                  </a:moveTo>
                  <a:cubicBezTo>
                    <a:pt x="2" y="5"/>
                    <a:pt x="3" y="5"/>
                    <a:pt x="3" y="5"/>
                  </a:cubicBezTo>
                  <a:cubicBezTo>
                    <a:pt x="4" y="5"/>
                    <a:pt x="5" y="5"/>
                    <a:pt x="5" y="5"/>
                  </a:cubicBezTo>
                  <a:cubicBezTo>
                    <a:pt x="5" y="6"/>
                    <a:pt x="4" y="7"/>
                    <a:pt x="5" y="7"/>
                  </a:cubicBezTo>
                  <a:cubicBezTo>
                    <a:pt x="5" y="7"/>
                    <a:pt x="6" y="8"/>
                    <a:pt x="6" y="8"/>
                  </a:cubicBezTo>
                  <a:cubicBezTo>
                    <a:pt x="7" y="8"/>
                    <a:pt x="8" y="8"/>
                    <a:pt x="8" y="8"/>
                  </a:cubicBezTo>
                  <a:cubicBezTo>
                    <a:pt x="9" y="8"/>
                    <a:pt x="9" y="8"/>
                    <a:pt x="9" y="8"/>
                  </a:cubicBezTo>
                  <a:cubicBezTo>
                    <a:pt x="10" y="7"/>
                    <a:pt x="11" y="7"/>
                    <a:pt x="11" y="7"/>
                  </a:cubicBezTo>
                  <a:cubicBezTo>
                    <a:pt x="11" y="7"/>
                    <a:pt x="11" y="7"/>
                    <a:pt x="11" y="6"/>
                  </a:cubicBezTo>
                  <a:cubicBezTo>
                    <a:pt x="11" y="6"/>
                    <a:pt x="12" y="5"/>
                    <a:pt x="12" y="5"/>
                  </a:cubicBezTo>
                  <a:cubicBezTo>
                    <a:pt x="13" y="5"/>
                    <a:pt x="13" y="4"/>
                    <a:pt x="13" y="4"/>
                  </a:cubicBezTo>
                  <a:cubicBezTo>
                    <a:pt x="14" y="4"/>
                    <a:pt x="13" y="4"/>
                    <a:pt x="13" y="4"/>
                  </a:cubicBezTo>
                  <a:cubicBezTo>
                    <a:pt x="13" y="3"/>
                    <a:pt x="13" y="3"/>
                    <a:pt x="14" y="3"/>
                  </a:cubicBezTo>
                  <a:cubicBezTo>
                    <a:pt x="13" y="3"/>
                    <a:pt x="13" y="2"/>
                    <a:pt x="12" y="2"/>
                  </a:cubicBezTo>
                  <a:cubicBezTo>
                    <a:pt x="12" y="2"/>
                    <a:pt x="11" y="1"/>
                    <a:pt x="10" y="1"/>
                  </a:cubicBezTo>
                  <a:cubicBezTo>
                    <a:pt x="10" y="1"/>
                    <a:pt x="10" y="0"/>
                    <a:pt x="9" y="0"/>
                  </a:cubicBezTo>
                  <a:cubicBezTo>
                    <a:pt x="8" y="1"/>
                    <a:pt x="7" y="0"/>
                    <a:pt x="6" y="0"/>
                  </a:cubicBezTo>
                  <a:cubicBezTo>
                    <a:pt x="5" y="0"/>
                    <a:pt x="3" y="0"/>
                    <a:pt x="3" y="0"/>
                  </a:cubicBezTo>
                  <a:cubicBezTo>
                    <a:pt x="2" y="1"/>
                    <a:pt x="1" y="1"/>
                    <a:pt x="1" y="1"/>
                  </a:cubicBezTo>
                  <a:cubicBezTo>
                    <a:pt x="1" y="2"/>
                    <a:pt x="1" y="3"/>
                    <a:pt x="0" y="3"/>
                  </a:cubicBezTo>
                  <a:cubicBezTo>
                    <a:pt x="0" y="4"/>
                    <a:pt x="0" y="4"/>
                    <a:pt x="1" y="4"/>
                  </a:cubicBezTo>
                  <a:cubicBezTo>
                    <a:pt x="1" y="4"/>
                    <a:pt x="2" y="4"/>
                    <a:pt x="2"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8" name="Freeform 265">
              <a:extLst>
                <a:ext uri="{FF2B5EF4-FFF2-40B4-BE49-F238E27FC236}">
                  <a16:creationId xmlns:a16="http://schemas.microsoft.com/office/drawing/2014/main" id="{1B5464A4-306D-4F1B-92A1-5DA139B8996A}"/>
                </a:ext>
              </a:extLst>
            </p:cNvPr>
            <p:cNvSpPr>
              <a:spLocks/>
            </p:cNvSpPr>
            <p:nvPr/>
          </p:nvSpPr>
          <p:spPr bwMode="auto">
            <a:xfrm>
              <a:off x="-3470275" y="1795463"/>
              <a:ext cx="36512" cy="22225"/>
            </a:xfrm>
            <a:custGeom>
              <a:avLst/>
              <a:gdLst>
                <a:gd name="T0" fmla="*/ 9 w 10"/>
                <a:gd name="T1" fmla="*/ 2 h 6"/>
                <a:gd name="T2" fmla="*/ 8 w 10"/>
                <a:gd name="T3" fmla="*/ 2 h 6"/>
                <a:gd name="T4" fmla="*/ 8 w 10"/>
                <a:gd name="T5" fmla="*/ 1 h 6"/>
                <a:gd name="T6" fmla="*/ 7 w 10"/>
                <a:gd name="T7" fmla="*/ 0 h 6"/>
                <a:gd name="T8" fmla="*/ 5 w 10"/>
                <a:gd name="T9" fmla="*/ 0 h 6"/>
                <a:gd name="T10" fmla="*/ 3 w 10"/>
                <a:gd name="T11" fmla="*/ 0 h 6"/>
                <a:gd name="T12" fmla="*/ 3 w 10"/>
                <a:gd name="T13" fmla="*/ 0 h 6"/>
                <a:gd name="T14" fmla="*/ 2 w 10"/>
                <a:gd name="T15" fmla="*/ 1 h 6"/>
                <a:gd name="T16" fmla="*/ 0 w 10"/>
                <a:gd name="T17" fmla="*/ 3 h 6"/>
                <a:gd name="T18" fmla="*/ 0 w 10"/>
                <a:gd name="T19" fmla="*/ 4 h 6"/>
                <a:gd name="T20" fmla="*/ 1 w 10"/>
                <a:gd name="T21" fmla="*/ 4 h 6"/>
                <a:gd name="T22" fmla="*/ 2 w 10"/>
                <a:gd name="T23" fmla="*/ 5 h 6"/>
                <a:gd name="T24" fmla="*/ 2 w 10"/>
                <a:gd name="T25" fmla="*/ 5 h 6"/>
                <a:gd name="T26" fmla="*/ 4 w 10"/>
                <a:gd name="T27" fmla="*/ 5 h 6"/>
                <a:gd name="T28" fmla="*/ 5 w 10"/>
                <a:gd name="T29" fmla="*/ 4 h 6"/>
                <a:gd name="T30" fmla="*/ 6 w 10"/>
                <a:gd name="T31" fmla="*/ 5 h 6"/>
                <a:gd name="T32" fmla="*/ 7 w 10"/>
                <a:gd name="T33" fmla="*/ 4 h 6"/>
                <a:gd name="T34" fmla="*/ 8 w 10"/>
                <a:gd name="T35" fmla="*/ 4 h 6"/>
                <a:gd name="T36" fmla="*/ 9 w 10"/>
                <a:gd name="T37" fmla="*/ 4 h 6"/>
                <a:gd name="T38" fmla="*/ 10 w 10"/>
                <a:gd name="T39" fmla="*/ 3 h 6"/>
                <a:gd name="T40" fmla="*/ 10 w 10"/>
                <a:gd name="T41" fmla="*/ 3 h 6"/>
                <a:gd name="T42" fmla="*/ 10 w 10"/>
                <a:gd name="T43" fmla="*/ 2 h 6"/>
                <a:gd name="T44" fmla="*/ 9 w 10"/>
                <a:gd name="T45"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 h="6">
                  <a:moveTo>
                    <a:pt x="9" y="2"/>
                  </a:moveTo>
                  <a:cubicBezTo>
                    <a:pt x="9" y="2"/>
                    <a:pt x="8" y="2"/>
                    <a:pt x="8" y="2"/>
                  </a:cubicBezTo>
                  <a:cubicBezTo>
                    <a:pt x="8" y="1"/>
                    <a:pt x="8" y="1"/>
                    <a:pt x="8" y="1"/>
                  </a:cubicBezTo>
                  <a:cubicBezTo>
                    <a:pt x="8" y="0"/>
                    <a:pt x="7" y="0"/>
                    <a:pt x="7" y="0"/>
                  </a:cubicBezTo>
                  <a:cubicBezTo>
                    <a:pt x="6" y="0"/>
                    <a:pt x="6" y="0"/>
                    <a:pt x="5" y="0"/>
                  </a:cubicBezTo>
                  <a:cubicBezTo>
                    <a:pt x="5" y="0"/>
                    <a:pt x="4" y="0"/>
                    <a:pt x="3" y="0"/>
                  </a:cubicBezTo>
                  <a:cubicBezTo>
                    <a:pt x="3" y="0"/>
                    <a:pt x="3" y="0"/>
                    <a:pt x="3" y="0"/>
                  </a:cubicBezTo>
                  <a:cubicBezTo>
                    <a:pt x="2" y="0"/>
                    <a:pt x="2" y="1"/>
                    <a:pt x="2" y="1"/>
                  </a:cubicBezTo>
                  <a:cubicBezTo>
                    <a:pt x="2" y="2"/>
                    <a:pt x="0" y="2"/>
                    <a:pt x="0" y="3"/>
                  </a:cubicBezTo>
                  <a:cubicBezTo>
                    <a:pt x="0" y="4"/>
                    <a:pt x="0" y="5"/>
                    <a:pt x="0" y="4"/>
                  </a:cubicBezTo>
                  <a:cubicBezTo>
                    <a:pt x="1" y="4"/>
                    <a:pt x="1" y="4"/>
                    <a:pt x="1" y="4"/>
                  </a:cubicBezTo>
                  <a:cubicBezTo>
                    <a:pt x="1" y="5"/>
                    <a:pt x="2" y="5"/>
                    <a:pt x="2" y="5"/>
                  </a:cubicBezTo>
                  <a:cubicBezTo>
                    <a:pt x="2" y="5"/>
                    <a:pt x="2" y="5"/>
                    <a:pt x="2" y="5"/>
                  </a:cubicBezTo>
                  <a:cubicBezTo>
                    <a:pt x="3" y="5"/>
                    <a:pt x="4" y="5"/>
                    <a:pt x="4" y="5"/>
                  </a:cubicBezTo>
                  <a:cubicBezTo>
                    <a:pt x="4" y="5"/>
                    <a:pt x="5" y="4"/>
                    <a:pt x="5" y="4"/>
                  </a:cubicBezTo>
                  <a:cubicBezTo>
                    <a:pt x="5" y="3"/>
                    <a:pt x="6" y="5"/>
                    <a:pt x="6" y="5"/>
                  </a:cubicBezTo>
                  <a:cubicBezTo>
                    <a:pt x="7" y="6"/>
                    <a:pt x="7" y="5"/>
                    <a:pt x="7" y="4"/>
                  </a:cubicBezTo>
                  <a:cubicBezTo>
                    <a:pt x="7" y="4"/>
                    <a:pt x="7" y="4"/>
                    <a:pt x="8" y="4"/>
                  </a:cubicBezTo>
                  <a:cubicBezTo>
                    <a:pt x="8" y="4"/>
                    <a:pt x="9" y="4"/>
                    <a:pt x="9" y="4"/>
                  </a:cubicBezTo>
                  <a:cubicBezTo>
                    <a:pt x="9" y="3"/>
                    <a:pt x="9" y="3"/>
                    <a:pt x="10" y="3"/>
                  </a:cubicBezTo>
                  <a:cubicBezTo>
                    <a:pt x="10" y="3"/>
                    <a:pt x="10" y="3"/>
                    <a:pt x="10" y="3"/>
                  </a:cubicBezTo>
                  <a:cubicBezTo>
                    <a:pt x="10" y="2"/>
                    <a:pt x="10" y="2"/>
                    <a:pt x="10" y="2"/>
                  </a:cubicBezTo>
                  <a:cubicBezTo>
                    <a:pt x="10" y="2"/>
                    <a:pt x="10" y="2"/>
                    <a:pt x="9"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9" name="Freeform 266">
              <a:extLst>
                <a:ext uri="{FF2B5EF4-FFF2-40B4-BE49-F238E27FC236}">
                  <a16:creationId xmlns:a16="http://schemas.microsoft.com/office/drawing/2014/main" id="{B265F3D0-CFA8-4846-A25B-BF18EED64342}"/>
                </a:ext>
              </a:extLst>
            </p:cNvPr>
            <p:cNvSpPr>
              <a:spLocks/>
            </p:cNvSpPr>
            <p:nvPr/>
          </p:nvSpPr>
          <p:spPr bwMode="auto">
            <a:xfrm>
              <a:off x="-3470275" y="1716088"/>
              <a:ext cx="73025" cy="82550"/>
            </a:xfrm>
            <a:custGeom>
              <a:avLst/>
              <a:gdLst>
                <a:gd name="T0" fmla="*/ 2 w 20"/>
                <a:gd name="T1" fmla="*/ 6 h 23"/>
                <a:gd name="T2" fmla="*/ 1 w 20"/>
                <a:gd name="T3" fmla="*/ 7 h 23"/>
                <a:gd name="T4" fmla="*/ 2 w 20"/>
                <a:gd name="T5" fmla="*/ 8 h 23"/>
                <a:gd name="T6" fmla="*/ 1 w 20"/>
                <a:gd name="T7" fmla="*/ 9 h 23"/>
                <a:gd name="T8" fmla="*/ 0 w 20"/>
                <a:gd name="T9" fmla="*/ 9 h 23"/>
                <a:gd name="T10" fmla="*/ 0 w 20"/>
                <a:gd name="T11" fmla="*/ 11 h 23"/>
                <a:gd name="T12" fmla="*/ 0 w 20"/>
                <a:gd name="T13" fmla="*/ 12 h 23"/>
                <a:gd name="T14" fmla="*/ 0 w 20"/>
                <a:gd name="T15" fmla="*/ 14 h 23"/>
                <a:gd name="T16" fmla="*/ 0 w 20"/>
                <a:gd name="T17" fmla="*/ 15 h 23"/>
                <a:gd name="T18" fmla="*/ 1 w 20"/>
                <a:gd name="T19" fmla="*/ 17 h 23"/>
                <a:gd name="T20" fmla="*/ 1 w 20"/>
                <a:gd name="T21" fmla="*/ 17 h 23"/>
                <a:gd name="T22" fmla="*/ 3 w 20"/>
                <a:gd name="T23" fmla="*/ 18 h 23"/>
                <a:gd name="T24" fmla="*/ 4 w 20"/>
                <a:gd name="T25" fmla="*/ 18 h 23"/>
                <a:gd name="T26" fmla="*/ 4 w 20"/>
                <a:gd name="T27" fmla="*/ 19 h 23"/>
                <a:gd name="T28" fmla="*/ 3 w 20"/>
                <a:gd name="T29" fmla="*/ 21 h 23"/>
                <a:gd name="T30" fmla="*/ 3 w 20"/>
                <a:gd name="T31" fmla="*/ 22 h 23"/>
                <a:gd name="T32" fmla="*/ 5 w 20"/>
                <a:gd name="T33" fmla="*/ 22 h 23"/>
                <a:gd name="T34" fmla="*/ 7 w 20"/>
                <a:gd name="T35" fmla="*/ 22 h 23"/>
                <a:gd name="T36" fmla="*/ 8 w 20"/>
                <a:gd name="T37" fmla="*/ 23 h 23"/>
                <a:gd name="T38" fmla="*/ 8 w 20"/>
                <a:gd name="T39" fmla="*/ 22 h 23"/>
                <a:gd name="T40" fmla="*/ 10 w 20"/>
                <a:gd name="T41" fmla="*/ 23 h 23"/>
                <a:gd name="T42" fmla="*/ 11 w 20"/>
                <a:gd name="T43" fmla="*/ 22 h 23"/>
                <a:gd name="T44" fmla="*/ 12 w 20"/>
                <a:gd name="T45" fmla="*/ 22 h 23"/>
                <a:gd name="T46" fmla="*/ 15 w 20"/>
                <a:gd name="T47" fmla="*/ 22 h 23"/>
                <a:gd name="T48" fmla="*/ 16 w 20"/>
                <a:gd name="T49" fmla="*/ 21 h 23"/>
                <a:gd name="T50" fmla="*/ 17 w 20"/>
                <a:gd name="T51" fmla="*/ 20 h 23"/>
                <a:gd name="T52" fmla="*/ 18 w 20"/>
                <a:gd name="T53" fmla="*/ 19 h 23"/>
                <a:gd name="T54" fmla="*/ 15 w 20"/>
                <a:gd name="T55" fmla="*/ 17 h 23"/>
                <a:gd name="T56" fmla="*/ 15 w 20"/>
                <a:gd name="T57" fmla="*/ 15 h 23"/>
                <a:gd name="T58" fmla="*/ 15 w 20"/>
                <a:gd name="T59" fmla="*/ 14 h 23"/>
                <a:gd name="T60" fmla="*/ 17 w 20"/>
                <a:gd name="T61" fmla="*/ 13 h 23"/>
                <a:gd name="T62" fmla="*/ 19 w 20"/>
                <a:gd name="T63" fmla="*/ 12 h 23"/>
                <a:gd name="T64" fmla="*/ 20 w 20"/>
                <a:gd name="T65" fmla="*/ 12 h 23"/>
                <a:gd name="T66" fmla="*/ 20 w 20"/>
                <a:gd name="T67" fmla="*/ 11 h 23"/>
                <a:gd name="T68" fmla="*/ 20 w 20"/>
                <a:gd name="T69" fmla="*/ 9 h 23"/>
                <a:gd name="T70" fmla="*/ 19 w 20"/>
                <a:gd name="T71" fmla="*/ 8 h 23"/>
                <a:gd name="T72" fmla="*/ 19 w 20"/>
                <a:gd name="T73" fmla="*/ 6 h 23"/>
                <a:gd name="T74" fmla="*/ 19 w 20"/>
                <a:gd name="T75" fmla="*/ 5 h 23"/>
                <a:gd name="T76" fmla="*/ 19 w 20"/>
                <a:gd name="T77" fmla="*/ 3 h 23"/>
                <a:gd name="T78" fmla="*/ 19 w 20"/>
                <a:gd name="T79" fmla="*/ 3 h 23"/>
                <a:gd name="T80" fmla="*/ 18 w 20"/>
                <a:gd name="T81" fmla="*/ 2 h 23"/>
                <a:gd name="T82" fmla="*/ 17 w 20"/>
                <a:gd name="T83" fmla="*/ 2 h 23"/>
                <a:gd name="T84" fmla="*/ 17 w 20"/>
                <a:gd name="T85" fmla="*/ 0 h 23"/>
                <a:gd name="T86" fmla="*/ 15 w 20"/>
                <a:gd name="T87" fmla="*/ 1 h 23"/>
                <a:gd name="T88" fmla="*/ 13 w 20"/>
                <a:gd name="T89" fmla="*/ 2 h 23"/>
                <a:gd name="T90" fmla="*/ 11 w 20"/>
                <a:gd name="T91" fmla="*/ 2 h 23"/>
                <a:gd name="T92" fmla="*/ 11 w 20"/>
                <a:gd name="T93" fmla="*/ 1 h 23"/>
                <a:gd name="T94" fmla="*/ 9 w 20"/>
                <a:gd name="T95" fmla="*/ 0 h 23"/>
                <a:gd name="T96" fmla="*/ 9 w 20"/>
                <a:gd name="T97" fmla="*/ 0 h 23"/>
                <a:gd name="T98" fmla="*/ 8 w 20"/>
                <a:gd name="T99" fmla="*/ 0 h 23"/>
                <a:gd name="T100" fmla="*/ 6 w 20"/>
                <a:gd name="T101" fmla="*/ 0 h 23"/>
                <a:gd name="T102" fmla="*/ 6 w 20"/>
                <a:gd name="T103" fmla="*/ 1 h 23"/>
                <a:gd name="T104" fmla="*/ 7 w 20"/>
                <a:gd name="T105" fmla="*/ 3 h 23"/>
                <a:gd name="T106" fmla="*/ 6 w 20"/>
                <a:gd name="T107" fmla="*/ 4 h 23"/>
                <a:gd name="T108" fmla="*/ 4 w 20"/>
                <a:gd name="T109" fmla="*/ 3 h 23"/>
                <a:gd name="T110" fmla="*/ 2 w 20"/>
                <a:gd name="T111" fmla="*/ 4 h 23"/>
                <a:gd name="T112" fmla="*/ 2 w 20"/>
                <a:gd name="T113" fmla="*/ 4 h 23"/>
                <a:gd name="T114" fmla="*/ 2 w 20"/>
                <a:gd name="T115" fmla="*/ 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0" h="23">
                  <a:moveTo>
                    <a:pt x="2" y="6"/>
                  </a:moveTo>
                  <a:cubicBezTo>
                    <a:pt x="2" y="7"/>
                    <a:pt x="1" y="7"/>
                    <a:pt x="1" y="7"/>
                  </a:cubicBezTo>
                  <a:cubicBezTo>
                    <a:pt x="1" y="7"/>
                    <a:pt x="2" y="8"/>
                    <a:pt x="2" y="8"/>
                  </a:cubicBezTo>
                  <a:cubicBezTo>
                    <a:pt x="2" y="8"/>
                    <a:pt x="1" y="8"/>
                    <a:pt x="1" y="9"/>
                  </a:cubicBezTo>
                  <a:cubicBezTo>
                    <a:pt x="1" y="9"/>
                    <a:pt x="0" y="9"/>
                    <a:pt x="0" y="9"/>
                  </a:cubicBezTo>
                  <a:cubicBezTo>
                    <a:pt x="0" y="9"/>
                    <a:pt x="0" y="10"/>
                    <a:pt x="0" y="11"/>
                  </a:cubicBezTo>
                  <a:cubicBezTo>
                    <a:pt x="0" y="11"/>
                    <a:pt x="0" y="12"/>
                    <a:pt x="0" y="12"/>
                  </a:cubicBezTo>
                  <a:cubicBezTo>
                    <a:pt x="0" y="13"/>
                    <a:pt x="0" y="13"/>
                    <a:pt x="0" y="14"/>
                  </a:cubicBezTo>
                  <a:cubicBezTo>
                    <a:pt x="0" y="14"/>
                    <a:pt x="0" y="14"/>
                    <a:pt x="0" y="15"/>
                  </a:cubicBezTo>
                  <a:cubicBezTo>
                    <a:pt x="0" y="15"/>
                    <a:pt x="0" y="15"/>
                    <a:pt x="1" y="17"/>
                  </a:cubicBezTo>
                  <a:cubicBezTo>
                    <a:pt x="1" y="17"/>
                    <a:pt x="1" y="17"/>
                    <a:pt x="1" y="17"/>
                  </a:cubicBezTo>
                  <a:cubicBezTo>
                    <a:pt x="1" y="17"/>
                    <a:pt x="2" y="18"/>
                    <a:pt x="3" y="18"/>
                  </a:cubicBezTo>
                  <a:cubicBezTo>
                    <a:pt x="3" y="18"/>
                    <a:pt x="3" y="18"/>
                    <a:pt x="4" y="18"/>
                  </a:cubicBezTo>
                  <a:cubicBezTo>
                    <a:pt x="4" y="18"/>
                    <a:pt x="5" y="18"/>
                    <a:pt x="4" y="19"/>
                  </a:cubicBezTo>
                  <a:cubicBezTo>
                    <a:pt x="4" y="19"/>
                    <a:pt x="3" y="20"/>
                    <a:pt x="3" y="21"/>
                  </a:cubicBezTo>
                  <a:cubicBezTo>
                    <a:pt x="3" y="21"/>
                    <a:pt x="3" y="22"/>
                    <a:pt x="3" y="22"/>
                  </a:cubicBezTo>
                  <a:cubicBezTo>
                    <a:pt x="4" y="22"/>
                    <a:pt x="5" y="22"/>
                    <a:pt x="5" y="22"/>
                  </a:cubicBezTo>
                  <a:cubicBezTo>
                    <a:pt x="6" y="22"/>
                    <a:pt x="6" y="22"/>
                    <a:pt x="7" y="22"/>
                  </a:cubicBezTo>
                  <a:cubicBezTo>
                    <a:pt x="7" y="22"/>
                    <a:pt x="8" y="22"/>
                    <a:pt x="8" y="23"/>
                  </a:cubicBezTo>
                  <a:cubicBezTo>
                    <a:pt x="8" y="22"/>
                    <a:pt x="8" y="22"/>
                    <a:pt x="8" y="22"/>
                  </a:cubicBezTo>
                  <a:cubicBezTo>
                    <a:pt x="9" y="22"/>
                    <a:pt x="9" y="23"/>
                    <a:pt x="10" y="23"/>
                  </a:cubicBezTo>
                  <a:cubicBezTo>
                    <a:pt x="10" y="22"/>
                    <a:pt x="11" y="22"/>
                    <a:pt x="11" y="22"/>
                  </a:cubicBezTo>
                  <a:cubicBezTo>
                    <a:pt x="11" y="23"/>
                    <a:pt x="12" y="23"/>
                    <a:pt x="12" y="22"/>
                  </a:cubicBezTo>
                  <a:cubicBezTo>
                    <a:pt x="13" y="22"/>
                    <a:pt x="14" y="22"/>
                    <a:pt x="15" y="22"/>
                  </a:cubicBezTo>
                  <a:cubicBezTo>
                    <a:pt x="15" y="22"/>
                    <a:pt x="16" y="22"/>
                    <a:pt x="16" y="21"/>
                  </a:cubicBezTo>
                  <a:cubicBezTo>
                    <a:pt x="15" y="20"/>
                    <a:pt x="16" y="20"/>
                    <a:pt x="17" y="20"/>
                  </a:cubicBezTo>
                  <a:cubicBezTo>
                    <a:pt x="17" y="19"/>
                    <a:pt x="18" y="19"/>
                    <a:pt x="18" y="19"/>
                  </a:cubicBezTo>
                  <a:cubicBezTo>
                    <a:pt x="18" y="18"/>
                    <a:pt x="16" y="17"/>
                    <a:pt x="15" y="17"/>
                  </a:cubicBezTo>
                  <a:cubicBezTo>
                    <a:pt x="15" y="17"/>
                    <a:pt x="15" y="15"/>
                    <a:pt x="15" y="15"/>
                  </a:cubicBezTo>
                  <a:cubicBezTo>
                    <a:pt x="14" y="15"/>
                    <a:pt x="14" y="14"/>
                    <a:pt x="15" y="14"/>
                  </a:cubicBezTo>
                  <a:cubicBezTo>
                    <a:pt x="15" y="14"/>
                    <a:pt x="16" y="13"/>
                    <a:pt x="17" y="13"/>
                  </a:cubicBezTo>
                  <a:cubicBezTo>
                    <a:pt x="18" y="12"/>
                    <a:pt x="19" y="12"/>
                    <a:pt x="19" y="12"/>
                  </a:cubicBezTo>
                  <a:cubicBezTo>
                    <a:pt x="19" y="12"/>
                    <a:pt x="20" y="12"/>
                    <a:pt x="20" y="12"/>
                  </a:cubicBezTo>
                  <a:cubicBezTo>
                    <a:pt x="20" y="12"/>
                    <a:pt x="20" y="11"/>
                    <a:pt x="20" y="11"/>
                  </a:cubicBezTo>
                  <a:cubicBezTo>
                    <a:pt x="20" y="10"/>
                    <a:pt x="20" y="10"/>
                    <a:pt x="20" y="9"/>
                  </a:cubicBezTo>
                  <a:cubicBezTo>
                    <a:pt x="20" y="8"/>
                    <a:pt x="19" y="8"/>
                    <a:pt x="19" y="8"/>
                  </a:cubicBezTo>
                  <a:cubicBezTo>
                    <a:pt x="19" y="7"/>
                    <a:pt x="19" y="7"/>
                    <a:pt x="19" y="6"/>
                  </a:cubicBezTo>
                  <a:cubicBezTo>
                    <a:pt x="18" y="6"/>
                    <a:pt x="18" y="6"/>
                    <a:pt x="19" y="5"/>
                  </a:cubicBezTo>
                  <a:cubicBezTo>
                    <a:pt x="19" y="5"/>
                    <a:pt x="19" y="3"/>
                    <a:pt x="19" y="3"/>
                  </a:cubicBezTo>
                  <a:cubicBezTo>
                    <a:pt x="19" y="3"/>
                    <a:pt x="19" y="3"/>
                    <a:pt x="19" y="3"/>
                  </a:cubicBezTo>
                  <a:cubicBezTo>
                    <a:pt x="19" y="3"/>
                    <a:pt x="18" y="3"/>
                    <a:pt x="18" y="2"/>
                  </a:cubicBezTo>
                  <a:cubicBezTo>
                    <a:pt x="18" y="2"/>
                    <a:pt x="18" y="2"/>
                    <a:pt x="17" y="2"/>
                  </a:cubicBezTo>
                  <a:cubicBezTo>
                    <a:pt x="16" y="2"/>
                    <a:pt x="18" y="1"/>
                    <a:pt x="17" y="0"/>
                  </a:cubicBezTo>
                  <a:cubicBezTo>
                    <a:pt x="17" y="0"/>
                    <a:pt x="16" y="1"/>
                    <a:pt x="15" y="1"/>
                  </a:cubicBezTo>
                  <a:cubicBezTo>
                    <a:pt x="14" y="1"/>
                    <a:pt x="13" y="2"/>
                    <a:pt x="13" y="2"/>
                  </a:cubicBezTo>
                  <a:cubicBezTo>
                    <a:pt x="12" y="3"/>
                    <a:pt x="11" y="2"/>
                    <a:pt x="11" y="2"/>
                  </a:cubicBezTo>
                  <a:cubicBezTo>
                    <a:pt x="12" y="1"/>
                    <a:pt x="11" y="1"/>
                    <a:pt x="11" y="1"/>
                  </a:cubicBezTo>
                  <a:cubicBezTo>
                    <a:pt x="10" y="1"/>
                    <a:pt x="9" y="1"/>
                    <a:pt x="9" y="0"/>
                  </a:cubicBezTo>
                  <a:cubicBezTo>
                    <a:pt x="9" y="0"/>
                    <a:pt x="9" y="0"/>
                    <a:pt x="9" y="0"/>
                  </a:cubicBezTo>
                  <a:cubicBezTo>
                    <a:pt x="8" y="0"/>
                    <a:pt x="8" y="0"/>
                    <a:pt x="8" y="0"/>
                  </a:cubicBezTo>
                  <a:cubicBezTo>
                    <a:pt x="7" y="0"/>
                    <a:pt x="7" y="0"/>
                    <a:pt x="6" y="0"/>
                  </a:cubicBezTo>
                  <a:cubicBezTo>
                    <a:pt x="6" y="0"/>
                    <a:pt x="6" y="0"/>
                    <a:pt x="6" y="1"/>
                  </a:cubicBezTo>
                  <a:cubicBezTo>
                    <a:pt x="6" y="1"/>
                    <a:pt x="6" y="2"/>
                    <a:pt x="7" y="3"/>
                  </a:cubicBezTo>
                  <a:cubicBezTo>
                    <a:pt x="7" y="4"/>
                    <a:pt x="6" y="3"/>
                    <a:pt x="6" y="4"/>
                  </a:cubicBezTo>
                  <a:cubicBezTo>
                    <a:pt x="6" y="4"/>
                    <a:pt x="4" y="4"/>
                    <a:pt x="4" y="3"/>
                  </a:cubicBezTo>
                  <a:cubicBezTo>
                    <a:pt x="4" y="3"/>
                    <a:pt x="2" y="3"/>
                    <a:pt x="2" y="4"/>
                  </a:cubicBezTo>
                  <a:cubicBezTo>
                    <a:pt x="2" y="4"/>
                    <a:pt x="2" y="4"/>
                    <a:pt x="2" y="4"/>
                  </a:cubicBezTo>
                  <a:cubicBezTo>
                    <a:pt x="2" y="5"/>
                    <a:pt x="2" y="5"/>
                    <a:pt x="2"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0" name="Freeform 267">
              <a:extLst>
                <a:ext uri="{FF2B5EF4-FFF2-40B4-BE49-F238E27FC236}">
                  <a16:creationId xmlns:a16="http://schemas.microsoft.com/office/drawing/2014/main" id="{ED28CA8D-A938-4562-9214-07D9DC92FBD5}"/>
                </a:ext>
              </a:extLst>
            </p:cNvPr>
            <p:cNvSpPr>
              <a:spLocks/>
            </p:cNvSpPr>
            <p:nvPr/>
          </p:nvSpPr>
          <p:spPr bwMode="auto">
            <a:xfrm>
              <a:off x="-3348038" y="1511300"/>
              <a:ext cx="87312" cy="139700"/>
            </a:xfrm>
            <a:custGeom>
              <a:avLst/>
              <a:gdLst>
                <a:gd name="T0" fmla="*/ 20 w 24"/>
                <a:gd name="T1" fmla="*/ 33 h 39"/>
                <a:gd name="T2" fmla="*/ 24 w 24"/>
                <a:gd name="T3" fmla="*/ 30 h 39"/>
                <a:gd name="T4" fmla="*/ 23 w 24"/>
                <a:gd name="T5" fmla="*/ 28 h 39"/>
                <a:gd name="T6" fmla="*/ 20 w 24"/>
                <a:gd name="T7" fmla="*/ 25 h 39"/>
                <a:gd name="T8" fmla="*/ 22 w 24"/>
                <a:gd name="T9" fmla="*/ 24 h 39"/>
                <a:gd name="T10" fmla="*/ 20 w 24"/>
                <a:gd name="T11" fmla="*/ 23 h 39"/>
                <a:gd name="T12" fmla="*/ 21 w 24"/>
                <a:gd name="T13" fmla="*/ 22 h 39"/>
                <a:gd name="T14" fmla="*/ 20 w 24"/>
                <a:gd name="T15" fmla="*/ 21 h 39"/>
                <a:gd name="T16" fmla="*/ 20 w 24"/>
                <a:gd name="T17" fmla="*/ 20 h 39"/>
                <a:gd name="T18" fmla="*/ 20 w 24"/>
                <a:gd name="T19" fmla="*/ 18 h 39"/>
                <a:gd name="T20" fmla="*/ 21 w 24"/>
                <a:gd name="T21" fmla="*/ 17 h 39"/>
                <a:gd name="T22" fmla="*/ 18 w 24"/>
                <a:gd name="T23" fmla="*/ 14 h 39"/>
                <a:gd name="T24" fmla="*/ 19 w 24"/>
                <a:gd name="T25" fmla="*/ 12 h 39"/>
                <a:gd name="T26" fmla="*/ 20 w 24"/>
                <a:gd name="T27" fmla="*/ 10 h 39"/>
                <a:gd name="T28" fmla="*/ 19 w 24"/>
                <a:gd name="T29" fmla="*/ 9 h 39"/>
                <a:gd name="T30" fmla="*/ 17 w 24"/>
                <a:gd name="T31" fmla="*/ 8 h 39"/>
                <a:gd name="T32" fmla="*/ 17 w 24"/>
                <a:gd name="T33" fmla="*/ 7 h 39"/>
                <a:gd name="T34" fmla="*/ 17 w 24"/>
                <a:gd name="T35" fmla="*/ 5 h 39"/>
                <a:gd name="T36" fmla="*/ 18 w 24"/>
                <a:gd name="T37" fmla="*/ 5 h 39"/>
                <a:gd name="T38" fmla="*/ 19 w 24"/>
                <a:gd name="T39" fmla="*/ 4 h 39"/>
                <a:gd name="T40" fmla="*/ 19 w 24"/>
                <a:gd name="T41" fmla="*/ 3 h 39"/>
                <a:gd name="T42" fmla="*/ 16 w 24"/>
                <a:gd name="T43" fmla="*/ 1 h 39"/>
                <a:gd name="T44" fmla="*/ 14 w 24"/>
                <a:gd name="T45" fmla="*/ 1 h 39"/>
                <a:gd name="T46" fmla="*/ 12 w 24"/>
                <a:gd name="T47" fmla="*/ 1 h 39"/>
                <a:gd name="T48" fmla="*/ 11 w 24"/>
                <a:gd name="T49" fmla="*/ 3 h 39"/>
                <a:gd name="T50" fmla="*/ 10 w 24"/>
                <a:gd name="T51" fmla="*/ 5 h 39"/>
                <a:gd name="T52" fmla="*/ 9 w 24"/>
                <a:gd name="T53" fmla="*/ 6 h 39"/>
                <a:gd name="T54" fmla="*/ 8 w 24"/>
                <a:gd name="T55" fmla="*/ 6 h 39"/>
                <a:gd name="T56" fmla="*/ 6 w 24"/>
                <a:gd name="T57" fmla="*/ 6 h 39"/>
                <a:gd name="T58" fmla="*/ 4 w 24"/>
                <a:gd name="T59" fmla="*/ 6 h 39"/>
                <a:gd name="T60" fmla="*/ 1 w 24"/>
                <a:gd name="T61" fmla="*/ 4 h 39"/>
                <a:gd name="T62" fmla="*/ 0 w 24"/>
                <a:gd name="T63" fmla="*/ 5 h 39"/>
                <a:gd name="T64" fmla="*/ 2 w 24"/>
                <a:gd name="T65" fmla="*/ 7 h 39"/>
                <a:gd name="T66" fmla="*/ 5 w 24"/>
                <a:gd name="T67" fmla="*/ 9 h 39"/>
                <a:gd name="T68" fmla="*/ 6 w 24"/>
                <a:gd name="T69" fmla="*/ 11 h 39"/>
                <a:gd name="T70" fmla="*/ 6 w 24"/>
                <a:gd name="T71" fmla="*/ 13 h 39"/>
                <a:gd name="T72" fmla="*/ 6 w 24"/>
                <a:gd name="T73" fmla="*/ 15 h 39"/>
                <a:gd name="T74" fmla="*/ 6 w 24"/>
                <a:gd name="T75" fmla="*/ 16 h 39"/>
                <a:gd name="T76" fmla="*/ 7 w 24"/>
                <a:gd name="T77" fmla="*/ 18 h 39"/>
                <a:gd name="T78" fmla="*/ 9 w 24"/>
                <a:gd name="T79" fmla="*/ 18 h 39"/>
                <a:gd name="T80" fmla="*/ 9 w 24"/>
                <a:gd name="T81" fmla="*/ 20 h 39"/>
                <a:gd name="T82" fmla="*/ 9 w 24"/>
                <a:gd name="T83" fmla="*/ 21 h 39"/>
                <a:gd name="T84" fmla="*/ 8 w 24"/>
                <a:gd name="T85" fmla="*/ 22 h 39"/>
                <a:gd name="T86" fmla="*/ 5 w 24"/>
                <a:gd name="T87" fmla="*/ 24 h 39"/>
                <a:gd name="T88" fmla="*/ 4 w 24"/>
                <a:gd name="T89" fmla="*/ 25 h 39"/>
                <a:gd name="T90" fmla="*/ 3 w 24"/>
                <a:gd name="T91" fmla="*/ 27 h 39"/>
                <a:gd name="T92" fmla="*/ 1 w 24"/>
                <a:gd name="T93" fmla="*/ 27 h 39"/>
                <a:gd name="T94" fmla="*/ 0 w 24"/>
                <a:gd name="T95" fmla="*/ 29 h 39"/>
                <a:gd name="T96" fmla="*/ 0 w 24"/>
                <a:gd name="T97" fmla="*/ 30 h 39"/>
                <a:gd name="T98" fmla="*/ 0 w 24"/>
                <a:gd name="T99" fmla="*/ 32 h 39"/>
                <a:gd name="T100" fmla="*/ 1 w 24"/>
                <a:gd name="T101" fmla="*/ 34 h 39"/>
                <a:gd name="T102" fmla="*/ 0 w 24"/>
                <a:gd name="T103" fmla="*/ 37 h 39"/>
                <a:gd name="T104" fmla="*/ 2 w 24"/>
                <a:gd name="T105" fmla="*/ 38 h 39"/>
                <a:gd name="T106" fmla="*/ 4 w 24"/>
                <a:gd name="T107" fmla="*/ 38 h 39"/>
                <a:gd name="T108" fmla="*/ 6 w 24"/>
                <a:gd name="T109" fmla="*/ 39 h 39"/>
                <a:gd name="T110" fmla="*/ 14 w 24"/>
                <a:gd name="T111" fmla="*/ 37 h 39"/>
                <a:gd name="T112" fmla="*/ 16 w 24"/>
                <a:gd name="T113" fmla="*/ 37 h 39"/>
                <a:gd name="T114" fmla="*/ 17 w 24"/>
                <a:gd name="T115" fmla="*/ 36 h 39"/>
                <a:gd name="T116" fmla="*/ 20 w 24"/>
                <a:gd name="T117" fmla="*/ 33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4" h="39">
                  <a:moveTo>
                    <a:pt x="20" y="33"/>
                  </a:moveTo>
                  <a:cubicBezTo>
                    <a:pt x="21" y="32"/>
                    <a:pt x="23" y="31"/>
                    <a:pt x="24" y="30"/>
                  </a:cubicBezTo>
                  <a:cubicBezTo>
                    <a:pt x="24" y="29"/>
                    <a:pt x="24" y="29"/>
                    <a:pt x="23" y="28"/>
                  </a:cubicBezTo>
                  <a:cubicBezTo>
                    <a:pt x="22" y="27"/>
                    <a:pt x="20" y="26"/>
                    <a:pt x="20" y="25"/>
                  </a:cubicBezTo>
                  <a:cubicBezTo>
                    <a:pt x="20" y="25"/>
                    <a:pt x="22" y="25"/>
                    <a:pt x="22" y="24"/>
                  </a:cubicBezTo>
                  <a:cubicBezTo>
                    <a:pt x="22" y="23"/>
                    <a:pt x="21" y="23"/>
                    <a:pt x="20" y="23"/>
                  </a:cubicBezTo>
                  <a:cubicBezTo>
                    <a:pt x="20" y="22"/>
                    <a:pt x="21" y="22"/>
                    <a:pt x="21" y="22"/>
                  </a:cubicBezTo>
                  <a:cubicBezTo>
                    <a:pt x="21" y="21"/>
                    <a:pt x="20" y="21"/>
                    <a:pt x="20" y="21"/>
                  </a:cubicBezTo>
                  <a:cubicBezTo>
                    <a:pt x="19" y="21"/>
                    <a:pt x="20" y="21"/>
                    <a:pt x="20" y="20"/>
                  </a:cubicBezTo>
                  <a:cubicBezTo>
                    <a:pt x="20" y="20"/>
                    <a:pt x="19" y="19"/>
                    <a:pt x="20" y="18"/>
                  </a:cubicBezTo>
                  <a:cubicBezTo>
                    <a:pt x="20" y="18"/>
                    <a:pt x="21" y="18"/>
                    <a:pt x="21" y="17"/>
                  </a:cubicBezTo>
                  <a:cubicBezTo>
                    <a:pt x="20" y="16"/>
                    <a:pt x="19" y="14"/>
                    <a:pt x="18" y="14"/>
                  </a:cubicBezTo>
                  <a:cubicBezTo>
                    <a:pt x="18" y="13"/>
                    <a:pt x="19" y="12"/>
                    <a:pt x="19" y="12"/>
                  </a:cubicBezTo>
                  <a:cubicBezTo>
                    <a:pt x="19" y="12"/>
                    <a:pt x="20" y="11"/>
                    <a:pt x="20" y="10"/>
                  </a:cubicBezTo>
                  <a:cubicBezTo>
                    <a:pt x="20" y="10"/>
                    <a:pt x="19" y="9"/>
                    <a:pt x="19" y="9"/>
                  </a:cubicBezTo>
                  <a:cubicBezTo>
                    <a:pt x="18" y="9"/>
                    <a:pt x="18" y="9"/>
                    <a:pt x="17" y="8"/>
                  </a:cubicBezTo>
                  <a:cubicBezTo>
                    <a:pt x="17" y="7"/>
                    <a:pt x="17" y="7"/>
                    <a:pt x="17" y="7"/>
                  </a:cubicBezTo>
                  <a:cubicBezTo>
                    <a:pt x="17" y="6"/>
                    <a:pt x="17" y="6"/>
                    <a:pt x="17" y="5"/>
                  </a:cubicBezTo>
                  <a:cubicBezTo>
                    <a:pt x="17" y="5"/>
                    <a:pt x="18" y="5"/>
                    <a:pt x="18" y="5"/>
                  </a:cubicBezTo>
                  <a:cubicBezTo>
                    <a:pt x="18" y="4"/>
                    <a:pt x="19" y="4"/>
                    <a:pt x="19" y="4"/>
                  </a:cubicBezTo>
                  <a:cubicBezTo>
                    <a:pt x="19" y="3"/>
                    <a:pt x="19" y="3"/>
                    <a:pt x="19" y="3"/>
                  </a:cubicBezTo>
                  <a:cubicBezTo>
                    <a:pt x="19" y="2"/>
                    <a:pt x="17" y="2"/>
                    <a:pt x="16" y="1"/>
                  </a:cubicBezTo>
                  <a:cubicBezTo>
                    <a:pt x="16" y="0"/>
                    <a:pt x="15" y="0"/>
                    <a:pt x="14" y="1"/>
                  </a:cubicBezTo>
                  <a:cubicBezTo>
                    <a:pt x="14" y="1"/>
                    <a:pt x="12" y="1"/>
                    <a:pt x="12" y="1"/>
                  </a:cubicBezTo>
                  <a:cubicBezTo>
                    <a:pt x="12" y="2"/>
                    <a:pt x="11" y="2"/>
                    <a:pt x="11" y="3"/>
                  </a:cubicBezTo>
                  <a:cubicBezTo>
                    <a:pt x="11" y="4"/>
                    <a:pt x="11" y="5"/>
                    <a:pt x="10" y="5"/>
                  </a:cubicBezTo>
                  <a:cubicBezTo>
                    <a:pt x="9" y="5"/>
                    <a:pt x="10" y="5"/>
                    <a:pt x="9" y="6"/>
                  </a:cubicBezTo>
                  <a:cubicBezTo>
                    <a:pt x="9" y="7"/>
                    <a:pt x="9" y="6"/>
                    <a:pt x="8" y="6"/>
                  </a:cubicBezTo>
                  <a:cubicBezTo>
                    <a:pt x="7" y="6"/>
                    <a:pt x="7" y="5"/>
                    <a:pt x="6" y="6"/>
                  </a:cubicBezTo>
                  <a:cubicBezTo>
                    <a:pt x="6" y="6"/>
                    <a:pt x="5" y="6"/>
                    <a:pt x="4" y="6"/>
                  </a:cubicBezTo>
                  <a:cubicBezTo>
                    <a:pt x="3" y="6"/>
                    <a:pt x="2" y="4"/>
                    <a:pt x="1" y="4"/>
                  </a:cubicBezTo>
                  <a:cubicBezTo>
                    <a:pt x="1" y="4"/>
                    <a:pt x="0" y="4"/>
                    <a:pt x="0" y="5"/>
                  </a:cubicBezTo>
                  <a:cubicBezTo>
                    <a:pt x="0" y="6"/>
                    <a:pt x="1" y="6"/>
                    <a:pt x="2" y="7"/>
                  </a:cubicBezTo>
                  <a:cubicBezTo>
                    <a:pt x="3" y="7"/>
                    <a:pt x="6" y="8"/>
                    <a:pt x="5" y="9"/>
                  </a:cubicBezTo>
                  <a:cubicBezTo>
                    <a:pt x="5" y="10"/>
                    <a:pt x="5" y="11"/>
                    <a:pt x="6" y="11"/>
                  </a:cubicBezTo>
                  <a:cubicBezTo>
                    <a:pt x="6" y="11"/>
                    <a:pt x="5" y="13"/>
                    <a:pt x="6" y="13"/>
                  </a:cubicBezTo>
                  <a:cubicBezTo>
                    <a:pt x="7" y="14"/>
                    <a:pt x="7" y="15"/>
                    <a:pt x="6" y="15"/>
                  </a:cubicBezTo>
                  <a:cubicBezTo>
                    <a:pt x="5" y="15"/>
                    <a:pt x="6" y="16"/>
                    <a:pt x="6" y="16"/>
                  </a:cubicBezTo>
                  <a:cubicBezTo>
                    <a:pt x="7" y="17"/>
                    <a:pt x="7" y="17"/>
                    <a:pt x="7" y="18"/>
                  </a:cubicBezTo>
                  <a:cubicBezTo>
                    <a:pt x="7" y="18"/>
                    <a:pt x="8" y="18"/>
                    <a:pt x="9" y="18"/>
                  </a:cubicBezTo>
                  <a:cubicBezTo>
                    <a:pt x="10" y="19"/>
                    <a:pt x="9" y="19"/>
                    <a:pt x="9" y="20"/>
                  </a:cubicBezTo>
                  <a:cubicBezTo>
                    <a:pt x="9" y="21"/>
                    <a:pt x="9" y="21"/>
                    <a:pt x="9" y="21"/>
                  </a:cubicBezTo>
                  <a:cubicBezTo>
                    <a:pt x="9" y="21"/>
                    <a:pt x="8" y="21"/>
                    <a:pt x="8" y="22"/>
                  </a:cubicBezTo>
                  <a:cubicBezTo>
                    <a:pt x="7" y="23"/>
                    <a:pt x="6" y="24"/>
                    <a:pt x="5" y="24"/>
                  </a:cubicBezTo>
                  <a:cubicBezTo>
                    <a:pt x="5" y="24"/>
                    <a:pt x="5" y="25"/>
                    <a:pt x="4" y="25"/>
                  </a:cubicBezTo>
                  <a:cubicBezTo>
                    <a:pt x="3" y="26"/>
                    <a:pt x="3" y="26"/>
                    <a:pt x="3" y="27"/>
                  </a:cubicBezTo>
                  <a:cubicBezTo>
                    <a:pt x="3" y="27"/>
                    <a:pt x="2" y="27"/>
                    <a:pt x="1" y="27"/>
                  </a:cubicBezTo>
                  <a:cubicBezTo>
                    <a:pt x="0" y="27"/>
                    <a:pt x="1" y="29"/>
                    <a:pt x="0" y="29"/>
                  </a:cubicBezTo>
                  <a:cubicBezTo>
                    <a:pt x="0" y="29"/>
                    <a:pt x="0" y="30"/>
                    <a:pt x="0" y="30"/>
                  </a:cubicBezTo>
                  <a:cubicBezTo>
                    <a:pt x="1" y="31"/>
                    <a:pt x="0" y="31"/>
                    <a:pt x="0" y="32"/>
                  </a:cubicBezTo>
                  <a:cubicBezTo>
                    <a:pt x="1" y="32"/>
                    <a:pt x="1" y="33"/>
                    <a:pt x="1" y="34"/>
                  </a:cubicBezTo>
                  <a:cubicBezTo>
                    <a:pt x="0" y="36"/>
                    <a:pt x="0" y="37"/>
                    <a:pt x="0" y="37"/>
                  </a:cubicBezTo>
                  <a:cubicBezTo>
                    <a:pt x="1" y="37"/>
                    <a:pt x="2" y="38"/>
                    <a:pt x="2" y="38"/>
                  </a:cubicBezTo>
                  <a:cubicBezTo>
                    <a:pt x="3" y="38"/>
                    <a:pt x="3" y="39"/>
                    <a:pt x="4" y="38"/>
                  </a:cubicBezTo>
                  <a:cubicBezTo>
                    <a:pt x="4" y="38"/>
                    <a:pt x="4" y="39"/>
                    <a:pt x="6" y="39"/>
                  </a:cubicBezTo>
                  <a:cubicBezTo>
                    <a:pt x="8" y="39"/>
                    <a:pt x="12" y="37"/>
                    <a:pt x="14" y="37"/>
                  </a:cubicBezTo>
                  <a:cubicBezTo>
                    <a:pt x="14" y="37"/>
                    <a:pt x="15" y="37"/>
                    <a:pt x="16" y="37"/>
                  </a:cubicBezTo>
                  <a:cubicBezTo>
                    <a:pt x="16" y="37"/>
                    <a:pt x="16" y="36"/>
                    <a:pt x="17" y="36"/>
                  </a:cubicBezTo>
                  <a:cubicBezTo>
                    <a:pt x="18" y="35"/>
                    <a:pt x="20" y="34"/>
                    <a:pt x="20" y="3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1" name="Freeform 268">
              <a:extLst>
                <a:ext uri="{FF2B5EF4-FFF2-40B4-BE49-F238E27FC236}">
                  <a16:creationId xmlns:a16="http://schemas.microsoft.com/office/drawing/2014/main" id="{7C311465-B8D1-4E4E-AD5D-DD4445FC7416}"/>
                </a:ext>
              </a:extLst>
            </p:cNvPr>
            <p:cNvSpPr>
              <a:spLocks/>
            </p:cNvSpPr>
            <p:nvPr/>
          </p:nvSpPr>
          <p:spPr bwMode="auto">
            <a:xfrm>
              <a:off x="-3235325" y="1951038"/>
              <a:ext cx="177800" cy="139700"/>
            </a:xfrm>
            <a:custGeom>
              <a:avLst/>
              <a:gdLst>
                <a:gd name="T0" fmla="*/ 29 w 49"/>
                <a:gd name="T1" fmla="*/ 8 h 39"/>
                <a:gd name="T2" fmla="*/ 25 w 49"/>
                <a:gd name="T3" fmla="*/ 8 h 39"/>
                <a:gd name="T4" fmla="*/ 22 w 49"/>
                <a:gd name="T5" fmla="*/ 7 h 39"/>
                <a:gd name="T6" fmla="*/ 17 w 49"/>
                <a:gd name="T7" fmla="*/ 3 h 39"/>
                <a:gd name="T8" fmla="*/ 12 w 49"/>
                <a:gd name="T9" fmla="*/ 0 h 39"/>
                <a:gd name="T10" fmla="*/ 10 w 49"/>
                <a:gd name="T11" fmla="*/ 0 h 39"/>
                <a:gd name="T12" fmla="*/ 8 w 49"/>
                <a:gd name="T13" fmla="*/ 1 h 39"/>
                <a:gd name="T14" fmla="*/ 5 w 49"/>
                <a:gd name="T15" fmla="*/ 2 h 39"/>
                <a:gd name="T16" fmla="*/ 7 w 49"/>
                <a:gd name="T17" fmla="*/ 4 h 39"/>
                <a:gd name="T18" fmla="*/ 6 w 49"/>
                <a:gd name="T19" fmla="*/ 5 h 39"/>
                <a:gd name="T20" fmla="*/ 4 w 49"/>
                <a:gd name="T21" fmla="*/ 6 h 39"/>
                <a:gd name="T22" fmla="*/ 2 w 49"/>
                <a:gd name="T23" fmla="*/ 7 h 39"/>
                <a:gd name="T24" fmla="*/ 0 w 49"/>
                <a:gd name="T25" fmla="*/ 6 h 39"/>
                <a:gd name="T26" fmla="*/ 0 w 49"/>
                <a:gd name="T27" fmla="*/ 7 h 39"/>
                <a:gd name="T28" fmla="*/ 0 w 49"/>
                <a:gd name="T29" fmla="*/ 8 h 39"/>
                <a:gd name="T30" fmla="*/ 0 w 49"/>
                <a:gd name="T31" fmla="*/ 10 h 39"/>
                <a:gd name="T32" fmla="*/ 2 w 49"/>
                <a:gd name="T33" fmla="*/ 13 h 39"/>
                <a:gd name="T34" fmla="*/ 5 w 49"/>
                <a:gd name="T35" fmla="*/ 18 h 39"/>
                <a:gd name="T36" fmla="*/ 7 w 49"/>
                <a:gd name="T37" fmla="*/ 20 h 39"/>
                <a:gd name="T38" fmla="*/ 9 w 49"/>
                <a:gd name="T39" fmla="*/ 23 h 39"/>
                <a:gd name="T40" fmla="*/ 10 w 49"/>
                <a:gd name="T41" fmla="*/ 26 h 39"/>
                <a:gd name="T42" fmla="*/ 12 w 49"/>
                <a:gd name="T43" fmla="*/ 30 h 39"/>
                <a:gd name="T44" fmla="*/ 14 w 49"/>
                <a:gd name="T45" fmla="*/ 33 h 39"/>
                <a:gd name="T46" fmla="*/ 17 w 49"/>
                <a:gd name="T47" fmla="*/ 36 h 39"/>
                <a:gd name="T48" fmla="*/ 17 w 49"/>
                <a:gd name="T49" fmla="*/ 38 h 39"/>
                <a:gd name="T50" fmla="*/ 18 w 49"/>
                <a:gd name="T51" fmla="*/ 39 h 39"/>
                <a:gd name="T52" fmla="*/ 19 w 49"/>
                <a:gd name="T53" fmla="*/ 39 h 39"/>
                <a:gd name="T54" fmla="*/ 19 w 49"/>
                <a:gd name="T55" fmla="*/ 37 h 39"/>
                <a:gd name="T56" fmla="*/ 20 w 49"/>
                <a:gd name="T57" fmla="*/ 37 h 39"/>
                <a:gd name="T58" fmla="*/ 22 w 49"/>
                <a:gd name="T59" fmla="*/ 37 h 39"/>
                <a:gd name="T60" fmla="*/ 25 w 49"/>
                <a:gd name="T61" fmla="*/ 37 h 39"/>
                <a:gd name="T62" fmla="*/ 28 w 49"/>
                <a:gd name="T63" fmla="*/ 38 h 39"/>
                <a:gd name="T64" fmla="*/ 30 w 49"/>
                <a:gd name="T65" fmla="*/ 37 h 39"/>
                <a:gd name="T66" fmla="*/ 33 w 49"/>
                <a:gd name="T67" fmla="*/ 34 h 39"/>
                <a:gd name="T68" fmla="*/ 38 w 49"/>
                <a:gd name="T69" fmla="*/ 34 h 39"/>
                <a:gd name="T70" fmla="*/ 47 w 49"/>
                <a:gd name="T71" fmla="*/ 31 h 39"/>
                <a:gd name="T72" fmla="*/ 49 w 49"/>
                <a:gd name="T73" fmla="*/ 26 h 39"/>
                <a:gd name="T74" fmla="*/ 48 w 49"/>
                <a:gd name="T75" fmla="*/ 24 h 39"/>
                <a:gd name="T76" fmla="*/ 42 w 49"/>
                <a:gd name="T77" fmla="*/ 23 h 39"/>
                <a:gd name="T78" fmla="*/ 40 w 49"/>
                <a:gd name="T79" fmla="*/ 21 h 39"/>
                <a:gd name="T80" fmla="*/ 39 w 49"/>
                <a:gd name="T81" fmla="*/ 19 h 39"/>
                <a:gd name="T82" fmla="*/ 37 w 49"/>
                <a:gd name="T83" fmla="*/ 18 h 39"/>
                <a:gd name="T84" fmla="*/ 36 w 49"/>
                <a:gd name="T85" fmla="*/ 16 h 39"/>
                <a:gd name="T86" fmla="*/ 35 w 49"/>
                <a:gd name="T87" fmla="*/ 13 h 39"/>
                <a:gd name="T88" fmla="*/ 32 w 49"/>
                <a:gd name="T89" fmla="*/ 10 h 39"/>
                <a:gd name="T90" fmla="*/ 32 w 49"/>
                <a:gd name="T91" fmla="*/ 9 h 39"/>
                <a:gd name="T92" fmla="*/ 30 w 49"/>
                <a:gd name="T93" fmla="*/ 9 h 39"/>
                <a:gd name="T94" fmla="*/ 29 w 49"/>
                <a:gd name="T95" fmla="*/ 8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9" h="39">
                  <a:moveTo>
                    <a:pt x="29" y="8"/>
                  </a:moveTo>
                  <a:cubicBezTo>
                    <a:pt x="29" y="8"/>
                    <a:pt x="25" y="8"/>
                    <a:pt x="25" y="8"/>
                  </a:cubicBezTo>
                  <a:cubicBezTo>
                    <a:pt x="24" y="8"/>
                    <a:pt x="23" y="8"/>
                    <a:pt x="22" y="7"/>
                  </a:cubicBezTo>
                  <a:cubicBezTo>
                    <a:pt x="21" y="6"/>
                    <a:pt x="17" y="3"/>
                    <a:pt x="17" y="3"/>
                  </a:cubicBezTo>
                  <a:cubicBezTo>
                    <a:pt x="16" y="2"/>
                    <a:pt x="13" y="0"/>
                    <a:pt x="12" y="0"/>
                  </a:cubicBezTo>
                  <a:cubicBezTo>
                    <a:pt x="11" y="0"/>
                    <a:pt x="11" y="0"/>
                    <a:pt x="10" y="0"/>
                  </a:cubicBezTo>
                  <a:cubicBezTo>
                    <a:pt x="9" y="0"/>
                    <a:pt x="10" y="1"/>
                    <a:pt x="8" y="1"/>
                  </a:cubicBezTo>
                  <a:cubicBezTo>
                    <a:pt x="6" y="1"/>
                    <a:pt x="5" y="2"/>
                    <a:pt x="5" y="2"/>
                  </a:cubicBezTo>
                  <a:cubicBezTo>
                    <a:pt x="6" y="2"/>
                    <a:pt x="8" y="4"/>
                    <a:pt x="7" y="4"/>
                  </a:cubicBezTo>
                  <a:cubicBezTo>
                    <a:pt x="7" y="5"/>
                    <a:pt x="6" y="5"/>
                    <a:pt x="6" y="5"/>
                  </a:cubicBezTo>
                  <a:cubicBezTo>
                    <a:pt x="5" y="5"/>
                    <a:pt x="4" y="6"/>
                    <a:pt x="4" y="6"/>
                  </a:cubicBezTo>
                  <a:cubicBezTo>
                    <a:pt x="4" y="7"/>
                    <a:pt x="3" y="8"/>
                    <a:pt x="2" y="7"/>
                  </a:cubicBezTo>
                  <a:cubicBezTo>
                    <a:pt x="2" y="7"/>
                    <a:pt x="1" y="7"/>
                    <a:pt x="0" y="6"/>
                  </a:cubicBezTo>
                  <a:cubicBezTo>
                    <a:pt x="0" y="7"/>
                    <a:pt x="0" y="7"/>
                    <a:pt x="0" y="7"/>
                  </a:cubicBezTo>
                  <a:cubicBezTo>
                    <a:pt x="0" y="8"/>
                    <a:pt x="0" y="8"/>
                    <a:pt x="0" y="8"/>
                  </a:cubicBezTo>
                  <a:cubicBezTo>
                    <a:pt x="0" y="8"/>
                    <a:pt x="0" y="10"/>
                    <a:pt x="0" y="10"/>
                  </a:cubicBezTo>
                  <a:cubicBezTo>
                    <a:pt x="1" y="11"/>
                    <a:pt x="1" y="11"/>
                    <a:pt x="2" y="13"/>
                  </a:cubicBezTo>
                  <a:cubicBezTo>
                    <a:pt x="3" y="14"/>
                    <a:pt x="5" y="17"/>
                    <a:pt x="5" y="18"/>
                  </a:cubicBezTo>
                  <a:cubicBezTo>
                    <a:pt x="5" y="19"/>
                    <a:pt x="6" y="20"/>
                    <a:pt x="7" y="20"/>
                  </a:cubicBezTo>
                  <a:cubicBezTo>
                    <a:pt x="9" y="21"/>
                    <a:pt x="9" y="23"/>
                    <a:pt x="9" y="23"/>
                  </a:cubicBezTo>
                  <a:cubicBezTo>
                    <a:pt x="10" y="24"/>
                    <a:pt x="10" y="24"/>
                    <a:pt x="10" y="26"/>
                  </a:cubicBezTo>
                  <a:cubicBezTo>
                    <a:pt x="10" y="27"/>
                    <a:pt x="11" y="29"/>
                    <a:pt x="12" y="30"/>
                  </a:cubicBezTo>
                  <a:cubicBezTo>
                    <a:pt x="13" y="30"/>
                    <a:pt x="14" y="31"/>
                    <a:pt x="14" y="33"/>
                  </a:cubicBezTo>
                  <a:cubicBezTo>
                    <a:pt x="15" y="34"/>
                    <a:pt x="16" y="35"/>
                    <a:pt x="17" y="36"/>
                  </a:cubicBezTo>
                  <a:cubicBezTo>
                    <a:pt x="17" y="37"/>
                    <a:pt x="17" y="37"/>
                    <a:pt x="17" y="38"/>
                  </a:cubicBezTo>
                  <a:cubicBezTo>
                    <a:pt x="18" y="38"/>
                    <a:pt x="18" y="39"/>
                    <a:pt x="18" y="39"/>
                  </a:cubicBezTo>
                  <a:cubicBezTo>
                    <a:pt x="19" y="39"/>
                    <a:pt x="19" y="39"/>
                    <a:pt x="19" y="39"/>
                  </a:cubicBezTo>
                  <a:cubicBezTo>
                    <a:pt x="19" y="38"/>
                    <a:pt x="19" y="38"/>
                    <a:pt x="19" y="37"/>
                  </a:cubicBezTo>
                  <a:cubicBezTo>
                    <a:pt x="19" y="37"/>
                    <a:pt x="20" y="37"/>
                    <a:pt x="20" y="37"/>
                  </a:cubicBezTo>
                  <a:cubicBezTo>
                    <a:pt x="21" y="36"/>
                    <a:pt x="21" y="37"/>
                    <a:pt x="22" y="37"/>
                  </a:cubicBezTo>
                  <a:cubicBezTo>
                    <a:pt x="23" y="37"/>
                    <a:pt x="25" y="37"/>
                    <a:pt x="25" y="37"/>
                  </a:cubicBezTo>
                  <a:cubicBezTo>
                    <a:pt x="25" y="37"/>
                    <a:pt x="27" y="37"/>
                    <a:pt x="28" y="38"/>
                  </a:cubicBezTo>
                  <a:cubicBezTo>
                    <a:pt x="29" y="38"/>
                    <a:pt x="29" y="38"/>
                    <a:pt x="30" y="37"/>
                  </a:cubicBezTo>
                  <a:cubicBezTo>
                    <a:pt x="30" y="36"/>
                    <a:pt x="33" y="34"/>
                    <a:pt x="33" y="34"/>
                  </a:cubicBezTo>
                  <a:cubicBezTo>
                    <a:pt x="34" y="34"/>
                    <a:pt x="37" y="34"/>
                    <a:pt x="38" y="34"/>
                  </a:cubicBezTo>
                  <a:cubicBezTo>
                    <a:pt x="39" y="33"/>
                    <a:pt x="47" y="31"/>
                    <a:pt x="47" y="31"/>
                  </a:cubicBezTo>
                  <a:cubicBezTo>
                    <a:pt x="47" y="30"/>
                    <a:pt x="49" y="26"/>
                    <a:pt x="49" y="26"/>
                  </a:cubicBezTo>
                  <a:cubicBezTo>
                    <a:pt x="49" y="25"/>
                    <a:pt x="48" y="24"/>
                    <a:pt x="48" y="24"/>
                  </a:cubicBezTo>
                  <a:cubicBezTo>
                    <a:pt x="47" y="24"/>
                    <a:pt x="42" y="24"/>
                    <a:pt x="42" y="23"/>
                  </a:cubicBezTo>
                  <a:cubicBezTo>
                    <a:pt x="41" y="23"/>
                    <a:pt x="40" y="22"/>
                    <a:pt x="40" y="21"/>
                  </a:cubicBezTo>
                  <a:cubicBezTo>
                    <a:pt x="40" y="21"/>
                    <a:pt x="39" y="20"/>
                    <a:pt x="39" y="19"/>
                  </a:cubicBezTo>
                  <a:cubicBezTo>
                    <a:pt x="38" y="20"/>
                    <a:pt x="38" y="19"/>
                    <a:pt x="37" y="18"/>
                  </a:cubicBezTo>
                  <a:cubicBezTo>
                    <a:pt x="37" y="18"/>
                    <a:pt x="35" y="16"/>
                    <a:pt x="36" y="16"/>
                  </a:cubicBezTo>
                  <a:cubicBezTo>
                    <a:pt x="36" y="15"/>
                    <a:pt x="36" y="14"/>
                    <a:pt x="35" y="13"/>
                  </a:cubicBezTo>
                  <a:cubicBezTo>
                    <a:pt x="34" y="12"/>
                    <a:pt x="32" y="11"/>
                    <a:pt x="32" y="10"/>
                  </a:cubicBezTo>
                  <a:cubicBezTo>
                    <a:pt x="32" y="10"/>
                    <a:pt x="32" y="10"/>
                    <a:pt x="32" y="9"/>
                  </a:cubicBezTo>
                  <a:cubicBezTo>
                    <a:pt x="30" y="9"/>
                    <a:pt x="30" y="9"/>
                    <a:pt x="30" y="9"/>
                  </a:cubicBezTo>
                  <a:lnTo>
                    <a:pt x="29" y="8"/>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2" name="Freeform 269">
              <a:extLst>
                <a:ext uri="{FF2B5EF4-FFF2-40B4-BE49-F238E27FC236}">
                  <a16:creationId xmlns:a16="http://schemas.microsoft.com/office/drawing/2014/main" id="{E3045A80-C3FF-4904-8CEF-8ECD7CE0FFA9}"/>
                </a:ext>
              </a:extLst>
            </p:cNvPr>
            <p:cNvSpPr>
              <a:spLocks/>
            </p:cNvSpPr>
            <p:nvPr/>
          </p:nvSpPr>
          <p:spPr bwMode="auto">
            <a:xfrm>
              <a:off x="-3090863" y="2014538"/>
              <a:ext cx="68262" cy="76200"/>
            </a:xfrm>
            <a:custGeom>
              <a:avLst/>
              <a:gdLst>
                <a:gd name="T0" fmla="*/ 9 w 19"/>
                <a:gd name="T1" fmla="*/ 1 h 21"/>
                <a:gd name="T2" fmla="*/ 9 w 19"/>
                <a:gd name="T3" fmla="*/ 2 h 21"/>
                <a:gd name="T4" fmla="*/ 8 w 19"/>
                <a:gd name="T5" fmla="*/ 4 h 21"/>
                <a:gd name="T6" fmla="*/ 7 w 19"/>
                <a:gd name="T7" fmla="*/ 6 h 21"/>
                <a:gd name="T8" fmla="*/ 8 w 19"/>
                <a:gd name="T9" fmla="*/ 6 h 21"/>
                <a:gd name="T10" fmla="*/ 9 w 19"/>
                <a:gd name="T11" fmla="*/ 8 h 21"/>
                <a:gd name="T12" fmla="*/ 7 w 19"/>
                <a:gd name="T13" fmla="*/ 13 h 21"/>
                <a:gd name="T14" fmla="*/ 0 w 19"/>
                <a:gd name="T15" fmla="*/ 15 h 21"/>
                <a:gd name="T16" fmla="*/ 3 w 19"/>
                <a:gd name="T17" fmla="*/ 21 h 21"/>
                <a:gd name="T18" fmla="*/ 3 w 19"/>
                <a:gd name="T19" fmla="*/ 21 h 21"/>
                <a:gd name="T20" fmla="*/ 7 w 19"/>
                <a:gd name="T21" fmla="*/ 20 h 21"/>
                <a:gd name="T22" fmla="*/ 8 w 19"/>
                <a:gd name="T23" fmla="*/ 18 h 21"/>
                <a:gd name="T24" fmla="*/ 11 w 19"/>
                <a:gd name="T25" fmla="*/ 18 h 21"/>
                <a:gd name="T26" fmla="*/ 12 w 19"/>
                <a:gd name="T27" fmla="*/ 16 h 21"/>
                <a:gd name="T28" fmla="*/ 14 w 19"/>
                <a:gd name="T29" fmla="*/ 15 h 21"/>
                <a:gd name="T30" fmla="*/ 14 w 19"/>
                <a:gd name="T31" fmla="*/ 12 h 21"/>
                <a:gd name="T32" fmla="*/ 16 w 19"/>
                <a:gd name="T33" fmla="*/ 10 h 21"/>
                <a:gd name="T34" fmla="*/ 18 w 19"/>
                <a:gd name="T35" fmla="*/ 8 h 21"/>
                <a:gd name="T36" fmla="*/ 18 w 19"/>
                <a:gd name="T37" fmla="*/ 6 h 21"/>
                <a:gd name="T38" fmla="*/ 16 w 19"/>
                <a:gd name="T39" fmla="*/ 4 h 21"/>
                <a:gd name="T40" fmla="*/ 12 w 19"/>
                <a:gd name="T41" fmla="*/ 3 h 21"/>
                <a:gd name="T42" fmla="*/ 11 w 19"/>
                <a:gd name="T43" fmla="*/ 0 h 21"/>
                <a:gd name="T44" fmla="*/ 10 w 19"/>
                <a:gd name="T45" fmla="*/ 1 h 21"/>
                <a:gd name="T46" fmla="*/ 9 w 19"/>
                <a:gd name="T47"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9" h="21">
                  <a:moveTo>
                    <a:pt x="9" y="1"/>
                  </a:moveTo>
                  <a:cubicBezTo>
                    <a:pt x="9" y="2"/>
                    <a:pt x="9" y="2"/>
                    <a:pt x="9" y="2"/>
                  </a:cubicBezTo>
                  <a:cubicBezTo>
                    <a:pt x="8" y="4"/>
                    <a:pt x="8" y="4"/>
                    <a:pt x="8" y="4"/>
                  </a:cubicBezTo>
                  <a:cubicBezTo>
                    <a:pt x="7" y="6"/>
                    <a:pt x="7" y="6"/>
                    <a:pt x="7" y="6"/>
                  </a:cubicBezTo>
                  <a:cubicBezTo>
                    <a:pt x="7" y="6"/>
                    <a:pt x="7" y="6"/>
                    <a:pt x="8" y="6"/>
                  </a:cubicBezTo>
                  <a:cubicBezTo>
                    <a:pt x="8" y="6"/>
                    <a:pt x="9" y="7"/>
                    <a:pt x="9" y="8"/>
                  </a:cubicBezTo>
                  <a:cubicBezTo>
                    <a:pt x="9" y="8"/>
                    <a:pt x="7" y="12"/>
                    <a:pt x="7" y="13"/>
                  </a:cubicBezTo>
                  <a:cubicBezTo>
                    <a:pt x="7" y="13"/>
                    <a:pt x="3" y="14"/>
                    <a:pt x="0" y="15"/>
                  </a:cubicBezTo>
                  <a:cubicBezTo>
                    <a:pt x="1" y="16"/>
                    <a:pt x="2" y="19"/>
                    <a:pt x="3" y="21"/>
                  </a:cubicBezTo>
                  <a:cubicBezTo>
                    <a:pt x="3" y="21"/>
                    <a:pt x="3" y="21"/>
                    <a:pt x="3" y="21"/>
                  </a:cubicBezTo>
                  <a:cubicBezTo>
                    <a:pt x="5" y="20"/>
                    <a:pt x="6" y="20"/>
                    <a:pt x="7" y="20"/>
                  </a:cubicBezTo>
                  <a:cubicBezTo>
                    <a:pt x="8" y="20"/>
                    <a:pt x="7" y="19"/>
                    <a:pt x="8" y="18"/>
                  </a:cubicBezTo>
                  <a:cubicBezTo>
                    <a:pt x="9" y="17"/>
                    <a:pt x="10" y="18"/>
                    <a:pt x="11" y="18"/>
                  </a:cubicBezTo>
                  <a:cubicBezTo>
                    <a:pt x="11" y="17"/>
                    <a:pt x="11" y="16"/>
                    <a:pt x="12" y="16"/>
                  </a:cubicBezTo>
                  <a:cubicBezTo>
                    <a:pt x="13" y="15"/>
                    <a:pt x="14" y="15"/>
                    <a:pt x="14" y="15"/>
                  </a:cubicBezTo>
                  <a:cubicBezTo>
                    <a:pt x="14" y="14"/>
                    <a:pt x="14" y="12"/>
                    <a:pt x="14" y="12"/>
                  </a:cubicBezTo>
                  <a:cubicBezTo>
                    <a:pt x="15" y="12"/>
                    <a:pt x="16" y="11"/>
                    <a:pt x="16" y="10"/>
                  </a:cubicBezTo>
                  <a:cubicBezTo>
                    <a:pt x="16" y="10"/>
                    <a:pt x="18" y="8"/>
                    <a:pt x="18" y="8"/>
                  </a:cubicBezTo>
                  <a:cubicBezTo>
                    <a:pt x="19" y="7"/>
                    <a:pt x="19" y="7"/>
                    <a:pt x="18" y="6"/>
                  </a:cubicBezTo>
                  <a:cubicBezTo>
                    <a:pt x="17" y="6"/>
                    <a:pt x="16" y="4"/>
                    <a:pt x="16" y="4"/>
                  </a:cubicBezTo>
                  <a:cubicBezTo>
                    <a:pt x="16" y="3"/>
                    <a:pt x="14" y="4"/>
                    <a:pt x="12" y="3"/>
                  </a:cubicBezTo>
                  <a:cubicBezTo>
                    <a:pt x="12" y="2"/>
                    <a:pt x="11" y="1"/>
                    <a:pt x="11" y="0"/>
                  </a:cubicBezTo>
                  <a:cubicBezTo>
                    <a:pt x="10" y="1"/>
                    <a:pt x="10" y="1"/>
                    <a:pt x="10" y="1"/>
                  </a:cubicBezTo>
                  <a:lnTo>
                    <a:pt x="9" y="1"/>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3" name="Freeform 270">
              <a:extLst>
                <a:ext uri="{FF2B5EF4-FFF2-40B4-BE49-F238E27FC236}">
                  <a16:creationId xmlns:a16="http://schemas.microsoft.com/office/drawing/2014/main" id="{7D57E322-A347-4862-BB88-E7EE5F84F054}"/>
                </a:ext>
              </a:extLst>
            </p:cNvPr>
            <p:cNvSpPr>
              <a:spLocks/>
            </p:cNvSpPr>
            <p:nvPr/>
          </p:nvSpPr>
          <p:spPr bwMode="auto">
            <a:xfrm>
              <a:off x="-3101975" y="2008188"/>
              <a:ext cx="11112" cy="14288"/>
            </a:xfrm>
            <a:custGeom>
              <a:avLst/>
              <a:gdLst>
                <a:gd name="T0" fmla="*/ 2 w 3"/>
                <a:gd name="T1" fmla="*/ 3 h 4"/>
                <a:gd name="T2" fmla="*/ 2 w 3"/>
                <a:gd name="T3" fmla="*/ 3 h 4"/>
                <a:gd name="T4" fmla="*/ 2 w 3"/>
                <a:gd name="T5" fmla="*/ 0 h 4"/>
                <a:gd name="T6" fmla="*/ 0 w 3"/>
                <a:gd name="T7" fmla="*/ 2 h 4"/>
                <a:gd name="T8" fmla="*/ 0 w 3"/>
                <a:gd name="T9" fmla="*/ 2 h 4"/>
                <a:gd name="T10" fmla="*/ 2 w 3"/>
                <a:gd name="T11" fmla="*/ 3 h 4"/>
              </a:gdLst>
              <a:ahLst/>
              <a:cxnLst>
                <a:cxn ang="0">
                  <a:pos x="T0" y="T1"/>
                </a:cxn>
                <a:cxn ang="0">
                  <a:pos x="T2" y="T3"/>
                </a:cxn>
                <a:cxn ang="0">
                  <a:pos x="T4" y="T5"/>
                </a:cxn>
                <a:cxn ang="0">
                  <a:pos x="T6" y="T7"/>
                </a:cxn>
                <a:cxn ang="0">
                  <a:pos x="T8" y="T9"/>
                </a:cxn>
                <a:cxn ang="0">
                  <a:pos x="T10" y="T11"/>
                </a:cxn>
              </a:cxnLst>
              <a:rect l="0" t="0" r="r" b="b"/>
              <a:pathLst>
                <a:path w="3" h="4">
                  <a:moveTo>
                    <a:pt x="2" y="3"/>
                  </a:moveTo>
                  <a:cubicBezTo>
                    <a:pt x="2" y="3"/>
                    <a:pt x="2" y="3"/>
                    <a:pt x="2" y="3"/>
                  </a:cubicBezTo>
                  <a:cubicBezTo>
                    <a:pt x="2" y="2"/>
                    <a:pt x="3" y="0"/>
                    <a:pt x="2" y="0"/>
                  </a:cubicBezTo>
                  <a:cubicBezTo>
                    <a:pt x="1" y="0"/>
                    <a:pt x="0" y="2"/>
                    <a:pt x="0" y="2"/>
                  </a:cubicBezTo>
                  <a:cubicBezTo>
                    <a:pt x="0" y="2"/>
                    <a:pt x="0" y="2"/>
                    <a:pt x="0" y="2"/>
                  </a:cubicBezTo>
                  <a:cubicBezTo>
                    <a:pt x="1" y="3"/>
                    <a:pt x="1" y="4"/>
                    <a:pt x="2"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4" name="Freeform 271">
              <a:extLst>
                <a:ext uri="{FF2B5EF4-FFF2-40B4-BE49-F238E27FC236}">
                  <a16:creationId xmlns:a16="http://schemas.microsoft.com/office/drawing/2014/main" id="{D7012020-FCCE-415B-9819-7F39FB355BCA}"/>
                </a:ext>
              </a:extLst>
            </p:cNvPr>
            <p:cNvSpPr>
              <a:spLocks/>
            </p:cNvSpPr>
            <p:nvPr/>
          </p:nvSpPr>
          <p:spPr bwMode="auto">
            <a:xfrm>
              <a:off x="-3090863" y="2005013"/>
              <a:ext cx="39687" cy="31750"/>
            </a:xfrm>
            <a:custGeom>
              <a:avLst/>
              <a:gdLst>
                <a:gd name="T0" fmla="*/ 2 w 11"/>
                <a:gd name="T1" fmla="*/ 8 h 9"/>
                <a:gd name="T2" fmla="*/ 7 w 11"/>
                <a:gd name="T3" fmla="*/ 9 h 9"/>
                <a:gd name="T4" fmla="*/ 8 w 11"/>
                <a:gd name="T5" fmla="*/ 7 h 9"/>
                <a:gd name="T6" fmla="*/ 9 w 11"/>
                <a:gd name="T7" fmla="*/ 5 h 9"/>
                <a:gd name="T8" fmla="*/ 9 w 11"/>
                <a:gd name="T9" fmla="*/ 4 h 9"/>
                <a:gd name="T10" fmla="*/ 10 w 11"/>
                <a:gd name="T11" fmla="*/ 4 h 9"/>
                <a:gd name="T12" fmla="*/ 11 w 11"/>
                <a:gd name="T13" fmla="*/ 3 h 9"/>
                <a:gd name="T14" fmla="*/ 10 w 11"/>
                <a:gd name="T15" fmla="*/ 0 h 9"/>
                <a:gd name="T16" fmla="*/ 8 w 11"/>
                <a:gd name="T17" fmla="*/ 3 h 9"/>
                <a:gd name="T18" fmla="*/ 3 w 11"/>
                <a:gd name="T19" fmla="*/ 5 h 9"/>
                <a:gd name="T20" fmla="*/ 0 w 11"/>
                <a:gd name="T21" fmla="*/ 6 h 9"/>
                <a:gd name="T22" fmla="*/ 0 w 11"/>
                <a:gd name="T23" fmla="*/ 6 h 9"/>
                <a:gd name="T24" fmla="*/ 2 w 11"/>
                <a:gd name="T25" fmla="*/ 8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 h="9">
                  <a:moveTo>
                    <a:pt x="2" y="8"/>
                  </a:moveTo>
                  <a:cubicBezTo>
                    <a:pt x="2" y="9"/>
                    <a:pt x="6" y="9"/>
                    <a:pt x="7" y="9"/>
                  </a:cubicBezTo>
                  <a:cubicBezTo>
                    <a:pt x="8" y="7"/>
                    <a:pt x="8" y="7"/>
                    <a:pt x="8" y="7"/>
                  </a:cubicBezTo>
                  <a:cubicBezTo>
                    <a:pt x="9" y="5"/>
                    <a:pt x="9" y="5"/>
                    <a:pt x="9" y="5"/>
                  </a:cubicBezTo>
                  <a:cubicBezTo>
                    <a:pt x="9" y="4"/>
                    <a:pt x="9" y="4"/>
                    <a:pt x="9" y="4"/>
                  </a:cubicBezTo>
                  <a:cubicBezTo>
                    <a:pt x="10" y="4"/>
                    <a:pt x="10" y="4"/>
                    <a:pt x="10" y="4"/>
                  </a:cubicBezTo>
                  <a:cubicBezTo>
                    <a:pt x="11" y="3"/>
                    <a:pt x="11" y="3"/>
                    <a:pt x="11" y="3"/>
                  </a:cubicBezTo>
                  <a:cubicBezTo>
                    <a:pt x="11" y="2"/>
                    <a:pt x="11" y="0"/>
                    <a:pt x="10" y="0"/>
                  </a:cubicBezTo>
                  <a:cubicBezTo>
                    <a:pt x="10" y="0"/>
                    <a:pt x="8" y="2"/>
                    <a:pt x="8" y="3"/>
                  </a:cubicBezTo>
                  <a:cubicBezTo>
                    <a:pt x="7" y="5"/>
                    <a:pt x="5" y="6"/>
                    <a:pt x="3" y="5"/>
                  </a:cubicBezTo>
                  <a:cubicBezTo>
                    <a:pt x="1" y="5"/>
                    <a:pt x="1" y="6"/>
                    <a:pt x="0" y="6"/>
                  </a:cubicBezTo>
                  <a:cubicBezTo>
                    <a:pt x="0" y="6"/>
                    <a:pt x="0" y="6"/>
                    <a:pt x="0" y="6"/>
                  </a:cubicBezTo>
                  <a:cubicBezTo>
                    <a:pt x="0" y="7"/>
                    <a:pt x="1" y="8"/>
                    <a:pt x="2"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5" name="Freeform 272">
              <a:extLst>
                <a:ext uri="{FF2B5EF4-FFF2-40B4-BE49-F238E27FC236}">
                  <a16:creationId xmlns:a16="http://schemas.microsoft.com/office/drawing/2014/main" id="{9CC9B37F-F212-4AE2-B883-2099B8AB64CC}"/>
                </a:ext>
              </a:extLst>
            </p:cNvPr>
            <p:cNvSpPr>
              <a:spLocks noEditPoints="1"/>
            </p:cNvSpPr>
            <p:nvPr/>
          </p:nvSpPr>
          <p:spPr bwMode="auto">
            <a:xfrm>
              <a:off x="-2693988" y="2178050"/>
              <a:ext cx="163512" cy="49213"/>
            </a:xfrm>
            <a:custGeom>
              <a:avLst/>
              <a:gdLst>
                <a:gd name="T0" fmla="*/ 8 w 45"/>
                <a:gd name="T1" fmla="*/ 5 h 14"/>
                <a:gd name="T2" fmla="*/ 6 w 45"/>
                <a:gd name="T3" fmla="*/ 2 h 14"/>
                <a:gd name="T4" fmla="*/ 5 w 45"/>
                <a:gd name="T5" fmla="*/ 1 h 14"/>
                <a:gd name="T6" fmla="*/ 5 w 45"/>
                <a:gd name="T7" fmla="*/ 1 h 14"/>
                <a:gd name="T8" fmla="*/ 4 w 45"/>
                <a:gd name="T9" fmla="*/ 2 h 14"/>
                <a:gd name="T10" fmla="*/ 2 w 45"/>
                <a:gd name="T11" fmla="*/ 1 h 14"/>
                <a:gd name="T12" fmla="*/ 1 w 45"/>
                <a:gd name="T13" fmla="*/ 0 h 14"/>
                <a:gd name="T14" fmla="*/ 0 w 45"/>
                <a:gd name="T15" fmla="*/ 0 h 14"/>
                <a:gd name="T16" fmla="*/ 0 w 45"/>
                <a:gd name="T17" fmla="*/ 4 h 14"/>
                <a:gd name="T18" fmla="*/ 3 w 45"/>
                <a:gd name="T19" fmla="*/ 8 h 14"/>
                <a:gd name="T20" fmla="*/ 5 w 45"/>
                <a:gd name="T21" fmla="*/ 10 h 14"/>
                <a:gd name="T22" fmla="*/ 9 w 45"/>
                <a:gd name="T23" fmla="*/ 12 h 14"/>
                <a:gd name="T24" fmla="*/ 8 w 45"/>
                <a:gd name="T25" fmla="*/ 9 h 14"/>
                <a:gd name="T26" fmla="*/ 8 w 45"/>
                <a:gd name="T27" fmla="*/ 5 h 14"/>
                <a:gd name="T28" fmla="*/ 43 w 45"/>
                <a:gd name="T29" fmla="*/ 2 h 14"/>
                <a:gd name="T30" fmla="*/ 41 w 45"/>
                <a:gd name="T31" fmla="*/ 1 h 14"/>
                <a:gd name="T32" fmla="*/ 39 w 45"/>
                <a:gd name="T33" fmla="*/ 0 h 14"/>
                <a:gd name="T34" fmla="*/ 37 w 45"/>
                <a:gd name="T35" fmla="*/ 2 h 14"/>
                <a:gd name="T36" fmla="*/ 36 w 45"/>
                <a:gd name="T37" fmla="*/ 4 h 14"/>
                <a:gd name="T38" fmla="*/ 35 w 45"/>
                <a:gd name="T39" fmla="*/ 4 h 14"/>
                <a:gd name="T40" fmla="*/ 35 w 45"/>
                <a:gd name="T41" fmla="*/ 6 h 14"/>
                <a:gd name="T42" fmla="*/ 34 w 45"/>
                <a:gd name="T43" fmla="*/ 6 h 14"/>
                <a:gd name="T44" fmla="*/ 33 w 45"/>
                <a:gd name="T45" fmla="*/ 5 h 14"/>
                <a:gd name="T46" fmla="*/ 32 w 45"/>
                <a:gd name="T47" fmla="*/ 4 h 14"/>
                <a:gd name="T48" fmla="*/ 30 w 45"/>
                <a:gd name="T49" fmla="*/ 8 h 14"/>
                <a:gd name="T50" fmla="*/ 27 w 45"/>
                <a:gd name="T51" fmla="*/ 9 h 14"/>
                <a:gd name="T52" fmla="*/ 26 w 45"/>
                <a:gd name="T53" fmla="*/ 12 h 14"/>
                <a:gd name="T54" fmla="*/ 22 w 45"/>
                <a:gd name="T55" fmla="*/ 11 h 14"/>
                <a:gd name="T56" fmla="*/ 23 w 45"/>
                <a:gd name="T57" fmla="*/ 12 h 14"/>
                <a:gd name="T58" fmla="*/ 25 w 45"/>
                <a:gd name="T59" fmla="*/ 13 h 14"/>
                <a:gd name="T60" fmla="*/ 28 w 45"/>
                <a:gd name="T61" fmla="*/ 13 h 14"/>
                <a:gd name="T62" fmla="*/ 30 w 45"/>
                <a:gd name="T63" fmla="*/ 12 h 14"/>
                <a:gd name="T64" fmla="*/ 32 w 45"/>
                <a:gd name="T65" fmla="*/ 12 h 14"/>
                <a:gd name="T66" fmla="*/ 34 w 45"/>
                <a:gd name="T67" fmla="*/ 11 h 14"/>
                <a:gd name="T68" fmla="*/ 35 w 45"/>
                <a:gd name="T69" fmla="*/ 9 h 14"/>
                <a:gd name="T70" fmla="*/ 36 w 45"/>
                <a:gd name="T71" fmla="*/ 7 h 14"/>
                <a:gd name="T72" fmla="*/ 40 w 45"/>
                <a:gd name="T73" fmla="*/ 5 h 14"/>
                <a:gd name="T74" fmla="*/ 41 w 45"/>
                <a:gd name="T75" fmla="*/ 6 h 14"/>
                <a:gd name="T76" fmla="*/ 43 w 45"/>
                <a:gd name="T77" fmla="*/ 4 h 14"/>
                <a:gd name="T78" fmla="*/ 45 w 45"/>
                <a:gd name="T79" fmla="*/ 3 h 14"/>
                <a:gd name="T80" fmla="*/ 43 w 45"/>
                <a:gd name="T81" fmla="*/ 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5" h="14">
                  <a:moveTo>
                    <a:pt x="8" y="5"/>
                  </a:moveTo>
                  <a:cubicBezTo>
                    <a:pt x="8" y="3"/>
                    <a:pt x="6" y="3"/>
                    <a:pt x="6" y="2"/>
                  </a:cubicBezTo>
                  <a:cubicBezTo>
                    <a:pt x="6" y="1"/>
                    <a:pt x="5" y="2"/>
                    <a:pt x="5" y="1"/>
                  </a:cubicBezTo>
                  <a:cubicBezTo>
                    <a:pt x="5" y="1"/>
                    <a:pt x="5" y="1"/>
                    <a:pt x="5" y="1"/>
                  </a:cubicBezTo>
                  <a:cubicBezTo>
                    <a:pt x="4" y="1"/>
                    <a:pt x="4" y="2"/>
                    <a:pt x="4" y="2"/>
                  </a:cubicBezTo>
                  <a:cubicBezTo>
                    <a:pt x="4" y="2"/>
                    <a:pt x="2" y="2"/>
                    <a:pt x="2" y="1"/>
                  </a:cubicBezTo>
                  <a:cubicBezTo>
                    <a:pt x="2" y="1"/>
                    <a:pt x="2" y="0"/>
                    <a:pt x="1" y="0"/>
                  </a:cubicBezTo>
                  <a:cubicBezTo>
                    <a:pt x="1" y="0"/>
                    <a:pt x="0" y="0"/>
                    <a:pt x="0" y="0"/>
                  </a:cubicBezTo>
                  <a:cubicBezTo>
                    <a:pt x="0" y="1"/>
                    <a:pt x="0" y="3"/>
                    <a:pt x="0" y="4"/>
                  </a:cubicBezTo>
                  <a:cubicBezTo>
                    <a:pt x="0" y="5"/>
                    <a:pt x="2" y="7"/>
                    <a:pt x="3" y="8"/>
                  </a:cubicBezTo>
                  <a:cubicBezTo>
                    <a:pt x="3" y="9"/>
                    <a:pt x="4" y="9"/>
                    <a:pt x="5" y="10"/>
                  </a:cubicBezTo>
                  <a:cubicBezTo>
                    <a:pt x="6" y="11"/>
                    <a:pt x="9" y="13"/>
                    <a:pt x="9" y="12"/>
                  </a:cubicBezTo>
                  <a:cubicBezTo>
                    <a:pt x="10" y="12"/>
                    <a:pt x="9" y="10"/>
                    <a:pt x="8" y="9"/>
                  </a:cubicBezTo>
                  <a:cubicBezTo>
                    <a:pt x="7" y="8"/>
                    <a:pt x="8" y="6"/>
                    <a:pt x="8" y="5"/>
                  </a:cubicBezTo>
                  <a:close/>
                  <a:moveTo>
                    <a:pt x="43" y="2"/>
                  </a:moveTo>
                  <a:cubicBezTo>
                    <a:pt x="42" y="2"/>
                    <a:pt x="41" y="2"/>
                    <a:pt x="41" y="1"/>
                  </a:cubicBezTo>
                  <a:cubicBezTo>
                    <a:pt x="41" y="1"/>
                    <a:pt x="40" y="0"/>
                    <a:pt x="39" y="0"/>
                  </a:cubicBezTo>
                  <a:cubicBezTo>
                    <a:pt x="38" y="0"/>
                    <a:pt x="37" y="1"/>
                    <a:pt x="37" y="2"/>
                  </a:cubicBezTo>
                  <a:cubicBezTo>
                    <a:pt x="37" y="3"/>
                    <a:pt x="36" y="3"/>
                    <a:pt x="36" y="4"/>
                  </a:cubicBezTo>
                  <a:cubicBezTo>
                    <a:pt x="36" y="4"/>
                    <a:pt x="36" y="4"/>
                    <a:pt x="35" y="4"/>
                  </a:cubicBezTo>
                  <a:cubicBezTo>
                    <a:pt x="35" y="5"/>
                    <a:pt x="36" y="6"/>
                    <a:pt x="35" y="6"/>
                  </a:cubicBezTo>
                  <a:cubicBezTo>
                    <a:pt x="35" y="5"/>
                    <a:pt x="35" y="6"/>
                    <a:pt x="34" y="6"/>
                  </a:cubicBezTo>
                  <a:cubicBezTo>
                    <a:pt x="33" y="6"/>
                    <a:pt x="33" y="5"/>
                    <a:pt x="33" y="5"/>
                  </a:cubicBezTo>
                  <a:cubicBezTo>
                    <a:pt x="33" y="4"/>
                    <a:pt x="32" y="4"/>
                    <a:pt x="32" y="4"/>
                  </a:cubicBezTo>
                  <a:cubicBezTo>
                    <a:pt x="32" y="4"/>
                    <a:pt x="31" y="6"/>
                    <a:pt x="30" y="8"/>
                  </a:cubicBezTo>
                  <a:cubicBezTo>
                    <a:pt x="30" y="9"/>
                    <a:pt x="29" y="9"/>
                    <a:pt x="27" y="9"/>
                  </a:cubicBezTo>
                  <a:cubicBezTo>
                    <a:pt x="25" y="9"/>
                    <a:pt x="26" y="11"/>
                    <a:pt x="26" y="12"/>
                  </a:cubicBezTo>
                  <a:cubicBezTo>
                    <a:pt x="25" y="13"/>
                    <a:pt x="23" y="11"/>
                    <a:pt x="22" y="11"/>
                  </a:cubicBezTo>
                  <a:cubicBezTo>
                    <a:pt x="22" y="12"/>
                    <a:pt x="23" y="12"/>
                    <a:pt x="23" y="12"/>
                  </a:cubicBezTo>
                  <a:cubicBezTo>
                    <a:pt x="23" y="12"/>
                    <a:pt x="24" y="14"/>
                    <a:pt x="25" y="13"/>
                  </a:cubicBezTo>
                  <a:cubicBezTo>
                    <a:pt x="25" y="13"/>
                    <a:pt x="27" y="13"/>
                    <a:pt x="28" y="13"/>
                  </a:cubicBezTo>
                  <a:cubicBezTo>
                    <a:pt x="29" y="13"/>
                    <a:pt x="29" y="12"/>
                    <a:pt x="30" y="12"/>
                  </a:cubicBezTo>
                  <a:cubicBezTo>
                    <a:pt x="31" y="12"/>
                    <a:pt x="31" y="13"/>
                    <a:pt x="32" y="12"/>
                  </a:cubicBezTo>
                  <a:cubicBezTo>
                    <a:pt x="34" y="12"/>
                    <a:pt x="34" y="12"/>
                    <a:pt x="34" y="11"/>
                  </a:cubicBezTo>
                  <a:cubicBezTo>
                    <a:pt x="34" y="10"/>
                    <a:pt x="35" y="10"/>
                    <a:pt x="35" y="9"/>
                  </a:cubicBezTo>
                  <a:cubicBezTo>
                    <a:pt x="35" y="8"/>
                    <a:pt x="37" y="9"/>
                    <a:pt x="36" y="7"/>
                  </a:cubicBezTo>
                  <a:cubicBezTo>
                    <a:pt x="36" y="5"/>
                    <a:pt x="39" y="5"/>
                    <a:pt x="40" y="5"/>
                  </a:cubicBezTo>
                  <a:cubicBezTo>
                    <a:pt x="40" y="5"/>
                    <a:pt x="41" y="5"/>
                    <a:pt x="41" y="6"/>
                  </a:cubicBezTo>
                  <a:cubicBezTo>
                    <a:pt x="42" y="5"/>
                    <a:pt x="43" y="5"/>
                    <a:pt x="43" y="4"/>
                  </a:cubicBezTo>
                  <a:cubicBezTo>
                    <a:pt x="42" y="4"/>
                    <a:pt x="44" y="4"/>
                    <a:pt x="45" y="3"/>
                  </a:cubicBezTo>
                  <a:cubicBezTo>
                    <a:pt x="45" y="3"/>
                    <a:pt x="44" y="2"/>
                    <a:pt x="43"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6" name="Freeform 273">
              <a:extLst>
                <a:ext uri="{FF2B5EF4-FFF2-40B4-BE49-F238E27FC236}">
                  <a16:creationId xmlns:a16="http://schemas.microsoft.com/office/drawing/2014/main" id="{28E00EBD-1FFD-4923-9851-062AEB81BE0A}"/>
                </a:ext>
              </a:extLst>
            </p:cNvPr>
            <p:cNvSpPr>
              <a:spLocks/>
            </p:cNvSpPr>
            <p:nvPr/>
          </p:nvSpPr>
          <p:spPr bwMode="auto">
            <a:xfrm>
              <a:off x="-2573338" y="2192338"/>
              <a:ext cx="9525" cy="6350"/>
            </a:xfrm>
            <a:custGeom>
              <a:avLst/>
              <a:gdLst>
                <a:gd name="T0" fmla="*/ 1 w 3"/>
                <a:gd name="T1" fmla="*/ 2 h 2"/>
                <a:gd name="T2" fmla="*/ 2 w 3"/>
                <a:gd name="T3" fmla="*/ 2 h 2"/>
                <a:gd name="T4" fmla="*/ 2 w 3"/>
                <a:gd name="T5" fmla="*/ 0 h 2"/>
                <a:gd name="T6" fmla="*/ 1 w 3"/>
                <a:gd name="T7" fmla="*/ 1 h 2"/>
                <a:gd name="T8" fmla="*/ 0 w 3"/>
                <a:gd name="T9" fmla="*/ 1 h 2"/>
                <a:gd name="T10" fmla="*/ 1 w 3"/>
                <a:gd name="T11" fmla="*/ 2 h 2"/>
              </a:gdLst>
              <a:ahLst/>
              <a:cxnLst>
                <a:cxn ang="0">
                  <a:pos x="T0" y="T1"/>
                </a:cxn>
                <a:cxn ang="0">
                  <a:pos x="T2" y="T3"/>
                </a:cxn>
                <a:cxn ang="0">
                  <a:pos x="T4" y="T5"/>
                </a:cxn>
                <a:cxn ang="0">
                  <a:pos x="T6" y="T7"/>
                </a:cxn>
                <a:cxn ang="0">
                  <a:pos x="T8" y="T9"/>
                </a:cxn>
                <a:cxn ang="0">
                  <a:pos x="T10" y="T11"/>
                </a:cxn>
              </a:cxnLst>
              <a:rect l="0" t="0" r="r" b="b"/>
              <a:pathLst>
                <a:path w="3" h="2">
                  <a:moveTo>
                    <a:pt x="1" y="2"/>
                  </a:moveTo>
                  <a:cubicBezTo>
                    <a:pt x="2" y="2"/>
                    <a:pt x="2" y="1"/>
                    <a:pt x="2" y="2"/>
                  </a:cubicBezTo>
                  <a:cubicBezTo>
                    <a:pt x="3" y="2"/>
                    <a:pt x="2" y="1"/>
                    <a:pt x="2" y="0"/>
                  </a:cubicBezTo>
                  <a:cubicBezTo>
                    <a:pt x="2" y="0"/>
                    <a:pt x="1" y="0"/>
                    <a:pt x="1" y="1"/>
                  </a:cubicBezTo>
                  <a:cubicBezTo>
                    <a:pt x="1" y="1"/>
                    <a:pt x="0" y="1"/>
                    <a:pt x="0" y="1"/>
                  </a:cubicBezTo>
                  <a:cubicBezTo>
                    <a:pt x="0" y="1"/>
                    <a:pt x="0" y="2"/>
                    <a:pt x="1"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7" name="Freeform 274">
              <a:extLst>
                <a:ext uri="{FF2B5EF4-FFF2-40B4-BE49-F238E27FC236}">
                  <a16:creationId xmlns:a16="http://schemas.microsoft.com/office/drawing/2014/main" id="{7C007A53-8518-4B3F-B8E5-52C29DF3CEC8}"/>
                </a:ext>
              </a:extLst>
            </p:cNvPr>
            <p:cNvSpPr>
              <a:spLocks/>
            </p:cNvSpPr>
            <p:nvPr/>
          </p:nvSpPr>
          <p:spPr bwMode="auto">
            <a:xfrm>
              <a:off x="-3203575" y="1900238"/>
              <a:ext cx="84137" cy="79375"/>
            </a:xfrm>
            <a:custGeom>
              <a:avLst/>
              <a:gdLst>
                <a:gd name="T0" fmla="*/ 20 w 23"/>
                <a:gd name="T1" fmla="*/ 20 h 22"/>
                <a:gd name="T2" fmla="*/ 21 w 23"/>
                <a:gd name="T3" fmla="*/ 19 h 22"/>
                <a:gd name="T4" fmla="*/ 22 w 23"/>
                <a:gd name="T5" fmla="*/ 20 h 22"/>
                <a:gd name="T6" fmla="*/ 23 w 23"/>
                <a:gd name="T7" fmla="*/ 20 h 22"/>
                <a:gd name="T8" fmla="*/ 22 w 23"/>
                <a:gd name="T9" fmla="*/ 18 h 22"/>
                <a:gd name="T10" fmla="*/ 21 w 23"/>
                <a:gd name="T11" fmla="*/ 16 h 22"/>
                <a:gd name="T12" fmla="*/ 21 w 23"/>
                <a:gd name="T13" fmla="*/ 15 h 22"/>
                <a:gd name="T14" fmla="*/ 20 w 23"/>
                <a:gd name="T15" fmla="*/ 13 h 22"/>
                <a:gd name="T16" fmla="*/ 18 w 23"/>
                <a:gd name="T17" fmla="*/ 11 h 22"/>
                <a:gd name="T18" fmla="*/ 16 w 23"/>
                <a:gd name="T19" fmla="*/ 10 h 22"/>
                <a:gd name="T20" fmla="*/ 16 w 23"/>
                <a:gd name="T21" fmla="*/ 8 h 22"/>
                <a:gd name="T22" fmla="*/ 17 w 23"/>
                <a:gd name="T23" fmla="*/ 6 h 22"/>
                <a:gd name="T24" fmla="*/ 17 w 23"/>
                <a:gd name="T25" fmla="*/ 5 h 22"/>
                <a:gd name="T26" fmla="*/ 16 w 23"/>
                <a:gd name="T27" fmla="*/ 4 h 22"/>
                <a:gd name="T28" fmla="*/ 15 w 23"/>
                <a:gd name="T29" fmla="*/ 3 h 22"/>
                <a:gd name="T30" fmla="*/ 14 w 23"/>
                <a:gd name="T31" fmla="*/ 1 h 22"/>
                <a:gd name="T32" fmla="*/ 12 w 23"/>
                <a:gd name="T33" fmla="*/ 0 h 22"/>
                <a:gd name="T34" fmla="*/ 10 w 23"/>
                <a:gd name="T35" fmla="*/ 0 h 22"/>
                <a:gd name="T36" fmla="*/ 9 w 23"/>
                <a:gd name="T37" fmla="*/ 1 h 22"/>
                <a:gd name="T38" fmla="*/ 9 w 23"/>
                <a:gd name="T39" fmla="*/ 1 h 22"/>
                <a:gd name="T40" fmla="*/ 7 w 23"/>
                <a:gd name="T41" fmla="*/ 2 h 22"/>
                <a:gd name="T42" fmla="*/ 6 w 23"/>
                <a:gd name="T43" fmla="*/ 3 h 22"/>
                <a:gd name="T44" fmla="*/ 6 w 23"/>
                <a:gd name="T45" fmla="*/ 5 h 22"/>
                <a:gd name="T46" fmla="*/ 6 w 23"/>
                <a:gd name="T47" fmla="*/ 7 h 22"/>
                <a:gd name="T48" fmla="*/ 5 w 23"/>
                <a:gd name="T49" fmla="*/ 8 h 22"/>
                <a:gd name="T50" fmla="*/ 0 w 23"/>
                <a:gd name="T51" fmla="*/ 11 h 22"/>
                <a:gd name="T52" fmla="*/ 1 w 23"/>
                <a:gd name="T53" fmla="*/ 12 h 22"/>
                <a:gd name="T54" fmla="*/ 1 w 23"/>
                <a:gd name="T55" fmla="*/ 14 h 22"/>
                <a:gd name="T56" fmla="*/ 3 w 23"/>
                <a:gd name="T57" fmla="*/ 14 h 22"/>
                <a:gd name="T58" fmla="*/ 8 w 23"/>
                <a:gd name="T59" fmla="*/ 17 h 22"/>
                <a:gd name="T60" fmla="*/ 13 w 23"/>
                <a:gd name="T61" fmla="*/ 21 h 22"/>
                <a:gd name="T62" fmla="*/ 16 w 23"/>
                <a:gd name="T63" fmla="*/ 22 h 22"/>
                <a:gd name="T64" fmla="*/ 19 w 23"/>
                <a:gd name="T65" fmla="*/ 22 h 22"/>
                <a:gd name="T66" fmla="*/ 20 w 23"/>
                <a:gd name="T67" fmla="*/ 2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 h="22">
                  <a:moveTo>
                    <a:pt x="20" y="20"/>
                  </a:moveTo>
                  <a:cubicBezTo>
                    <a:pt x="20" y="20"/>
                    <a:pt x="20" y="19"/>
                    <a:pt x="21" y="19"/>
                  </a:cubicBezTo>
                  <a:cubicBezTo>
                    <a:pt x="21" y="19"/>
                    <a:pt x="22" y="19"/>
                    <a:pt x="22" y="20"/>
                  </a:cubicBezTo>
                  <a:cubicBezTo>
                    <a:pt x="22" y="20"/>
                    <a:pt x="23" y="20"/>
                    <a:pt x="23" y="20"/>
                  </a:cubicBezTo>
                  <a:cubicBezTo>
                    <a:pt x="23" y="19"/>
                    <a:pt x="22" y="18"/>
                    <a:pt x="22" y="18"/>
                  </a:cubicBezTo>
                  <a:cubicBezTo>
                    <a:pt x="22" y="17"/>
                    <a:pt x="21" y="17"/>
                    <a:pt x="21" y="16"/>
                  </a:cubicBezTo>
                  <a:cubicBezTo>
                    <a:pt x="21" y="16"/>
                    <a:pt x="22" y="15"/>
                    <a:pt x="21" y="15"/>
                  </a:cubicBezTo>
                  <a:cubicBezTo>
                    <a:pt x="21" y="14"/>
                    <a:pt x="21" y="13"/>
                    <a:pt x="20" y="13"/>
                  </a:cubicBezTo>
                  <a:cubicBezTo>
                    <a:pt x="20" y="13"/>
                    <a:pt x="17" y="12"/>
                    <a:pt x="18" y="11"/>
                  </a:cubicBezTo>
                  <a:cubicBezTo>
                    <a:pt x="18" y="11"/>
                    <a:pt x="17" y="10"/>
                    <a:pt x="16" y="10"/>
                  </a:cubicBezTo>
                  <a:cubicBezTo>
                    <a:pt x="16" y="10"/>
                    <a:pt x="16" y="8"/>
                    <a:pt x="16" y="8"/>
                  </a:cubicBezTo>
                  <a:cubicBezTo>
                    <a:pt x="17" y="8"/>
                    <a:pt x="17" y="6"/>
                    <a:pt x="17" y="6"/>
                  </a:cubicBezTo>
                  <a:cubicBezTo>
                    <a:pt x="18" y="6"/>
                    <a:pt x="17" y="5"/>
                    <a:pt x="17" y="5"/>
                  </a:cubicBezTo>
                  <a:cubicBezTo>
                    <a:pt x="18" y="4"/>
                    <a:pt x="17" y="4"/>
                    <a:pt x="16" y="4"/>
                  </a:cubicBezTo>
                  <a:cubicBezTo>
                    <a:pt x="16" y="4"/>
                    <a:pt x="15" y="3"/>
                    <a:pt x="15" y="3"/>
                  </a:cubicBezTo>
                  <a:cubicBezTo>
                    <a:pt x="15" y="2"/>
                    <a:pt x="14" y="1"/>
                    <a:pt x="14" y="1"/>
                  </a:cubicBezTo>
                  <a:cubicBezTo>
                    <a:pt x="14" y="2"/>
                    <a:pt x="12" y="0"/>
                    <a:pt x="12" y="0"/>
                  </a:cubicBezTo>
                  <a:cubicBezTo>
                    <a:pt x="11" y="1"/>
                    <a:pt x="11" y="0"/>
                    <a:pt x="10" y="0"/>
                  </a:cubicBezTo>
                  <a:cubicBezTo>
                    <a:pt x="9" y="0"/>
                    <a:pt x="9" y="0"/>
                    <a:pt x="9" y="1"/>
                  </a:cubicBezTo>
                  <a:cubicBezTo>
                    <a:pt x="9" y="1"/>
                    <a:pt x="9" y="1"/>
                    <a:pt x="9" y="1"/>
                  </a:cubicBezTo>
                  <a:cubicBezTo>
                    <a:pt x="7" y="2"/>
                    <a:pt x="7" y="2"/>
                    <a:pt x="7" y="2"/>
                  </a:cubicBezTo>
                  <a:cubicBezTo>
                    <a:pt x="7" y="2"/>
                    <a:pt x="6" y="2"/>
                    <a:pt x="6" y="3"/>
                  </a:cubicBezTo>
                  <a:cubicBezTo>
                    <a:pt x="6" y="4"/>
                    <a:pt x="7" y="4"/>
                    <a:pt x="6" y="5"/>
                  </a:cubicBezTo>
                  <a:cubicBezTo>
                    <a:pt x="6" y="5"/>
                    <a:pt x="6" y="6"/>
                    <a:pt x="6" y="7"/>
                  </a:cubicBezTo>
                  <a:cubicBezTo>
                    <a:pt x="6" y="7"/>
                    <a:pt x="5" y="8"/>
                    <a:pt x="5" y="8"/>
                  </a:cubicBezTo>
                  <a:cubicBezTo>
                    <a:pt x="5" y="8"/>
                    <a:pt x="3" y="10"/>
                    <a:pt x="0" y="11"/>
                  </a:cubicBezTo>
                  <a:cubicBezTo>
                    <a:pt x="1" y="11"/>
                    <a:pt x="1" y="12"/>
                    <a:pt x="1" y="12"/>
                  </a:cubicBezTo>
                  <a:cubicBezTo>
                    <a:pt x="1" y="12"/>
                    <a:pt x="1" y="13"/>
                    <a:pt x="1" y="14"/>
                  </a:cubicBezTo>
                  <a:cubicBezTo>
                    <a:pt x="2" y="14"/>
                    <a:pt x="2" y="14"/>
                    <a:pt x="3" y="14"/>
                  </a:cubicBezTo>
                  <a:cubicBezTo>
                    <a:pt x="4" y="14"/>
                    <a:pt x="7" y="16"/>
                    <a:pt x="8" y="17"/>
                  </a:cubicBezTo>
                  <a:cubicBezTo>
                    <a:pt x="8" y="17"/>
                    <a:pt x="12" y="20"/>
                    <a:pt x="13" y="21"/>
                  </a:cubicBezTo>
                  <a:cubicBezTo>
                    <a:pt x="14" y="22"/>
                    <a:pt x="15" y="22"/>
                    <a:pt x="16" y="22"/>
                  </a:cubicBezTo>
                  <a:cubicBezTo>
                    <a:pt x="16" y="22"/>
                    <a:pt x="18" y="22"/>
                    <a:pt x="19" y="22"/>
                  </a:cubicBezTo>
                  <a:cubicBezTo>
                    <a:pt x="19" y="21"/>
                    <a:pt x="19" y="20"/>
                    <a:pt x="20" y="2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8" name="Freeform 275">
              <a:extLst>
                <a:ext uri="{FF2B5EF4-FFF2-40B4-BE49-F238E27FC236}">
                  <a16:creationId xmlns:a16="http://schemas.microsoft.com/office/drawing/2014/main" id="{4185B895-6218-4D9E-8C6C-2B8CD810C061}"/>
                </a:ext>
              </a:extLst>
            </p:cNvPr>
            <p:cNvSpPr>
              <a:spLocks/>
            </p:cNvSpPr>
            <p:nvPr/>
          </p:nvSpPr>
          <p:spPr bwMode="auto">
            <a:xfrm>
              <a:off x="-3133725" y="1968500"/>
              <a:ext cx="14287" cy="14288"/>
            </a:xfrm>
            <a:custGeom>
              <a:avLst/>
              <a:gdLst>
                <a:gd name="T0" fmla="*/ 1 w 4"/>
                <a:gd name="T1" fmla="*/ 3 h 4"/>
                <a:gd name="T2" fmla="*/ 2 w 4"/>
                <a:gd name="T3" fmla="*/ 4 h 4"/>
                <a:gd name="T4" fmla="*/ 4 w 4"/>
                <a:gd name="T5" fmla="*/ 4 h 4"/>
                <a:gd name="T6" fmla="*/ 3 w 4"/>
                <a:gd name="T7" fmla="*/ 1 h 4"/>
                <a:gd name="T8" fmla="*/ 3 w 4"/>
                <a:gd name="T9" fmla="*/ 1 h 4"/>
                <a:gd name="T10" fmla="*/ 2 w 4"/>
                <a:gd name="T11" fmla="*/ 0 h 4"/>
                <a:gd name="T12" fmla="*/ 1 w 4"/>
                <a:gd name="T13" fmla="*/ 1 h 4"/>
                <a:gd name="T14" fmla="*/ 0 w 4"/>
                <a:gd name="T15" fmla="*/ 3 h 4"/>
                <a:gd name="T16" fmla="*/ 1 w 4"/>
                <a:gd name="T17" fmla="*/ 3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4">
                  <a:moveTo>
                    <a:pt x="1" y="3"/>
                  </a:moveTo>
                  <a:cubicBezTo>
                    <a:pt x="2" y="4"/>
                    <a:pt x="2" y="4"/>
                    <a:pt x="2" y="4"/>
                  </a:cubicBezTo>
                  <a:cubicBezTo>
                    <a:pt x="4" y="4"/>
                    <a:pt x="4" y="4"/>
                    <a:pt x="4" y="4"/>
                  </a:cubicBezTo>
                  <a:cubicBezTo>
                    <a:pt x="4" y="3"/>
                    <a:pt x="3" y="2"/>
                    <a:pt x="3" y="1"/>
                  </a:cubicBezTo>
                  <a:cubicBezTo>
                    <a:pt x="3" y="1"/>
                    <a:pt x="3" y="1"/>
                    <a:pt x="3" y="1"/>
                  </a:cubicBezTo>
                  <a:cubicBezTo>
                    <a:pt x="3" y="0"/>
                    <a:pt x="2" y="0"/>
                    <a:pt x="2" y="0"/>
                  </a:cubicBezTo>
                  <a:cubicBezTo>
                    <a:pt x="1" y="0"/>
                    <a:pt x="1" y="1"/>
                    <a:pt x="1" y="1"/>
                  </a:cubicBezTo>
                  <a:cubicBezTo>
                    <a:pt x="0" y="1"/>
                    <a:pt x="0" y="2"/>
                    <a:pt x="0" y="3"/>
                  </a:cubicBezTo>
                  <a:cubicBezTo>
                    <a:pt x="0" y="3"/>
                    <a:pt x="1" y="3"/>
                    <a:pt x="1"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9" name="Freeform 276">
              <a:extLst>
                <a:ext uri="{FF2B5EF4-FFF2-40B4-BE49-F238E27FC236}">
                  <a16:creationId xmlns:a16="http://schemas.microsoft.com/office/drawing/2014/main" id="{9A84ABD3-83DF-42B7-8365-DECDEE40F980}"/>
                </a:ext>
              </a:extLst>
            </p:cNvPr>
            <p:cNvSpPr>
              <a:spLocks noEditPoints="1"/>
            </p:cNvSpPr>
            <p:nvPr/>
          </p:nvSpPr>
          <p:spPr bwMode="auto">
            <a:xfrm>
              <a:off x="-3563938" y="1758950"/>
              <a:ext cx="122237" cy="101600"/>
            </a:xfrm>
            <a:custGeom>
              <a:avLst/>
              <a:gdLst>
                <a:gd name="T0" fmla="*/ 30 w 34"/>
                <a:gd name="T1" fmla="*/ 6 h 28"/>
                <a:gd name="T2" fmla="*/ 29 w 34"/>
                <a:gd name="T3" fmla="*/ 6 h 28"/>
                <a:gd name="T4" fmla="*/ 27 w 34"/>
                <a:gd name="T5" fmla="*/ 5 h 28"/>
                <a:gd name="T6" fmla="*/ 25 w 34"/>
                <a:gd name="T7" fmla="*/ 4 h 28"/>
                <a:gd name="T8" fmla="*/ 23 w 34"/>
                <a:gd name="T9" fmla="*/ 4 h 28"/>
                <a:gd name="T10" fmla="*/ 23 w 34"/>
                <a:gd name="T11" fmla="*/ 3 h 28"/>
                <a:gd name="T12" fmla="*/ 22 w 34"/>
                <a:gd name="T13" fmla="*/ 3 h 28"/>
                <a:gd name="T14" fmla="*/ 21 w 34"/>
                <a:gd name="T15" fmla="*/ 2 h 28"/>
                <a:gd name="T16" fmla="*/ 20 w 34"/>
                <a:gd name="T17" fmla="*/ 2 h 28"/>
                <a:gd name="T18" fmla="*/ 18 w 34"/>
                <a:gd name="T19" fmla="*/ 1 h 28"/>
                <a:gd name="T20" fmla="*/ 18 w 34"/>
                <a:gd name="T21" fmla="*/ 0 h 28"/>
                <a:gd name="T22" fmla="*/ 17 w 34"/>
                <a:gd name="T23" fmla="*/ 0 h 28"/>
                <a:gd name="T24" fmla="*/ 17 w 34"/>
                <a:gd name="T25" fmla="*/ 0 h 28"/>
                <a:gd name="T26" fmla="*/ 15 w 34"/>
                <a:gd name="T27" fmla="*/ 2 h 28"/>
                <a:gd name="T28" fmla="*/ 13 w 34"/>
                <a:gd name="T29" fmla="*/ 3 h 28"/>
                <a:gd name="T30" fmla="*/ 11 w 34"/>
                <a:gd name="T31" fmla="*/ 5 h 28"/>
                <a:gd name="T32" fmla="*/ 9 w 34"/>
                <a:gd name="T33" fmla="*/ 4 h 28"/>
                <a:gd name="T34" fmla="*/ 7 w 34"/>
                <a:gd name="T35" fmla="*/ 5 h 28"/>
                <a:gd name="T36" fmla="*/ 8 w 34"/>
                <a:gd name="T37" fmla="*/ 7 h 28"/>
                <a:gd name="T38" fmla="*/ 6 w 34"/>
                <a:gd name="T39" fmla="*/ 7 h 28"/>
                <a:gd name="T40" fmla="*/ 4 w 34"/>
                <a:gd name="T41" fmla="*/ 6 h 28"/>
                <a:gd name="T42" fmla="*/ 2 w 34"/>
                <a:gd name="T43" fmla="*/ 7 h 28"/>
                <a:gd name="T44" fmla="*/ 0 w 34"/>
                <a:gd name="T45" fmla="*/ 8 h 28"/>
                <a:gd name="T46" fmla="*/ 1 w 34"/>
                <a:gd name="T47" fmla="*/ 9 h 28"/>
                <a:gd name="T48" fmla="*/ 4 w 34"/>
                <a:gd name="T49" fmla="*/ 10 h 28"/>
                <a:gd name="T50" fmla="*/ 6 w 34"/>
                <a:gd name="T51" fmla="*/ 11 h 28"/>
                <a:gd name="T52" fmla="*/ 7 w 34"/>
                <a:gd name="T53" fmla="*/ 12 h 28"/>
                <a:gd name="T54" fmla="*/ 8 w 34"/>
                <a:gd name="T55" fmla="*/ 14 h 28"/>
                <a:gd name="T56" fmla="*/ 9 w 34"/>
                <a:gd name="T57" fmla="*/ 16 h 28"/>
                <a:gd name="T58" fmla="*/ 9 w 34"/>
                <a:gd name="T59" fmla="*/ 18 h 28"/>
                <a:gd name="T60" fmla="*/ 8 w 34"/>
                <a:gd name="T61" fmla="*/ 23 h 28"/>
                <a:gd name="T62" fmla="*/ 7 w 34"/>
                <a:gd name="T63" fmla="*/ 23 h 28"/>
                <a:gd name="T64" fmla="*/ 9 w 34"/>
                <a:gd name="T65" fmla="*/ 23 h 28"/>
                <a:gd name="T66" fmla="*/ 11 w 34"/>
                <a:gd name="T67" fmla="*/ 24 h 28"/>
                <a:gd name="T68" fmla="*/ 13 w 34"/>
                <a:gd name="T69" fmla="*/ 24 h 28"/>
                <a:gd name="T70" fmla="*/ 14 w 34"/>
                <a:gd name="T71" fmla="*/ 24 h 28"/>
                <a:gd name="T72" fmla="*/ 17 w 34"/>
                <a:gd name="T73" fmla="*/ 25 h 28"/>
                <a:gd name="T74" fmla="*/ 19 w 34"/>
                <a:gd name="T75" fmla="*/ 25 h 28"/>
                <a:gd name="T76" fmla="*/ 19 w 34"/>
                <a:gd name="T77" fmla="*/ 25 h 28"/>
                <a:gd name="T78" fmla="*/ 21 w 34"/>
                <a:gd name="T79" fmla="*/ 22 h 28"/>
                <a:gd name="T80" fmla="*/ 25 w 34"/>
                <a:gd name="T81" fmla="*/ 23 h 28"/>
                <a:gd name="T82" fmla="*/ 28 w 34"/>
                <a:gd name="T83" fmla="*/ 22 h 28"/>
                <a:gd name="T84" fmla="*/ 29 w 34"/>
                <a:gd name="T85" fmla="*/ 21 h 28"/>
                <a:gd name="T86" fmla="*/ 29 w 34"/>
                <a:gd name="T87" fmla="*/ 21 h 28"/>
                <a:gd name="T88" fmla="*/ 28 w 34"/>
                <a:gd name="T89" fmla="*/ 20 h 28"/>
                <a:gd name="T90" fmla="*/ 28 w 34"/>
                <a:gd name="T91" fmla="*/ 19 h 28"/>
                <a:gd name="T92" fmla="*/ 27 w 34"/>
                <a:gd name="T93" fmla="*/ 18 h 28"/>
                <a:gd name="T94" fmla="*/ 28 w 34"/>
                <a:gd name="T95" fmla="*/ 17 h 28"/>
                <a:gd name="T96" fmla="*/ 28 w 34"/>
                <a:gd name="T97" fmla="*/ 16 h 28"/>
                <a:gd name="T98" fmla="*/ 28 w 34"/>
                <a:gd name="T99" fmla="*/ 15 h 28"/>
                <a:gd name="T100" fmla="*/ 27 w 34"/>
                <a:gd name="T101" fmla="*/ 14 h 28"/>
                <a:gd name="T102" fmla="*/ 26 w 34"/>
                <a:gd name="T103" fmla="*/ 14 h 28"/>
                <a:gd name="T104" fmla="*/ 26 w 34"/>
                <a:gd name="T105" fmla="*/ 13 h 28"/>
                <a:gd name="T106" fmla="*/ 28 w 34"/>
                <a:gd name="T107" fmla="*/ 11 h 28"/>
                <a:gd name="T108" fmla="*/ 29 w 34"/>
                <a:gd name="T109" fmla="*/ 10 h 28"/>
                <a:gd name="T110" fmla="*/ 29 w 34"/>
                <a:gd name="T111" fmla="*/ 9 h 28"/>
                <a:gd name="T112" fmla="*/ 30 w 34"/>
                <a:gd name="T113" fmla="*/ 7 h 28"/>
                <a:gd name="T114" fmla="*/ 30 w 34"/>
                <a:gd name="T115" fmla="*/ 6 h 28"/>
                <a:gd name="T116" fmla="*/ 33 w 34"/>
                <a:gd name="T117" fmla="*/ 24 h 28"/>
                <a:gd name="T118" fmla="*/ 32 w 34"/>
                <a:gd name="T119" fmla="*/ 25 h 28"/>
                <a:gd name="T120" fmla="*/ 33 w 34"/>
                <a:gd name="T121" fmla="*/ 28 h 28"/>
                <a:gd name="T122" fmla="*/ 33 w 34"/>
                <a:gd name="T123" fmla="*/ 2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4" h="28">
                  <a:moveTo>
                    <a:pt x="30" y="6"/>
                  </a:moveTo>
                  <a:cubicBezTo>
                    <a:pt x="29" y="6"/>
                    <a:pt x="29" y="6"/>
                    <a:pt x="29" y="6"/>
                  </a:cubicBezTo>
                  <a:cubicBezTo>
                    <a:pt x="28" y="6"/>
                    <a:pt x="27" y="5"/>
                    <a:pt x="27" y="5"/>
                  </a:cubicBezTo>
                  <a:cubicBezTo>
                    <a:pt x="27" y="4"/>
                    <a:pt x="25" y="4"/>
                    <a:pt x="25" y="4"/>
                  </a:cubicBezTo>
                  <a:cubicBezTo>
                    <a:pt x="24" y="5"/>
                    <a:pt x="24" y="4"/>
                    <a:pt x="23" y="4"/>
                  </a:cubicBezTo>
                  <a:cubicBezTo>
                    <a:pt x="23" y="4"/>
                    <a:pt x="23" y="3"/>
                    <a:pt x="23" y="3"/>
                  </a:cubicBezTo>
                  <a:cubicBezTo>
                    <a:pt x="23" y="2"/>
                    <a:pt x="22" y="3"/>
                    <a:pt x="22" y="3"/>
                  </a:cubicBezTo>
                  <a:cubicBezTo>
                    <a:pt x="21" y="3"/>
                    <a:pt x="21" y="3"/>
                    <a:pt x="21" y="2"/>
                  </a:cubicBezTo>
                  <a:cubicBezTo>
                    <a:pt x="21" y="2"/>
                    <a:pt x="20" y="2"/>
                    <a:pt x="20" y="2"/>
                  </a:cubicBezTo>
                  <a:cubicBezTo>
                    <a:pt x="19" y="1"/>
                    <a:pt x="19" y="0"/>
                    <a:pt x="18" y="1"/>
                  </a:cubicBezTo>
                  <a:cubicBezTo>
                    <a:pt x="18" y="1"/>
                    <a:pt x="18" y="0"/>
                    <a:pt x="18" y="0"/>
                  </a:cubicBezTo>
                  <a:cubicBezTo>
                    <a:pt x="18" y="0"/>
                    <a:pt x="17" y="0"/>
                    <a:pt x="17" y="0"/>
                  </a:cubicBezTo>
                  <a:cubicBezTo>
                    <a:pt x="17" y="0"/>
                    <a:pt x="17" y="0"/>
                    <a:pt x="17" y="0"/>
                  </a:cubicBezTo>
                  <a:cubicBezTo>
                    <a:pt x="16" y="0"/>
                    <a:pt x="15" y="0"/>
                    <a:pt x="15" y="2"/>
                  </a:cubicBezTo>
                  <a:cubicBezTo>
                    <a:pt x="16" y="3"/>
                    <a:pt x="14" y="3"/>
                    <a:pt x="13" y="3"/>
                  </a:cubicBezTo>
                  <a:cubicBezTo>
                    <a:pt x="12" y="3"/>
                    <a:pt x="12" y="4"/>
                    <a:pt x="11" y="5"/>
                  </a:cubicBezTo>
                  <a:cubicBezTo>
                    <a:pt x="11" y="5"/>
                    <a:pt x="9" y="5"/>
                    <a:pt x="9" y="4"/>
                  </a:cubicBezTo>
                  <a:cubicBezTo>
                    <a:pt x="8" y="3"/>
                    <a:pt x="6" y="4"/>
                    <a:pt x="7" y="5"/>
                  </a:cubicBezTo>
                  <a:cubicBezTo>
                    <a:pt x="8" y="6"/>
                    <a:pt x="8" y="7"/>
                    <a:pt x="8" y="7"/>
                  </a:cubicBezTo>
                  <a:cubicBezTo>
                    <a:pt x="7" y="8"/>
                    <a:pt x="6" y="7"/>
                    <a:pt x="6" y="7"/>
                  </a:cubicBezTo>
                  <a:cubicBezTo>
                    <a:pt x="5" y="8"/>
                    <a:pt x="5" y="7"/>
                    <a:pt x="4" y="6"/>
                  </a:cubicBezTo>
                  <a:cubicBezTo>
                    <a:pt x="3" y="6"/>
                    <a:pt x="3" y="7"/>
                    <a:pt x="2" y="7"/>
                  </a:cubicBezTo>
                  <a:cubicBezTo>
                    <a:pt x="1" y="7"/>
                    <a:pt x="0" y="7"/>
                    <a:pt x="0" y="8"/>
                  </a:cubicBezTo>
                  <a:cubicBezTo>
                    <a:pt x="1" y="8"/>
                    <a:pt x="0" y="9"/>
                    <a:pt x="1" y="9"/>
                  </a:cubicBezTo>
                  <a:cubicBezTo>
                    <a:pt x="1" y="10"/>
                    <a:pt x="3" y="10"/>
                    <a:pt x="4" y="10"/>
                  </a:cubicBezTo>
                  <a:cubicBezTo>
                    <a:pt x="5" y="11"/>
                    <a:pt x="5" y="10"/>
                    <a:pt x="6" y="11"/>
                  </a:cubicBezTo>
                  <a:cubicBezTo>
                    <a:pt x="6" y="11"/>
                    <a:pt x="7" y="11"/>
                    <a:pt x="7" y="12"/>
                  </a:cubicBezTo>
                  <a:cubicBezTo>
                    <a:pt x="7" y="13"/>
                    <a:pt x="7" y="14"/>
                    <a:pt x="8" y="14"/>
                  </a:cubicBezTo>
                  <a:cubicBezTo>
                    <a:pt x="10" y="14"/>
                    <a:pt x="9" y="15"/>
                    <a:pt x="9" y="16"/>
                  </a:cubicBezTo>
                  <a:cubicBezTo>
                    <a:pt x="9" y="16"/>
                    <a:pt x="8" y="18"/>
                    <a:pt x="9" y="18"/>
                  </a:cubicBezTo>
                  <a:cubicBezTo>
                    <a:pt x="9" y="19"/>
                    <a:pt x="8" y="22"/>
                    <a:pt x="8" y="23"/>
                  </a:cubicBezTo>
                  <a:cubicBezTo>
                    <a:pt x="8" y="23"/>
                    <a:pt x="7" y="23"/>
                    <a:pt x="7" y="23"/>
                  </a:cubicBezTo>
                  <a:cubicBezTo>
                    <a:pt x="8" y="23"/>
                    <a:pt x="8" y="23"/>
                    <a:pt x="9" y="23"/>
                  </a:cubicBezTo>
                  <a:cubicBezTo>
                    <a:pt x="9" y="24"/>
                    <a:pt x="10" y="24"/>
                    <a:pt x="11" y="24"/>
                  </a:cubicBezTo>
                  <a:cubicBezTo>
                    <a:pt x="12" y="25"/>
                    <a:pt x="13" y="25"/>
                    <a:pt x="13" y="24"/>
                  </a:cubicBezTo>
                  <a:cubicBezTo>
                    <a:pt x="13" y="24"/>
                    <a:pt x="13" y="24"/>
                    <a:pt x="14" y="24"/>
                  </a:cubicBezTo>
                  <a:cubicBezTo>
                    <a:pt x="14" y="25"/>
                    <a:pt x="16" y="25"/>
                    <a:pt x="17" y="25"/>
                  </a:cubicBezTo>
                  <a:cubicBezTo>
                    <a:pt x="17" y="25"/>
                    <a:pt x="18" y="25"/>
                    <a:pt x="19" y="25"/>
                  </a:cubicBezTo>
                  <a:cubicBezTo>
                    <a:pt x="19" y="25"/>
                    <a:pt x="19" y="25"/>
                    <a:pt x="19" y="25"/>
                  </a:cubicBezTo>
                  <a:cubicBezTo>
                    <a:pt x="19" y="23"/>
                    <a:pt x="20" y="23"/>
                    <a:pt x="21" y="22"/>
                  </a:cubicBezTo>
                  <a:cubicBezTo>
                    <a:pt x="22" y="22"/>
                    <a:pt x="24" y="23"/>
                    <a:pt x="25" y="23"/>
                  </a:cubicBezTo>
                  <a:cubicBezTo>
                    <a:pt x="26" y="24"/>
                    <a:pt x="27" y="24"/>
                    <a:pt x="28" y="22"/>
                  </a:cubicBezTo>
                  <a:cubicBezTo>
                    <a:pt x="28" y="22"/>
                    <a:pt x="29" y="22"/>
                    <a:pt x="29" y="21"/>
                  </a:cubicBezTo>
                  <a:cubicBezTo>
                    <a:pt x="29" y="21"/>
                    <a:pt x="29" y="21"/>
                    <a:pt x="29" y="21"/>
                  </a:cubicBezTo>
                  <a:cubicBezTo>
                    <a:pt x="30" y="20"/>
                    <a:pt x="29" y="20"/>
                    <a:pt x="28" y="20"/>
                  </a:cubicBezTo>
                  <a:cubicBezTo>
                    <a:pt x="28" y="20"/>
                    <a:pt x="28" y="20"/>
                    <a:pt x="28" y="19"/>
                  </a:cubicBezTo>
                  <a:cubicBezTo>
                    <a:pt x="28" y="19"/>
                    <a:pt x="28" y="19"/>
                    <a:pt x="27" y="18"/>
                  </a:cubicBezTo>
                  <a:cubicBezTo>
                    <a:pt x="27" y="17"/>
                    <a:pt x="27" y="18"/>
                    <a:pt x="28" y="17"/>
                  </a:cubicBezTo>
                  <a:cubicBezTo>
                    <a:pt x="28" y="17"/>
                    <a:pt x="28" y="17"/>
                    <a:pt x="28" y="16"/>
                  </a:cubicBezTo>
                  <a:cubicBezTo>
                    <a:pt x="28" y="16"/>
                    <a:pt x="28" y="16"/>
                    <a:pt x="28" y="15"/>
                  </a:cubicBezTo>
                  <a:cubicBezTo>
                    <a:pt x="28" y="15"/>
                    <a:pt x="27" y="15"/>
                    <a:pt x="27" y="14"/>
                  </a:cubicBezTo>
                  <a:cubicBezTo>
                    <a:pt x="27" y="14"/>
                    <a:pt x="27" y="14"/>
                    <a:pt x="26" y="14"/>
                  </a:cubicBezTo>
                  <a:cubicBezTo>
                    <a:pt x="26" y="15"/>
                    <a:pt x="26" y="14"/>
                    <a:pt x="26" y="13"/>
                  </a:cubicBezTo>
                  <a:cubicBezTo>
                    <a:pt x="26" y="12"/>
                    <a:pt x="28" y="12"/>
                    <a:pt x="28" y="11"/>
                  </a:cubicBezTo>
                  <a:cubicBezTo>
                    <a:pt x="28" y="11"/>
                    <a:pt x="28" y="10"/>
                    <a:pt x="29" y="10"/>
                  </a:cubicBezTo>
                  <a:cubicBezTo>
                    <a:pt x="29" y="10"/>
                    <a:pt x="29" y="9"/>
                    <a:pt x="29" y="9"/>
                  </a:cubicBezTo>
                  <a:cubicBezTo>
                    <a:pt x="29" y="8"/>
                    <a:pt x="30" y="7"/>
                    <a:pt x="30" y="7"/>
                  </a:cubicBezTo>
                  <a:cubicBezTo>
                    <a:pt x="31" y="6"/>
                    <a:pt x="30" y="6"/>
                    <a:pt x="30" y="6"/>
                  </a:cubicBezTo>
                  <a:close/>
                  <a:moveTo>
                    <a:pt x="33" y="24"/>
                  </a:moveTo>
                  <a:cubicBezTo>
                    <a:pt x="33" y="24"/>
                    <a:pt x="33" y="24"/>
                    <a:pt x="32" y="25"/>
                  </a:cubicBezTo>
                  <a:cubicBezTo>
                    <a:pt x="31" y="25"/>
                    <a:pt x="32" y="28"/>
                    <a:pt x="33" y="28"/>
                  </a:cubicBezTo>
                  <a:cubicBezTo>
                    <a:pt x="34" y="28"/>
                    <a:pt x="34" y="24"/>
                    <a:pt x="33" y="2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0" name="Freeform 277">
              <a:extLst>
                <a:ext uri="{FF2B5EF4-FFF2-40B4-BE49-F238E27FC236}">
                  <a16:creationId xmlns:a16="http://schemas.microsoft.com/office/drawing/2014/main" id="{DAC27B1C-EEED-4195-971B-DE50D2CF0F4C}"/>
                </a:ext>
              </a:extLst>
            </p:cNvPr>
            <p:cNvSpPr>
              <a:spLocks/>
            </p:cNvSpPr>
            <p:nvPr/>
          </p:nvSpPr>
          <p:spPr bwMode="auto">
            <a:xfrm>
              <a:off x="-4286250" y="2108200"/>
              <a:ext cx="20637" cy="11113"/>
            </a:xfrm>
            <a:custGeom>
              <a:avLst/>
              <a:gdLst>
                <a:gd name="T0" fmla="*/ 6 w 6"/>
                <a:gd name="T1" fmla="*/ 1 h 3"/>
                <a:gd name="T2" fmla="*/ 3 w 6"/>
                <a:gd name="T3" fmla="*/ 1 h 3"/>
                <a:gd name="T4" fmla="*/ 2 w 6"/>
                <a:gd name="T5" fmla="*/ 0 h 3"/>
                <a:gd name="T6" fmla="*/ 2 w 6"/>
                <a:gd name="T7" fmla="*/ 0 h 3"/>
                <a:gd name="T8" fmla="*/ 0 w 6"/>
                <a:gd name="T9" fmla="*/ 2 h 3"/>
                <a:gd name="T10" fmla="*/ 5 w 6"/>
                <a:gd name="T11" fmla="*/ 3 h 3"/>
                <a:gd name="T12" fmla="*/ 6 w 6"/>
                <a:gd name="T13" fmla="*/ 3 h 3"/>
                <a:gd name="T14" fmla="*/ 6 w 6"/>
                <a:gd name="T15" fmla="*/ 1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3">
                  <a:moveTo>
                    <a:pt x="6" y="1"/>
                  </a:moveTo>
                  <a:cubicBezTo>
                    <a:pt x="5" y="1"/>
                    <a:pt x="4" y="1"/>
                    <a:pt x="3" y="1"/>
                  </a:cubicBezTo>
                  <a:cubicBezTo>
                    <a:pt x="3" y="0"/>
                    <a:pt x="2" y="0"/>
                    <a:pt x="2" y="0"/>
                  </a:cubicBezTo>
                  <a:cubicBezTo>
                    <a:pt x="2" y="0"/>
                    <a:pt x="2" y="0"/>
                    <a:pt x="2" y="0"/>
                  </a:cubicBezTo>
                  <a:cubicBezTo>
                    <a:pt x="2" y="0"/>
                    <a:pt x="1" y="1"/>
                    <a:pt x="0" y="2"/>
                  </a:cubicBezTo>
                  <a:cubicBezTo>
                    <a:pt x="1" y="2"/>
                    <a:pt x="4" y="3"/>
                    <a:pt x="5" y="3"/>
                  </a:cubicBezTo>
                  <a:cubicBezTo>
                    <a:pt x="5" y="3"/>
                    <a:pt x="5" y="3"/>
                    <a:pt x="6" y="3"/>
                  </a:cubicBezTo>
                  <a:cubicBezTo>
                    <a:pt x="6" y="2"/>
                    <a:pt x="6" y="1"/>
                    <a:pt x="6"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1" name="Freeform 278">
              <a:extLst>
                <a:ext uri="{FF2B5EF4-FFF2-40B4-BE49-F238E27FC236}">
                  <a16:creationId xmlns:a16="http://schemas.microsoft.com/office/drawing/2014/main" id="{4FCB31A1-5617-4C97-8021-DB9E611901CD}"/>
                </a:ext>
              </a:extLst>
            </p:cNvPr>
            <p:cNvSpPr>
              <a:spLocks/>
            </p:cNvSpPr>
            <p:nvPr/>
          </p:nvSpPr>
          <p:spPr bwMode="auto">
            <a:xfrm>
              <a:off x="-4279900" y="2093913"/>
              <a:ext cx="50800" cy="30163"/>
            </a:xfrm>
            <a:custGeom>
              <a:avLst/>
              <a:gdLst>
                <a:gd name="T0" fmla="*/ 6 w 14"/>
                <a:gd name="T1" fmla="*/ 7 h 8"/>
                <a:gd name="T2" fmla="*/ 7 w 14"/>
                <a:gd name="T3" fmla="*/ 5 h 8"/>
                <a:gd name="T4" fmla="*/ 9 w 14"/>
                <a:gd name="T5" fmla="*/ 4 h 8"/>
                <a:gd name="T6" fmla="*/ 12 w 14"/>
                <a:gd name="T7" fmla="*/ 4 h 8"/>
                <a:gd name="T8" fmla="*/ 14 w 14"/>
                <a:gd name="T9" fmla="*/ 3 h 8"/>
                <a:gd name="T10" fmla="*/ 12 w 14"/>
                <a:gd name="T11" fmla="*/ 1 h 8"/>
                <a:gd name="T12" fmla="*/ 7 w 14"/>
                <a:gd name="T13" fmla="*/ 1 h 8"/>
                <a:gd name="T14" fmla="*/ 2 w 14"/>
                <a:gd name="T15" fmla="*/ 1 h 8"/>
                <a:gd name="T16" fmla="*/ 2 w 14"/>
                <a:gd name="T17" fmla="*/ 1 h 8"/>
                <a:gd name="T18" fmla="*/ 1 w 14"/>
                <a:gd name="T19" fmla="*/ 2 h 8"/>
                <a:gd name="T20" fmla="*/ 0 w 14"/>
                <a:gd name="T21" fmla="*/ 4 h 8"/>
                <a:gd name="T22" fmla="*/ 1 w 14"/>
                <a:gd name="T23" fmla="*/ 5 h 8"/>
                <a:gd name="T24" fmla="*/ 4 w 14"/>
                <a:gd name="T25" fmla="*/ 5 h 8"/>
                <a:gd name="T26" fmla="*/ 4 w 14"/>
                <a:gd name="T27" fmla="*/ 7 h 8"/>
                <a:gd name="T28" fmla="*/ 4 w 14"/>
                <a:gd name="T29" fmla="*/ 7 h 8"/>
                <a:gd name="T30" fmla="*/ 5 w 14"/>
                <a:gd name="T31" fmla="*/ 8 h 8"/>
                <a:gd name="T32" fmla="*/ 5 w 14"/>
                <a:gd name="T33" fmla="*/ 7 h 8"/>
                <a:gd name="T34" fmla="*/ 6 w 14"/>
                <a:gd name="T35"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 h="8">
                  <a:moveTo>
                    <a:pt x="6" y="7"/>
                  </a:moveTo>
                  <a:cubicBezTo>
                    <a:pt x="6" y="7"/>
                    <a:pt x="5" y="5"/>
                    <a:pt x="7" y="5"/>
                  </a:cubicBezTo>
                  <a:cubicBezTo>
                    <a:pt x="8" y="5"/>
                    <a:pt x="9" y="5"/>
                    <a:pt x="9" y="4"/>
                  </a:cubicBezTo>
                  <a:cubicBezTo>
                    <a:pt x="10" y="3"/>
                    <a:pt x="11" y="4"/>
                    <a:pt x="12" y="4"/>
                  </a:cubicBezTo>
                  <a:cubicBezTo>
                    <a:pt x="12" y="4"/>
                    <a:pt x="13" y="3"/>
                    <a:pt x="14" y="3"/>
                  </a:cubicBezTo>
                  <a:cubicBezTo>
                    <a:pt x="14" y="2"/>
                    <a:pt x="13" y="2"/>
                    <a:pt x="12" y="1"/>
                  </a:cubicBezTo>
                  <a:cubicBezTo>
                    <a:pt x="11" y="0"/>
                    <a:pt x="8" y="0"/>
                    <a:pt x="7" y="1"/>
                  </a:cubicBezTo>
                  <a:cubicBezTo>
                    <a:pt x="5" y="1"/>
                    <a:pt x="4" y="0"/>
                    <a:pt x="2" y="1"/>
                  </a:cubicBezTo>
                  <a:cubicBezTo>
                    <a:pt x="2" y="1"/>
                    <a:pt x="2" y="1"/>
                    <a:pt x="2" y="1"/>
                  </a:cubicBezTo>
                  <a:cubicBezTo>
                    <a:pt x="2" y="1"/>
                    <a:pt x="2" y="2"/>
                    <a:pt x="1" y="2"/>
                  </a:cubicBezTo>
                  <a:cubicBezTo>
                    <a:pt x="0" y="3"/>
                    <a:pt x="0" y="4"/>
                    <a:pt x="0" y="4"/>
                  </a:cubicBezTo>
                  <a:cubicBezTo>
                    <a:pt x="0" y="4"/>
                    <a:pt x="1" y="4"/>
                    <a:pt x="1" y="5"/>
                  </a:cubicBezTo>
                  <a:cubicBezTo>
                    <a:pt x="2" y="5"/>
                    <a:pt x="3" y="5"/>
                    <a:pt x="4" y="5"/>
                  </a:cubicBezTo>
                  <a:cubicBezTo>
                    <a:pt x="4" y="5"/>
                    <a:pt x="4" y="6"/>
                    <a:pt x="4" y="7"/>
                  </a:cubicBezTo>
                  <a:cubicBezTo>
                    <a:pt x="4" y="7"/>
                    <a:pt x="4" y="7"/>
                    <a:pt x="4" y="7"/>
                  </a:cubicBezTo>
                  <a:cubicBezTo>
                    <a:pt x="5" y="7"/>
                    <a:pt x="5" y="7"/>
                    <a:pt x="5" y="8"/>
                  </a:cubicBezTo>
                  <a:cubicBezTo>
                    <a:pt x="5" y="7"/>
                    <a:pt x="5" y="7"/>
                    <a:pt x="5" y="7"/>
                  </a:cubicBezTo>
                  <a:cubicBezTo>
                    <a:pt x="5" y="7"/>
                    <a:pt x="6" y="7"/>
                    <a:pt x="6" y="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2" name="Freeform 279">
              <a:extLst>
                <a:ext uri="{FF2B5EF4-FFF2-40B4-BE49-F238E27FC236}">
                  <a16:creationId xmlns:a16="http://schemas.microsoft.com/office/drawing/2014/main" id="{F4BAE6FB-564F-41F9-AE34-B46E9F3DF471}"/>
                </a:ext>
              </a:extLst>
            </p:cNvPr>
            <p:cNvSpPr>
              <a:spLocks/>
            </p:cNvSpPr>
            <p:nvPr/>
          </p:nvSpPr>
          <p:spPr bwMode="auto">
            <a:xfrm>
              <a:off x="-4514850" y="1946275"/>
              <a:ext cx="257175" cy="158750"/>
            </a:xfrm>
            <a:custGeom>
              <a:avLst/>
              <a:gdLst>
                <a:gd name="T0" fmla="*/ 62 w 71"/>
                <a:gd name="T1" fmla="*/ 41 h 44"/>
                <a:gd name="T2" fmla="*/ 62 w 71"/>
                <a:gd name="T3" fmla="*/ 37 h 44"/>
                <a:gd name="T4" fmla="*/ 67 w 71"/>
                <a:gd name="T5" fmla="*/ 35 h 44"/>
                <a:gd name="T6" fmla="*/ 69 w 71"/>
                <a:gd name="T7" fmla="*/ 33 h 44"/>
                <a:gd name="T8" fmla="*/ 71 w 71"/>
                <a:gd name="T9" fmla="*/ 28 h 44"/>
                <a:gd name="T10" fmla="*/ 65 w 71"/>
                <a:gd name="T11" fmla="*/ 28 h 44"/>
                <a:gd name="T12" fmla="*/ 62 w 71"/>
                <a:gd name="T13" fmla="*/ 33 h 44"/>
                <a:gd name="T14" fmla="*/ 58 w 71"/>
                <a:gd name="T15" fmla="*/ 35 h 44"/>
                <a:gd name="T16" fmla="*/ 50 w 71"/>
                <a:gd name="T17" fmla="*/ 35 h 44"/>
                <a:gd name="T18" fmla="*/ 47 w 71"/>
                <a:gd name="T19" fmla="*/ 29 h 44"/>
                <a:gd name="T20" fmla="*/ 46 w 71"/>
                <a:gd name="T21" fmla="*/ 18 h 44"/>
                <a:gd name="T22" fmla="*/ 46 w 71"/>
                <a:gd name="T23" fmla="*/ 17 h 44"/>
                <a:gd name="T24" fmla="*/ 42 w 71"/>
                <a:gd name="T25" fmla="*/ 14 h 44"/>
                <a:gd name="T26" fmla="*/ 39 w 71"/>
                <a:gd name="T27" fmla="*/ 9 h 44"/>
                <a:gd name="T28" fmla="*/ 33 w 71"/>
                <a:gd name="T29" fmla="*/ 9 h 44"/>
                <a:gd name="T30" fmla="*/ 30 w 71"/>
                <a:gd name="T31" fmla="*/ 6 h 44"/>
                <a:gd name="T32" fmla="*/ 25 w 71"/>
                <a:gd name="T33" fmla="*/ 2 h 44"/>
                <a:gd name="T34" fmla="*/ 21 w 71"/>
                <a:gd name="T35" fmla="*/ 3 h 44"/>
                <a:gd name="T36" fmla="*/ 8 w 71"/>
                <a:gd name="T37" fmla="*/ 1 h 44"/>
                <a:gd name="T38" fmla="*/ 0 w 71"/>
                <a:gd name="T39" fmla="*/ 0 h 44"/>
                <a:gd name="T40" fmla="*/ 4 w 71"/>
                <a:gd name="T41" fmla="*/ 7 h 44"/>
                <a:gd name="T42" fmla="*/ 8 w 71"/>
                <a:gd name="T43" fmla="*/ 12 h 44"/>
                <a:gd name="T44" fmla="*/ 9 w 71"/>
                <a:gd name="T45" fmla="*/ 15 h 44"/>
                <a:gd name="T46" fmla="*/ 12 w 71"/>
                <a:gd name="T47" fmla="*/ 19 h 44"/>
                <a:gd name="T48" fmla="*/ 17 w 71"/>
                <a:gd name="T49" fmla="*/ 24 h 44"/>
                <a:gd name="T50" fmla="*/ 18 w 71"/>
                <a:gd name="T51" fmla="*/ 22 h 44"/>
                <a:gd name="T52" fmla="*/ 15 w 71"/>
                <a:gd name="T53" fmla="*/ 19 h 44"/>
                <a:gd name="T54" fmla="*/ 11 w 71"/>
                <a:gd name="T55" fmla="*/ 12 h 44"/>
                <a:gd name="T56" fmla="*/ 9 w 71"/>
                <a:gd name="T57" fmla="*/ 8 h 44"/>
                <a:gd name="T58" fmla="*/ 6 w 71"/>
                <a:gd name="T59" fmla="*/ 6 h 44"/>
                <a:gd name="T60" fmla="*/ 6 w 71"/>
                <a:gd name="T61" fmla="*/ 2 h 44"/>
                <a:gd name="T62" fmla="*/ 8 w 71"/>
                <a:gd name="T63" fmla="*/ 3 h 44"/>
                <a:gd name="T64" fmla="*/ 10 w 71"/>
                <a:gd name="T65" fmla="*/ 6 h 44"/>
                <a:gd name="T66" fmla="*/ 12 w 71"/>
                <a:gd name="T67" fmla="*/ 10 h 44"/>
                <a:gd name="T68" fmla="*/ 16 w 71"/>
                <a:gd name="T69" fmla="*/ 12 h 44"/>
                <a:gd name="T70" fmla="*/ 18 w 71"/>
                <a:gd name="T71" fmla="*/ 15 h 44"/>
                <a:gd name="T72" fmla="*/ 20 w 71"/>
                <a:gd name="T73" fmla="*/ 18 h 44"/>
                <a:gd name="T74" fmla="*/ 27 w 71"/>
                <a:gd name="T75" fmla="*/ 26 h 44"/>
                <a:gd name="T76" fmla="*/ 28 w 71"/>
                <a:gd name="T77" fmla="*/ 30 h 44"/>
                <a:gd name="T78" fmla="*/ 29 w 71"/>
                <a:gd name="T79" fmla="*/ 33 h 44"/>
                <a:gd name="T80" fmla="*/ 36 w 71"/>
                <a:gd name="T81" fmla="*/ 37 h 44"/>
                <a:gd name="T82" fmla="*/ 46 w 71"/>
                <a:gd name="T83" fmla="*/ 41 h 44"/>
                <a:gd name="T84" fmla="*/ 55 w 71"/>
                <a:gd name="T85" fmla="*/ 42 h 44"/>
                <a:gd name="T86" fmla="*/ 59 w 71"/>
                <a:gd name="T87" fmla="*/ 41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1" h="44">
                  <a:moveTo>
                    <a:pt x="59" y="41"/>
                  </a:moveTo>
                  <a:cubicBezTo>
                    <a:pt x="60" y="41"/>
                    <a:pt x="62" y="42"/>
                    <a:pt x="62" y="41"/>
                  </a:cubicBezTo>
                  <a:cubicBezTo>
                    <a:pt x="63" y="40"/>
                    <a:pt x="61" y="39"/>
                    <a:pt x="61" y="39"/>
                  </a:cubicBezTo>
                  <a:cubicBezTo>
                    <a:pt x="61" y="39"/>
                    <a:pt x="61" y="37"/>
                    <a:pt x="62" y="37"/>
                  </a:cubicBezTo>
                  <a:cubicBezTo>
                    <a:pt x="62" y="37"/>
                    <a:pt x="66" y="37"/>
                    <a:pt x="66" y="37"/>
                  </a:cubicBezTo>
                  <a:cubicBezTo>
                    <a:pt x="66" y="37"/>
                    <a:pt x="67" y="36"/>
                    <a:pt x="67" y="35"/>
                  </a:cubicBezTo>
                  <a:cubicBezTo>
                    <a:pt x="68" y="35"/>
                    <a:pt x="68" y="36"/>
                    <a:pt x="68" y="36"/>
                  </a:cubicBezTo>
                  <a:cubicBezTo>
                    <a:pt x="69" y="36"/>
                    <a:pt x="69" y="34"/>
                    <a:pt x="69" y="33"/>
                  </a:cubicBezTo>
                  <a:cubicBezTo>
                    <a:pt x="70" y="32"/>
                    <a:pt x="69" y="31"/>
                    <a:pt x="70" y="30"/>
                  </a:cubicBezTo>
                  <a:cubicBezTo>
                    <a:pt x="70" y="30"/>
                    <a:pt x="71" y="30"/>
                    <a:pt x="71" y="28"/>
                  </a:cubicBezTo>
                  <a:cubicBezTo>
                    <a:pt x="71" y="27"/>
                    <a:pt x="70" y="28"/>
                    <a:pt x="69" y="28"/>
                  </a:cubicBezTo>
                  <a:cubicBezTo>
                    <a:pt x="68" y="27"/>
                    <a:pt x="67" y="28"/>
                    <a:pt x="65" y="28"/>
                  </a:cubicBezTo>
                  <a:cubicBezTo>
                    <a:pt x="63" y="28"/>
                    <a:pt x="62" y="29"/>
                    <a:pt x="62" y="31"/>
                  </a:cubicBezTo>
                  <a:cubicBezTo>
                    <a:pt x="62" y="32"/>
                    <a:pt x="62" y="32"/>
                    <a:pt x="62" y="33"/>
                  </a:cubicBezTo>
                  <a:cubicBezTo>
                    <a:pt x="62" y="34"/>
                    <a:pt x="60" y="34"/>
                    <a:pt x="60" y="35"/>
                  </a:cubicBezTo>
                  <a:cubicBezTo>
                    <a:pt x="60" y="36"/>
                    <a:pt x="59" y="35"/>
                    <a:pt x="58" y="35"/>
                  </a:cubicBezTo>
                  <a:cubicBezTo>
                    <a:pt x="58" y="34"/>
                    <a:pt x="54" y="36"/>
                    <a:pt x="53" y="36"/>
                  </a:cubicBezTo>
                  <a:cubicBezTo>
                    <a:pt x="52" y="36"/>
                    <a:pt x="51" y="35"/>
                    <a:pt x="50" y="35"/>
                  </a:cubicBezTo>
                  <a:cubicBezTo>
                    <a:pt x="49" y="35"/>
                    <a:pt x="49" y="33"/>
                    <a:pt x="49" y="32"/>
                  </a:cubicBezTo>
                  <a:cubicBezTo>
                    <a:pt x="49" y="31"/>
                    <a:pt x="47" y="30"/>
                    <a:pt x="47" y="29"/>
                  </a:cubicBezTo>
                  <a:cubicBezTo>
                    <a:pt x="46" y="28"/>
                    <a:pt x="46" y="26"/>
                    <a:pt x="46" y="25"/>
                  </a:cubicBezTo>
                  <a:cubicBezTo>
                    <a:pt x="46" y="23"/>
                    <a:pt x="45" y="21"/>
                    <a:pt x="46" y="18"/>
                  </a:cubicBezTo>
                  <a:cubicBezTo>
                    <a:pt x="47" y="18"/>
                    <a:pt x="47" y="18"/>
                    <a:pt x="47" y="17"/>
                  </a:cubicBezTo>
                  <a:cubicBezTo>
                    <a:pt x="46" y="17"/>
                    <a:pt x="46" y="17"/>
                    <a:pt x="46" y="17"/>
                  </a:cubicBezTo>
                  <a:cubicBezTo>
                    <a:pt x="45" y="17"/>
                    <a:pt x="43" y="16"/>
                    <a:pt x="42" y="16"/>
                  </a:cubicBezTo>
                  <a:cubicBezTo>
                    <a:pt x="42" y="16"/>
                    <a:pt x="42" y="15"/>
                    <a:pt x="42" y="14"/>
                  </a:cubicBezTo>
                  <a:cubicBezTo>
                    <a:pt x="41" y="14"/>
                    <a:pt x="42" y="13"/>
                    <a:pt x="41" y="13"/>
                  </a:cubicBezTo>
                  <a:cubicBezTo>
                    <a:pt x="41" y="12"/>
                    <a:pt x="39" y="11"/>
                    <a:pt x="39" y="9"/>
                  </a:cubicBezTo>
                  <a:cubicBezTo>
                    <a:pt x="39" y="8"/>
                    <a:pt x="36" y="7"/>
                    <a:pt x="35" y="7"/>
                  </a:cubicBezTo>
                  <a:cubicBezTo>
                    <a:pt x="34" y="7"/>
                    <a:pt x="33" y="9"/>
                    <a:pt x="33" y="9"/>
                  </a:cubicBezTo>
                  <a:cubicBezTo>
                    <a:pt x="33" y="9"/>
                    <a:pt x="31" y="8"/>
                    <a:pt x="30" y="8"/>
                  </a:cubicBezTo>
                  <a:cubicBezTo>
                    <a:pt x="30" y="8"/>
                    <a:pt x="30" y="7"/>
                    <a:pt x="30" y="6"/>
                  </a:cubicBezTo>
                  <a:cubicBezTo>
                    <a:pt x="30" y="6"/>
                    <a:pt x="28" y="5"/>
                    <a:pt x="28" y="5"/>
                  </a:cubicBezTo>
                  <a:cubicBezTo>
                    <a:pt x="28" y="4"/>
                    <a:pt x="25" y="2"/>
                    <a:pt x="25" y="2"/>
                  </a:cubicBezTo>
                  <a:cubicBezTo>
                    <a:pt x="22" y="2"/>
                    <a:pt x="22" y="2"/>
                    <a:pt x="22" y="2"/>
                  </a:cubicBezTo>
                  <a:cubicBezTo>
                    <a:pt x="21" y="3"/>
                    <a:pt x="21" y="3"/>
                    <a:pt x="21" y="3"/>
                  </a:cubicBezTo>
                  <a:cubicBezTo>
                    <a:pt x="14" y="3"/>
                    <a:pt x="14" y="3"/>
                    <a:pt x="14" y="3"/>
                  </a:cubicBezTo>
                  <a:cubicBezTo>
                    <a:pt x="14" y="3"/>
                    <a:pt x="9" y="1"/>
                    <a:pt x="8" y="1"/>
                  </a:cubicBezTo>
                  <a:cubicBezTo>
                    <a:pt x="7" y="1"/>
                    <a:pt x="6" y="0"/>
                    <a:pt x="6" y="0"/>
                  </a:cubicBezTo>
                  <a:cubicBezTo>
                    <a:pt x="0" y="0"/>
                    <a:pt x="0" y="0"/>
                    <a:pt x="0" y="0"/>
                  </a:cubicBezTo>
                  <a:cubicBezTo>
                    <a:pt x="1" y="1"/>
                    <a:pt x="1" y="2"/>
                    <a:pt x="2" y="2"/>
                  </a:cubicBezTo>
                  <a:cubicBezTo>
                    <a:pt x="3" y="4"/>
                    <a:pt x="4" y="6"/>
                    <a:pt x="4" y="7"/>
                  </a:cubicBezTo>
                  <a:cubicBezTo>
                    <a:pt x="4" y="8"/>
                    <a:pt x="5" y="8"/>
                    <a:pt x="7" y="9"/>
                  </a:cubicBezTo>
                  <a:cubicBezTo>
                    <a:pt x="8" y="10"/>
                    <a:pt x="8" y="12"/>
                    <a:pt x="8" y="12"/>
                  </a:cubicBezTo>
                  <a:cubicBezTo>
                    <a:pt x="8" y="13"/>
                    <a:pt x="6" y="12"/>
                    <a:pt x="6" y="12"/>
                  </a:cubicBezTo>
                  <a:cubicBezTo>
                    <a:pt x="6" y="13"/>
                    <a:pt x="8" y="15"/>
                    <a:pt x="9" y="15"/>
                  </a:cubicBezTo>
                  <a:cubicBezTo>
                    <a:pt x="10" y="15"/>
                    <a:pt x="10" y="15"/>
                    <a:pt x="11" y="16"/>
                  </a:cubicBezTo>
                  <a:cubicBezTo>
                    <a:pt x="13" y="17"/>
                    <a:pt x="12" y="19"/>
                    <a:pt x="12" y="19"/>
                  </a:cubicBezTo>
                  <a:cubicBezTo>
                    <a:pt x="11" y="19"/>
                    <a:pt x="13" y="20"/>
                    <a:pt x="15" y="21"/>
                  </a:cubicBezTo>
                  <a:cubicBezTo>
                    <a:pt x="16" y="23"/>
                    <a:pt x="17" y="24"/>
                    <a:pt x="17" y="24"/>
                  </a:cubicBezTo>
                  <a:cubicBezTo>
                    <a:pt x="17" y="25"/>
                    <a:pt x="18" y="24"/>
                    <a:pt x="18" y="24"/>
                  </a:cubicBezTo>
                  <a:cubicBezTo>
                    <a:pt x="18" y="23"/>
                    <a:pt x="18" y="23"/>
                    <a:pt x="18" y="22"/>
                  </a:cubicBezTo>
                  <a:cubicBezTo>
                    <a:pt x="18" y="21"/>
                    <a:pt x="16" y="21"/>
                    <a:pt x="16" y="21"/>
                  </a:cubicBezTo>
                  <a:cubicBezTo>
                    <a:pt x="15" y="21"/>
                    <a:pt x="16" y="20"/>
                    <a:pt x="15" y="19"/>
                  </a:cubicBezTo>
                  <a:cubicBezTo>
                    <a:pt x="15" y="18"/>
                    <a:pt x="14" y="17"/>
                    <a:pt x="14" y="16"/>
                  </a:cubicBezTo>
                  <a:cubicBezTo>
                    <a:pt x="13" y="15"/>
                    <a:pt x="12" y="13"/>
                    <a:pt x="11" y="12"/>
                  </a:cubicBezTo>
                  <a:cubicBezTo>
                    <a:pt x="10" y="11"/>
                    <a:pt x="10" y="10"/>
                    <a:pt x="9" y="10"/>
                  </a:cubicBezTo>
                  <a:cubicBezTo>
                    <a:pt x="9" y="9"/>
                    <a:pt x="10" y="9"/>
                    <a:pt x="9" y="8"/>
                  </a:cubicBezTo>
                  <a:cubicBezTo>
                    <a:pt x="9" y="8"/>
                    <a:pt x="8" y="8"/>
                    <a:pt x="8" y="8"/>
                  </a:cubicBezTo>
                  <a:cubicBezTo>
                    <a:pt x="7" y="7"/>
                    <a:pt x="6" y="7"/>
                    <a:pt x="6" y="6"/>
                  </a:cubicBezTo>
                  <a:cubicBezTo>
                    <a:pt x="6" y="5"/>
                    <a:pt x="6" y="3"/>
                    <a:pt x="6" y="2"/>
                  </a:cubicBezTo>
                  <a:cubicBezTo>
                    <a:pt x="5" y="2"/>
                    <a:pt x="6" y="2"/>
                    <a:pt x="6" y="2"/>
                  </a:cubicBezTo>
                  <a:cubicBezTo>
                    <a:pt x="7" y="2"/>
                    <a:pt x="7" y="3"/>
                    <a:pt x="7" y="3"/>
                  </a:cubicBezTo>
                  <a:cubicBezTo>
                    <a:pt x="8" y="2"/>
                    <a:pt x="8" y="2"/>
                    <a:pt x="8" y="3"/>
                  </a:cubicBezTo>
                  <a:cubicBezTo>
                    <a:pt x="9" y="4"/>
                    <a:pt x="10" y="3"/>
                    <a:pt x="10" y="3"/>
                  </a:cubicBezTo>
                  <a:cubicBezTo>
                    <a:pt x="10" y="4"/>
                    <a:pt x="9" y="4"/>
                    <a:pt x="10" y="6"/>
                  </a:cubicBezTo>
                  <a:cubicBezTo>
                    <a:pt x="12" y="9"/>
                    <a:pt x="11" y="7"/>
                    <a:pt x="11" y="9"/>
                  </a:cubicBezTo>
                  <a:cubicBezTo>
                    <a:pt x="11" y="11"/>
                    <a:pt x="12" y="10"/>
                    <a:pt x="12" y="10"/>
                  </a:cubicBezTo>
                  <a:cubicBezTo>
                    <a:pt x="12" y="9"/>
                    <a:pt x="13" y="10"/>
                    <a:pt x="14" y="11"/>
                  </a:cubicBezTo>
                  <a:cubicBezTo>
                    <a:pt x="14" y="12"/>
                    <a:pt x="16" y="12"/>
                    <a:pt x="16" y="12"/>
                  </a:cubicBezTo>
                  <a:cubicBezTo>
                    <a:pt x="16" y="13"/>
                    <a:pt x="16" y="14"/>
                    <a:pt x="17" y="14"/>
                  </a:cubicBezTo>
                  <a:cubicBezTo>
                    <a:pt x="18" y="14"/>
                    <a:pt x="18" y="15"/>
                    <a:pt x="18" y="15"/>
                  </a:cubicBezTo>
                  <a:cubicBezTo>
                    <a:pt x="19" y="15"/>
                    <a:pt x="19" y="16"/>
                    <a:pt x="19" y="16"/>
                  </a:cubicBezTo>
                  <a:cubicBezTo>
                    <a:pt x="18" y="17"/>
                    <a:pt x="19" y="18"/>
                    <a:pt x="20" y="18"/>
                  </a:cubicBezTo>
                  <a:cubicBezTo>
                    <a:pt x="22" y="19"/>
                    <a:pt x="21" y="19"/>
                    <a:pt x="22" y="20"/>
                  </a:cubicBezTo>
                  <a:cubicBezTo>
                    <a:pt x="23" y="21"/>
                    <a:pt x="26" y="25"/>
                    <a:pt x="27" y="26"/>
                  </a:cubicBezTo>
                  <a:cubicBezTo>
                    <a:pt x="28" y="27"/>
                    <a:pt x="28" y="27"/>
                    <a:pt x="28" y="28"/>
                  </a:cubicBezTo>
                  <a:cubicBezTo>
                    <a:pt x="28" y="29"/>
                    <a:pt x="28" y="29"/>
                    <a:pt x="28" y="30"/>
                  </a:cubicBezTo>
                  <a:cubicBezTo>
                    <a:pt x="28" y="30"/>
                    <a:pt x="27" y="30"/>
                    <a:pt x="27" y="31"/>
                  </a:cubicBezTo>
                  <a:cubicBezTo>
                    <a:pt x="27" y="31"/>
                    <a:pt x="28" y="33"/>
                    <a:pt x="29" y="33"/>
                  </a:cubicBezTo>
                  <a:cubicBezTo>
                    <a:pt x="30" y="34"/>
                    <a:pt x="32" y="35"/>
                    <a:pt x="32" y="36"/>
                  </a:cubicBezTo>
                  <a:cubicBezTo>
                    <a:pt x="33" y="37"/>
                    <a:pt x="35" y="36"/>
                    <a:pt x="36" y="37"/>
                  </a:cubicBezTo>
                  <a:cubicBezTo>
                    <a:pt x="38" y="37"/>
                    <a:pt x="39" y="39"/>
                    <a:pt x="41" y="39"/>
                  </a:cubicBezTo>
                  <a:cubicBezTo>
                    <a:pt x="43" y="40"/>
                    <a:pt x="45" y="41"/>
                    <a:pt x="46" y="41"/>
                  </a:cubicBezTo>
                  <a:cubicBezTo>
                    <a:pt x="47" y="42"/>
                    <a:pt x="49" y="42"/>
                    <a:pt x="51" y="41"/>
                  </a:cubicBezTo>
                  <a:cubicBezTo>
                    <a:pt x="53" y="40"/>
                    <a:pt x="54" y="41"/>
                    <a:pt x="55" y="42"/>
                  </a:cubicBezTo>
                  <a:cubicBezTo>
                    <a:pt x="55" y="42"/>
                    <a:pt x="56" y="43"/>
                    <a:pt x="57" y="44"/>
                  </a:cubicBezTo>
                  <a:cubicBezTo>
                    <a:pt x="58" y="42"/>
                    <a:pt x="59" y="41"/>
                    <a:pt x="59" y="4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3" name="Freeform 280">
              <a:extLst>
                <a:ext uri="{FF2B5EF4-FFF2-40B4-BE49-F238E27FC236}">
                  <a16:creationId xmlns:a16="http://schemas.microsoft.com/office/drawing/2014/main" id="{9064FABA-1F20-4693-ADD1-E4DCEF36968E}"/>
                </a:ext>
              </a:extLst>
            </p:cNvPr>
            <p:cNvSpPr>
              <a:spLocks/>
            </p:cNvSpPr>
            <p:nvPr/>
          </p:nvSpPr>
          <p:spPr bwMode="auto">
            <a:xfrm>
              <a:off x="-4308475" y="2079625"/>
              <a:ext cx="36512" cy="36513"/>
            </a:xfrm>
            <a:custGeom>
              <a:avLst/>
              <a:gdLst>
                <a:gd name="T0" fmla="*/ 9 w 10"/>
                <a:gd name="T1" fmla="*/ 6 h 10"/>
                <a:gd name="T2" fmla="*/ 10 w 10"/>
                <a:gd name="T3" fmla="*/ 5 h 10"/>
                <a:gd name="T4" fmla="*/ 9 w 10"/>
                <a:gd name="T5" fmla="*/ 4 h 10"/>
                <a:gd name="T6" fmla="*/ 8 w 10"/>
                <a:gd name="T7" fmla="*/ 5 h 10"/>
                <a:gd name="T8" fmla="*/ 8 w 10"/>
                <a:gd name="T9" fmla="*/ 0 h 10"/>
                <a:gd name="T10" fmla="*/ 5 w 10"/>
                <a:gd name="T11" fmla="*/ 0 h 10"/>
                <a:gd name="T12" fmla="*/ 4 w 10"/>
                <a:gd name="T13" fmla="*/ 2 h 10"/>
                <a:gd name="T14" fmla="*/ 5 w 10"/>
                <a:gd name="T15" fmla="*/ 4 h 10"/>
                <a:gd name="T16" fmla="*/ 2 w 10"/>
                <a:gd name="T17" fmla="*/ 4 h 10"/>
                <a:gd name="T18" fmla="*/ 0 w 10"/>
                <a:gd name="T19" fmla="*/ 7 h 10"/>
                <a:gd name="T20" fmla="*/ 3 w 10"/>
                <a:gd name="T21" fmla="*/ 9 h 10"/>
                <a:gd name="T22" fmla="*/ 6 w 10"/>
                <a:gd name="T23" fmla="*/ 10 h 10"/>
                <a:gd name="T24" fmla="*/ 6 w 10"/>
                <a:gd name="T25" fmla="*/ 10 h 10"/>
                <a:gd name="T26" fmla="*/ 8 w 10"/>
                <a:gd name="T27" fmla="*/ 8 h 10"/>
                <a:gd name="T28" fmla="*/ 9 w 10"/>
                <a:gd name="T29"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 h="10">
                  <a:moveTo>
                    <a:pt x="9" y="6"/>
                  </a:moveTo>
                  <a:cubicBezTo>
                    <a:pt x="10" y="6"/>
                    <a:pt x="10" y="5"/>
                    <a:pt x="10" y="5"/>
                  </a:cubicBezTo>
                  <a:cubicBezTo>
                    <a:pt x="10" y="5"/>
                    <a:pt x="9" y="5"/>
                    <a:pt x="9" y="4"/>
                  </a:cubicBezTo>
                  <a:cubicBezTo>
                    <a:pt x="8" y="5"/>
                    <a:pt x="8" y="5"/>
                    <a:pt x="8" y="5"/>
                  </a:cubicBezTo>
                  <a:cubicBezTo>
                    <a:pt x="8" y="0"/>
                    <a:pt x="8" y="0"/>
                    <a:pt x="8" y="0"/>
                  </a:cubicBezTo>
                  <a:cubicBezTo>
                    <a:pt x="7" y="0"/>
                    <a:pt x="5" y="0"/>
                    <a:pt x="5" y="0"/>
                  </a:cubicBezTo>
                  <a:cubicBezTo>
                    <a:pt x="4" y="0"/>
                    <a:pt x="4" y="2"/>
                    <a:pt x="4" y="2"/>
                  </a:cubicBezTo>
                  <a:cubicBezTo>
                    <a:pt x="4" y="2"/>
                    <a:pt x="6" y="3"/>
                    <a:pt x="5" y="4"/>
                  </a:cubicBezTo>
                  <a:cubicBezTo>
                    <a:pt x="5" y="5"/>
                    <a:pt x="3" y="4"/>
                    <a:pt x="2" y="4"/>
                  </a:cubicBezTo>
                  <a:cubicBezTo>
                    <a:pt x="2" y="4"/>
                    <a:pt x="1" y="5"/>
                    <a:pt x="0" y="7"/>
                  </a:cubicBezTo>
                  <a:cubicBezTo>
                    <a:pt x="1" y="8"/>
                    <a:pt x="3" y="9"/>
                    <a:pt x="3" y="9"/>
                  </a:cubicBezTo>
                  <a:cubicBezTo>
                    <a:pt x="4" y="10"/>
                    <a:pt x="6" y="9"/>
                    <a:pt x="6" y="10"/>
                  </a:cubicBezTo>
                  <a:cubicBezTo>
                    <a:pt x="6" y="10"/>
                    <a:pt x="6" y="10"/>
                    <a:pt x="6" y="10"/>
                  </a:cubicBezTo>
                  <a:cubicBezTo>
                    <a:pt x="7" y="9"/>
                    <a:pt x="8" y="8"/>
                    <a:pt x="8" y="8"/>
                  </a:cubicBezTo>
                  <a:cubicBezTo>
                    <a:pt x="8" y="8"/>
                    <a:pt x="8" y="7"/>
                    <a:pt x="9"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4" name="Freeform 281">
              <a:extLst>
                <a:ext uri="{FF2B5EF4-FFF2-40B4-BE49-F238E27FC236}">
                  <a16:creationId xmlns:a16="http://schemas.microsoft.com/office/drawing/2014/main" id="{298E6D55-DE3D-4FBB-9914-CFC90EC0A596}"/>
                </a:ext>
              </a:extLst>
            </p:cNvPr>
            <p:cNvSpPr>
              <a:spLocks/>
            </p:cNvSpPr>
            <p:nvPr/>
          </p:nvSpPr>
          <p:spPr bwMode="auto">
            <a:xfrm>
              <a:off x="-4279900" y="2073275"/>
              <a:ext cx="11112" cy="25400"/>
            </a:xfrm>
            <a:custGeom>
              <a:avLst/>
              <a:gdLst>
                <a:gd name="T0" fmla="*/ 1 w 3"/>
                <a:gd name="T1" fmla="*/ 2 h 7"/>
                <a:gd name="T2" fmla="*/ 0 w 3"/>
                <a:gd name="T3" fmla="*/ 2 h 7"/>
                <a:gd name="T4" fmla="*/ 0 w 3"/>
                <a:gd name="T5" fmla="*/ 7 h 7"/>
                <a:gd name="T6" fmla="*/ 1 w 3"/>
                <a:gd name="T7" fmla="*/ 6 h 7"/>
                <a:gd name="T8" fmla="*/ 2 w 3"/>
                <a:gd name="T9" fmla="*/ 5 h 7"/>
                <a:gd name="T10" fmla="*/ 3 w 3"/>
                <a:gd name="T11" fmla="*/ 1 h 7"/>
                <a:gd name="T12" fmla="*/ 3 w 3"/>
                <a:gd name="T13" fmla="*/ 1 h 7"/>
                <a:gd name="T14" fmla="*/ 2 w 3"/>
                <a:gd name="T15" fmla="*/ 0 h 7"/>
                <a:gd name="T16" fmla="*/ 1 w 3"/>
                <a:gd name="T17"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7">
                  <a:moveTo>
                    <a:pt x="1" y="2"/>
                  </a:moveTo>
                  <a:cubicBezTo>
                    <a:pt x="1" y="2"/>
                    <a:pt x="1" y="2"/>
                    <a:pt x="0" y="2"/>
                  </a:cubicBezTo>
                  <a:cubicBezTo>
                    <a:pt x="0" y="7"/>
                    <a:pt x="0" y="7"/>
                    <a:pt x="0" y="7"/>
                  </a:cubicBezTo>
                  <a:cubicBezTo>
                    <a:pt x="1" y="6"/>
                    <a:pt x="1" y="6"/>
                    <a:pt x="1" y="6"/>
                  </a:cubicBezTo>
                  <a:cubicBezTo>
                    <a:pt x="2" y="6"/>
                    <a:pt x="2" y="6"/>
                    <a:pt x="2" y="5"/>
                  </a:cubicBezTo>
                  <a:cubicBezTo>
                    <a:pt x="3" y="5"/>
                    <a:pt x="2" y="2"/>
                    <a:pt x="3" y="1"/>
                  </a:cubicBezTo>
                  <a:cubicBezTo>
                    <a:pt x="3" y="1"/>
                    <a:pt x="3" y="1"/>
                    <a:pt x="3" y="1"/>
                  </a:cubicBezTo>
                  <a:cubicBezTo>
                    <a:pt x="3" y="1"/>
                    <a:pt x="3" y="0"/>
                    <a:pt x="2" y="0"/>
                  </a:cubicBezTo>
                  <a:cubicBezTo>
                    <a:pt x="2" y="1"/>
                    <a:pt x="1" y="2"/>
                    <a:pt x="1"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5" name="Freeform 282">
              <a:extLst>
                <a:ext uri="{FF2B5EF4-FFF2-40B4-BE49-F238E27FC236}">
                  <a16:creationId xmlns:a16="http://schemas.microsoft.com/office/drawing/2014/main" id="{7DCC5521-F886-4DC9-BEF1-20953A546906}"/>
                </a:ext>
              </a:extLst>
            </p:cNvPr>
            <p:cNvSpPr>
              <a:spLocks/>
            </p:cNvSpPr>
            <p:nvPr/>
          </p:nvSpPr>
          <p:spPr bwMode="auto">
            <a:xfrm>
              <a:off x="-4156075" y="2058988"/>
              <a:ext cx="23812" cy="20638"/>
            </a:xfrm>
            <a:custGeom>
              <a:avLst/>
              <a:gdLst>
                <a:gd name="T0" fmla="*/ 4 w 7"/>
                <a:gd name="T1" fmla="*/ 1 h 6"/>
                <a:gd name="T2" fmla="*/ 5 w 7"/>
                <a:gd name="T3" fmla="*/ 4 h 6"/>
                <a:gd name="T4" fmla="*/ 1 w 7"/>
                <a:gd name="T5" fmla="*/ 5 h 6"/>
                <a:gd name="T6" fmla="*/ 4 w 7"/>
                <a:gd name="T7" fmla="*/ 5 h 6"/>
                <a:gd name="T8" fmla="*/ 7 w 7"/>
                <a:gd name="T9" fmla="*/ 6 h 6"/>
                <a:gd name="T10" fmla="*/ 7 w 7"/>
                <a:gd name="T11" fmla="*/ 1 h 6"/>
                <a:gd name="T12" fmla="*/ 4 w 7"/>
                <a:gd name="T13" fmla="*/ 1 h 6"/>
              </a:gdLst>
              <a:ahLst/>
              <a:cxnLst>
                <a:cxn ang="0">
                  <a:pos x="T0" y="T1"/>
                </a:cxn>
                <a:cxn ang="0">
                  <a:pos x="T2" y="T3"/>
                </a:cxn>
                <a:cxn ang="0">
                  <a:pos x="T4" y="T5"/>
                </a:cxn>
                <a:cxn ang="0">
                  <a:pos x="T6" y="T7"/>
                </a:cxn>
                <a:cxn ang="0">
                  <a:pos x="T8" y="T9"/>
                </a:cxn>
                <a:cxn ang="0">
                  <a:pos x="T10" y="T11"/>
                </a:cxn>
                <a:cxn ang="0">
                  <a:pos x="T12" y="T13"/>
                </a:cxn>
              </a:cxnLst>
              <a:rect l="0" t="0" r="r" b="b"/>
              <a:pathLst>
                <a:path w="7" h="6">
                  <a:moveTo>
                    <a:pt x="4" y="1"/>
                  </a:moveTo>
                  <a:cubicBezTo>
                    <a:pt x="3" y="1"/>
                    <a:pt x="5" y="3"/>
                    <a:pt x="5" y="4"/>
                  </a:cubicBezTo>
                  <a:cubicBezTo>
                    <a:pt x="5" y="5"/>
                    <a:pt x="1" y="4"/>
                    <a:pt x="1" y="5"/>
                  </a:cubicBezTo>
                  <a:cubicBezTo>
                    <a:pt x="0" y="5"/>
                    <a:pt x="2" y="6"/>
                    <a:pt x="4" y="5"/>
                  </a:cubicBezTo>
                  <a:cubicBezTo>
                    <a:pt x="5" y="5"/>
                    <a:pt x="6" y="5"/>
                    <a:pt x="7" y="6"/>
                  </a:cubicBezTo>
                  <a:cubicBezTo>
                    <a:pt x="7" y="4"/>
                    <a:pt x="7" y="2"/>
                    <a:pt x="7" y="1"/>
                  </a:cubicBezTo>
                  <a:cubicBezTo>
                    <a:pt x="6" y="1"/>
                    <a:pt x="4" y="0"/>
                    <a:pt x="4"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6" name="Freeform 283">
              <a:extLst>
                <a:ext uri="{FF2B5EF4-FFF2-40B4-BE49-F238E27FC236}">
                  <a16:creationId xmlns:a16="http://schemas.microsoft.com/office/drawing/2014/main" id="{DFAD12F7-2DCC-4755-A64A-D86E80F00F6F}"/>
                </a:ext>
              </a:extLst>
            </p:cNvPr>
            <p:cNvSpPr>
              <a:spLocks/>
            </p:cNvSpPr>
            <p:nvPr/>
          </p:nvSpPr>
          <p:spPr bwMode="auto">
            <a:xfrm>
              <a:off x="-4132263" y="2062163"/>
              <a:ext cx="30162" cy="17463"/>
            </a:xfrm>
            <a:custGeom>
              <a:avLst/>
              <a:gdLst>
                <a:gd name="T0" fmla="*/ 3 w 8"/>
                <a:gd name="T1" fmla="*/ 4 h 5"/>
                <a:gd name="T2" fmla="*/ 8 w 8"/>
                <a:gd name="T3" fmla="*/ 3 h 5"/>
                <a:gd name="T4" fmla="*/ 2 w 8"/>
                <a:gd name="T5" fmla="*/ 0 h 5"/>
                <a:gd name="T6" fmla="*/ 0 w 8"/>
                <a:gd name="T7" fmla="*/ 0 h 5"/>
                <a:gd name="T8" fmla="*/ 0 w 8"/>
                <a:gd name="T9" fmla="*/ 5 h 5"/>
                <a:gd name="T10" fmla="*/ 0 w 8"/>
                <a:gd name="T11" fmla="*/ 5 h 5"/>
                <a:gd name="T12" fmla="*/ 3 w 8"/>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8" h="5">
                  <a:moveTo>
                    <a:pt x="3" y="4"/>
                  </a:moveTo>
                  <a:cubicBezTo>
                    <a:pt x="5" y="3"/>
                    <a:pt x="8" y="4"/>
                    <a:pt x="8" y="3"/>
                  </a:cubicBezTo>
                  <a:cubicBezTo>
                    <a:pt x="8" y="1"/>
                    <a:pt x="3" y="0"/>
                    <a:pt x="2" y="0"/>
                  </a:cubicBezTo>
                  <a:cubicBezTo>
                    <a:pt x="1" y="0"/>
                    <a:pt x="1" y="0"/>
                    <a:pt x="0" y="0"/>
                  </a:cubicBezTo>
                  <a:cubicBezTo>
                    <a:pt x="0" y="1"/>
                    <a:pt x="0" y="3"/>
                    <a:pt x="0" y="5"/>
                  </a:cubicBezTo>
                  <a:cubicBezTo>
                    <a:pt x="0" y="5"/>
                    <a:pt x="0" y="5"/>
                    <a:pt x="0" y="5"/>
                  </a:cubicBezTo>
                  <a:cubicBezTo>
                    <a:pt x="1" y="5"/>
                    <a:pt x="1" y="4"/>
                    <a:pt x="3"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7" name="Freeform 284">
              <a:extLst>
                <a:ext uri="{FF2B5EF4-FFF2-40B4-BE49-F238E27FC236}">
                  <a16:creationId xmlns:a16="http://schemas.microsoft.com/office/drawing/2014/main" id="{CA96D03F-5B7A-4B78-9598-9EAD2B82FE63}"/>
                </a:ext>
              </a:extLst>
            </p:cNvPr>
            <p:cNvSpPr>
              <a:spLocks/>
            </p:cNvSpPr>
            <p:nvPr/>
          </p:nvSpPr>
          <p:spPr bwMode="auto">
            <a:xfrm>
              <a:off x="-4265613" y="2105025"/>
              <a:ext cx="36512" cy="36513"/>
            </a:xfrm>
            <a:custGeom>
              <a:avLst/>
              <a:gdLst>
                <a:gd name="T0" fmla="*/ 6 w 10"/>
                <a:gd name="T1" fmla="*/ 9 h 10"/>
                <a:gd name="T2" fmla="*/ 8 w 10"/>
                <a:gd name="T3" fmla="*/ 10 h 10"/>
                <a:gd name="T4" fmla="*/ 9 w 10"/>
                <a:gd name="T5" fmla="*/ 10 h 10"/>
                <a:gd name="T6" fmla="*/ 9 w 10"/>
                <a:gd name="T7" fmla="*/ 9 h 10"/>
                <a:gd name="T8" fmla="*/ 9 w 10"/>
                <a:gd name="T9" fmla="*/ 6 h 10"/>
                <a:gd name="T10" fmla="*/ 10 w 10"/>
                <a:gd name="T11" fmla="*/ 2 h 10"/>
                <a:gd name="T12" fmla="*/ 10 w 10"/>
                <a:gd name="T13" fmla="*/ 0 h 10"/>
                <a:gd name="T14" fmla="*/ 10 w 10"/>
                <a:gd name="T15" fmla="*/ 0 h 10"/>
                <a:gd name="T16" fmla="*/ 8 w 10"/>
                <a:gd name="T17" fmla="*/ 1 h 10"/>
                <a:gd name="T18" fmla="*/ 5 w 10"/>
                <a:gd name="T19" fmla="*/ 1 h 10"/>
                <a:gd name="T20" fmla="*/ 3 w 10"/>
                <a:gd name="T21" fmla="*/ 2 h 10"/>
                <a:gd name="T22" fmla="*/ 2 w 10"/>
                <a:gd name="T23" fmla="*/ 4 h 10"/>
                <a:gd name="T24" fmla="*/ 1 w 10"/>
                <a:gd name="T25" fmla="*/ 4 h 10"/>
                <a:gd name="T26" fmla="*/ 1 w 10"/>
                <a:gd name="T27" fmla="*/ 5 h 10"/>
                <a:gd name="T28" fmla="*/ 1 w 10"/>
                <a:gd name="T29" fmla="*/ 6 h 10"/>
                <a:gd name="T30" fmla="*/ 4 w 10"/>
                <a:gd name="T31" fmla="*/ 8 h 10"/>
                <a:gd name="T32" fmla="*/ 4 w 10"/>
                <a:gd name="T33" fmla="*/ 9 h 10"/>
                <a:gd name="T34" fmla="*/ 6 w 10"/>
                <a:gd name="T35"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10">
                  <a:moveTo>
                    <a:pt x="6" y="9"/>
                  </a:moveTo>
                  <a:cubicBezTo>
                    <a:pt x="6" y="10"/>
                    <a:pt x="8" y="9"/>
                    <a:pt x="8" y="10"/>
                  </a:cubicBezTo>
                  <a:cubicBezTo>
                    <a:pt x="8" y="10"/>
                    <a:pt x="9" y="10"/>
                    <a:pt x="9" y="10"/>
                  </a:cubicBezTo>
                  <a:cubicBezTo>
                    <a:pt x="9" y="10"/>
                    <a:pt x="9" y="9"/>
                    <a:pt x="9" y="9"/>
                  </a:cubicBezTo>
                  <a:cubicBezTo>
                    <a:pt x="9" y="9"/>
                    <a:pt x="9" y="7"/>
                    <a:pt x="9" y="6"/>
                  </a:cubicBezTo>
                  <a:cubicBezTo>
                    <a:pt x="10" y="5"/>
                    <a:pt x="9" y="3"/>
                    <a:pt x="10" y="2"/>
                  </a:cubicBezTo>
                  <a:cubicBezTo>
                    <a:pt x="10" y="2"/>
                    <a:pt x="10" y="1"/>
                    <a:pt x="10" y="0"/>
                  </a:cubicBezTo>
                  <a:cubicBezTo>
                    <a:pt x="10" y="0"/>
                    <a:pt x="10" y="0"/>
                    <a:pt x="10" y="0"/>
                  </a:cubicBezTo>
                  <a:cubicBezTo>
                    <a:pt x="9" y="0"/>
                    <a:pt x="8" y="1"/>
                    <a:pt x="8" y="1"/>
                  </a:cubicBezTo>
                  <a:cubicBezTo>
                    <a:pt x="7" y="1"/>
                    <a:pt x="6" y="0"/>
                    <a:pt x="5" y="1"/>
                  </a:cubicBezTo>
                  <a:cubicBezTo>
                    <a:pt x="5" y="2"/>
                    <a:pt x="4" y="2"/>
                    <a:pt x="3" y="2"/>
                  </a:cubicBezTo>
                  <a:cubicBezTo>
                    <a:pt x="1" y="2"/>
                    <a:pt x="2" y="4"/>
                    <a:pt x="2" y="4"/>
                  </a:cubicBezTo>
                  <a:cubicBezTo>
                    <a:pt x="2" y="4"/>
                    <a:pt x="1" y="4"/>
                    <a:pt x="1" y="4"/>
                  </a:cubicBezTo>
                  <a:cubicBezTo>
                    <a:pt x="1" y="5"/>
                    <a:pt x="1" y="5"/>
                    <a:pt x="1" y="5"/>
                  </a:cubicBezTo>
                  <a:cubicBezTo>
                    <a:pt x="0" y="5"/>
                    <a:pt x="0" y="5"/>
                    <a:pt x="1" y="6"/>
                  </a:cubicBezTo>
                  <a:cubicBezTo>
                    <a:pt x="2" y="6"/>
                    <a:pt x="3" y="8"/>
                    <a:pt x="4" y="8"/>
                  </a:cubicBezTo>
                  <a:cubicBezTo>
                    <a:pt x="4" y="8"/>
                    <a:pt x="4" y="9"/>
                    <a:pt x="4" y="9"/>
                  </a:cubicBezTo>
                  <a:cubicBezTo>
                    <a:pt x="5" y="9"/>
                    <a:pt x="6" y="9"/>
                    <a:pt x="6"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8" name="Freeform 285">
              <a:extLst>
                <a:ext uri="{FF2B5EF4-FFF2-40B4-BE49-F238E27FC236}">
                  <a16:creationId xmlns:a16="http://schemas.microsoft.com/office/drawing/2014/main" id="{7217F9E5-E034-4497-8908-003C10CD8715}"/>
                </a:ext>
              </a:extLst>
            </p:cNvPr>
            <p:cNvSpPr>
              <a:spLocks/>
            </p:cNvSpPr>
            <p:nvPr/>
          </p:nvSpPr>
          <p:spPr bwMode="auto">
            <a:xfrm>
              <a:off x="-4149725" y="2187575"/>
              <a:ext cx="331787" cy="342900"/>
            </a:xfrm>
            <a:custGeom>
              <a:avLst/>
              <a:gdLst>
                <a:gd name="T0" fmla="*/ 52 w 92"/>
                <a:gd name="T1" fmla="*/ 88 h 95"/>
                <a:gd name="T2" fmla="*/ 53 w 92"/>
                <a:gd name="T3" fmla="*/ 88 h 95"/>
                <a:gd name="T4" fmla="*/ 59 w 92"/>
                <a:gd name="T5" fmla="*/ 78 h 95"/>
                <a:gd name="T6" fmla="*/ 63 w 92"/>
                <a:gd name="T7" fmla="*/ 70 h 95"/>
                <a:gd name="T8" fmla="*/ 69 w 92"/>
                <a:gd name="T9" fmla="*/ 67 h 95"/>
                <a:gd name="T10" fmla="*/ 76 w 92"/>
                <a:gd name="T11" fmla="*/ 65 h 95"/>
                <a:gd name="T12" fmla="*/ 79 w 92"/>
                <a:gd name="T13" fmla="*/ 59 h 95"/>
                <a:gd name="T14" fmla="*/ 82 w 92"/>
                <a:gd name="T15" fmla="*/ 54 h 95"/>
                <a:gd name="T16" fmla="*/ 82 w 92"/>
                <a:gd name="T17" fmla="*/ 43 h 95"/>
                <a:gd name="T18" fmla="*/ 84 w 92"/>
                <a:gd name="T19" fmla="*/ 42 h 95"/>
                <a:gd name="T20" fmla="*/ 92 w 92"/>
                <a:gd name="T21" fmla="*/ 32 h 95"/>
                <a:gd name="T22" fmla="*/ 83 w 92"/>
                <a:gd name="T23" fmla="*/ 21 h 95"/>
                <a:gd name="T24" fmla="*/ 69 w 92"/>
                <a:gd name="T25" fmla="*/ 20 h 95"/>
                <a:gd name="T26" fmla="*/ 61 w 92"/>
                <a:gd name="T27" fmla="*/ 15 h 95"/>
                <a:gd name="T28" fmla="*/ 60 w 92"/>
                <a:gd name="T29" fmla="*/ 14 h 95"/>
                <a:gd name="T30" fmla="*/ 54 w 92"/>
                <a:gd name="T31" fmla="*/ 12 h 95"/>
                <a:gd name="T32" fmla="*/ 53 w 92"/>
                <a:gd name="T33" fmla="*/ 2 h 95"/>
                <a:gd name="T34" fmla="*/ 46 w 92"/>
                <a:gd name="T35" fmla="*/ 6 h 95"/>
                <a:gd name="T36" fmla="*/ 39 w 92"/>
                <a:gd name="T37" fmla="*/ 8 h 95"/>
                <a:gd name="T38" fmla="*/ 34 w 92"/>
                <a:gd name="T39" fmla="*/ 8 h 95"/>
                <a:gd name="T40" fmla="*/ 32 w 92"/>
                <a:gd name="T41" fmla="*/ 0 h 95"/>
                <a:gd name="T42" fmla="*/ 26 w 92"/>
                <a:gd name="T43" fmla="*/ 3 h 95"/>
                <a:gd name="T44" fmla="*/ 22 w 92"/>
                <a:gd name="T45" fmla="*/ 3 h 95"/>
                <a:gd name="T46" fmla="*/ 25 w 92"/>
                <a:gd name="T47" fmla="*/ 6 h 95"/>
                <a:gd name="T48" fmla="*/ 21 w 92"/>
                <a:gd name="T49" fmla="*/ 9 h 95"/>
                <a:gd name="T50" fmla="*/ 17 w 92"/>
                <a:gd name="T51" fmla="*/ 10 h 95"/>
                <a:gd name="T52" fmla="*/ 10 w 92"/>
                <a:gd name="T53" fmla="*/ 8 h 95"/>
                <a:gd name="T54" fmla="*/ 9 w 92"/>
                <a:gd name="T55" fmla="*/ 12 h 95"/>
                <a:gd name="T56" fmla="*/ 9 w 92"/>
                <a:gd name="T57" fmla="*/ 22 h 95"/>
                <a:gd name="T58" fmla="*/ 2 w 92"/>
                <a:gd name="T59" fmla="*/ 25 h 95"/>
                <a:gd name="T60" fmla="*/ 0 w 92"/>
                <a:gd name="T61" fmla="*/ 30 h 95"/>
                <a:gd name="T62" fmla="*/ 3 w 92"/>
                <a:gd name="T63" fmla="*/ 34 h 95"/>
                <a:gd name="T64" fmla="*/ 8 w 92"/>
                <a:gd name="T65" fmla="*/ 35 h 95"/>
                <a:gd name="T66" fmla="*/ 13 w 92"/>
                <a:gd name="T67" fmla="*/ 38 h 95"/>
                <a:gd name="T68" fmla="*/ 20 w 92"/>
                <a:gd name="T69" fmla="*/ 36 h 95"/>
                <a:gd name="T70" fmla="*/ 25 w 92"/>
                <a:gd name="T71" fmla="*/ 42 h 95"/>
                <a:gd name="T72" fmla="*/ 31 w 92"/>
                <a:gd name="T73" fmla="*/ 44 h 95"/>
                <a:gd name="T74" fmla="*/ 32 w 92"/>
                <a:gd name="T75" fmla="*/ 50 h 95"/>
                <a:gd name="T76" fmla="*/ 38 w 92"/>
                <a:gd name="T77" fmla="*/ 54 h 95"/>
                <a:gd name="T78" fmla="*/ 37 w 92"/>
                <a:gd name="T79" fmla="*/ 60 h 95"/>
                <a:gd name="T80" fmla="*/ 41 w 92"/>
                <a:gd name="T81" fmla="*/ 65 h 95"/>
                <a:gd name="T82" fmla="*/ 46 w 92"/>
                <a:gd name="T83" fmla="*/ 69 h 95"/>
                <a:gd name="T84" fmla="*/ 47 w 92"/>
                <a:gd name="T85" fmla="*/ 77 h 95"/>
                <a:gd name="T86" fmla="*/ 38 w 92"/>
                <a:gd name="T87" fmla="*/ 85 h 95"/>
                <a:gd name="T88" fmla="*/ 42 w 92"/>
                <a:gd name="T89" fmla="*/ 88 h 95"/>
                <a:gd name="T90" fmla="*/ 48 w 92"/>
                <a:gd name="T91" fmla="*/ 91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2" h="95">
                  <a:moveTo>
                    <a:pt x="49" y="94"/>
                  </a:moveTo>
                  <a:cubicBezTo>
                    <a:pt x="50" y="92"/>
                    <a:pt x="50" y="92"/>
                    <a:pt x="51" y="91"/>
                  </a:cubicBezTo>
                  <a:cubicBezTo>
                    <a:pt x="51" y="89"/>
                    <a:pt x="51" y="89"/>
                    <a:pt x="52" y="88"/>
                  </a:cubicBezTo>
                  <a:cubicBezTo>
                    <a:pt x="53" y="87"/>
                    <a:pt x="52" y="86"/>
                    <a:pt x="53" y="85"/>
                  </a:cubicBezTo>
                  <a:cubicBezTo>
                    <a:pt x="55" y="85"/>
                    <a:pt x="54" y="86"/>
                    <a:pt x="53" y="87"/>
                  </a:cubicBezTo>
                  <a:cubicBezTo>
                    <a:pt x="52" y="89"/>
                    <a:pt x="52" y="89"/>
                    <a:pt x="53" y="88"/>
                  </a:cubicBezTo>
                  <a:cubicBezTo>
                    <a:pt x="55" y="87"/>
                    <a:pt x="55" y="85"/>
                    <a:pt x="56" y="84"/>
                  </a:cubicBezTo>
                  <a:cubicBezTo>
                    <a:pt x="57" y="82"/>
                    <a:pt x="58" y="81"/>
                    <a:pt x="59" y="81"/>
                  </a:cubicBezTo>
                  <a:cubicBezTo>
                    <a:pt x="59" y="81"/>
                    <a:pt x="59" y="79"/>
                    <a:pt x="59" y="78"/>
                  </a:cubicBezTo>
                  <a:cubicBezTo>
                    <a:pt x="59" y="76"/>
                    <a:pt x="59" y="75"/>
                    <a:pt x="59" y="74"/>
                  </a:cubicBezTo>
                  <a:cubicBezTo>
                    <a:pt x="60" y="74"/>
                    <a:pt x="59" y="73"/>
                    <a:pt x="60" y="73"/>
                  </a:cubicBezTo>
                  <a:cubicBezTo>
                    <a:pt x="61" y="73"/>
                    <a:pt x="62" y="72"/>
                    <a:pt x="63" y="70"/>
                  </a:cubicBezTo>
                  <a:cubicBezTo>
                    <a:pt x="64" y="69"/>
                    <a:pt x="65" y="69"/>
                    <a:pt x="66" y="69"/>
                  </a:cubicBezTo>
                  <a:cubicBezTo>
                    <a:pt x="67" y="69"/>
                    <a:pt x="67" y="69"/>
                    <a:pt x="67" y="68"/>
                  </a:cubicBezTo>
                  <a:cubicBezTo>
                    <a:pt x="68" y="68"/>
                    <a:pt x="69" y="67"/>
                    <a:pt x="69" y="67"/>
                  </a:cubicBezTo>
                  <a:cubicBezTo>
                    <a:pt x="70" y="67"/>
                    <a:pt x="72" y="67"/>
                    <a:pt x="73" y="67"/>
                  </a:cubicBezTo>
                  <a:cubicBezTo>
                    <a:pt x="74" y="67"/>
                    <a:pt x="75" y="67"/>
                    <a:pt x="75" y="66"/>
                  </a:cubicBezTo>
                  <a:cubicBezTo>
                    <a:pt x="75" y="66"/>
                    <a:pt x="76" y="65"/>
                    <a:pt x="76" y="65"/>
                  </a:cubicBezTo>
                  <a:cubicBezTo>
                    <a:pt x="77" y="65"/>
                    <a:pt x="77" y="65"/>
                    <a:pt x="77" y="64"/>
                  </a:cubicBezTo>
                  <a:cubicBezTo>
                    <a:pt x="77" y="63"/>
                    <a:pt x="78" y="62"/>
                    <a:pt x="78" y="62"/>
                  </a:cubicBezTo>
                  <a:cubicBezTo>
                    <a:pt x="79" y="61"/>
                    <a:pt x="79" y="60"/>
                    <a:pt x="79" y="59"/>
                  </a:cubicBezTo>
                  <a:cubicBezTo>
                    <a:pt x="80" y="59"/>
                    <a:pt x="80" y="59"/>
                    <a:pt x="80" y="58"/>
                  </a:cubicBezTo>
                  <a:cubicBezTo>
                    <a:pt x="80" y="57"/>
                    <a:pt x="81" y="56"/>
                    <a:pt x="81" y="55"/>
                  </a:cubicBezTo>
                  <a:cubicBezTo>
                    <a:pt x="81" y="55"/>
                    <a:pt x="81" y="55"/>
                    <a:pt x="82" y="54"/>
                  </a:cubicBezTo>
                  <a:cubicBezTo>
                    <a:pt x="82" y="54"/>
                    <a:pt x="81" y="53"/>
                    <a:pt x="82" y="51"/>
                  </a:cubicBezTo>
                  <a:cubicBezTo>
                    <a:pt x="83" y="50"/>
                    <a:pt x="82" y="48"/>
                    <a:pt x="82" y="47"/>
                  </a:cubicBezTo>
                  <a:cubicBezTo>
                    <a:pt x="82" y="45"/>
                    <a:pt x="82" y="44"/>
                    <a:pt x="82" y="43"/>
                  </a:cubicBezTo>
                  <a:cubicBezTo>
                    <a:pt x="83" y="43"/>
                    <a:pt x="83" y="43"/>
                    <a:pt x="82" y="42"/>
                  </a:cubicBezTo>
                  <a:cubicBezTo>
                    <a:pt x="82" y="42"/>
                    <a:pt x="82" y="42"/>
                    <a:pt x="83" y="42"/>
                  </a:cubicBezTo>
                  <a:cubicBezTo>
                    <a:pt x="83" y="42"/>
                    <a:pt x="84" y="43"/>
                    <a:pt x="84" y="42"/>
                  </a:cubicBezTo>
                  <a:cubicBezTo>
                    <a:pt x="85" y="42"/>
                    <a:pt x="85" y="40"/>
                    <a:pt x="86" y="39"/>
                  </a:cubicBezTo>
                  <a:cubicBezTo>
                    <a:pt x="87" y="37"/>
                    <a:pt x="88" y="37"/>
                    <a:pt x="88" y="37"/>
                  </a:cubicBezTo>
                  <a:cubicBezTo>
                    <a:pt x="89" y="37"/>
                    <a:pt x="91" y="35"/>
                    <a:pt x="92" y="32"/>
                  </a:cubicBezTo>
                  <a:cubicBezTo>
                    <a:pt x="92" y="30"/>
                    <a:pt x="91" y="27"/>
                    <a:pt x="91" y="26"/>
                  </a:cubicBezTo>
                  <a:cubicBezTo>
                    <a:pt x="91" y="24"/>
                    <a:pt x="90" y="24"/>
                    <a:pt x="89" y="24"/>
                  </a:cubicBezTo>
                  <a:cubicBezTo>
                    <a:pt x="88" y="24"/>
                    <a:pt x="86" y="24"/>
                    <a:pt x="83" y="21"/>
                  </a:cubicBezTo>
                  <a:cubicBezTo>
                    <a:pt x="81" y="18"/>
                    <a:pt x="78" y="19"/>
                    <a:pt x="77" y="19"/>
                  </a:cubicBezTo>
                  <a:cubicBezTo>
                    <a:pt x="75" y="20"/>
                    <a:pt x="73" y="18"/>
                    <a:pt x="72" y="18"/>
                  </a:cubicBezTo>
                  <a:cubicBezTo>
                    <a:pt x="71" y="18"/>
                    <a:pt x="70" y="19"/>
                    <a:pt x="69" y="20"/>
                  </a:cubicBezTo>
                  <a:cubicBezTo>
                    <a:pt x="68" y="20"/>
                    <a:pt x="69" y="18"/>
                    <a:pt x="70" y="17"/>
                  </a:cubicBezTo>
                  <a:cubicBezTo>
                    <a:pt x="70" y="16"/>
                    <a:pt x="66" y="15"/>
                    <a:pt x="64" y="14"/>
                  </a:cubicBezTo>
                  <a:cubicBezTo>
                    <a:pt x="62" y="13"/>
                    <a:pt x="61" y="14"/>
                    <a:pt x="61" y="15"/>
                  </a:cubicBezTo>
                  <a:cubicBezTo>
                    <a:pt x="61" y="17"/>
                    <a:pt x="60" y="15"/>
                    <a:pt x="59" y="16"/>
                  </a:cubicBezTo>
                  <a:cubicBezTo>
                    <a:pt x="58" y="18"/>
                    <a:pt x="57" y="17"/>
                    <a:pt x="58" y="16"/>
                  </a:cubicBezTo>
                  <a:cubicBezTo>
                    <a:pt x="59" y="16"/>
                    <a:pt x="60" y="15"/>
                    <a:pt x="60" y="14"/>
                  </a:cubicBezTo>
                  <a:cubicBezTo>
                    <a:pt x="60" y="13"/>
                    <a:pt x="56" y="12"/>
                    <a:pt x="55" y="12"/>
                  </a:cubicBezTo>
                  <a:cubicBezTo>
                    <a:pt x="54" y="13"/>
                    <a:pt x="55" y="15"/>
                    <a:pt x="54" y="14"/>
                  </a:cubicBezTo>
                  <a:cubicBezTo>
                    <a:pt x="53" y="14"/>
                    <a:pt x="53" y="12"/>
                    <a:pt x="54" y="12"/>
                  </a:cubicBezTo>
                  <a:cubicBezTo>
                    <a:pt x="55" y="12"/>
                    <a:pt x="56" y="11"/>
                    <a:pt x="57" y="9"/>
                  </a:cubicBezTo>
                  <a:cubicBezTo>
                    <a:pt x="57" y="8"/>
                    <a:pt x="56" y="8"/>
                    <a:pt x="55" y="7"/>
                  </a:cubicBezTo>
                  <a:cubicBezTo>
                    <a:pt x="54" y="6"/>
                    <a:pt x="54" y="3"/>
                    <a:pt x="53" y="2"/>
                  </a:cubicBezTo>
                  <a:cubicBezTo>
                    <a:pt x="52" y="3"/>
                    <a:pt x="51" y="5"/>
                    <a:pt x="50" y="6"/>
                  </a:cubicBezTo>
                  <a:cubicBezTo>
                    <a:pt x="50" y="8"/>
                    <a:pt x="49" y="7"/>
                    <a:pt x="48" y="7"/>
                  </a:cubicBezTo>
                  <a:cubicBezTo>
                    <a:pt x="46" y="8"/>
                    <a:pt x="46" y="7"/>
                    <a:pt x="46" y="6"/>
                  </a:cubicBezTo>
                  <a:cubicBezTo>
                    <a:pt x="45" y="6"/>
                    <a:pt x="44" y="6"/>
                    <a:pt x="43" y="6"/>
                  </a:cubicBezTo>
                  <a:cubicBezTo>
                    <a:pt x="42" y="6"/>
                    <a:pt x="43" y="8"/>
                    <a:pt x="42" y="8"/>
                  </a:cubicBezTo>
                  <a:cubicBezTo>
                    <a:pt x="41" y="8"/>
                    <a:pt x="40" y="7"/>
                    <a:pt x="39" y="8"/>
                  </a:cubicBezTo>
                  <a:cubicBezTo>
                    <a:pt x="39" y="8"/>
                    <a:pt x="38" y="8"/>
                    <a:pt x="38" y="8"/>
                  </a:cubicBezTo>
                  <a:cubicBezTo>
                    <a:pt x="38" y="9"/>
                    <a:pt x="37" y="9"/>
                    <a:pt x="36" y="9"/>
                  </a:cubicBezTo>
                  <a:cubicBezTo>
                    <a:pt x="36" y="9"/>
                    <a:pt x="35" y="9"/>
                    <a:pt x="34" y="8"/>
                  </a:cubicBezTo>
                  <a:cubicBezTo>
                    <a:pt x="33" y="7"/>
                    <a:pt x="33" y="4"/>
                    <a:pt x="33" y="4"/>
                  </a:cubicBezTo>
                  <a:cubicBezTo>
                    <a:pt x="34" y="4"/>
                    <a:pt x="34" y="2"/>
                    <a:pt x="33" y="2"/>
                  </a:cubicBezTo>
                  <a:cubicBezTo>
                    <a:pt x="32" y="2"/>
                    <a:pt x="33" y="0"/>
                    <a:pt x="32" y="0"/>
                  </a:cubicBezTo>
                  <a:cubicBezTo>
                    <a:pt x="31" y="0"/>
                    <a:pt x="31" y="1"/>
                    <a:pt x="31" y="1"/>
                  </a:cubicBezTo>
                  <a:cubicBezTo>
                    <a:pt x="30" y="2"/>
                    <a:pt x="29" y="3"/>
                    <a:pt x="28" y="2"/>
                  </a:cubicBezTo>
                  <a:cubicBezTo>
                    <a:pt x="27" y="2"/>
                    <a:pt x="26" y="3"/>
                    <a:pt x="26" y="3"/>
                  </a:cubicBezTo>
                  <a:cubicBezTo>
                    <a:pt x="26" y="4"/>
                    <a:pt x="26" y="4"/>
                    <a:pt x="25" y="3"/>
                  </a:cubicBezTo>
                  <a:cubicBezTo>
                    <a:pt x="25" y="3"/>
                    <a:pt x="24" y="3"/>
                    <a:pt x="23" y="3"/>
                  </a:cubicBezTo>
                  <a:cubicBezTo>
                    <a:pt x="23" y="2"/>
                    <a:pt x="21" y="2"/>
                    <a:pt x="22" y="3"/>
                  </a:cubicBezTo>
                  <a:cubicBezTo>
                    <a:pt x="23" y="3"/>
                    <a:pt x="23" y="4"/>
                    <a:pt x="23" y="5"/>
                  </a:cubicBezTo>
                  <a:cubicBezTo>
                    <a:pt x="23" y="5"/>
                    <a:pt x="23" y="5"/>
                    <a:pt x="23" y="6"/>
                  </a:cubicBezTo>
                  <a:cubicBezTo>
                    <a:pt x="23" y="7"/>
                    <a:pt x="24" y="6"/>
                    <a:pt x="25" y="6"/>
                  </a:cubicBezTo>
                  <a:cubicBezTo>
                    <a:pt x="25" y="6"/>
                    <a:pt x="25" y="7"/>
                    <a:pt x="24" y="7"/>
                  </a:cubicBezTo>
                  <a:cubicBezTo>
                    <a:pt x="24" y="8"/>
                    <a:pt x="23" y="8"/>
                    <a:pt x="23" y="9"/>
                  </a:cubicBezTo>
                  <a:cubicBezTo>
                    <a:pt x="23" y="9"/>
                    <a:pt x="22" y="9"/>
                    <a:pt x="21" y="9"/>
                  </a:cubicBezTo>
                  <a:cubicBezTo>
                    <a:pt x="21" y="10"/>
                    <a:pt x="20" y="11"/>
                    <a:pt x="20" y="10"/>
                  </a:cubicBezTo>
                  <a:cubicBezTo>
                    <a:pt x="19" y="10"/>
                    <a:pt x="19" y="10"/>
                    <a:pt x="19" y="10"/>
                  </a:cubicBezTo>
                  <a:cubicBezTo>
                    <a:pt x="18" y="11"/>
                    <a:pt x="18" y="10"/>
                    <a:pt x="17" y="10"/>
                  </a:cubicBezTo>
                  <a:cubicBezTo>
                    <a:pt x="17" y="9"/>
                    <a:pt x="16" y="8"/>
                    <a:pt x="15" y="8"/>
                  </a:cubicBezTo>
                  <a:cubicBezTo>
                    <a:pt x="15" y="8"/>
                    <a:pt x="14" y="8"/>
                    <a:pt x="13" y="8"/>
                  </a:cubicBezTo>
                  <a:cubicBezTo>
                    <a:pt x="12" y="8"/>
                    <a:pt x="10" y="8"/>
                    <a:pt x="10" y="8"/>
                  </a:cubicBezTo>
                  <a:cubicBezTo>
                    <a:pt x="9" y="9"/>
                    <a:pt x="10" y="10"/>
                    <a:pt x="10" y="10"/>
                  </a:cubicBezTo>
                  <a:cubicBezTo>
                    <a:pt x="11" y="10"/>
                    <a:pt x="12" y="10"/>
                    <a:pt x="11" y="11"/>
                  </a:cubicBezTo>
                  <a:cubicBezTo>
                    <a:pt x="10" y="11"/>
                    <a:pt x="9" y="10"/>
                    <a:pt x="9" y="12"/>
                  </a:cubicBezTo>
                  <a:cubicBezTo>
                    <a:pt x="9" y="13"/>
                    <a:pt x="11" y="14"/>
                    <a:pt x="11" y="16"/>
                  </a:cubicBezTo>
                  <a:cubicBezTo>
                    <a:pt x="10" y="16"/>
                    <a:pt x="10" y="18"/>
                    <a:pt x="10" y="19"/>
                  </a:cubicBezTo>
                  <a:cubicBezTo>
                    <a:pt x="10" y="20"/>
                    <a:pt x="10" y="22"/>
                    <a:pt x="9" y="22"/>
                  </a:cubicBezTo>
                  <a:cubicBezTo>
                    <a:pt x="9" y="22"/>
                    <a:pt x="8" y="21"/>
                    <a:pt x="7" y="22"/>
                  </a:cubicBezTo>
                  <a:cubicBezTo>
                    <a:pt x="6" y="23"/>
                    <a:pt x="5" y="22"/>
                    <a:pt x="4" y="23"/>
                  </a:cubicBezTo>
                  <a:cubicBezTo>
                    <a:pt x="3" y="24"/>
                    <a:pt x="2" y="24"/>
                    <a:pt x="2" y="25"/>
                  </a:cubicBezTo>
                  <a:cubicBezTo>
                    <a:pt x="2" y="25"/>
                    <a:pt x="1" y="26"/>
                    <a:pt x="2" y="27"/>
                  </a:cubicBezTo>
                  <a:cubicBezTo>
                    <a:pt x="2" y="28"/>
                    <a:pt x="1" y="27"/>
                    <a:pt x="1" y="28"/>
                  </a:cubicBezTo>
                  <a:cubicBezTo>
                    <a:pt x="0" y="29"/>
                    <a:pt x="1" y="29"/>
                    <a:pt x="0" y="30"/>
                  </a:cubicBezTo>
                  <a:cubicBezTo>
                    <a:pt x="0" y="30"/>
                    <a:pt x="0" y="31"/>
                    <a:pt x="1" y="32"/>
                  </a:cubicBezTo>
                  <a:cubicBezTo>
                    <a:pt x="1" y="32"/>
                    <a:pt x="2" y="33"/>
                    <a:pt x="2" y="34"/>
                  </a:cubicBezTo>
                  <a:cubicBezTo>
                    <a:pt x="2" y="34"/>
                    <a:pt x="2" y="34"/>
                    <a:pt x="3" y="34"/>
                  </a:cubicBezTo>
                  <a:cubicBezTo>
                    <a:pt x="4" y="34"/>
                    <a:pt x="3" y="36"/>
                    <a:pt x="4" y="36"/>
                  </a:cubicBezTo>
                  <a:cubicBezTo>
                    <a:pt x="5" y="36"/>
                    <a:pt x="6" y="36"/>
                    <a:pt x="7" y="35"/>
                  </a:cubicBezTo>
                  <a:cubicBezTo>
                    <a:pt x="7" y="35"/>
                    <a:pt x="8" y="34"/>
                    <a:pt x="8" y="35"/>
                  </a:cubicBezTo>
                  <a:cubicBezTo>
                    <a:pt x="8" y="36"/>
                    <a:pt x="8" y="38"/>
                    <a:pt x="8" y="38"/>
                  </a:cubicBezTo>
                  <a:cubicBezTo>
                    <a:pt x="9" y="38"/>
                    <a:pt x="11" y="38"/>
                    <a:pt x="11" y="38"/>
                  </a:cubicBezTo>
                  <a:cubicBezTo>
                    <a:pt x="12" y="39"/>
                    <a:pt x="13" y="38"/>
                    <a:pt x="13" y="38"/>
                  </a:cubicBezTo>
                  <a:cubicBezTo>
                    <a:pt x="14" y="37"/>
                    <a:pt x="14" y="37"/>
                    <a:pt x="15" y="37"/>
                  </a:cubicBezTo>
                  <a:cubicBezTo>
                    <a:pt x="16" y="36"/>
                    <a:pt x="17" y="36"/>
                    <a:pt x="18" y="36"/>
                  </a:cubicBezTo>
                  <a:cubicBezTo>
                    <a:pt x="19" y="36"/>
                    <a:pt x="20" y="35"/>
                    <a:pt x="20" y="36"/>
                  </a:cubicBezTo>
                  <a:cubicBezTo>
                    <a:pt x="20" y="36"/>
                    <a:pt x="20" y="39"/>
                    <a:pt x="21" y="40"/>
                  </a:cubicBezTo>
                  <a:cubicBezTo>
                    <a:pt x="22" y="41"/>
                    <a:pt x="23" y="42"/>
                    <a:pt x="24" y="42"/>
                  </a:cubicBezTo>
                  <a:cubicBezTo>
                    <a:pt x="25" y="42"/>
                    <a:pt x="25" y="42"/>
                    <a:pt x="25" y="42"/>
                  </a:cubicBezTo>
                  <a:cubicBezTo>
                    <a:pt x="26" y="42"/>
                    <a:pt x="26" y="43"/>
                    <a:pt x="26" y="43"/>
                  </a:cubicBezTo>
                  <a:cubicBezTo>
                    <a:pt x="27" y="43"/>
                    <a:pt x="28" y="43"/>
                    <a:pt x="28" y="44"/>
                  </a:cubicBezTo>
                  <a:cubicBezTo>
                    <a:pt x="28" y="45"/>
                    <a:pt x="30" y="44"/>
                    <a:pt x="31" y="44"/>
                  </a:cubicBezTo>
                  <a:cubicBezTo>
                    <a:pt x="31" y="45"/>
                    <a:pt x="32" y="45"/>
                    <a:pt x="32" y="46"/>
                  </a:cubicBezTo>
                  <a:cubicBezTo>
                    <a:pt x="32" y="47"/>
                    <a:pt x="33" y="47"/>
                    <a:pt x="32" y="48"/>
                  </a:cubicBezTo>
                  <a:cubicBezTo>
                    <a:pt x="31" y="48"/>
                    <a:pt x="32" y="49"/>
                    <a:pt x="32" y="50"/>
                  </a:cubicBezTo>
                  <a:cubicBezTo>
                    <a:pt x="32" y="51"/>
                    <a:pt x="33" y="51"/>
                    <a:pt x="35" y="51"/>
                  </a:cubicBezTo>
                  <a:cubicBezTo>
                    <a:pt x="36" y="51"/>
                    <a:pt x="37" y="51"/>
                    <a:pt x="37" y="52"/>
                  </a:cubicBezTo>
                  <a:cubicBezTo>
                    <a:pt x="37" y="53"/>
                    <a:pt x="38" y="53"/>
                    <a:pt x="38" y="54"/>
                  </a:cubicBezTo>
                  <a:cubicBezTo>
                    <a:pt x="39" y="55"/>
                    <a:pt x="38" y="57"/>
                    <a:pt x="38" y="57"/>
                  </a:cubicBezTo>
                  <a:cubicBezTo>
                    <a:pt x="38" y="58"/>
                    <a:pt x="38" y="59"/>
                    <a:pt x="37" y="59"/>
                  </a:cubicBezTo>
                  <a:cubicBezTo>
                    <a:pt x="38" y="60"/>
                    <a:pt x="38" y="60"/>
                    <a:pt x="37" y="60"/>
                  </a:cubicBezTo>
                  <a:cubicBezTo>
                    <a:pt x="37" y="61"/>
                    <a:pt x="38" y="62"/>
                    <a:pt x="38" y="63"/>
                  </a:cubicBezTo>
                  <a:cubicBezTo>
                    <a:pt x="37" y="65"/>
                    <a:pt x="37" y="65"/>
                    <a:pt x="39" y="65"/>
                  </a:cubicBezTo>
                  <a:cubicBezTo>
                    <a:pt x="40" y="65"/>
                    <a:pt x="40" y="65"/>
                    <a:pt x="41" y="65"/>
                  </a:cubicBezTo>
                  <a:cubicBezTo>
                    <a:pt x="41" y="65"/>
                    <a:pt x="42" y="66"/>
                    <a:pt x="43" y="67"/>
                  </a:cubicBezTo>
                  <a:cubicBezTo>
                    <a:pt x="43" y="68"/>
                    <a:pt x="43" y="70"/>
                    <a:pt x="44" y="70"/>
                  </a:cubicBezTo>
                  <a:cubicBezTo>
                    <a:pt x="44" y="70"/>
                    <a:pt x="45" y="69"/>
                    <a:pt x="46" y="69"/>
                  </a:cubicBezTo>
                  <a:cubicBezTo>
                    <a:pt x="46" y="70"/>
                    <a:pt x="45" y="72"/>
                    <a:pt x="45" y="73"/>
                  </a:cubicBezTo>
                  <a:cubicBezTo>
                    <a:pt x="46" y="73"/>
                    <a:pt x="47" y="73"/>
                    <a:pt x="47" y="74"/>
                  </a:cubicBezTo>
                  <a:cubicBezTo>
                    <a:pt x="47" y="74"/>
                    <a:pt x="48" y="77"/>
                    <a:pt x="47" y="77"/>
                  </a:cubicBezTo>
                  <a:cubicBezTo>
                    <a:pt x="47" y="78"/>
                    <a:pt x="45" y="78"/>
                    <a:pt x="44" y="79"/>
                  </a:cubicBezTo>
                  <a:cubicBezTo>
                    <a:pt x="44" y="79"/>
                    <a:pt x="41" y="81"/>
                    <a:pt x="40" y="83"/>
                  </a:cubicBezTo>
                  <a:cubicBezTo>
                    <a:pt x="40" y="84"/>
                    <a:pt x="39" y="85"/>
                    <a:pt x="38" y="85"/>
                  </a:cubicBezTo>
                  <a:cubicBezTo>
                    <a:pt x="39" y="85"/>
                    <a:pt x="39" y="85"/>
                    <a:pt x="39" y="85"/>
                  </a:cubicBezTo>
                  <a:cubicBezTo>
                    <a:pt x="40" y="85"/>
                    <a:pt x="40" y="85"/>
                    <a:pt x="41" y="86"/>
                  </a:cubicBezTo>
                  <a:cubicBezTo>
                    <a:pt x="42" y="87"/>
                    <a:pt x="42" y="88"/>
                    <a:pt x="42" y="88"/>
                  </a:cubicBezTo>
                  <a:cubicBezTo>
                    <a:pt x="42" y="88"/>
                    <a:pt x="43" y="86"/>
                    <a:pt x="43" y="87"/>
                  </a:cubicBezTo>
                  <a:cubicBezTo>
                    <a:pt x="44" y="88"/>
                    <a:pt x="46" y="89"/>
                    <a:pt x="46" y="89"/>
                  </a:cubicBezTo>
                  <a:cubicBezTo>
                    <a:pt x="46" y="90"/>
                    <a:pt x="48" y="90"/>
                    <a:pt x="48" y="91"/>
                  </a:cubicBezTo>
                  <a:cubicBezTo>
                    <a:pt x="48" y="92"/>
                    <a:pt x="47" y="93"/>
                    <a:pt x="48" y="95"/>
                  </a:cubicBezTo>
                  <a:cubicBezTo>
                    <a:pt x="48" y="94"/>
                    <a:pt x="48" y="94"/>
                    <a:pt x="49" y="9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9" name="Freeform 286">
              <a:extLst>
                <a:ext uri="{FF2B5EF4-FFF2-40B4-BE49-F238E27FC236}">
                  <a16:creationId xmlns:a16="http://schemas.microsoft.com/office/drawing/2014/main" id="{245A2F57-121A-43FA-946F-2F780309462B}"/>
                </a:ext>
              </a:extLst>
            </p:cNvPr>
            <p:cNvSpPr>
              <a:spLocks/>
            </p:cNvSpPr>
            <p:nvPr/>
          </p:nvSpPr>
          <p:spPr bwMode="auto">
            <a:xfrm>
              <a:off x="-4019550" y="2493963"/>
              <a:ext cx="42862" cy="47625"/>
            </a:xfrm>
            <a:custGeom>
              <a:avLst/>
              <a:gdLst>
                <a:gd name="T0" fmla="*/ 12 w 12"/>
                <a:gd name="T1" fmla="*/ 6 h 13"/>
                <a:gd name="T2" fmla="*/ 10 w 12"/>
                <a:gd name="T3" fmla="*/ 4 h 13"/>
                <a:gd name="T4" fmla="*/ 7 w 12"/>
                <a:gd name="T5" fmla="*/ 2 h 13"/>
                <a:gd name="T6" fmla="*/ 6 w 12"/>
                <a:gd name="T7" fmla="*/ 3 h 13"/>
                <a:gd name="T8" fmla="*/ 5 w 12"/>
                <a:gd name="T9" fmla="*/ 1 h 13"/>
                <a:gd name="T10" fmla="*/ 3 w 12"/>
                <a:gd name="T11" fmla="*/ 0 h 13"/>
                <a:gd name="T12" fmla="*/ 2 w 12"/>
                <a:gd name="T13" fmla="*/ 0 h 13"/>
                <a:gd name="T14" fmla="*/ 2 w 12"/>
                <a:gd name="T15" fmla="*/ 2 h 13"/>
                <a:gd name="T16" fmla="*/ 1 w 12"/>
                <a:gd name="T17" fmla="*/ 6 h 13"/>
                <a:gd name="T18" fmla="*/ 0 w 12"/>
                <a:gd name="T19" fmla="*/ 9 h 13"/>
                <a:gd name="T20" fmla="*/ 1 w 12"/>
                <a:gd name="T21" fmla="*/ 10 h 13"/>
                <a:gd name="T22" fmla="*/ 1 w 12"/>
                <a:gd name="T23" fmla="*/ 11 h 13"/>
                <a:gd name="T24" fmla="*/ 2 w 12"/>
                <a:gd name="T25" fmla="*/ 11 h 13"/>
                <a:gd name="T26" fmla="*/ 5 w 12"/>
                <a:gd name="T27" fmla="*/ 12 h 13"/>
                <a:gd name="T28" fmla="*/ 7 w 12"/>
                <a:gd name="T29" fmla="*/ 12 h 13"/>
                <a:gd name="T30" fmla="*/ 10 w 12"/>
                <a:gd name="T31" fmla="*/ 12 h 13"/>
                <a:gd name="T32" fmla="*/ 12 w 12"/>
                <a:gd name="T33" fmla="*/ 10 h 13"/>
                <a:gd name="T34" fmla="*/ 12 w 12"/>
                <a:gd name="T35" fmla="*/ 6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 h="13">
                  <a:moveTo>
                    <a:pt x="12" y="6"/>
                  </a:moveTo>
                  <a:cubicBezTo>
                    <a:pt x="12" y="5"/>
                    <a:pt x="10" y="5"/>
                    <a:pt x="10" y="4"/>
                  </a:cubicBezTo>
                  <a:cubicBezTo>
                    <a:pt x="10" y="4"/>
                    <a:pt x="8" y="3"/>
                    <a:pt x="7" y="2"/>
                  </a:cubicBezTo>
                  <a:cubicBezTo>
                    <a:pt x="7" y="1"/>
                    <a:pt x="6" y="3"/>
                    <a:pt x="6" y="3"/>
                  </a:cubicBezTo>
                  <a:cubicBezTo>
                    <a:pt x="6" y="3"/>
                    <a:pt x="6" y="2"/>
                    <a:pt x="5" y="1"/>
                  </a:cubicBezTo>
                  <a:cubicBezTo>
                    <a:pt x="4" y="0"/>
                    <a:pt x="4" y="0"/>
                    <a:pt x="3" y="0"/>
                  </a:cubicBezTo>
                  <a:cubicBezTo>
                    <a:pt x="3" y="0"/>
                    <a:pt x="3" y="0"/>
                    <a:pt x="2" y="0"/>
                  </a:cubicBezTo>
                  <a:cubicBezTo>
                    <a:pt x="2" y="1"/>
                    <a:pt x="2" y="1"/>
                    <a:pt x="2" y="2"/>
                  </a:cubicBezTo>
                  <a:cubicBezTo>
                    <a:pt x="2" y="3"/>
                    <a:pt x="1" y="4"/>
                    <a:pt x="1" y="6"/>
                  </a:cubicBezTo>
                  <a:cubicBezTo>
                    <a:pt x="1" y="7"/>
                    <a:pt x="0" y="7"/>
                    <a:pt x="0" y="9"/>
                  </a:cubicBezTo>
                  <a:cubicBezTo>
                    <a:pt x="0" y="10"/>
                    <a:pt x="1" y="10"/>
                    <a:pt x="1" y="10"/>
                  </a:cubicBezTo>
                  <a:cubicBezTo>
                    <a:pt x="1" y="10"/>
                    <a:pt x="1" y="11"/>
                    <a:pt x="1" y="11"/>
                  </a:cubicBezTo>
                  <a:cubicBezTo>
                    <a:pt x="1" y="11"/>
                    <a:pt x="1" y="11"/>
                    <a:pt x="2" y="11"/>
                  </a:cubicBezTo>
                  <a:cubicBezTo>
                    <a:pt x="3" y="11"/>
                    <a:pt x="4" y="12"/>
                    <a:pt x="5" y="12"/>
                  </a:cubicBezTo>
                  <a:cubicBezTo>
                    <a:pt x="6" y="13"/>
                    <a:pt x="5" y="12"/>
                    <a:pt x="7" y="12"/>
                  </a:cubicBezTo>
                  <a:cubicBezTo>
                    <a:pt x="8" y="12"/>
                    <a:pt x="9" y="12"/>
                    <a:pt x="10" y="12"/>
                  </a:cubicBezTo>
                  <a:cubicBezTo>
                    <a:pt x="11" y="11"/>
                    <a:pt x="11" y="10"/>
                    <a:pt x="12" y="10"/>
                  </a:cubicBezTo>
                  <a:cubicBezTo>
                    <a:pt x="11" y="8"/>
                    <a:pt x="12" y="7"/>
                    <a:pt x="12"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90" name="Freeform 287">
              <a:extLst>
                <a:ext uri="{FF2B5EF4-FFF2-40B4-BE49-F238E27FC236}">
                  <a16:creationId xmlns:a16="http://schemas.microsoft.com/office/drawing/2014/main" id="{38F31E80-A4D9-4CA0-8340-34315D9BD912}"/>
                </a:ext>
              </a:extLst>
            </p:cNvPr>
            <p:cNvSpPr>
              <a:spLocks noEditPoints="1"/>
            </p:cNvSpPr>
            <p:nvPr/>
          </p:nvSpPr>
          <p:spPr bwMode="auto">
            <a:xfrm>
              <a:off x="-4149725" y="2419350"/>
              <a:ext cx="173037" cy="334963"/>
            </a:xfrm>
            <a:custGeom>
              <a:avLst/>
              <a:gdLst>
                <a:gd name="T0" fmla="*/ 14 w 48"/>
                <a:gd name="T1" fmla="*/ 88 h 93"/>
                <a:gd name="T2" fmla="*/ 13 w 48"/>
                <a:gd name="T3" fmla="*/ 86 h 93"/>
                <a:gd name="T4" fmla="*/ 12 w 48"/>
                <a:gd name="T5" fmla="*/ 92 h 93"/>
                <a:gd name="T6" fmla="*/ 17 w 48"/>
                <a:gd name="T7" fmla="*/ 92 h 93"/>
                <a:gd name="T8" fmla="*/ 18 w 48"/>
                <a:gd name="T9" fmla="*/ 91 h 93"/>
                <a:gd name="T10" fmla="*/ 45 w 48"/>
                <a:gd name="T11" fmla="*/ 9 h 93"/>
                <a:gd name="T12" fmla="*/ 44 w 48"/>
                <a:gd name="T13" fmla="*/ 13 h 93"/>
                <a:gd name="T14" fmla="*/ 40 w 48"/>
                <a:gd name="T15" fmla="*/ 14 h 93"/>
                <a:gd name="T16" fmla="*/ 36 w 48"/>
                <a:gd name="T17" fmla="*/ 14 h 93"/>
                <a:gd name="T18" fmla="*/ 39 w 48"/>
                <a:gd name="T19" fmla="*/ 9 h 93"/>
                <a:gd name="T20" fmla="*/ 32 w 48"/>
                <a:gd name="T21" fmla="*/ 6 h 93"/>
                <a:gd name="T22" fmla="*/ 26 w 48"/>
                <a:gd name="T23" fmla="*/ 1 h 93"/>
                <a:gd name="T24" fmla="*/ 22 w 48"/>
                <a:gd name="T25" fmla="*/ 2 h 93"/>
                <a:gd name="T26" fmla="*/ 17 w 48"/>
                <a:gd name="T27" fmla="*/ 1 h 93"/>
                <a:gd name="T28" fmla="*/ 15 w 48"/>
                <a:gd name="T29" fmla="*/ 5 h 93"/>
                <a:gd name="T30" fmla="*/ 12 w 48"/>
                <a:gd name="T31" fmla="*/ 9 h 93"/>
                <a:gd name="T32" fmla="*/ 13 w 48"/>
                <a:gd name="T33" fmla="*/ 13 h 93"/>
                <a:gd name="T34" fmla="*/ 11 w 48"/>
                <a:gd name="T35" fmla="*/ 16 h 93"/>
                <a:gd name="T36" fmla="*/ 9 w 48"/>
                <a:gd name="T37" fmla="*/ 19 h 93"/>
                <a:gd name="T38" fmla="*/ 8 w 48"/>
                <a:gd name="T39" fmla="*/ 24 h 93"/>
                <a:gd name="T40" fmla="*/ 9 w 48"/>
                <a:gd name="T41" fmla="*/ 28 h 93"/>
                <a:gd name="T42" fmla="*/ 9 w 48"/>
                <a:gd name="T43" fmla="*/ 32 h 93"/>
                <a:gd name="T44" fmla="*/ 8 w 48"/>
                <a:gd name="T45" fmla="*/ 37 h 93"/>
                <a:gd name="T46" fmla="*/ 6 w 48"/>
                <a:gd name="T47" fmla="*/ 42 h 93"/>
                <a:gd name="T48" fmla="*/ 6 w 48"/>
                <a:gd name="T49" fmla="*/ 45 h 93"/>
                <a:gd name="T50" fmla="*/ 5 w 48"/>
                <a:gd name="T51" fmla="*/ 48 h 93"/>
                <a:gd name="T52" fmla="*/ 5 w 48"/>
                <a:gd name="T53" fmla="*/ 51 h 93"/>
                <a:gd name="T54" fmla="*/ 4 w 48"/>
                <a:gd name="T55" fmla="*/ 56 h 93"/>
                <a:gd name="T56" fmla="*/ 5 w 48"/>
                <a:gd name="T57" fmla="*/ 59 h 93"/>
                <a:gd name="T58" fmla="*/ 6 w 48"/>
                <a:gd name="T59" fmla="*/ 61 h 93"/>
                <a:gd name="T60" fmla="*/ 5 w 48"/>
                <a:gd name="T61" fmla="*/ 63 h 93"/>
                <a:gd name="T62" fmla="*/ 5 w 48"/>
                <a:gd name="T63" fmla="*/ 67 h 93"/>
                <a:gd name="T64" fmla="*/ 3 w 48"/>
                <a:gd name="T65" fmla="*/ 70 h 93"/>
                <a:gd name="T66" fmla="*/ 2 w 48"/>
                <a:gd name="T67" fmla="*/ 73 h 93"/>
                <a:gd name="T68" fmla="*/ 1 w 48"/>
                <a:gd name="T69" fmla="*/ 77 h 93"/>
                <a:gd name="T70" fmla="*/ 4 w 48"/>
                <a:gd name="T71" fmla="*/ 79 h 93"/>
                <a:gd name="T72" fmla="*/ 5 w 48"/>
                <a:gd name="T73" fmla="*/ 83 h 93"/>
                <a:gd name="T74" fmla="*/ 10 w 48"/>
                <a:gd name="T75" fmla="*/ 83 h 93"/>
                <a:gd name="T76" fmla="*/ 11 w 48"/>
                <a:gd name="T77" fmla="*/ 81 h 93"/>
                <a:gd name="T78" fmla="*/ 11 w 48"/>
                <a:gd name="T79" fmla="*/ 77 h 93"/>
                <a:gd name="T80" fmla="*/ 14 w 48"/>
                <a:gd name="T81" fmla="*/ 75 h 93"/>
                <a:gd name="T82" fmla="*/ 18 w 48"/>
                <a:gd name="T83" fmla="*/ 70 h 93"/>
                <a:gd name="T84" fmla="*/ 17 w 48"/>
                <a:gd name="T85" fmla="*/ 67 h 93"/>
                <a:gd name="T86" fmla="*/ 19 w 48"/>
                <a:gd name="T87" fmla="*/ 61 h 93"/>
                <a:gd name="T88" fmla="*/ 20 w 48"/>
                <a:gd name="T89" fmla="*/ 59 h 93"/>
                <a:gd name="T90" fmla="*/ 21 w 48"/>
                <a:gd name="T91" fmla="*/ 55 h 93"/>
                <a:gd name="T92" fmla="*/ 23 w 48"/>
                <a:gd name="T93" fmla="*/ 55 h 93"/>
                <a:gd name="T94" fmla="*/ 22 w 48"/>
                <a:gd name="T95" fmla="*/ 54 h 93"/>
                <a:gd name="T96" fmla="*/ 21 w 48"/>
                <a:gd name="T97" fmla="*/ 52 h 93"/>
                <a:gd name="T98" fmla="*/ 24 w 48"/>
                <a:gd name="T99" fmla="*/ 50 h 93"/>
                <a:gd name="T100" fmla="*/ 27 w 48"/>
                <a:gd name="T101" fmla="*/ 47 h 93"/>
                <a:gd name="T102" fmla="*/ 28 w 48"/>
                <a:gd name="T103" fmla="*/ 44 h 93"/>
                <a:gd name="T104" fmla="*/ 38 w 48"/>
                <a:gd name="T105" fmla="*/ 42 h 93"/>
                <a:gd name="T106" fmla="*/ 39 w 48"/>
                <a:gd name="T107" fmla="*/ 37 h 93"/>
                <a:gd name="T108" fmla="*/ 38 w 48"/>
                <a:gd name="T109" fmla="*/ 34 h 93"/>
                <a:gd name="T110" fmla="*/ 37 w 48"/>
                <a:gd name="T111" fmla="*/ 32 h 93"/>
                <a:gd name="T112" fmla="*/ 36 w 48"/>
                <a:gd name="T113" fmla="*/ 30 h 93"/>
                <a:gd name="T114" fmla="*/ 38 w 48"/>
                <a:gd name="T115" fmla="*/ 23 h 93"/>
                <a:gd name="T116" fmla="*/ 44 w 48"/>
                <a:gd name="T117" fmla="*/ 15 h 93"/>
                <a:gd name="T118" fmla="*/ 47 w 48"/>
                <a:gd name="T119" fmla="*/ 1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8" h="93">
                  <a:moveTo>
                    <a:pt x="18" y="91"/>
                  </a:moveTo>
                  <a:cubicBezTo>
                    <a:pt x="17" y="91"/>
                    <a:pt x="15" y="88"/>
                    <a:pt x="14" y="88"/>
                  </a:cubicBezTo>
                  <a:cubicBezTo>
                    <a:pt x="13" y="87"/>
                    <a:pt x="14" y="87"/>
                    <a:pt x="13" y="87"/>
                  </a:cubicBezTo>
                  <a:cubicBezTo>
                    <a:pt x="12" y="87"/>
                    <a:pt x="12" y="86"/>
                    <a:pt x="13" y="86"/>
                  </a:cubicBezTo>
                  <a:cubicBezTo>
                    <a:pt x="13" y="86"/>
                    <a:pt x="13" y="85"/>
                    <a:pt x="12" y="85"/>
                  </a:cubicBezTo>
                  <a:cubicBezTo>
                    <a:pt x="12" y="86"/>
                    <a:pt x="12" y="92"/>
                    <a:pt x="12" y="92"/>
                  </a:cubicBezTo>
                  <a:cubicBezTo>
                    <a:pt x="12" y="92"/>
                    <a:pt x="15" y="92"/>
                    <a:pt x="16" y="92"/>
                  </a:cubicBezTo>
                  <a:cubicBezTo>
                    <a:pt x="16" y="92"/>
                    <a:pt x="17" y="93"/>
                    <a:pt x="17" y="92"/>
                  </a:cubicBezTo>
                  <a:cubicBezTo>
                    <a:pt x="18" y="92"/>
                    <a:pt x="19" y="92"/>
                    <a:pt x="20" y="92"/>
                  </a:cubicBezTo>
                  <a:cubicBezTo>
                    <a:pt x="21" y="91"/>
                    <a:pt x="20" y="91"/>
                    <a:pt x="18" y="91"/>
                  </a:cubicBezTo>
                  <a:close/>
                  <a:moveTo>
                    <a:pt x="47" y="10"/>
                  </a:moveTo>
                  <a:cubicBezTo>
                    <a:pt x="47" y="9"/>
                    <a:pt x="46" y="9"/>
                    <a:pt x="45" y="9"/>
                  </a:cubicBezTo>
                  <a:cubicBezTo>
                    <a:pt x="45" y="9"/>
                    <a:pt x="45" y="10"/>
                    <a:pt x="45" y="10"/>
                  </a:cubicBezTo>
                  <a:cubicBezTo>
                    <a:pt x="46" y="11"/>
                    <a:pt x="45" y="13"/>
                    <a:pt x="44" y="13"/>
                  </a:cubicBezTo>
                  <a:cubicBezTo>
                    <a:pt x="43" y="13"/>
                    <a:pt x="43" y="14"/>
                    <a:pt x="42" y="14"/>
                  </a:cubicBezTo>
                  <a:cubicBezTo>
                    <a:pt x="42" y="14"/>
                    <a:pt x="41" y="15"/>
                    <a:pt x="40" y="14"/>
                  </a:cubicBezTo>
                  <a:cubicBezTo>
                    <a:pt x="40" y="14"/>
                    <a:pt x="39" y="15"/>
                    <a:pt x="38" y="14"/>
                  </a:cubicBezTo>
                  <a:cubicBezTo>
                    <a:pt x="38" y="14"/>
                    <a:pt x="36" y="14"/>
                    <a:pt x="36" y="14"/>
                  </a:cubicBezTo>
                  <a:cubicBezTo>
                    <a:pt x="36" y="13"/>
                    <a:pt x="37" y="13"/>
                    <a:pt x="37" y="12"/>
                  </a:cubicBezTo>
                  <a:cubicBezTo>
                    <a:pt x="37" y="11"/>
                    <a:pt x="39" y="10"/>
                    <a:pt x="39" y="9"/>
                  </a:cubicBezTo>
                  <a:cubicBezTo>
                    <a:pt x="38" y="9"/>
                    <a:pt x="35" y="7"/>
                    <a:pt x="34" y="7"/>
                  </a:cubicBezTo>
                  <a:cubicBezTo>
                    <a:pt x="34" y="6"/>
                    <a:pt x="33" y="6"/>
                    <a:pt x="32" y="6"/>
                  </a:cubicBezTo>
                  <a:cubicBezTo>
                    <a:pt x="30" y="5"/>
                    <a:pt x="30" y="5"/>
                    <a:pt x="29" y="4"/>
                  </a:cubicBezTo>
                  <a:cubicBezTo>
                    <a:pt x="28" y="3"/>
                    <a:pt x="26" y="2"/>
                    <a:pt x="26" y="1"/>
                  </a:cubicBezTo>
                  <a:cubicBezTo>
                    <a:pt x="25" y="1"/>
                    <a:pt x="24" y="0"/>
                    <a:pt x="24" y="1"/>
                  </a:cubicBezTo>
                  <a:cubicBezTo>
                    <a:pt x="23" y="1"/>
                    <a:pt x="23" y="3"/>
                    <a:pt x="22" y="2"/>
                  </a:cubicBezTo>
                  <a:cubicBezTo>
                    <a:pt x="22" y="1"/>
                    <a:pt x="21" y="1"/>
                    <a:pt x="19" y="1"/>
                  </a:cubicBezTo>
                  <a:cubicBezTo>
                    <a:pt x="18" y="1"/>
                    <a:pt x="19" y="0"/>
                    <a:pt x="17" y="1"/>
                  </a:cubicBezTo>
                  <a:cubicBezTo>
                    <a:pt x="17" y="2"/>
                    <a:pt x="16" y="2"/>
                    <a:pt x="16" y="2"/>
                  </a:cubicBezTo>
                  <a:cubicBezTo>
                    <a:pt x="16" y="4"/>
                    <a:pt x="15" y="5"/>
                    <a:pt x="15" y="5"/>
                  </a:cubicBezTo>
                  <a:cubicBezTo>
                    <a:pt x="15" y="6"/>
                    <a:pt x="13" y="7"/>
                    <a:pt x="13" y="7"/>
                  </a:cubicBezTo>
                  <a:cubicBezTo>
                    <a:pt x="13" y="8"/>
                    <a:pt x="13" y="9"/>
                    <a:pt x="12" y="9"/>
                  </a:cubicBezTo>
                  <a:cubicBezTo>
                    <a:pt x="12" y="9"/>
                    <a:pt x="13" y="11"/>
                    <a:pt x="13" y="11"/>
                  </a:cubicBezTo>
                  <a:cubicBezTo>
                    <a:pt x="12" y="12"/>
                    <a:pt x="13" y="13"/>
                    <a:pt x="13" y="13"/>
                  </a:cubicBezTo>
                  <a:cubicBezTo>
                    <a:pt x="12" y="13"/>
                    <a:pt x="11" y="14"/>
                    <a:pt x="11" y="14"/>
                  </a:cubicBezTo>
                  <a:cubicBezTo>
                    <a:pt x="11" y="15"/>
                    <a:pt x="11" y="16"/>
                    <a:pt x="11" y="16"/>
                  </a:cubicBezTo>
                  <a:cubicBezTo>
                    <a:pt x="10" y="16"/>
                    <a:pt x="10" y="17"/>
                    <a:pt x="10" y="18"/>
                  </a:cubicBezTo>
                  <a:cubicBezTo>
                    <a:pt x="10" y="19"/>
                    <a:pt x="9" y="18"/>
                    <a:pt x="9" y="19"/>
                  </a:cubicBezTo>
                  <a:cubicBezTo>
                    <a:pt x="9" y="20"/>
                    <a:pt x="10" y="22"/>
                    <a:pt x="9" y="22"/>
                  </a:cubicBezTo>
                  <a:cubicBezTo>
                    <a:pt x="8" y="22"/>
                    <a:pt x="8" y="24"/>
                    <a:pt x="8" y="24"/>
                  </a:cubicBezTo>
                  <a:cubicBezTo>
                    <a:pt x="8" y="24"/>
                    <a:pt x="7" y="25"/>
                    <a:pt x="8" y="26"/>
                  </a:cubicBezTo>
                  <a:cubicBezTo>
                    <a:pt x="9" y="27"/>
                    <a:pt x="9" y="28"/>
                    <a:pt x="9" y="28"/>
                  </a:cubicBezTo>
                  <a:cubicBezTo>
                    <a:pt x="9" y="29"/>
                    <a:pt x="10" y="30"/>
                    <a:pt x="9" y="30"/>
                  </a:cubicBezTo>
                  <a:cubicBezTo>
                    <a:pt x="9" y="31"/>
                    <a:pt x="9" y="32"/>
                    <a:pt x="9" y="32"/>
                  </a:cubicBezTo>
                  <a:cubicBezTo>
                    <a:pt x="8" y="33"/>
                    <a:pt x="9" y="34"/>
                    <a:pt x="8" y="34"/>
                  </a:cubicBezTo>
                  <a:cubicBezTo>
                    <a:pt x="7" y="34"/>
                    <a:pt x="8" y="37"/>
                    <a:pt x="8" y="37"/>
                  </a:cubicBezTo>
                  <a:cubicBezTo>
                    <a:pt x="7" y="37"/>
                    <a:pt x="6" y="38"/>
                    <a:pt x="6" y="39"/>
                  </a:cubicBezTo>
                  <a:cubicBezTo>
                    <a:pt x="6" y="41"/>
                    <a:pt x="6" y="42"/>
                    <a:pt x="6" y="42"/>
                  </a:cubicBezTo>
                  <a:cubicBezTo>
                    <a:pt x="6" y="43"/>
                    <a:pt x="7" y="43"/>
                    <a:pt x="7" y="44"/>
                  </a:cubicBezTo>
                  <a:cubicBezTo>
                    <a:pt x="7" y="45"/>
                    <a:pt x="6" y="44"/>
                    <a:pt x="6" y="45"/>
                  </a:cubicBezTo>
                  <a:cubicBezTo>
                    <a:pt x="5" y="45"/>
                    <a:pt x="6" y="46"/>
                    <a:pt x="5" y="46"/>
                  </a:cubicBezTo>
                  <a:cubicBezTo>
                    <a:pt x="5" y="46"/>
                    <a:pt x="5" y="47"/>
                    <a:pt x="5" y="48"/>
                  </a:cubicBezTo>
                  <a:cubicBezTo>
                    <a:pt x="5" y="49"/>
                    <a:pt x="4" y="49"/>
                    <a:pt x="4" y="49"/>
                  </a:cubicBezTo>
                  <a:cubicBezTo>
                    <a:pt x="4" y="50"/>
                    <a:pt x="5" y="50"/>
                    <a:pt x="5" y="51"/>
                  </a:cubicBezTo>
                  <a:cubicBezTo>
                    <a:pt x="5" y="52"/>
                    <a:pt x="5" y="53"/>
                    <a:pt x="4" y="53"/>
                  </a:cubicBezTo>
                  <a:cubicBezTo>
                    <a:pt x="4" y="54"/>
                    <a:pt x="4" y="56"/>
                    <a:pt x="4" y="56"/>
                  </a:cubicBezTo>
                  <a:cubicBezTo>
                    <a:pt x="5" y="56"/>
                    <a:pt x="5" y="57"/>
                    <a:pt x="4" y="57"/>
                  </a:cubicBezTo>
                  <a:cubicBezTo>
                    <a:pt x="4" y="58"/>
                    <a:pt x="5" y="58"/>
                    <a:pt x="5" y="59"/>
                  </a:cubicBezTo>
                  <a:cubicBezTo>
                    <a:pt x="4" y="59"/>
                    <a:pt x="5" y="60"/>
                    <a:pt x="5" y="60"/>
                  </a:cubicBezTo>
                  <a:cubicBezTo>
                    <a:pt x="6" y="60"/>
                    <a:pt x="7" y="61"/>
                    <a:pt x="6" y="61"/>
                  </a:cubicBezTo>
                  <a:cubicBezTo>
                    <a:pt x="5" y="61"/>
                    <a:pt x="4" y="61"/>
                    <a:pt x="5" y="61"/>
                  </a:cubicBezTo>
                  <a:cubicBezTo>
                    <a:pt x="5" y="62"/>
                    <a:pt x="6" y="63"/>
                    <a:pt x="5" y="63"/>
                  </a:cubicBezTo>
                  <a:cubicBezTo>
                    <a:pt x="4" y="63"/>
                    <a:pt x="5" y="64"/>
                    <a:pt x="5" y="65"/>
                  </a:cubicBezTo>
                  <a:cubicBezTo>
                    <a:pt x="5" y="66"/>
                    <a:pt x="5" y="66"/>
                    <a:pt x="5" y="67"/>
                  </a:cubicBezTo>
                  <a:cubicBezTo>
                    <a:pt x="4" y="67"/>
                    <a:pt x="5" y="68"/>
                    <a:pt x="4" y="68"/>
                  </a:cubicBezTo>
                  <a:cubicBezTo>
                    <a:pt x="3" y="68"/>
                    <a:pt x="4" y="69"/>
                    <a:pt x="3" y="70"/>
                  </a:cubicBezTo>
                  <a:cubicBezTo>
                    <a:pt x="2" y="70"/>
                    <a:pt x="4" y="71"/>
                    <a:pt x="3" y="71"/>
                  </a:cubicBezTo>
                  <a:cubicBezTo>
                    <a:pt x="2" y="72"/>
                    <a:pt x="3" y="73"/>
                    <a:pt x="2" y="73"/>
                  </a:cubicBezTo>
                  <a:cubicBezTo>
                    <a:pt x="1" y="73"/>
                    <a:pt x="1" y="74"/>
                    <a:pt x="1" y="75"/>
                  </a:cubicBezTo>
                  <a:cubicBezTo>
                    <a:pt x="1" y="75"/>
                    <a:pt x="0" y="76"/>
                    <a:pt x="1" y="77"/>
                  </a:cubicBezTo>
                  <a:cubicBezTo>
                    <a:pt x="2" y="77"/>
                    <a:pt x="1" y="78"/>
                    <a:pt x="1" y="78"/>
                  </a:cubicBezTo>
                  <a:cubicBezTo>
                    <a:pt x="2" y="79"/>
                    <a:pt x="4" y="78"/>
                    <a:pt x="4" y="79"/>
                  </a:cubicBezTo>
                  <a:cubicBezTo>
                    <a:pt x="3" y="80"/>
                    <a:pt x="3" y="82"/>
                    <a:pt x="4" y="82"/>
                  </a:cubicBezTo>
                  <a:cubicBezTo>
                    <a:pt x="4" y="82"/>
                    <a:pt x="4" y="83"/>
                    <a:pt x="5" y="83"/>
                  </a:cubicBezTo>
                  <a:cubicBezTo>
                    <a:pt x="5" y="83"/>
                    <a:pt x="8" y="82"/>
                    <a:pt x="9" y="83"/>
                  </a:cubicBezTo>
                  <a:cubicBezTo>
                    <a:pt x="9" y="83"/>
                    <a:pt x="10" y="83"/>
                    <a:pt x="10" y="83"/>
                  </a:cubicBezTo>
                  <a:cubicBezTo>
                    <a:pt x="11" y="83"/>
                    <a:pt x="12" y="84"/>
                    <a:pt x="12" y="84"/>
                  </a:cubicBezTo>
                  <a:cubicBezTo>
                    <a:pt x="13" y="83"/>
                    <a:pt x="11" y="82"/>
                    <a:pt x="11" y="81"/>
                  </a:cubicBezTo>
                  <a:cubicBezTo>
                    <a:pt x="11" y="81"/>
                    <a:pt x="11" y="80"/>
                    <a:pt x="11" y="80"/>
                  </a:cubicBezTo>
                  <a:cubicBezTo>
                    <a:pt x="11" y="79"/>
                    <a:pt x="11" y="78"/>
                    <a:pt x="11" y="77"/>
                  </a:cubicBezTo>
                  <a:cubicBezTo>
                    <a:pt x="12" y="77"/>
                    <a:pt x="12" y="76"/>
                    <a:pt x="13" y="77"/>
                  </a:cubicBezTo>
                  <a:cubicBezTo>
                    <a:pt x="13" y="77"/>
                    <a:pt x="14" y="76"/>
                    <a:pt x="14" y="75"/>
                  </a:cubicBezTo>
                  <a:cubicBezTo>
                    <a:pt x="14" y="74"/>
                    <a:pt x="15" y="73"/>
                    <a:pt x="16" y="72"/>
                  </a:cubicBezTo>
                  <a:cubicBezTo>
                    <a:pt x="17" y="71"/>
                    <a:pt x="19" y="70"/>
                    <a:pt x="18" y="70"/>
                  </a:cubicBezTo>
                  <a:cubicBezTo>
                    <a:pt x="18" y="70"/>
                    <a:pt x="19" y="68"/>
                    <a:pt x="19" y="68"/>
                  </a:cubicBezTo>
                  <a:cubicBezTo>
                    <a:pt x="19" y="67"/>
                    <a:pt x="17" y="67"/>
                    <a:pt x="17" y="67"/>
                  </a:cubicBezTo>
                  <a:cubicBezTo>
                    <a:pt x="16" y="67"/>
                    <a:pt x="14" y="66"/>
                    <a:pt x="15" y="64"/>
                  </a:cubicBezTo>
                  <a:cubicBezTo>
                    <a:pt x="16" y="62"/>
                    <a:pt x="18" y="62"/>
                    <a:pt x="19" y="61"/>
                  </a:cubicBezTo>
                  <a:cubicBezTo>
                    <a:pt x="19" y="61"/>
                    <a:pt x="19" y="61"/>
                    <a:pt x="19" y="60"/>
                  </a:cubicBezTo>
                  <a:cubicBezTo>
                    <a:pt x="20" y="60"/>
                    <a:pt x="20" y="59"/>
                    <a:pt x="20" y="59"/>
                  </a:cubicBezTo>
                  <a:cubicBezTo>
                    <a:pt x="20" y="58"/>
                    <a:pt x="20" y="56"/>
                    <a:pt x="21" y="56"/>
                  </a:cubicBezTo>
                  <a:cubicBezTo>
                    <a:pt x="22" y="56"/>
                    <a:pt x="22" y="56"/>
                    <a:pt x="21" y="55"/>
                  </a:cubicBezTo>
                  <a:cubicBezTo>
                    <a:pt x="21" y="55"/>
                    <a:pt x="21" y="55"/>
                    <a:pt x="22" y="55"/>
                  </a:cubicBezTo>
                  <a:cubicBezTo>
                    <a:pt x="23" y="54"/>
                    <a:pt x="22" y="55"/>
                    <a:pt x="23" y="55"/>
                  </a:cubicBezTo>
                  <a:cubicBezTo>
                    <a:pt x="24" y="55"/>
                    <a:pt x="25" y="54"/>
                    <a:pt x="24" y="54"/>
                  </a:cubicBezTo>
                  <a:cubicBezTo>
                    <a:pt x="23" y="53"/>
                    <a:pt x="23" y="54"/>
                    <a:pt x="22" y="54"/>
                  </a:cubicBezTo>
                  <a:cubicBezTo>
                    <a:pt x="22" y="54"/>
                    <a:pt x="21" y="53"/>
                    <a:pt x="21" y="53"/>
                  </a:cubicBezTo>
                  <a:cubicBezTo>
                    <a:pt x="20" y="53"/>
                    <a:pt x="21" y="52"/>
                    <a:pt x="21" y="52"/>
                  </a:cubicBezTo>
                  <a:cubicBezTo>
                    <a:pt x="20" y="51"/>
                    <a:pt x="20" y="50"/>
                    <a:pt x="20" y="49"/>
                  </a:cubicBezTo>
                  <a:cubicBezTo>
                    <a:pt x="21" y="49"/>
                    <a:pt x="23" y="50"/>
                    <a:pt x="24" y="50"/>
                  </a:cubicBezTo>
                  <a:cubicBezTo>
                    <a:pt x="26" y="50"/>
                    <a:pt x="27" y="50"/>
                    <a:pt x="27" y="49"/>
                  </a:cubicBezTo>
                  <a:cubicBezTo>
                    <a:pt x="27" y="48"/>
                    <a:pt x="26" y="47"/>
                    <a:pt x="27" y="47"/>
                  </a:cubicBezTo>
                  <a:cubicBezTo>
                    <a:pt x="28" y="46"/>
                    <a:pt x="27" y="46"/>
                    <a:pt x="27" y="45"/>
                  </a:cubicBezTo>
                  <a:cubicBezTo>
                    <a:pt x="27" y="44"/>
                    <a:pt x="27" y="44"/>
                    <a:pt x="28" y="44"/>
                  </a:cubicBezTo>
                  <a:cubicBezTo>
                    <a:pt x="28" y="45"/>
                    <a:pt x="31" y="44"/>
                    <a:pt x="34" y="44"/>
                  </a:cubicBezTo>
                  <a:cubicBezTo>
                    <a:pt x="36" y="43"/>
                    <a:pt x="38" y="42"/>
                    <a:pt x="38" y="42"/>
                  </a:cubicBezTo>
                  <a:cubicBezTo>
                    <a:pt x="38" y="41"/>
                    <a:pt x="40" y="39"/>
                    <a:pt x="40" y="39"/>
                  </a:cubicBezTo>
                  <a:cubicBezTo>
                    <a:pt x="41" y="38"/>
                    <a:pt x="40" y="37"/>
                    <a:pt x="39" y="37"/>
                  </a:cubicBezTo>
                  <a:cubicBezTo>
                    <a:pt x="38" y="37"/>
                    <a:pt x="38" y="36"/>
                    <a:pt x="39" y="35"/>
                  </a:cubicBezTo>
                  <a:cubicBezTo>
                    <a:pt x="39" y="34"/>
                    <a:pt x="39" y="34"/>
                    <a:pt x="38" y="34"/>
                  </a:cubicBezTo>
                  <a:cubicBezTo>
                    <a:pt x="37" y="34"/>
                    <a:pt x="35" y="33"/>
                    <a:pt x="36" y="32"/>
                  </a:cubicBezTo>
                  <a:cubicBezTo>
                    <a:pt x="36" y="32"/>
                    <a:pt x="37" y="32"/>
                    <a:pt x="37" y="32"/>
                  </a:cubicBezTo>
                  <a:cubicBezTo>
                    <a:pt x="37" y="32"/>
                    <a:pt x="37" y="31"/>
                    <a:pt x="37" y="31"/>
                  </a:cubicBezTo>
                  <a:cubicBezTo>
                    <a:pt x="37" y="31"/>
                    <a:pt x="36" y="31"/>
                    <a:pt x="36" y="30"/>
                  </a:cubicBezTo>
                  <a:cubicBezTo>
                    <a:pt x="36" y="28"/>
                    <a:pt x="37" y="28"/>
                    <a:pt x="37" y="27"/>
                  </a:cubicBezTo>
                  <a:cubicBezTo>
                    <a:pt x="37" y="25"/>
                    <a:pt x="38" y="24"/>
                    <a:pt x="38" y="23"/>
                  </a:cubicBezTo>
                  <a:cubicBezTo>
                    <a:pt x="38" y="22"/>
                    <a:pt x="39" y="20"/>
                    <a:pt x="40" y="19"/>
                  </a:cubicBezTo>
                  <a:cubicBezTo>
                    <a:pt x="41" y="17"/>
                    <a:pt x="44" y="15"/>
                    <a:pt x="44" y="15"/>
                  </a:cubicBezTo>
                  <a:cubicBezTo>
                    <a:pt x="45" y="14"/>
                    <a:pt x="47" y="14"/>
                    <a:pt x="47" y="13"/>
                  </a:cubicBezTo>
                  <a:cubicBezTo>
                    <a:pt x="48" y="13"/>
                    <a:pt x="47" y="10"/>
                    <a:pt x="47" y="1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91" name="Freeform 288">
              <a:extLst>
                <a:ext uri="{FF2B5EF4-FFF2-40B4-BE49-F238E27FC236}">
                  <a16:creationId xmlns:a16="http://schemas.microsoft.com/office/drawing/2014/main" id="{D61FF4B8-A65B-49D1-A36B-C85E137CBCCA}"/>
                </a:ext>
              </a:extLst>
            </p:cNvPr>
            <p:cNvSpPr>
              <a:spLocks/>
            </p:cNvSpPr>
            <p:nvPr/>
          </p:nvSpPr>
          <p:spPr bwMode="auto">
            <a:xfrm>
              <a:off x="-4167188" y="2379663"/>
              <a:ext cx="74612" cy="377825"/>
            </a:xfrm>
            <a:custGeom>
              <a:avLst/>
              <a:gdLst>
                <a:gd name="T0" fmla="*/ 9 w 21"/>
                <a:gd name="T1" fmla="*/ 90 h 105"/>
                <a:gd name="T2" fmla="*/ 6 w 21"/>
                <a:gd name="T3" fmla="*/ 86 h 105"/>
                <a:gd name="T4" fmla="*/ 8 w 21"/>
                <a:gd name="T5" fmla="*/ 81 h 105"/>
                <a:gd name="T6" fmla="*/ 10 w 21"/>
                <a:gd name="T7" fmla="*/ 76 h 105"/>
                <a:gd name="T8" fmla="*/ 11 w 21"/>
                <a:gd name="T9" fmla="*/ 72 h 105"/>
                <a:gd name="T10" fmla="*/ 9 w 21"/>
                <a:gd name="T11" fmla="*/ 68 h 105"/>
                <a:gd name="T12" fmla="*/ 10 w 21"/>
                <a:gd name="T13" fmla="*/ 62 h 105"/>
                <a:gd name="T14" fmla="*/ 10 w 21"/>
                <a:gd name="T15" fmla="*/ 57 h 105"/>
                <a:gd name="T16" fmla="*/ 11 w 21"/>
                <a:gd name="T17" fmla="*/ 53 h 105"/>
                <a:gd name="T18" fmla="*/ 13 w 21"/>
                <a:gd name="T19" fmla="*/ 45 h 105"/>
                <a:gd name="T20" fmla="*/ 14 w 21"/>
                <a:gd name="T21" fmla="*/ 39 h 105"/>
                <a:gd name="T22" fmla="*/ 14 w 21"/>
                <a:gd name="T23" fmla="*/ 33 h 105"/>
                <a:gd name="T24" fmla="*/ 16 w 21"/>
                <a:gd name="T25" fmla="*/ 27 h 105"/>
                <a:gd name="T26" fmla="*/ 18 w 21"/>
                <a:gd name="T27" fmla="*/ 22 h 105"/>
                <a:gd name="T28" fmla="*/ 20 w 21"/>
                <a:gd name="T29" fmla="*/ 16 h 105"/>
                <a:gd name="T30" fmla="*/ 19 w 21"/>
                <a:gd name="T31" fmla="*/ 11 h 105"/>
                <a:gd name="T32" fmla="*/ 18 w 21"/>
                <a:gd name="T33" fmla="*/ 6 h 105"/>
                <a:gd name="T34" fmla="*/ 15 w 21"/>
                <a:gd name="T35" fmla="*/ 1 h 105"/>
                <a:gd name="T36" fmla="*/ 14 w 21"/>
                <a:gd name="T37" fmla="*/ 5 h 105"/>
                <a:gd name="T38" fmla="*/ 13 w 21"/>
                <a:gd name="T39" fmla="*/ 16 h 105"/>
                <a:gd name="T40" fmla="*/ 11 w 21"/>
                <a:gd name="T41" fmla="*/ 27 h 105"/>
                <a:gd name="T42" fmla="*/ 10 w 21"/>
                <a:gd name="T43" fmla="*/ 34 h 105"/>
                <a:gd name="T44" fmla="*/ 9 w 21"/>
                <a:gd name="T45" fmla="*/ 44 h 105"/>
                <a:gd name="T46" fmla="*/ 6 w 21"/>
                <a:gd name="T47" fmla="*/ 52 h 105"/>
                <a:gd name="T48" fmla="*/ 5 w 21"/>
                <a:gd name="T49" fmla="*/ 59 h 105"/>
                <a:gd name="T50" fmla="*/ 4 w 21"/>
                <a:gd name="T51" fmla="*/ 66 h 105"/>
                <a:gd name="T52" fmla="*/ 7 w 21"/>
                <a:gd name="T53" fmla="*/ 63 h 105"/>
                <a:gd name="T54" fmla="*/ 7 w 21"/>
                <a:gd name="T55" fmla="*/ 66 h 105"/>
                <a:gd name="T56" fmla="*/ 6 w 21"/>
                <a:gd name="T57" fmla="*/ 71 h 105"/>
                <a:gd name="T58" fmla="*/ 5 w 21"/>
                <a:gd name="T59" fmla="*/ 74 h 105"/>
                <a:gd name="T60" fmla="*/ 5 w 21"/>
                <a:gd name="T61" fmla="*/ 73 h 105"/>
                <a:gd name="T62" fmla="*/ 3 w 21"/>
                <a:gd name="T63" fmla="*/ 74 h 105"/>
                <a:gd name="T64" fmla="*/ 1 w 21"/>
                <a:gd name="T65" fmla="*/ 78 h 105"/>
                <a:gd name="T66" fmla="*/ 4 w 21"/>
                <a:gd name="T67" fmla="*/ 78 h 105"/>
                <a:gd name="T68" fmla="*/ 5 w 21"/>
                <a:gd name="T69" fmla="*/ 81 h 105"/>
                <a:gd name="T70" fmla="*/ 2 w 21"/>
                <a:gd name="T71" fmla="*/ 81 h 105"/>
                <a:gd name="T72" fmla="*/ 3 w 21"/>
                <a:gd name="T73" fmla="*/ 83 h 105"/>
                <a:gd name="T74" fmla="*/ 1 w 21"/>
                <a:gd name="T75" fmla="*/ 85 h 105"/>
                <a:gd name="T76" fmla="*/ 3 w 21"/>
                <a:gd name="T77" fmla="*/ 86 h 105"/>
                <a:gd name="T78" fmla="*/ 4 w 21"/>
                <a:gd name="T79" fmla="*/ 88 h 105"/>
                <a:gd name="T80" fmla="*/ 2 w 21"/>
                <a:gd name="T81" fmla="*/ 91 h 105"/>
                <a:gd name="T82" fmla="*/ 5 w 21"/>
                <a:gd name="T83" fmla="*/ 92 h 105"/>
                <a:gd name="T84" fmla="*/ 6 w 21"/>
                <a:gd name="T85" fmla="*/ 93 h 105"/>
                <a:gd name="T86" fmla="*/ 5 w 21"/>
                <a:gd name="T87" fmla="*/ 96 h 105"/>
                <a:gd name="T88" fmla="*/ 9 w 21"/>
                <a:gd name="T89" fmla="*/ 96 h 105"/>
                <a:gd name="T90" fmla="*/ 6 w 21"/>
                <a:gd name="T91" fmla="*/ 98 h 105"/>
                <a:gd name="T92" fmla="*/ 9 w 21"/>
                <a:gd name="T93" fmla="*/ 97 h 105"/>
                <a:gd name="T94" fmla="*/ 6 w 21"/>
                <a:gd name="T95" fmla="*/ 100 h 105"/>
                <a:gd name="T96" fmla="*/ 9 w 21"/>
                <a:gd name="T97" fmla="*/ 100 h 105"/>
                <a:gd name="T98" fmla="*/ 13 w 21"/>
                <a:gd name="T99" fmla="*/ 95 h 105"/>
                <a:gd name="T100" fmla="*/ 15 w 21"/>
                <a:gd name="T101" fmla="*/ 98 h 105"/>
                <a:gd name="T102" fmla="*/ 13 w 21"/>
                <a:gd name="T103" fmla="*/ 99 h 105"/>
                <a:gd name="T104" fmla="*/ 11 w 21"/>
                <a:gd name="T105" fmla="*/ 101 h 105"/>
                <a:gd name="T106" fmla="*/ 12 w 21"/>
                <a:gd name="T107" fmla="*/ 104 h 105"/>
                <a:gd name="T108" fmla="*/ 16 w 21"/>
                <a:gd name="T109" fmla="*/ 104 h 105"/>
                <a:gd name="T110" fmla="*/ 19 w 21"/>
                <a:gd name="T111" fmla="*/ 104 h 105"/>
                <a:gd name="T112" fmla="*/ 17 w 21"/>
                <a:gd name="T113" fmla="*/ 103 h 105"/>
                <a:gd name="T114" fmla="*/ 15 w 21"/>
                <a:gd name="T115" fmla="*/ 95 h 105"/>
                <a:gd name="T116" fmla="*/ 10 w 21"/>
                <a:gd name="T117" fmla="*/ 9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1" h="105">
                  <a:moveTo>
                    <a:pt x="10" y="94"/>
                  </a:moveTo>
                  <a:cubicBezTo>
                    <a:pt x="9" y="94"/>
                    <a:pt x="9" y="93"/>
                    <a:pt x="9" y="93"/>
                  </a:cubicBezTo>
                  <a:cubicBezTo>
                    <a:pt x="8" y="93"/>
                    <a:pt x="8" y="91"/>
                    <a:pt x="9" y="90"/>
                  </a:cubicBezTo>
                  <a:cubicBezTo>
                    <a:pt x="9" y="89"/>
                    <a:pt x="7" y="90"/>
                    <a:pt x="6" y="89"/>
                  </a:cubicBezTo>
                  <a:cubicBezTo>
                    <a:pt x="6" y="89"/>
                    <a:pt x="7" y="88"/>
                    <a:pt x="6" y="88"/>
                  </a:cubicBezTo>
                  <a:cubicBezTo>
                    <a:pt x="5" y="87"/>
                    <a:pt x="6" y="86"/>
                    <a:pt x="6" y="86"/>
                  </a:cubicBezTo>
                  <a:cubicBezTo>
                    <a:pt x="6" y="85"/>
                    <a:pt x="6" y="84"/>
                    <a:pt x="7" y="84"/>
                  </a:cubicBezTo>
                  <a:cubicBezTo>
                    <a:pt x="8" y="84"/>
                    <a:pt x="7" y="83"/>
                    <a:pt x="8" y="82"/>
                  </a:cubicBezTo>
                  <a:cubicBezTo>
                    <a:pt x="9" y="82"/>
                    <a:pt x="7" y="81"/>
                    <a:pt x="8" y="81"/>
                  </a:cubicBezTo>
                  <a:cubicBezTo>
                    <a:pt x="9" y="80"/>
                    <a:pt x="8" y="79"/>
                    <a:pt x="9" y="79"/>
                  </a:cubicBezTo>
                  <a:cubicBezTo>
                    <a:pt x="10" y="79"/>
                    <a:pt x="9" y="78"/>
                    <a:pt x="10" y="78"/>
                  </a:cubicBezTo>
                  <a:cubicBezTo>
                    <a:pt x="10" y="77"/>
                    <a:pt x="10" y="77"/>
                    <a:pt x="10" y="76"/>
                  </a:cubicBezTo>
                  <a:cubicBezTo>
                    <a:pt x="10" y="75"/>
                    <a:pt x="9" y="74"/>
                    <a:pt x="10" y="74"/>
                  </a:cubicBezTo>
                  <a:cubicBezTo>
                    <a:pt x="11" y="74"/>
                    <a:pt x="10" y="73"/>
                    <a:pt x="10" y="72"/>
                  </a:cubicBezTo>
                  <a:cubicBezTo>
                    <a:pt x="9" y="72"/>
                    <a:pt x="10" y="72"/>
                    <a:pt x="11" y="72"/>
                  </a:cubicBezTo>
                  <a:cubicBezTo>
                    <a:pt x="12" y="72"/>
                    <a:pt x="11" y="71"/>
                    <a:pt x="10" y="71"/>
                  </a:cubicBezTo>
                  <a:cubicBezTo>
                    <a:pt x="10" y="71"/>
                    <a:pt x="9" y="70"/>
                    <a:pt x="10" y="70"/>
                  </a:cubicBezTo>
                  <a:cubicBezTo>
                    <a:pt x="10" y="69"/>
                    <a:pt x="9" y="69"/>
                    <a:pt x="9" y="68"/>
                  </a:cubicBezTo>
                  <a:cubicBezTo>
                    <a:pt x="10" y="68"/>
                    <a:pt x="10" y="67"/>
                    <a:pt x="9" y="67"/>
                  </a:cubicBezTo>
                  <a:cubicBezTo>
                    <a:pt x="9" y="67"/>
                    <a:pt x="9" y="65"/>
                    <a:pt x="9" y="64"/>
                  </a:cubicBezTo>
                  <a:cubicBezTo>
                    <a:pt x="10" y="64"/>
                    <a:pt x="10" y="63"/>
                    <a:pt x="10" y="62"/>
                  </a:cubicBezTo>
                  <a:cubicBezTo>
                    <a:pt x="10" y="61"/>
                    <a:pt x="9" y="61"/>
                    <a:pt x="9" y="60"/>
                  </a:cubicBezTo>
                  <a:cubicBezTo>
                    <a:pt x="9" y="60"/>
                    <a:pt x="10" y="60"/>
                    <a:pt x="10" y="59"/>
                  </a:cubicBezTo>
                  <a:cubicBezTo>
                    <a:pt x="10" y="58"/>
                    <a:pt x="10" y="57"/>
                    <a:pt x="10" y="57"/>
                  </a:cubicBezTo>
                  <a:cubicBezTo>
                    <a:pt x="11" y="57"/>
                    <a:pt x="10" y="56"/>
                    <a:pt x="11" y="56"/>
                  </a:cubicBezTo>
                  <a:cubicBezTo>
                    <a:pt x="11" y="55"/>
                    <a:pt x="12" y="56"/>
                    <a:pt x="12" y="55"/>
                  </a:cubicBezTo>
                  <a:cubicBezTo>
                    <a:pt x="12" y="54"/>
                    <a:pt x="11" y="54"/>
                    <a:pt x="11" y="53"/>
                  </a:cubicBezTo>
                  <a:cubicBezTo>
                    <a:pt x="11" y="53"/>
                    <a:pt x="11" y="52"/>
                    <a:pt x="11" y="50"/>
                  </a:cubicBezTo>
                  <a:cubicBezTo>
                    <a:pt x="11" y="49"/>
                    <a:pt x="12" y="48"/>
                    <a:pt x="13" y="48"/>
                  </a:cubicBezTo>
                  <a:cubicBezTo>
                    <a:pt x="13" y="48"/>
                    <a:pt x="12" y="45"/>
                    <a:pt x="13" y="45"/>
                  </a:cubicBezTo>
                  <a:cubicBezTo>
                    <a:pt x="14" y="45"/>
                    <a:pt x="13" y="44"/>
                    <a:pt x="14" y="43"/>
                  </a:cubicBezTo>
                  <a:cubicBezTo>
                    <a:pt x="14" y="43"/>
                    <a:pt x="14" y="42"/>
                    <a:pt x="14" y="41"/>
                  </a:cubicBezTo>
                  <a:cubicBezTo>
                    <a:pt x="15" y="41"/>
                    <a:pt x="14" y="40"/>
                    <a:pt x="14" y="39"/>
                  </a:cubicBezTo>
                  <a:cubicBezTo>
                    <a:pt x="14" y="39"/>
                    <a:pt x="14" y="38"/>
                    <a:pt x="13" y="37"/>
                  </a:cubicBezTo>
                  <a:cubicBezTo>
                    <a:pt x="12" y="36"/>
                    <a:pt x="13" y="35"/>
                    <a:pt x="13" y="35"/>
                  </a:cubicBezTo>
                  <a:cubicBezTo>
                    <a:pt x="13" y="35"/>
                    <a:pt x="13" y="33"/>
                    <a:pt x="14" y="33"/>
                  </a:cubicBezTo>
                  <a:cubicBezTo>
                    <a:pt x="15" y="33"/>
                    <a:pt x="14" y="31"/>
                    <a:pt x="14" y="30"/>
                  </a:cubicBezTo>
                  <a:cubicBezTo>
                    <a:pt x="14" y="29"/>
                    <a:pt x="15" y="30"/>
                    <a:pt x="15" y="29"/>
                  </a:cubicBezTo>
                  <a:cubicBezTo>
                    <a:pt x="15" y="28"/>
                    <a:pt x="15" y="27"/>
                    <a:pt x="16" y="27"/>
                  </a:cubicBezTo>
                  <a:cubicBezTo>
                    <a:pt x="16" y="27"/>
                    <a:pt x="16" y="26"/>
                    <a:pt x="16" y="25"/>
                  </a:cubicBezTo>
                  <a:cubicBezTo>
                    <a:pt x="16" y="25"/>
                    <a:pt x="17" y="24"/>
                    <a:pt x="18" y="24"/>
                  </a:cubicBezTo>
                  <a:cubicBezTo>
                    <a:pt x="18" y="24"/>
                    <a:pt x="17" y="23"/>
                    <a:pt x="18" y="22"/>
                  </a:cubicBezTo>
                  <a:cubicBezTo>
                    <a:pt x="18" y="22"/>
                    <a:pt x="17" y="20"/>
                    <a:pt x="17" y="20"/>
                  </a:cubicBezTo>
                  <a:cubicBezTo>
                    <a:pt x="18" y="20"/>
                    <a:pt x="18" y="19"/>
                    <a:pt x="18" y="18"/>
                  </a:cubicBezTo>
                  <a:cubicBezTo>
                    <a:pt x="18" y="18"/>
                    <a:pt x="20" y="17"/>
                    <a:pt x="20" y="16"/>
                  </a:cubicBezTo>
                  <a:cubicBezTo>
                    <a:pt x="20" y="16"/>
                    <a:pt x="21" y="15"/>
                    <a:pt x="21" y="13"/>
                  </a:cubicBezTo>
                  <a:cubicBezTo>
                    <a:pt x="20" y="14"/>
                    <a:pt x="19" y="14"/>
                    <a:pt x="19" y="14"/>
                  </a:cubicBezTo>
                  <a:cubicBezTo>
                    <a:pt x="19" y="13"/>
                    <a:pt x="19" y="12"/>
                    <a:pt x="19" y="11"/>
                  </a:cubicBezTo>
                  <a:cubicBezTo>
                    <a:pt x="18" y="11"/>
                    <a:pt x="18" y="9"/>
                    <a:pt x="18" y="9"/>
                  </a:cubicBezTo>
                  <a:cubicBezTo>
                    <a:pt x="17" y="9"/>
                    <a:pt x="16" y="8"/>
                    <a:pt x="17" y="7"/>
                  </a:cubicBezTo>
                  <a:cubicBezTo>
                    <a:pt x="18" y="7"/>
                    <a:pt x="17" y="6"/>
                    <a:pt x="18" y="6"/>
                  </a:cubicBezTo>
                  <a:cubicBezTo>
                    <a:pt x="18" y="5"/>
                    <a:pt x="17" y="5"/>
                    <a:pt x="17" y="4"/>
                  </a:cubicBezTo>
                  <a:cubicBezTo>
                    <a:pt x="16" y="3"/>
                    <a:pt x="17" y="2"/>
                    <a:pt x="16" y="2"/>
                  </a:cubicBezTo>
                  <a:cubicBezTo>
                    <a:pt x="15" y="1"/>
                    <a:pt x="15" y="0"/>
                    <a:pt x="15" y="1"/>
                  </a:cubicBezTo>
                  <a:cubicBezTo>
                    <a:pt x="15" y="1"/>
                    <a:pt x="15" y="2"/>
                    <a:pt x="14" y="3"/>
                  </a:cubicBezTo>
                  <a:cubicBezTo>
                    <a:pt x="14" y="3"/>
                    <a:pt x="14" y="3"/>
                    <a:pt x="14" y="3"/>
                  </a:cubicBezTo>
                  <a:cubicBezTo>
                    <a:pt x="14" y="4"/>
                    <a:pt x="13" y="5"/>
                    <a:pt x="14" y="5"/>
                  </a:cubicBezTo>
                  <a:cubicBezTo>
                    <a:pt x="14" y="6"/>
                    <a:pt x="14" y="10"/>
                    <a:pt x="14" y="11"/>
                  </a:cubicBezTo>
                  <a:cubicBezTo>
                    <a:pt x="13" y="13"/>
                    <a:pt x="13" y="14"/>
                    <a:pt x="13" y="15"/>
                  </a:cubicBezTo>
                  <a:cubicBezTo>
                    <a:pt x="12" y="15"/>
                    <a:pt x="13" y="16"/>
                    <a:pt x="13" y="16"/>
                  </a:cubicBezTo>
                  <a:cubicBezTo>
                    <a:pt x="13" y="16"/>
                    <a:pt x="13" y="17"/>
                    <a:pt x="13" y="19"/>
                  </a:cubicBezTo>
                  <a:cubicBezTo>
                    <a:pt x="13" y="21"/>
                    <a:pt x="12" y="23"/>
                    <a:pt x="12" y="24"/>
                  </a:cubicBezTo>
                  <a:cubicBezTo>
                    <a:pt x="12" y="25"/>
                    <a:pt x="11" y="26"/>
                    <a:pt x="11" y="27"/>
                  </a:cubicBezTo>
                  <a:cubicBezTo>
                    <a:pt x="11" y="28"/>
                    <a:pt x="11" y="28"/>
                    <a:pt x="10" y="29"/>
                  </a:cubicBezTo>
                  <a:cubicBezTo>
                    <a:pt x="10" y="29"/>
                    <a:pt x="11" y="31"/>
                    <a:pt x="11" y="32"/>
                  </a:cubicBezTo>
                  <a:cubicBezTo>
                    <a:pt x="11" y="32"/>
                    <a:pt x="10" y="33"/>
                    <a:pt x="10" y="34"/>
                  </a:cubicBezTo>
                  <a:cubicBezTo>
                    <a:pt x="10" y="36"/>
                    <a:pt x="10" y="39"/>
                    <a:pt x="10" y="39"/>
                  </a:cubicBezTo>
                  <a:cubicBezTo>
                    <a:pt x="10" y="40"/>
                    <a:pt x="9" y="40"/>
                    <a:pt x="10" y="41"/>
                  </a:cubicBezTo>
                  <a:cubicBezTo>
                    <a:pt x="10" y="42"/>
                    <a:pt x="9" y="42"/>
                    <a:pt x="9" y="44"/>
                  </a:cubicBezTo>
                  <a:cubicBezTo>
                    <a:pt x="9" y="45"/>
                    <a:pt x="7" y="47"/>
                    <a:pt x="7" y="49"/>
                  </a:cubicBezTo>
                  <a:cubicBezTo>
                    <a:pt x="7" y="50"/>
                    <a:pt x="7" y="50"/>
                    <a:pt x="6" y="50"/>
                  </a:cubicBezTo>
                  <a:cubicBezTo>
                    <a:pt x="5" y="50"/>
                    <a:pt x="5" y="51"/>
                    <a:pt x="6" y="52"/>
                  </a:cubicBezTo>
                  <a:cubicBezTo>
                    <a:pt x="6" y="53"/>
                    <a:pt x="5" y="54"/>
                    <a:pt x="6" y="55"/>
                  </a:cubicBezTo>
                  <a:cubicBezTo>
                    <a:pt x="7" y="56"/>
                    <a:pt x="6" y="56"/>
                    <a:pt x="6" y="57"/>
                  </a:cubicBezTo>
                  <a:cubicBezTo>
                    <a:pt x="6" y="58"/>
                    <a:pt x="5" y="58"/>
                    <a:pt x="5" y="59"/>
                  </a:cubicBezTo>
                  <a:cubicBezTo>
                    <a:pt x="5" y="60"/>
                    <a:pt x="5" y="61"/>
                    <a:pt x="5" y="62"/>
                  </a:cubicBezTo>
                  <a:cubicBezTo>
                    <a:pt x="5" y="63"/>
                    <a:pt x="5" y="64"/>
                    <a:pt x="5" y="64"/>
                  </a:cubicBezTo>
                  <a:cubicBezTo>
                    <a:pt x="4" y="64"/>
                    <a:pt x="4" y="64"/>
                    <a:pt x="4" y="66"/>
                  </a:cubicBezTo>
                  <a:cubicBezTo>
                    <a:pt x="4" y="68"/>
                    <a:pt x="4" y="68"/>
                    <a:pt x="5" y="68"/>
                  </a:cubicBezTo>
                  <a:cubicBezTo>
                    <a:pt x="6" y="68"/>
                    <a:pt x="5" y="63"/>
                    <a:pt x="6" y="63"/>
                  </a:cubicBezTo>
                  <a:cubicBezTo>
                    <a:pt x="7" y="63"/>
                    <a:pt x="6" y="63"/>
                    <a:pt x="7" y="63"/>
                  </a:cubicBezTo>
                  <a:cubicBezTo>
                    <a:pt x="8" y="62"/>
                    <a:pt x="7" y="63"/>
                    <a:pt x="7" y="63"/>
                  </a:cubicBezTo>
                  <a:cubicBezTo>
                    <a:pt x="8" y="64"/>
                    <a:pt x="8" y="64"/>
                    <a:pt x="8" y="64"/>
                  </a:cubicBezTo>
                  <a:cubicBezTo>
                    <a:pt x="7" y="65"/>
                    <a:pt x="8" y="66"/>
                    <a:pt x="7" y="66"/>
                  </a:cubicBezTo>
                  <a:cubicBezTo>
                    <a:pt x="7" y="67"/>
                    <a:pt x="6" y="68"/>
                    <a:pt x="7" y="68"/>
                  </a:cubicBezTo>
                  <a:cubicBezTo>
                    <a:pt x="7" y="69"/>
                    <a:pt x="6" y="69"/>
                    <a:pt x="6" y="70"/>
                  </a:cubicBezTo>
                  <a:cubicBezTo>
                    <a:pt x="6" y="71"/>
                    <a:pt x="7" y="71"/>
                    <a:pt x="6" y="71"/>
                  </a:cubicBezTo>
                  <a:cubicBezTo>
                    <a:pt x="6" y="71"/>
                    <a:pt x="7" y="72"/>
                    <a:pt x="6" y="72"/>
                  </a:cubicBezTo>
                  <a:cubicBezTo>
                    <a:pt x="6" y="72"/>
                    <a:pt x="6" y="73"/>
                    <a:pt x="7" y="73"/>
                  </a:cubicBezTo>
                  <a:cubicBezTo>
                    <a:pt x="7" y="74"/>
                    <a:pt x="6" y="74"/>
                    <a:pt x="5" y="74"/>
                  </a:cubicBezTo>
                  <a:cubicBezTo>
                    <a:pt x="5" y="74"/>
                    <a:pt x="6" y="75"/>
                    <a:pt x="6" y="75"/>
                  </a:cubicBezTo>
                  <a:cubicBezTo>
                    <a:pt x="5" y="76"/>
                    <a:pt x="4" y="75"/>
                    <a:pt x="4" y="75"/>
                  </a:cubicBezTo>
                  <a:cubicBezTo>
                    <a:pt x="4" y="75"/>
                    <a:pt x="5" y="74"/>
                    <a:pt x="5" y="73"/>
                  </a:cubicBezTo>
                  <a:cubicBezTo>
                    <a:pt x="6" y="73"/>
                    <a:pt x="5" y="71"/>
                    <a:pt x="4" y="72"/>
                  </a:cubicBezTo>
                  <a:cubicBezTo>
                    <a:pt x="3" y="72"/>
                    <a:pt x="5" y="73"/>
                    <a:pt x="5" y="73"/>
                  </a:cubicBezTo>
                  <a:cubicBezTo>
                    <a:pt x="5" y="74"/>
                    <a:pt x="3" y="73"/>
                    <a:pt x="3" y="74"/>
                  </a:cubicBezTo>
                  <a:cubicBezTo>
                    <a:pt x="3" y="75"/>
                    <a:pt x="3" y="75"/>
                    <a:pt x="2" y="75"/>
                  </a:cubicBezTo>
                  <a:cubicBezTo>
                    <a:pt x="2" y="76"/>
                    <a:pt x="3" y="76"/>
                    <a:pt x="2" y="76"/>
                  </a:cubicBezTo>
                  <a:cubicBezTo>
                    <a:pt x="2" y="76"/>
                    <a:pt x="1" y="77"/>
                    <a:pt x="1" y="78"/>
                  </a:cubicBezTo>
                  <a:cubicBezTo>
                    <a:pt x="1" y="78"/>
                    <a:pt x="1" y="78"/>
                    <a:pt x="1" y="78"/>
                  </a:cubicBezTo>
                  <a:cubicBezTo>
                    <a:pt x="1" y="77"/>
                    <a:pt x="2" y="77"/>
                    <a:pt x="2" y="78"/>
                  </a:cubicBezTo>
                  <a:cubicBezTo>
                    <a:pt x="3" y="78"/>
                    <a:pt x="3" y="78"/>
                    <a:pt x="4" y="78"/>
                  </a:cubicBezTo>
                  <a:cubicBezTo>
                    <a:pt x="4" y="78"/>
                    <a:pt x="4" y="79"/>
                    <a:pt x="4" y="79"/>
                  </a:cubicBezTo>
                  <a:cubicBezTo>
                    <a:pt x="3" y="79"/>
                    <a:pt x="3" y="80"/>
                    <a:pt x="3" y="80"/>
                  </a:cubicBezTo>
                  <a:cubicBezTo>
                    <a:pt x="3" y="81"/>
                    <a:pt x="5" y="80"/>
                    <a:pt x="5" y="81"/>
                  </a:cubicBezTo>
                  <a:cubicBezTo>
                    <a:pt x="6" y="81"/>
                    <a:pt x="6" y="82"/>
                    <a:pt x="5" y="82"/>
                  </a:cubicBezTo>
                  <a:cubicBezTo>
                    <a:pt x="5" y="81"/>
                    <a:pt x="4" y="81"/>
                    <a:pt x="4" y="81"/>
                  </a:cubicBezTo>
                  <a:cubicBezTo>
                    <a:pt x="3" y="82"/>
                    <a:pt x="3" y="82"/>
                    <a:pt x="2" y="81"/>
                  </a:cubicBezTo>
                  <a:cubicBezTo>
                    <a:pt x="2" y="81"/>
                    <a:pt x="0" y="82"/>
                    <a:pt x="1" y="83"/>
                  </a:cubicBezTo>
                  <a:cubicBezTo>
                    <a:pt x="1" y="83"/>
                    <a:pt x="1" y="84"/>
                    <a:pt x="2" y="84"/>
                  </a:cubicBezTo>
                  <a:cubicBezTo>
                    <a:pt x="2" y="84"/>
                    <a:pt x="3" y="83"/>
                    <a:pt x="3" y="83"/>
                  </a:cubicBezTo>
                  <a:cubicBezTo>
                    <a:pt x="3" y="83"/>
                    <a:pt x="4" y="82"/>
                    <a:pt x="4" y="83"/>
                  </a:cubicBezTo>
                  <a:cubicBezTo>
                    <a:pt x="4" y="84"/>
                    <a:pt x="3" y="83"/>
                    <a:pt x="3" y="84"/>
                  </a:cubicBezTo>
                  <a:cubicBezTo>
                    <a:pt x="3" y="85"/>
                    <a:pt x="2" y="85"/>
                    <a:pt x="1" y="85"/>
                  </a:cubicBezTo>
                  <a:cubicBezTo>
                    <a:pt x="1" y="86"/>
                    <a:pt x="1" y="87"/>
                    <a:pt x="2" y="86"/>
                  </a:cubicBezTo>
                  <a:cubicBezTo>
                    <a:pt x="3" y="86"/>
                    <a:pt x="2" y="87"/>
                    <a:pt x="3" y="87"/>
                  </a:cubicBezTo>
                  <a:cubicBezTo>
                    <a:pt x="3" y="87"/>
                    <a:pt x="3" y="87"/>
                    <a:pt x="3" y="86"/>
                  </a:cubicBezTo>
                  <a:cubicBezTo>
                    <a:pt x="3" y="86"/>
                    <a:pt x="4" y="85"/>
                    <a:pt x="4" y="85"/>
                  </a:cubicBezTo>
                  <a:cubicBezTo>
                    <a:pt x="5" y="86"/>
                    <a:pt x="4" y="86"/>
                    <a:pt x="4" y="87"/>
                  </a:cubicBezTo>
                  <a:cubicBezTo>
                    <a:pt x="4" y="87"/>
                    <a:pt x="4" y="88"/>
                    <a:pt x="4" y="88"/>
                  </a:cubicBezTo>
                  <a:cubicBezTo>
                    <a:pt x="4" y="89"/>
                    <a:pt x="3" y="89"/>
                    <a:pt x="3" y="89"/>
                  </a:cubicBezTo>
                  <a:cubicBezTo>
                    <a:pt x="3" y="90"/>
                    <a:pt x="2" y="90"/>
                    <a:pt x="2" y="90"/>
                  </a:cubicBezTo>
                  <a:cubicBezTo>
                    <a:pt x="3" y="90"/>
                    <a:pt x="2" y="91"/>
                    <a:pt x="2" y="91"/>
                  </a:cubicBezTo>
                  <a:cubicBezTo>
                    <a:pt x="3" y="92"/>
                    <a:pt x="3" y="91"/>
                    <a:pt x="3" y="91"/>
                  </a:cubicBezTo>
                  <a:cubicBezTo>
                    <a:pt x="4" y="91"/>
                    <a:pt x="4" y="91"/>
                    <a:pt x="5" y="91"/>
                  </a:cubicBezTo>
                  <a:cubicBezTo>
                    <a:pt x="5" y="91"/>
                    <a:pt x="6" y="92"/>
                    <a:pt x="5" y="92"/>
                  </a:cubicBezTo>
                  <a:cubicBezTo>
                    <a:pt x="4" y="92"/>
                    <a:pt x="4" y="93"/>
                    <a:pt x="4" y="93"/>
                  </a:cubicBezTo>
                  <a:cubicBezTo>
                    <a:pt x="4" y="93"/>
                    <a:pt x="5" y="92"/>
                    <a:pt x="5" y="93"/>
                  </a:cubicBezTo>
                  <a:cubicBezTo>
                    <a:pt x="6" y="94"/>
                    <a:pt x="6" y="94"/>
                    <a:pt x="6" y="93"/>
                  </a:cubicBezTo>
                  <a:cubicBezTo>
                    <a:pt x="6" y="92"/>
                    <a:pt x="7" y="93"/>
                    <a:pt x="8" y="93"/>
                  </a:cubicBezTo>
                  <a:cubicBezTo>
                    <a:pt x="8" y="94"/>
                    <a:pt x="6" y="94"/>
                    <a:pt x="6" y="94"/>
                  </a:cubicBezTo>
                  <a:cubicBezTo>
                    <a:pt x="5" y="94"/>
                    <a:pt x="4" y="95"/>
                    <a:pt x="5" y="96"/>
                  </a:cubicBezTo>
                  <a:cubicBezTo>
                    <a:pt x="5" y="96"/>
                    <a:pt x="6" y="96"/>
                    <a:pt x="7" y="95"/>
                  </a:cubicBezTo>
                  <a:cubicBezTo>
                    <a:pt x="7" y="94"/>
                    <a:pt x="10" y="95"/>
                    <a:pt x="10" y="95"/>
                  </a:cubicBezTo>
                  <a:cubicBezTo>
                    <a:pt x="10" y="96"/>
                    <a:pt x="9" y="95"/>
                    <a:pt x="9" y="96"/>
                  </a:cubicBezTo>
                  <a:cubicBezTo>
                    <a:pt x="9" y="96"/>
                    <a:pt x="7" y="96"/>
                    <a:pt x="7" y="96"/>
                  </a:cubicBezTo>
                  <a:cubicBezTo>
                    <a:pt x="7" y="95"/>
                    <a:pt x="6" y="96"/>
                    <a:pt x="6" y="97"/>
                  </a:cubicBezTo>
                  <a:cubicBezTo>
                    <a:pt x="6" y="97"/>
                    <a:pt x="5" y="97"/>
                    <a:pt x="6" y="98"/>
                  </a:cubicBezTo>
                  <a:cubicBezTo>
                    <a:pt x="7" y="98"/>
                    <a:pt x="7" y="97"/>
                    <a:pt x="8" y="97"/>
                  </a:cubicBezTo>
                  <a:cubicBezTo>
                    <a:pt x="10" y="97"/>
                    <a:pt x="10" y="95"/>
                    <a:pt x="11" y="96"/>
                  </a:cubicBezTo>
                  <a:cubicBezTo>
                    <a:pt x="11" y="97"/>
                    <a:pt x="10" y="98"/>
                    <a:pt x="9" y="97"/>
                  </a:cubicBezTo>
                  <a:cubicBezTo>
                    <a:pt x="8" y="97"/>
                    <a:pt x="8" y="98"/>
                    <a:pt x="8" y="98"/>
                  </a:cubicBezTo>
                  <a:cubicBezTo>
                    <a:pt x="8" y="99"/>
                    <a:pt x="6" y="98"/>
                    <a:pt x="5" y="98"/>
                  </a:cubicBezTo>
                  <a:cubicBezTo>
                    <a:pt x="5" y="98"/>
                    <a:pt x="5" y="99"/>
                    <a:pt x="6" y="100"/>
                  </a:cubicBezTo>
                  <a:cubicBezTo>
                    <a:pt x="6" y="100"/>
                    <a:pt x="7" y="100"/>
                    <a:pt x="8" y="100"/>
                  </a:cubicBezTo>
                  <a:cubicBezTo>
                    <a:pt x="8" y="101"/>
                    <a:pt x="8" y="101"/>
                    <a:pt x="9" y="101"/>
                  </a:cubicBezTo>
                  <a:cubicBezTo>
                    <a:pt x="10" y="100"/>
                    <a:pt x="9" y="100"/>
                    <a:pt x="9" y="100"/>
                  </a:cubicBezTo>
                  <a:cubicBezTo>
                    <a:pt x="8" y="100"/>
                    <a:pt x="9" y="99"/>
                    <a:pt x="10" y="99"/>
                  </a:cubicBezTo>
                  <a:cubicBezTo>
                    <a:pt x="11" y="100"/>
                    <a:pt x="12" y="99"/>
                    <a:pt x="11" y="98"/>
                  </a:cubicBezTo>
                  <a:cubicBezTo>
                    <a:pt x="11" y="96"/>
                    <a:pt x="12" y="96"/>
                    <a:pt x="13" y="95"/>
                  </a:cubicBezTo>
                  <a:cubicBezTo>
                    <a:pt x="15" y="95"/>
                    <a:pt x="14" y="96"/>
                    <a:pt x="13" y="97"/>
                  </a:cubicBezTo>
                  <a:cubicBezTo>
                    <a:pt x="12" y="97"/>
                    <a:pt x="12" y="97"/>
                    <a:pt x="13" y="98"/>
                  </a:cubicBezTo>
                  <a:cubicBezTo>
                    <a:pt x="13" y="99"/>
                    <a:pt x="14" y="97"/>
                    <a:pt x="15" y="98"/>
                  </a:cubicBezTo>
                  <a:cubicBezTo>
                    <a:pt x="16" y="99"/>
                    <a:pt x="14" y="98"/>
                    <a:pt x="14" y="99"/>
                  </a:cubicBezTo>
                  <a:cubicBezTo>
                    <a:pt x="13" y="100"/>
                    <a:pt x="15" y="100"/>
                    <a:pt x="14" y="101"/>
                  </a:cubicBezTo>
                  <a:cubicBezTo>
                    <a:pt x="13" y="101"/>
                    <a:pt x="13" y="99"/>
                    <a:pt x="13" y="99"/>
                  </a:cubicBezTo>
                  <a:cubicBezTo>
                    <a:pt x="12" y="99"/>
                    <a:pt x="12" y="99"/>
                    <a:pt x="12" y="100"/>
                  </a:cubicBezTo>
                  <a:cubicBezTo>
                    <a:pt x="13" y="101"/>
                    <a:pt x="12" y="100"/>
                    <a:pt x="11" y="100"/>
                  </a:cubicBezTo>
                  <a:cubicBezTo>
                    <a:pt x="11" y="99"/>
                    <a:pt x="10" y="100"/>
                    <a:pt x="11" y="101"/>
                  </a:cubicBezTo>
                  <a:cubicBezTo>
                    <a:pt x="11" y="101"/>
                    <a:pt x="9" y="101"/>
                    <a:pt x="9" y="102"/>
                  </a:cubicBezTo>
                  <a:cubicBezTo>
                    <a:pt x="9" y="103"/>
                    <a:pt x="10" y="102"/>
                    <a:pt x="11" y="102"/>
                  </a:cubicBezTo>
                  <a:cubicBezTo>
                    <a:pt x="12" y="102"/>
                    <a:pt x="12" y="103"/>
                    <a:pt x="12" y="104"/>
                  </a:cubicBezTo>
                  <a:cubicBezTo>
                    <a:pt x="13" y="105"/>
                    <a:pt x="12" y="102"/>
                    <a:pt x="13" y="102"/>
                  </a:cubicBezTo>
                  <a:cubicBezTo>
                    <a:pt x="14" y="102"/>
                    <a:pt x="13" y="104"/>
                    <a:pt x="15" y="104"/>
                  </a:cubicBezTo>
                  <a:cubicBezTo>
                    <a:pt x="16" y="105"/>
                    <a:pt x="15" y="104"/>
                    <a:pt x="16" y="104"/>
                  </a:cubicBezTo>
                  <a:cubicBezTo>
                    <a:pt x="16" y="103"/>
                    <a:pt x="17" y="105"/>
                    <a:pt x="18" y="105"/>
                  </a:cubicBezTo>
                  <a:cubicBezTo>
                    <a:pt x="19" y="105"/>
                    <a:pt x="18" y="104"/>
                    <a:pt x="18" y="104"/>
                  </a:cubicBezTo>
                  <a:cubicBezTo>
                    <a:pt x="17" y="103"/>
                    <a:pt x="18" y="103"/>
                    <a:pt x="19" y="104"/>
                  </a:cubicBezTo>
                  <a:cubicBezTo>
                    <a:pt x="20" y="104"/>
                    <a:pt x="20" y="104"/>
                    <a:pt x="21" y="104"/>
                  </a:cubicBezTo>
                  <a:cubicBezTo>
                    <a:pt x="21" y="103"/>
                    <a:pt x="21" y="103"/>
                    <a:pt x="21" y="103"/>
                  </a:cubicBezTo>
                  <a:cubicBezTo>
                    <a:pt x="20" y="103"/>
                    <a:pt x="17" y="103"/>
                    <a:pt x="17" y="103"/>
                  </a:cubicBezTo>
                  <a:cubicBezTo>
                    <a:pt x="17" y="103"/>
                    <a:pt x="17" y="97"/>
                    <a:pt x="17" y="96"/>
                  </a:cubicBezTo>
                  <a:cubicBezTo>
                    <a:pt x="17" y="96"/>
                    <a:pt x="17" y="95"/>
                    <a:pt x="17" y="95"/>
                  </a:cubicBezTo>
                  <a:cubicBezTo>
                    <a:pt x="16" y="95"/>
                    <a:pt x="15" y="96"/>
                    <a:pt x="15" y="95"/>
                  </a:cubicBezTo>
                  <a:cubicBezTo>
                    <a:pt x="15" y="94"/>
                    <a:pt x="15" y="94"/>
                    <a:pt x="15" y="94"/>
                  </a:cubicBezTo>
                  <a:cubicBezTo>
                    <a:pt x="15" y="94"/>
                    <a:pt x="14" y="94"/>
                    <a:pt x="14" y="94"/>
                  </a:cubicBezTo>
                  <a:cubicBezTo>
                    <a:pt x="13" y="93"/>
                    <a:pt x="10" y="94"/>
                    <a:pt x="10" y="9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92" name="Freeform 289">
              <a:extLst>
                <a:ext uri="{FF2B5EF4-FFF2-40B4-BE49-F238E27FC236}">
                  <a16:creationId xmlns:a16="http://schemas.microsoft.com/office/drawing/2014/main" id="{9A23F27A-6CA7-4C04-BB4C-9A60E0B95473}"/>
                </a:ext>
              </a:extLst>
            </p:cNvPr>
            <p:cNvSpPr>
              <a:spLocks/>
            </p:cNvSpPr>
            <p:nvPr/>
          </p:nvSpPr>
          <p:spPr bwMode="auto">
            <a:xfrm>
              <a:off x="-4056063" y="2397125"/>
              <a:ext cx="73025" cy="76200"/>
            </a:xfrm>
            <a:custGeom>
              <a:avLst/>
              <a:gdLst>
                <a:gd name="T0" fmla="*/ 20 w 20"/>
                <a:gd name="T1" fmla="*/ 11 h 21"/>
                <a:gd name="T2" fmla="*/ 18 w 20"/>
                <a:gd name="T3" fmla="*/ 12 h 21"/>
                <a:gd name="T4" fmla="*/ 17 w 20"/>
                <a:gd name="T5" fmla="*/ 9 h 21"/>
                <a:gd name="T6" fmla="*/ 15 w 20"/>
                <a:gd name="T7" fmla="*/ 7 h 21"/>
                <a:gd name="T8" fmla="*/ 13 w 20"/>
                <a:gd name="T9" fmla="*/ 7 h 21"/>
                <a:gd name="T10" fmla="*/ 12 w 20"/>
                <a:gd name="T11" fmla="*/ 5 h 21"/>
                <a:gd name="T12" fmla="*/ 11 w 20"/>
                <a:gd name="T13" fmla="*/ 2 h 21"/>
                <a:gd name="T14" fmla="*/ 11 w 20"/>
                <a:gd name="T15" fmla="*/ 1 h 21"/>
                <a:gd name="T16" fmla="*/ 11 w 20"/>
                <a:gd name="T17" fmla="*/ 1 h 21"/>
                <a:gd name="T18" fmla="*/ 9 w 20"/>
                <a:gd name="T19" fmla="*/ 0 h 21"/>
                <a:gd name="T20" fmla="*/ 6 w 20"/>
                <a:gd name="T21" fmla="*/ 0 h 21"/>
                <a:gd name="T22" fmla="*/ 3 w 20"/>
                <a:gd name="T23" fmla="*/ 1 h 21"/>
                <a:gd name="T24" fmla="*/ 1 w 20"/>
                <a:gd name="T25" fmla="*/ 3 h 21"/>
                <a:gd name="T26" fmla="*/ 1 w 20"/>
                <a:gd name="T27" fmla="*/ 7 h 21"/>
                <a:gd name="T28" fmla="*/ 0 w 20"/>
                <a:gd name="T29" fmla="*/ 7 h 21"/>
                <a:gd name="T30" fmla="*/ 3 w 20"/>
                <a:gd name="T31" fmla="*/ 10 h 21"/>
                <a:gd name="T32" fmla="*/ 6 w 20"/>
                <a:gd name="T33" fmla="*/ 12 h 21"/>
                <a:gd name="T34" fmla="*/ 8 w 20"/>
                <a:gd name="T35" fmla="*/ 13 h 21"/>
                <a:gd name="T36" fmla="*/ 13 w 20"/>
                <a:gd name="T37" fmla="*/ 15 h 21"/>
                <a:gd name="T38" fmla="*/ 11 w 20"/>
                <a:gd name="T39" fmla="*/ 18 h 21"/>
                <a:gd name="T40" fmla="*/ 10 w 20"/>
                <a:gd name="T41" fmla="*/ 20 h 21"/>
                <a:gd name="T42" fmla="*/ 12 w 20"/>
                <a:gd name="T43" fmla="*/ 20 h 21"/>
                <a:gd name="T44" fmla="*/ 14 w 20"/>
                <a:gd name="T45" fmla="*/ 20 h 21"/>
                <a:gd name="T46" fmla="*/ 16 w 20"/>
                <a:gd name="T47" fmla="*/ 20 h 21"/>
                <a:gd name="T48" fmla="*/ 18 w 20"/>
                <a:gd name="T49" fmla="*/ 19 h 21"/>
                <a:gd name="T50" fmla="*/ 19 w 20"/>
                <a:gd name="T51" fmla="*/ 16 h 21"/>
                <a:gd name="T52" fmla="*/ 20 w 20"/>
                <a:gd name="T53"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 h="21">
                  <a:moveTo>
                    <a:pt x="20" y="11"/>
                  </a:moveTo>
                  <a:cubicBezTo>
                    <a:pt x="19" y="11"/>
                    <a:pt x="18" y="12"/>
                    <a:pt x="18" y="12"/>
                  </a:cubicBezTo>
                  <a:cubicBezTo>
                    <a:pt x="17" y="12"/>
                    <a:pt x="17" y="10"/>
                    <a:pt x="17" y="9"/>
                  </a:cubicBezTo>
                  <a:cubicBezTo>
                    <a:pt x="16" y="8"/>
                    <a:pt x="15" y="7"/>
                    <a:pt x="15" y="7"/>
                  </a:cubicBezTo>
                  <a:cubicBezTo>
                    <a:pt x="14" y="7"/>
                    <a:pt x="14" y="7"/>
                    <a:pt x="13" y="7"/>
                  </a:cubicBezTo>
                  <a:cubicBezTo>
                    <a:pt x="11" y="7"/>
                    <a:pt x="11" y="7"/>
                    <a:pt x="12" y="5"/>
                  </a:cubicBezTo>
                  <a:cubicBezTo>
                    <a:pt x="12" y="4"/>
                    <a:pt x="11" y="3"/>
                    <a:pt x="11" y="2"/>
                  </a:cubicBezTo>
                  <a:cubicBezTo>
                    <a:pt x="12" y="2"/>
                    <a:pt x="12" y="2"/>
                    <a:pt x="11" y="1"/>
                  </a:cubicBezTo>
                  <a:cubicBezTo>
                    <a:pt x="11" y="1"/>
                    <a:pt x="11" y="1"/>
                    <a:pt x="11" y="1"/>
                  </a:cubicBezTo>
                  <a:cubicBezTo>
                    <a:pt x="10" y="1"/>
                    <a:pt x="10" y="0"/>
                    <a:pt x="9" y="0"/>
                  </a:cubicBezTo>
                  <a:cubicBezTo>
                    <a:pt x="8" y="0"/>
                    <a:pt x="7" y="0"/>
                    <a:pt x="6" y="0"/>
                  </a:cubicBezTo>
                  <a:cubicBezTo>
                    <a:pt x="5" y="1"/>
                    <a:pt x="4" y="0"/>
                    <a:pt x="3" y="1"/>
                  </a:cubicBezTo>
                  <a:cubicBezTo>
                    <a:pt x="2" y="1"/>
                    <a:pt x="1" y="3"/>
                    <a:pt x="1" y="3"/>
                  </a:cubicBezTo>
                  <a:cubicBezTo>
                    <a:pt x="1" y="4"/>
                    <a:pt x="1" y="7"/>
                    <a:pt x="1" y="7"/>
                  </a:cubicBezTo>
                  <a:cubicBezTo>
                    <a:pt x="0" y="7"/>
                    <a:pt x="0" y="7"/>
                    <a:pt x="0" y="7"/>
                  </a:cubicBezTo>
                  <a:cubicBezTo>
                    <a:pt x="0" y="8"/>
                    <a:pt x="2" y="9"/>
                    <a:pt x="3" y="10"/>
                  </a:cubicBezTo>
                  <a:cubicBezTo>
                    <a:pt x="4" y="11"/>
                    <a:pt x="4" y="11"/>
                    <a:pt x="6" y="12"/>
                  </a:cubicBezTo>
                  <a:cubicBezTo>
                    <a:pt x="7" y="12"/>
                    <a:pt x="8" y="12"/>
                    <a:pt x="8" y="13"/>
                  </a:cubicBezTo>
                  <a:cubicBezTo>
                    <a:pt x="9" y="13"/>
                    <a:pt x="12" y="15"/>
                    <a:pt x="13" y="15"/>
                  </a:cubicBezTo>
                  <a:cubicBezTo>
                    <a:pt x="13" y="16"/>
                    <a:pt x="11" y="17"/>
                    <a:pt x="11" y="18"/>
                  </a:cubicBezTo>
                  <a:cubicBezTo>
                    <a:pt x="11" y="19"/>
                    <a:pt x="10" y="19"/>
                    <a:pt x="10" y="20"/>
                  </a:cubicBezTo>
                  <a:cubicBezTo>
                    <a:pt x="10" y="20"/>
                    <a:pt x="12" y="20"/>
                    <a:pt x="12" y="20"/>
                  </a:cubicBezTo>
                  <a:cubicBezTo>
                    <a:pt x="13" y="21"/>
                    <a:pt x="14" y="20"/>
                    <a:pt x="14" y="20"/>
                  </a:cubicBezTo>
                  <a:cubicBezTo>
                    <a:pt x="15" y="21"/>
                    <a:pt x="16" y="20"/>
                    <a:pt x="16" y="20"/>
                  </a:cubicBezTo>
                  <a:cubicBezTo>
                    <a:pt x="17" y="20"/>
                    <a:pt x="17" y="19"/>
                    <a:pt x="18" y="19"/>
                  </a:cubicBezTo>
                  <a:cubicBezTo>
                    <a:pt x="19" y="19"/>
                    <a:pt x="20" y="17"/>
                    <a:pt x="19" y="16"/>
                  </a:cubicBezTo>
                  <a:cubicBezTo>
                    <a:pt x="19" y="15"/>
                    <a:pt x="20" y="12"/>
                    <a:pt x="20" y="1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93" name="Freeform 290">
              <a:extLst>
                <a:ext uri="{FF2B5EF4-FFF2-40B4-BE49-F238E27FC236}">
                  <a16:creationId xmlns:a16="http://schemas.microsoft.com/office/drawing/2014/main" id="{36DB23B0-7CFD-44F6-AFFE-DF64B7018C12}"/>
                </a:ext>
              </a:extLst>
            </p:cNvPr>
            <p:cNvSpPr>
              <a:spLocks/>
            </p:cNvSpPr>
            <p:nvPr/>
          </p:nvSpPr>
          <p:spPr bwMode="auto">
            <a:xfrm>
              <a:off x="-4251325" y="2138363"/>
              <a:ext cx="30162" cy="20638"/>
            </a:xfrm>
            <a:custGeom>
              <a:avLst/>
              <a:gdLst>
                <a:gd name="T0" fmla="*/ 7 w 8"/>
                <a:gd name="T1" fmla="*/ 5 h 6"/>
                <a:gd name="T2" fmla="*/ 8 w 8"/>
                <a:gd name="T3" fmla="*/ 4 h 6"/>
                <a:gd name="T4" fmla="*/ 5 w 8"/>
                <a:gd name="T5" fmla="*/ 1 h 6"/>
                <a:gd name="T6" fmla="*/ 4 w 8"/>
                <a:gd name="T7" fmla="*/ 1 h 6"/>
                <a:gd name="T8" fmla="*/ 2 w 8"/>
                <a:gd name="T9" fmla="*/ 0 h 6"/>
                <a:gd name="T10" fmla="*/ 0 w 8"/>
                <a:gd name="T11" fmla="*/ 0 h 6"/>
                <a:gd name="T12" fmla="*/ 0 w 8"/>
                <a:gd name="T13" fmla="*/ 1 h 6"/>
                <a:gd name="T14" fmla="*/ 1 w 8"/>
                <a:gd name="T15" fmla="*/ 3 h 6"/>
                <a:gd name="T16" fmla="*/ 2 w 8"/>
                <a:gd name="T17" fmla="*/ 3 h 6"/>
                <a:gd name="T18" fmla="*/ 3 w 8"/>
                <a:gd name="T19" fmla="*/ 4 h 6"/>
                <a:gd name="T20" fmla="*/ 5 w 8"/>
                <a:gd name="T21" fmla="*/ 5 h 6"/>
                <a:gd name="T22" fmla="*/ 6 w 8"/>
                <a:gd name="T23" fmla="*/ 6 h 6"/>
                <a:gd name="T24" fmla="*/ 7 w 8"/>
                <a:gd name="T25" fmla="*/ 6 h 6"/>
                <a:gd name="T26" fmla="*/ 7 w 8"/>
                <a:gd name="T27" fmla="*/ 5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6">
                  <a:moveTo>
                    <a:pt x="7" y="5"/>
                  </a:moveTo>
                  <a:cubicBezTo>
                    <a:pt x="7" y="5"/>
                    <a:pt x="7" y="4"/>
                    <a:pt x="8" y="4"/>
                  </a:cubicBezTo>
                  <a:cubicBezTo>
                    <a:pt x="7" y="3"/>
                    <a:pt x="6" y="2"/>
                    <a:pt x="5" y="1"/>
                  </a:cubicBezTo>
                  <a:cubicBezTo>
                    <a:pt x="5" y="1"/>
                    <a:pt x="4" y="1"/>
                    <a:pt x="4" y="1"/>
                  </a:cubicBezTo>
                  <a:cubicBezTo>
                    <a:pt x="4" y="0"/>
                    <a:pt x="2" y="1"/>
                    <a:pt x="2" y="0"/>
                  </a:cubicBezTo>
                  <a:cubicBezTo>
                    <a:pt x="2" y="0"/>
                    <a:pt x="1" y="0"/>
                    <a:pt x="0" y="0"/>
                  </a:cubicBezTo>
                  <a:cubicBezTo>
                    <a:pt x="1" y="1"/>
                    <a:pt x="1" y="1"/>
                    <a:pt x="0" y="1"/>
                  </a:cubicBezTo>
                  <a:cubicBezTo>
                    <a:pt x="0" y="1"/>
                    <a:pt x="0" y="3"/>
                    <a:pt x="1" y="3"/>
                  </a:cubicBezTo>
                  <a:cubicBezTo>
                    <a:pt x="2" y="4"/>
                    <a:pt x="2" y="3"/>
                    <a:pt x="2" y="3"/>
                  </a:cubicBezTo>
                  <a:cubicBezTo>
                    <a:pt x="3" y="3"/>
                    <a:pt x="3" y="4"/>
                    <a:pt x="3" y="4"/>
                  </a:cubicBezTo>
                  <a:cubicBezTo>
                    <a:pt x="4" y="4"/>
                    <a:pt x="5" y="4"/>
                    <a:pt x="5" y="5"/>
                  </a:cubicBezTo>
                  <a:cubicBezTo>
                    <a:pt x="5" y="6"/>
                    <a:pt x="5" y="6"/>
                    <a:pt x="6" y="6"/>
                  </a:cubicBezTo>
                  <a:cubicBezTo>
                    <a:pt x="6" y="6"/>
                    <a:pt x="7" y="6"/>
                    <a:pt x="7" y="6"/>
                  </a:cubicBezTo>
                  <a:cubicBezTo>
                    <a:pt x="7" y="6"/>
                    <a:pt x="7" y="5"/>
                    <a:pt x="7" y="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94" name="Freeform 291">
              <a:extLst>
                <a:ext uri="{FF2B5EF4-FFF2-40B4-BE49-F238E27FC236}">
                  <a16:creationId xmlns:a16="http://schemas.microsoft.com/office/drawing/2014/main" id="{9ED673E3-370B-4A97-B15D-52532AF7E726}"/>
                </a:ext>
              </a:extLst>
            </p:cNvPr>
            <p:cNvSpPr>
              <a:spLocks/>
            </p:cNvSpPr>
            <p:nvPr/>
          </p:nvSpPr>
          <p:spPr bwMode="auto">
            <a:xfrm>
              <a:off x="-4225925" y="2147888"/>
              <a:ext cx="47625" cy="25400"/>
            </a:xfrm>
            <a:custGeom>
              <a:avLst/>
              <a:gdLst>
                <a:gd name="T0" fmla="*/ 12 w 13"/>
                <a:gd name="T1" fmla="*/ 2 h 7"/>
                <a:gd name="T2" fmla="*/ 9 w 13"/>
                <a:gd name="T3" fmla="*/ 1 h 7"/>
                <a:gd name="T4" fmla="*/ 5 w 13"/>
                <a:gd name="T5" fmla="*/ 2 h 7"/>
                <a:gd name="T6" fmla="*/ 2 w 13"/>
                <a:gd name="T7" fmla="*/ 2 h 7"/>
                <a:gd name="T8" fmla="*/ 1 w 13"/>
                <a:gd name="T9" fmla="*/ 1 h 7"/>
                <a:gd name="T10" fmla="*/ 0 w 13"/>
                <a:gd name="T11" fmla="*/ 2 h 7"/>
                <a:gd name="T12" fmla="*/ 0 w 13"/>
                <a:gd name="T13" fmla="*/ 3 h 7"/>
                <a:gd name="T14" fmla="*/ 3 w 13"/>
                <a:gd name="T15" fmla="*/ 5 h 7"/>
                <a:gd name="T16" fmla="*/ 5 w 13"/>
                <a:gd name="T17" fmla="*/ 6 h 7"/>
                <a:gd name="T18" fmla="*/ 6 w 13"/>
                <a:gd name="T19" fmla="*/ 5 h 7"/>
                <a:gd name="T20" fmla="*/ 6 w 13"/>
                <a:gd name="T21" fmla="*/ 4 h 7"/>
                <a:gd name="T22" fmla="*/ 7 w 13"/>
                <a:gd name="T23" fmla="*/ 3 h 7"/>
                <a:gd name="T24" fmla="*/ 9 w 13"/>
                <a:gd name="T25" fmla="*/ 2 h 7"/>
                <a:gd name="T26" fmla="*/ 10 w 13"/>
                <a:gd name="T27" fmla="*/ 4 h 7"/>
                <a:gd name="T28" fmla="*/ 12 w 13"/>
                <a:gd name="T29" fmla="*/ 6 h 7"/>
                <a:gd name="T30" fmla="*/ 13 w 13"/>
                <a:gd name="T31" fmla="*/ 5 h 7"/>
                <a:gd name="T32" fmla="*/ 13 w 13"/>
                <a:gd name="T33" fmla="*/ 4 h 7"/>
                <a:gd name="T34" fmla="*/ 12 w 13"/>
                <a:gd name="T35"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 h="7">
                  <a:moveTo>
                    <a:pt x="12" y="2"/>
                  </a:moveTo>
                  <a:cubicBezTo>
                    <a:pt x="11" y="1"/>
                    <a:pt x="10" y="1"/>
                    <a:pt x="9" y="1"/>
                  </a:cubicBezTo>
                  <a:cubicBezTo>
                    <a:pt x="8" y="0"/>
                    <a:pt x="7" y="1"/>
                    <a:pt x="5" y="2"/>
                  </a:cubicBezTo>
                  <a:cubicBezTo>
                    <a:pt x="4" y="3"/>
                    <a:pt x="3" y="2"/>
                    <a:pt x="2" y="2"/>
                  </a:cubicBezTo>
                  <a:cubicBezTo>
                    <a:pt x="1" y="2"/>
                    <a:pt x="1" y="1"/>
                    <a:pt x="1" y="1"/>
                  </a:cubicBezTo>
                  <a:cubicBezTo>
                    <a:pt x="0" y="1"/>
                    <a:pt x="0" y="2"/>
                    <a:pt x="0" y="2"/>
                  </a:cubicBezTo>
                  <a:cubicBezTo>
                    <a:pt x="0" y="2"/>
                    <a:pt x="0" y="3"/>
                    <a:pt x="0" y="3"/>
                  </a:cubicBezTo>
                  <a:cubicBezTo>
                    <a:pt x="1" y="4"/>
                    <a:pt x="2" y="4"/>
                    <a:pt x="3" y="5"/>
                  </a:cubicBezTo>
                  <a:cubicBezTo>
                    <a:pt x="4" y="6"/>
                    <a:pt x="4" y="5"/>
                    <a:pt x="5" y="6"/>
                  </a:cubicBezTo>
                  <a:cubicBezTo>
                    <a:pt x="5" y="7"/>
                    <a:pt x="6" y="6"/>
                    <a:pt x="6" y="5"/>
                  </a:cubicBezTo>
                  <a:cubicBezTo>
                    <a:pt x="7" y="5"/>
                    <a:pt x="6" y="5"/>
                    <a:pt x="6" y="4"/>
                  </a:cubicBezTo>
                  <a:cubicBezTo>
                    <a:pt x="6" y="4"/>
                    <a:pt x="7" y="4"/>
                    <a:pt x="7" y="3"/>
                  </a:cubicBezTo>
                  <a:cubicBezTo>
                    <a:pt x="7" y="2"/>
                    <a:pt x="9" y="2"/>
                    <a:pt x="9" y="2"/>
                  </a:cubicBezTo>
                  <a:cubicBezTo>
                    <a:pt x="10" y="3"/>
                    <a:pt x="11" y="3"/>
                    <a:pt x="10" y="4"/>
                  </a:cubicBezTo>
                  <a:cubicBezTo>
                    <a:pt x="10" y="4"/>
                    <a:pt x="11" y="5"/>
                    <a:pt x="12" y="6"/>
                  </a:cubicBezTo>
                  <a:cubicBezTo>
                    <a:pt x="12" y="6"/>
                    <a:pt x="13" y="5"/>
                    <a:pt x="13" y="5"/>
                  </a:cubicBezTo>
                  <a:cubicBezTo>
                    <a:pt x="13" y="5"/>
                    <a:pt x="13" y="4"/>
                    <a:pt x="13" y="4"/>
                  </a:cubicBezTo>
                  <a:cubicBezTo>
                    <a:pt x="13" y="4"/>
                    <a:pt x="13" y="3"/>
                    <a:pt x="12"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95" name="Freeform 292">
              <a:extLst>
                <a:ext uri="{FF2B5EF4-FFF2-40B4-BE49-F238E27FC236}">
                  <a16:creationId xmlns:a16="http://schemas.microsoft.com/office/drawing/2014/main" id="{348C72C4-3C60-4AB2-87FD-1FB60CB87BD4}"/>
                </a:ext>
              </a:extLst>
            </p:cNvPr>
            <p:cNvSpPr>
              <a:spLocks/>
            </p:cNvSpPr>
            <p:nvPr/>
          </p:nvSpPr>
          <p:spPr bwMode="auto">
            <a:xfrm>
              <a:off x="-4192588" y="2124075"/>
              <a:ext cx="100012" cy="142875"/>
            </a:xfrm>
            <a:custGeom>
              <a:avLst/>
              <a:gdLst>
                <a:gd name="T0" fmla="*/ 4 w 28"/>
                <a:gd name="T1" fmla="*/ 29 h 40"/>
                <a:gd name="T2" fmla="*/ 6 w 28"/>
                <a:gd name="T3" fmla="*/ 29 h 40"/>
                <a:gd name="T4" fmla="*/ 8 w 28"/>
                <a:gd name="T5" fmla="*/ 31 h 40"/>
                <a:gd name="T6" fmla="*/ 8 w 28"/>
                <a:gd name="T7" fmla="*/ 31 h 40"/>
                <a:gd name="T8" fmla="*/ 10 w 28"/>
                <a:gd name="T9" fmla="*/ 31 h 40"/>
                <a:gd name="T10" fmla="*/ 11 w 28"/>
                <a:gd name="T11" fmla="*/ 33 h 40"/>
                <a:gd name="T12" fmla="*/ 13 w 28"/>
                <a:gd name="T13" fmla="*/ 34 h 40"/>
                <a:gd name="T14" fmla="*/ 14 w 28"/>
                <a:gd name="T15" fmla="*/ 36 h 40"/>
                <a:gd name="T16" fmla="*/ 16 w 28"/>
                <a:gd name="T17" fmla="*/ 36 h 40"/>
                <a:gd name="T18" fmla="*/ 18 w 28"/>
                <a:gd name="T19" fmla="*/ 36 h 40"/>
                <a:gd name="T20" fmla="*/ 19 w 28"/>
                <a:gd name="T21" fmla="*/ 36 h 40"/>
                <a:gd name="T22" fmla="*/ 21 w 28"/>
                <a:gd name="T23" fmla="*/ 37 h 40"/>
                <a:gd name="T24" fmla="*/ 20 w 28"/>
                <a:gd name="T25" fmla="*/ 39 h 40"/>
                <a:gd name="T26" fmla="*/ 21 w 28"/>
                <a:gd name="T27" fmla="*/ 40 h 40"/>
                <a:gd name="T28" fmla="*/ 21 w 28"/>
                <a:gd name="T29" fmla="*/ 40 h 40"/>
                <a:gd name="T30" fmla="*/ 22 w 28"/>
                <a:gd name="T31" fmla="*/ 37 h 40"/>
                <a:gd name="T32" fmla="*/ 23 w 28"/>
                <a:gd name="T33" fmla="*/ 34 h 40"/>
                <a:gd name="T34" fmla="*/ 21 w 28"/>
                <a:gd name="T35" fmla="*/ 30 h 40"/>
                <a:gd name="T36" fmla="*/ 23 w 28"/>
                <a:gd name="T37" fmla="*/ 29 h 40"/>
                <a:gd name="T38" fmla="*/ 22 w 28"/>
                <a:gd name="T39" fmla="*/ 28 h 40"/>
                <a:gd name="T40" fmla="*/ 22 w 28"/>
                <a:gd name="T41" fmla="*/ 26 h 40"/>
                <a:gd name="T42" fmla="*/ 25 w 28"/>
                <a:gd name="T43" fmla="*/ 26 h 40"/>
                <a:gd name="T44" fmla="*/ 28 w 28"/>
                <a:gd name="T45" fmla="*/ 25 h 40"/>
                <a:gd name="T46" fmla="*/ 27 w 28"/>
                <a:gd name="T47" fmla="*/ 24 h 40"/>
                <a:gd name="T48" fmla="*/ 27 w 28"/>
                <a:gd name="T49" fmla="*/ 22 h 40"/>
                <a:gd name="T50" fmla="*/ 27 w 28"/>
                <a:gd name="T51" fmla="*/ 21 h 40"/>
                <a:gd name="T52" fmla="*/ 27 w 28"/>
                <a:gd name="T53" fmla="*/ 16 h 40"/>
                <a:gd name="T54" fmla="*/ 24 w 28"/>
                <a:gd name="T55" fmla="*/ 16 h 40"/>
                <a:gd name="T56" fmla="*/ 21 w 28"/>
                <a:gd name="T57" fmla="*/ 14 h 40"/>
                <a:gd name="T58" fmla="*/ 17 w 28"/>
                <a:gd name="T59" fmla="*/ 14 h 40"/>
                <a:gd name="T60" fmla="*/ 16 w 28"/>
                <a:gd name="T61" fmla="*/ 11 h 40"/>
                <a:gd name="T62" fmla="*/ 15 w 28"/>
                <a:gd name="T63" fmla="*/ 9 h 40"/>
                <a:gd name="T64" fmla="*/ 13 w 28"/>
                <a:gd name="T65" fmla="*/ 9 h 40"/>
                <a:gd name="T66" fmla="*/ 14 w 28"/>
                <a:gd name="T67" fmla="*/ 8 h 40"/>
                <a:gd name="T68" fmla="*/ 14 w 28"/>
                <a:gd name="T69" fmla="*/ 6 h 40"/>
                <a:gd name="T70" fmla="*/ 16 w 28"/>
                <a:gd name="T71" fmla="*/ 3 h 40"/>
                <a:gd name="T72" fmla="*/ 17 w 28"/>
                <a:gd name="T73" fmla="*/ 3 h 40"/>
                <a:gd name="T74" fmla="*/ 18 w 28"/>
                <a:gd name="T75" fmla="*/ 2 h 40"/>
                <a:gd name="T76" fmla="*/ 18 w 28"/>
                <a:gd name="T77" fmla="*/ 1 h 40"/>
                <a:gd name="T78" fmla="*/ 15 w 28"/>
                <a:gd name="T79" fmla="*/ 2 h 40"/>
                <a:gd name="T80" fmla="*/ 13 w 28"/>
                <a:gd name="T81" fmla="*/ 3 h 40"/>
                <a:gd name="T82" fmla="*/ 11 w 28"/>
                <a:gd name="T83" fmla="*/ 4 h 40"/>
                <a:gd name="T84" fmla="*/ 10 w 28"/>
                <a:gd name="T85" fmla="*/ 4 h 40"/>
                <a:gd name="T86" fmla="*/ 8 w 28"/>
                <a:gd name="T87" fmla="*/ 6 h 40"/>
                <a:gd name="T88" fmla="*/ 7 w 28"/>
                <a:gd name="T89" fmla="*/ 8 h 40"/>
                <a:gd name="T90" fmla="*/ 5 w 28"/>
                <a:gd name="T91" fmla="*/ 11 h 40"/>
                <a:gd name="T92" fmla="*/ 4 w 28"/>
                <a:gd name="T93" fmla="*/ 11 h 40"/>
                <a:gd name="T94" fmla="*/ 4 w 28"/>
                <a:gd name="T95" fmla="*/ 12 h 40"/>
                <a:gd name="T96" fmla="*/ 3 w 28"/>
                <a:gd name="T97" fmla="*/ 13 h 40"/>
                <a:gd name="T98" fmla="*/ 3 w 28"/>
                <a:gd name="T99" fmla="*/ 14 h 40"/>
                <a:gd name="T100" fmla="*/ 4 w 28"/>
                <a:gd name="T101" fmla="*/ 16 h 40"/>
                <a:gd name="T102" fmla="*/ 4 w 28"/>
                <a:gd name="T103" fmla="*/ 17 h 40"/>
                <a:gd name="T104" fmla="*/ 4 w 28"/>
                <a:gd name="T105" fmla="*/ 21 h 40"/>
                <a:gd name="T106" fmla="*/ 4 w 28"/>
                <a:gd name="T107" fmla="*/ 23 h 40"/>
                <a:gd name="T108" fmla="*/ 2 w 28"/>
                <a:gd name="T109" fmla="*/ 24 h 40"/>
                <a:gd name="T110" fmla="*/ 1 w 28"/>
                <a:gd name="T111" fmla="*/ 26 h 40"/>
                <a:gd name="T112" fmla="*/ 0 w 28"/>
                <a:gd name="T113" fmla="*/ 27 h 40"/>
                <a:gd name="T114" fmla="*/ 3 w 28"/>
                <a:gd name="T115" fmla="*/ 28 h 40"/>
                <a:gd name="T116" fmla="*/ 4 w 28"/>
                <a:gd name="T117" fmla="*/ 29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8" h="40">
                  <a:moveTo>
                    <a:pt x="4" y="29"/>
                  </a:moveTo>
                  <a:cubicBezTo>
                    <a:pt x="5" y="30"/>
                    <a:pt x="6" y="30"/>
                    <a:pt x="6" y="29"/>
                  </a:cubicBezTo>
                  <a:cubicBezTo>
                    <a:pt x="6" y="29"/>
                    <a:pt x="7" y="30"/>
                    <a:pt x="8" y="31"/>
                  </a:cubicBezTo>
                  <a:cubicBezTo>
                    <a:pt x="8" y="31"/>
                    <a:pt x="8" y="31"/>
                    <a:pt x="8" y="31"/>
                  </a:cubicBezTo>
                  <a:cubicBezTo>
                    <a:pt x="9" y="31"/>
                    <a:pt x="10" y="30"/>
                    <a:pt x="10" y="31"/>
                  </a:cubicBezTo>
                  <a:cubicBezTo>
                    <a:pt x="11" y="31"/>
                    <a:pt x="10" y="33"/>
                    <a:pt x="11" y="33"/>
                  </a:cubicBezTo>
                  <a:cubicBezTo>
                    <a:pt x="12" y="33"/>
                    <a:pt x="13" y="34"/>
                    <a:pt x="13" y="34"/>
                  </a:cubicBezTo>
                  <a:cubicBezTo>
                    <a:pt x="13" y="35"/>
                    <a:pt x="14" y="35"/>
                    <a:pt x="14" y="36"/>
                  </a:cubicBezTo>
                  <a:cubicBezTo>
                    <a:pt x="14" y="36"/>
                    <a:pt x="16" y="36"/>
                    <a:pt x="16" y="36"/>
                  </a:cubicBezTo>
                  <a:cubicBezTo>
                    <a:pt x="17" y="36"/>
                    <a:pt x="17" y="35"/>
                    <a:pt x="18" y="36"/>
                  </a:cubicBezTo>
                  <a:cubicBezTo>
                    <a:pt x="18" y="36"/>
                    <a:pt x="19" y="35"/>
                    <a:pt x="19" y="36"/>
                  </a:cubicBezTo>
                  <a:cubicBezTo>
                    <a:pt x="20" y="36"/>
                    <a:pt x="21" y="36"/>
                    <a:pt x="21" y="37"/>
                  </a:cubicBezTo>
                  <a:cubicBezTo>
                    <a:pt x="21" y="38"/>
                    <a:pt x="19" y="38"/>
                    <a:pt x="20" y="39"/>
                  </a:cubicBezTo>
                  <a:cubicBezTo>
                    <a:pt x="20" y="39"/>
                    <a:pt x="21" y="40"/>
                    <a:pt x="21" y="40"/>
                  </a:cubicBezTo>
                  <a:cubicBezTo>
                    <a:pt x="21" y="40"/>
                    <a:pt x="21" y="40"/>
                    <a:pt x="21" y="40"/>
                  </a:cubicBezTo>
                  <a:cubicBezTo>
                    <a:pt x="22" y="40"/>
                    <a:pt x="22" y="38"/>
                    <a:pt x="22" y="37"/>
                  </a:cubicBezTo>
                  <a:cubicBezTo>
                    <a:pt x="22" y="36"/>
                    <a:pt x="22" y="34"/>
                    <a:pt x="23" y="34"/>
                  </a:cubicBezTo>
                  <a:cubicBezTo>
                    <a:pt x="23" y="32"/>
                    <a:pt x="21" y="31"/>
                    <a:pt x="21" y="30"/>
                  </a:cubicBezTo>
                  <a:cubicBezTo>
                    <a:pt x="21" y="28"/>
                    <a:pt x="22" y="29"/>
                    <a:pt x="23" y="29"/>
                  </a:cubicBezTo>
                  <a:cubicBezTo>
                    <a:pt x="24" y="28"/>
                    <a:pt x="23" y="28"/>
                    <a:pt x="22" y="28"/>
                  </a:cubicBezTo>
                  <a:cubicBezTo>
                    <a:pt x="22" y="28"/>
                    <a:pt x="21" y="27"/>
                    <a:pt x="22" y="26"/>
                  </a:cubicBezTo>
                  <a:cubicBezTo>
                    <a:pt x="22" y="26"/>
                    <a:pt x="24" y="26"/>
                    <a:pt x="25" y="26"/>
                  </a:cubicBezTo>
                  <a:cubicBezTo>
                    <a:pt x="26" y="26"/>
                    <a:pt x="28" y="25"/>
                    <a:pt x="28" y="25"/>
                  </a:cubicBezTo>
                  <a:cubicBezTo>
                    <a:pt x="28" y="25"/>
                    <a:pt x="28" y="25"/>
                    <a:pt x="27" y="24"/>
                  </a:cubicBezTo>
                  <a:cubicBezTo>
                    <a:pt x="27" y="24"/>
                    <a:pt x="27" y="23"/>
                    <a:pt x="27" y="22"/>
                  </a:cubicBezTo>
                  <a:cubicBezTo>
                    <a:pt x="28" y="22"/>
                    <a:pt x="27" y="21"/>
                    <a:pt x="27" y="21"/>
                  </a:cubicBezTo>
                  <a:cubicBezTo>
                    <a:pt x="26" y="20"/>
                    <a:pt x="26" y="18"/>
                    <a:pt x="27" y="16"/>
                  </a:cubicBezTo>
                  <a:cubicBezTo>
                    <a:pt x="28" y="15"/>
                    <a:pt x="26" y="15"/>
                    <a:pt x="24" y="16"/>
                  </a:cubicBezTo>
                  <a:cubicBezTo>
                    <a:pt x="23" y="16"/>
                    <a:pt x="22" y="15"/>
                    <a:pt x="21" y="14"/>
                  </a:cubicBezTo>
                  <a:cubicBezTo>
                    <a:pt x="20" y="13"/>
                    <a:pt x="19" y="14"/>
                    <a:pt x="17" y="14"/>
                  </a:cubicBezTo>
                  <a:cubicBezTo>
                    <a:pt x="15" y="14"/>
                    <a:pt x="16" y="12"/>
                    <a:pt x="16" y="11"/>
                  </a:cubicBezTo>
                  <a:cubicBezTo>
                    <a:pt x="16" y="10"/>
                    <a:pt x="15" y="10"/>
                    <a:pt x="15" y="9"/>
                  </a:cubicBezTo>
                  <a:cubicBezTo>
                    <a:pt x="15" y="9"/>
                    <a:pt x="14" y="9"/>
                    <a:pt x="13" y="9"/>
                  </a:cubicBezTo>
                  <a:cubicBezTo>
                    <a:pt x="13" y="9"/>
                    <a:pt x="13" y="8"/>
                    <a:pt x="14" y="8"/>
                  </a:cubicBezTo>
                  <a:cubicBezTo>
                    <a:pt x="14" y="7"/>
                    <a:pt x="14" y="7"/>
                    <a:pt x="14" y="6"/>
                  </a:cubicBezTo>
                  <a:cubicBezTo>
                    <a:pt x="14" y="5"/>
                    <a:pt x="16" y="4"/>
                    <a:pt x="16" y="3"/>
                  </a:cubicBezTo>
                  <a:cubicBezTo>
                    <a:pt x="16" y="3"/>
                    <a:pt x="17" y="3"/>
                    <a:pt x="17" y="3"/>
                  </a:cubicBezTo>
                  <a:cubicBezTo>
                    <a:pt x="17" y="3"/>
                    <a:pt x="17" y="3"/>
                    <a:pt x="18" y="2"/>
                  </a:cubicBezTo>
                  <a:cubicBezTo>
                    <a:pt x="19" y="2"/>
                    <a:pt x="19" y="2"/>
                    <a:pt x="18" y="1"/>
                  </a:cubicBezTo>
                  <a:cubicBezTo>
                    <a:pt x="17" y="0"/>
                    <a:pt x="17" y="2"/>
                    <a:pt x="15" y="2"/>
                  </a:cubicBezTo>
                  <a:cubicBezTo>
                    <a:pt x="14" y="2"/>
                    <a:pt x="14" y="3"/>
                    <a:pt x="13" y="3"/>
                  </a:cubicBezTo>
                  <a:cubicBezTo>
                    <a:pt x="13" y="4"/>
                    <a:pt x="11" y="3"/>
                    <a:pt x="11" y="4"/>
                  </a:cubicBezTo>
                  <a:cubicBezTo>
                    <a:pt x="11" y="5"/>
                    <a:pt x="11" y="4"/>
                    <a:pt x="10" y="4"/>
                  </a:cubicBezTo>
                  <a:cubicBezTo>
                    <a:pt x="10" y="4"/>
                    <a:pt x="8" y="5"/>
                    <a:pt x="8" y="6"/>
                  </a:cubicBezTo>
                  <a:cubicBezTo>
                    <a:pt x="8" y="7"/>
                    <a:pt x="8" y="7"/>
                    <a:pt x="7" y="8"/>
                  </a:cubicBezTo>
                  <a:cubicBezTo>
                    <a:pt x="6" y="9"/>
                    <a:pt x="5" y="10"/>
                    <a:pt x="5" y="11"/>
                  </a:cubicBezTo>
                  <a:cubicBezTo>
                    <a:pt x="5" y="11"/>
                    <a:pt x="5" y="11"/>
                    <a:pt x="4" y="11"/>
                  </a:cubicBezTo>
                  <a:cubicBezTo>
                    <a:pt x="4" y="11"/>
                    <a:pt x="4" y="12"/>
                    <a:pt x="4" y="12"/>
                  </a:cubicBezTo>
                  <a:cubicBezTo>
                    <a:pt x="4" y="12"/>
                    <a:pt x="3" y="13"/>
                    <a:pt x="3" y="13"/>
                  </a:cubicBezTo>
                  <a:cubicBezTo>
                    <a:pt x="3" y="13"/>
                    <a:pt x="3" y="14"/>
                    <a:pt x="3" y="14"/>
                  </a:cubicBezTo>
                  <a:cubicBezTo>
                    <a:pt x="4" y="15"/>
                    <a:pt x="4" y="15"/>
                    <a:pt x="4" y="16"/>
                  </a:cubicBezTo>
                  <a:cubicBezTo>
                    <a:pt x="4" y="16"/>
                    <a:pt x="4" y="17"/>
                    <a:pt x="4" y="17"/>
                  </a:cubicBezTo>
                  <a:cubicBezTo>
                    <a:pt x="3" y="17"/>
                    <a:pt x="4" y="20"/>
                    <a:pt x="4" y="21"/>
                  </a:cubicBezTo>
                  <a:cubicBezTo>
                    <a:pt x="5" y="21"/>
                    <a:pt x="4" y="22"/>
                    <a:pt x="4" y="23"/>
                  </a:cubicBezTo>
                  <a:cubicBezTo>
                    <a:pt x="3" y="24"/>
                    <a:pt x="3" y="24"/>
                    <a:pt x="2" y="24"/>
                  </a:cubicBezTo>
                  <a:cubicBezTo>
                    <a:pt x="1" y="24"/>
                    <a:pt x="1" y="26"/>
                    <a:pt x="1" y="26"/>
                  </a:cubicBezTo>
                  <a:cubicBezTo>
                    <a:pt x="0" y="26"/>
                    <a:pt x="0" y="26"/>
                    <a:pt x="0" y="27"/>
                  </a:cubicBezTo>
                  <a:cubicBezTo>
                    <a:pt x="1" y="27"/>
                    <a:pt x="3" y="28"/>
                    <a:pt x="3" y="28"/>
                  </a:cubicBezTo>
                  <a:cubicBezTo>
                    <a:pt x="3" y="28"/>
                    <a:pt x="4" y="29"/>
                    <a:pt x="4" y="2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96" name="Freeform 293">
              <a:extLst>
                <a:ext uri="{FF2B5EF4-FFF2-40B4-BE49-F238E27FC236}">
                  <a16:creationId xmlns:a16="http://schemas.microsoft.com/office/drawing/2014/main" id="{F0024D3D-0F9E-4406-829E-781171DC7A7F}"/>
                </a:ext>
              </a:extLst>
            </p:cNvPr>
            <p:cNvSpPr>
              <a:spLocks/>
            </p:cNvSpPr>
            <p:nvPr/>
          </p:nvSpPr>
          <p:spPr bwMode="auto">
            <a:xfrm>
              <a:off x="-4113213" y="2314575"/>
              <a:ext cx="104775" cy="114300"/>
            </a:xfrm>
            <a:custGeom>
              <a:avLst/>
              <a:gdLst>
                <a:gd name="T0" fmla="*/ 28 w 29"/>
                <a:gd name="T1" fmla="*/ 19 h 32"/>
                <a:gd name="T2" fmla="*/ 27 w 29"/>
                <a:gd name="T3" fmla="*/ 17 h 32"/>
                <a:gd name="T4" fmla="*/ 25 w 29"/>
                <a:gd name="T5" fmla="*/ 16 h 32"/>
                <a:gd name="T6" fmla="*/ 22 w 29"/>
                <a:gd name="T7" fmla="*/ 15 h 32"/>
                <a:gd name="T8" fmla="*/ 22 w 29"/>
                <a:gd name="T9" fmla="*/ 13 h 32"/>
                <a:gd name="T10" fmla="*/ 22 w 29"/>
                <a:gd name="T11" fmla="*/ 11 h 32"/>
                <a:gd name="T12" fmla="*/ 21 w 29"/>
                <a:gd name="T13" fmla="*/ 9 h 32"/>
                <a:gd name="T14" fmla="*/ 18 w 29"/>
                <a:gd name="T15" fmla="*/ 9 h 32"/>
                <a:gd name="T16" fmla="*/ 16 w 29"/>
                <a:gd name="T17" fmla="*/ 8 h 32"/>
                <a:gd name="T18" fmla="*/ 15 w 29"/>
                <a:gd name="T19" fmla="*/ 7 h 32"/>
                <a:gd name="T20" fmla="*/ 14 w 29"/>
                <a:gd name="T21" fmla="*/ 7 h 32"/>
                <a:gd name="T22" fmla="*/ 11 w 29"/>
                <a:gd name="T23" fmla="*/ 5 h 32"/>
                <a:gd name="T24" fmla="*/ 10 w 29"/>
                <a:gd name="T25" fmla="*/ 1 h 32"/>
                <a:gd name="T26" fmla="*/ 8 w 29"/>
                <a:gd name="T27" fmla="*/ 1 h 32"/>
                <a:gd name="T28" fmla="*/ 5 w 29"/>
                <a:gd name="T29" fmla="*/ 2 h 32"/>
                <a:gd name="T30" fmla="*/ 3 w 29"/>
                <a:gd name="T31" fmla="*/ 3 h 32"/>
                <a:gd name="T32" fmla="*/ 1 w 29"/>
                <a:gd name="T33" fmla="*/ 3 h 32"/>
                <a:gd name="T34" fmla="*/ 1 w 29"/>
                <a:gd name="T35" fmla="*/ 3 h 32"/>
                <a:gd name="T36" fmla="*/ 2 w 29"/>
                <a:gd name="T37" fmla="*/ 6 h 32"/>
                <a:gd name="T38" fmla="*/ 1 w 29"/>
                <a:gd name="T39" fmla="*/ 8 h 32"/>
                <a:gd name="T40" fmla="*/ 2 w 29"/>
                <a:gd name="T41" fmla="*/ 11 h 32"/>
                <a:gd name="T42" fmla="*/ 1 w 29"/>
                <a:gd name="T43" fmla="*/ 13 h 32"/>
                <a:gd name="T44" fmla="*/ 1 w 29"/>
                <a:gd name="T45" fmla="*/ 15 h 32"/>
                <a:gd name="T46" fmla="*/ 1 w 29"/>
                <a:gd name="T47" fmla="*/ 16 h 32"/>
                <a:gd name="T48" fmla="*/ 0 w 29"/>
                <a:gd name="T49" fmla="*/ 18 h 32"/>
                <a:gd name="T50" fmla="*/ 0 w 29"/>
                <a:gd name="T51" fmla="*/ 19 h 32"/>
                <a:gd name="T52" fmla="*/ 1 w 29"/>
                <a:gd name="T53" fmla="*/ 20 h 32"/>
                <a:gd name="T54" fmla="*/ 2 w 29"/>
                <a:gd name="T55" fmla="*/ 22 h 32"/>
                <a:gd name="T56" fmla="*/ 3 w 29"/>
                <a:gd name="T57" fmla="*/ 24 h 32"/>
                <a:gd name="T58" fmla="*/ 2 w 29"/>
                <a:gd name="T59" fmla="*/ 25 h 32"/>
                <a:gd name="T60" fmla="*/ 3 w 29"/>
                <a:gd name="T61" fmla="*/ 27 h 32"/>
                <a:gd name="T62" fmla="*/ 4 w 29"/>
                <a:gd name="T63" fmla="*/ 29 h 32"/>
                <a:gd name="T64" fmla="*/ 4 w 29"/>
                <a:gd name="T65" fmla="*/ 32 h 32"/>
                <a:gd name="T66" fmla="*/ 7 w 29"/>
                <a:gd name="T67" fmla="*/ 30 h 32"/>
                <a:gd name="T68" fmla="*/ 9 w 29"/>
                <a:gd name="T69" fmla="*/ 30 h 32"/>
                <a:gd name="T70" fmla="*/ 12 w 29"/>
                <a:gd name="T71" fmla="*/ 31 h 32"/>
                <a:gd name="T72" fmla="*/ 14 w 29"/>
                <a:gd name="T73" fmla="*/ 30 h 32"/>
                <a:gd name="T74" fmla="*/ 17 w 29"/>
                <a:gd name="T75" fmla="*/ 30 h 32"/>
                <a:gd name="T76" fmla="*/ 17 w 29"/>
                <a:gd name="T77" fmla="*/ 26 h 32"/>
                <a:gd name="T78" fmla="*/ 19 w 29"/>
                <a:gd name="T79" fmla="*/ 24 h 32"/>
                <a:gd name="T80" fmla="*/ 22 w 29"/>
                <a:gd name="T81" fmla="*/ 23 h 32"/>
                <a:gd name="T82" fmla="*/ 25 w 29"/>
                <a:gd name="T83" fmla="*/ 23 h 32"/>
                <a:gd name="T84" fmla="*/ 27 w 29"/>
                <a:gd name="T85" fmla="*/ 24 h 32"/>
                <a:gd name="T86" fmla="*/ 28 w 29"/>
                <a:gd name="T87" fmla="*/ 22 h 32"/>
                <a:gd name="T88" fmla="*/ 28 w 29"/>
                <a:gd name="T89" fmla="*/ 19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9" h="32">
                  <a:moveTo>
                    <a:pt x="28" y="19"/>
                  </a:moveTo>
                  <a:cubicBezTo>
                    <a:pt x="28" y="18"/>
                    <a:pt x="27" y="18"/>
                    <a:pt x="27" y="17"/>
                  </a:cubicBezTo>
                  <a:cubicBezTo>
                    <a:pt x="27" y="16"/>
                    <a:pt x="26" y="16"/>
                    <a:pt x="25" y="16"/>
                  </a:cubicBezTo>
                  <a:cubicBezTo>
                    <a:pt x="23" y="16"/>
                    <a:pt x="22" y="16"/>
                    <a:pt x="22" y="15"/>
                  </a:cubicBezTo>
                  <a:cubicBezTo>
                    <a:pt x="22" y="14"/>
                    <a:pt x="21" y="13"/>
                    <a:pt x="22" y="13"/>
                  </a:cubicBezTo>
                  <a:cubicBezTo>
                    <a:pt x="23" y="12"/>
                    <a:pt x="22" y="12"/>
                    <a:pt x="22" y="11"/>
                  </a:cubicBezTo>
                  <a:cubicBezTo>
                    <a:pt x="22" y="10"/>
                    <a:pt x="21" y="10"/>
                    <a:pt x="21" y="9"/>
                  </a:cubicBezTo>
                  <a:cubicBezTo>
                    <a:pt x="20" y="9"/>
                    <a:pt x="18" y="10"/>
                    <a:pt x="18" y="9"/>
                  </a:cubicBezTo>
                  <a:cubicBezTo>
                    <a:pt x="18" y="8"/>
                    <a:pt x="17" y="8"/>
                    <a:pt x="16" y="8"/>
                  </a:cubicBezTo>
                  <a:cubicBezTo>
                    <a:pt x="16" y="8"/>
                    <a:pt x="16" y="7"/>
                    <a:pt x="15" y="7"/>
                  </a:cubicBezTo>
                  <a:cubicBezTo>
                    <a:pt x="15" y="7"/>
                    <a:pt x="15" y="7"/>
                    <a:pt x="14" y="7"/>
                  </a:cubicBezTo>
                  <a:cubicBezTo>
                    <a:pt x="13" y="7"/>
                    <a:pt x="12" y="6"/>
                    <a:pt x="11" y="5"/>
                  </a:cubicBezTo>
                  <a:cubicBezTo>
                    <a:pt x="10" y="4"/>
                    <a:pt x="10" y="1"/>
                    <a:pt x="10" y="1"/>
                  </a:cubicBezTo>
                  <a:cubicBezTo>
                    <a:pt x="10" y="0"/>
                    <a:pt x="9" y="1"/>
                    <a:pt x="8" y="1"/>
                  </a:cubicBezTo>
                  <a:cubicBezTo>
                    <a:pt x="7" y="1"/>
                    <a:pt x="6" y="1"/>
                    <a:pt x="5" y="2"/>
                  </a:cubicBezTo>
                  <a:cubicBezTo>
                    <a:pt x="4" y="2"/>
                    <a:pt x="4" y="2"/>
                    <a:pt x="3" y="3"/>
                  </a:cubicBezTo>
                  <a:cubicBezTo>
                    <a:pt x="3" y="3"/>
                    <a:pt x="2" y="4"/>
                    <a:pt x="1" y="3"/>
                  </a:cubicBezTo>
                  <a:cubicBezTo>
                    <a:pt x="1" y="3"/>
                    <a:pt x="1" y="3"/>
                    <a:pt x="1" y="3"/>
                  </a:cubicBezTo>
                  <a:cubicBezTo>
                    <a:pt x="1" y="4"/>
                    <a:pt x="2" y="6"/>
                    <a:pt x="2" y="6"/>
                  </a:cubicBezTo>
                  <a:cubicBezTo>
                    <a:pt x="2" y="7"/>
                    <a:pt x="2" y="7"/>
                    <a:pt x="1" y="8"/>
                  </a:cubicBezTo>
                  <a:cubicBezTo>
                    <a:pt x="1" y="8"/>
                    <a:pt x="2" y="10"/>
                    <a:pt x="2" y="11"/>
                  </a:cubicBezTo>
                  <a:cubicBezTo>
                    <a:pt x="2" y="11"/>
                    <a:pt x="1" y="12"/>
                    <a:pt x="1" y="13"/>
                  </a:cubicBezTo>
                  <a:cubicBezTo>
                    <a:pt x="2" y="13"/>
                    <a:pt x="1" y="14"/>
                    <a:pt x="1" y="15"/>
                  </a:cubicBezTo>
                  <a:cubicBezTo>
                    <a:pt x="1" y="15"/>
                    <a:pt x="1" y="15"/>
                    <a:pt x="1" y="16"/>
                  </a:cubicBezTo>
                  <a:cubicBezTo>
                    <a:pt x="1" y="16"/>
                    <a:pt x="1" y="17"/>
                    <a:pt x="0" y="18"/>
                  </a:cubicBezTo>
                  <a:cubicBezTo>
                    <a:pt x="0" y="18"/>
                    <a:pt x="0" y="18"/>
                    <a:pt x="0" y="19"/>
                  </a:cubicBezTo>
                  <a:cubicBezTo>
                    <a:pt x="0" y="19"/>
                    <a:pt x="0" y="19"/>
                    <a:pt x="1" y="20"/>
                  </a:cubicBezTo>
                  <a:cubicBezTo>
                    <a:pt x="2" y="20"/>
                    <a:pt x="1" y="21"/>
                    <a:pt x="2" y="22"/>
                  </a:cubicBezTo>
                  <a:cubicBezTo>
                    <a:pt x="2" y="23"/>
                    <a:pt x="3" y="23"/>
                    <a:pt x="3" y="24"/>
                  </a:cubicBezTo>
                  <a:cubicBezTo>
                    <a:pt x="2" y="24"/>
                    <a:pt x="3" y="25"/>
                    <a:pt x="2" y="25"/>
                  </a:cubicBezTo>
                  <a:cubicBezTo>
                    <a:pt x="1" y="26"/>
                    <a:pt x="2" y="27"/>
                    <a:pt x="3" y="27"/>
                  </a:cubicBezTo>
                  <a:cubicBezTo>
                    <a:pt x="3" y="27"/>
                    <a:pt x="3" y="29"/>
                    <a:pt x="4" y="29"/>
                  </a:cubicBezTo>
                  <a:cubicBezTo>
                    <a:pt x="4" y="30"/>
                    <a:pt x="4" y="31"/>
                    <a:pt x="4" y="32"/>
                  </a:cubicBezTo>
                  <a:cubicBezTo>
                    <a:pt x="4" y="32"/>
                    <a:pt x="6" y="31"/>
                    <a:pt x="7" y="30"/>
                  </a:cubicBezTo>
                  <a:cubicBezTo>
                    <a:pt x="9" y="29"/>
                    <a:pt x="8" y="30"/>
                    <a:pt x="9" y="30"/>
                  </a:cubicBezTo>
                  <a:cubicBezTo>
                    <a:pt x="11" y="30"/>
                    <a:pt x="12" y="30"/>
                    <a:pt x="12" y="31"/>
                  </a:cubicBezTo>
                  <a:cubicBezTo>
                    <a:pt x="13" y="32"/>
                    <a:pt x="13" y="30"/>
                    <a:pt x="14" y="30"/>
                  </a:cubicBezTo>
                  <a:cubicBezTo>
                    <a:pt x="14" y="29"/>
                    <a:pt x="16" y="30"/>
                    <a:pt x="17" y="30"/>
                  </a:cubicBezTo>
                  <a:cubicBezTo>
                    <a:pt x="17" y="30"/>
                    <a:pt x="17" y="27"/>
                    <a:pt x="17" y="26"/>
                  </a:cubicBezTo>
                  <a:cubicBezTo>
                    <a:pt x="17" y="26"/>
                    <a:pt x="18" y="24"/>
                    <a:pt x="19" y="24"/>
                  </a:cubicBezTo>
                  <a:cubicBezTo>
                    <a:pt x="20" y="23"/>
                    <a:pt x="21" y="24"/>
                    <a:pt x="22" y="23"/>
                  </a:cubicBezTo>
                  <a:cubicBezTo>
                    <a:pt x="23" y="23"/>
                    <a:pt x="24" y="23"/>
                    <a:pt x="25" y="23"/>
                  </a:cubicBezTo>
                  <a:cubicBezTo>
                    <a:pt x="26" y="23"/>
                    <a:pt x="26" y="24"/>
                    <a:pt x="27" y="24"/>
                  </a:cubicBezTo>
                  <a:cubicBezTo>
                    <a:pt x="27" y="24"/>
                    <a:pt x="28" y="23"/>
                    <a:pt x="28" y="22"/>
                  </a:cubicBezTo>
                  <a:cubicBezTo>
                    <a:pt x="28" y="22"/>
                    <a:pt x="29" y="20"/>
                    <a:pt x="28" y="1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97" name="Freeform 294">
              <a:extLst>
                <a:ext uri="{FF2B5EF4-FFF2-40B4-BE49-F238E27FC236}">
                  <a16:creationId xmlns:a16="http://schemas.microsoft.com/office/drawing/2014/main" id="{4D6CC6E8-7BE6-4585-A46E-C54CAFA18052}"/>
                </a:ext>
              </a:extLst>
            </p:cNvPr>
            <p:cNvSpPr>
              <a:spLocks/>
            </p:cNvSpPr>
            <p:nvPr/>
          </p:nvSpPr>
          <p:spPr bwMode="auto">
            <a:xfrm>
              <a:off x="-4214813" y="2232025"/>
              <a:ext cx="107950" cy="157163"/>
            </a:xfrm>
            <a:custGeom>
              <a:avLst/>
              <a:gdLst>
                <a:gd name="T0" fmla="*/ 28 w 30"/>
                <a:gd name="T1" fmla="*/ 42 h 44"/>
                <a:gd name="T2" fmla="*/ 28 w 30"/>
                <a:gd name="T3" fmla="*/ 42 h 44"/>
                <a:gd name="T4" fmla="*/ 28 w 30"/>
                <a:gd name="T5" fmla="*/ 41 h 44"/>
                <a:gd name="T6" fmla="*/ 29 w 30"/>
                <a:gd name="T7" fmla="*/ 39 h 44"/>
                <a:gd name="T8" fmla="*/ 29 w 30"/>
                <a:gd name="T9" fmla="*/ 38 h 44"/>
                <a:gd name="T10" fmla="*/ 29 w 30"/>
                <a:gd name="T11" fmla="*/ 36 h 44"/>
                <a:gd name="T12" fmla="*/ 30 w 30"/>
                <a:gd name="T13" fmla="*/ 34 h 44"/>
                <a:gd name="T14" fmla="*/ 29 w 30"/>
                <a:gd name="T15" fmla="*/ 31 h 44"/>
                <a:gd name="T16" fmla="*/ 30 w 30"/>
                <a:gd name="T17" fmla="*/ 29 h 44"/>
                <a:gd name="T18" fmla="*/ 29 w 30"/>
                <a:gd name="T19" fmla="*/ 26 h 44"/>
                <a:gd name="T20" fmla="*/ 26 w 30"/>
                <a:gd name="T21" fmla="*/ 26 h 44"/>
                <a:gd name="T22" fmla="*/ 26 w 30"/>
                <a:gd name="T23" fmla="*/ 23 h 44"/>
                <a:gd name="T24" fmla="*/ 25 w 30"/>
                <a:gd name="T25" fmla="*/ 23 h 44"/>
                <a:gd name="T26" fmla="*/ 22 w 30"/>
                <a:gd name="T27" fmla="*/ 24 h 44"/>
                <a:gd name="T28" fmla="*/ 21 w 30"/>
                <a:gd name="T29" fmla="*/ 22 h 44"/>
                <a:gd name="T30" fmla="*/ 20 w 30"/>
                <a:gd name="T31" fmla="*/ 22 h 44"/>
                <a:gd name="T32" fmla="*/ 19 w 30"/>
                <a:gd name="T33" fmla="*/ 20 h 44"/>
                <a:gd name="T34" fmla="*/ 18 w 30"/>
                <a:gd name="T35" fmla="*/ 18 h 44"/>
                <a:gd name="T36" fmla="*/ 19 w 30"/>
                <a:gd name="T37" fmla="*/ 16 h 44"/>
                <a:gd name="T38" fmla="*/ 20 w 30"/>
                <a:gd name="T39" fmla="*/ 15 h 44"/>
                <a:gd name="T40" fmla="*/ 20 w 30"/>
                <a:gd name="T41" fmla="*/ 13 h 44"/>
                <a:gd name="T42" fmla="*/ 22 w 30"/>
                <a:gd name="T43" fmla="*/ 11 h 44"/>
                <a:gd name="T44" fmla="*/ 25 w 30"/>
                <a:gd name="T45" fmla="*/ 10 h 44"/>
                <a:gd name="T46" fmla="*/ 27 w 30"/>
                <a:gd name="T47" fmla="*/ 10 h 44"/>
                <a:gd name="T48" fmla="*/ 26 w 30"/>
                <a:gd name="T49" fmla="*/ 9 h 44"/>
                <a:gd name="T50" fmla="*/ 27 w 30"/>
                <a:gd name="T51" fmla="*/ 7 h 44"/>
                <a:gd name="T52" fmla="*/ 25 w 30"/>
                <a:gd name="T53" fmla="*/ 6 h 44"/>
                <a:gd name="T54" fmla="*/ 24 w 30"/>
                <a:gd name="T55" fmla="*/ 6 h 44"/>
                <a:gd name="T56" fmla="*/ 22 w 30"/>
                <a:gd name="T57" fmla="*/ 6 h 44"/>
                <a:gd name="T58" fmla="*/ 20 w 30"/>
                <a:gd name="T59" fmla="*/ 6 h 44"/>
                <a:gd name="T60" fmla="*/ 19 w 30"/>
                <a:gd name="T61" fmla="*/ 4 h 44"/>
                <a:gd name="T62" fmla="*/ 17 w 30"/>
                <a:gd name="T63" fmla="*/ 3 h 44"/>
                <a:gd name="T64" fmla="*/ 16 w 30"/>
                <a:gd name="T65" fmla="*/ 1 h 44"/>
                <a:gd name="T66" fmla="*/ 14 w 30"/>
                <a:gd name="T67" fmla="*/ 1 h 44"/>
                <a:gd name="T68" fmla="*/ 14 w 30"/>
                <a:gd name="T69" fmla="*/ 2 h 44"/>
                <a:gd name="T70" fmla="*/ 13 w 30"/>
                <a:gd name="T71" fmla="*/ 5 h 44"/>
                <a:gd name="T72" fmla="*/ 9 w 30"/>
                <a:gd name="T73" fmla="*/ 7 h 44"/>
                <a:gd name="T74" fmla="*/ 7 w 30"/>
                <a:gd name="T75" fmla="*/ 11 h 44"/>
                <a:gd name="T76" fmla="*/ 5 w 30"/>
                <a:gd name="T77" fmla="*/ 11 h 44"/>
                <a:gd name="T78" fmla="*/ 3 w 30"/>
                <a:gd name="T79" fmla="*/ 11 h 44"/>
                <a:gd name="T80" fmla="*/ 3 w 30"/>
                <a:gd name="T81" fmla="*/ 9 h 44"/>
                <a:gd name="T82" fmla="*/ 3 w 30"/>
                <a:gd name="T83" fmla="*/ 8 h 44"/>
                <a:gd name="T84" fmla="*/ 1 w 30"/>
                <a:gd name="T85" fmla="*/ 10 h 44"/>
                <a:gd name="T86" fmla="*/ 2 w 30"/>
                <a:gd name="T87" fmla="*/ 13 h 44"/>
                <a:gd name="T88" fmla="*/ 1 w 30"/>
                <a:gd name="T89" fmla="*/ 14 h 44"/>
                <a:gd name="T90" fmla="*/ 3 w 30"/>
                <a:gd name="T91" fmla="*/ 16 h 44"/>
                <a:gd name="T92" fmla="*/ 6 w 30"/>
                <a:gd name="T93" fmla="*/ 19 h 44"/>
                <a:gd name="T94" fmla="*/ 7 w 30"/>
                <a:gd name="T95" fmla="*/ 23 h 44"/>
                <a:gd name="T96" fmla="*/ 11 w 30"/>
                <a:gd name="T97" fmla="*/ 30 h 44"/>
                <a:gd name="T98" fmla="*/ 12 w 30"/>
                <a:gd name="T99" fmla="*/ 33 h 44"/>
                <a:gd name="T100" fmla="*/ 13 w 30"/>
                <a:gd name="T101" fmla="*/ 35 h 44"/>
                <a:gd name="T102" fmla="*/ 17 w 30"/>
                <a:gd name="T103" fmla="*/ 37 h 44"/>
                <a:gd name="T104" fmla="*/ 24 w 30"/>
                <a:gd name="T105" fmla="*/ 41 h 44"/>
                <a:gd name="T106" fmla="*/ 26 w 30"/>
                <a:gd name="T107" fmla="*/ 44 h 44"/>
                <a:gd name="T108" fmla="*/ 27 w 30"/>
                <a:gd name="T109" fmla="*/ 44 h 44"/>
                <a:gd name="T110" fmla="*/ 27 w 30"/>
                <a:gd name="T111" fmla="*/ 44 h 44"/>
                <a:gd name="T112" fmla="*/ 28 w 30"/>
                <a:gd name="T113" fmla="*/ 4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0" h="44">
                  <a:moveTo>
                    <a:pt x="28" y="42"/>
                  </a:moveTo>
                  <a:cubicBezTo>
                    <a:pt x="28" y="42"/>
                    <a:pt x="28" y="42"/>
                    <a:pt x="28" y="42"/>
                  </a:cubicBezTo>
                  <a:cubicBezTo>
                    <a:pt x="28" y="41"/>
                    <a:pt x="28" y="41"/>
                    <a:pt x="28" y="41"/>
                  </a:cubicBezTo>
                  <a:cubicBezTo>
                    <a:pt x="29" y="40"/>
                    <a:pt x="29" y="39"/>
                    <a:pt x="29" y="39"/>
                  </a:cubicBezTo>
                  <a:cubicBezTo>
                    <a:pt x="29" y="38"/>
                    <a:pt x="29" y="38"/>
                    <a:pt x="29" y="38"/>
                  </a:cubicBezTo>
                  <a:cubicBezTo>
                    <a:pt x="29" y="37"/>
                    <a:pt x="30" y="36"/>
                    <a:pt x="29" y="36"/>
                  </a:cubicBezTo>
                  <a:cubicBezTo>
                    <a:pt x="29" y="35"/>
                    <a:pt x="30" y="34"/>
                    <a:pt x="30" y="34"/>
                  </a:cubicBezTo>
                  <a:cubicBezTo>
                    <a:pt x="30" y="33"/>
                    <a:pt x="29" y="31"/>
                    <a:pt x="29" y="31"/>
                  </a:cubicBezTo>
                  <a:cubicBezTo>
                    <a:pt x="30" y="30"/>
                    <a:pt x="30" y="30"/>
                    <a:pt x="30" y="29"/>
                  </a:cubicBezTo>
                  <a:cubicBezTo>
                    <a:pt x="30" y="29"/>
                    <a:pt x="29" y="27"/>
                    <a:pt x="29" y="26"/>
                  </a:cubicBezTo>
                  <a:cubicBezTo>
                    <a:pt x="28" y="26"/>
                    <a:pt x="27" y="26"/>
                    <a:pt x="26" y="26"/>
                  </a:cubicBezTo>
                  <a:cubicBezTo>
                    <a:pt x="26" y="26"/>
                    <a:pt x="26" y="24"/>
                    <a:pt x="26" y="23"/>
                  </a:cubicBezTo>
                  <a:cubicBezTo>
                    <a:pt x="26" y="22"/>
                    <a:pt x="25" y="23"/>
                    <a:pt x="25" y="23"/>
                  </a:cubicBezTo>
                  <a:cubicBezTo>
                    <a:pt x="24" y="24"/>
                    <a:pt x="23" y="24"/>
                    <a:pt x="22" y="24"/>
                  </a:cubicBezTo>
                  <a:cubicBezTo>
                    <a:pt x="21" y="24"/>
                    <a:pt x="22" y="22"/>
                    <a:pt x="21" y="22"/>
                  </a:cubicBezTo>
                  <a:cubicBezTo>
                    <a:pt x="20" y="22"/>
                    <a:pt x="20" y="22"/>
                    <a:pt x="20" y="22"/>
                  </a:cubicBezTo>
                  <a:cubicBezTo>
                    <a:pt x="20" y="21"/>
                    <a:pt x="19" y="20"/>
                    <a:pt x="19" y="20"/>
                  </a:cubicBezTo>
                  <a:cubicBezTo>
                    <a:pt x="18" y="19"/>
                    <a:pt x="18" y="18"/>
                    <a:pt x="18" y="18"/>
                  </a:cubicBezTo>
                  <a:cubicBezTo>
                    <a:pt x="19" y="17"/>
                    <a:pt x="18" y="17"/>
                    <a:pt x="19" y="16"/>
                  </a:cubicBezTo>
                  <a:cubicBezTo>
                    <a:pt x="19" y="15"/>
                    <a:pt x="20" y="16"/>
                    <a:pt x="20" y="15"/>
                  </a:cubicBezTo>
                  <a:cubicBezTo>
                    <a:pt x="19" y="14"/>
                    <a:pt x="20" y="13"/>
                    <a:pt x="20" y="13"/>
                  </a:cubicBezTo>
                  <a:cubicBezTo>
                    <a:pt x="20" y="12"/>
                    <a:pt x="21" y="12"/>
                    <a:pt x="22" y="11"/>
                  </a:cubicBezTo>
                  <a:cubicBezTo>
                    <a:pt x="23" y="10"/>
                    <a:pt x="24" y="11"/>
                    <a:pt x="25" y="10"/>
                  </a:cubicBezTo>
                  <a:cubicBezTo>
                    <a:pt x="26" y="10"/>
                    <a:pt x="27" y="10"/>
                    <a:pt x="27" y="10"/>
                  </a:cubicBezTo>
                  <a:cubicBezTo>
                    <a:pt x="27" y="10"/>
                    <a:pt x="26" y="9"/>
                    <a:pt x="26" y="9"/>
                  </a:cubicBezTo>
                  <a:cubicBezTo>
                    <a:pt x="25" y="8"/>
                    <a:pt x="27" y="8"/>
                    <a:pt x="27" y="7"/>
                  </a:cubicBezTo>
                  <a:cubicBezTo>
                    <a:pt x="27" y="6"/>
                    <a:pt x="26" y="6"/>
                    <a:pt x="25" y="6"/>
                  </a:cubicBezTo>
                  <a:cubicBezTo>
                    <a:pt x="25" y="5"/>
                    <a:pt x="24" y="6"/>
                    <a:pt x="24" y="6"/>
                  </a:cubicBezTo>
                  <a:cubicBezTo>
                    <a:pt x="23" y="5"/>
                    <a:pt x="23" y="6"/>
                    <a:pt x="22" y="6"/>
                  </a:cubicBezTo>
                  <a:cubicBezTo>
                    <a:pt x="22" y="6"/>
                    <a:pt x="20" y="6"/>
                    <a:pt x="20" y="6"/>
                  </a:cubicBezTo>
                  <a:cubicBezTo>
                    <a:pt x="20" y="5"/>
                    <a:pt x="19" y="5"/>
                    <a:pt x="19" y="4"/>
                  </a:cubicBezTo>
                  <a:cubicBezTo>
                    <a:pt x="19" y="4"/>
                    <a:pt x="18" y="3"/>
                    <a:pt x="17" y="3"/>
                  </a:cubicBezTo>
                  <a:cubicBezTo>
                    <a:pt x="16" y="3"/>
                    <a:pt x="17" y="1"/>
                    <a:pt x="16" y="1"/>
                  </a:cubicBezTo>
                  <a:cubicBezTo>
                    <a:pt x="16" y="0"/>
                    <a:pt x="15" y="1"/>
                    <a:pt x="14" y="1"/>
                  </a:cubicBezTo>
                  <a:cubicBezTo>
                    <a:pt x="15" y="2"/>
                    <a:pt x="15" y="2"/>
                    <a:pt x="14" y="2"/>
                  </a:cubicBezTo>
                  <a:cubicBezTo>
                    <a:pt x="14" y="3"/>
                    <a:pt x="14" y="3"/>
                    <a:pt x="13" y="5"/>
                  </a:cubicBezTo>
                  <a:cubicBezTo>
                    <a:pt x="12" y="6"/>
                    <a:pt x="10" y="7"/>
                    <a:pt x="9" y="7"/>
                  </a:cubicBezTo>
                  <a:cubicBezTo>
                    <a:pt x="8" y="8"/>
                    <a:pt x="7" y="10"/>
                    <a:pt x="7" y="11"/>
                  </a:cubicBezTo>
                  <a:cubicBezTo>
                    <a:pt x="6" y="12"/>
                    <a:pt x="5" y="12"/>
                    <a:pt x="5" y="11"/>
                  </a:cubicBezTo>
                  <a:cubicBezTo>
                    <a:pt x="4" y="10"/>
                    <a:pt x="4" y="11"/>
                    <a:pt x="3" y="11"/>
                  </a:cubicBezTo>
                  <a:cubicBezTo>
                    <a:pt x="2" y="10"/>
                    <a:pt x="3" y="10"/>
                    <a:pt x="3" y="9"/>
                  </a:cubicBezTo>
                  <a:cubicBezTo>
                    <a:pt x="3" y="9"/>
                    <a:pt x="3" y="9"/>
                    <a:pt x="3" y="8"/>
                  </a:cubicBezTo>
                  <a:cubicBezTo>
                    <a:pt x="2" y="8"/>
                    <a:pt x="1" y="9"/>
                    <a:pt x="1" y="10"/>
                  </a:cubicBezTo>
                  <a:cubicBezTo>
                    <a:pt x="0" y="11"/>
                    <a:pt x="1" y="13"/>
                    <a:pt x="2" y="13"/>
                  </a:cubicBezTo>
                  <a:cubicBezTo>
                    <a:pt x="2" y="14"/>
                    <a:pt x="1" y="13"/>
                    <a:pt x="1" y="14"/>
                  </a:cubicBezTo>
                  <a:cubicBezTo>
                    <a:pt x="1" y="15"/>
                    <a:pt x="3" y="15"/>
                    <a:pt x="3" y="16"/>
                  </a:cubicBezTo>
                  <a:cubicBezTo>
                    <a:pt x="4" y="17"/>
                    <a:pt x="5" y="18"/>
                    <a:pt x="6" y="19"/>
                  </a:cubicBezTo>
                  <a:cubicBezTo>
                    <a:pt x="6" y="20"/>
                    <a:pt x="7" y="21"/>
                    <a:pt x="7" y="23"/>
                  </a:cubicBezTo>
                  <a:cubicBezTo>
                    <a:pt x="8" y="25"/>
                    <a:pt x="10" y="28"/>
                    <a:pt x="11" y="30"/>
                  </a:cubicBezTo>
                  <a:cubicBezTo>
                    <a:pt x="12" y="31"/>
                    <a:pt x="13" y="32"/>
                    <a:pt x="12" y="33"/>
                  </a:cubicBezTo>
                  <a:cubicBezTo>
                    <a:pt x="12" y="33"/>
                    <a:pt x="12" y="34"/>
                    <a:pt x="13" y="35"/>
                  </a:cubicBezTo>
                  <a:cubicBezTo>
                    <a:pt x="14" y="35"/>
                    <a:pt x="15" y="36"/>
                    <a:pt x="17" y="37"/>
                  </a:cubicBezTo>
                  <a:cubicBezTo>
                    <a:pt x="19" y="38"/>
                    <a:pt x="23" y="40"/>
                    <a:pt x="24" y="41"/>
                  </a:cubicBezTo>
                  <a:cubicBezTo>
                    <a:pt x="24" y="42"/>
                    <a:pt x="26" y="43"/>
                    <a:pt x="26" y="44"/>
                  </a:cubicBezTo>
                  <a:cubicBezTo>
                    <a:pt x="26" y="44"/>
                    <a:pt x="27" y="44"/>
                    <a:pt x="27" y="44"/>
                  </a:cubicBezTo>
                  <a:cubicBezTo>
                    <a:pt x="27" y="44"/>
                    <a:pt x="27" y="44"/>
                    <a:pt x="27" y="44"/>
                  </a:cubicBezTo>
                  <a:cubicBezTo>
                    <a:pt x="28" y="43"/>
                    <a:pt x="28" y="42"/>
                    <a:pt x="28" y="4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98" name="Freeform 295">
              <a:extLst>
                <a:ext uri="{FF2B5EF4-FFF2-40B4-BE49-F238E27FC236}">
                  <a16:creationId xmlns:a16="http://schemas.microsoft.com/office/drawing/2014/main" id="{0C0C0596-507A-4C63-9126-C029A93B4D17}"/>
                </a:ext>
              </a:extLst>
            </p:cNvPr>
            <p:cNvSpPr>
              <a:spLocks/>
            </p:cNvSpPr>
            <p:nvPr/>
          </p:nvSpPr>
          <p:spPr bwMode="auto">
            <a:xfrm>
              <a:off x="-4146550" y="2130425"/>
              <a:ext cx="115887" cy="96838"/>
            </a:xfrm>
            <a:custGeom>
              <a:avLst/>
              <a:gdLst>
                <a:gd name="T0" fmla="*/ 3 w 32"/>
                <a:gd name="T1" fmla="*/ 1 h 27"/>
                <a:gd name="T2" fmla="*/ 1 w 32"/>
                <a:gd name="T3" fmla="*/ 4 h 27"/>
                <a:gd name="T4" fmla="*/ 1 w 32"/>
                <a:gd name="T5" fmla="*/ 6 h 27"/>
                <a:gd name="T6" fmla="*/ 0 w 32"/>
                <a:gd name="T7" fmla="*/ 7 h 27"/>
                <a:gd name="T8" fmla="*/ 2 w 32"/>
                <a:gd name="T9" fmla="*/ 7 h 27"/>
                <a:gd name="T10" fmla="*/ 3 w 32"/>
                <a:gd name="T11" fmla="*/ 9 h 27"/>
                <a:gd name="T12" fmla="*/ 4 w 32"/>
                <a:gd name="T13" fmla="*/ 12 h 27"/>
                <a:gd name="T14" fmla="*/ 8 w 32"/>
                <a:gd name="T15" fmla="*/ 12 h 27"/>
                <a:gd name="T16" fmla="*/ 11 w 32"/>
                <a:gd name="T17" fmla="*/ 14 h 27"/>
                <a:gd name="T18" fmla="*/ 14 w 32"/>
                <a:gd name="T19" fmla="*/ 14 h 27"/>
                <a:gd name="T20" fmla="*/ 14 w 32"/>
                <a:gd name="T21" fmla="*/ 19 h 27"/>
                <a:gd name="T22" fmla="*/ 14 w 32"/>
                <a:gd name="T23" fmla="*/ 20 h 27"/>
                <a:gd name="T24" fmla="*/ 14 w 32"/>
                <a:gd name="T25" fmla="*/ 22 h 27"/>
                <a:gd name="T26" fmla="*/ 15 w 32"/>
                <a:gd name="T27" fmla="*/ 23 h 27"/>
                <a:gd name="T28" fmla="*/ 14 w 32"/>
                <a:gd name="T29" fmla="*/ 24 h 27"/>
                <a:gd name="T30" fmla="*/ 16 w 32"/>
                <a:gd name="T31" fmla="*/ 26 h 27"/>
                <a:gd name="T32" fmla="*/ 18 w 32"/>
                <a:gd name="T33" fmla="*/ 26 h 27"/>
                <a:gd name="T34" fmla="*/ 19 w 32"/>
                <a:gd name="T35" fmla="*/ 26 h 27"/>
                <a:gd name="T36" fmla="*/ 20 w 32"/>
                <a:gd name="T37" fmla="*/ 25 h 27"/>
                <a:gd name="T38" fmla="*/ 22 w 32"/>
                <a:gd name="T39" fmla="*/ 25 h 27"/>
                <a:gd name="T40" fmla="*/ 23 w 32"/>
                <a:gd name="T41" fmla="*/ 23 h 27"/>
                <a:gd name="T42" fmla="*/ 24 w 32"/>
                <a:gd name="T43" fmla="*/ 22 h 27"/>
                <a:gd name="T44" fmla="*/ 22 w 32"/>
                <a:gd name="T45" fmla="*/ 22 h 27"/>
                <a:gd name="T46" fmla="*/ 22 w 32"/>
                <a:gd name="T47" fmla="*/ 21 h 27"/>
                <a:gd name="T48" fmla="*/ 21 w 32"/>
                <a:gd name="T49" fmla="*/ 19 h 27"/>
                <a:gd name="T50" fmla="*/ 22 w 32"/>
                <a:gd name="T51" fmla="*/ 19 h 27"/>
                <a:gd name="T52" fmla="*/ 24 w 32"/>
                <a:gd name="T53" fmla="*/ 19 h 27"/>
                <a:gd name="T54" fmla="*/ 25 w 32"/>
                <a:gd name="T55" fmla="*/ 19 h 27"/>
                <a:gd name="T56" fmla="*/ 27 w 32"/>
                <a:gd name="T57" fmla="*/ 18 h 27"/>
                <a:gd name="T58" fmla="*/ 30 w 32"/>
                <a:gd name="T59" fmla="*/ 17 h 27"/>
                <a:gd name="T60" fmla="*/ 30 w 32"/>
                <a:gd name="T61" fmla="*/ 17 h 27"/>
                <a:gd name="T62" fmla="*/ 29 w 32"/>
                <a:gd name="T63" fmla="*/ 15 h 27"/>
                <a:gd name="T64" fmla="*/ 29 w 32"/>
                <a:gd name="T65" fmla="*/ 13 h 27"/>
                <a:gd name="T66" fmla="*/ 30 w 32"/>
                <a:gd name="T67" fmla="*/ 12 h 27"/>
                <a:gd name="T68" fmla="*/ 31 w 32"/>
                <a:gd name="T69" fmla="*/ 11 h 27"/>
                <a:gd name="T70" fmla="*/ 31 w 32"/>
                <a:gd name="T71" fmla="*/ 9 h 27"/>
                <a:gd name="T72" fmla="*/ 32 w 32"/>
                <a:gd name="T73" fmla="*/ 8 h 27"/>
                <a:gd name="T74" fmla="*/ 29 w 32"/>
                <a:gd name="T75" fmla="*/ 8 h 27"/>
                <a:gd name="T76" fmla="*/ 29 w 32"/>
                <a:gd name="T77" fmla="*/ 6 h 27"/>
                <a:gd name="T78" fmla="*/ 26 w 32"/>
                <a:gd name="T79" fmla="*/ 5 h 27"/>
                <a:gd name="T80" fmla="*/ 26 w 32"/>
                <a:gd name="T81" fmla="*/ 4 h 27"/>
                <a:gd name="T82" fmla="*/ 24 w 32"/>
                <a:gd name="T83" fmla="*/ 3 h 27"/>
                <a:gd name="T84" fmla="*/ 20 w 32"/>
                <a:gd name="T85" fmla="*/ 5 h 27"/>
                <a:gd name="T86" fmla="*/ 16 w 32"/>
                <a:gd name="T87" fmla="*/ 3 h 27"/>
                <a:gd name="T88" fmla="*/ 12 w 32"/>
                <a:gd name="T89" fmla="*/ 3 h 27"/>
                <a:gd name="T90" fmla="*/ 11 w 32"/>
                <a:gd name="T91" fmla="*/ 1 h 27"/>
                <a:gd name="T92" fmla="*/ 9 w 32"/>
                <a:gd name="T93" fmla="*/ 0 h 27"/>
                <a:gd name="T94" fmla="*/ 8 w 32"/>
                <a:gd name="T95" fmla="*/ 1 h 27"/>
                <a:gd name="T96" fmla="*/ 5 w 32"/>
                <a:gd name="T97" fmla="*/ 3 h 27"/>
                <a:gd name="T98" fmla="*/ 6 w 32"/>
                <a:gd name="T99" fmla="*/ 6 h 27"/>
                <a:gd name="T100" fmla="*/ 3 w 32"/>
                <a:gd name="T101" fmla="*/ 6 h 27"/>
                <a:gd name="T102" fmla="*/ 4 w 32"/>
                <a:gd name="T103" fmla="*/ 3 h 27"/>
                <a:gd name="T104" fmla="*/ 4 w 32"/>
                <a:gd name="T105" fmla="*/ 1 h 27"/>
                <a:gd name="T106" fmla="*/ 3 w 32"/>
                <a:gd name="T107" fmla="*/ 1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2" h="27">
                  <a:moveTo>
                    <a:pt x="3" y="1"/>
                  </a:moveTo>
                  <a:cubicBezTo>
                    <a:pt x="3" y="2"/>
                    <a:pt x="1" y="3"/>
                    <a:pt x="1" y="4"/>
                  </a:cubicBezTo>
                  <a:cubicBezTo>
                    <a:pt x="1" y="5"/>
                    <a:pt x="1" y="5"/>
                    <a:pt x="1" y="6"/>
                  </a:cubicBezTo>
                  <a:cubicBezTo>
                    <a:pt x="0" y="6"/>
                    <a:pt x="0" y="7"/>
                    <a:pt x="0" y="7"/>
                  </a:cubicBezTo>
                  <a:cubicBezTo>
                    <a:pt x="1" y="7"/>
                    <a:pt x="2" y="7"/>
                    <a:pt x="2" y="7"/>
                  </a:cubicBezTo>
                  <a:cubicBezTo>
                    <a:pt x="2" y="8"/>
                    <a:pt x="3" y="8"/>
                    <a:pt x="3" y="9"/>
                  </a:cubicBezTo>
                  <a:cubicBezTo>
                    <a:pt x="3" y="10"/>
                    <a:pt x="2" y="12"/>
                    <a:pt x="4" y="12"/>
                  </a:cubicBezTo>
                  <a:cubicBezTo>
                    <a:pt x="6" y="12"/>
                    <a:pt x="7" y="11"/>
                    <a:pt x="8" y="12"/>
                  </a:cubicBezTo>
                  <a:cubicBezTo>
                    <a:pt x="9" y="13"/>
                    <a:pt x="10" y="14"/>
                    <a:pt x="11" y="14"/>
                  </a:cubicBezTo>
                  <a:cubicBezTo>
                    <a:pt x="13" y="13"/>
                    <a:pt x="15" y="13"/>
                    <a:pt x="14" y="14"/>
                  </a:cubicBezTo>
                  <a:cubicBezTo>
                    <a:pt x="13" y="16"/>
                    <a:pt x="13" y="18"/>
                    <a:pt x="14" y="19"/>
                  </a:cubicBezTo>
                  <a:cubicBezTo>
                    <a:pt x="14" y="19"/>
                    <a:pt x="15" y="20"/>
                    <a:pt x="14" y="20"/>
                  </a:cubicBezTo>
                  <a:cubicBezTo>
                    <a:pt x="14" y="21"/>
                    <a:pt x="14" y="22"/>
                    <a:pt x="14" y="22"/>
                  </a:cubicBezTo>
                  <a:cubicBezTo>
                    <a:pt x="15" y="23"/>
                    <a:pt x="15" y="23"/>
                    <a:pt x="15" y="23"/>
                  </a:cubicBezTo>
                  <a:cubicBezTo>
                    <a:pt x="15" y="23"/>
                    <a:pt x="15" y="23"/>
                    <a:pt x="14" y="24"/>
                  </a:cubicBezTo>
                  <a:cubicBezTo>
                    <a:pt x="15" y="24"/>
                    <a:pt x="16" y="25"/>
                    <a:pt x="16" y="26"/>
                  </a:cubicBezTo>
                  <a:cubicBezTo>
                    <a:pt x="17" y="26"/>
                    <a:pt x="17" y="27"/>
                    <a:pt x="18" y="26"/>
                  </a:cubicBezTo>
                  <a:cubicBezTo>
                    <a:pt x="18" y="26"/>
                    <a:pt x="18" y="26"/>
                    <a:pt x="19" y="26"/>
                  </a:cubicBezTo>
                  <a:cubicBezTo>
                    <a:pt x="19" y="27"/>
                    <a:pt x="20" y="26"/>
                    <a:pt x="20" y="25"/>
                  </a:cubicBezTo>
                  <a:cubicBezTo>
                    <a:pt x="21" y="25"/>
                    <a:pt x="22" y="25"/>
                    <a:pt x="22" y="25"/>
                  </a:cubicBezTo>
                  <a:cubicBezTo>
                    <a:pt x="22" y="24"/>
                    <a:pt x="23" y="24"/>
                    <a:pt x="23" y="23"/>
                  </a:cubicBezTo>
                  <a:cubicBezTo>
                    <a:pt x="24" y="23"/>
                    <a:pt x="24" y="22"/>
                    <a:pt x="24" y="22"/>
                  </a:cubicBezTo>
                  <a:cubicBezTo>
                    <a:pt x="23" y="22"/>
                    <a:pt x="22" y="23"/>
                    <a:pt x="22" y="22"/>
                  </a:cubicBezTo>
                  <a:cubicBezTo>
                    <a:pt x="22" y="21"/>
                    <a:pt x="22" y="21"/>
                    <a:pt x="22" y="21"/>
                  </a:cubicBezTo>
                  <a:cubicBezTo>
                    <a:pt x="22" y="20"/>
                    <a:pt x="22" y="19"/>
                    <a:pt x="21" y="19"/>
                  </a:cubicBezTo>
                  <a:cubicBezTo>
                    <a:pt x="20" y="18"/>
                    <a:pt x="22" y="18"/>
                    <a:pt x="22" y="19"/>
                  </a:cubicBezTo>
                  <a:cubicBezTo>
                    <a:pt x="23" y="19"/>
                    <a:pt x="24" y="19"/>
                    <a:pt x="24" y="19"/>
                  </a:cubicBezTo>
                  <a:cubicBezTo>
                    <a:pt x="25" y="20"/>
                    <a:pt x="25" y="20"/>
                    <a:pt x="25" y="19"/>
                  </a:cubicBezTo>
                  <a:cubicBezTo>
                    <a:pt x="25" y="19"/>
                    <a:pt x="26" y="18"/>
                    <a:pt x="27" y="18"/>
                  </a:cubicBezTo>
                  <a:cubicBezTo>
                    <a:pt x="28" y="19"/>
                    <a:pt x="29" y="18"/>
                    <a:pt x="30" y="17"/>
                  </a:cubicBezTo>
                  <a:cubicBezTo>
                    <a:pt x="30" y="17"/>
                    <a:pt x="30" y="17"/>
                    <a:pt x="30" y="17"/>
                  </a:cubicBezTo>
                  <a:cubicBezTo>
                    <a:pt x="30" y="16"/>
                    <a:pt x="29" y="15"/>
                    <a:pt x="29" y="15"/>
                  </a:cubicBezTo>
                  <a:cubicBezTo>
                    <a:pt x="28" y="14"/>
                    <a:pt x="29" y="14"/>
                    <a:pt x="29" y="13"/>
                  </a:cubicBezTo>
                  <a:cubicBezTo>
                    <a:pt x="29" y="13"/>
                    <a:pt x="29" y="12"/>
                    <a:pt x="30" y="12"/>
                  </a:cubicBezTo>
                  <a:cubicBezTo>
                    <a:pt x="31" y="12"/>
                    <a:pt x="31" y="11"/>
                    <a:pt x="31" y="11"/>
                  </a:cubicBezTo>
                  <a:cubicBezTo>
                    <a:pt x="30" y="11"/>
                    <a:pt x="31" y="10"/>
                    <a:pt x="31" y="9"/>
                  </a:cubicBezTo>
                  <a:cubicBezTo>
                    <a:pt x="32" y="9"/>
                    <a:pt x="32" y="9"/>
                    <a:pt x="32" y="8"/>
                  </a:cubicBezTo>
                  <a:cubicBezTo>
                    <a:pt x="31" y="8"/>
                    <a:pt x="30" y="8"/>
                    <a:pt x="29" y="8"/>
                  </a:cubicBezTo>
                  <a:cubicBezTo>
                    <a:pt x="28" y="8"/>
                    <a:pt x="29" y="7"/>
                    <a:pt x="29" y="6"/>
                  </a:cubicBezTo>
                  <a:cubicBezTo>
                    <a:pt x="30" y="5"/>
                    <a:pt x="27" y="5"/>
                    <a:pt x="26" y="5"/>
                  </a:cubicBezTo>
                  <a:cubicBezTo>
                    <a:pt x="25" y="5"/>
                    <a:pt x="25" y="4"/>
                    <a:pt x="26" y="4"/>
                  </a:cubicBezTo>
                  <a:cubicBezTo>
                    <a:pt x="27" y="3"/>
                    <a:pt x="26" y="3"/>
                    <a:pt x="24" y="3"/>
                  </a:cubicBezTo>
                  <a:cubicBezTo>
                    <a:pt x="23" y="3"/>
                    <a:pt x="21" y="4"/>
                    <a:pt x="20" y="5"/>
                  </a:cubicBezTo>
                  <a:cubicBezTo>
                    <a:pt x="19" y="5"/>
                    <a:pt x="17" y="3"/>
                    <a:pt x="16" y="3"/>
                  </a:cubicBezTo>
                  <a:cubicBezTo>
                    <a:pt x="14" y="4"/>
                    <a:pt x="12" y="4"/>
                    <a:pt x="12" y="3"/>
                  </a:cubicBezTo>
                  <a:cubicBezTo>
                    <a:pt x="13" y="2"/>
                    <a:pt x="12" y="1"/>
                    <a:pt x="11" y="1"/>
                  </a:cubicBezTo>
                  <a:cubicBezTo>
                    <a:pt x="9" y="1"/>
                    <a:pt x="10" y="0"/>
                    <a:pt x="9" y="0"/>
                  </a:cubicBezTo>
                  <a:cubicBezTo>
                    <a:pt x="8" y="0"/>
                    <a:pt x="9" y="1"/>
                    <a:pt x="8" y="1"/>
                  </a:cubicBezTo>
                  <a:cubicBezTo>
                    <a:pt x="7" y="1"/>
                    <a:pt x="5" y="2"/>
                    <a:pt x="5" y="3"/>
                  </a:cubicBezTo>
                  <a:cubicBezTo>
                    <a:pt x="5" y="4"/>
                    <a:pt x="6" y="5"/>
                    <a:pt x="6" y="6"/>
                  </a:cubicBezTo>
                  <a:cubicBezTo>
                    <a:pt x="5" y="7"/>
                    <a:pt x="4" y="7"/>
                    <a:pt x="3" y="6"/>
                  </a:cubicBezTo>
                  <a:cubicBezTo>
                    <a:pt x="3" y="5"/>
                    <a:pt x="5" y="3"/>
                    <a:pt x="4" y="3"/>
                  </a:cubicBezTo>
                  <a:cubicBezTo>
                    <a:pt x="4" y="2"/>
                    <a:pt x="4" y="1"/>
                    <a:pt x="4" y="1"/>
                  </a:cubicBezTo>
                  <a:cubicBezTo>
                    <a:pt x="4" y="1"/>
                    <a:pt x="3" y="1"/>
                    <a:pt x="3"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99" name="Freeform 296">
              <a:extLst>
                <a:ext uri="{FF2B5EF4-FFF2-40B4-BE49-F238E27FC236}">
                  <a16:creationId xmlns:a16="http://schemas.microsoft.com/office/drawing/2014/main" id="{7236A921-DED9-4CFB-B26A-FF37BFF70411}"/>
                </a:ext>
              </a:extLst>
            </p:cNvPr>
            <p:cNvSpPr>
              <a:spLocks/>
            </p:cNvSpPr>
            <p:nvPr/>
          </p:nvSpPr>
          <p:spPr bwMode="auto">
            <a:xfrm>
              <a:off x="-4016375" y="2178050"/>
              <a:ext cx="36512" cy="39688"/>
            </a:xfrm>
            <a:custGeom>
              <a:avLst/>
              <a:gdLst>
                <a:gd name="T0" fmla="*/ 2 w 10"/>
                <a:gd name="T1" fmla="*/ 3 h 11"/>
                <a:gd name="T2" fmla="*/ 1 w 10"/>
                <a:gd name="T3" fmla="*/ 4 h 11"/>
                <a:gd name="T4" fmla="*/ 0 w 10"/>
                <a:gd name="T5" fmla="*/ 6 h 11"/>
                <a:gd name="T6" fmla="*/ 2 w 10"/>
                <a:gd name="T7" fmla="*/ 8 h 11"/>
                <a:gd name="T8" fmla="*/ 4 w 10"/>
                <a:gd name="T9" fmla="*/ 11 h 11"/>
                <a:gd name="T10" fmla="*/ 5 w 10"/>
                <a:gd name="T11" fmla="*/ 11 h 11"/>
                <a:gd name="T12" fmla="*/ 6 w 10"/>
                <a:gd name="T13" fmla="*/ 9 h 11"/>
                <a:gd name="T14" fmla="*/ 9 w 10"/>
                <a:gd name="T15" fmla="*/ 9 h 11"/>
                <a:gd name="T16" fmla="*/ 9 w 10"/>
                <a:gd name="T17" fmla="*/ 10 h 11"/>
                <a:gd name="T18" fmla="*/ 9 w 10"/>
                <a:gd name="T19" fmla="*/ 9 h 11"/>
                <a:gd name="T20" fmla="*/ 9 w 10"/>
                <a:gd name="T21" fmla="*/ 6 h 11"/>
                <a:gd name="T22" fmla="*/ 10 w 10"/>
                <a:gd name="T23" fmla="*/ 3 h 11"/>
                <a:gd name="T24" fmla="*/ 10 w 10"/>
                <a:gd name="T25" fmla="*/ 2 h 11"/>
                <a:gd name="T26" fmla="*/ 8 w 10"/>
                <a:gd name="T27" fmla="*/ 1 h 11"/>
                <a:gd name="T28" fmla="*/ 5 w 10"/>
                <a:gd name="T29" fmla="*/ 1 h 11"/>
                <a:gd name="T30" fmla="*/ 3 w 10"/>
                <a:gd name="T31" fmla="*/ 1 h 11"/>
                <a:gd name="T32" fmla="*/ 3 w 10"/>
                <a:gd name="T33" fmla="*/ 1 h 11"/>
                <a:gd name="T34" fmla="*/ 2 w 10"/>
                <a:gd name="T35"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11">
                  <a:moveTo>
                    <a:pt x="2" y="3"/>
                  </a:moveTo>
                  <a:cubicBezTo>
                    <a:pt x="3" y="3"/>
                    <a:pt x="2" y="4"/>
                    <a:pt x="1" y="4"/>
                  </a:cubicBezTo>
                  <a:cubicBezTo>
                    <a:pt x="1" y="4"/>
                    <a:pt x="1" y="5"/>
                    <a:pt x="0" y="6"/>
                  </a:cubicBezTo>
                  <a:cubicBezTo>
                    <a:pt x="0" y="6"/>
                    <a:pt x="2" y="7"/>
                    <a:pt x="2" y="8"/>
                  </a:cubicBezTo>
                  <a:cubicBezTo>
                    <a:pt x="3" y="9"/>
                    <a:pt x="3" y="10"/>
                    <a:pt x="4" y="11"/>
                  </a:cubicBezTo>
                  <a:cubicBezTo>
                    <a:pt x="4" y="11"/>
                    <a:pt x="5" y="11"/>
                    <a:pt x="5" y="11"/>
                  </a:cubicBezTo>
                  <a:cubicBezTo>
                    <a:pt x="6" y="11"/>
                    <a:pt x="5" y="9"/>
                    <a:pt x="6" y="9"/>
                  </a:cubicBezTo>
                  <a:cubicBezTo>
                    <a:pt x="7" y="9"/>
                    <a:pt x="8" y="9"/>
                    <a:pt x="9" y="9"/>
                  </a:cubicBezTo>
                  <a:cubicBezTo>
                    <a:pt x="9" y="10"/>
                    <a:pt x="9" y="10"/>
                    <a:pt x="9" y="10"/>
                  </a:cubicBezTo>
                  <a:cubicBezTo>
                    <a:pt x="9" y="9"/>
                    <a:pt x="9" y="9"/>
                    <a:pt x="9" y="9"/>
                  </a:cubicBezTo>
                  <a:cubicBezTo>
                    <a:pt x="10" y="8"/>
                    <a:pt x="10" y="7"/>
                    <a:pt x="9" y="6"/>
                  </a:cubicBezTo>
                  <a:cubicBezTo>
                    <a:pt x="9" y="5"/>
                    <a:pt x="9" y="3"/>
                    <a:pt x="10" y="3"/>
                  </a:cubicBezTo>
                  <a:cubicBezTo>
                    <a:pt x="10" y="3"/>
                    <a:pt x="10" y="2"/>
                    <a:pt x="10" y="2"/>
                  </a:cubicBezTo>
                  <a:cubicBezTo>
                    <a:pt x="9" y="1"/>
                    <a:pt x="8" y="1"/>
                    <a:pt x="8" y="1"/>
                  </a:cubicBezTo>
                  <a:cubicBezTo>
                    <a:pt x="6" y="1"/>
                    <a:pt x="5" y="2"/>
                    <a:pt x="5" y="1"/>
                  </a:cubicBezTo>
                  <a:cubicBezTo>
                    <a:pt x="4" y="0"/>
                    <a:pt x="4" y="1"/>
                    <a:pt x="3" y="1"/>
                  </a:cubicBezTo>
                  <a:cubicBezTo>
                    <a:pt x="3" y="1"/>
                    <a:pt x="3" y="1"/>
                    <a:pt x="3" y="1"/>
                  </a:cubicBezTo>
                  <a:cubicBezTo>
                    <a:pt x="3" y="2"/>
                    <a:pt x="2" y="2"/>
                    <a:pt x="2"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0" name="Freeform 297">
              <a:extLst>
                <a:ext uri="{FF2B5EF4-FFF2-40B4-BE49-F238E27FC236}">
                  <a16:creationId xmlns:a16="http://schemas.microsoft.com/office/drawing/2014/main" id="{A194CFD7-4616-4528-8996-CB90DB9AFA70}"/>
                </a:ext>
              </a:extLst>
            </p:cNvPr>
            <p:cNvSpPr>
              <a:spLocks/>
            </p:cNvSpPr>
            <p:nvPr/>
          </p:nvSpPr>
          <p:spPr bwMode="auto">
            <a:xfrm>
              <a:off x="-4044950" y="2159000"/>
              <a:ext cx="42862" cy="61913"/>
            </a:xfrm>
            <a:custGeom>
              <a:avLst/>
              <a:gdLst>
                <a:gd name="T0" fmla="*/ 3 w 12"/>
                <a:gd name="T1" fmla="*/ 1 h 17"/>
                <a:gd name="T2" fmla="*/ 3 w 12"/>
                <a:gd name="T3" fmla="*/ 3 h 17"/>
                <a:gd name="T4" fmla="*/ 2 w 12"/>
                <a:gd name="T5" fmla="*/ 4 h 17"/>
                <a:gd name="T6" fmla="*/ 1 w 12"/>
                <a:gd name="T7" fmla="*/ 5 h 17"/>
                <a:gd name="T8" fmla="*/ 1 w 12"/>
                <a:gd name="T9" fmla="*/ 7 h 17"/>
                <a:gd name="T10" fmla="*/ 2 w 12"/>
                <a:gd name="T11" fmla="*/ 9 h 17"/>
                <a:gd name="T12" fmla="*/ 3 w 12"/>
                <a:gd name="T13" fmla="*/ 8 h 17"/>
                <a:gd name="T14" fmla="*/ 4 w 12"/>
                <a:gd name="T15" fmla="*/ 10 h 17"/>
                <a:gd name="T16" fmla="*/ 4 w 12"/>
                <a:gd name="T17" fmla="*/ 12 h 17"/>
                <a:gd name="T18" fmla="*/ 5 w 12"/>
                <a:gd name="T19" fmla="*/ 16 h 17"/>
                <a:gd name="T20" fmla="*/ 7 w 12"/>
                <a:gd name="T21" fmla="*/ 17 h 17"/>
                <a:gd name="T22" fmla="*/ 9 w 12"/>
                <a:gd name="T23" fmla="*/ 16 h 17"/>
                <a:gd name="T24" fmla="*/ 10 w 12"/>
                <a:gd name="T25" fmla="*/ 16 h 17"/>
                <a:gd name="T26" fmla="*/ 12 w 12"/>
                <a:gd name="T27" fmla="*/ 16 h 17"/>
                <a:gd name="T28" fmla="*/ 10 w 12"/>
                <a:gd name="T29" fmla="*/ 13 h 17"/>
                <a:gd name="T30" fmla="*/ 8 w 12"/>
                <a:gd name="T31" fmla="*/ 11 h 17"/>
                <a:gd name="T32" fmla="*/ 9 w 12"/>
                <a:gd name="T33" fmla="*/ 9 h 17"/>
                <a:gd name="T34" fmla="*/ 10 w 12"/>
                <a:gd name="T35" fmla="*/ 8 h 17"/>
                <a:gd name="T36" fmla="*/ 11 w 12"/>
                <a:gd name="T37" fmla="*/ 6 h 17"/>
                <a:gd name="T38" fmla="*/ 9 w 12"/>
                <a:gd name="T39" fmla="*/ 4 h 17"/>
                <a:gd name="T40" fmla="*/ 7 w 12"/>
                <a:gd name="T41" fmla="*/ 3 h 17"/>
                <a:gd name="T42" fmla="*/ 5 w 12"/>
                <a:gd name="T43" fmla="*/ 1 h 17"/>
                <a:gd name="T44" fmla="*/ 4 w 12"/>
                <a:gd name="T45" fmla="*/ 0 h 17"/>
                <a:gd name="T46" fmla="*/ 3 w 12"/>
                <a:gd name="T47"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 h="17">
                  <a:moveTo>
                    <a:pt x="3" y="1"/>
                  </a:moveTo>
                  <a:cubicBezTo>
                    <a:pt x="3" y="2"/>
                    <a:pt x="2" y="3"/>
                    <a:pt x="3" y="3"/>
                  </a:cubicBezTo>
                  <a:cubicBezTo>
                    <a:pt x="3" y="3"/>
                    <a:pt x="3" y="4"/>
                    <a:pt x="2" y="4"/>
                  </a:cubicBezTo>
                  <a:cubicBezTo>
                    <a:pt x="1" y="4"/>
                    <a:pt x="1" y="5"/>
                    <a:pt x="1" y="5"/>
                  </a:cubicBezTo>
                  <a:cubicBezTo>
                    <a:pt x="1" y="6"/>
                    <a:pt x="0" y="6"/>
                    <a:pt x="1" y="7"/>
                  </a:cubicBezTo>
                  <a:cubicBezTo>
                    <a:pt x="1" y="7"/>
                    <a:pt x="2" y="8"/>
                    <a:pt x="2" y="9"/>
                  </a:cubicBezTo>
                  <a:cubicBezTo>
                    <a:pt x="3" y="8"/>
                    <a:pt x="3" y="8"/>
                    <a:pt x="3" y="8"/>
                  </a:cubicBezTo>
                  <a:cubicBezTo>
                    <a:pt x="4" y="8"/>
                    <a:pt x="3" y="10"/>
                    <a:pt x="4" y="10"/>
                  </a:cubicBezTo>
                  <a:cubicBezTo>
                    <a:pt x="5" y="10"/>
                    <a:pt x="5" y="12"/>
                    <a:pt x="4" y="12"/>
                  </a:cubicBezTo>
                  <a:cubicBezTo>
                    <a:pt x="4" y="12"/>
                    <a:pt x="4" y="15"/>
                    <a:pt x="5" y="16"/>
                  </a:cubicBezTo>
                  <a:cubicBezTo>
                    <a:pt x="6" y="17"/>
                    <a:pt x="7" y="17"/>
                    <a:pt x="7" y="17"/>
                  </a:cubicBezTo>
                  <a:cubicBezTo>
                    <a:pt x="8" y="17"/>
                    <a:pt x="9" y="17"/>
                    <a:pt x="9" y="16"/>
                  </a:cubicBezTo>
                  <a:cubicBezTo>
                    <a:pt x="9" y="16"/>
                    <a:pt x="10" y="16"/>
                    <a:pt x="10" y="16"/>
                  </a:cubicBezTo>
                  <a:cubicBezTo>
                    <a:pt x="10" y="15"/>
                    <a:pt x="11" y="16"/>
                    <a:pt x="12" y="16"/>
                  </a:cubicBezTo>
                  <a:cubicBezTo>
                    <a:pt x="11" y="15"/>
                    <a:pt x="11" y="14"/>
                    <a:pt x="10" y="13"/>
                  </a:cubicBezTo>
                  <a:cubicBezTo>
                    <a:pt x="10" y="12"/>
                    <a:pt x="8" y="11"/>
                    <a:pt x="8" y="11"/>
                  </a:cubicBezTo>
                  <a:cubicBezTo>
                    <a:pt x="9" y="10"/>
                    <a:pt x="9" y="9"/>
                    <a:pt x="9" y="9"/>
                  </a:cubicBezTo>
                  <a:cubicBezTo>
                    <a:pt x="10" y="9"/>
                    <a:pt x="11" y="8"/>
                    <a:pt x="10" y="8"/>
                  </a:cubicBezTo>
                  <a:cubicBezTo>
                    <a:pt x="10" y="7"/>
                    <a:pt x="11" y="7"/>
                    <a:pt x="11" y="6"/>
                  </a:cubicBezTo>
                  <a:cubicBezTo>
                    <a:pt x="10" y="6"/>
                    <a:pt x="9" y="4"/>
                    <a:pt x="9" y="4"/>
                  </a:cubicBezTo>
                  <a:cubicBezTo>
                    <a:pt x="8" y="4"/>
                    <a:pt x="7" y="4"/>
                    <a:pt x="7" y="3"/>
                  </a:cubicBezTo>
                  <a:cubicBezTo>
                    <a:pt x="8" y="2"/>
                    <a:pt x="6" y="2"/>
                    <a:pt x="5" y="1"/>
                  </a:cubicBezTo>
                  <a:cubicBezTo>
                    <a:pt x="5" y="1"/>
                    <a:pt x="5" y="0"/>
                    <a:pt x="4" y="0"/>
                  </a:cubicBezTo>
                  <a:cubicBezTo>
                    <a:pt x="4" y="1"/>
                    <a:pt x="4" y="1"/>
                    <a:pt x="3"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1" name="Freeform 298">
              <a:extLst>
                <a:ext uri="{FF2B5EF4-FFF2-40B4-BE49-F238E27FC236}">
                  <a16:creationId xmlns:a16="http://schemas.microsoft.com/office/drawing/2014/main" id="{1BAFE654-31A6-4661-9899-6F0C5B78E6EA}"/>
                </a:ext>
              </a:extLst>
            </p:cNvPr>
            <p:cNvSpPr>
              <a:spLocks/>
            </p:cNvSpPr>
            <p:nvPr/>
          </p:nvSpPr>
          <p:spPr bwMode="auto">
            <a:xfrm>
              <a:off x="-3983038" y="2184400"/>
              <a:ext cx="25400" cy="33338"/>
            </a:xfrm>
            <a:custGeom>
              <a:avLst/>
              <a:gdLst>
                <a:gd name="T0" fmla="*/ 0 w 7"/>
                <a:gd name="T1" fmla="*/ 4 h 9"/>
                <a:gd name="T2" fmla="*/ 0 w 7"/>
                <a:gd name="T3" fmla="*/ 7 h 9"/>
                <a:gd name="T4" fmla="*/ 0 w 7"/>
                <a:gd name="T5" fmla="*/ 8 h 9"/>
                <a:gd name="T6" fmla="*/ 2 w 7"/>
                <a:gd name="T7" fmla="*/ 8 h 9"/>
                <a:gd name="T8" fmla="*/ 4 w 7"/>
                <a:gd name="T9" fmla="*/ 7 h 9"/>
                <a:gd name="T10" fmla="*/ 7 w 7"/>
                <a:gd name="T11" fmla="*/ 3 h 9"/>
                <a:gd name="T12" fmla="*/ 7 w 7"/>
                <a:gd name="T13" fmla="*/ 3 h 9"/>
                <a:gd name="T14" fmla="*/ 3 w 7"/>
                <a:gd name="T15" fmla="*/ 0 h 9"/>
                <a:gd name="T16" fmla="*/ 1 w 7"/>
                <a:gd name="T17" fmla="*/ 0 h 9"/>
                <a:gd name="T18" fmla="*/ 1 w 7"/>
                <a:gd name="T19" fmla="*/ 1 h 9"/>
                <a:gd name="T20" fmla="*/ 0 w 7"/>
                <a:gd name="T21" fmla="*/ 4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9">
                  <a:moveTo>
                    <a:pt x="0" y="4"/>
                  </a:moveTo>
                  <a:cubicBezTo>
                    <a:pt x="1" y="5"/>
                    <a:pt x="1" y="6"/>
                    <a:pt x="0" y="7"/>
                  </a:cubicBezTo>
                  <a:cubicBezTo>
                    <a:pt x="0" y="7"/>
                    <a:pt x="0" y="7"/>
                    <a:pt x="0" y="8"/>
                  </a:cubicBezTo>
                  <a:cubicBezTo>
                    <a:pt x="0" y="8"/>
                    <a:pt x="1" y="8"/>
                    <a:pt x="2" y="8"/>
                  </a:cubicBezTo>
                  <a:cubicBezTo>
                    <a:pt x="3" y="8"/>
                    <a:pt x="4" y="9"/>
                    <a:pt x="4" y="7"/>
                  </a:cubicBezTo>
                  <a:cubicBezTo>
                    <a:pt x="5" y="6"/>
                    <a:pt x="6" y="4"/>
                    <a:pt x="7" y="3"/>
                  </a:cubicBezTo>
                  <a:cubicBezTo>
                    <a:pt x="7" y="3"/>
                    <a:pt x="7" y="3"/>
                    <a:pt x="7" y="3"/>
                  </a:cubicBezTo>
                  <a:cubicBezTo>
                    <a:pt x="6" y="3"/>
                    <a:pt x="4" y="1"/>
                    <a:pt x="3" y="0"/>
                  </a:cubicBezTo>
                  <a:cubicBezTo>
                    <a:pt x="2" y="0"/>
                    <a:pt x="2" y="0"/>
                    <a:pt x="1" y="0"/>
                  </a:cubicBezTo>
                  <a:cubicBezTo>
                    <a:pt x="1" y="0"/>
                    <a:pt x="1" y="1"/>
                    <a:pt x="1" y="1"/>
                  </a:cubicBezTo>
                  <a:cubicBezTo>
                    <a:pt x="0" y="1"/>
                    <a:pt x="0" y="3"/>
                    <a:pt x="0"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2" name="Freeform 299">
              <a:extLst>
                <a:ext uri="{FF2B5EF4-FFF2-40B4-BE49-F238E27FC236}">
                  <a16:creationId xmlns:a16="http://schemas.microsoft.com/office/drawing/2014/main" id="{2620102E-6288-474F-AE66-ABC03AF67038}"/>
                </a:ext>
              </a:extLst>
            </p:cNvPr>
            <p:cNvSpPr>
              <a:spLocks/>
            </p:cNvSpPr>
            <p:nvPr/>
          </p:nvSpPr>
          <p:spPr bwMode="auto">
            <a:xfrm>
              <a:off x="-4240213" y="2030413"/>
              <a:ext cx="87312" cy="31750"/>
            </a:xfrm>
            <a:custGeom>
              <a:avLst/>
              <a:gdLst>
                <a:gd name="T0" fmla="*/ 20 w 24"/>
                <a:gd name="T1" fmla="*/ 6 h 9"/>
                <a:gd name="T2" fmla="*/ 8 w 24"/>
                <a:gd name="T3" fmla="*/ 1 h 9"/>
                <a:gd name="T4" fmla="*/ 0 w 24"/>
                <a:gd name="T5" fmla="*/ 4 h 9"/>
                <a:gd name="T6" fmla="*/ 4 w 24"/>
                <a:gd name="T7" fmla="*/ 2 h 9"/>
                <a:gd name="T8" fmla="*/ 7 w 24"/>
                <a:gd name="T9" fmla="*/ 3 h 9"/>
                <a:gd name="T10" fmla="*/ 10 w 24"/>
                <a:gd name="T11" fmla="*/ 4 h 9"/>
                <a:gd name="T12" fmla="*/ 15 w 24"/>
                <a:gd name="T13" fmla="*/ 7 h 9"/>
                <a:gd name="T14" fmla="*/ 17 w 24"/>
                <a:gd name="T15" fmla="*/ 8 h 9"/>
                <a:gd name="T16" fmla="*/ 24 w 24"/>
                <a:gd name="T17" fmla="*/ 8 h 9"/>
                <a:gd name="T18" fmla="*/ 20 w 24"/>
                <a:gd name="T19" fmla="*/ 6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9">
                  <a:moveTo>
                    <a:pt x="20" y="6"/>
                  </a:moveTo>
                  <a:cubicBezTo>
                    <a:pt x="18" y="6"/>
                    <a:pt x="13" y="2"/>
                    <a:pt x="8" y="1"/>
                  </a:cubicBezTo>
                  <a:cubicBezTo>
                    <a:pt x="4" y="0"/>
                    <a:pt x="0" y="3"/>
                    <a:pt x="0" y="4"/>
                  </a:cubicBezTo>
                  <a:cubicBezTo>
                    <a:pt x="1" y="5"/>
                    <a:pt x="3" y="3"/>
                    <a:pt x="4" y="2"/>
                  </a:cubicBezTo>
                  <a:cubicBezTo>
                    <a:pt x="5" y="1"/>
                    <a:pt x="6" y="3"/>
                    <a:pt x="7" y="3"/>
                  </a:cubicBezTo>
                  <a:cubicBezTo>
                    <a:pt x="7" y="4"/>
                    <a:pt x="8" y="4"/>
                    <a:pt x="10" y="4"/>
                  </a:cubicBezTo>
                  <a:cubicBezTo>
                    <a:pt x="13" y="4"/>
                    <a:pt x="13" y="6"/>
                    <a:pt x="15" y="7"/>
                  </a:cubicBezTo>
                  <a:cubicBezTo>
                    <a:pt x="18" y="7"/>
                    <a:pt x="15" y="8"/>
                    <a:pt x="17" y="8"/>
                  </a:cubicBezTo>
                  <a:cubicBezTo>
                    <a:pt x="18" y="9"/>
                    <a:pt x="24" y="9"/>
                    <a:pt x="24" y="8"/>
                  </a:cubicBezTo>
                  <a:cubicBezTo>
                    <a:pt x="24" y="8"/>
                    <a:pt x="21" y="6"/>
                    <a:pt x="20"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3" name="Freeform 300">
              <a:extLst>
                <a:ext uri="{FF2B5EF4-FFF2-40B4-BE49-F238E27FC236}">
                  <a16:creationId xmlns:a16="http://schemas.microsoft.com/office/drawing/2014/main" id="{547A4678-463F-406B-9746-D4F550CD327D}"/>
                </a:ext>
              </a:extLst>
            </p:cNvPr>
            <p:cNvSpPr>
              <a:spLocks/>
            </p:cNvSpPr>
            <p:nvPr/>
          </p:nvSpPr>
          <p:spPr bwMode="auto">
            <a:xfrm>
              <a:off x="-4189413" y="2073275"/>
              <a:ext cx="22225" cy="11113"/>
            </a:xfrm>
            <a:custGeom>
              <a:avLst/>
              <a:gdLst>
                <a:gd name="T0" fmla="*/ 0 w 6"/>
                <a:gd name="T1" fmla="*/ 1 h 3"/>
                <a:gd name="T2" fmla="*/ 5 w 6"/>
                <a:gd name="T3" fmla="*/ 2 h 3"/>
                <a:gd name="T4" fmla="*/ 0 w 6"/>
                <a:gd name="T5" fmla="*/ 1 h 3"/>
              </a:gdLst>
              <a:ahLst/>
              <a:cxnLst>
                <a:cxn ang="0">
                  <a:pos x="T0" y="T1"/>
                </a:cxn>
                <a:cxn ang="0">
                  <a:pos x="T2" y="T3"/>
                </a:cxn>
                <a:cxn ang="0">
                  <a:pos x="T4" y="T5"/>
                </a:cxn>
              </a:cxnLst>
              <a:rect l="0" t="0" r="r" b="b"/>
              <a:pathLst>
                <a:path w="6" h="3">
                  <a:moveTo>
                    <a:pt x="0" y="1"/>
                  </a:moveTo>
                  <a:cubicBezTo>
                    <a:pt x="1" y="2"/>
                    <a:pt x="5" y="3"/>
                    <a:pt x="5" y="2"/>
                  </a:cubicBezTo>
                  <a:cubicBezTo>
                    <a:pt x="6" y="1"/>
                    <a:pt x="0" y="0"/>
                    <a:pt x="0"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4" name="Freeform 301">
              <a:extLst>
                <a:ext uri="{FF2B5EF4-FFF2-40B4-BE49-F238E27FC236}">
                  <a16:creationId xmlns:a16="http://schemas.microsoft.com/office/drawing/2014/main" id="{0A4DBF83-D286-40CF-A9F6-E0D3FF4EC201}"/>
                </a:ext>
              </a:extLst>
            </p:cNvPr>
            <p:cNvSpPr>
              <a:spLocks/>
            </p:cNvSpPr>
            <p:nvPr/>
          </p:nvSpPr>
          <p:spPr bwMode="auto">
            <a:xfrm>
              <a:off x="-4095750" y="2073275"/>
              <a:ext cx="19050" cy="6350"/>
            </a:xfrm>
            <a:custGeom>
              <a:avLst/>
              <a:gdLst>
                <a:gd name="T0" fmla="*/ 1 w 5"/>
                <a:gd name="T1" fmla="*/ 1 h 2"/>
                <a:gd name="T2" fmla="*/ 5 w 5"/>
                <a:gd name="T3" fmla="*/ 1 h 2"/>
                <a:gd name="T4" fmla="*/ 1 w 5"/>
                <a:gd name="T5" fmla="*/ 1 h 2"/>
              </a:gdLst>
              <a:ahLst/>
              <a:cxnLst>
                <a:cxn ang="0">
                  <a:pos x="T0" y="T1"/>
                </a:cxn>
                <a:cxn ang="0">
                  <a:pos x="T2" y="T3"/>
                </a:cxn>
                <a:cxn ang="0">
                  <a:pos x="T4" y="T5"/>
                </a:cxn>
              </a:cxnLst>
              <a:rect l="0" t="0" r="r" b="b"/>
              <a:pathLst>
                <a:path w="5" h="2">
                  <a:moveTo>
                    <a:pt x="1" y="1"/>
                  </a:moveTo>
                  <a:cubicBezTo>
                    <a:pt x="2" y="2"/>
                    <a:pt x="5" y="2"/>
                    <a:pt x="5" y="1"/>
                  </a:cubicBezTo>
                  <a:cubicBezTo>
                    <a:pt x="5" y="0"/>
                    <a:pt x="0" y="0"/>
                    <a:pt x="1"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5" name="Freeform 302">
              <a:extLst>
                <a:ext uri="{FF2B5EF4-FFF2-40B4-BE49-F238E27FC236}">
                  <a16:creationId xmlns:a16="http://schemas.microsoft.com/office/drawing/2014/main" id="{08FCE7D7-CA61-4F48-9432-847999086ACA}"/>
                </a:ext>
              </a:extLst>
            </p:cNvPr>
            <p:cNvSpPr>
              <a:spLocks noEditPoints="1"/>
            </p:cNvSpPr>
            <p:nvPr/>
          </p:nvSpPr>
          <p:spPr bwMode="auto">
            <a:xfrm>
              <a:off x="-4041775" y="2706688"/>
              <a:ext cx="30162" cy="11113"/>
            </a:xfrm>
            <a:custGeom>
              <a:avLst/>
              <a:gdLst>
                <a:gd name="T0" fmla="*/ 8 w 8"/>
                <a:gd name="T1" fmla="*/ 1 h 3"/>
                <a:gd name="T2" fmla="*/ 4 w 8"/>
                <a:gd name="T3" fmla="*/ 3 h 3"/>
                <a:gd name="T4" fmla="*/ 8 w 8"/>
                <a:gd name="T5" fmla="*/ 1 h 3"/>
                <a:gd name="T6" fmla="*/ 3 w 8"/>
                <a:gd name="T7" fmla="*/ 0 h 3"/>
                <a:gd name="T8" fmla="*/ 1 w 8"/>
                <a:gd name="T9" fmla="*/ 3 h 3"/>
                <a:gd name="T10" fmla="*/ 3 w 8"/>
                <a:gd name="T11" fmla="*/ 0 h 3"/>
              </a:gdLst>
              <a:ahLst/>
              <a:cxnLst>
                <a:cxn ang="0">
                  <a:pos x="T0" y="T1"/>
                </a:cxn>
                <a:cxn ang="0">
                  <a:pos x="T2" y="T3"/>
                </a:cxn>
                <a:cxn ang="0">
                  <a:pos x="T4" y="T5"/>
                </a:cxn>
                <a:cxn ang="0">
                  <a:pos x="T6" y="T7"/>
                </a:cxn>
                <a:cxn ang="0">
                  <a:pos x="T8" y="T9"/>
                </a:cxn>
                <a:cxn ang="0">
                  <a:pos x="T10" y="T11"/>
                </a:cxn>
              </a:cxnLst>
              <a:rect l="0" t="0" r="r" b="b"/>
              <a:pathLst>
                <a:path w="8" h="3">
                  <a:moveTo>
                    <a:pt x="8" y="1"/>
                  </a:moveTo>
                  <a:cubicBezTo>
                    <a:pt x="7" y="0"/>
                    <a:pt x="3" y="3"/>
                    <a:pt x="4" y="3"/>
                  </a:cubicBezTo>
                  <a:cubicBezTo>
                    <a:pt x="5" y="3"/>
                    <a:pt x="8" y="2"/>
                    <a:pt x="8" y="1"/>
                  </a:cubicBezTo>
                  <a:close/>
                  <a:moveTo>
                    <a:pt x="3" y="0"/>
                  </a:moveTo>
                  <a:cubicBezTo>
                    <a:pt x="2" y="0"/>
                    <a:pt x="0" y="2"/>
                    <a:pt x="1" y="3"/>
                  </a:cubicBezTo>
                  <a:cubicBezTo>
                    <a:pt x="2" y="3"/>
                    <a:pt x="5" y="0"/>
                    <a:pt x="3"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6" name="Freeform 303">
              <a:extLst>
                <a:ext uri="{FF2B5EF4-FFF2-40B4-BE49-F238E27FC236}">
                  <a16:creationId xmlns:a16="http://schemas.microsoft.com/office/drawing/2014/main" id="{87CCCD84-E630-41F8-A5F8-827E192A3CD6}"/>
                </a:ext>
              </a:extLst>
            </p:cNvPr>
            <p:cNvSpPr>
              <a:spLocks noEditPoints="1"/>
            </p:cNvSpPr>
            <p:nvPr/>
          </p:nvSpPr>
          <p:spPr bwMode="auto">
            <a:xfrm>
              <a:off x="-4302125" y="2220913"/>
              <a:ext cx="141287" cy="53975"/>
            </a:xfrm>
            <a:custGeom>
              <a:avLst/>
              <a:gdLst>
                <a:gd name="T0" fmla="*/ 38 w 39"/>
                <a:gd name="T1" fmla="*/ 4 h 15"/>
                <a:gd name="T2" fmla="*/ 36 w 39"/>
                <a:gd name="T3" fmla="*/ 2 h 15"/>
                <a:gd name="T4" fmla="*/ 34 w 39"/>
                <a:gd name="T5" fmla="*/ 2 h 15"/>
                <a:gd name="T6" fmla="*/ 33 w 39"/>
                <a:gd name="T7" fmla="*/ 1 h 15"/>
                <a:gd name="T8" fmla="*/ 30 w 39"/>
                <a:gd name="T9" fmla="*/ 0 h 15"/>
                <a:gd name="T10" fmla="*/ 30 w 39"/>
                <a:gd name="T11" fmla="*/ 0 h 15"/>
                <a:gd name="T12" fmla="*/ 28 w 39"/>
                <a:gd name="T13" fmla="*/ 1 h 15"/>
                <a:gd name="T14" fmla="*/ 28 w 39"/>
                <a:gd name="T15" fmla="*/ 3 h 15"/>
                <a:gd name="T16" fmla="*/ 27 w 39"/>
                <a:gd name="T17" fmla="*/ 4 h 15"/>
                <a:gd name="T18" fmla="*/ 26 w 39"/>
                <a:gd name="T19" fmla="*/ 5 h 15"/>
                <a:gd name="T20" fmla="*/ 26 w 39"/>
                <a:gd name="T21" fmla="*/ 7 h 15"/>
                <a:gd name="T22" fmla="*/ 25 w 39"/>
                <a:gd name="T23" fmla="*/ 8 h 15"/>
                <a:gd name="T24" fmla="*/ 27 w 39"/>
                <a:gd name="T25" fmla="*/ 9 h 15"/>
                <a:gd name="T26" fmla="*/ 28 w 39"/>
                <a:gd name="T27" fmla="*/ 10 h 15"/>
                <a:gd name="T28" fmla="*/ 27 w 39"/>
                <a:gd name="T29" fmla="*/ 11 h 15"/>
                <a:gd name="T30" fmla="*/ 27 w 39"/>
                <a:gd name="T31" fmla="*/ 11 h 15"/>
                <a:gd name="T32" fmla="*/ 27 w 39"/>
                <a:gd name="T33" fmla="*/ 12 h 15"/>
                <a:gd name="T34" fmla="*/ 27 w 39"/>
                <a:gd name="T35" fmla="*/ 14 h 15"/>
                <a:gd name="T36" fmla="*/ 29 w 39"/>
                <a:gd name="T37" fmla="*/ 14 h 15"/>
                <a:gd name="T38" fmla="*/ 31 w 39"/>
                <a:gd name="T39" fmla="*/ 14 h 15"/>
                <a:gd name="T40" fmla="*/ 33 w 39"/>
                <a:gd name="T41" fmla="*/ 10 h 15"/>
                <a:gd name="T42" fmla="*/ 37 w 39"/>
                <a:gd name="T43" fmla="*/ 8 h 15"/>
                <a:gd name="T44" fmla="*/ 38 w 39"/>
                <a:gd name="T45" fmla="*/ 5 h 15"/>
                <a:gd name="T46" fmla="*/ 38 w 39"/>
                <a:gd name="T47" fmla="*/ 4 h 15"/>
                <a:gd name="T48" fmla="*/ 1 w 39"/>
                <a:gd name="T49" fmla="*/ 3 h 15"/>
                <a:gd name="T50" fmla="*/ 3 w 39"/>
                <a:gd name="T51" fmla="*/ 5 h 15"/>
                <a:gd name="T52" fmla="*/ 1 w 39"/>
                <a:gd name="T53" fmla="*/ 3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9" h="15">
                  <a:moveTo>
                    <a:pt x="38" y="4"/>
                  </a:moveTo>
                  <a:cubicBezTo>
                    <a:pt x="37" y="3"/>
                    <a:pt x="36" y="2"/>
                    <a:pt x="36" y="2"/>
                  </a:cubicBezTo>
                  <a:cubicBezTo>
                    <a:pt x="36" y="3"/>
                    <a:pt x="35" y="3"/>
                    <a:pt x="34" y="2"/>
                  </a:cubicBezTo>
                  <a:cubicBezTo>
                    <a:pt x="34" y="2"/>
                    <a:pt x="33" y="1"/>
                    <a:pt x="33" y="1"/>
                  </a:cubicBezTo>
                  <a:cubicBezTo>
                    <a:pt x="33" y="1"/>
                    <a:pt x="31" y="0"/>
                    <a:pt x="30" y="0"/>
                  </a:cubicBezTo>
                  <a:cubicBezTo>
                    <a:pt x="30" y="0"/>
                    <a:pt x="30" y="0"/>
                    <a:pt x="30" y="0"/>
                  </a:cubicBezTo>
                  <a:cubicBezTo>
                    <a:pt x="30" y="0"/>
                    <a:pt x="29" y="1"/>
                    <a:pt x="28" y="1"/>
                  </a:cubicBezTo>
                  <a:cubicBezTo>
                    <a:pt x="28" y="1"/>
                    <a:pt x="28" y="2"/>
                    <a:pt x="28" y="3"/>
                  </a:cubicBezTo>
                  <a:cubicBezTo>
                    <a:pt x="28" y="3"/>
                    <a:pt x="27" y="3"/>
                    <a:pt x="27" y="4"/>
                  </a:cubicBezTo>
                  <a:cubicBezTo>
                    <a:pt x="26" y="5"/>
                    <a:pt x="27" y="5"/>
                    <a:pt x="26" y="5"/>
                  </a:cubicBezTo>
                  <a:cubicBezTo>
                    <a:pt x="25" y="5"/>
                    <a:pt x="25" y="6"/>
                    <a:pt x="26" y="7"/>
                  </a:cubicBezTo>
                  <a:cubicBezTo>
                    <a:pt x="26" y="7"/>
                    <a:pt x="25" y="8"/>
                    <a:pt x="25" y="8"/>
                  </a:cubicBezTo>
                  <a:cubicBezTo>
                    <a:pt x="25" y="9"/>
                    <a:pt x="26" y="9"/>
                    <a:pt x="27" y="9"/>
                  </a:cubicBezTo>
                  <a:cubicBezTo>
                    <a:pt x="27" y="10"/>
                    <a:pt x="28" y="9"/>
                    <a:pt x="28" y="10"/>
                  </a:cubicBezTo>
                  <a:cubicBezTo>
                    <a:pt x="28" y="10"/>
                    <a:pt x="28" y="11"/>
                    <a:pt x="27" y="11"/>
                  </a:cubicBezTo>
                  <a:cubicBezTo>
                    <a:pt x="27" y="11"/>
                    <a:pt x="27" y="11"/>
                    <a:pt x="27" y="11"/>
                  </a:cubicBezTo>
                  <a:cubicBezTo>
                    <a:pt x="27" y="12"/>
                    <a:pt x="27" y="12"/>
                    <a:pt x="27" y="12"/>
                  </a:cubicBezTo>
                  <a:cubicBezTo>
                    <a:pt x="27" y="13"/>
                    <a:pt x="26" y="13"/>
                    <a:pt x="27" y="14"/>
                  </a:cubicBezTo>
                  <a:cubicBezTo>
                    <a:pt x="28" y="14"/>
                    <a:pt x="28" y="13"/>
                    <a:pt x="29" y="14"/>
                  </a:cubicBezTo>
                  <a:cubicBezTo>
                    <a:pt x="29" y="15"/>
                    <a:pt x="30" y="15"/>
                    <a:pt x="31" y="14"/>
                  </a:cubicBezTo>
                  <a:cubicBezTo>
                    <a:pt x="31" y="13"/>
                    <a:pt x="32" y="11"/>
                    <a:pt x="33" y="10"/>
                  </a:cubicBezTo>
                  <a:cubicBezTo>
                    <a:pt x="34" y="10"/>
                    <a:pt x="36" y="9"/>
                    <a:pt x="37" y="8"/>
                  </a:cubicBezTo>
                  <a:cubicBezTo>
                    <a:pt x="38" y="6"/>
                    <a:pt x="38" y="6"/>
                    <a:pt x="38" y="5"/>
                  </a:cubicBezTo>
                  <a:cubicBezTo>
                    <a:pt x="39" y="5"/>
                    <a:pt x="39" y="5"/>
                    <a:pt x="38" y="4"/>
                  </a:cubicBezTo>
                  <a:close/>
                  <a:moveTo>
                    <a:pt x="1" y="3"/>
                  </a:moveTo>
                  <a:cubicBezTo>
                    <a:pt x="0" y="5"/>
                    <a:pt x="2" y="6"/>
                    <a:pt x="3" y="5"/>
                  </a:cubicBezTo>
                  <a:cubicBezTo>
                    <a:pt x="3" y="5"/>
                    <a:pt x="2" y="1"/>
                    <a:pt x="1"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7" name="Freeform 304">
              <a:extLst>
                <a:ext uri="{FF2B5EF4-FFF2-40B4-BE49-F238E27FC236}">
                  <a16:creationId xmlns:a16="http://schemas.microsoft.com/office/drawing/2014/main" id="{5796B3D2-F284-4B1B-8EF9-03AB4AE5DBFA}"/>
                </a:ext>
              </a:extLst>
            </p:cNvPr>
            <p:cNvSpPr>
              <a:spLocks noEditPoints="1"/>
            </p:cNvSpPr>
            <p:nvPr/>
          </p:nvSpPr>
          <p:spPr bwMode="auto">
            <a:xfrm>
              <a:off x="-4138613" y="1270000"/>
              <a:ext cx="512762" cy="384175"/>
            </a:xfrm>
            <a:custGeom>
              <a:avLst/>
              <a:gdLst>
                <a:gd name="T0" fmla="*/ 125 w 142"/>
                <a:gd name="T1" fmla="*/ 13 h 107"/>
                <a:gd name="T2" fmla="*/ 114 w 142"/>
                <a:gd name="T3" fmla="*/ 17 h 107"/>
                <a:gd name="T4" fmla="*/ 114 w 142"/>
                <a:gd name="T5" fmla="*/ 11 h 107"/>
                <a:gd name="T6" fmla="*/ 102 w 142"/>
                <a:gd name="T7" fmla="*/ 10 h 107"/>
                <a:gd name="T8" fmla="*/ 114 w 142"/>
                <a:gd name="T9" fmla="*/ 8 h 107"/>
                <a:gd name="T10" fmla="*/ 113 w 142"/>
                <a:gd name="T11" fmla="*/ 4 h 107"/>
                <a:gd name="T12" fmla="*/ 96 w 142"/>
                <a:gd name="T13" fmla="*/ 1 h 107"/>
                <a:gd name="T14" fmla="*/ 81 w 142"/>
                <a:gd name="T15" fmla="*/ 2 h 107"/>
                <a:gd name="T16" fmla="*/ 69 w 142"/>
                <a:gd name="T17" fmla="*/ 3 h 107"/>
                <a:gd name="T18" fmla="*/ 60 w 142"/>
                <a:gd name="T19" fmla="*/ 7 h 107"/>
                <a:gd name="T20" fmla="*/ 58 w 142"/>
                <a:gd name="T21" fmla="*/ 8 h 107"/>
                <a:gd name="T22" fmla="*/ 51 w 142"/>
                <a:gd name="T23" fmla="*/ 10 h 107"/>
                <a:gd name="T24" fmla="*/ 45 w 142"/>
                <a:gd name="T25" fmla="*/ 12 h 107"/>
                <a:gd name="T26" fmla="*/ 33 w 142"/>
                <a:gd name="T27" fmla="*/ 10 h 107"/>
                <a:gd name="T28" fmla="*/ 27 w 142"/>
                <a:gd name="T29" fmla="*/ 15 h 107"/>
                <a:gd name="T30" fmla="*/ 18 w 142"/>
                <a:gd name="T31" fmla="*/ 21 h 107"/>
                <a:gd name="T32" fmla="*/ 0 w 142"/>
                <a:gd name="T33" fmla="*/ 30 h 107"/>
                <a:gd name="T34" fmla="*/ 12 w 142"/>
                <a:gd name="T35" fmla="*/ 33 h 107"/>
                <a:gd name="T36" fmla="*/ 3 w 142"/>
                <a:gd name="T37" fmla="*/ 36 h 107"/>
                <a:gd name="T38" fmla="*/ 10 w 142"/>
                <a:gd name="T39" fmla="*/ 40 h 107"/>
                <a:gd name="T40" fmla="*/ 19 w 142"/>
                <a:gd name="T41" fmla="*/ 40 h 107"/>
                <a:gd name="T42" fmla="*/ 33 w 142"/>
                <a:gd name="T43" fmla="*/ 44 h 107"/>
                <a:gd name="T44" fmla="*/ 40 w 142"/>
                <a:gd name="T45" fmla="*/ 53 h 107"/>
                <a:gd name="T46" fmla="*/ 42 w 142"/>
                <a:gd name="T47" fmla="*/ 62 h 107"/>
                <a:gd name="T48" fmla="*/ 50 w 142"/>
                <a:gd name="T49" fmla="*/ 65 h 107"/>
                <a:gd name="T50" fmla="*/ 49 w 142"/>
                <a:gd name="T51" fmla="*/ 68 h 107"/>
                <a:gd name="T52" fmla="*/ 48 w 142"/>
                <a:gd name="T53" fmla="*/ 74 h 107"/>
                <a:gd name="T54" fmla="*/ 47 w 142"/>
                <a:gd name="T55" fmla="*/ 81 h 107"/>
                <a:gd name="T56" fmla="*/ 48 w 142"/>
                <a:gd name="T57" fmla="*/ 90 h 107"/>
                <a:gd name="T58" fmla="*/ 53 w 142"/>
                <a:gd name="T59" fmla="*/ 96 h 107"/>
                <a:gd name="T60" fmla="*/ 59 w 142"/>
                <a:gd name="T61" fmla="*/ 103 h 107"/>
                <a:gd name="T62" fmla="*/ 68 w 142"/>
                <a:gd name="T63" fmla="*/ 107 h 107"/>
                <a:gd name="T64" fmla="*/ 71 w 142"/>
                <a:gd name="T65" fmla="*/ 97 h 107"/>
                <a:gd name="T66" fmla="*/ 75 w 142"/>
                <a:gd name="T67" fmla="*/ 93 h 107"/>
                <a:gd name="T68" fmla="*/ 75 w 142"/>
                <a:gd name="T69" fmla="*/ 88 h 107"/>
                <a:gd name="T70" fmla="*/ 79 w 142"/>
                <a:gd name="T71" fmla="*/ 86 h 107"/>
                <a:gd name="T72" fmla="*/ 83 w 142"/>
                <a:gd name="T73" fmla="*/ 85 h 107"/>
                <a:gd name="T74" fmla="*/ 95 w 142"/>
                <a:gd name="T75" fmla="*/ 77 h 107"/>
                <a:gd name="T76" fmla="*/ 103 w 142"/>
                <a:gd name="T77" fmla="*/ 74 h 107"/>
                <a:gd name="T78" fmla="*/ 119 w 142"/>
                <a:gd name="T79" fmla="*/ 67 h 107"/>
                <a:gd name="T80" fmla="*/ 110 w 142"/>
                <a:gd name="T81" fmla="*/ 66 h 107"/>
                <a:gd name="T82" fmla="*/ 119 w 142"/>
                <a:gd name="T83" fmla="*/ 66 h 107"/>
                <a:gd name="T84" fmla="*/ 117 w 142"/>
                <a:gd name="T85" fmla="*/ 58 h 107"/>
                <a:gd name="T86" fmla="*/ 113 w 142"/>
                <a:gd name="T87" fmla="*/ 54 h 107"/>
                <a:gd name="T88" fmla="*/ 123 w 142"/>
                <a:gd name="T89" fmla="*/ 53 h 107"/>
                <a:gd name="T90" fmla="*/ 125 w 142"/>
                <a:gd name="T91" fmla="*/ 48 h 107"/>
                <a:gd name="T92" fmla="*/ 124 w 142"/>
                <a:gd name="T93" fmla="*/ 40 h 107"/>
                <a:gd name="T94" fmla="*/ 121 w 142"/>
                <a:gd name="T95" fmla="*/ 37 h 107"/>
                <a:gd name="T96" fmla="*/ 122 w 142"/>
                <a:gd name="T97" fmla="*/ 34 h 107"/>
                <a:gd name="T98" fmla="*/ 119 w 142"/>
                <a:gd name="T99" fmla="*/ 32 h 107"/>
                <a:gd name="T100" fmla="*/ 129 w 142"/>
                <a:gd name="T101" fmla="*/ 22 h 107"/>
                <a:gd name="T102" fmla="*/ 126 w 142"/>
                <a:gd name="T103" fmla="*/ 20 h 107"/>
                <a:gd name="T104" fmla="*/ 129 w 142"/>
                <a:gd name="T105" fmla="*/ 17 h 107"/>
                <a:gd name="T106" fmla="*/ 142 w 142"/>
                <a:gd name="T107" fmla="*/ 12 h 107"/>
                <a:gd name="T108" fmla="*/ 47 w 142"/>
                <a:gd name="T109" fmla="*/ 68 h 107"/>
                <a:gd name="T110" fmla="*/ 45 w 142"/>
                <a:gd name="T111" fmla="*/ 7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42" h="107">
                  <a:moveTo>
                    <a:pt x="134" y="10"/>
                  </a:moveTo>
                  <a:cubicBezTo>
                    <a:pt x="132" y="10"/>
                    <a:pt x="130" y="11"/>
                    <a:pt x="130" y="12"/>
                  </a:cubicBezTo>
                  <a:cubicBezTo>
                    <a:pt x="129" y="14"/>
                    <a:pt x="126" y="12"/>
                    <a:pt x="125" y="13"/>
                  </a:cubicBezTo>
                  <a:cubicBezTo>
                    <a:pt x="123" y="13"/>
                    <a:pt x="124" y="11"/>
                    <a:pt x="123" y="12"/>
                  </a:cubicBezTo>
                  <a:cubicBezTo>
                    <a:pt x="121" y="13"/>
                    <a:pt x="120" y="14"/>
                    <a:pt x="118" y="15"/>
                  </a:cubicBezTo>
                  <a:cubicBezTo>
                    <a:pt x="117" y="16"/>
                    <a:pt x="115" y="17"/>
                    <a:pt x="114" y="17"/>
                  </a:cubicBezTo>
                  <a:cubicBezTo>
                    <a:pt x="113" y="18"/>
                    <a:pt x="117" y="14"/>
                    <a:pt x="118" y="13"/>
                  </a:cubicBezTo>
                  <a:cubicBezTo>
                    <a:pt x="120" y="11"/>
                    <a:pt x="119" y="9"/>
                    <a:pt x="117" y="9"/>
                  </a:cubicBezTo>
                  <a:cubicBezTo>
                    <a:pt x="115" y="9"/>
                    <a:pt x="115" y="11"/>
                    <a:pt x="114" y="11"/>
                  </a:cubicBezTo>
                  <a:cubicBezTo>
                    <a:pt x="113" y="11"/>
                    <a:pt x="107" y="14"/>
                    <a:pt x="106" y="13"/>
                  </a:cubicBezTo>
                  <a:cubicBezTo>
                    <a:pt x="106" y="13"/>
                    <a:pt x="111" y="11"/>
                    <a:pt x="111" y="10"/>
                  </a:cubicBezTo>
                  <a:cubicBezTo>
                    <a:pt x="111" y="10"/>
                    <a:pt x="105" y="10"/>
                    <a:pt x="102" y="10"/>
                  </a:cubicBezTo>
                  <a:cubicBezTo>
                    <a:pt x="99" y="11"/>
                    <a:pt x="94" y="12"/>
                    <a:pt x="94" y="11"/>
                  </a:cubicBezTo>
                  <a:cubicBezTo>
                    <a:pt x="94" y="11"/>
                    <a:pt x="100" y="9"/>
                    <a:pt x="103" y="9"/>
                  </a:cubicBezTo>
                  <a:cubicBezTo>
                    <a:pt x="106" y="9"/>
                    <a:pt x="111" y="9"/>
                    <a:pt x="114" y="8"/>
                  </a:cubicBezTo>
                  <a:cubicBezTo>
                    <a:pt x="116" y="7"/>
                    <a:pt x="119" y="7"/>
                    <a:pt x="120" y="7"/>
                  </a:cubicBezTo>
                  <a:cubicBezTo>
                    <a:pt x="121" y="6"/>
                    <a:pt x="117" y="5"/>
                    <a:pt x="116" y="5"/>
                  </a:cubicBezTo>
                  <a:cubicBezTo>
                    <a:pt x="114" y="5"/>
                    <a:pt x="112" y="5"/>
                    <a:pt x="113" y="4"/>
                  </a:cubicBezTo>
                  <a:cubicBezTo>
                    <a:pt x="113" y="3"/>
                    <a:pt x="110" y="3"/>
                    <a:pt x="110" y="2"/>
                  </a:cubicBezTo>
                  <a:cubicBezTo>
                    <a:pt x="109" y="2"/>
                    <a:pt x="104" y="2"/>
                    <a:pt x="103" y="1"/>
                  </a:cubicBezTo>
                  <a:cubicBezTo>
                    <a:pt x="102" y="1"/>
                    <a:pt x="99" y="0"/>
                    <a:pt x="96" y="1"/>
                  </a:cubicBezTo>
                  <a:cubicBezTo>
                    <a:pt x="93" y="1"/>
                    <a:pt x="88" y="1"/>
                    <a:pt x="86" y="1"/>
                  </a:cubicBezTo>
                  <a:cubicBezTo>
                    <a:pt x="85" y="1"/>
                    <a:pt x="84" y="1"/>
                    <a:pt x="83" y="1"/>
                  </a:cubicBezTo>
                  <a:cubicBezTo>
                    <a:pt x="82" y="1"/>
                    <a:pt x="80" y="2"/>
                    <a:pt x="81" y="2"/>
                  </a:cubicBezTo>
                  <a:cubicBezTo>
                    <a:pt x="82" y="4"/>
                    <a:pt x="79" y="4"/>
                    <a:pt x="79" y="3"/>
                  </a:cubicBezTo>
                  <a:cubicBezTo>
                    <a:pt x="79" y="2"/>
                    <a:pt x="77" y="2"/>
                    <a:pt x="76" y="3"/>
                  </a:cubicBezTo>
                  <a:cubicBezTo>
                    <a:pt x="75" y="3"/>
                    <a:pt x="70" y="2"/>
                    <a:pt x="69" y="3"/>
                  </a:cubicBezTo>
                  <a:cubicBezTo>
                    <a:pt x="69" y="3"/>
                    <a:pt x="63" y="3"/>
                    <a:pt x="62" y="3"/>
                  </a:cubicBezTo>
                  <a:cubicBezTo>
                    <a:pt x="60" y="4"/>
                    <a:pt x="64" y="5"/>
                    <a:pt x="64" y="6"/>
                  </a:cubicBezTo>
                  <a:cubicBezTo>
                    <a:pt x="64" y="6"/>
                    <a:pt x="59" y="6"/>
                    <a:pt x="60" y="7"/>
                  </a:cubicBezTo>
                  <a:cubicBezTo>
                    <a:pt x="61" y="8"/>
                    <a:pt x="64" y="9"/>
                    <a:pt x="66" y="11"/>
                  </a:cubicBezTo>
                  <a:cubicBezTo>
                    <a:pt x="67" y="12"/>
                    <a:pt x="65" y="11"/>
                    <a:pt x="63" y="10"/>
                  </a:cubicBezTo>
                  <a:cubicBezTo>
                    <a:pt x="61" y="9"/>
                    <a:pt x="59" y="9"/>
                    <a:pt x="58" y="8"/>
                  </a:cubicBezTo>
                  <a:cubicBezTo>
                    <a:pt x="56" y="7"/>
                    <a:pt x="52" y="6"/>
                    <a:pt x="51" y="7"/>
                  </a:cubicBezTo>
                  <a:cubicBezTo>
                    <a:pt x="50" y="8"/>
                    <a:pt x="54" y="9"/>
                    <a:pt x="54" y="10"/>
                  </a:cubicBezTo>
                  <a:cubicBezTo>
                    <a:pt x="54" y="11"/>
                    <a:pt x="51" y="10"/>
                    <a:pt x="51" y="10"/>
                  </a:cubicBezTo>
                  <a:cubicBezTo>
                    <a:pt x="50" y="10"/>
                    <a:pt x="48" y="8"/>
                    <a:pt x="47" y="8"/>
                  </a:cubicBezTo>
                  <a:cubicBezTo>
                    <a:pt x="45" y="8"/>
                    <a:pt x="46" y="9"/>
                    <a:pt x="46" y="11"/>
                  </a:cubicBezTo>
                  <a:cubicBezTo>
                    <a:pt x="46" y="12"/>
                    <a:pt x="44" y="13"/>
                    <a:pt x="45" y="12"/>
                  </a:cubicBezTo>
                  <a:cubicBezTo>
                    <a:pt x="45" y="11"/>
                    <a:pt x="45" y="8"/>
                    <a:pt x="43" y="8"/>
                  </a:cubicBezTo>
                  <a:cubicBezTo>
                    <a:pt x="42" y="7"/>
                    <a:pt x="38" y="9"/>
                    <a:pt x="36" y="9"/>
                  </a:cubicBezTo>
                  <a:cubicBezTo>
                    <a:pt x="34" y="9"/>
                    <a:pt x="32" y="9"/>
                    <a:pt x="33" y="10"/>
                  </a:cubicBezTo>
                  <a:cubicBezTo>
                    <a:pt x="35" y="11"/>
                    <a:pt x="33" y="12"/>
                    <a:pt x="32" y="11"/>
                  </a:cubicBezTo>
                  <a:cubicBezTo>
                    <a:pt x="30" y="10"/>
                    <a:pt x="26" y="11"/>
                    <a:pt x="27" y="11"/>
                  </a:cubicBezTo>
                  <a:cubicBezTo>
                    <a:pt x="28" y="12"/>
                    <a:pt x="28" y="14"/>
                    <a:pt x="27" y="15"/>
                  </a:cubicBezTo>
                  <a:cubicBezTo>
                    <a:pt x="27" y="16"/>
                    <a:pt x="25" y="14"/>
                    <a:pt x="23" y="14"/>
                  </a:cubicBezTo>
                  <a:cubicBezTo>
                    <a:pt x="21" y="14"/>
                    <a:pt x="12" y="19"/>
                    <a:pt x="12" y="20"/>
                  </a:cubicBezTo>
                  <a:cubicBezTo>
                    <a:pt x="13" y="21"/>
                    <a:pt x="17" y="20"/>
                    <a:pt x="18" y="21"/>
                  </a:cubicBezTo>
                  <a:cubicBezTo>
                    <a:pt x="19" y="21"/>
                    <a:pt x="18" y="24"/>
                    <a:pt x="16" y="25"/>
                  </a:cubicBezTo>
                  <a:cubicBezTo>
                    <a:pt x="15" y="26"/>
                    <a:pt x="9" y="25"/>
                    <a:pt x="9" y="26"/>
                  </a:cubicBezTo>
                  <a:cubicBezTo>
                    <a:pt x="9" y="28"/>
                    <a:pt x="0" y="28"/>
                    <a:pt x="0" y="30"/>
                  </a:cubicBezTo>
                  <a:cubicBezTo>
                    <a:pt x="0" y="30"/>
                    <a:pt x="0" y="31"/>
                    <a:pt x="1" y="31"/>
                  </a:cubicBezTo>
                  <a:cubicBezTo>
                    <a:pt x="3" y="32"/>
                    <a:pt x="4" y="31"/>
                    <a:pt x="5" y="33"/>
                  </a:cubicBezTo>
                  <a:cubicBezTo>
                    <a:pt x="6" y="34"/>
                    <a:pt x="9" y="34"/>
                    <a:pt x="12" y="33"/>
                  </a:cubicBezTo>
                  <a:cubicBezTo>
                    <a:pt x="14" y="32"/>
                    <a:pt x="15" y="33"/>
                    <a:pt x="15" y="34"/>
                  </a:cubicBezTo>
                  <a:cubicBezTo>
                    <a:pt x="15" y="36"/>
                    <a:pt x="10" y="34"/>
                    <a:pt x="9" y="35"/>
                  </a:cubicBezTo>
                  <a:cubicBezTo>
                    <a:pt x="7" y="36"/>
                    <a:pt x="3" y="35"/>
                    <a:pt x="3" y="36"/>
                  </a:cubicBezTo>
                  <a:cubicBezTo>
                    <a:pt x="3" y="37"/>
                    <a:pt x="6" y="37"/>
                    <a:pt x="7" y="37"/>
                  </a:cubicBezTo>
                  <a:cubicBezTo>
                    <a:pt x="9" y="37"/>
                    <a:pt x="8" y="38"/>
                    <a:pt x="7" y="39"/>
                  </a:cubicBezTo>
                  <a:cubicBezTo>
                    <a:pt x="7" y="40"/>
                    <a:pt x="8" y="39"/>
                    <a:pt x="10" y="40"/>
                  </a:cubicBezTo>
                  <a:cubicBezTo>
                    <a:pt x="12" y="41"/>
                    <a:pt x="15" y="42"/>
                    <a:pt x="14" y="41"/>
                  </a:cubicBezTo>
                  <a:cubicBezTo>
                    <a:pt x="13" y="40"/>
                    <a:pt x="16" y="40"/>
                    <a:pt x="16" y="41"/>
                  </a:cubicBezTo>
                  <a:cubicBezTo>
                    <a:pt x="17" y="41"/>
                    <a:pt x="18" y="40"/>
                    <a:pt x="19" y="40"/>
                  </a:cubicBezTo>
                  <a:cubicBezTo>
                    <a:pt x="21" y="40"/>
                    <a:pt x="21" y="39"/>
                    <a:pt x="22" y="39"/>
                  </a:cubicBezTo>
                  <a:cubicBezTo>
                    <a:pt x="23" y="40"/>
                    <a:pt x="28" y="41"/>
                    <a:pt x="30" y="41"/>
                  </a:cubicBezTo>
                  <a:cubicBezTo>
                    <a:pt x="31" y="42"/>
                    <a:pt x="34" y="43"/>
                    <a:pt x="33" y="44"/>
                  </a:cubicBezTo>
                  <a:cubicBezTo>
                    <a:pt x="33" y="45"/>
                    <a:pt x="35" y="46"/>
                    <a:pt x="37" y="47"/>
                  </a:cubicBezTo>
                  <a:cubicBezTo>
                    <a:pt x="39" y="48"/>
                    <a:pt x="39" y="50"/>
                    <a:pt x="39" y="51"/>
                  </a:cubicBezTo>
                  <a:cubicBezTo>
                    <a:pt x="39" y="52"/>
                    <a:pt x="41" y="53"/>
                    <a:pt x="40" y="53"/>
                  </a:cubicBezTo>
                  <a:cubicBezTo>
                    <a:pt x="40" y="54"/>
                    <a:pt x="40" y="55"/>
                    <a:pt x="42" y="56"/>
                  </a:cubicBezTo>
                  <a:cubicBezTo>
                    <a:pt x="43" y="57"/>
                    <a:pt x="40" y="58"/>
                    <a:pt x="40" y="59"/>
                  </a:cubicBezTo>
                  <a:cubicBezTo>
                    <a:pt x="41" y="59"/>
                    <a:pt x="39" y="61"/>
                    <a:pt x="42" y="62"/>
                  </a:cubicBezTo>
                  <a:cubicBezTo>
                    <a:pt x="44" y="62"/>
                    <a:pt x="43" y="60"/>
                    <a:pt x="45" y="60"/>
                  </a:cubicBezTo>
                  <a:cubicBezTo>
                    <a:pt x="47" y="60"/>
                    <a:pt x="45" y="62"/>
                    <a:pt x="46" y="63"/>
                  </a:cubicBezTo>
                  <a:cubicBezTo>
                    <a:pt x="47" y="63"/>
                    <a:pt x="49" y="63"/>
                    <a:pt x="50" y="65"/>
                  </a:cubicBezTo>
                  <a:cubicBezTo>
                    <a:pt x="52" y="66"/>
                    <a:pt x="51" y="67"/>
                    <a:pt x="49" y="66"/>
                  </a:cubicBezTo>
                  <a:cubicBezTo>
                    <a:pt x="48" y="64"/>
                    <a:pt x="43" y="65"/>
                    <a:pt x="43" y="65"/>
                  </a:cubicBezTo>
                  <a:cubicBezTo>
                    <a:pt x="43" y="66"/>
                    <a:pt x="48" y="68"/>
                    <a:pt x="49" y="68"/>
                  </a:cubicBezTo>
                  <a:cubicBezTo>
                    <a:pt x="51" y="68"/>
                    <a:pt x="52" y="70"/>
                    <a:pt x="52" y="70"/>
                  </a:cubicBezTo>
                  <a:cubicBezTo>
                    <a:pt x="51" y="71"/>
                    <a:pt x="51" y="73"/>
                    <a:pt x="51" y="74"/>
                  </a:cubicBezTo>
                  <a:cubicBezTo>
                    <a:pt x="51" y="74"/>
                    <a:pt x="49" y="74"/>
                    <a:pt x="48" y="74"/>
                  </a:cubicBezTo>
                  <a:cubicBezTo>
                    <a:pt x="47" y="74"/>
                    <a:pt x="46" y="74"/>
                    <a:pt x="46" y="75"/>
                  </a:cubicBezTo>
                  <a:cubicBezTo>
                    <a:pt x="46" y="77"/>
                    <a:pt x="45" y="77"/>
                    <a:pt x="44" y="79"/>
                  </a:cubicBezTo>
                  <a:cubicBezTo>
                    <a:pt x="44" y="80"/>
                    <a:pt x="46" y="80"/>
                    <a:pt x="47" y="81"/>
                  </a:cubicBezTo>
                  <a:cubicBezTo>
                    <a:pt x="47" y="81"/>
                    <a:pt x="45" y="82"/>
                    <a:pt x="45" y="83"/>
                  </a:cubicBezTo>
                  <a:cubicBezTo>
                    <a:pt x="45" y="84"/>
                    <a:pt x="47" y="86"/>
                    <a:pt x="48" y="86"/>
                  </a:cubicBezTo>
                  <a:cubicBezTo>
                    <a:pt x="49" y="87"/>
                    <a:pt x="48" y="89"/>
                    <a:pt x="48" y="90"/>
                  </a:cubicBezTo>
                  <a:cubicBezTo>
                    <a:pt x="49" y="91"/>
                    <a:pt x="50" y="90"/>
                    <a:pt x="50" y="92"/>
                  </a:cubicBezTo>
                  <a:cubicBezTo>
                    <a:pt x="50" y="93"/>
                    <a:pt x="51" y="93"/>
                    <a:pt x="51" y="94"/>
                  </a:cubicBezTo>
                  <a:cubicBezTo>
                    <a:pt x="51" y="95"/>
                    <a:pt x="53" y="95"/>
                    <a:pt x="53" y="96"/>
                  </a:cubicBezTo>
                  <a:cubicBezTo>
                    <a:pt x="52" y="97"/>
                    <a:pt x="53" y="98"/>
                    <a:pt x="54" y="99"/>
                  </a:cubicBezTo>
                  <a:cubicBezTo>
                    <a:pt x="54" y="99"/>
                    <a:pt x="56" y="101"/>
                    <a:pt x="56" y="101"/>
                  </a:cubicBezTo>
                  <a:cubicBezTo>
                    <a:pt x="57" y="102"/>
                    <a:pt x="58" y="103"/>
                    <a:pt x="59" y="103"/>
                  </a:cubicBezTo>
                  <a:cubicBezTo>
                    <a:pt x="60" y="103"/>
                    <a:pt x="60" y="104"/>
                    <a:pt x="61" y="104"/>
                  </a:cubicBezTo>
                  <a:cubicBezTo>
                    <a:pt x="62" y="104"/>
                    <a:pt x="64" y="104"/>
                    <a:pt x="64" y="105"/>
                  </a:cubicBezTo>
                  <a:cubicBezTo>
                    <a:pt x="64" y="106"/>
                    <a:pt x="67" y="106"/>
                    <a:pt x="68" y="107"/>
                  </a:cubicBezTo>
                  <a:cubicBezTo>
                    <a:pt x="69" y="107"/>
                    <a:pt x="69" y="105"/>
                    <a:pt x="70" y="105"/>
                  </a:cubicBezTo>
                  <a:cubicBezTo>
                    <a:pt x="71" y="104"/>
                    <a:pt x="70" y="101"/>
                    <a:pt x="71" y="101"/>
                  </a:cubicBezTo>
                  <a:cubicBezTo>
                    <a:pt x="72" y="101"/>
                    <a:pt x="72" y="98"/>
                    <a:pt x="71" y="97"/>
                  </a:cubicBezTo>
                  <a:cubicBezTo>
                    <a:pt x="70" y="97"/>
                    <a:pt x="70" y="96"/>
                    <a:pt x="72" y="96"/>
                  </a:cubicBezTo>
                  <a:cubicBezTo>
                    <a:pt x="74" y="97"/>
                    <a:pt x="73" y="95"/>
                    <a:pt x="74" y="95"/>
                  </a:cubicBezTo>
                  <a:cubicBezTo>
                    <a:pt x="75" y="95"/>
                    <a:pt x="74" y="93"/>
                    <a:pt x="75" y="93"/>
                  </a:cubicBezTo>
                  <a:cubicBezTo>
                    <a:pt x="75" y="93"/>
                    <a:pt x="75" y="92"/>
                    <a:pt x="75" y="91"/>
                  </a:cubicBezTo>
                  <a:cubicBezTo>
                    <a:pt x="74" y="91"/>
                    <a:pt x="75" y="90"/>
                    <a:pt x="76" y="90"/>
                  </a:cubicBezTo>
                  <a:cubicBezTo>
                    <a:pt x="77" y="90"/>
                    <a:pt x="76" y="89"/>
                    <a:pt x="75" y="88"/>
                  </a:cubicBezTo>
                  <a:cubicBezTo>
                    <a:pt x="74" y="88"/>
                    <a:pt x="74" y="87"/>
                    <a:pt x="76" y="88"/>
                  </a:cubicBezTo>
                  <a:cubicBezTo>
                    <a:pt x="77" y="88"/>
                    <a:pt x="77" y="88"/>
                    <a:pt x="77" y="87"/>
                  </a:cubicBezTo>
                  <a:cubicBezTo>
                    <a:pt x="76" y="86"/>
                    <a:pt x="78" y="86"/>
                    <a:pt x="79" y="86"/>
                  </a:cubicBezTo>
                  <a:cubicBezTo>
                    <a:pt x="81" y="85"/>
                    <a:pt x="81" y="85"/>
                    <a:pt x="81" y="84"/>
                  </a:cubicBezTo>
                  <a:cubicBezTo>
                    <a:pt x="81" y="83"/>
                    <a:pt x="83" y="83"/>
                    <a:pt x="82" y="84"/>
                  </a:cubicBezTo>
                  <a:cubicBezTo>
                    <a:pt x="82" y="84"/>
                    <a:pt x="82" y="85"/>
                    <a:pt x="83" y="85"/>
                  </a:cubicBezTo>
                  <a:cubicBezTo>
                    <a:pt x="83" y="84"/>
                    <a:pt x="85" y="85"/>
                    <a:pt x="87" y="84"/>
                  </a:cubicBezTo>
                  <a:cubicBezTo>
                    <a:pt x="89" y="83"/>
                    <a:pt x="92" y="81"/>
                    <a:pt x="92" y="79"/>
                  </a:cubicBezTo>
                  <a:cubicBezTo>
                    <a:pt x="93" y="78"/>
                    <a:pt x="95" y="78"/>
                    <a:pt x="95" y="77"/>
                  </a:cubicBezTo>
                  <a:cubicBezTo>
                    <a:pt x="95" y="75"/>
                    <a:pt x="95" y="75"/>
                    <a:pt x="97" y="76"/>
                  </a:cubicBezTo>
                  <a:cubicBezTo>
                    <a:pt x="99" y="76"/>
                    <a:pt x="98" y="75"/>
                    <a:pt x="99" y="75"/>
                  </a:cubicBezTo>
                  <a:cubicBezTo>
                    <a:pt x="101" y="75"/>
                    <a:pt x="101" y="74"/>
                    <a:pt x="103" y="74"/>
                  </a:cubicBezTo>
                  <a:cubicBezTo>
                    <a:pt x="105" y="74"/>
                    <a:pt x="110" y="73"/>
                    <a:pt x="111" y="72"/>
                  </a:cubicBezTo>
                  <a:cubicBezTo>
                    <a:pt x="113" y="71"/>
                    <a:pt x="116" y="70"/>
                    <a:pt x="118" y="69"/>
                  </a:cubicBezTo>
                  <a:cubicBezTo>
                    <a:pt x="119" y="68"/>
                    <a:pt x="120" y="67"/>
                    <a:pt x="119" y="67"/>
                  </a:cubicBezTo>
                  <a:cubicBezTo>
                    <a:pt x="118" y="68"/>
                    <a:pt x="116" y="68"/>
                    <a:pt x="115" y="68"/>
                  </a:cubicBezTo>
                  <a:cubicBezTo>
                    <a:pt x="113" y="67"/>
                    <a:pt x="111" y="66"/>
                    <a:pt x="109" y="67"/>
                  </a:cubicBezTo>
                  <a:cubicBezTo>
                    <a:pt x="108" y="68"/>
                    <a:pt x="109" y="66"/>
                    <a:pt x="110" y="66"/>
                  </a:cubicBezTo>
                  <a:cubicBezTo>
                    <a:pt x="111" y="65"/>
                    <a:pt x="111" y="65"/>
                    <a:pt x="111" y="63"/>
                  </a:cubicBezTo>
                  <a:cubicBezTo>
                    <a:pt x="110" y="62"/>
                    <a:pt x="113" y="63"/>
                    <a:pt x="114" y="64"/>
                  </a:cubicBezTo>
                  <a:cubicBezTo>
                    <a:pt x="115" y="66"/>
                    <a:pt x="117" y="67"/>
                    <a:pt x="119" y="66"/>
                  </a:cubicBezTo>
                  <a:cubicBezTo>
                    <a:pt x="121" y="66"/>
                    <a:pt x="119" y="64"/>
                    <a:pt x="120" y="63"/>
                  </a:cubicBezTo>
                  <a:cubicBezTo>
                    <a:pt x="121" y="62"/>
                    <a:pt x="114" y="59"/>
                    <a:pt x="114" y="58"/>
                  </a:cubicBezTo>
                  <a:cubicBezTo>
                    <a:pt x="113" y="57"/>
                    <a:pt x="115" y="57"/>
                    <a:pt x="117" y="58"/>
                  </a:cubicBezTo>
                  <a:cubicBezTo>
                    <a:pt x="119" y="59"/>
                    <a:pt x="119" y="57"/>
                    <a:pt x="119" y="56"/>
                  </a:cubicBezTo>
                  <a:cubicBezTo>
                    <a:pt x="119" y="55"/>
                    <a:pt x="115" y="55"/>
                    <a:pt x="114" y="56"/>
                  </a:cubicBezTo>
                  <a:cubicBezTo>
                    <a:pt x="112" y="57"/>
                    <a:pt x="110" y="54"/>
                    <a:pt x="113" y="54"/>
                  </a:cubicBezTo>
                  <a:cubicBezTo>
                    <a:pt x="115" y="54"/>
                    <a:pt x="113" y="53"/>
                    <a:pt x="114" y="52"/>
                  </a:cubicBezTo>
                  <a:cubicBezTo>
                    <a:pt x="114" y="52"/>
                    <a:pt x="117" y="54"/>
                    <a:pt x="119" y="54"/>
                  </a:cubicBezTo>
                  <a:cubicBezTo>
                    <a:pt x="120" y="53"/>
                    <a:pt x="121" y="54"/>
                    <a:pt x="123" y="53"/>
                  </a:cubicBezTo>
                  <a:cubicBezTo>
                    <a:pt x="124" y="52"/>
                    <a:pt x="120" y="51"/>
                    <a:pt x="120" y="50"/>
                  </a:cubicBezTo>
                  <a:cubicBezTo>
                    <a:pt x="119" y="49"/>
                    <a:pt x="123" y="49"/>
                    <a:pt x="125" y="49"/>
                  </a:cubicBezTo>
                  <a:cubicBezTo>
                    <a:pt x="126" y="49"/>
                    <a:pt x="126" y="47"/>
                    <a:pt x="125" y="48"/>
                  </a:cubicBezTo>
                  <a:cubicBezTo>
                    <a:pt x="124" y="48"/>
                    <a:pt x="120" y="46"/>
                    <a:pt x="121" y="45"/>
                  </a:cubicBezTo>
                  <a:cubicBezTo>
                    <a:pt x="122" y="44"/>
                    <a:pt x="124" y="45"/>
                    <a:pt x="125" y="45"/>
                  </a:cubicBezTo>
                  <a:cubicBezTo>
                    <a:pt x="127" y="44"/>
                    <a:pt x="125" y="40"/>
                    <a:pt x="124" y="40"/>
                  </a:cubicBezTo>
                  <a:cubicBezTo>
                    <a:pt x="123" y="40"/>
                    <a:pt x="120" y="40"/>
                    <a:pt x="120" y="39"/>
                  </a:cubicBezTo>
                  <a:cubicBezTo>
                    <a:pt x="120" y="39"/>
                    <a:pt x="118" y="38"/>
                    <a:pt x="118" y="37"/>
                  </a:cubicBezTo>
                  <a:cubicBezTo>
                    <a:pt x="119" y="37"/>
                    <a:pt x="120" y="38"/>
                    <a:pt x="121" y="37"/>
                  </a:cubicBezTo>
                  <a:cubicBezTo>
                    <a:pt x="123" y="36"/>
                    <a:pt x="126" y="37"/>
                    <a:pt x="128" y="37"/>
                  </a:cubicBezTo>
                  <a:cubicBezTo>
                    <a:pt x="129" y="37"/>
                    <a:pt x="127" y="34"/>
                    <a:pt x="126" y="35"/>
                  </a:cubicBezTo>
                  <a:cubicBezTo>
                    <a:pt x="126" y="35"/>
                    <a:pt x="123" y="35"/>
                    <a:pt x="122" y="34"/>
                  </a:cubicBezTo>
                  <a:cubicBezTo>
                    <a:pt x="122" y="32"/>
                    <a:pt x="125" y="34"/>
                    <a:pt x="126" y="33"/>
                  </a:cubicBezTo>
                  <a:cubicBezTo>
                    <a:pt x="126" y="32"/>
                    <a:pt x="122" y="31"/>
                    <a:pt x="121" y="32"/>
                  </a:cubicBezTo>
                  <a:cubicBezTo>
                    <a:pt x="120" y="33"/>
                    <a:pt x="118" y="33"/>
                    <a:pt x="119" y="32"/>
                  </a:cubicBezTo>
                  <a:cubicBezTo>
                    <a:pt x="120" y="31"/>
                    <a:pt x="121" y="29"/>
                    <a:pt x="121" y="28"/>
                  </a:cubicBezTo>
                  <a:cubicBezTo>
                    <a:pt x="120" y="27"/>
                    <a:pt x="125" y="27"/>
                    <a:pt x="125" y="25"/>
                  </a:cubicBezTo>
                  <a:cubicBezTo>
                    <a:pt x="124" y="23"/>
                    <a:pt x="127" y="22"/>
                    <a:pt x="129" y="22"/>
                  </a:cubicBezTo>
                  <a:cubicBezTo>
                    <a:pt x="130" y="22"/>
                    <a:pt x="128" y="20"/>
                    <a:pt x="127" y="20"/>
                  </a:cubicBezTo>
                  <a:cubicBezTo>
                    <a:pt x="125" y="21"/>
                    <a:pt x="124" y="22"/>
                    <a:pt x="123" y="22"/>
                  </a:cubicBezTo>
                  <a:cubicBezTo>
                    <a:pt x="122" y="21"/>
                    <a:pt x="125" y="20"/>
                    <a:pt x="126" y="20"/>
                  </a:cubicBezTo>
                  <a:cubicBezTo>
                    <a:pt x="128" y="20"/>
                    <a:pt x="131" y="20"/>
                    <a:pt x="132" y="19"/>
                  </a:cubicBezTo>
                  <a:cubicBezTo>
                    <a:pt x="133" y="18"/>
                    <a:pt x="130" y="18"/>
                    <a:pt x="128" y="18"/>
                  </a:cubicBezTo>
                  <a:cubicBezTo>
                    <a:pt x="126" y="18"/>
                    <a:pt x="126" y="17"/>
                    <a:pt x="129" y="17"/>
                  </a:cubicBezTo>
                  <a:cubicBezTo>
                    <a:pt x="132" y="17"/>
                    <a:pt x="132" y="16"/>
                    <a:pt x="134" y="16"/>
                  </a:cubicBezTo>
                  <a:cubicBezTo>
                    <a:pt x="136" y="16"/>
                    <a:pt x="136" y="15"/>
                    <a:pt x="137" y="15"/>
                  </a:cubicBezTo>
                  <a:cubicBezTo>
                    <a:pt x="139" y="15"/>
                    <a:pt x="142" y="13"/>
                    <a:pt x="142" y="12"/>
                  </a:cubicBezTo>
                  <a:cubicBezTo>
                    <a:pt x="142" y="12"/>
                    <a:pt x="137" y="10"/>
                    <a:pt x="134" y="10"/>
                  </a:cubicBezTo>
                  <a:close/>
                  <a:moveTo>
                    <a:pt x="49" y="70"/>
                  </a:moveTo>
                  <a:cubicBezTo>
                    <a:pt x="49" y="69"/>
                    <a:pt x="48" y="70"/>
                    <a:pt x="47" y="68"/>
                  </a:cubicBezTo>
                  <a:cubicBezTo>
                    <a:pt x="46" y="67"/>
                    <a:pt x="43" y="66"/>
                    <a:pt x="42" y="67"/>
                  </a:cubicBezTo>
                  <a:cubicBezTo>
                    <a:pt x="42" y="68"/>
                    <a:pt x="41" y="68"/>
                    <a:pt x="42" y="69"/>
                  </a:cubicBezTo>
                  <a:cubicBezTo>
                    <a:pt x="43" y="70"/>
                    <a:pt x="43" y="70"/>
                    <a:pt x="45" y="71"/>
                  </a:cubicBezTo>
                  <a:cubicBezTo>
                    <a:pt x="46" y="72"/>
                    <a:pt x="49" y="71"/>
                    <a:pt x="49" y="7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8" name="Freeform 305">
              <a:extLst>
                <a:ext uri="{FF2B5EF4-FFF2-40B4-BE49-F238E27FC236}">
                  <a16:creationId xmlns:a16="http://schemas.microsoft.com/office/drawing/2014/main" id="{9902119B-011D-455F-9035-0F9C12DDC71D}"/>
                </a:ext>
              </a:extLst>
            </p:cNvPr>
            <p:cNvSpPr>
              <a:spLocks/>
            </p:cNvSpPr>
            <p:nvPr/>
          </p:nvSpPr>
          <p:spPr bwMode="auto">
            <a:xfrm>
              <a:off x="-3846513" y="2740025"/>
              <a:ext cx="22225" cy="14288"/>
            </a:xfrm>
            <a:custGeom>
              <a:avLst/>
              <a:gdLst>
                <a:gd name="T0" fmla="*/ 0 w 6"/>
                <a:gd name="T1" fmla="*/ 0 h 4"/>
                <a:gd name="T2" fmla="*/ 2 w 6"/>
                <a:gd name="T3" fmla="*/ 2 h 4"/>
                <a:gd name="T4" fmla="*/ 5 w 6"/>
                <a:gd name="T5" fmla="*/ 3 h 4"/>
                <a:gd name="T6" fmla="*/ 0 w 6"/>
                <a:gd name="T7" fmla="*/ 0 h 4"/>
              </a:gdLst>
              <a:ahLst/>
              <a:cxnLst>
                <a:cxn ang="0">
                  <a:pos x="T0" y="T1"/>
                </a:cxn>
                <a:cxn ang="0">
                  <a:pos x="T2" y="T3"/>
                </a:cxn>
                <a:cxn ang="0">
                  <a:pos x="T4" y="T5"/>
                </a:cxn>
                <a:cxn ang="0">
                  <a:pos x="T6" y="T7"/>
                </a:cxn>
              </a:cxnLst>
              <a:rect l="0" t="0" r="r" b="b"/>
              <a:pathLst>
                <a:path w="6" h="4">
                  <a:moveTo>
                    <a:pt x="0" y="0"/>
                  </a:moveTo>
                  <a:cubicBezTo>
                    <a:pt x="1" y="1"/>
                    <a:pt x="2" y="1"/>
                    <a:pt x="2" y="2"/>
                  </a:cubicBezTo>
                  <a:cubicBezTo>
                    <a:pt x="3" y="2"/>
                    <a:pt x="4" y="4"/>
                    <a:pt x="5" y="3"/>
                  </a:cubicBezTo>
                  <a:cubicBezTo>
                    <a:pt x="6" y="1"/>
                    <a:pt x="0" y="0"/>
                    <a:pt x="0"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9" name="Freeform 306">
              <a:extLst>
                <a:ext uri="{FF2B5EF4-FFF2-40B4-BE49-F238E27FC236}">
                  <a16:creationId xmlns:a16="http://schemas.microsoft.com/office/drawing/2014/main" id="{796D3CE9-2217-450A-A424-1B4AF56768DC}"/>
                </a:ext>
              </a:extLst>
            </p:cNvPr>
            <p:cNvSpPr>
              <a:spLocks noEditPoints="1"/>
            </p:cNvSpPr>
            <p:nvPr/>
          </p:nvSpPr>
          <p:spPr bwMode="auto">
            <a:xfrm>
              <a:off x="-4716463" y="1276350"/>
              <a:ext cx="747712" cy="576263"/>
            </a:xfrm>
            <a:custGeom>
              <a:avLst/>
              <a:gdLst>
                <a:gd name="T0" fmla="*/ 42 w 207"/>
                <a:gd name="T1" fmla="*/ 141 h 160"/>
                <a:gd name="T2" fmla="*/ 39 w 207"/>
                <a:gd name="T3" fmla="*/ 47 h 160"/>
                <a:gd name="T4" fmla="*/ 80 w 207"/>
                <a:gd name="T5" fmla="*/ 52 h 160"/>
                <a:gd name="T6" fmla="*/ 53 w 207"/>
                <a:gd name="T7" fmla="*/ 56 h 160"/>
                <a:gd name="T8" fmla="*/ 80 w 207"/>
                <a:gd name="T9" fmla="*/ 69 h 160"/>
                <a:gd name="T10" fmla="*/ 49 w 207"/>
                <a:gd name="T11" fmla="*/ 40 h 160"/>
                <a:gd name="T12" fmla="*/ 43 w 207"/>
                <a:gd name="T13" fmla="*/ 38 h 160"/>
                <a:gd name="T14" fmla="*/ 76 w 207"/>
                <a:gd name="T15" fmla="*/ 44 h 160"/>
                <a:gd name="T16" fmla="*/ 61 w 207"/>
                <a:gd name="T17" fmla="*/ 30 h 160"/>
                <a:gd name="T18" fmla="*/ 85 w 207"/>
                <a:gd name="T19" fmla="*/ 25 h 160"/>
                <a:gd name="T20" fmla="*/ 86 w 207"/>
                <a:gd name="T21" fmla="*/ 33 h 160"/>
                <a:gd name="T22" fmla="*/ 87 w 207"/>
                <a:gd name="T23" fmla="*/ 38 h 160"/>
                <a:gd name="T24" fmla="*/ 112 w 207"/>
                <a:gd name="T25" fmla="*/ 31 h 160"/>
                <a:gd name="T26" fmla="*/ 102 w 207"/>
                <a:gd name="T27" fmla="*/ 48 h 160"/>
                <a:gd name="T28" fmla="*/ 142 w 207"/>
                <a:gd name="T29" fmla="*/ 46 h 160"/>
                <a:gd name="T30" fmla="*/ 120 w 207"/>
                <a:gd name="T31" fmla="*/ 31 h 160"/>
                <a:gd name="T32" fmla="*/ 123 w 207"/>
                <a:gd name="T33" fmla="*/ 17 h 160"/>
                <a:gd name="T34" fmla="*/ 121 w 207"/>
                <a:gd name="T35" fmla="*/ 14 h 160"/>
                <a:gd name="T36" fmla="*/ 131 w 207"/>
                <a:gd name="T37" fmla="*/ 25 h 160"/>
                <a:gd name="T38" fmla="*/ 144 w 207"/>
                <a:gd name="T39" fmla="*/ 37 h 160"/>
                <a:gd name="T40" fmla="*/ 164 w 207"/>
                <a:gd name="T41" fmla="*/ 18 h 160"/>
                <a:gd name="T42" fmla="*/ 157 w 207"/>
                <a:gd name="T43" fmla="*/ 2 h 160"/>
                <a:gd name="T44" fmla="*/ 117 w 207"/>
                <a:gd name="T45" fmla="*/ 10 h 160"/>
                <a:gd name="T46" fmla="*/ 129 w 207"/>
                <a:gd name="T47" fmla="*/ 91 h 160"/>
                <a:gd name="T48" fmla="*/ 171 w 207"/>
                <a:gd name="T49" fmla="*/ 70 h 160"/>
                <a:gd name="T50" fmla="*/ 154 w 207"/>
                <a:gd name="T51" fmla="*/ 56 h 160"/>
                <a:gd name="T52" fmla="*/ 129 w 207"/>
                <a:gd name="T53" fmla="*/ 52 h 160"/>
                <a:gd name="T54" fmla="*/ 145 w 207"/>
                <a:gd name="T55" fmla="*/ 64 h 160"/>
                <a:gd name="T56" fmla="*/ 152 w 207"/>
                <a:gd name="T57" fmla="*/ 85 h 160"/>
                <a:gd name="T58" fmla="*/ 175 w 207"/>
                <a:gd name="T59" fmla="*/ 87 h 160"/>
                <a:gd name="T60" fmla="*/ 141 w 207"/>
                <a:gd name="T61" fmla="*/ 50 h 160"/>
                <a:gd name="T62" fmla="*/ 199 w 207"/>
                <a:gd name="T63" fmla="*/ 132 h 160"/>
                <a:gd name="T64" fmla="*/ 23 w 207"/>
                <a:gd name="T65" fmla="*/ 130 h 160"/>
                <a:gd name="T66" fmla="*/ 169 w 207"/>
                <a:gd name="T67" fmla="*/ 142 h 160"/>
                <a:gd name="T68" fmla="*/ 199 w 207"/>
                <a:gd name="T69" fmla="*/ 126 h 160"/>
                <a:gd name="T70" fmla="*/ 185 w 207"/>
                <a:gd name="T71" fmla="*/ 116 h 160"/>
                <a:gd name="T72" fmla="*/ 174 w 207"/>
                <a:gd name="T73" fmla="*/ 109 h 160"/>
                <a:gd name="T74" fmla="*/ 157 w 207"/>
                <a:gd name="T75" fmla="*/ 96 h 160"/>
                <a:gd name="T76" fmla="*/ 150 w 207"/>
                <a:gd name="T77" fmla="*/ 112 h 160"/>
                <a:gd name="T78" fmla="*/ 137 w 207"/>
                <a:gd name="T79" fmla="*/ 128 h 160"/>
                <a:gd name="T80" fmla="*/ 111 w 207"/>
                <a:gd name="T81" fmla="*/ 109 h 160"/>
                <a:gd name="T82" fmla="*/ 119 w 207"/>
                <a:gd name="T83" fmla="*/ 89 h 160"/>
                <a:gd name="T84" fmla="*/ 134 w 207"/>
                <a:gd name="T85" fmla="*/ 80 h 160"/>
                <a:gd name="T86" fmla="*/ 131 w 207"/>
                <a:gd name="T87" fmla="*/ 70 h 160"/>
                <a:gd name="T88" fmla="*/ 120 w 207"/>
                <a:gd name="T89" fmla="*/ 71 h 160"/>
                <a:gd name="T90" fmla="*/ 111 w 207"/>
                <a:gd name="T91" fmla="*/ 56 h 160"/>
                <a:gd name="T92" fmla="*/ 107 w 207"/>
                <a:gd name="T93" fmla="*/ 60 h 160"/>
                <a:gd name="T94" fmla="*/ 105 w 207"/>
                <a:gd name="T95" fmla="*/ 75 h 160"/>
                <a:gd name="T96" fmla="*/ 102 w 207"/>
                <a:gd name="T97" fmla="*/ 72 h 160"/>
                <a:gd name="T98" fmla="*/ 82 w 207"/>
                <a:gd name="T99" fmla="*/ 72 h 160"/>
                <a:gd name="T100" fmla="*/ 55 w 207"/>
                <a:gd name="T101" fmla="*/ 70 h 160"/>
                <a:gd name="T102" fmla="*/ 20 w 207"/>
                <a:gd name="T103" fmla="*/ 70 h 160"/>
                <a:gd name="T104" fmla="*/ 10 w 207"/>
                <a:gd name="T105" fmla="*/ 71 h 160"/>
                <a:gd name="T106" fmla="*/ 26 w 207"/>
                <a:gd name="T107" fmla="*/ 121 h 160"/>
                <a:gd name="T108" fmla="*/ 38 w 207"/>
                <a:gd name="T109" fmla="*/ 136 h 160"/>
                <a:gd name="T110" fmla="*/ 129 w 207"/>
                <a:gd name="T111" fmla="*/ 142 h 160"/>
                <a:gd name="T112" fmla="*/ 145 w 207"/>
                <a:gd name="T113" fmla="*/ 158 h 160"/>
                <a:gd name="T114" fmla="*/ 179 w 207"/>
                <a:gd name="T115" fmla="*/ 149 h 160"/>
                <a:gd name="T116" fmla="*/ 50 w 207"/>
                <a:gd name="T117" fmla="*/ 84 h 160"/>
                <a:gd name="T118" fmla="*/ 50 w 207"/>
                <a:gd name="T119" fmla="*/ 81 h 160"/>
                <a:gd name="T120" fmla="*/ 104 w 207"/>
                <a:gd name="T121" fmla="*/ 136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07" h="160">
                  <a:moveTo>
                    <a:pt x="41" y="140"/>
                  </a:moveTo>
                  <a:cubicBezTo>
                    <a:pt x="40" y="139"/>
                    <a:pt x="39" y="140"/>
                    <a:pt x="38" y="139"/>
                  </a:cubicBezTo>
                  <a:cubicBezTo>
                    <a:pt x="38" y="138"/>
                    <a:pt x="36" y="136"/>
                    <a:pt x="36" y="136"/>
                  </a:cubicBezTo>
                  <a:cubicBezTo>
                    <a:pt x="35" y="136"/>
                    <a:pt x="34" y="136"/>
                    <a:pt x="33" y="135"/>
                  </a:cubicBezTo>
                  <a:cubicBezTo>
                    <a:pt x="32" y="134"/>
                    <a:pt x="31" y="134"/>
                    <a:pt x="30" y="135"/>
                  </a:cubicBezTo>
                  <a:cubicBezTo>
                    <a:pt x="29" y="135"/>
                    <a:pt x="31" y="135"/>
                    <a:pt x="31" y="136"/>
                  </a:cubicBezTo>
                  <a:cubicBezTo>
                    <a:pt x="31" y="136"/>
                    <a:pt x="31" y="137"/>
                    <a:pt x="32" y="137"/>
                  </a:cubicBezTo>
                  <a:cubicBezTo>
                    <a:pt x="33" y="136"/>
                    <a:pt x="33" y="138"/>
                    <a:pt x="34" y="138"/>
                  </a:cubicBezTo>
                  <a:cubicBezTo>
                    <a:pt x="34" y="138"/>
                    <a:pt x="34" y="139"/>
                    <a:pt x="35" y="139"/>
                  </a:cubicBezTo>
                  <a:cubicBezTo>
                    <a:pt x="36" y="139"/>
                    <a:pt x="36" y="140"/>
                    <a:pt x="36" y="140"/>
                  </a:cubicBezTo>
                  <a:cubicBezTo>
                    <a:pt x="37" y="141"/>
                    <a:pt x="38" y="140"/>
                    <a:pt x="38" y="141"/>
                  </a:cubicBezTo>
                  <a:cubicBezTo>
                    <a:pt x="38" y="141"/>
                    <a:pt x="38" y="141"/>
                    <a:pt x="39" y="142"/>
                  </a:cubicBezTo>
                  <a:cubicBezTo>
                    <a:pt x="40" y="142"/>
                    <a:pt x="41" y="142"/>
                    <a:pt x="42" y="142"/>
                  </a:cubicBezTo>
                  <a:cubicBezTo>
                    <a:pt x="42" y="142"/>
                    <a:pt x="42" y="141"/>
                    <a:pt x="42" y="141"/>
                  </a:cubicBezTo>
                  <a:cubicBezTo>
                    <a:pt x="43" y="140"/>
                    <a:pt x="42" y="141"/>
                    <a:pt x="41" y="140"/>
                  </a:cubicBezTo>
                  <a:close/>
                  <a:moveTo>
                    <a:pt x="39" y="58"/>
                  </a:moveTo>
                  <a:cubicBezTo>
                    <a:pt x="41" y="59"/>
                    <a:pt x="41" y="62"/>
                    <a:pt x="43" y="62"/>
                  </a:cubicBezTo>
                  <a:cubicBezTo>
                    <a:pt x="43" y="62"/>
                    <a:pt x="43" y="61"/>
                    <a:pt x="44" y="61"/>
                  </a:cubicBezTo>
                  <a:cubicBezTo>
                    <a:pt x="45" y="61"/>
                    <a:pt x="45" y="60"/>
                    <a:pt x="46" y="60"/>
                  </a:cubicBezTo>
                  <a:cubicBezTo>
                    <a:pt x="48" y="60"/>
                    <a:pt x="49" y="60"/>
                    <a:pt x="49" y="59"/>
                  </a:cubicBezTo>
                  <a:cubicBezTo>
                    <a:pt x="49" y="57"/>
                    <a:pt x="50" y="57"/>
                    <a:pt x="51" y="56"/>
                  </a:cubicBezTo>
                  <a:cubicBezTo>
                    <a:pt x="52" y="56"/>
                    <a:pt x="51" y="54"/>
                    <a:pt x="53" y="54"/>
                  </a:cubicBezTo>
                  <a:cubicBezTo>
                    <a:pt x="54" y="54"/>
                    <a:pt x="59" y="52"/>
                    <a:pt x="60" y="51"/>
                  </a:cubicBezTo>
                  <a:cubicBezTo>
                    <a:pt x="61" y="50"/>
                    <a:pt x="59" y="49"/>
                    <a:pt x="57" y="48"/>
                  </a:cubicBezTo>
                  <a:cubicBezTo>
                    <a:pt x="55" y="47"/>
                    <a:pt x="54" y="47"/>
                    <a:pt x="52" y="48"/>
                  </a:cubicBezTo>
                  <a:cubicBezTo>
                    <a:pt x="51" y="49"/>
                    <a:pt x="52" y="47"/>
                    <a:pt x="51" y="47"/>
                  </a:cubicBezTo>
                  <a:cubicBezTo>
                    <a:pt x="50" y="48"/>
                    <a:pt x="47" y="46"/>
                    <a:pt x="46" y="46"/>
                  </a:cubicBezTo>
                  <a:cubicBezTo>
                    <a:pt x="46" y="45"/>
                    <a:pt x="40" y="47"/>
                    <a:pt x="39" y="47"/>
                  </a:cubicBezTo>
                  <a:cubicBezTo>
                    <a:pt x="38" y="47"/>
                    <a:pt x="39" y="49"/>
                    <a:pt x="40" y="49"/>
                  </a:cubicBezTo>
                  <a:cubicBezTo>
                    <a:pt x="41" y="50"/>
                    <a:pt x="38" y="52"/>
                    <a:pt x="38" y="53"/>
                  </a:cubicBezTo>
                  <a:cubicBezTo>
                    <a:pt x="39" y="53"/>
                    <a:pt x="38" y="55"/>
                    <a:pt x="36" y="56"/>
                  </a:cubicBezTo>
                  <a:cubicBezTo>
                    <a:pt x="35" y="58"/>
                    <a:pt x="37" y="58"/>
                    <a:pt x="39" y="58"/>
                  </a:cubicBezTo>
                  <a:close/>
                  <a:moveTo>
                    <a:pt x="91" y="67"/>
                  </a:moveTo>
                  <a:cubicBezTo>
                    <a:pt x="91" y="66"/>
                    <a:pt x="94" y="68"/>
                    <a:pt x="94" y="67"/>
                  </a:cubicBezTo>
                  <a:cubicBezTo>
                    <a:pt x="94" y="65"/>
                    <a:pt x="91" y="64"/>
                    <a:pt x="90" y="63"/>
                  </a:cubicBezTo>
                  <a:cubicBezTo>
                    <a:pt x="89" y="63"/>
                    <a:pt x="88" y="63"/>
                    <a:pt x="86" y="62"/>
                  </a:cubicBezTo>
                  <a:cubicBezTo>
                    <a:pt x="84" y="60"/>
                    <a:pt x="87" y="59"/>
                    <a:pt x="85" y="58"/>
                  </a:cubicBezTo>
                  <a:cubicBezTo>
                    <a:pt x="84" y="57"/>
                    <a:pt x="83" y="54"/>
                    <a:pt x="84" y="53"/>
                  </a:cubicBezTo>
                  <a:cubicBezTo>
                    <a:pt x="85" y="52"/>
                    <a:pt x="87" y="50"/>
                    <a:pt x="85" y="50"/>
                  </a:cubicBezTo>
                  <a:cubicBezTo>
                    <a:pt x="83" y="49"/>
                    <a:pt x="80" y="50"/>
                    <a:pt x="80" y="51"/>
                  </a:cubicBezTo>
                  <a:cubicBezTo>
                    <a:pt x="81" y="51"/>
                    <a:pt x="83" y="53"/>
                    <a:pt x="83" y="53"/>
                  </a:cubicBezTo>
                  <a:cubicBezTo>
                    <a:pt x="83" y="54"/>
                    <a:pt x="81" y="52"/>
                    <a:pt x="80" y="52"/>
                  </a:cubicBezTo>
                  <a:cubicBezTo>
                    <a:pt x="79" y="53"/>
                    <a:pt x="78" y="51"/>
                    <a:pt x="77" y="52"/>
                  </a:cubicBezTo>
                  <a:cubicBezTo>
                    <a:pt x="77" y="53"/>
                    <a:pt x="78" y="57"/>
                    <a:pt x="79" y="58"/>
                  </a:cubicBezTo>
                  <a:cubicBezTo>
                    <a:pt x="80" y="59"/>
                    <a:pt x="78" y="59"/>
                    <a:pt x="78" y="59"/>
                  </a:cubicBezTo>
                  <a:cubicBezTo>
                    <a:pt x="77" y="59"/>
                    <a:pt x="77" y="56"/>
                    <a:pt x="76" y="55"/>
                  </a:cubicBezTo>
                  <a:cubicBezTo>
                    <a:pt x="75" y="54"/>
                    <a:pt x="72" y="52"/>
                    <a:pt x="71" y="53"/>
                  </a:cubicBezTo>
                  <a:cubicBezTo>
                    <a:pt x="71" y="54"/>
                    <a:pt x="74" y="54"/>
                    <a:pt x="73" y="55"/>
                  </a:cubicBezTo>
                  <a:cubicBezTo>
                    <a:pt x="73" y="56"/>
                    <a:pt x="72" y="54"/>
                    <a:pt x="71" y="55"/>
                  </a:cubicBezTo>
                  <a:cubicBezTo>
                    <a:pt x="69" y="56"/>
                    <a:pt x="70" y="56"/>
                    <a:pt x="70" y="55"/>
                  </a:cubicBezTo>
                  <a:cubicBezTo>
                    <a:pt x="70" y="54"/>
                    <a:pt x="68" y="53"/>
                    <a:pt x="66" y="53"/>
                  </a:cubicBezTo>
                  <a:cubicBezTo>
                    <a:pt x="64" y="53"/>
                    <a:pt x="65" y="55"/>
                    <a:pt x="65" y="55"/>
                  </a:cubicBezTo>
                  <a:cubicBezTo>
                    <a:pt x="64" y="56"/>
                    <a:pt x="61" y="55"/>
                    <a:pt x="63" y="54"/>
                  </a:cubicBezTo>
                  <a:cubicBezTo>
                    <a:pt x="65" y="54"/>
                    <a:pt x="64" y="53"/>
                    <a:pt x="63" y="52"/>
                  </a:cubicBezTo>
                  <a:cubicBezTo>
                    <a:pt x="62" y="51"/>
                    <a:pt x="61" y="52"/>
                    <a:pt x="57" y="53"/>
                  </a:cubicBezTo>
                  <a:cubicBezTo>
                    <a:pt x="54" y="54"/>
                    <a:pt x="53" y="56"/>
                    <a:pt x="53" y="56"/>
                  </a:cubicBezTo>
                  <a:cubicBezTo>
                    <a:pt x="54" y="56"/>
                    <a:pt x="54" y="56"/>
                    <a:pt x="52" y="57"/>
                  </a:cubicBezTo>
                  <a:cubicBezTo>
                    <a:pt x="51" y="58"/>
                    <a:pt x="52" y="59"/>
                    <a:pt x="54" y="59"/>
                  </a:cubicBezTo>
                  <a:cubicBezTo>
                    <a:pt x="55" y="59"/>
                    <a:pt x="54" y="60"/>
                    <a:pt x="54" y="60"/>
                  </a:cubicBezTo>
                  <a:cubicBezTo>
                    <a:pt x="55" y="61"/>
                    <a:pt x="59" y="59"/>
                    <a:pt x="60" y="60"/>
                  </a:cubicBezTo>
                  <a:cubicBezTo>
                    <a:pt x="61" y="60"/>
                    <a:pt x="54" y="61"/>
                    <a:pt x="54" y="62"/>
                  </a:cubicBezTo>
                  <a:cubicBezTo>
                    <a:pt x="54" y="63"/>
                    <a:pt x="58" y="64"/>
                    <a:pt x="61" y="63"/>
                  </a:cubicBezTo>
                  <a:cubicBezTo>
                    <a:pt x="64" y="63"/>
                    <a:pt x="69" y="64"/>
                    <a:pt x="69" y="65"/>
                  </a:cubicBezTo>
                  <a:cubicBezTo>
                    <a:pt x="69" y="65"/>
                    <a:pt x="65" y="65"/>
                    <a:pt x="63" y="65"/>
                  </a:cubicBezTo>
                  <a:cubicBezTo>
                    <a:pt x="60" y="65"/>
                    <a:pt x="56" y="66"/>
                    <a:pt x="56" y="67"/>
                  </a:cubicBezTo>
                  <a:cubicBezTo>
                    <a:pt x="56" y="67"/>
                    <a:pt x="56" y="67"/>
                    <a:pt x="59" y="69"/>
                  </a:cubicBezTo>
                  <a:cubicBezTo>
                    <a:pt x="62" y="70"/>
                    <a:pt x="64" y="68"/>
                    <a:pt x="64" y="70"/>
                  </a:cubicBezTo>
                  <a:cubicBezTo>
                    <a:pt x="64" y="72"/>
                    <a:pt x="66" y="72"/>
                    <a:pt x="69" y="72"/>
                  </a:cubicBezTo>
                  <a:cubicBezTo>
                    <a:pt x="73" y="72"/>
                    <a:pt x="75" y="70"/>
                    <a:pt x="76" y="71"/>
                  </a:cubicBezTo>
                  <a:cubicBezTo>
                    <a:pt x="78" y="71"/>
                    <a:pt x="79" y="70"/>
                    <a:pt x="80" y="69"/>
                  </a:cubicBezTo>
                  <a:cubicBezTo>
                    <a:pt x="81" y="68"/>
                    <a:pt x="81" y="69"/>
                    <a:pt x="82" y="69"/>
                  </a:cubicBezTo>
                  <a:cubicBezTo>
                    <a:pt x="82" y="70"/>
                    <a:pt x="84" y="70"/>
                    <a:pt x="85" y="70"/>
                  </a:cubicBezTo>
                  <a:cubicBezTo>
                    <a:pt x="86" y="72"/>
                    <a:pt x="90" y="71"/>
                    <a:pt x="92" y="70"/>
                  </a:cubicBezTo>
                  <a:cubicBezTo>
                    <a:pt x="93" y="70"/>
                    <a:pt x="91" y="67"/>
                    <a:pt x="90" y="68"/>
                  </a:cubicBezTo>
                  <a:cubicBezTo>
                    <a:pt x="89" y="69"/>
                    <a:pt x="89" y="69"/>
                    <a:pt x="89" y="68"/>
                  </a:cubicBezTo>
                  <a:cubicBezTo>
                    <a:pt x="88" y="68"/>
                    <a:pt x="90" y="67"/>
                    <a:pt x="91" y="67"/>
                  </a:cubicBezTo>
                  <a:close/>
                  <a:moveTo>
                    <a:pt x="52" y="41"/>
                  </a:moveTo>
                  <a:cubicBezTo>
                    <a:pt x="54" y="42"/>
                    <a:pt x="55" y="40"/>
                    <a:pt x="55" y="39"/>
                  </a:cubicBezTo>
                  <a:cubicBezTo>
                    <a:pt x="55" y="38"/>
                    <a:pt x="51" y="41"/>
                    <a:pt x="52" y="41"/>
                  </a:cubicBezTo>
                  <a:close/>
                  <a:moveTo>
                    <a:pt x="43" y="38"/>
                  </a:moveTo>
                  <a:cubicBezTo>
                    <a:pt x="44" y="39"/>
                    <a:pt x="43" y="40"/>
                    <a:pt x="44" y="40"/>
                  </a:cubicBezTo>
                  <a:cubicBezTo>
                    <a:pt x="45" y="39"/>
                    <a:pt x="45" y="39"/>
                    <a:pt x="46" y="39"/>
                  </a:cubicBezTo>
                  <a:cubicBezTo>
                    <a:pt x="47" y="40"/>
                    <a:pt x="47" y="39"/>
                    <a:pt x="47" y="38"/>
                  </a:cubicBezTo>
                  <a:cubicBezTo>
                    <a:pt x="48" y="38"/>
                    <a:pt x="48" y="40"/>
                    <a:pt x="49" y="40"/>
                  </a:cubicBezTo>
                  <a:cubicBezTo>
                    <a:pt x="50" y="40"/>
                    <a:pt x="50" y="38"/>
                    <a:pt x="51" y="38"/>
                  </a:cubicBezTo>
                  <a:cubicBezTo>
                    <a:pt x="52" y="39"/>
                    <a:pt x="52" y="38"/>
                    <a:pt x="53" y="37"/>
                  </a:cubicBezTo>
                  <a:cubicBezTo>
                    <a:pt x="53" y="37"/>
                    <a:pt x="53" y="35"/>
                    <a:pt x="54" y="35"/>
                  </a:cubicBezTo>
                  <a:cubicBezTo>
                    <a:pt x="55" y="35"/>
                    <a:pt x="54" y="36"/>
                    <a:pt x="55" y="37"/>
                  </a:cubicBezTo>
                  <a:cubicBezTo>
                    <a:pt x="55" y="39"/>
                    <a:pt x="57" y="37"/>
                    <a:pt x="57" y="37"/>
                  </a:cubicBezTo>
                  <a:cubicBezTo>
                    <a:pt x="57" y="36"/>
                    <a:pt x="59" y="37"/>
                    <a:pt x="59" y="36"/>
                  </a:cubicBezTo>
                  <a:cubicBezTo>
                    <a:pt x="59" y="35"/>
                    <a:pt x="59" y="35"/>
                    <a:pt x="59" y="34"/>
                  </a:cubicBezTo>
                  <a:cubicBezTo>
                    <a:pt x="58" y="33"/>
                    <a:pt x="59" y="33"/>
                    <a:pt x="60" y="33"/>
                  </a:cubicBezTo>
                  <a:cubicBezTo>
                    <a:pt x="61" y="32"/>
                    <a:pt x="59" y="33"/>
                    <a:pt x="58" y="32"/>
                  </a:cubicBezTo>
                  <a:cubicBezTo>
                    <a:pt x="57" y="31"/>
                    <a:pt x="57" y="32"/>
                    <a:pt x="57" y="33"/>
                  </a:cubicBezTo>
                  <a:cubicBezTo>
                    <a:pt x="57" y="33"/>
                    <a:pt x="55" y="33"/>
                    <a:pt x="54" y="32"/>
                  </a:cubicBezTo>
                  <a:cubicBezTo>
                    <a:pt x="53" y="32"/>
                    <a:pt x="51" y="34"/>
                    <a:pt x="49" y="35"/>
                  </a:cubicBezTo>
                  <a:cubicBezTo>
                    <a:pt x="48" y="35"/>
                    <a:pt x="48" y="37"/>
                    <a:pt x="46" y="37"/>
                  </a:cubicBezTo>
                  <a:cubicBezTo>
                    <a:pt x="45" y="37"/>
                    <a:pt x="42" y="38"/>
                    <a:pt x="43" y="38"/>
                  </a:cubicBezTo>
                  <a:close/>
                  <a:moveTo>
                    <a:pt x="59" y="38"/>
                  </a:moveTo>
                  <a:cubicBezTo>
                    <a:pt x="58" y="38"/>
                    <a:pt x="58" y="39"/>
                    <a:pt x="59" y="39"/>
                  </a:cubicBezTo>
                  <a:cubicBezTo>
                    <a:pt x="61" y="39"/>
                    <a:pt x="62" y="40"/>
                    <a:pt x="59" y="40"/>
                  </a:cubicBezTo>
                  <a:cubicBezTo>
                    <a:pt x="57" y="40"/>
                    <a:pt x="56" y="42"/>
                    <a:pt x="58" y="41"/>
                  </a:cubicBezTo>
                  <a:cubicBezTo>
                    <a:pt x="59" y="41"/>
                    <a:pt x="61" y="41"/>
                    <a:pt x="60" y="41"/>
                  </a:cubicBezTo>
                  <a:cubicBezTo>
                    <a:pt x="59" y="42"/>
                    <a:pt x="55" y="42"/>
                    <a:pt x="56" y="43"/>
                  </a:cubicBezTo>
                  <a:cubicBezTo>
                    <a:pt x="56" y="43"/>
                    <a:pt x="57" y="43"/>
                    <a:pt x="59" y="44"/>
                  </a:cubicBezTo>
                  <a:cubicBezTo>
                    <a:pt x="60" y="44"/>
                    <a:pt x="61" y="44"/>
                    <a:pt x="62" y="43"/>
                  </a:cubicBezTo>
                  <a:cubicBezTo>
                    <a:pt x="63" y="42"/>
                    <a:pt x="64" y="41"/>
                    <a:pt x="64" y="43"/>
                  </a:cubicBezTo>
                  <a:cubicBezTo>
                    <a:pt x="63" y="44"/>
                    <a:pt x="65" y="43"/>
                    <a:pt x="68" y="43"/>
                  </a:cubicBezTo>
                  <a:cubicBezTo>
                    <a:pt x="71" y="43"/>
                    <a:pt x="68" y="44"/>
                    <a:pt x="65" y="45"/>
                  </a:cubicBezTo>
                  <a:cubicBezTo>
                    <a:pt x="62" y="45"/>
                    <a:pt x="62" y="46"/>
                    <a:pt x="65" y="47"/>
                  </a:cubicBezTo>
                  <a:cubicBezTo>
                    <a:pt x="67" y="47"/>
                    <a:pt x="72" y="45"/>
                    <a:pt x="73" y="44"/>
                  </a:cubicBezTo>
                  <a:cubicBezTo>
                    <a:pt x="74" y="43"/>
                    <a:pt x="75" y="45"/>
                    <a:pt x="76" y="44"/>
                  </a:cubicBezTo>
                  <a:cubicBezTo>
                    <a:pt x="77" y="43"/>
                    <a:pt x="80" y="44"/>
                    <a:pt x="82" y="44"/>
                  </a:cubicBezTo>
                  <a:cubicBezTo>
                    <a:pt x="83" y="43"/>
                    <a:pt x="84" y="40"/>
                    <a:pt x="82" y="39"/>
                  </a:cubicBezTo>
                  <a:cubicBezTo>
                    <a:pt x="81" y="38"/>
                    <a:pt x="81" y="40"/>
                    <a:pt x="80" y="40"/>
                  </a:cubicBezTo>
                  <a:cubicBezTo>
                    <a:pt x="79" y="40"/>
                    <a:pt x="78" y="39"/>
                    <a:pt x="77" y="38"/>
                  </a:cubicBezTo>
                  <a:cubicBezTo>
                    <a:pt x="76" y="37"/>
                    <a:pt x="77" y="35"/>
                    <a:pt x="75" y="35"/>
                  </a:cubicBezTo>
                  <a:cubicBezTo>
                    <a:pt x="74" y="36"/>
                    <a:pt x="71" y="38"/>
                    <a:pt x="73" y="38"/>
                  </a:cubicBezTo>
                  <a:cubicBezTo>
                    <a:pt x="75" y="38"/>
                    <a:pt x="74" y="39"/>
                    <a:pt x="73" y="39"/>
                  </a:cubicBezTo>
                  <a:cubicBezTo>
                    <a:pt x="72" y="40"/>
                    <a:pt x="75" y="41"/>
                    <a:pt x="75" y="41"/>
                  </a:cubicBezTo>
                  <a:cubicBezTo>
                    <a:pt x="75" y="42"/>
                    <a:pt x="70" y="41"/>
                    <a:pt x="70" y="40"/>
                  </a:cubicBezTo>
                  <a:cubicBezTo>
                    <a:pt x="69" y="39"/>
                    <a:pt x="66" y="37"/>
                    <a:pt x="64" y="38"/>
                  </a:cubicBezTo>
                  <a:cubicBezTo>
                    <a:pt x="63" y="38"/>
                    <a:pt x="63" y="37"/>
                    <a:pt x="62" y="36"/>
                  </a:cubicBezTo>
                  <a:cubicBezTo>
                    <a:pt x="60" y="36"/>
                    <a:pt x="61" y="38"/>
                    <a:pt x="59" y="38"/>
                  </a:cubicBezTo>
                  <a:close/>
                  <a:moveTo>
                    <a:pt x="65" y="30"/>
                  </a:moveTo>
                  <a:cubicBezTo>
                    <a:pt x="65" y="29"/>
                    <a:pt x="61" y="29"/>
                    <a:pt x="61" y="30"/>
                  </a:cubicBezTo>
                  <a:cubicBezTo>
                    <a:pt x="62" y="31"/>
                    <a:pt x="64" y="32"/>
                    <a:pt x="65" y="30"/>
                  </a:cubicBezTo>
                  <a:close/>
                  <a:moveTo>
                    <a:pt x="73" y="30"/>
                  </a:moveTo>
                  <a:cubicBezTo>
                    <a:pt x="74" y="30"/>
                    <a:pt x="74" y="29"/>
                    <a:pt x="72" y="29"/>
                  </a:cubicBezTo>
                  <a:cubicBezTo>
                    <a:pt x="69" y="29"/>
                    <a:pt x="66" y="29"/>
                    <a:pt x="66" y="31"/>
                  </a:cubicBezTo>
                  <a:cubicBezTo>
                    <a:pt x="66" y="32"/>
                    <a:pt x="66" y="33"/>
                    <a:pt x="69" y="33"/>
                  </a:cubicBezTo>
                  <a:cubicBezTo>
                    <a:pt x="71" y="33"/>
                    <a:pt x="73" y="31"/>
                    <a:pt x="72" y="31"/>
                  </a:cubicBezTo>
                  <a:cubicBezTo>
                    <a:pt x="71" y="31"/>
                    <a:pt x="72" y="30"/>
                    <a:pt x="73" y="30"/>
                  </a:cubicBezTo>
                  <a:close/>
                  <a:moveTo>
                    <a:pt x="68" y="28"/>
                  </a:moveTo>
                  <a:cubicBezTo>
                    <a:pt x="69" y="28"/>
                    <a:pt x="70" y="27"/>
                    <a:pt x="71" y="28"/>
                  </a:cubicBezTo>
                  <a:cubicBezTo>
                    <a:pt x="72" y="28"/>
                    <a:pt x="75" y="29"/>
                    <a:pt x="75" y="27"/>
                  </a:cubicBezTo>
                  <a:cubicBezTo>
                    <a:pt x="75" y="26"/>
                    <a:pt x="71" y="25"/>
                    <a:pt x="70" y="26"/>
                  </a:cubicBezTo>
                  <a:cubicBezTo>
                    <a:pt x="69" y="27"/>
                    <a:pt x="64" y="27"/>
                    <a:pt x="65" y="28"/>
                  </a:cubicBezTo>
                  <a:cubicBezTo>
                    <a:pt x="66" y="28"/>
                    <a:pt x="67" y="28"/>
                    <a:pt x="68" y="28"/>
                  </a:cubicBezTo>
                  <a:close/>
                  <a:moveTo>
                    <a:pt x="85" y="25"/>
                  </a:moveTo>
                  <a:cubicBezTo>
                    <a:pt x="86" y="24"/>
                    <a:pt x="89" y="25"/>
                    <a:pt x="88" y="26"/>
                  </a:cubicBezTo>
                  <a:cubicBezTo>
                    <a:pt x="88" y="27"/>
                    <a:pt x="84" y="26"/>
                    <a:pt x="85" y="27"/>
                  </a:cubicBezTo>
                  <a:cubicBezTo>
                    <a:pt x="85" y="27"/>
                    <a:pt x="85" y="28"/>
                    <a:pt x="88" y="28"/>
                  </a:cubicBezTo>
                  <a:cubicBezTo>
                    <a:pt x="90" y="27"/>
                    <a:pt x="92" y="27"/>
                    <a:pt x="94" y="29"/>
                  </a:cubicBezTo>
                  <a:cubicBezTo>
                    <a:pt x="95" y="30"/>
                    <a:pt x="97" y="31"/>
                    <a:pt x="98" y="29"/>
                  </a:cubicBezTo>
                  <a:cubicBezTo>
                    <a:pt x="99" y="28"/>
                    <a:pt x="97" y="28"/>
                    <a:pt x="97" y="27"/>
                  </a:cubicBezTo>
                  <a:cubicBezTo>
                    <a:pt x="98" y="26"/>
                    <a:pt x="96" y="25"/>
                    <a:pt x="94" y="25"/>
                  </a:cubicBezTo>
                  <a:cubicBezTo>
                    <a:pt x="93" y="25"/>
                    <a:pt x="93" y="23"/>
                    <a:pt x="92" y="23"/>
                  </a:cubicBezTo>
                  <a:cubicBezTo>
                    <a:pt x="91" y="24"/>
                    <a:pt x="90" y="25"/>
                    <a:pt x="90" y="23"/>
                  </a:cubicBezTo>
                  <a:cubicBezTo>
                    <a:pt x="90" y="22"/>
                    <a:pt x="85" y="22"/>
                    <a:pt x="84" y="22"/>
                  </a:cubicBezTo>
                  <a:cubicBezTo>
                    <a:pt x="82" y="23"/>
                    <a:pt x="84" y="26"/>
                    <a:pt x="85" y="25"/>
                  </a:cubicBezTo>
                  <a:close/>
                  <a:moveTo>
                    <a:pt x="86" y="33"/>
                  </a:moveTo>
                  <a:cubicBezTo>
                    <a:pt x="87" y="32"/>
                    <a:pt x="83" y="29"/>
                    <a:pt x="82" y="31"/>
                  </a:cubicBezTo>
                  <a:cubicBezTo>
                    <a:pt x="82" y="32"/>
                    <a:pt x="85" y="35"/>
                    <a:pt x="86" y="33"/>
                  </a:cubicBezTo>
                  <a:close/>
                  <a:moveTo>
                    <a:pt x="99" y="20"/>
                  </a:moveTo>
                  <a:cubicBezTo>
                    <a:pt x="100" y="19"/>
                    <a:pt x="95" y="18"/>
                    <a:pt x="96" y="19"/>
                  </a:cubicBezTo>
                  <a:cubicBezTo>
                    <a:pt x="97" y="19"/>
                    <a:pt x="99" y="21"/>
                    <a:pt x="99" y="20"/>
                  </a:cubicBezTo>
                  <a:close/>
                  <a:moveTo>
                    <a:pt x="88" y="43"/>
                  </a:moveTo>
                  <a:cubicBezTo>
                    <a:pt x="88" y="43"/>
                    <a:pt x="86" y="41"/>
                    <a:pt x="86" y="42"/>
                  </a:cubicBezTo>
                  <a:cubicBezTo>
                    <a:pt x="85" y="44"/>
                    <a:pt x="87" y="44"/>
                    <a:pt x="88" y="43"/>
                  </a:cubicBezTo>
                  <a:close/>
                  <a:moveTo>
                    <a:pt x="99" y="36"/>
                  </a:moveTo>
                  <a:cubicBezTo>
                    <a:pt x="99" y="37"/>
                    <a:pt x="97" y="36"/>
                    <a:pt x="95" y="35"/>
                  </a:cubicBezTo>
                  <a:cubicBezTo>
                    <a:pt x="93" y="34"/>
                    <a:pt x="94" y="37"/>
                    <a:pt x="96" y="38"/>
                  </a:cubicBezTo>
                  <a:cubicBezTo>
                    <a:pt x="97" y="39"/>
                    <a:pt x="95" y="39"/>
                    <a:pt x="93" y="37"/>
                  </a:cubicBezTo>
                  <a:cubicBezTo>
                    <a:pt x="91" y="36"/>
                    <a:pt x="91" y="38"/>
                    <a:pt x="92" y="39"/>
                  </a:cubicBezTo>
                  <a:cubicBezTo>
                    <a:pt x="93" y="40"/>
                    <a:pt x="92" y="41"/>
                    <a:pt x="91" y="39"/>
                  </a:cubicBezTo>
                  <a:cubicBezTo>
                    <a:pt x="90" y="37"/>
                    <a:pt x="89" y="36"/>
                    <a:pt x="87" y="35"/>
                  </a:cubicBezTo>
                  <a:cubicBezTo>
                    <a:pt x="85" y="35"/>
                    <a:pt x="86" y="37"/>
                    <a:pt x="87" y="38"/>
                  </a:cubicBezTo>
                  <a:cubicBezTo>
                    <a:pt x="88" y="40"/>
                    <a:pt x="89" y="40"/>
                    <a:pt x="90" y="41"/>
                  </a:cubicBezTo>
                  <a:cubicBezTo>
                    <a:pt x="92" y="42"/>
                    <a:pt x="95" y="40"/>
                    <a:pt x="96" y="41"/>
                  </a:cubicBezTo>
                  <a:cubicBezTo>
                    <a:pt x="97" y="41"/>
                    <a:pt x="95" y="43"/>
                    <a:pt x="95" y="44"/>
                  </a:cubicBezTo>
                  <a:cubicBezTo>
                    <a:pt x="96" y="45"/>
                    <a:pt x="99" y="44"/>
                    <a:pt x="100" y="44"/>
                  </a:cubicBezTo>
                  <a:cubicBezTo>
                    <a:pt x="102" y="44"/>
                    <a:pt x="101" y="43"/>
                    <a:pt x="102" y="42"/>
                  </a:cubicBezTo>
                  <a:cubicBezTo>
                    <a:pt x="103" y="41"/>
                    <a:pt x="101" y="41"/>
                    <a:pt x="102" y="40"/>
                  </a:cubicBezTo>
                  <a:cubicBezTo>
                    <a:pt x="103" y="38"/>
                    <a:pt x="99" y="35"/>
                    <a:pt x="99" y="36"/>
                  </a:cubicBezTo>
                  <a:close/>
                  <a:moveTo>
                    <a:pt x="104" y="30"/>
                  </a:moveTo>
                  <a:cubicBezTo>
                    <a:pt x="105" y="30"/>
                    <a:pt x="106" y="30"/>
                    <a:pt x="108" y="29"/>
                  </a:cubicBezTo>
                  <a:cubicBezTo>
                    <a:pt x="109" y="29"/>
                    <a:pt x="107" y="29"/>
                    <a:pt x="108" y="28"/>
                  </a:cubicBezTo>
                  <a:cubicBezTo>
                    <a:pt x="109" y="26"/>
                    <a:pt x="106" y="26"/>
                    <a:pt x="106" y="27"/>
                  </a:cubicBezTo>
                  <a:cubicBezTo>
                    <a:pt x="105" y="27"/>
                    <a:pt x="101" y="24"/>
                    <a:pt x="101" y="25"/>
                  </a:cubicBezTo>
                  <a:cubicBezTo>
                    <a:pt x="100" y="26"/>
                    <a:pt x="102" y="30"/>
                    <a:pt x="104" y="30"/>
                  </a:cubicBezTo>
                  <a:close/>
                  <a:moveTo>
                    <a:pt x="112" y="31"/>
                  </a:moveTo>
                  <a:cubicBezTo>
                    <a:pt x="112" y="30"/>
                    <a:pt x="104" y="31"/>
                    <a:pt x="105" y="32"/>
                  </a:cubicBezTo>
                  <a:cubicBezTo>
                    <a:pt x="107" y="33"/>
                    <a:pt x="112" y="31"/>
                    <a:pt x="112" y="31"/>
                  </a:cubicBezTo>
                  <a:close/>
                  <a:moveTo>
                    <a:pt x="111" y="46"/>
                  </a:moveTo>
                  <a:cubicBezTo>
                    <a:pt x="113" y="46"/>
                    <a:pt x="112" y="43"/>
                    <a:pt x="110" y="42"/>
                  </a:cubicBezTo>
                  <a:cubicBezTo>
                    <a:pt x="108" y="40"/>
                    <a:pt x="103" y="43"/>
                    <a:pt x="104" y="44"/>
                  </a:cubicBezTo>
                  <a:cubicBezTo>
                    <a:pt x="105" y="45"/>
                    <a:pt x="109" y="46"/>
                    <a:pt x="111" y="46"/>
                  </a:cubicBezTo>
                  <a:close/>
                  <a:moveTo>
                    <a:pt x="98" y="60"/>
                  </a:moveTo>
                  <a:cubicBezTo>
                    <a:pt x="100" y="62"/>
                    <a:pt x="99" y="59"/>
                    <a:pt x="102" y="59"/>
                  </a:cubicBezTo>
                  <a:cubicBezTo>
                    <a:pt x="104" y="59"/>
                    <a:pt x="105" y="55"/>
                    <a:pt x="105" y="53"/>
                  </a:cubicBezTo>
                  <a:cubicBezTo>
                    <a:pt x="105" y="52"/>
                    <a:pt x="103" y="52"/>
                    <a:pt x="103" y="53"/>
                  </a:cubicBezTo>
                  <a:cubicBezTo>
                    <a:pt x="104" y="54"/>
                    <a:pt x="103" y="55"/>
                    <a:pt x="103" y="54"/>
                  </a:cubicBezTo>
                  <a:cubicBezTo>
                    <a:pt x="103" y="53"/>
                    <a:pt x="101" y="54"/>
                    <a:pt x="100" y="53"/>
                  </a:cubicBezTo>
                  <a:cubicBezTo>
                    <a:pt x="100" y="52"/>
                    <a:pt x="103" y="52"/>
                    <a:pt x="103" y="50"/>
                  </a:cubicBezTo>
                  <a:cubicBezTo>
                    <a:pt x="104" y="49"/>
                    <a:pt x="101" y="49"/>
                    <a:pt x="102" y="48"/>
                  </a:cubicBezTo>
                  <a:cubicBezTo>
                    <a:pt x="102" y="47"/>
                    <a:pt x="97" y="48"/>
                    <a:pt x="99" y="49"/>
                  </a:cubicBezTo>
                  <a:cubicBezTo>
                    <a:pt x="100" y="49"/>
                    <a:pt x="99" y="50"/>
                    <a:pt x="97" y="49"/>
                  </a:cubicBezTo>
                  <a:cubicBezTo>
                    <a:pt x="96" y="48"/>
                    <a:pt x="92" y="50"/>
                    <a:pt x="93" y="51"/>
                  </a:cubicBezTo>
                  <a:cubicBezTo>
                    <a:pt x="94" y="52"/>
                    <a:pt x="98" y="50"/>
                    <a:pt x="96" y="53"/>
                  </a:cubicBezTo>
                  <a:cubicBezTo>
                    <a:pt x="94" y="56"/>
                    <a:pt x="93" y="52"/>
                    <a:pt x="91" y="53"/>
                  </a:cubicBezTo>
                  <a:cubicBezTo>
                    <a:pt x="89" y="53"/>
                    <a:pt x="90" y="55"/>
                    <a:pt x="93" y="56"/>
                  </a:cubicBezTo>
                  <a:cubicBezTo>
                    <a:pt x="96" y="57"/>
                    <a:pt x="95" y="59"/>
                    <a:pt x="98" y="60"/>
                  </a:cubicBezTo>
                  <a:close/>
                  <a:moveTo>
                    <a:pt x="115" y="44"/>
                  </a:moveTo>
                  <a:cubicBezTo>
                    <a:pt x="115" y="46"/>
                    <a:pt x="116" y="44"/>
                    <a:pt x="117" y="45"/>
                  </a:cubicBezTo>
                  <a:cubicBezTo>
                    <a:pt x="118" y="46"/>
                    <a:pt x="120" y="46"/>
                    <a:pt x="121" y="46"/>
                  </a:cubicBezTo>
                  <a:cubicBezTo>
                    <a:pt x="122" y="45"/>
                    <a:pt x="122" y="44"/>
                    <a:pt x="123" y="45"/>
                  </a:cubicBezTo>
                  <a:cubicBezTo>
                    <a:pt x="123" y="46"/>
                    <a:pt x="125" y="46"/>
                    <a:pt x="130" y="46"/>
                  </a:cubicBezTo>
                  <a:cubicBezTo>
                    <a:pt x="135" y="46"/>
                    <a:pt x="134" y="44"/>
                    <a:pt x="136" y="45"/>
                  </a:cubicBezTo>
                  <a:cubicBezTo>
                    <a:pt x="137" y="46"/>
                    <a:pt x="140" y="46"/>
                    <a:pt x="142" y="46"/>
                  </a:cubicBezTo>
                  <a:cubicBezTo>
                    <a:pt x="143" y="45"/>
                    <a:pt x="144" y="43"/>
                    <a:pt x="144" y="42"/>
                  </a:cubicBezTo>
                  <a:cubicBezTo>
                    <a:pt x="144" y="41"/>
                    <a:pt x="133" y="40"/>
                    <a:pt x="131" y="41"/>
                  </a:cubicBezTo>
                  <a:cubicBezTo>
                    <a:pt x="129" y="42"/>
                    <a:pt x="126" y="40"/>
                    <a:pt x="124" y="41"/>
                  </a:cubicBezTo>
                  <a:cubicBezTo>
                    <a:pt x="123" y="42"/>
                    <a:pt x="123" y="40"/>
                    <a:pt x="120" y="40"/>
                  </a:cubicBezTo>
                  <a:cubicBezTo>
                    <a:pt x="118" y="40"/>
                    <a:pt x="121" y="39"/>
                    <a:pt x="121" y="38"/>
                  </a:cubicBezTo>
                  <a:cubicBezTo>
                    <a:pt x="122" y="37"/>
                    <a:pt x="117" y="36"/>
                    <a:pt x="115" y="36"/>
                  </a:cubicBezTo>
                  <a:cubicBezTo>
                    <a:pt x="113" y="36"/>
                    <a:pt x="112" y="35"/>
                    <a:pt x="110" y="35"/>
                  </a:cubicBezTo>
                  <a:cubicBezTo>
                    <a:pt x="108" y="34"/>
                    <a:pt x="103" y="34"/>
                    <a:pt x="104" y="35"/>
                  </a:cubicBezTo>
                  <a:cubicBezTo>
                    <a:pt x="105" y="36"/>
                    <a:pt x="111" y="39"/>
                    <a:pt x="111" y="38"/>
                  </a:cubicBezTo>
                  <a:cubicBezTo>
                    <a:pt x="112" y="37"/>
                    <a:pt x="113" y="39"/>
                    <a:pt x="114" y="40"/>
                  </a:cubicBezTo>
                  <a:cubicBezTo>
                    <a:pt x="115" y="41"/>
                    <a:pt x="114" y="42"/>
                    <a:pt x="115" y="44"/>
                  </a:cubicBezTo>
                  <a:close/>
                  <a:moveTo>
                    <a:pt x="120" y="31"/>
                  </a:moveTo>
                  <a:cubicBezTo>
                    <a:pt x="118" y="30"/>
                    <a:pt x="116" y="32"/>
                    <a:pt x="118" y="33"/>
                  </a:cubicBezTo>
                  <a:cubicBezTo>
                    <a:pt x="119" y="34"/>
                    <a:pt x="122" y="32"/>
                    <a:pt x="120" y="31"/>
                  </a:cubicBezTo>
                  <a:close/>
                  <a:moveTo>
                    <a:pt x="105" y="20"/>
                  </a:moveTo>
                  <a:cubicBezTo>
                    <a:pt x="106" y="21"/>
                    <a:pt x="106" y="22"/>
                    <a:pt x="107" y="22"/>
                  </a:cubicBezTo>
                  <a:cubicBezTo>
                    <a:pt x="109" y="23"/>
                    <a:pt x="114" y="21"/>
                    <a:pt x="114" y="23"/>
                  </a:cubicBezTo>
                  <a:cubicBezTo>
                    <a:pt x="114" y="24"/>
                    <a:pt x="109" y="24"/>
                    <a:pt x="110" y="25"/>
                  </a:cubicBezTo>
                  <a:cubicBezTo>
                    <a:pt x="111" y="25"/>
                    <a:pt x="114" y="26"/>
                    <a:pt x="113" y="27"/>
                  </a:cubicBezTo>
                  <a:cubicBezTo>
                    <a:pt x="113" y="28"/>
                    <a:pt x="118" y="29"/>
                    <a:pt x="119" y="29"/>
                  </a:cubicBezTo>
                  <a:cubicBezTo>
                    <a:pt x="119" y="28"/>
                    <a:pt x="121" y="28"/>
                    <a:pt x="122" y="28"/>
                  </a:cubicBezTo>
                  <a:cubicBezTo>
                    <a:pt x="123" y="29"/>
                    <a:pt x="123" y="25"/>
                    <a:pt x="124" y="26"/>
                  </a:cubicBezTo>
                  <a:cubicBezTo>
                    <a:pt x="125" y="26"/>
                    <a:pt x="125" y="25"/>
                    <a:pt x="127" y="24"/>
                  </a:cubicBezTo>
                  <a:cubicBezTo>
                    <a:pt x="128" y="23"/>
                    <a:pt x="130" y="23"/>
                    <a:pt x="131" y="23"/>
                  </a:cubicBezTo>
                  <a:cubicBezTo>
                    <a:pt x="131" y="22"/>
                    <a:pt x="130" y="21"/>
                    <a:pt x="128" y="22"/>
                  </a:cubicBezTo>
                  <a:cubicBezTo>
                    <a:pt x="126" y="22"/>
                    <a:pt x="125" y="21"/>
                    <a:pt x="126" y="20"/>
                  </a:cubicBezTo>
                  <a:cubicBezTo>
                    <a:pt x="127" y="19"/>
                    <a:pt x="124" y="19"/>
                    <a:pt x="125" y="18"/>
                  </a:cubicBezTo>
                  <a:cubicBezTo>
                    <a:pt x="126" y="17"/>
                    <a:pt x="123" y="16"/>
                    <a:pt x="123" y="17"/>
                  </a:cubicBezTo>
                  <a:cubicBezTo>
                    <a:pt x="124" y="19"/>
                    <a:pt x="122" y="17"/>
                    <a:pt x="121" y="16"/>
                  </a:cubicBezTo>
                  <a:cubicBezTo>
                    <a:pt x="121" y="15"/>
                    <a:pt x="117" y="15"/>
                    <a:pt x="114" y="12"/>
                  </a:cubicBezTo>
                  <a:cubicBezTo>
                    <a:pt x="111" y="10"/>
                    <a:pt x="108" y="12"/>
                    <a:pt x="110" y="12"/>
                  </a:cubicBezTo>
                  <a:cubicBezTo>
                    <a:pt x="112" y="12"/>
                    <a:pt x="111" y="13"/>
                    <a:pt x="110" y="13"/>
                  </a:cubicBezTo>
                  <a:cubicBezTo>
                    <a:pt x="109" y="13"/>
                    <a:pt x="106" y="13"/>
                    <a:pt x="109" y="14"/>
                  </a:cubicBezTo>
                  <a:cubicBezTo>
                    <a:pt x="111" y="15"/>
                    <a:pt x="108" y="15"/>
                    <a:pt x="107" y="15"/>
                  </a:cubicBezTo>
                  <a:cubicBezTo>
                    <a:pt x="105" y="15"/>
                    <a:pt x="105" y="17"/>
                    <a:pt x="107" y="17"/>
                  </a:cubicBezTo>
                  <a:cubicBezTo>
                    <a:pt x="109" y="18"/>
                    <a:pt x="108" y="19"/>
                    <a:pt x="106" y="19"/>
                  </a:cubicBezTo>
                  <a:cubicBezTo>
                    <a:pt x="104" y="18"/>
                    <a:pt x="103" y="19"/>
                    <a:pt x="105" y="20"/>
                  </a:cubicBezTo>
                  <a:close/>
                  <a:moveTo>
                    <a:pt x="117" y="10"/>
                  </a:moveTo>
                  <a:cubicBezTo>
                    <a:pt x="119" y="9"/>
                    <a:pt x="120" y="9"/>
                    <a:pt x="119" y="10"/>
                  </a:cubicBezTo>
                  <a:cubicBezTo>
                    <a:pt x="118" y="11"/>
                    <a:pt x="118" y="11"/>
                    <a:pt x="120" y="11"/>
                  </a:cubicBezTo>
                  <a:cubicBezTo>
                    <a:pt x="121" y="11"/>
                    <a:pt x="119" y="11"/>
                    <a:pt x="119" y="12"/>
                  </a:cubicBezTo>
                  <a:cubicBezTo>
                    <a:pt x="119" y="13"/>
                    <a:pt x="121" y="13"/>
                    <a:pt x="121" y="14"/>
                  </a:cubicBezTo>
                  <a:cubicBezTo>
                    <a:pt x="121" y="15"/>
                    <a:pt x="126" y="15"/>
                    <a:pt x="127" y="14"/>
                  </a:cubicBezTo>
                  <a:cubicBezTo>
                    <a:pt x="128" y="13"/>
                    <a:pt x="128" y="14"/>
                    <a:pt x="128" y="15"/>
                  </a:cubicBezTo>
                  <a:cubicBezTo>
                    <a:pt x="128" y="16"/>
                    <a:pt x="134" y="17"/>
                    <a:pt x="134" y="16"/>
                  </a:cubicBezTo>
                  <a:cubicBezTo>
                    <a:pt x="135" y="15"/>
                    <a:pt x="136" y="15"/>
                    <a:pt x="137" y="15"/>
                  </a:cubicBezTo>
                  <a:cubicBezTo>
                    <a:pt x="138" y="16"/>
                    <a:pt x="144" y="14"/>
                    <a:pt x="144" y="13"/>
                  </a:cubicBezTo>
                  <a:cubicBezTo>
                    <a:pt x="144" y="12"/>
                    <a:pt x="146" y="14"/>
                    <a:pt x="144" y="15"/>
                  </a:cubicBezTo>
                  <a:cubicBezTo>
                    <a:pt x="142" y="16"/>
                    <a:pt x="138" y="16"/>
                    <a:pt x="137" y="17"/>
                  </a:cubicBezTo>
                  <a:cubicBezTo>
                    <a:pt x="135" y="17"/>
                    <a:pt x="138" y="18"/>
                    <a:pt x="139" y="20"/>
                  </a:cubicBezTo>
                  <a:cubicBezTo>
                    <a:pt x="141" y="21"/>
                    <a:pt x="137" y="20"/>
                    <a:pt x="136" y="19"/>
                  </a:cubicBezTo>
                  <a:cubicBezTo>
                    <a:pt x="134" y="17"/>
                    <a:pt x="130" y="17"/>
                    <a:pt x="128" y="17"/>
                  </a:cubicBezTo>
                  <a:cubicBezTo>
                    <a:pt x="126" y="17"/>
                    <a:pt x="127" y="21"/>
                    <a:pt x="128" y="21"/>
                  </a:cubicBezTo>
                  <a:cubicBezTo>
                    <a:pt x="130" y="21"/>
                    <a:pt x="131" y="21"/>
                    <a:pt x="133" y="23"/>
                  </a:cubicBezTo>
                  <a:cubicBezTo>
                    <a:pt x="134" y="26"/>
                    <a:pt x="137" y="25"/>
                    <a:pt x="137" y="26"/>
                  </a:cubicBezTo>
                  <a:cubicBezTo>
                    <a:pt x="137" y="27"/>
                    <a:pt x="133" y="25"/>
                    <a:pt x="131" y="25"/>
                  </a:cubicBezTo>
                  <a:cubicBezTo>
                    <a:pt x="129" y="25"/>
                    <a:pt x="125" y="26"/>
                    <a:pt x="125" y="28"/>
                  </a:cubicBezTo>
                  <a:cubicBezTo>
                    <a:pt x="125" y="29"/>
                    <a:pt x="128" y="29"/>
                    <a:pt x="130" y="28"/>
                  </a:cubicBezTo>
                  <a:cubicBezTo>
                    <a:pt x="133" y="26"/>
                    <a:pt x="131" y="28"/>
                    <a:pt x="130" y="29"/>
                  </a:cubicBezTo>
                  <a:cubicBezTo>
                    <a:pt x="129" y="30"/>
                    <a:pt x="133" y="31"/>
                    <a:pt x="133" y="32"/>
                  </a:cubicBezTo>
                  <a:cubicBezTo>
                    <a:pt x="133" y="34"/>
                    <a:pt x="130" y="33"/>
                    <a:pt x="130" y="32"/>
                  </a:cubicBezTo>
                  <a:cubicBezTo>
                    <a:pt x="129" y="31"/>
                    <a:pt x="128" y="30"/>
                    <a:pt x="126" y="30"/>
                  </a:cubicBezTo>
                  <a:cubicBezTo>
                    <a:pt x="123" y="30"/>
                    <a:pt x="124" y="32"/>
                    <a:pt x="125" y="32"/>
                  </a:cubicBezTo>
                  <a:cubicBezTo>
                    <a:pt x="127" y="32"/>
                    <a:pt x="127" y="34"/>
                    <a:pt x="125" y="34"/>
                  </a:cubicBezTo>
                  <a:cubicBezTo>
                    <a:pt x="123" y="34"/>
                    <a:pt x="119" y="35"/>
                    <a:pt x="120" y="36"/>
                  </a:cubicBezTo>
                  <a:cubicBezTo>
                    <a:pt x="122" y="37"/>
                    <a:pt x="127" y="36"/>
                    <a:pt x="128" y="37"/>
                  </a:cubicBezTo>
                  <a:cubicBezTo>
                    <a:pt x="129" y="38"/>
                    <a:pt x="132" y="38"/>
                    <a:pt x="132" y="37"/>
                  </a:cubicBezTo>
                  <a:cubicBezTo>
                    <a:pt x="133" y="36"/>
                    <a:pt x="135" y="37"/>
                    <a:pt x="137" y="37"/>
                  </a:cubicBezTo>
                  <a:cubicBezTo>
                    <a:pt x="139" y="37"/>
                    <a:pt x="139" y="37"/>
                    <a:pt x="140" y="38"/>
                  </a:cubicBezTo>
                  <a:cubicBezTo>
                    <a:pt x="141" y="39"/>
                    <a:pt x="143" y="38"/>
                    <a:pt x="144" y="37"/>
                  </a:cubicBezTo>
                  <a:cubicBezTo>
                    <a:pt x="145" y="37"/>
                    <a:pt x="145" y="37"/>
                    <a:pt x="147" y="37"/>
                  </a:cubicBezTo>
                  <a:cubicBezTo>
                    <a:pt x="148" y="37"/>
                    <a:pt x="148" y="36"/>
                    <a:pt x="148" y="34"/>
                  </a:cubicBezTo>
                  <a:cubicBezTo>
                    <a:pt x="147" y="33"/>
                    <a:pt x="145" y="35"/>
                    <a:pt x="145" y="34"/>
                  </a:cubicBezTo>
                  <a:cubicBezTo>
                    <a:pt x="145" y="33"/>
                    <a:pt x="143" y="33"/>
                    <a:pt x="140" y="34"/>
                  </a:cubicBezTo>
                  <a:cubicBezTo>
                    <a:pt x="137" y="34"/>
                    <a:pt x="138" y="32"/>
                    <a:pt x="140" y="32"/>
                  </a:cubicBezTo>
                  <a:cubicBezTo>
                    <a:pt x="142" y="33"/>
                    <a:pt x="144" y="33"/>
                    <a:pt x="146" y="32"/>
                  </a:cubicBezTo>
                  <a:cubicBezTo>
                    <a:pt x="148" y="32"/>
                    <a:pt x="147" y="31"/>
                    <a:pt x="147" y="30"/>
                  </a:cubicBezTo>
                  <a:cubicBezTo>
                    <a:pt x="147" y="29"/>
                    <a:pt x="149" y="29"/>
                    <a:pt x="151" y="29"/>
                  </a:cubicBezTo>
                  <a:cubicBezTo>
                    <a:pt x="153" y="29"/>
                    <a:pt x="156" y="26"/>
                    <a:pt x="156" y="25"/>
                  </a:cubicBezTo>
                  <a:cubicBezTo>
                    <a:pt x="156" y="23"/>
                    <a:pt x="152" y="23"/>
                    <a:pt x="149" y="23"/>
                  </a:cubicBezTo>
                  <a:cubicBezTo>
                    <a:pt x="147" y="23"/>
                    <a:pt x="151" y="22"/>
                    <a:pt x="155" y="22"/>
                  </a:cubicBezTo>
                  <a:cubicBezTo>
                    <a:pt x="159" y="22"/>
                    <a:pt x="157" y="20"/>
                    <a:pt x="158" y="20"/>
                  </a:cubicBezTo>
                  <a:cubicBezTo>
                    <a:pt x="158" y="19"/>
                    <a:pt x="160" y="21"/>
                    <a:pt x="162" y="20"/>
                  </a:cubicBezTo>
                  <a:cubicBezTo>
                    <a:pt x="164" y="20"/>
                    <a:pt x="163" y="18"/>
                    <a:pt x="164" y="18"/>
                  </a:cubicBezTo>
                  <a:cubicBezTo>
                    <a:pt x="165" y="18"/>
                    <a:pt x="167" y="17"/>
                    <a:pt x="171" y="14"/>
                  </a:cubicBezTo>
                  <a:cubicBezTo>
                    <a:pt x="176" y="12"/>
                    <a:pt x="179" y="12"/>
                    <a:pt x="179" y="11"/>
                  </a:cubicBezTo>
                  <a:cubicBezTo>
                    <a:pt x="179" y="10"/>
                    <a:pt x="173" y="11"/>
                    <a:pt x="172" y="11"/>
                  </a:cubicBezTo>
                  <a:cubicBezTo>
                    <a:pt x="171" y="10"/>
                    <a:pt x="176" y="9"/>
                    <a:pt x="178" y="9"/>
                  </a:cubicBezTo>
                  <a:cubicBezTo>
                    <a:pt x="179" y="10"/>
                    <a:pt x="181" y="9"/>
                    <a:pt x="185" y="7"/>
                  </a:cubicBezTo>
                  <a:cubicBezTo>
                    <a:pt x="189" y="5"/>
                    <a:pt x="187" y="5"/>
                    <a:pt x="185" y="5"/>
                  </a:cubicBezTo>
                  <a:cubicBezTo>
                    <a:pt x="184" y="5"/>
                    <a:pt x="182" y="5"/>
                    <a:pt x="182" y="4"/>
                  </a:cubicBezTo>
                  <a:cubicBezTo>
                    <a:pt x="182" y="2"/>
                    <a:pt x="179" y="3"/>
                    <a:pt x="179" y="3"/>
                  </a:cubicBezTo>
                  <a:cubicBezTo>
                    <a:pt x="179" y="2"/>
                    <a:pt x="177" y="3"/>
                    <a:pt x="174" y="4"/>
                  </a:cubicBezTo>
                  <a:cubicBezTo>
                    <a:pt x="171" y="5"/>
                    <a:pt x="174" y="3"/>
                    <a:pt x="175" y="2"/>
                  </a:cubicBezTo>
                  <a:cubicBezTo>
                    <a:pt x="176" y="2"/>
                    <a:pt x="168" y="2"/>
                    <a:pt x="167" y="1"/>
                  </a:cubicBezTo>
                  <a:cubicBezTo>
                    <a:pt x="165" y="0"/>
                    <a:pt x="164" y="3"/>
                    <a:pt x="163" y="2"/>
                  </a:cubicBezTo>
                  <a:cubicBezTo>
                    <a:pt x="161" y="0"/>
                    <a:pt x="158" y="1"/>
                    <a:pt x="159" y="2"/>
                  </a:cubicBezTo>
                  <a:cubicBezTo>
                    <a:pt x="159" y="3"/>
                    <a:pt x="158" y="3"/>
                    <a:pt x="157" y="2"/>
                  </a:cubicBezTo>
                  <a:cubicBezTo>
                    <a:pt x="156" y="1"/>
                    <a:pt x="153" y="2"/>
                    <a:pt x="151" y="2"/>
                  </a:cubicBezTo>
                  <a:cubicBezTo>
                    <a:pt x="149" y="2"/>
                    <a:pt x="150" y="4"/>
                    <a:pt x="147" y="3"/>
                  </a:cubicBezTo>
                  <a:cubicBezTo>
                    <a:pt x="145" y="2"/>
                    <a:pt x="142" y="2"/>
                    <a:pt x="143" y="2"/>
                  </a:cubicBezTo>
                  <a:cubicBezTo>
                    <a:pt x="144" y="3"/>
                    <a:pt x="143" y="3"/>
                    <a:pt x="142" y="3"/>
                  </a:cubicBezTo>
                  <a:cubicBezTo>
                    <a:pt x="141" y="3"/>
                    <a:pt x="140" y="3"/>
                    <a:pt x="140" y="4"/>
                  </a:cubicBezTo>
                  <a:cubicBezTo>
                    <a:pt x="141" y="5"/>
                    <a:pt x="137" y="4"/>
                    <a:pt x="137" y="5"/>
                  </a:cubicBezTo>
                  <a:cubicBezTo>
                    <a:pt x="137" y="6"/>
                    <a:pt x="135" y="7"/>
                    <a:pt x="134" y="6"/>
                  </a:cubicBezTo>
                  <a:cubicBezTo>
                    <a:pt x="133" y="5"/>
                    <a:pt x="129" y="4"/>
                    <a:pt x="130" y="5"/>
                  </a:cubicBezTo>
                  <a:cubicBezTo>
                    <a:pt x="131" y="6"/>
                    <a:pt x="126" y="6"/>
                    <a:pt x="128" y="7"/>
                  </a:cubicBezTo>
                  <a:cubicBezTo>
                    <a:pt x="129" y="8"/>
                    <a:pt x="126" y="8"/>
                    <a:pt x="126" y="8"/>
                  </a:cubicBezTo>
                  <a:cubicBezTo>
                    <a:pt x="126" y="7"/>
                    <a:pt x="123" y="6"/>
                    <a:pt x="122" y="7"/>
                  </a:cubicBezTo>
                  <a:cubicBezTo>
                    <a:pt x="121" y="8"/>
                    <a:pt x="121" y="9"/>
                    <a:pt x="121" y="9"/>
                  </a:cubicBezTo>
                  <a:cubicBezTo>
                    <a:pt x="120" y="8"/>
                    <a:pt x="118" y="8"/>
                    <a:pt x="116" y="9"/>
                  </a:cubicBezTo>
                  <a:cubicBezTo>
                    <a:pt x="113" y="10"/>
                    <a:pt x="116" y="11"/>
                    <a:pt x="117" y="10"/>
                  </a:cubicBezTo>
                  <a:close/>
                  <a:moveTo>
                    <a:pt x="143" y="99"/>
                  </a:moveTo>
                  <a:cubicBezTo>
                    <a:pt x="144" y="99"/>
                    <a:pt x="146" y="96"/>
                    <a:pt x="144" y="96"/>
                  </a:cubicBezTo>
                  <a:cubicBezTo>
                    <a:pt x="142" y="96"/>
                    <a:pt x="142" y="99"/>
                    <a:pt x="143" y="99"/>
                  </a:cubicBezTo>
                  <a:close/>
                  <a:moveTo>
                    <a:pt x="134" y="96"/>
                  </a:moveTo>
                  <a:cubicBezTo>
                    <a:pt x="136" y="97"/>
                    <a:pt x="138" y="95"/>
                    <a:pt x="138" y="94"/>
                  </a:cubicBezTo>
                  <a:cubicBezTo>
                    <a:pt x="138" y="93"/>
                    <a:pt x="132" y="95"/>
                    <a:pt x="134" y="96"/>
                  </a:cubicBezTo>
                  <a:close/>
                  <a:moveTo>
                    <a:pt x="142" y="91"/>
                  </a:moveTo>
                  <a:cubicBezTo>
                    <a:pt x="142" y="90"/>
                    <a:pt x="138" y="89"/>
                    <a:pt x="139" y="88"/>
                  </a:cubicBezTo>
                  <a:cubicBezTo>
                    <a:pt x="139" y="87"/>
                    <a:pt x="135" y="86"/>
                    <a:pt x="134" y="85"/>
                  </a:cubicBezTo>
                  <a:cubicBezTo>
                    <a:pt x="133" y="85"/>
                    <a:pt x="131" y="84"/>
                    <a:pt x="131" y="83"/>
                  </a:cubicBezTo>
                  <a:cubicBezTo>
                    <a:pt x="131" y="82"/>
                    <a:pt x="129" y="83"/>
                    <a:pt x="129" y="85"/>
                  </a:cubicBezTo>
                  <a:cubicBezTo>
                    <a:pt x="128" y="87"/>
                    <a:pt x="127" y="86"/>
                    <a:pt x="128" y="88"/>
                  </a:cubicBezTo>
                  <a:cubicBezTo>
                    <a:pt x="128" y="90"/>
                    <a:pt x="126" y="90"/>
                    <a:pt x="126" y="91"/>
                  </a:cubicBezTo>
                  <a:cubicBezTo>
                    <a:pt x="126" y="92"/>
                    <a:pt x="128" y="91"/>
                    <a:pt x="129" y="91"/>
                  </a:cubicBezTo>
                  <a:cubicBezTo>
                    <a:pt x="130" y="91"/>
                    <a:pt x="129" y="93"/>
                    <a:pt x="130" y="93"/>
                  </a:cubicBezTo>
                  <a:cubicBezTo>
                    <a:pt x="131" y="93"/>
                    <a:pt x="133" y="91"/>
                    <a:pt x="134" y="91"/>
                  </a:cubicBezTo>
                  <a:cubicBezTo>
                    <a:pt x="135" y="90"/>
                    <a:pt x="136" y="90"/>
                    <a:pt x="137" y="91"/>
                  </a:cubicBezTo>
                  <a:cubicBezTo>
                    <a:pt x="138" y="92"/>
                    <a:pt x="142" y="92"/>
                    <a:pt x="142" y="91"/>
                  </a:cubicBezTo>
                  <a:close/>
                  <a:moveTo>
                    <a:pt x="175" y="82"/>
                  </a:moveTo>
                  <a:cubicBezTo>
                    <a:pt x="177" y="82"/>
                    <a:pt x="177" y="83"/>
                    <a:pt x="179" y="85"/>
                  </a:cubicBezTo>
                  <a:cubicBezTo>
                    <a:pt x="181" y="87"/>
                    <a:pt x="181" y="85"/>
                    <a:pt x="181" y="84"/>
                  </a:cubicBezTo>
                  <a:cubicBezTo>
                    <a:pt x="182" y="83"/>
                    <a:pt x="184" y="84"/>
                    <a:pt x="184" y="83"/>
                  </a:cubicBezTo>
                  <a:cubicBezTo>
                    <a:pt x="184" y="82"/>
                    <a:pt x="185" y="80"/>
                    <a:pt x="187" y="80"/>
                  </a:cubicBezTo>
                  <a:cubicBezTo>
                    <a:pt x="188" y="79"/>
                    <a:pt x="186" y="78"/>
                    <a:pt x="184" y="78"/>
                  </a:cubicBezTo>
                  <a:cubicBezTo>
                    <a:pt x="182" y="78"/>
                    <a:pt x="182" y="77"/>
                    <a:pt x="182" y="77"/>
                  </a:cubicBezTo>
                  <a:cubicBezTo>
                    <a:pt x="182" y="76"/>
                    <a:pt x="179" y="74"/>
                    <a:pt x="178" y="74"/>
                  </a:cubicBezTo>
                  <a:cubicBezTo>
                    <a:pt x="177" y="75"/>
                    <a:pt x="175" y="73"/>
                    <a:pt x="174" y="73"/>
                  </a:cubicBezTo>
                  <a:cubicBezTo>
                    <a:pt x="172" y="73"/>
                    <a:pt x="170" y="72"/>
                    <a:pt x="171" y="70"/>
                  </a:cubicBezTo>
                  <a:cubicBezTo>
                    <a:pt x="171" y="69"/>
                    <a:pt x="173" y="71"/>
                    <a:pt x="174" y="70"/>
                  </a:cubicBezTo>
                  <a:cubicBezTo>
                    <a:pt x="174" y="69"/>
                    <a:pt x="171" y="69"/>
                    <a:pt x="171" y="68"/>
                  </a:cubicBezTo>
                  <a:cubicBezTo>
                    <a:pt x="171" y="67"/>
                    <a:pt x="172" y="68"/>
                    <a:pt x="173" y="67"/>
                  </a:cubicBezTo>
                  <a:cubicBezTo>
                    <a:pt x="173" y="67"/>
                    <a:pt x="172" y="66"/>
                    <a:pt x="171" y="65"/>
                  </a:cubicBezTo>
                  <a:cubicBezTo>
                    <a:pt x="171" y="65"/>
                    <a:pt x="170" y="66"/>
                    <a:pt x="170" y="66"/>
                  </a:cubicBezTo>
                  <a:cubicBezTo>
                    <a:pt x="169" y="66"/>
                    <a:pt x="170" y="65"/>
                    <a:pt x="170" y="64"/>
                  </a:cubicBezTo>
                  <a:cubicBezTo>
                    <a:pt x="171" y="64"/>
                    <a:pt x="168" y="63"/>
                    <a:pt x="166" y="63"/>
                  </a:cubicBezTo>
                  <a:cubicBezTo>
                    <a:pt x="165" y="64"/>
                    <a:pt x="165" y="63"/>
                    <a:pt x="165" y="62"/>
                  </a:cubicBezTo>
                  <a:cubicBezTo>
                    <a:pt x="165" y="61"/>
                    <a:pt x="163" y="62"/>
                    <a:pt x="162" y="63"/>
                  </a:cubicBezTo>
                  <a:cubicBezTo>
                    <a:pt x="161" y="63"/>
                    <a:pt x="160" y="62"/>
                    <a:pt x="161" y="62"/>
                  </a:cubicBezTo>
                  <a:cubicBezTo>
                    <a:pt x="162" y="62"/>
                    <a:pt x="163" y="61"/>
                    <a:pt x="163" y="60"/>
                  </a:cubicBezTo>
                  <a:cubicBezTo>
                    <a:pt x="163" y="59"/>
                    <a:pt x="160" y="59"/>
                    <a:pt x="159" y="60"/>
                  </a:cubicBezTo>
                  <a:cubicBezTo>
                    <a:pt x="159" y="61"/>
                    <a:pt x="157" y="59"/>
                    <a:pt x="157" y="58"/>
                  </a:cubicBezTo>
                  <a:cubicBezTo>
                    <a:pt x="157" y="57"/>
                    <a:pt x="153" y="58"/>
                    <a:pt x="154" y="56"/>
                  </a:cubicBezTo>
                  <a:cubicBezTo>
                    <a:pt x="154" y="55"/>
                    <a:pt x="150" y="54"/>
                    <a:pt x="149" y="54"/>
                  </a:cubicBezTo>
                  <a:cubicBezTo>
                    <a:pt x="148" y="54"/>
                    <a:pt x="146" y="55"/>
                    <a:pt x="146" y="56"/>
                  </a:cubicBezTo>
                  <a:cubicBezTo>
                    <a:pt x="147" y="57"/>
                    <a:pt x="145" y="57"/>
                    <a:pt x="145" y="56"/>
                  </a:cubicBezTo>
                  <a:cubicBezTo>
                    <a:pt x="145" y="55"/>
                    <a:pt x="142" y="57"/>
                    <a:pt x="141" y="57"/>
                  </a:cubicBezTo>
                  <a:cubicBezTo>
                    <a:pt x="140" y="57"/>
                    <a:pt x="142" y="54"/>
                    <a:pt x="141" y="53"/>
                  </a:cubicBezTo>
                  <a:cubicBezTo>
                    <a:pt x="141" y="52"/>
                    <a:pt x="140" y="52"/>
                    <a:pt x="140" y="50"/>
                  </a:cubicBezTo>
                  <a:cubicBezTo>
                    <a:pt x="139" y="49"/>
                    <a:pt x="136" y="49"/>
                    <a:pt x="135" y="50"/>
                  </a:cubicBezTo>
                  <a:cubicBezTo>
                    <a:pt x="134" y="51"/>
                    <a:pt x="132" y="51"/>
                    <a:pt x="130" y="52"/>
                  </a:cubicBezTo>
                  <a:cubicBezTo>
                    <a:pt x="129" y="54"/>
                    <a:pt x="130" y="55"/>
                    <a:pt x="131" y="56"/>
                  </a:cubicBezTo>
                  <a:cubicBezTo>
                    <a:pt x="131" y="56"/>
                    <a:pt x="129" y="57"/>
                    <a:pt x="130" y="58"/>
                  </a:cubicBezTo>
                  <a:cubicBezTo>
                    <a:pt x="130" y="59"/>
                    <a:pt x="132" y="58"/>
                    <a:pt x="132" y="60"/>
                  </a:cubicBezTo>
                  <a:cubicBezTo>
                    <a:pt x="132" y="61"/>
                    <a:pt x="129" y="59"/>
                    <a:pt x="128" y="58"/>
                  </a:cubicBezTo>
                  <a:cubicBezTo>
                    <a:pt x="128" y="57"/>
                    <a:pt x="128" y="56"/>
                    <a:pt x="128" y="55"/>
                  </a:cubicBezTo>
                  <a:cubicBezTo>
                    <a:pt x="127" y="54"/>
                    <a:pt x="128" y="53"/>
                    <a:pt x="129" y="52"/>
                  </a:cubicBezTo>
                  <a:cubicBezTo>
                    <a:pt x="130" y="50"/>
                    <a:pt x="131" y="51"/>
                    <a:pt x="131" y="50"/>
                  </a:cubicBezTo>
                  <a:cubicBezTo>
                    <a:pt x="131" y="49"/>
                    <a:pt x="125" y="49"/>
                    <a:pt x="122" y="52"/>
                  </a:cubicBezTo>
                  <a:cubicBezTo>
                    <a:pt x="119" y="55"/>
                    <a:pt x="120" y="59"/>
                    <a:pt x="120" y="60"/>
                  </a:cubicBezTo>
                  <a:cubicBezTo>
                    <a:pt x="120" y="61"/>
                    <a:pt x="123" y="60"/>
                    <a:pt x="125" y="61"/>
                  </a:cubicBezTo>
                  <a:cubicBezTo>
                    <a:pt x="127" y="62"/>
                    <a:pt x="126" y="62"/>
                    <a:pt x="124" y="62"/>
                  </a:cubicBezTo>
                  <a:cubicBezTo>
                    <a:pt x="123" y="62"/>
                    <a:pt x="121" y="61"/>
                    <a:pt x="121" y="62"/>
                  </a:cubicBezTo>
                  <a:cubicBezTo>
                    <a:pt x="121" y="63"/>
                    <a:pt x="124" y="65"/>
                    <a:pt x="125" y="65"/>
                  </a:cubicBezTo>
                  <a:cubicBezTo>
                    <a:pt x="127" y="64"/>
                    <a:pt x="127" y="64"/>
                    <a:pt x="128" y="65"/>
                  </a:cubicBezTo>
                  <a:cubicBezTo>
                    <a:pt x="128" y="66"/>
                    <a:pt x="130" y="66"/>
                    <a:pt x="132" y="66"/>
                  </a:cubicBezTo>
                  <a:cubicBezTo>
                    <a:pt x="134" y="66"/>
                    <a:pt x="137" y="67"/>
                    <a:pt x="138" y="67"/>
                  </a:cubicBezTo>
                  <a:cubicBezTo>
                    <a:pt x="138" y="67"/>
                    <a:pt x="140" y="66"/>
                    <a:pt x="140" y="66"/>
                  </a:cubicBezTo>
                  <a:cubicBezTo>
                    <a:pt x="140" y="65"/>
                    <a:pt x="144" y="67"/>
                    <a:pt x="145" y="66"/>
                  </a:cubicBezTo>
                  <a:cubicBezTo>
                    <a:pt x="146" y="66"/>
                    <a:pt x="146" y="65"/>
                    <a:pt x="145" y="65"/>
                  </a:cubicBezTo>
                  <a:cubicBezTo>
                    <a:pt x="144" y="65"/>
                    <a:pt x="144" y="63"/>
                    <a:pt x="145" y="64"/>
                  </a:cubicBezTo>
                  <a:cubicBezTo>
                    <a:pt x="146" y="64"/>
                    <a:pt x="148" y="65"/>
                    <a:pt x="148" y="66"/>
                  </a:cubicBezTo>
                  <a:cubicBezTo>
                    <a:pt x="148" y="66"/>
                    <a:pt x="149" y="66"/>
                    <a:pt x="149" y="67"/>
                  </a:cubicBezTo>
                  <a:cubicBezTo>
                    <a:pt x="149" y="67"/>
                    <a:pt x="153" y="68"/>
                    <a:pt x="153" y="69"/>
                  </a:cubicBezTo>
                  <a:cubicBezTo>
                    <a:pt x="153" y="70"/>
                    <a:pt x="150" y="70"/>
                    <a:pt x="151" y="71"/>
                  </a:cubicBezTo>
                  <a:cubicBezTo>
                    <a:pt x="152" y="72"/>
                    <a:pt x="153" y="70"/>
                    <a:pt x="154" y="70"/>
                  </a:cubicBezTo>
                  <a:cubicBezTo>
                    <a:pt x="155" y="70"/>
                    <a:pt x="155" y="73"/>
                    <a:pt x="156" y="72"/>
                  </a:cubicBezTo>
                  <a:cubicBezTo>
                    <a:pt x="158" y="72"/>
                    <a:pt x="159" y="73"/>
                    <a:pt x="160" y="75"/>
                  </a:cubicBezTo>
                  <a:cubicBezTo>
                    <a:pt x="161" y="76"/>
                    <a:pt x="160" y="78"/>
                    <a:pt x="160" y="79"/>
                  </a:cubicBezTo>
                  <a:cubicBezTo>
                    <a:pt x="160" y="79"/>
                    <a:pt x="162" y="79"/>
                    <a:pt x="164" y="78"/>
                  </a:cubicBezTo>
                  <a:cubicBezTo>
                    <a:pt x="165" y="78"/>
                    <a:pt x="166" y="79"/>
                    <a:pt x="167" y="80"/>
                  </a:cubicBezTo>
                  <a:cubicBezTo>
                    <a:pt x="168" y="81"/>
                    <a:pt x="163" y="83"/>
                    <a:pt x="164" y="82"/>
                  </a:cubicBezTo>
                  <a:cubicBezTo>
                    <a:pt x="164" y="81"/>
                    <a:pt x="161" y="78"/>
                    <a:pt x="158" y="80"/>
                  </a:cubicBezTo>
                  <a:cubicBezTo>
                    <a:pt x="155" y="81"/>
                    <a:pt x="157" y="82"/>
                    <a:pt x="157" y="83"/>
                  </a:cubicBezTo>
                  <a:cubicBezTo>
                    <a:pt x="158" y="84"/>
                    <a:pt x="155" y="86"/>
                    <a:pt x="152" y="85"/>
                  </a:cubicBezTo>
                  <a:cubicBezTo>
                    <a:pt x="149" y="84"/>
                    <a:pt x="150" y="85"/>
                    <a:pt x="149" y="85"/>
                  </a:cubicBezTo>
                  <a:cubicBezTo>
                    <a:pt x="148" y="85"/>
                    <a:pt x="146" y="87"/>
                    <a:pt x="148" y="88"/>
                  </a:cubicBezTo>
                  <a:cubicBezTo>
                    <a:pt x="149" y="89"/>
                    <a:pt x="151" y="88"/>
                    <a:pt x="153" y="88"/>
                  </a:cubicBezTo>
                  <a:cubicBezTo>
                    <a:pt x="155" y="88"/>
                    <a:pt x="155" y="89"/>
                    <a:pt x="155" y="88"/>
                  </a:cubicBezTo>
                  <a:cubicBezTo>
                    <a:pt x="155" y="87"/>
                    <a:pt x="157" y="87"/>
                    <a:pt x="158" y="88"/>
                  </a:cubicBezTo>
                  <a:cubicBezTo>
                    <a:pt x="160" y="88"/>
                    <a:pt x="159" y="90"/>
                    <a:pt x="161" y="90"/>
                  </a:cubicBezTo>
                  <a:cubicBezTo>
                    <a:pt x="163" y="90"/>
                    <a:pt x="161" y="92"/>
                    <a:pt x="162" y="93"/>
                  </a:cubicBezTo>
                  <a:cubicBezTo>
                    <a:pt x="163" y="94"/>
                    <a:pt x="167" y="94"/>
                    <a:pt x="168" y="95"/>
                  </a:cubicBezTo>
                  <a:cubicBezTo>
                    <a:pt x="169" y="96"/>
                    <a:pt x="174" y="98"/>
                    <a:pt x="175" y="98"/>
                  </a:cubicBezTo>
                  <a:cubicBezTo>
                    <a:pt x="176" y="97"/>
                    <a:pt x="171" y="92"/>
                    <a:pt x="169" y="91"/>
                  </a:cubicBezTo>
                  <a:cubicBezTo>
                    <a:pt x="168" y="91"/>
                    <a:pt x="171" y="90"/>
                    <a:pt x="173" y="92"/>
                  </a:cubicBezTo>
                  <a:cubicBezTo>
                    <a:pt x="175" y="94"/>
                    <a:pt x="178" y="94"/>
                    <a:pt x="179" y="92"/>
                  </a:cubicBezTo>
                  <a:cubicBezTo>
                    <a:pt x="180" y="91"/>
                    <a:pt x="178" y="91"/>
                    <a:pt x="178" y="90"/>
                  </a:cubicBezTo>
                  <a:cubicBezTo>
                    <a:pt x="178" y="88"/>
                    <a:pt x="177" y="87"/>
                    <a:pt x="175" y="87"/>
                  </a:cubicBezTo>
                  <a:cubicBezTo>
                    <a:pt x="174" y="87"/>
                    <a:pt x="170" y="84"/>
                    <a:pt x="172" y="83"/>
                  </a:cubicBezTo>
                  <a:cubicBezTo>
                    <a:pt x="173" y="82"/>
                    <a:pt x="171" y="82"/>
                    <a:pt x="172" y="80"/>
                  </a:cubicBezTo>
                  <a:cubicBezTo>
                    <a:pt x="173" y="79"/>
                    <a:pt x="174" y="82"/>
                    <a:pt x="175" y="82"/>
                  </a:cubicBezTo>
                  <a:close/>
                  <a:moveTo>
                    <a:pt x="154" y="77"/>
                  </a:moveTo>
                  <a:cubicBezTo>
                    <a:pt x="155" y="76"/>
                    <a:pt x="155" y="75"/>
                    <a:pt x="154" y="74"/>
                  </a:cubicBezTo>
                  <a:cubicBezTo>
                    <a:pt x="153" y="73"/>
                    <a:pt x="152" y="73"/>
                    <a:pt x="151" y="73"/>
                  </a:cubicBezTo>
                  <a:cubicBezTo>
                    <a:pt x="150" y="73"/>
                    <a:pt x="148" y="75"/>
                    <a:pt x="149" y="76"/>
                  </a:cubicBezTo>
                  <a:cubicBezTo>
                    <a:pt x="150" y="78"/>
                    <a:pt x="152" y="77"/>
                    <a:pt x="154" y="77"/>
                  </a:cubicBezTo>
                  <a:close/>
                  <a:moveTo>
                    <a:pt x="141" y="50"/>
                  </a:moveTo>
                  <a:cubicBezTo>
                    <a:pt x="140" y="51"/>
                    <a:pt x="142" y="51"/>
                    <a:pt x="142" y="53"/>
                  </a:cubicBezTo>
                  <a:cubicBezTo>
                    <a:pt x="142" y="54"/>
                    <a:pt x="144" y="55"/>
                    <a:pt x="146" y="54"/>
                  </a:cubicBezTo>
                  <a:cubicBezTo>
                    <a:pt x="147" y="53"/>
                    <a:pt x="151" y="54"/>
                    <a:pt x="151" y="53"/>
                  </a:cubicBezTo>
                  <a:cubicBezTo>
                    <a:pt x="151" y="52"/>
                    <a:pt x="147" y="50"/>
                    <a:pt x="145" y="50"/>
                  </a:cubicBezTo>
                  <a:cubicBezTo>
                    <a:pt x="144" y="50"/>
                    <a:pt x="141" y="49"/>
                    <a:pt x="141" y="50"/>
                  </a:cubicBezTo>
                  <a:close/>
                  <a:moveTo>
                    <a:pt x="179" y="138"/>
                  </a:moveTo>
                  <a:cubicBezTo>
                    <a:pt x="180" y="138"/>
                    <a:pt x="186" y="141"/>
                    <a:pt x="186" y="140"/>
                  </a:cubicBezTo>
                  <a:cubicBezTo>
                    <a:pt x="186" y="139"/>
                    <a:pt x="179" y="137"/>
                    <a:pt x="179" y="138"/>
                  </a:cubicBezTo>
                  <a:close/>
                  <a:moveTo>
                    <a:pt x="206" y="144"/>
                  </a:moveTo>
                  <a:cubicBezTo>
                    <a:pt x="205" y="144"/>
                    <a:pt x="205" y="143"/>
                    <a:pt x="205" y="142"/>
                  </a:cubicBezTo>
                  <a:cubicBezTo>
                    <a:pt x="206" y="142"/>
                    <a:pt x="205" y="142"/>
                    <a:pt x="205" y="142"/>
                  </a:cubicBezTo>
                  <a:cubicBezTo>
                    <a:pt x="204" y="142"/>
                    <a:pt x="204" y="140"/>
                    <a:pt x="205" y="140"/>
                  </a:cubicBezTo>
                  <a:cubicBezTo>
                    <a:pt x="205" y="139"/>
                    <a:pt x="203" y="138"/>
                    <a:pt x="203" y="139"/>
                  </a:cubicBezTo>
                  <a:cubicBezTo>
                    <a:pt x="203" y="140"/>
                    <a:pt x="201" y="139"/>
                    <a:pt x="201" y="139"/>
                  </a:cubicBezTo>
                  <a:cubicBezTo>
                    <a:pt x="201" y="138"/>
                    <a:pt x="199" y="138"/>
                    <a:pt x="200" y="137"/>
                  </a:cubicBezTo>
                  <a:cubicBezTo>
                    <a:pt x="200" y="137"/>
                    <a:pt x="198" y="137"/>
                    <a:pt x="198" y="137"/>
                  </a:cubicBezTo>
                  <a:cubicBezTo>
                    <a:pt x="198" y="138"/>
                    <a:pt x="197" y="137"/>
                    <a:pt x="198" y="136"/>
                  </a:cubicBezTo>
                  <a:cubicBezTo>
                    <a:pt x="199" y="135"/>
                    <a:pt x="199" y="134"/>
                    <a:pt x="200" y="133"/>
                  </a:cubicBezTo>
                  <a:cubicBezTo>
                    <a:pt x="201" y="133"/>
                    <a:pt x="200" y="132"/>
                    <a:pt x="199" y="132"/>
                  </a:cubicBezTo>
                  <a:cubicBezTo>
                    <a:pt x="198" y="133"/>
                    <a:pt x="195" y="137"/>
                    <a:pt x="195" y="138"/>
                  </a:cubicBezTo>
                  <a:cubicBezTo>
                    <a:pt x="195" y="139"/>
                    <a:pt x="195" y="140"/>
                    <a:pt x="194" y="140"/>
                  </a:cubicBezTo>
                  <a:cubicBezTo>
                    <a:pt x="193" y="140"/>
                    <a:pt x="192" y="141"/>
                    <a:pt x="193" y="141"/>
                  </a:cubicBezTo>
                  <a:cubicBezTo>
                    <a:pt x="193" y="142"/>
                    <a:pt x="191" y="143"/>
                    <a:pt x="192" y="144"/>
                  </a:cubicBezTo>
                  <a:cubicBezTo>
                    <a:pt x="193" y="145"/>
                    <a:pt x="194" y="144"/>
                    <a:pt x="195" y="144"/>
                  </a:cubicBezTo>
                  <a:cubicBezTo>
                    <a:pt x="197" y="144"/>
                    <a:pt x="198" y="144"/>
                    <a:pt x="199" y="143"/>
                  </a:cubicBezTo>
                  <a:cubicBezTo>
                    <a:pt x="200" y="143"/>
                    <a:pt x="200" y="144"/>
                    <a:pt x="201" y="144"/>
                  </a:cubicBezTo>
                  <a:cubicBezTo>
                    <a:pt x="202" y="144"/>
                    <a:pt x="200" y="145"/>
                    <a:pt x="200" y="146"/>
                  </a:cubicBezTo>
                  <a:cubicBezTo>
                    <a:pt x="200" y="146"/>
                    <a:pt x="201" y="145"/>
                    <a:pt x="202" y="145"/>
                  </a:cubicBezTo>
                  <a:cubicBezTo>
                    <a:pt x="203" y="144"/>
                    <a:pt x="204" y="145"/>
                    <a:pt x="204" y="146"/>
                  </a:cubicBezTo>
                  <a:cubicBezTo>
                    <a:pt x="203" y="146"/>
                    <a:pt x="206" y="147"/>
                    <a:pt x="207" y="146"/>
                  </a:cubicBezTo>
                  <a:cubicBezTo>
                    <a:pt x="207" y="145"/>
                    <a:pt x="206" y="143"/>
                    <a:pt x="206" y="144"/>
                  </a:cubicBezTo>
                  <a:close/>
                  <a:moveTo>
                    <a:pt x="19" y="125"/>
                  </a:moveTo>
                  <a:cubicBezTo>
                    <a:pt x="17" y="126"/>
                    <a:pt x="22" y="130"/>
                    <a:pt x="23" y="130"/>
                  </a:cubicBezTo>
                  <a:cubicBezTo>
                    <a:pt x="23" y="129"/>
                    <a:pt x="22" y="128"/>
                    <a:pt x="22" y="126"/>
                  </a:cubicBezTo>
                  <a:cubicBezTo>
                    <a:pt x="22" y="125"/>
                    <a:pt x="21" y="124"/>
                    <a:pt x="19" y="125"/>
                  </a:cubicBezTo>
                  <a:close/>
                  <a:moveTo>
                    <a:pt x="189" y="148"/>
                  </a:moveTo>
                  <a:cubicBezTo>
                    <a:pt x="188" y="148"/>
                    <a:pt x="189" y="147"/>
                    <a:pt x="189" y="147"/>
                  </a:cubicBezTo>
                  <a:cubicBezTo>
                    <a:pt x="189" y="146"/>
                    <a:pt x="188" y="147"/>
                    <a:pt x="187" y="148"/>
                  </a:cubicBezTo>
                  <a:cubicBezTo>
                    <a:pt x="187" y="148"/>
                    <a:pt x="186" y="149"/>
                    <a:pt x="186" y="149"/>
                  </a:cubicBezTo>
                  <a:cubicBezTo>
                    <a:pt x="186" y="150"/>
                    <a:pt x="186" y="150"/>
                    <a:pt x="185" y="150"/>
                  </a:cubicBezTo>
                  <a:cubicBezTo>
                    <a:pt x="185" y="150"/>
                    <a:pt x="181" y="150"/>
                    <a:pt x="181" y="149"/>
                  </a:cubicBezTo>
                  <a:cubicBezTo>
                    <a:pt x="181" y="148"/>
                    <a:pt x="179" y="148"/>
                    <a:pt x="179" y="147"/>
                  </a:cubicBezTo>
                  <a:cubicBezTo>
                    <a:pt x="179" y="146"/>
                    <a:pt x="177" y="146"/>
                    <a:pt x="178" y="145"/>
                  </a:cubicBezTo>
                  <a:cubicBezTo>
                    <a:pt x="179" y="144"/>
                    <a:pt x="178" y="143"/>
                    <a:pt x="177" y="144"/>
                  </a:cubicBezTo>
                  <a:cubicBezTo>
                    <a:pt x="176" y="145"/>
                    <a:pt x="176" y="144"/>
                    <a:pt x="177" y="143"/>
                  </a:cubicBezTo>
                  <a:cubicBezTo>
                    <a:pt x="178" y="143"/>
                    <a:pt x="181" y="142"/>
                    <a:pt x="179" y="140"/>
                  </a:cubicBezTo>
                  <a:cubicBezTo>
                    <a:pt x="178" y="138"/>
                    <a:pt x="171" y="141"/>
                    <a:pt x="169" y="142"/>
                  </a:cubicBezTo>
                  <a:cubicBezTo>
                    <a:pt x="168" y="143"/>
                    <a:pt x="165" y="146"/>
                    <a:pt x="164" y="146"/>
                  </a:cubicBezTo>
                  <a:cubicBezTo>
                    <a:pt x="163" y="146"/>
                    <a:pt x="166" y="144"/>
                    <a:pt x="166" y="144"/>
                  </a:cubicBezTo>
                  <a:cubicBezTo>
                    <a:pt x="167" y="143"/>
                    <a:pt x="166" y="142"/>
                    <a:pt x="167" y="143"/>
                  </a:cubicBezTo>
                  <a:cubicBezTo>
                    <a:pt x="167" y="143"/>
                    <a:pt x="169" y="140"/>
                    <a:pt x="170" y="140"/>
                  </a:cubicBezTo>
                  <a:cubicBezTo>
                    <a:pt x="171" y="139"/>
                    <a:pt x="172" y="139"/>
                    <a:pt x="173" y="139"/>
                  </a:cubicBezTo>
                  <a:cubicBezTo>
                    <a:pt x="173" y="138"/>
                    <a:pt x="173" y="138"/>
                    <a:pt x="174" y="137"/>
                  </a:cubicBezTo>
                  <a:cubicBezTo>
                    <a:pt x="175" y="136"/>
                    <a:pt x="188" y="136"/>
                    <a:pt x="189" y="136"/>
                  </a:cubicBezTo>
                  <a:cubicBezTo>
                    <a:pt x="190" y="136"/>
                    <a:pt x="192" y="134"/>
                    <a:pt x="193" y="133"/>
                  </a:cubicBezTo>
                  <a:cubicBezTo>
                    <a:pt x="194" y="132"/>
                    <a:pt x="195" y="132"/>
                    <a:pt x="196" y="133"/>
                  </a:cubicBezTo>
                  <a:cubicBezTo>
                    <a:pt x="198" y="133"/>
                    <a:pt x="199" y="131"/>
                    <a:pt x="199" y="131"/>
                  </a:cubicBezTo>
                  <a:cubicBezTo>
                    <a:pt x="200" y="130"/>
                    <a:pt x="200" y="130"/>
                    <a:pt x="199" y="130"/>
                  </a:cubicBezTo>
                  <a:cubicBezTo>
                    <a:pt x="198" y="129"/>
                    <a:pt x="198" y="129"/>
                    <a:pt x="199" y="129"/>
                  </a:cubicBezTo>
                  <a:cubicBezTo>
                    <a:pt x="199" y="129"/>
                    <a:pt x="200" y="128"/>
                    <a:pt x="200" y="128"/>
                  </a:cubicBezTo>
                  <a:cubicBezTo>
                    <a:pt x="200" y="127"/>
                    <a:pt x="200" y="127"/>
                    <a:pt x="199" y="126"/>
                  </a:cubicBezTo>
                  <a:cubicBezTo>
                    <a:pt x="198" y="124"/>
                    <a:pt x="197" y="126"/>
                    <a:pt x="196" y="126"/>
                  </a:cubicBezTo>
                  <a:cubicBezTo>
                    <a:pt x="195" y="126"/>
                    <a:pt x="197" y="125"/>
                    <a:pt x="196" y="124"/>
                  </a:cubicBezTo>
                  <a:cubicBezTo>
                    <a:pt x="195" y="124"/>
                    <a:pt x="194" y="124"/>
                    <a:pt x="192" y="125"/>
                  </a:cubicBezTo>
                  <a:cubicBezTo>
                    <a:pt x="191" y="126"/>
                    <a:pt x="191" y="125"/>
                    <a:pt x="190" y="126"/>
                  </a:cubicBezTo>
                  <a:cubicBezTo>
                    <a:pt x="189" y="127"/>
                    <a:pt x="189" y="126"/>
                    <a:pt x="190" y="125"/>
                  </a:cubicBezTo>
                  <a:cubicBezTo>
                    <a:pt x="190" y="125"/>
                    <a:pt x="191" y="125"/>
                    <a:pt x="191" y="125"/>
                  </a:cubicBezTo>
                  <a:cubicBezTo>
                    <a:pt x="191" y="124"/>
                    <a:pt x="192" y="125"/>
                    <a:pt x="193" y="124"/>
                  </a:cubicBezTo>
                  <a:cubicBezTo>
                    <a:pt x="194" y="123"/>
                    <a:pt x="195" y="123"/>
                    <a:pt x="196" y="123"/>
                  </a:cubicBezTo>
                  <a:cubicBezTo>
                    <a:pt x="196" y="122"/>
                    <a:pt x="195" y="121"/>
                    <a:pt x="194" y="122"/>
                  </a:cubicBezTo>
                  <a:cubicBezTo>
                    <a:pt x="193" y="122"/>
                    <a:pt x="192" y="120"/>
                    <a:pt x="191" y="121"/>
                  </a:cubicBezTo>
                  <a:cubicBezTo>
                    <a:pt x="191" y="121"/>
                    <a:pt x="191" y="120"/>
                    <a:pt x="190" y="120"/>
                  </a:cubicBezTo>
                  <a:cubicBezTo>
                    <a:pt x="189" y="121"/>
                    <a:pt x="189" y="120"/>
                    <a:pt x="188" y="119"/>
                  </a:cubicBezTo>
                  <a:cubicBezTo>
                    <a:pt x="188" y="118"/>
                    <a:pt x="186" y="117"/>
                    <a:pt x="184" y="116"/>
                  </a:cubicBezTo>
                  <a:cubicBezTo>
                    <a:pt x="183" y="116"/>
                    <a:pt x="184" y="115"/>
                    <a:pt x="185" y="116"/>
                  </a:cubicBezTo>
                  <a:cubicBezTo>
                    <a:pt x="185" y="116"/>
                    <a:pt x="186" y="115"/>
                    <a:pt x="187" y="115"/>
                  </a:cubicBezTo>
                  <a:cubicBezTo>
                    <a:pt x="187" y="114"/>
                    <a:pt x="186" y="114"/>
                    <a:pt x="186" y="114"/>
                  </a:cubicBezTo>
                  <a:cubicBezTo>
                    <a:pt x="185" y="114"/>
                    <a:pt x="185" y="113"/>
                    <a:pt x="185" y="112"/>
                  </a:cubicBezTo>
                  <a:cubicBezTo>
                    <a:pt x="185" y="112"/>
                    <a:pt x="184" y="111"/>
                    <a:pt x="184" y="111"/>
                  </a:cubicBezTo>
                  <a:cubicBezTo>
                    <a:pt x="184" y="110"/>
                    <a:pt x="183" y="110"/>
                    <a:pt x="183" y="109"/>
                  </a:cubicBezTo>
                  <a:cubicBezTo>
                    <a:pt x="183" y="109"/>
                    <a:pt x="182" y="108"/>
                    <a:pt x="182" y="108"/>
                  </a:cubicBezTo>
                  <a:cubicBezTo>
                    <a:pt x="182" y="107"/>
                    <a:pt x="180" y="106"/>
                    <a:pt x="180" y="105"/>
                  </a:cubicBezTo>
                  <a:cubicBezTo>
                    <a:pt x="180" y="104"/>
                    <a:pt x="180" y="104"/>
                    <a:pt x="179" y="103"/>
                  </a:cubicBezTo>
                  <a:cubicBezTo>
                    <a:pt x="179" y="102"/>
                    <a:pt x="179" y="102"/>
                    <a:pt x="178" y="104"/>
                  </a:cubicBezTo>
                  <a:cubicBezTo>
                    <a:pt x="178" y="105"/>
                    <a:pt x="177" y="105"/>
                    <a:pt x="177" y="105"/>
                  </a:cubicBezTo>
                  <a:cubicBezTo>
                    <a:pt x="178" y="106"/>
                    <a:pt x="177" y="106"/>
                    <a:pt x="177" y="107"/>
                  </a:cubicBezTo>
                  <a:cubicBezTo>
                    <a:pt x="176" y="107"/>
                    <a:pt x="177" y="108"/>
                    <a:pt x="176" y="108"/>
                  </a:cubicBezTo>
                  <a:cubicBezTo>
                    <a:pt x="176" y="108"/>
                    <a:pt x="176" y="110"/>
                    <a:pt x="176" y="109"/>
                  </a:cubicBezTo>
                  <a:cubicBezTo>
                    <a:pt x="175" y="108"/>
                    <a:pt x="174" y="108"/>
                    <a:pt x="174" y="109"/>
                  </a:cubicBezTo>
                  <a:cubicBezTo>
                    <a:pt x="174" y="110"/>
                    <a:pt x="173" y="110"/>
                    <a:pt x="172" y="110"/>
                  </a:cubicBezTo>
                  <a:cubicBezTo>
                    <a:pt x="171" y="110"/>
                    <a:pt x="171" y="109"/>
                    <a:pt x="171" y="109"/>
                  </a:cubicBezTo>
                  <a:cubicBezTo>
                    <a:pt x="170" y="110"/>
                    <a:pt x="170" y="108"/>
                    <a:pt x="169" y="108"/>
                  </a:cubicBezTo>
                  <a:cubicBezTo>
                    <a:pt x="168" y="108"/>
                    <a:pt x="168" y="108"/>
                    <a:pt x="168" y="107"/>
                  </a:cubicBezTo>
                  <a:cubicBezTo>
                    <a:pt x="168" y="107"/>
                    <a:pt x="167" y="106"/>
                    <a:pt x="167" y="106"/>
                  </a:cubicBezTo>
                  <a:cubicBezTo>
                    <a:pt x="168" y="105"/>
                    <a:pt x="167" y="104"/>
                    <a:pt x="167" y="103"/>
                  </a:cubicBezTo>
                  <a:cubicBezTo>
                    <a:pt x="167" y="102"/>
                    <a:pt x="168" y="102"/>
                    <a:pt x="168" y="101"/>
                  </a:cubicBezTo>
                  <a:cubicBezTo>
                    <a:pt x="168" y="101"/>
                    <a:pt x="167" y="101"/>
                    <a:pt x="166" y="101"/>
                  </a:cubicBezTo>
                  <a:cubicBezTo>
                    <a:pt x="166" y="101"/>
                    <a:pt x="166" y="101"/>
                    <a:pt x="165" y="101"/>
                  </a:cubicBezTo>
                  <a:cubicBezTo>
                    <a:pt x="164" y="101"/>
                    <a:pt x="162" y="101"/>
                    <a:pt x="162" y="100"/>
                  </a:cubicBezTo>
                  <a:cubicBezTo>
                    <a:pt x="162" y="99"/>
                    <a:pt x="162" y="99"/>
                    <a:pt x="161" y="98"/>
                  </a:cubicBezTo>
                  <a:cubicBezTo>
                    <a:pt x="161" y="97"/>
                    <a:pt x="160" y="98"/>
                    <a:pt x="160" y="97"/>
                  </a:cubicBezTo>
                  <a:cubicBezTo>
                    <a:pt x="160" y="97"/>
                    <a:pt x="160" y="97"/>
                    <a:pt x="159" y="96"/>
                  </a:cubicBezTo>
                  <a:cubicBezTo>
                    <a:pt x="158" y="96"/>
                    <a:pt x="158" y="96"/>
                    <a:pt x="157" y="96"/>
                  </a:cubicBezTo>
                  <a:cubicBezTo>
                    <a:pt x="157" y="96"/>
                    <a:pt x="156" y="96"/>
                    <a:pt x="155" y="96"/>
                  </a:cubicBezTo>
                  <a:cubicBezTo>
                    <a:pt x="155" y="97"/>
                    <a:pt x="153" y="96"/>
                    <a:pt x="153" y="96"/>
                  </a:cubicBezTo>
                  <a:cubicBezTo>
                    <a:pt x="153" y="96"/>
                    <a:pt x="152" y="96"/>
                    <a:pt x="151" y="95"/>
                  </a:cubicBezTo>
                  <a:cubicBezTo>
                    <a:pt x="150" y="95"/>
                    <a:pt x="148" y="95"/>
                    <a:pt x="148" y="95"/>
                  </a:cubicBezTo>
                  <a:cubicBezTo>
                    <a:pt x="148" y="96"/>
                    <a:pt x="147" y="96"/>
                    <a:pt x="147" y="97"/>
                  </a:cubicBezTo>
                  <a:cubicBezTo>
                    <a:pt x="147" y="98"/>
                    <a:pt x="148" y="98"/>
                    <a:pt x="149" y="99"/>
                  </a:cubicBezTo>
                  <a:cubicBezTo>
                    <a:pt x="149" y="99"/>
                    <a:pt x="148" y="99"/>
                    <a:pt x="148" y="100"/>
                  </a:cubicBezTo>
                  <a:cubicBezTo>
                    <a:pt x="148" y="101"/>
                    <a:pt x="147" y="101"/>
                    <a:pt x="147" y="101"/>
                  </a:cubicBezTo>
                  <a:cubicBezTo>
                    <a:pt x="147" y="101"/>
                    <a:pt x="148" y="101"/>
                    <a:pt x="148" y="102"/>
                  </a:cubicBezTo>
                  <a:cubicBezTo>
                    <a:pt x="148" y="103"/>
                    <a:pt x="149" y="103"/>
                    <a:pt x="149" y="104"/>
                  </a:cubicBezTo>
                  <a:cubicBezTo>
                    <a:pt x="149" y="106"/>
                    <a:pt x="149" y="105"/>
                    <a:pt x="148" y="106"/>
                  </a:cubicBezTo>
                  <a:cubicBezTo>
                    <a:pt x="148" y="106"/>
                    <a:pt x="148" y="106"/>
                    <a:pt x="147" y="107"/>
                  </a:cubicBezTo>
                  <a:cubicBezTo>
                    <a:pt x="147" y="108"/>
                    <a:pt x="146" y="109"/>
                    <a:pt x="147" y="109"/>
                  </a:cubicBezTo>
                  <a:cubicBezTo>
                    <a:pt x="147" y="110"/>
                    <a:pt x="149" y="111"/>
                    <a:pt x="150" y="112"/>
                  </a:cubicBezTo>
                  <a:cubicBezTo>
                    <a:pt x="151" y="114"/>
                    <a:pt x="151" y="116"/>
                    <a:pt x="151" y="117"/>
                  </a:cubicBezTo>
                  <a:cubicBezTo>
                    <a:pt x="150" y="119"/>
                    <a:pt x="149" y="119"/>
                    <a:pt x="147" y="120"/>
                  </a:cubicBezTo>
                  <a:cubicBezTo>
                    <a:pt x="146" y="122"/>
                    <a:pt x="145" y="122"/>
                    <a:pt x="144" y="122"/>
                  </a:cubicBezTo>
                  <a:cubicBezTo>
                    <a:pt x="143" y="122"/>
                    <a:pt x="144" y="123"/>
                    <a:pt x="145" y="124"/>
                  </a:cubicBezTo>
                  <a:cubicBezTo>
                    <a:pt x="146" y="125"/>
                    <a:pt x="145" y="125"/>
                    <a:pt x="145" y="126"/>
                  </a:cubicBezTo>
                  <a:cubicBezTo>
                    <a:pt x="146" y="127"/>
                    <a:pt x="145" y="128"/>
                    <a:pt x="146" y="129"/>
                  </a:cubicBezTo>
                  <a:cubicBezTo>
                    <a:pt x="147" y="130"/>
                    <a:pt x="146" y="130"/>
                    <a:pt x="145" y="131"/>
                  </a:cubicBezTo>
                  <a:cubicBezTo>
                    <a:pt x="145" y="132"/>
                    <a:pt x="146" y="131"/>
                    <a:pt x="146" y="132"/>
                  </a:cubicBezTo>
                  <a:cubicBezTo>
                    <a:pt x="146" y="133"/>
                    <a:pt x="145" y="133"/>
                    <a:pt x="145" y="132"/>
                  </a:cubicBezTo>
                  <a:cubicBezTo>
                    <a:pt x="144" y="132"/>
                    <a:pt x="143" y="133"/>
                    <a:pt x="143" y="134"/>
                  </a:cubicBezTo>
                  <a:cubicBezTo>
                    <a:pt x="143" y="134"/>
                    <a:pt x="142" y="133"/>
                    <a:pt x="142" y="133"/>
                  </a:cubicBezTo>
                  <a:cubicBezTo>
                    <a:pt x="141" y="133"/>
                    <a:pt x="142" y="132"/>
                    <a:pt x="141" y="131"/>
                  </a:cubicBezTo>
                  <a:cubicBezTo>
                    <a:pt x="140" y="130"/>
                    <a:pt x="139" y="130"/>
                    <a:pt x="139" y="130"/>
                  </a:cubicBezTo>
                  <a:cubicBezTo>
                    <a:pt x="139" y="129"/>
                    <a:pt x="137" y="128"/>
                    <a:pt x="137" y="128"/>
                  </a:cubicBezTo>
                  <a:cubicBezTo>
                    <a:pt x="137" y="127"/>
                    <a:pt x="138" y="125"/>
                    <a:pt x="137" y="124"/>
                  </a:cubicBezTo>
                  <a:cubicBezTo>
                    <a:pt x="137" y="123"/>
                    <a:pt x="137" y="123"/>
                    <a:pt x="138" y="122"/>
                  </a:cubicBezTo>
                  <a:cubicBezTo>
                    <a:pt x="138" y="122"/>
                    <a:pt x="137" y="121"/>
                    <a:pt x="136" y="121"/>
                  </a:cubicBezTo>
                  <a:cubicBezTo>
                    <a:pt x="135" y="121"/>
                    <a:pt x="134" y="120"/>
                    <a:pt x="133" y="120"/>
                  </a:cubicBezTo>
                  <a:cubicBezTo>
                    <a:pt x="131" y="121"/>
                    <a:pt x="131" y="120"/>
                    <a:pt x="130" y="120"/>
                  </a:cubicBezTo>
                  <a:cubicBezTo>
                    <a:pt x="130" y="120"/>
                    <a:pt x="129" y="119"/>
                    <a:pt x="127" y="118"/>
                  </a:cubicBezTo>
                  <a:cubicBezTo>
                    <a:pt x="126" y="118"/>
                    <a:pt x="125" y="117"/>
                    <a:pt x="125" y="117"/>
                  </a:cubicBezTo>
                  <a:cubicBezTo>
                    <a:pt x="125" y="116"/>
                    <a:pt x="123" y="116"/>
                    <a:pt x="123" y="115"/>
                  </a:cubicBezTo>
                  <a:cubicBezTo>
                    <a:pt x="122" y="115"/>
                    <a:pt x="121" y="115"/>
                    <a:pt x="120" y="115"/>
                  </a:cubicBezTo>
                  <a:cubicBezTo>
                    <a:pt x="119" y="115"/>
                    <a:pt x="118" y="114"/>
                    <a:pt x="117" y="114"/>
                  </a:cubicBezTo>
                  <a:cubicBezTo>
                    <a:pt x="116" y="114"/>
                    <a:pt x="114" y="115"/>
                    <a:pt x="113" y="115"/>
                  </a:cubicBezTo>
                  <a:cubicBezTo>
                    <a:pt x="113" y="115"/>
                    <a:pt x="114" y="114"/>
                    <a:pt x="114" y="114"/>
                  </a:cubicBezTo>
                  <a:cubicBezTo>
                    <a:pt x="114" y="113"/>
                    <a:pt x="113" y="112"/>
                    <a:pt x="113" y="111"/>
                  </a:cubicBezTo>
                  <a:cubicBezTo>
                    <a:pt x="113" y="110"/>
                    <a:pt x="112" y="108"/>
                    <a:pt x="111" y="109"/>
                  </a:cubicBezTo>
                  <a:cubicBezTo>
                    <a:pt x="110" y="109"/>
                    <a:pt x="109" y="108"/>
                    <a:pt x="108" y="108"/>
                  </a:cubicBezTo>
                  <a:cubicBezTo>
                    <a:pt x="108" y="108"/>
                    <a:pt x="108" y="105"/>
                    <a:pt x="108" y="104"/>
                  </a:cubicBezTo>
                  <a:cubicBezTo>
                    <a:pt x="109" y="102"/>
                    <a:pt x="110" y="100"/>
                    <a:pt x="110" y="100"/>
                  </a:cubicBezTo>
                  <a:cubicBezTo>
                    <a:pt x="110" y="99"/>
                    <a:pt x="111" y="99"/>
                    <a:pt x="112" y="98"/>
                  </a:cubicBezTo>
                  <a:cubicBezTo>
                    <a:pt x="112" y="98"/>
                    <a:pt x="112" y="97"/>
                    <a:pt x="113" y="97"/>
                  </a:cubicBezTo>
                  <a:cubicBezTo>
                    <a:pt x="113" y="96"/>
                    <a:pt x="113" y="96"/>
                    <a:pt x="114" y="96"/>
                  </a:cubicBezTo>
                  <a:cubicBezTo>
                    <a:pt x="114" y="95"/>
                    <a:pt x="115" y="95"/>
                    <a:pt x="114" y="95"/>
                  </a:cubicBezTo>
                  <a:cubicBezTo>
                    <a:pt x="114" y="94"/>
                    <a:pt x="114" y="94"/>
                    <a:pt x="115" y="94"/>
                  </a:cubicBezTo>
                  <a:cubicBezTo>
                    <a:pt x="116" y="94"/>
                    <a:pt x="118" y="94"/>
                    <a:pt x="118" y="93"/>
                  </a:cubicBezTo>
                  <a:cubicBezTo>
                    <a:pt x="118" y="91"/>
                    <a:pt x="115" y="92"/>
                    <a:pt x="115" y="91"/>
                  </a:cubicBezTo>
                  <a:cubicBezTo>
                    <a:pt x="115" y="90"/>
                    <a:pt x="111" y="90"/>
                    <a:pt x="111" y="90"/>
                  </a:cubicBezTo>
                  <a:cubicBezTo>
                    <a:pt x="111" y="89"/>
                    <a:pt x="115" y="90"/>
                    <a:pt x="116" y="91"/>
                  </a:cubicBezTo>
                  <a:cubicBezTo>
                    <a:pt x="117" y="91"/>
                    <a:pt x="118" y="91"/>
                    <a:pt x="119" y="91"/>
                  </a:cubicBezTo>
                  <a:cubicBezTo>
                    <a:pt x="120" y="91"/>
                    <a:pt x="119" y="90"/>
                    <a:pt x="119" y="89"/>
                  </a:cubicBezTo>
                  <a:cubicBezTo>
                    <a:pt x="120" y="88"/>
                    <a:pt x="122" y="90"/>
                    <a:pt x="123" y="90"/>
                  </a:cubicBezTo>
                  <a:cubicBezTo>
                    <a:pt x="124" y="89"/>
                    <a:pt x="125" y="87"/>
                    <a:pt x="126" y="86"/>
                  </a:cubicBezTo>
                  <a:cubicBezTo>
                    <a:pt x="127" y="85"/>
                    <a:pt x="126" y="85"/>
                    <a:pt x="124" y="85"/>
                  </a:cubicBezTo>
                  <a:cubicBezTo>
                    <a:pt x="123" y="85"/>
                    <a:pt x="121" y="84"/>
                    <a:pt x="120" y="84"/>
                  </a:cubicBezTo>
                  <a:cubicBezTo>
                    <a:pt x="119" y="83"/>
                    <a:pt x="119" y="82"/>
                    <a:pt x="121" y="82"/>
                  </a:cubicBezTo>
                  <a:cubicBezTo>
                    <a:pt x="122" y="82"/>
                    <a:pt x="124" y="85"/>
                    <a:pt x="125" y="85"/>
                  </a:cubicBezTo>
                  <a:cubicBezTo>
                    <a:pt x="126" y="85"/>
                    <a:pt x="128" y="83"/>
                    <a:pt x="129" y="82"/>
                  </a:cubicBezTo>
                  <a:cubicBezTo>
                    <a:pt x="130" y="82"/>
                    <a:pt x="128" y="81"/>
                    <a:pt x="127" y="81"/>
                  </a:cubicBezTo>
                  <a:cubicBezTo>
                    <a:pt x="127" y="80"/>
                    <a:pt x="128" y="80"/>
                    <a:pt x="129" y="80"/>
                  </a:cubicBezTo>
                  <a:cubicBezTo>
                    <a:pt x="130" y="80"/>
                    <a:pt x="130" y="81"/>
                    <a:pt x="131" y="81"/>
                  </a:cubicBezTo>
                  <a:cubicBezTo>
                    <a:pt x="131" y="81"/>
                    <a:pt x="132" y="81"/>
                    <a:pt x="133" y="81"/>
                  </a:cubicBezTo>
                  <a:cubicBezTo>
                    <a:pt x="134" y="81"/>
                    <a:pt x="133" y="80"/>
                    <a:pt x="132" y="79"/>
                  </a:cubicBezTo>
                  <a:cubicBezTo>
                    <a:pt x="131" y="79"/>
                    <a:pt x="132" y="78"/>
                    <a:pt x="132" y="79"/>
                  </a:cubicBezTo>
                  <a:cubicBezTo>
                    <a:pt x="133" y="79"/>
                    <a:pt x="133" y="79"/>
                    <a:pt x="134" y="80"/>
                  </a:cubicBezTo>
                  <a:cubicBezTo>
                    <a:pt x="134" y="81"/>
                    <a:pt x="135" y="80"/>
                    <a:pt x="136" y="80"/>
                  </a:cubicBezTo>
                  <a:cubicBezTo>
                    <a:pt x="137" y="80"/>
                    <a:pt x="137" y="79"/>
                    <a:pt x="138" y="78"/>
                  </a:cubicBezTo>
                  <a:cubicBezTo>
                    <a:pt x="139" y="78"/>
                    <a:pt x="139" y="79"/>
                    <a:pt x="139" y="78"/>
                  </a:cubicBezTo>
                  <a:cubicBezTo>
                    <a:pt x="140" y="77"/>
                    <a:pt x="139" y="76"/>
                    <a:pt x="138" y="75"/>
                  </a:cubicBezTo>
                  <a:cubicBezTo>
                    <a:pt x="137" y="74"/>
                    <a:pt x="138" y="74"/>
                    <a:pt x="137" y="73"/>
                  </a:cubicBezTo>
                  <a:cubicBezTo>
                    <a:pt x="137" y="73"/>
                    <a:pt x="136" y="72"/>
                    <a:pt x="137" y="72"/>
                  </a:cubicBezTo>
                  <a:cubicBezTo>
                    <a:pt x="138" y="73"/>
                    <a:pt x="139" y="72"/>
                    <a:pt x="140" y="72"/>
                  </a:cubicBezTo>
                  <a:cubicBezTo>
                    <a:pt x="140" y="71"/>
                    <a:pt x="138" y="71"/>
                    <a:pt x="139" y="70"/>
                  </a:cubicBezTo>
                  <a:cubicBezTo>
                    <a:pt x="140" y="70"/>
                    <a:pt x="139" y="69"/>
                    <a:pt x="138" y="69"/>
                  </a:cubicBezTo>
                  <a:cubicBezTo>
                    <a:pt x="137" y="69"/>
                    <a:pt x="137" y="69"/>
                    <a:pt x="137" y="68"/>
                  </a:cubicBezTo>
                  <a:cubicBezTo>
                    <a:pt x="137" y="67"/>
                    <a:pt x="135" y="68"/>
                    <a:pt x="134" y="67"/>
                  </a:cubicBezTo>
                  <a:cubicBezTo>
                    <a:pt x="133" y="67"/>
                    <a:pt x="131" y="67"/>
                    <a:pt x="130" y="67"/>
                  </a:cubicBezTo>
                  <a:cubicBezTo>
                    <a:pt x="130" y="67"/>
                    <a:pt x="130" y="69"/>
                    <a:pt x="131" y="69"/>
                  </a:cubicBezTo>
                  <a:cubicBezTo>
                    <a:pt x="131" y="69"/>
                    <a:pt x="132" y="70"/>
                    <a:pt x="131" y="70"/>
                  </a:cubicBezTo>
                  <a:cubicBezTo>
                    <a:pt x="131" y="70"/>
                    <a:pt x="131" y="71"/>
                    <a:pt x="131" y="71"/>
                  </a:cubicBezTo>
                  <a:cubicBezTo>
                    <a:pt x="130" y="71"/>
                    <a:pt x="130" y="71"/>
                    <a:pt x="129" y="72"/>
                  </a:cubicBezTo>
                  <a:cubicBezTo>
                    <a:pt x="129" y="74"/>
                    <a:pt x="129" y="74"/>
                    <a:pt x="128" y="75"/>
                  </a:cubicBezTo>
                  <a:cubicBezTo>
                    <a:pt x="127" y="75"/>
                    <a:pt x="128" y="73"/>
                    <a:pt x="127" y="73"/>
                  </a:cubicBezTo>
                  <a:cubicBezTo>
                    <a:pt x="126" y="73"/>
                    <a:pt x="126" y="75"/>
                    <a:pt x="127" y="75"/>
                  </a:cubicBezTo>
                  <a:cubicBezTo>
                    <a:pt x="128" y="75"/>
                    <a:pt x="128" y="76"/>
                    <a:pt x="128" y="76"/>
                  </a:cubicBezTo>
                  <a:cubicBezTo>
                    <a:pt x="128" y="77"/>
                    <a:pt x="127" y="77"/>
                    <a:pt x="126" y="78"/>
                  </a:cubicBezTo>
                  <a:cubicBezTo>
                    <a:pt x="126" y="78"/>
                    <a:pt x="126" y="77"/>
                    <a:pt x="125" y="77"/>
                  </a:cubicBezTo>
                  <a:cubicBezTo>
                    <a:pt x="124" y="76"/>
                    <a:pt x="123" y="75"/>
                    <a:pt x="123" y="74"/>
                  </a:cubicBezTo>
                  <a:cubicBezTo>
                    <a:pt x="123" y="73"/>
                    <a:pt x="124" y="73"/>
                    <a:pt x="124" y="73"/>
                  </a:cubicBezTo>
                  <a:cubicBezTo>
                    <a:pt x="125" y="73"/>
                    <a:pt x="124" y="72"/>
                    <a:pt x="124" y="72"/>
                  </a:cubicBezTo>
                  <a:cubicBezTo>
                    <a:pt x="124" y="71"/>
                    <a:pt x="123" y="71"/>
                    <a:pt x="123" y="70"/>
                  </a:cubicBezTo>
                  <a:cubicBezTo>
                    <a:pt x="122" y="69"/>
                    <a:pt x="121" y="69"/>
                    <a:pt x="121" y="69"/>
                  </a:cubicBezTo>
                  <a:cubicBezTo>
                    <a:pt x="120" y="70"/>
                    <a:pt x="120" y="71"/>
                    <a:pt x="120" y="71"/>
                  </a:cubicBezTo>
                  <a:cubicBezTo>
                    <a:pt x="119" y="71"/>
                    <a:pt x="119" y="73"/>
                    <a:pt x="119" y="73"/>
                  </a:cubicBezTo>
                  <a:cubicBezTo>
                    <a:pt x="118" y="73"/>
                    <a:pt x="118" y="70"/>
                    <a:pt x="118" y="70"/>
                  </a:cubicBezTo>
                  <a:cubicBezTo>
                    <a:pt x="117" y="70"/>
                    <a:pt x="117" y="69"/>
                    <a:pt x="118" y="69"/>
                  </a:cubicBezTo>
                  <a:cubicBezTo>
                    <a:pt x="119" y="69"/>
                    <a:pt x="119" y="68"/>
                    <a:pt x="119" y="68"/>
                  </a:cubicBezTo>
                  <a:cubicBezTo>
                    <a:pt x="118" y="68"/>
                    <a:pt x="117" y="67"/>
                    <a:pt x="116" y="67"/>
                  </a:cubicBezTo>
                  <a:cubicBezTo>
                    <a:pt x="116" y="67"/>
                    <a:pt x="115" y="68"/>
                    <a:pt x="115" y="68"/>
                  </a:cubicBezTo>
                  <a:cubicBezTo>
                    <a:pt x="114" y="67"/>
                    <a:pt x="115" y="66"/>
                    <a:pt x="115" y="66"/>
                  </a:cubicBezTo>
                  <a:cubicBezTo>
                    <a:pt x="115" y="65"/>
                    <a:pt x="116" y="66"/>
                    <a:pt x="116" y="65"/>
                  </a:cubicBezTo>
                  <a:cubicBezTo>
                    <a:pt x="117" y="65"/>
                    <a:pt x="115" y="65"/>
                    <a:pt x="115" y="64"/>
                  </a:cubicBezTo>
                  <a:cubicBezTo>
                    <a:pt x="115" y="63"/>
                    <a:pt x="113" y="63"/>
                    <a:pt x="113" y="63"/>
                  </a:cubicBezTo>
                  <a:cubicBezTo>
                    <a:pt x="112" y="62"/>
                    <a:pt x="113" y="61"/>
                    <a:pt x="113" y="60"/>
                  </a:cubicBezTo>
                  <a:cubicBezTo>
                    <a:pt x="112" y="60"/>
                    <a:pt x="111" y="58"/>
                    <a:pt x="110" y="58"/>
                  </a:cubicBezTo>
                  <a:cubicBezTo>
                    <a:pt x="109" y="59"/>
                    <a:pt x="109" y="57"/>
                    <a:pt x="109" y="57"/>
                  </a:cubicBezTo>
                  <a:cubicBezTo>
                    <a:pt x="110" y="57"/>
                    <a:pt x="110" y="57"/>
                    <a:pt x="111" y="56"/>
                  </a:cubicBezTo>
                  <a:cubicBezTo>
                    <a:pt x="112" y="55"/>
                    <a:pt x="112" y="55"/>
                    <a:pt x="111" y="55"/>
                  </a:cubicBezTo>
                  <a:cubicBezTo>
                    <a:pt x="111" y="54"/>
                    <a:pt x="110" y="54"/>
                    <a:pt x="111" y="54"/>
                  </a:cubicBezTo>
                  <a:cubicBezTo>
                    <a:pt x="112" y="54"/>
                    <a:pt x="114" y="55"/>
                    <a:pt x="115" y="54"/>
                  </a:cubicBezTo>
                  <a:cubicBezTo>
                    <a:pt x="116" y="54"/>
                    <a:pt x="118" y="51"/>
                    <a:pt x="118" y="50"/>
                  </a:cubicBezTo>
                  <a:cubicBezTo>
                    <a:pt x="119" y="49"/>
                    <a:pt x="118" y="48"/>
                    <a:pt x="116" y="49"/>
                  </a:cubicBezTo>
                  <a:cubicBezTo>
                    <a:pt x="114" y="49"/>
                    <a:pt x="114" y="48"/>
                    <a:pt x="112" y="48"/>
                  </a:cubicBezTo>
                  <a:cubicBezTo>
                    <a:pt x="111" y="48"/>
                    <a:pt x="108" y="48"/>
                    <a:pt x="107" y="49"/>
                  </a:cubicBezTo>
                  <a:cubicBezTo>
                    <a:pt x="107" y="49"/>
                    <a:pt x="108" y="49"/>
                    <a:pt x="108" y="50"/>
                  </a:cubicBezTo>
                  <a:cubicBezTo>
                    <a:pt x="108" y="50"/>
                    <a:pt x="107" y="50"/>
                    <a:pt x="106" y="50"/>
                  </a:cubicBezTo>
                  <a:cubicBezTo>
                    <a:pt x="106" y="50"/>
                    <a:pt x="106" y="51"/>
                    <a:pt x="106" y="52"/>
                  </a:cubicBezTo>
                  <a:cubicBezTo>
                    <a:pt x="106" y="54"/>
                    <a:pt x="107" y="54"/>
                    <a:pt x="107" y="55"/>
                  </a:cubicBezTo>
                  <a:cubicBezTo>
                    <a:pt x="108" y="56"/>
                    <a:pt x="108" y="57"/>
                    <a:pt x="108" y="58"/>
                  </a:cubicBezTo>
                  <a:cubicBezTo>
                    <a:pt x="108" y="59"/>
                    <a:pt x="107" y="59"/>
                    <a:pt x="106" y="59"/>
                  </a:cubicBezTo>
                  <a:cubicBezTo>
                    <a:pt x="106" y="59"/>
                    <a:pt x="107" y="60"/>
                    <a:pt x="107" y="60"/>
                  </a:cubicBezTo>
                  <a:cubicBezTo>
                    <a:pt x="107" y="61"/>
                    <a:pt x="106" y="60"/>
                    <a:pt x="105" y="60"/>
                  </a:cubicBezTo>
                  <a:cubicBezTo>
                    <a:pt x="104" y="60"/>
                    <a:pt x="104" y="62"/>
                    <a:pt x="105" y="63"/>
                  </a:cubicBezTo>
                  <a:cubicBezTo>
                    <a:pt x="105" y="63"/>
                    <a:pt x="105" y="63"/>
                    <a:pt x="105" y="64"/>
                  </a:cubicBezTo>
                  <a:cubicBezTo>
                    <a:pt x="104" y="65"/>
                    <a:pt x="104" y="66"/>
                    <a:pt x="105" y="67"/>
                  </a:cubicBezTo>
                  <a:cubicBezTo>
                    <a:pt x="106" y="67"/>
                    <a:pt x="109" y="67"/>
                    <a:pt x="110" y="68"/>
                  </a:cubicBezTo>
                  <a:cubicBezTo>
                    <a:pt x="111" y="69"/>
                    <a:pt x="109" y="68"/>
                    <a:pt x="110" y="69"/>
                  </a:cubicBezTo>
                  <a:cubicBezTo>
                    <a:pt x="110" y="70"/>
                    <a:pt x="109" y="71"/>
                    <a:pt x="109" y="71"/>
                  </a:cubicBezTo>
                  <a:cubicBezTo>
                    <a:pt x="109" y="72"/>
                    <a:pt x="110" y="72"/>
                    <a:pt x="110" y="70"/>
                  </a:cubicBezTo>
                  <a:cubicBezTo>
                    <a:pt x="111" y="69"/>
                    <a:pt x="111" y="71"/>
                    <a:pt x="111" y="72"/>
                  </a:cubicBezTo>
                  <a:cubicBezTo>
                    <a:pt x="111" y="73"/>
                    <a:pt x="110" y="72"/>
                    <a:pt x="110" y="73"/>
                  </a:cubicBezTo>
                  <a:cubicBezTo>
                    <a:pt x="109" y="74"/>
                    <a:pt x="108" y="74"/>
                    <a:pt x="107" y="74"/>
                  </a:cubicBezTo>
                  <a:cubicBezTo>
                    <a:pt x="106" y="74"/>
                    <a:pt x="107" y="75"/>
                    <a:pt x="107" y="76"/>
                  </a:cubicBezTo>
                  <a:cubicBezTo>
                    <a:pt x="108" y="77"/>
                    <a:pt x="107" y="77"/>
                    <a:pt x="106" y="77"/>
                  </a:cubicBezTo>
                  <a:cubicBezTo>
                    <a:pt x="105" y="77"/>
                    <a:pt x="104" y="76"/>
                    <a:pt x="105" y="75"/>
                  </a:cubicBezTo>
                  <a:cubicBezTo>
                    <a:pt x="105" y="74"/>
                    <a:pt x="106" y="73"/>
                    <a:pt x="105" y="73"/>
                  </a:cubicBezTo>
                  <a:cubicBezTo>
                    <a:pt x="104" y="74"/>
                    <a:pt x="103" y="73"/>
                    <a:pt x="102" y="73"/>
                  </a:cubicBezTo>
                  <a:cubicBezTo>
                    <a:pt x="102" y="72"/>
                    <a:pt x="103" y="72"/>
                    <a:pt x="104" y="72"/>
                  </a:cubicBezTo>
                  <a:cubicBezTo>
                    <a:pt x="106" y="73"/>
                    <a:pt x="104" y="71"/>
                    <a:pt x="105" y="71"/>
                  </a:cubicBezTo>
                  <a:cubicBezTo>
                    <a:pt x="106" y="71"/>
                    <a:pt x="107" y="72"/>
                    <a:pt x="108" y="71"/>
                  </a:cubicBezTo>
                  <a:cubicBezTo>
                    <a:pt x="109" y="70"/>
                    <a:pt x="108" y="69"/>
                    <a:pt x="107" y="69"/>
                  </a:cubicBezTo>
                  <a:cubicBezTo>
                    <a:pt x="106" y="69"/>
                    <a:pt x="105" y="70"/>
                    <a:pt x="105" y="69"/>
                  </a:cubicBezTo>
                  <a:cubicBezTo>
                    <a:pt x="105" y="68"/>
                    <a:pt x="106" y="69"/>
                    <a:pt x="107" y="69"/>
                  </a:cubicBezTo>
                  <a:cubicBezTo>
                    <a:pt x="108" y="69"/>
                    <a:pt x="106" y="68"/>
                    <a:pt x="105" y="68"/>
                  </a:cubicBezTo>
                  <a:cubicBezTo>
                    <a:pt x="104" y="68"/>
                    <a:pt x="104" y="68"/>
                    <a:pt x="103" y="67"/>
                  </a:cubicBezTo>
                  <a:cubicBezTo>
                    <a:pt x="102" y="66"/>
                    <a:pt x="101" y="66"/>
                    <a:pt x="100" y="68"/>
                  </a:cubicBezTo>
                  <a:cubicBezTo>
                    <a:pt x="100" y="70"/>
                    <a:pt x="98" y="69"/>
                    <a:pt x="98" y="70"/>
                  </a:cubicBezTo>
                  <a:cubicBezTo>
                    <a:pt x="97" y="70"/>
                    <a:pt x="98" y="71"/>
                    <a:pt x="100" y="71"/>
                  </a:cubicBezTo>
                  <a:cubicBezTo>
                    <a:pt x="101" y="71"/>
                    <a:pt x="102" y="72"/>
                    <a:pt x="102" y="72"/>
                  </a:cubicBezTo>
                  <a:cubicBezTo>
                    <a:pt x="101" y="72"/>
                    <a:pt x="101" y="73"/>
                    <a:pt x="101" y="73"/>
                  </a:cubicBezTo>
                  <a:cubicBezTo>
                    <a:pt x="100" y="72"/>
                    <a:pt x="99" y="73"/>
                    <a:pt x="100" y="73"/>
                  </a:cubicBezTo>
                  <a:cubicBezTo>
                    <a:pt x="100" y="74"/>
                    <a:pt x="99" y="74"/>
                    <a:pt x="99" y="75"/>
                  </a:cubicBezTo>
                  <a:cubicBezTo>
                    <a:pt x="100" y="75"/>
                    <a:pt x="98" y="75"/>
                    <a:pt x="97" y="75"/>
                  </a:cubicBezTo>
                  <a:cubicBezTo>
                    <a:pt x="96" y="75"/>
                    <a:pt x="94" y="75"/>
                    <a:pt x="93" y="75"/>
                  </a:cubicBezTo>
                  <a:cubicBezTo>
                    <a:pt x="91" y="76"/>
                    <a:pt x="90" y="75"/>
                    <a:pt x="89" y="74"/>
                  </a:cubicBezTo>
                  <a:cubicBezTo>
                    <a:pt x="88" y="74"/>
                    <a:pt x="88" y="74"/>
                    <a:pt x="87" y="74"/>
                  </a:cubicBezTo>
                  <a:cubicBezTo>
                    <a:pt x="86" y="74"/>
                    <a:pt x="86" y="73"/>
                    <a:pt x="85" y="73"/>
                  </a:cubicBezTo>
                  <a:cubicBezTo>
                    <a:pt x="83" y="73"/>
                    <a:pt x="84" y="72"/>
                    <a:pt x="83" y="71"/>
                  </a:cubicBezTo>
                  <a:cubicBezTo>
                    <a:pt x="83" y="70"/>
                    <a:pt x="81" y="71"/>
                    <a:pt x="80" y="71"/>
                  </a:cubicBezTo>
                  <a:cubicBezTo>
                    <a:pt x="79" y="72"/>
                    <a:pt x="77" y="72"/>
                    <a:pt x="76" y="73"/>
                  </a:cubicBezTo>
                  <a:cubicBezTo>
                    <a:pt x="76" y="74"/>
                    <a:pt x="77" y="74"/>
                    <a:pt x="77" y="74"/>
                  </a:cubicBezTo>
                  <a:cubicBezTo>
                    <a:pt x="78" y="74"/>
                    <a:pt x="78" y="73"/>
                    <a:pt x="79" y="73"/>
                  </a:cubicBezTo>
                  <a:cubicBezTo>
                    <a:pt x="81" y="73"/>
                    <a:pt x="82" y="71"/>
                    <a:pt x="82" y="72"/>
                  </a:cubicBezTo>
                  <a:cubicBezTo>
                    <a:pt x="83" y="73"/>
                    <a:pt x="80" y="74"/>
                    <a:pt x="79" y="74"/>
                  </a:cubicBezTo>
                  <a:cubicBezTo>
                    <a:pt x="77" y="74"/>
                    <a:pt x="78" y="75"/>
                    <a:pt x="79" y="77"/>
                  </a:cubicBezTo>
                  <a:cubicBezTo>
                    <a:pt x="80" y="79"/>
                    <a:pt x="78" y="78"/>
                    <a:pt x="78" y="79"/>
                  </a:cubicBezTo>
                  <a:cubicBezTo>
                    <a:pt x="78" y="80"/>
                    <a:pt x="76" y="79"/>
                    <a:pt x="77" y="78"/>
                  </a:cubicBezTo>
                  <a:cubicBezTo>
                    <a:pt x="78" y="78"/>
                    <a:pt x="77" y="77"/>
                    <a:pt x="77" y="76"/>
                  </a:cubicBezTo>
                  <a:cubicBezTo>
                    <a:pt x="76" y="76"/>
                    <a:pt x="75" y="76"/>
                    <a:pt x="75" y="76"/>
                  </a:cubicBezTo>
                  <a:cubicBezTo>
                    <a:pt x="76" y="75"/>
                    <a:pt x="75" y="76"/>
                    <a:pt x="74" y="75"/>
                  </a:cubicBezTo>
                  <a:cubicBezTo>
                    <a:pt x="73" y="75"/>
                    <a:pt x="73" y="74"/>
                    <a:pt x="72" y="75"/>
                  </a:cubicBezTo>
                  <a:cubicBezTo>
                    <a:pt x="71" y="75"/>
                    <a:pt x="70" y="75"/>
                    <a:pt x="68" y="75"/>
                  </a:cubicBezTo>
                  <a:cubicBezTo>
                    <a:pt x="65" y="76"/>
                    <a:pt x="61" y="76"/>
                    <a:pt x="61" y="75"/>
                  </a:cubicBezTo>
                  <a:cubicBezTo>
                    <a:pt x="60" y="74"/>
                    <a:pt x="63" y="73"/>
                    <a:pt x="63" y="73"/>
                  </a:cubicBezTo>
                  <a:cubicBezTo>
                    <a:pt x="64" y="73"/>
                    <a:pt x="64" y="72"/>
                    <a:pt x="62" y="71"/>
                  </a:cubicBezTo>
                  <a:cubicBezTo>
                    <a:pt x="61" y="71"/>
                    <a:pt x="59" y="70"/>
                    <a:pt x="59" y="71"/>
                  </a:cubicBezTo>
                  <a:cubicBezTo>
                    <a:pt x="59" y="71"/>
                    <a:pt x="57" y="71"/>
                    <a:pt x="55" y="70"/>
                  </a:cubicBezTo>
                  <a:cubicBezTo>
                    <a:pt x="53" y="70"/>
                    <a:pt x="53" y="69"/>
                    <a:pt x="52" y="69"/>
                  </a:cubicBezTo>
                  <a:cubicBezTo>
                    <a:pt x="51" y="69"/>
                    <a:pt x="49" y="69"/>
                    <a:pt x="47" y="68"/>
                  </a:cubicBezTo>
                  <a:cubicBezTo>
                    <a:pt x="46" y="66"/>
                    <a:pt x="43" y="67"/>
                    <a:pt x="42" y="68"/>
                  </a:cubicBezTo>
                  <a:cubicBezTo>
                    <a:pt x="42" y="69"/>
                    <a:pt x="41" y="69"/>
                    <a:pt x="39" y="69"/>
                  </a:cubicBezTo>
                  <a:cubicBezTo>
                    <a:pt x="38" y="69"/>
                    <a:pt x="40" y="67"/>
                    <a:pt x="40" y="67"/>
                  </a:cubicBezTo>
                  <a:cubicBezTo>
                    <a:pt x="39" y="67"/>
                    <a:pt x="40" y="66"/>
                    <a:pt x="39" y="65"/>
                  </a:cubicBezTo>
                  <a:cubicBezTo>
                    <a:pt x="38" y="65"/>
                    <a:pt x="37" y="69"/>
                    <a:pt x="36" y="69"/>
                  </a:cubicBezTo>
                  <a:cubicBezTo>
                    <a:pt x="34" y="69"/>
                    <a:pt x="33" y="65"/>
                    <a:pt x="32" y="64"/>
                  </a:cubicBezTo>
                  <a:cubicBezTo>
                    <a:pt x="31" y="63"/>
                    <a:pt x="30" y="63"/>
                    <a:pt x="31" y="65"/>
                  </a:cubicBezTo>
                  <a:cubicBezTo>
                    <a:pt x="32" y="66"/>
                    <a:pt x="30" y="65"/>
                    <a:pt x="30" y="66"/>
                  </a:cubicBezTo>
                  <a:cubicBezTo>
                    <a:pt x="30" y="67"/>
                    <a:pt x="28" y="68"/>
                    <a:pt x="28" y="67"/>
                  </a:cubicBezTo>
                  <a:cubicBezTo>
                    <a:pt x="28" y="67"/>
                    <a:pt x="27" y="66"/>
                    <a:pt x="26" y="68"/>
                  </a:cubicBezTo>
                  <a:cubicBezTo>
                    <a:pt x="25" y="69"/>
                    <a:pt x="24" y="69"/>
                    <a:pt x="24" y="68"/>
                  </a:cubicBezTo>
                  <a:cubicBezTo>
                    <a:pt x="24" y="68"/>
                    <a:pt x="20" y="70"/>
                    <a:pt x="20" y="70"/>
                  </a:cubicBezTo>
                  <a:cubicBezTo>
                    <a:pt x="20" y="71"/>
                    <a:pt x="20" y="72"/>
                    <a:pt x="19" y="71"/>
                  </a:cubicBezTo>
                  <a:cubicBezTo>
                    <a:pt x="18" y="71"/>
                    <a:pt x="18" y="71"/>
                    <a:pt x="19" y="70"/>
                  </a:cubicBezTo>
                  <a:cubicBezTo>
                    <a:pt x="20" y="70"/>
                    <a:pt x="22" y="68"/>
                    <a:pt x="24" y="68"/>
                  </a:cubicBezTo>
                  <a:cubicBezTo>
                    <a:pt x="25" y="67"/>
                    <a:pt x="27" y="66"/>
                    <a:pt x="27" y="66"/>
                  </a:cubicBezTo>
                  <a:cubicBezTo>
                    <a:pt x="27" y="65"/>
                    <a:pt x="26" y="66"/>
                    <a:pt x="25" y="66"/>
                  </a:cubicBezTo>
                  <a:cubicBezTo>
                    <a:pt x="24" y="65"/>
                    <a:pt x="23" y="66"/>
                    <a:pt x="22" y="67"/>
                  </a:cubicBezTo>
                  <a:cubicBezTo>
                    <a:pt x="20" y="68"/>
                    <a:pt x="19" y="67"/>
                    <a:pt x="19" y="68"/>
                  </a:cubicBezTo>
                  <a:cubicBezTo>
                    <a:pt x="19" y="69"/>
                    <a:pt x="18" y="68"/>
                    <a:pt x="17" y="69"/>
                  </a:cubicBezTo>
                  <a:cubicBezTo>
                    <a:pt x="17" y="69"/>
                    <a:pt x="16" y="69"/>
                    <a:pt x="17" y="68"/>
                  </a:cubicBezTo>
                  <a:cubicBezTo>
                    <a:pt x="17" y="68"/>
                    <a:pt x="16" y="67"/>
                    <a:pt x="16" y="68"/>
                  </a:cubicBezTo>
                  <a:cubicBezTo>
                    <a:pt x="16" y="68"/>
                    <a:pt x="15" y="69"/>
                    <a:pt x="14" y="69"/>
                  </a:cubicBezTo>
                  <a:cubicBezTo>
                    <a:pt x="13" y="69"/>
                    <a:pt x="12" y="69"/>
                    <a:pt x="12" y="70"/>
                  </a:cubicBezTo>
                  <a:cubicBezTo>
                    <a:pt x="13" y="71"/>
                    <a:pt x="14" y="71"/>
                    <a:pt x="13" y="71"/>
                  </a:cubicBezTo>
                  <a:cubicBezTo>
                    <a:pt x="13" y="72"/>
                    <a:pt x="12" y="70"/>
                    <a:pt x="10" y="71"/>
                  </a:cubicBezTo>
                  <a:cubicBezTo>
                    <a:pt x="8" y="71"/>
                    <a:pt x="4" y="69"/>
                    <a:pt x="4" y="68"/>
                  </a:cubicBezTo>
                  <a:cubicBezTo>
                    <a:pt x="4" y="68"/>
                    <a:pt x="2" y="68"/>
                    <a:pt x="0" y="68"/>
                  </a:cubicBezTo>
                  <a:cubicBezTo>
                    <a:pt x="0" y="103"/>
                    <a:pt x="0" y="103"/>
                    <a:pt x="0" y="103"/>
                  </a:cubicBezTo>
                  <a:cubicBezTo>
                    <a:pt x="0" y="103"/>
                    <a:pt x="1" y="104"/>
                    <a:pt x="1" y="104"/>
                  </a:cubicBezTo>
                  <a:cubicBezTo>
                    <a:pt x="2" y="103"/>
                    <a:pt x="2" y="104"/>
                    <a:pt x="4" y="103"/>
                  </a:cubicBezTo>
                  <a:cubicBezTo>
                    <a:pt x="5" y="103"/>
                    <a:pt x="5" y="104"/>
                    <a:pt x="5" y="104"/>
                  </a:cubicBezTo>
                  <a:cubicBezTo>
                    <a:pt x="5" y="105"/>
                    <a:pt x="7" y="106"/>
                    <a:pt x="7" y="107"/>
                  </a:cubicBezTo>
                  <a:cubicBezTo>
                    <a:pt x="8" y="108"/>
                    <a:pt x="8" y="108"/>
                    <a:pt x="9" y="108"/>
                  </a:cubicBezTo>
                  <a:cubicBezTo>
                    <a:pt x="10" y="107"/>
                    <a:pt x="11" y="107"/>
                    <a:pt x="11" y="106"/>
                  </a:cubicBezTo>
                  <a:cubicBezTo>
                    <a:pt x="11" y="105"/>
                    <a:pt x="15" y="105"/>
                    <a:pt x="15" y="106"/>
                  </a:cubicBezTo>
                  <a:cubicBezTo>
                    <a:pt x="15" y="107"/>
                    <a:pt x="18" y="109"/>
                    <a:pt x="20" y="112"/>
                  </a:cubicBezTo>
                  <a:cubicBezTo>
                    <a:pt x="21" y="115"/>
                    <a:pt x="21" y="116"/>
                    <a:pt x="24" y="117"/>
                  </a:cubicBezTo>
                  <a:cubicBezTo>
                    <a:pt x="26" y="118"/>
                    <a:pt x="26" y="118"/>
                    <a:pt x="26" y="119"/>
                  </a:cubicBezTo>
                  <a:cubicBezTo>
                    <a:pt x="26" y="120"/>
                    <a:pt x="27" y="121"/>
                    <a:pt x="26" y="121"/>
                  </a:cubicBezTo>
                  <a:cubicBezTo>
                    <a:pt x="26" y="122"/>
                    <a:pt x="25" y="122"/>
                    <a:pt x="25" y="123"/>
                  </a:cubicBezTo>
                  <a:cubicBezTo>
                    <a:pt x="25" y="123"/>
                    <a:pt x="25" y="123"/>
                    <a:pt x="26" y="124"/>
                  </a:cubicBezTo>
                  <a:cubicBezTo>
                    <a:pt x="26" y="124"/>
                    <a:pt x="25" y="124"/>
                    <a:pt x="25" y="125"/>
                  </a:cubicBezTo>
                  <a:cubicBezTo>
                    <a:pt x="26" y="125"/>
                    <a:pt x="25" y="126"/>
                    <a:pt x="26" y="126"/>
                  </a:cubicBezTo>
                  <a:cubicBezTo>
                    <a:pt x="26" y="127"/>
                    <a:pt x="27" y="127"/>
                    <a:pt x="28" y="126"/>
                  </a:cubicBezTo>
                  <a:cubicBezTo>
                    <a:pt x="28" y="126"/>
                    <a:pt x="29" y="127"/>
                    <a:pt x="28" y="128"/>
                  </a:cubicBezTo>
                  <a:cubicBezTo>
                    <a:pt x="28" y="129"/>
                    <a:pt x="29" y="129"/>
                    <a:pt x="29" y="129"/>
                  </a:cubicBezTo>
                  <a:cubicBezTo>
                    <a:pt x="29" y="128"/>
                    <a:pt x="30" y="129"/>
                    <a:pt x="31" y="130"/>
                  </a:cubicBezTo>
                  <a:cubicBezTo>
                    <a:pt x="31" y="130"/>
                    <a:pt x="32" y="131"/>
                    <a:pt x="31" y="131"/>
                  </a:cubicBezTo>
                  <a:cubicBezTo>
                    <a:pt x="30" y="131"/>
                    <a:pt x="30" y="132"/>
                    <a:pt x="31" y="132"/>
                  </a:cubicBezTo>
                  <a:cubicBezTo>
                    <a:pt x="32" y="132"/>
                    <a:pt x="31" y="133"/>
                    <a:pt x="31" y="133"/>
                  </a:cubicBezTo>
                  <a:cubicBezTo>
                    <a:pt x="31" y="134"/>
                    <a:pt x="33" y="134"/>
                    <a:pt x="34" y="134"/>
                  </a:cubicBezTo>
                  <a:cubicBezTo>
                    <a:pt x="35" y="134"/>
                    <a:pt x="35" y="135"/>
                    <a:pt x="36" y="135"/>
                  </a:cubicBezTo>
                  <a:cubicBezTo>
                    <a:pt x="36" y="136"/>
                    <a:pt x="37" y="136"/>
                    <a:pt x="38" y="136"/>
                  </a:cubicBezTo>
                  <a:cubicBezTo>
                    <a:pt x="38" y="136"/>
                    <a:pt x="38" y="137"/>
                    <a:pt x="38" y="137"/>
                  </a:cubicBezTo>
                  <a:cubicBezTo>
                    <a:pt x="39" y="138"/>
                    <a:pt x="40" y="138"/>
                    <a:pt x="40" y="138"/>
                  </a:cubicBezTo>
                  <a:cubicBezTo>
                    <a:pt x="41" y="137"/>
                    <a:pt x="41" y="138"/>
                    <a:pt x="42" y="138"/>
                  </a:cubicBezTo>
                  <a:cubicBezTo>
                    <a:pt x="43" y="138"/>
                    <a:pt x="43" y="139"/>
                    <a:pt x="43" y="140"/>
                  </a:cubicBezTo>
                  <a:cubicBezTo>
                    <a:pt x="107" y="140"/>
                    <a:pt x="107" y="140"/>
                    <a:pt x="107" y="140"/>
                  </a:cubicBezTo>
                  <a:cubicBezTo>
                    <a:pt x="107" y="140"/>
                    <a:pt x="107" y="138"/>
                    <a:pt x="108" y="139"/>
                  </a:cubicBezTo>
                  <a:cubicBezTo>
                    <a:pt x="109" y="140"/>
                    <a:pt x="108" y="140"/>
                    <a:pt x="109" y="141"/>
                  </a:cubicBezTo>
                  <a:cubicBezTo>
                    <a:pt x="110" y="141"/>
                    <a:pt x="111" y="142"/>
                    <a:pt x="111" y="141"/>
                  </a:cubicBezTo>
                  <a:cubicBezTo>
                    <a:pt x="112" y="141"/>
                    <a:pt x="112" y="141"/>
                    <a:pt x="113" y="142"/>
                  </a:cubicBezTo>
                  <a:cubicBezTo>
                    <a:pt x="114" y="142"/>
                    <a:pt x="115" y="142"/>
                    <a:pt x="115" y="142"/>
                  </a:cubicBezTo>
                  <a:cubicBezTo>
                    <a:pt x="116" y="143"/>
                    <a:pt x="117" y="143"/>
                    <a:pt x="117" y="143"/>
                  </a:cubicBezTo>
                  <a:cubicBezTo>
                    <a:pt x="118" y="142"/>
                    <a:pt x="120" y="143"/>
                    <a:pt x="121" y="143"/>
                  </a:cubicBezTo>
                  <a:cubicBezTo>
                    <a:pt x="122" y="142"/>
                    <a:pt x="123" y="140"/>
                    <a:pt x="124" y="140"/>
                  </a:cubicBezTo>
                  <a:cubicBezTo>
                    <a:pt x="125" y="140"/>
                    <a:pt x="128" y="141"/>
                    <a:pt x="129" y="142"/>
                  </a:cubicBezTo>
                  <a:cubicBezTo>
                    <a:pt x="129" y="144"/>
                    <a:pt x="131" y="142"/>
                    <a:pt x="131" y="144"/>
                  </a:cubicBezTo>
                  <a:cubicBezTo>
                    <a:pt x="131" y="145"/>
                    <a:pt x="133" y="147"/>
                    <a:pt x="132" y="147"/>
                  </a:cubicBezTo>
                  <a:cubicBezTo>
                    <a:pt x="133" y="148"/>
                    <a:pt x="133" y="148"/>
                    <a:pt x="134" y="148"/>
                  </a:cubicBezTo>
                  <a:cubicBezTo>
                    <a:pt x="134" y="148"/>
                    <a:pt x="136" y="148"/>
                    <a:pt x="137" y="149"/>
                  </a:cubicBezTo>
                  <a:cubicBezTo>
                    <a:pt x="139" y="149"/>
                    <a:pt x="141" y="148"/>
                    <a:pt x="142" y="150"/>
                  </a:cubicBezTo>
                  <a:cubicBezTo>
                    <a:pt x="142" y="152"/>
                    <a:pt x="144" y="153"/>
                    <a:pt x="142" y="153"/>
                  </a:cubicBezTo>
                  <a:cubicBezTo>
                    <a:pt x="141" y="153"/>
                    <a:pt x="139" y="151"/>
                    <a:pt x="139" y="152"/>
                  </a:cubicBezTo>
                  <a:cubicBezTo>
                    <a:pt x="139" y="153"/>
                    <a:pt x="139" y="153"/>
                    <a:pt x="139" y="154"/>
                  </a:cubicBezTo>
                  <a:cubicBezTo>
                    <a:pt x="139" y="156"/>
                    <a:pt x="138" y="158"/>
                    <a:pt x="137" y="158"/>
                  </a:cubicBezTo>
                  <a:cubicBezTo>
                    <a:pt x="137" y="158"/>
                    <a:pt x="137" y="158"/>
                    <a:pt x="137" y="158"/>
                  </a:cubicBezTo>
                  <a:cubicBezTo>
                    <a:pt x="137" y="159"/>
                    <a:pt x="137" y="159"/>
                    <a:pt x="137" y="160"/>
                  </a:cubicBezTo>
                  <a:cubicBezTo>
                    <a:pt x="138" y="159"/>
                    <a:pt x="139" y="158"/>
                    <a:pt x="140" y="158"/>
                  </a:cubicBezTo>
                  <a:cubicBezTo>
                    <a:pt x="142" y="158"/>
                    <a:pt x="142" y="159"/>
                    <a:pt x="143" y="159"/>
                  </a:cubicBezTo>
                  <a:cubicBezTo>
                    <a:pt x="144" y="158"/>
                    <a:pt x="144" y="158"/>
                    <a:pt x="145" y="158"/>
                  </a:cubicBezTo>
                  <a:cubicBezTo>
                    <a:pt x="145" y="158"/>
                    <a:pt x="145" y="158"/>
                    <a:pt x="145" y="158"/>
                  </a:cubicBezTo>
                  <a:cubicBezTo>
                    <a:pt x="145" y="158"/>
                    <a:pt x="145" y="158"/>
                    <a:pt x="145" y="158"/>
                  </a:cubicBezTo>
                  <a:cubicBezTo>
                    <a:pt x="145" y="157"/>
                    <a:pt x="145" y="157"/>
                    <a:pt x="145" y="157"/>
                  </a:cubicBezTo>
                  <a:cubicBezTo>
                    <a:pt x="144" y="157"/>
                    <a:pt x="144" y="157"/>
                    <a:pt x="143" y="156"/>
                  </a:cubicBezTo>
                  <a:cubicBezTo>
                    <a:pt x="143" y="155"/>
                    <a:pt x="147" y="154"/>
                    <a:pt x="148" y="154"/>
                  </a:cubicBezTo>
                  <a:cubicBezTo>
                    <a:pt x="150" y="155"/>
                    <a:pt x="151" y="154"/>
                    <a:pt x="151" y="154"/>
                  </a:cubicBezTo>
                  <a:cubicBezTo>
                    <a:pt x="152" y="153"/>
                    <a:pt x="154" y="152"/>
                    <a:pt x="155" y="152"/>
                  </a:cubicBezTo>
                  <a:cubicBezTo>
                    <a:pt x="155" y="152"/>
                    <a:pt x="163" y="152"/>
                    <a:pt x="163" y="152"/>
                  </a:cubicBezTo>
                  <a:cubicBezTo>
                    <a:pt x="163" y="152"/>
                    <a:pt x="165" y="150"/>
                    <a:pt x="165" y="149"/>
                  </a:cubicBezTo>
                  <a:cubicBezTo>
                    <a:pt x="166" y="147"/>
                    <a:pt x="167" y="144"/>
                    <a:pt x="168" y="145"/>
                  </a:cubicBezTo>
                  <a:cubicBezTo>
                    <a:pt x="169" y="145"/>
                    <a:pt x="171" y="145"/>
                    <a:pt x="171" y="146"/>
                  </a:cubicBezTo>
                  <a:cubicBezTo>
                    <a:pt x="172" y="146"/>
                    <a:pt x="171" y="149"/>
                    <a:pt x="173" y="152"/>
                  </a:cubicBezTo>
                  <a:cubicBezTo>
                    <a:pt x="174" y="151"/>
                    <a:pt x="175" y="151"/>
                    <a:pt x="176" y="151"/>
                  </a:cubicBezTo>
                  <a:cubicBezTo>
                    <a:pt x="177" y="151"/>
                    <a:pt x="178" y="150"/>
                    <a:pt x="179" y="149"/>
                  </a:cubicBezTo>
                  <a:cubicBezTo>
                    <a:pt x="179" y="148"/>
                    <a:pt x="180" y="150"/>
                    <a:pt x="179" y="150"/>
                  </a:cubicBezTo>
                  <a:cubicBezTo>
                    <a:pt x="178" y="150"/>
                    <a:pt x="179" y="151"/>
                    <a:pt x="181" y="151"/>
                  </a:cubicBezTo>
                  <a:cubicBezTo>
                    <a:pt x="182" y="151"/>
                    <a:pt x="180" y="151"/>
                    <a:pt x="179" y="151"/>
                  </a:cubicBezTo>
                  <a:cubicBezTo>
                    <a:pt x="178" y="151"/>
                    <a:pt x="178" y="151"/>
                    <a:pt x="176" y="153"/>
                  </a:cubicBezTo>
                  <a:cubicBezTo>
                    <a:pt x="175" y="154"/>
                    <a:pt x="175" y="155"/>
                    <a:pt x="176" y="155"/>
                  </a:cubicBezTo>
                  <a:cubicBezTo>
                    <a:pt x="177" y="156"/>
                    <a:pt x="178" y="156"/>
                    <a:pt x="179" y="155"/>
                  </a:cubicBezTo>
                  <a:cubicBezTo>
                    <a:pt x="180" y="154"/>
                    <a:pt x="180" y="153"/>
                    <a:pt x="181" y="153"/>
                  </a:cubicBezTo>
                  <a:cubicBezTo>
                    <a:pt x="182" y="153"/>
                    <a:pt x="185" y="152"/>
                    <a:pt x="186" y="152"/>
                  </a:cubicBezTo>
                  <a:cubicBezTo>
                    <a:pt x="188" y="151"/>
                    <a:pt x="187" y="151"/>
                    <a:pt x="187" y="150"/>
                  </a:cubicBezTo>
                  <a:cubicBezTo>
                    <a:pt x="187" y="150"/>
                    <a:pt x="189" y="150"/>
                    <a:pt x="190" y="149"/>
                  </a:cubicBezTo>
                  <a:cubicBezTo>
                    <a:pt x="191" y="149"/>
                    <a:pt x="190" y="148"/>
                    <a:pt x="189" y="148"/>
                  </a:cubicBezTo>
                  <a:close/>
                  <a:moveTo>
                    <a:pt x="55" y="81"/>
                  </a:moveTo>
                  <a:cubicBezTo>
                    <a:pt x="54" y="83"/>
                    <a:pt x="53" y="83"/>
                    <a:pt x="52" y="83"/>
                  </a:cubicBezTo>
                  <a:cubicBezTo>
                    <a:pt x="50" y="83"/>
                    <a:pt x="50" y="84"/>
                    <a:pt x="50" y="84"/>
                  </a:cubicBezTo>
                  <a:cubicBezTo>
                    <a:pt x="51" y="85"/>
                    <a:pt x="51" y="85"/>
                    <a:pt x="50" y="85"/>
                  </a:cubicBezTo>
                  <a:cubicBezTo>
                    <a:pt x="48" y="86"/>
                    <a:pt x="47" y="87"/>
                    <a:pt x="47" y="87"/>
                  </a:cubicBezTo>
                  <a:cubicBezTo>
                    <a:pt x="46" y="87"/>
                    <a:pt x="49" y="84"/>
                    <a:pt x="48" y="84"/>
                  </a:cubicBezTo>
                  <a:cubicBezTo>
                    <a:pt x="48" y="83"/>
                    <a:pt x="46" y="85"/>
                    <a:pt x="46" y="85"/>
                  </a:cubicBezTo>
                  <a:cubicBezTo>
                    <a:pt x="46" y="86"/>
                    <a:pt x="44" y="86"/>
                    <a:pt x="43" y="86"/>
                  </a:cubicBezTo>
                  <a:cubicBezTo>
                    <a:pt x="43" y="86"/>
                    <a:pt x="42" y="85"/>
                    <a:pt x="42" y="85"/>
                  </a:cubicBezTo>
                  <a:cubicBezTo>
                    <a:pt x="43" y="85"/>
                    <a:pt x="43" y="84"/>
                    <a:pt x="44" y="84"/>
                  </a:cubicBezTo>
                  <a:cubicBezTo>
                    <a:pt x="45" y="84"/>
                    <a:pt x="44" y="83"/>
                    <a:pt x="44" y="82"/>
                  </a:cubicBezTo>
                  <a:cubicBezTo>
                    <a:pt x="44" y="82"/>
                    <a:pt x="46" y="83"/>
                    <a:pt x="46" y="82"/>
                  </a:cubicBezTo>
                  <a:cubicBezTo>
                    <a:pt x="46" y="81"/>
                    <a:pt x="44" y="81"/>
                    <a:pt x="43" y="81"/>
                  </a:cubicBezTo>
                  <a:cubicBezTo>
                    <a:pt x="43" y="82"/>
                    <a:pt x="41" y="83"/>
                    <a:pt x="39" y="82"/>
                  </a:cubicBezTo>
                  <a:cubicBezTo>
                    <a:pt x="38" y="82"/>
                    <a:pt x="44" y="81"/>
                    <a:pt x="45" y="80"/>
                  </a:cubicBezTo>
                  <a:cubicBezTo>
                    <a:pt x="46" y="79"/>
                    <a:pt x="51" y="78"/>
                    <a:pt x="51" y="79"/>
                  </a:cubicBezTo>
                  <a:cubicBezTo>
                    <a:pt x="51" y="80"/>
                    <a:pt x="48" y="80"/>
                    <a:pt x="50" y="81"/>
                  </a:cubicBezTo>
                  <a:cubicBezTo>
                    <a:pt x="51" y="82"/>
                    <a:pt x="53" y="81"/>
                    <a:pt x="54" y="80"/>
                  </a:cubicBezTo>
                  <a:cubicBezTo>
                    <a:pt x="54" y="80"/>
                    <a:pt x="56" y="80"/>
                    <a:pt x="55" y="81"/>
                  </a:cubicBezTo>
                  <a:close/>
                  <a:moveTo>
                    <a:pt x="68" y="98"/>
                  </a:moveTo>
                  <a:cubicBezTo>
                    <a:pt x="66" y="99"/>
                    <a:pt x="67" y="99"/>
                    <a:pt x="65" y="99"/>
                  </a:cubicBezTo>
                  <a:cubicBezTo>
                    <a:pt x="64" y="100"/>
                    <a:pt x="65" y="101"/>
                    <a:pt x="63" y="101"/>
                  </a:cubicBezTo>
                  <a:cubicBezTo>
                    <a:pt x="62" y="101"/>
                    <a:pt x="57" y="101"/>
                    <a:pt x="57" y="100"/>
                  </a:cubicBezTo>
                  <a:cubicBezTo>
                    <a:pt x="57" y="100"/>
                    <a:pt x="59" y="100"/>
                    <a:pt x="59" y="100"/>
                  </a:cubicBezTo>
                  <a:cubicBezTo>
                    <a:pt x="59" y="99"/>
                    <a:pt x="60" y="98"/>
                    <a:pt x="61" y="98"/>
                  </a:cubicBezTo>
                  <a:cubicBezTo>
                    <a:pt x="62" y="98"/>
                    <a:pt x="62" y="96"/>
                    <a:pt x="60" y="96"/>
                  </a:cubicBezTo>
                  <a:cubicBezTo>
                    <a:pt x="59" y="95"/>
                    <a:pt x="63" y="94"/>
                    <a:pt x="64" y="96"/>
                  </a:cubicBezTo>
                  <a:cubicBezTo>
                    <a:pt x="65" y="97"/>
                    <a:pt x="66" y="98"/>
                    <a:pt x="67" y="97"/>
                  </a:cubicBezTo>
                  <a:cubicBezTo>
                    <a:pt x="68" y="96"/>
                    <a:pt x="74" y="93"/>
                    <a:pt x="74" y="95"/>
                  </a:cubicBezTo>
                  <a:cubicBezTo>
                    <a:pt x="74" y="96"/>
                    <a:pt x="70" y="97"/>
                    <a:pt x="68" y="98"/>
                  </a:cubicBezTo>
                  <a:close/>
                  <a:moveTo>
                    <a:pt x="104" y="136"/>
                  </a:moveTo>
                  <a:cubicBezTo>
                    <a:pt x="103" y="136"/>
                    <a:pt x="104" y="133"/>
                    <a:pt x="102" y="131"/>
                  </a:cubicBezTo>
                  <a:cubicBezTo>
                    <a:pt x="100" y="130"/>
                    <a:pt x="98" y="128"/>
                    <a:pt x="98" y="126"/>
                  </a:cubicBezTo>
                  <a:cubicBezTo>
                    <a:pt x="98" y="125"/>
                    <a:pt x="101" y="124"/>
                    <a:pt x="101" y="125"/>
                  </a:cubicBezTo>
                  <a:cubicBezTo>
                    <a:pt x="102" y="126"/>
                    <a:pt x="103" y="131"/>
                    <a:pt x="104" y="132"/>
                  </a:cubicBezTo>
                  <a:cubicBezTo>
                    <a:pt x="105" y="133"/>
                    <a:pt x="105" y="135"/>
                    <a:pt x="104" y="13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0" name="Freeform 307">
              <a:extLst>
                <a:ext uri="{FF2B5EF4-FFF2-40B4-BE49-F238E27FC236}">
                  <a16:creationId xmlns:a16="http://schemas.microsoft.com/office/drawing/2014/main" id="{C5E70CB2-D96D-45BF-8628-629B5614A858}"/>
                </a:ext>
              </a:extLst>
            </p:cNvPr>
            <p:cNvSpPr>
              <a:spLocks noEditPoints="1"/>
            </p:cNvSpPr>
            <p:nvPr/>
          </p:nvSpPr>
          <p:spPr bwMode="auto">
            <a:xfrm>
              <a:off x="-4945063" y="1497013"/>
              <a:ext cx="852487" cy="576263"/>
            </a:xfrm>
            <a:custGeom>
              <a:avLst/>
              <a:gdLst>
                <a:gd name="T0" fmla="*/ 72 w 236"/>
                <a:gd name="T1" fmla="*/ 47 h 160"/>
                <a:gd name="T2" fmla="*/ 63 w 236"/>
                <a:gd name="T3" fmla="*/ 7 h 160"/>
                <a:gd name="T4" fmla="*/ 38 w 236"/>
                <a:gd name="T5" fmla="*/ 4 h 160"/>
                <a:gd name="T6" fmla="*/ 28 w 236"/>
                <a:gd name="T7" fmla="*/ 2 h 160"/>
                <a:gd name="T8" fmla="*/ 19 w 236"/>
                <a:gd name="T9" fmla="*/ 4 h 160"/>
                <a:gd name="T10" fmla="*/ 4 w 236"/>
                <a:gd name="T11" fmla="*/ 12 h 160"/>
                <a:gd name="T12" fmla="*/ 15 w 236"/>
                <a:gd name="T13" fmla="*/ 21 h 160"/>
                <a:gd name="T14" fmla="*/ 4 w 236"/>
                <a:gd name="T15" fmla="*/ 21 h 160"/>
                <a:gd name="T16" fmla="*/ 12 w 236"/>
                <a:gd name="T17" fmla="*/ 28 h 160"/>
                <a:gd name="T18" fmla="*/ 9 w 236"/>
                <a:gd name="T19" fmla="*/ 32 h 160"/>
                <a:gd name="T20" fmla="*/ 9 w 236"/>
                <a:gd name="T21" fmla="*/ 45 h 160"/>
                <a:gd name="T22" fmla="*/ 20 w 236"/>
                <a:gd name="T23" fmla="*/ 48 h 160"/>
                <a:gd name="T24" fmla="*/ 21 w 236"/>
                <a:gd name="T25" fmla="*/ 55 h 160"/>
                <a:gd name="T26" fmla="*/ 17 w 236"/>
                <a:gd name="T27" fmla="*/ 59 h 160"/>
                <a:gd name="T28" fmla="*/ 30 w 236"/>
                <a:gd name="T29" fmla="*/ 51 h 160"/>
                <a:gd name="T30" fmla="*/ 36 w 236"/>
                <a:gd name="T31" fmla="*/ 43 h 160"/>
                <a:gd name="T32" fmla="*/ 39 w 236"/>
                <a:gd name="T33" fmla="*/ 41 h 160"/>
                <a:gd name="T34" fmla="*/ 47 w 236"/>
                <a:gd name="T35" fmla="*/ 44 h 160"/>
                <a:gd name="T36" fmla="*/ 51 w 236"/>
                <a:gd name="T37" fmla="*/ 41 h 160"/>
                <a:gd name="T38" fmla="*/ 57 w 236"/>
                <a:gd name="T39" fmla="*/ 43 h 160"/>
                <a:gd name="T40" fmla="*/ 70 w 236"/>
                <a:gd name="T41" fmla="*/ 47 h 160"/>
                <a:gd name="T42" fmla="*/ 77 w 236"/>
                <a:gd name="T43" fmla="*/ 51 h 160"/>
                <a:gd name="T44" fmla="*/ 78 w 236"/>
                <a:gd name="T45" fmla="*/ 53 h 160"/>
                <a:gd name="T46" fmla="*/ 80 w 236"/>
                <a:gd name="T47" fmla="*/ 54 h 160"/>
                <a:gd name="T48" fmla="*/ 83 w 236"/>
                <a:gd name="T49" fmla="*/ 56 h 160"/>
                <a:gd name="T50" fmla="*/ 82 w 236"/>
                <a:gd name="T51" fmla="*/ 61 h 160"/>
                <a:gd name="T52" fmla="*/ 87 w 236"/>
                <a:gd name="T53" fmla="*/ 61 h 160"/>
                <a:gd name="T54" fmla="*/ 3 w 236"/>
                <a:gd name="T55" fmla="*/ 64 h 160"/>
                <a:gd name="T56" fmla="*/ 37 w 236"/>
                <a:gd name="T57" fmla="*/ 49 h 160"/>
                <a:gd name="T58" fmla="*/ 36 w 236"/>
                <a:gd name="T59" fmla="*/ 52 h 160"/>
                <a:gd name="T60" fmla="*/ 5 w 236"/>
                <a:gd name="T61" fmla="*/ 45 h 160"/>
                <a:gd name="T62" fmla="*/ 29 w 236"/>
                <a:gd name="T63" fmla="*/ 157 h 160"/>
                <a:gd name="T64" fmla="*/ 19 w 236"/>
                <a:gd name="T65" fmla="*/ 152 h 160"/>
                <a:gd name="T66" fmla="*/ 228 w 236"/>
                <a:gd name="T67" fmla="*/ 88 h 160"/>
                <a:gd name="T68" fmla="*/ 208 w 236"/>
                <a:gd name="T69" fmla="*/ 96 h 160"/>
                <a:gd name="T70" fmla="*/ 200 w 236"/>
                <a:gd name="T71" fmla="*/ 99 h 160"/>
                <a:gd name="T72" fmla="*/ 192 w 236"/>
                <a:gd name="T73" fmla="*/ 92 h 160"/>
                <a:gd name="T74" fmla="*/ 196 w 236"/>
                <a:gd name="T75" fmla="*/ 87 h 160"/>
                <a:gd name="T76" fmla="*/ 187 w 236"/>
                <a:gd name="T77" fmla="*/ 85 h 160"/>
                <a:gd name="T78" fmla="*/ 180 w 236"/>
                <a:gd name="T79" fmla="*/ 82 h 160"/>
                <a:gd name="T80" fmla="*/ 170 w 236"/>
                <a:gd name="T81" fmla="*/ 79 h 160"/>
                <a:gd name="T82" fmla="*/ 106 w 236"/>
                <a:gd name="T83" fmla="*/ 82 h 160"/>
                <a:gd name="T84" fmla="*/ 104 w 236"/>
                <a:gd name="T85" fmla="*/ 87 h 160"/>
                <a:gd name="T86" fmla="*/ 104 w 236"/>
                <a:gd name="T87" fmla="*/ 108 h 160"/>
                <a:gd name="T88" fmla="*/ 112 w 236"/>
                <a:gd name="T89" fmla="*/ 120 h 160"/>
                <a:gd name="T90" fmla="*/ 127 w 236"/>
                <a:gd name="T91" fmla="*/ 126 h 160"/>
                <a:gd name="T92" fmla="*/ 149 w 236"/>
                <a:gd name="T93" fmla="*/ 131 h 160"/>
                <a:gd name="T94" fmla="*/ 161 w 236"/>
                <a:gd name="T95" fmla="*/ 139 h 160"/>
                <a:gd name="T96" fmla="*/ 167 w 236"/>
                <a:gd name="T97" fmla="*/ 136 h 160"/>
                <a:gd name="T98" fmla="*/ 176 w 236"/>
                <a:gd name="T99" fmla="*/ 132 h 160"/>
                <a:gd name="T100" fmla="*/ 184 w 236"/>
                <a:gd name="T101" fmla="*/ 133 h 160"/>
                <a:gd name="T102" fmla="*/ 193 w 236"/>
                <a:gd name="T103" fmla="*/ 132 h 160"/>
                <a:gd name="T104" fmla="*/ 201 w 236"/>
                <a:gd name="T105" fmla="*/ 142 h 160"/>
                <a:gd name="T106" fmla="*/ 202 w 236"/>
                <a:gd name="T107" fmla="*/ 130 h 160"/>
                <a:gd name="T108" fmla="*/ 213 w 236"/>
                <a:gd name="T109" fmla="*/ 118 h 160"/>
                <a:gd name="T110" fmla="*/ 214 w 236"/>
                <a:gd name="T111" fmla="*/ 112 h 160"/>
                <a:gd name="T112" fmla="*/ 215 w 236"/>
                <a:gd name="T113" fmla="*/ 112 h 160"/>
                <a:gd name="T114" fmla="*/ 221 w 236"/>
                <a:gd name="T115" fmla="*/ 103 h 160"/>
                <a:gd name="T116" fmla="*/ 227 w 236"/>
                <a:gd name="T117" fmla="*/ 98 h 160"/>
                <a:gd name="T118" fmla="*/ 236 w 236"/>
                <a:gd name="T119" fmla="*/ 91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36" h="160">
                  <a:moveTo>
                    <a:pt x="89" y="58"/>
                  </a:moveTo>
                  <a:cubicBezTo>
                    <a:pt x="89" y="57"/>
                    <a:pt x="89" y="57"/>
                    <a:pt x="87" y="56"/>
                  </a:cubicBezTo>
                  <a:cubicBezTo>
                    <a:pt x="84" y="55"/>
                    <a:pt x="84" y="54"/>
                    <a:pt x="83" y="51"/>
                  </a:cubicBezTo>
                  <a:cubicBezTo>
                    <a:pt x="81" y="48"/>
                    <a:pt x="78" y="46"/>
                    <a:pt x="78" y="45"/>
                  </a:cubicBezTo>
                  <a:cubicBezTo>
                    <a:pt x="78" y="44"/>
                    <a:pt x="74" y="44"/>
                    <a:pt x="74" y="45"/>
                  </a:cubicBezTo>
                  <a:cubicBezTo>
                    <a:pt x="74" y="46"/>
                    <a:pt x="73" y="46"/>
                    <a:pt x="72" y="47"/>
                  </a:cubicBezTo>
                  <a:cubicBezTo>
                    <a:pt x="71" y="47"/>
                    <a:pt x="71" y="47"/>
                    <a:pt x="70" y="46"/>
                  </a:cubicBezTo>
                  <a:cubicBezTo>
                    <a:pt x="70" y="45"/>
                    <a:pt x="68" y="44"/>
                    <a:pt x="68" y="43"/>
                  </a:cubicBezTo>
                  <a:cubicBezTo>
                    <a:pt x="68" y="43"/>
                    <a:pt x="68" y="42"/>
                    <a:pt x="67" y="42"/>
                  </a:cubicBezTo>
                  <a:cubicBezTo>
                    <a:pt x="65" y="43"/>
                    <a:pt x="65" y="42"/>
                    <a:pt x="64" y="43"/>
                  </a:cubicBezTo>
                  <a:cubicBezTo>
                    <a:pt x="64" y="43"/>
                    <a:pt x="63" y="42"/>
                    <a:pt x="63" y="42"/>
                  </a:cubicBezTo>
                  <a:cubicBezTo>
                    <a:pt x="63" y="7"/>
                    <a:pt x="63" y="7"/>
                    <a:pt x="63" y="7"/>
                  </a:cubicBezTo>
                  <a:cubicBezTo>
                    <a:pt x="63" y="7"/>
                    <a:pt x="62" y="7"/>
                    <a:pt x="62" y="6"/>
                  </a:cubicBezTo>
                  <a:cubicBezTo>
                    <a:pt x="61" y="6"/>
                    <a:pt x="58" y="5"/>
                    <a:pt x="57" y="5"/>
                  </a:cubicBezTo>
                  <a:cubicBezTo>
                    <a:pt x="56" y="5"/>
                    <a:pt x="54" y="6"/>
                    <a:pt x="53" y="5"/>
                  </a:cubicBezTo>
                  <a:cubicBezTo>
                    <a:pt x="52" y="5"/>
                    <a:pt x="51" y="4"/>
                    <a:pt x="49" y="5"/>
                  </a:cubicBezTo>
                  <a:cubicBezTo>
                    <a:pt x="47" y="5"/>
                    <a:pt x="46" y="4"/>
                    <a:pt x="44" y="3"/>
                  </a:cubicBezTo>
                  <a:cubicBezTo>
                    <a:pt x="42" y="3"/>
                    <a:pt x="39" y="3"/>
                    <a:pt x="38" y="4"/>
                  </a:cubicBezTo>
                  <a:cubicBezTo>
                    <a:pt x="38" y="4"/>
                    <a:pt x="38" y="3"/>
                    <a:pt x="37" y="3"/>
                  </a:cubicBezTo>
                  <a:cubicBezTo>
                    <a:pt x="36" y="3"/>
                    <a:pt x="37" y="3"/>
                    <a:pt x="36" y="2"/>
                  </a:cubicBezTo>
                  <a:cubicBezTo>
                    <a:pt x="36" y="1"/>
                    <a:pt x="33" y="2"/>
                    <a:pt x="32" y="2"/>
                  </a:cubicBezTo>
                  <a:cubicBezTo>
                    <a:pt x="31" y="2"/>
                    <a:pt x="31" y="1"/>
                    <a:pt x="31" y="1"/>
                  </a:cubicBezTo>
                  <a:cubicBezTo>
                    <a:pt x="31" y="1"/>
                    <a:pt x="30" y="1"/>
                    <a:pt x="30" y="1"/>
                  </a:cubicBezTo>
                  <a:cubicBezTo>
                    <a:pt x="29" y="2"/>
                    <a:pt x="28" y="2"/>
                    <a:pt x="28" y="2"/>
                  </a:cubicBezTo>
                  <a:cubicBezTo>
                    <a:pt x="28" y="1"/>
                    <a:pt x="29" y="1"/>
                    <a:pt x="29" y="1"/>
                  </a:cubicBezTo>
                  <a:cubicBezTo>
                    <a:pt x="29" y="0"/>
                    <a:pt x="28" y="0"/>
                    <a:pt x="27" y="0"/>
                  </a:cubicBezTo>
                  <a:cubicBezTo>
                    <a:pt x="26" y="0"/>
                    <a:pt x="26" y="0"/>
                    <a:pt x="25" y="1"/>
                  </a:cubicBezTo>
                  <a:cubicBezTo>
                    <a:pt x="23" y="2"/>
                    <a:pt x="22" y="2"/>
                    <a:pt x="21" y="2"/>
                  </a:cubicBezTo>
                  <a:cubicBezTo>
                    <a:pt x="20" y="2"/>
                    <a:pt x="19" y="2"/>
                    <a:pt x="19" y="3"/>
                  </a:cubicBezTo>
                  <a:cubicBezTo>
                    <a:pt x="19" y="3"/>
                    <a:pt x="20" y="3"/>
                    <a:pt x="19" y="4"/>
                  </a:cubicBezTo>
                  <a:cubicBezTo>
                    <a:pt x="19" y="5"/>
                    <a:pt x="18" y="3"/>
                    <a:pt x="18" y="4"/>
                  </a:cubicBezTo>
                  <a:cubicBezTo>
                    <a:pt x="17" y="4"/>
                    <a:pt x="15" y="4"/>
                    <a:pt x="14" y="4"/>
                  </a:cubicBezTo>
                  <a:cubicBezTo>
                    <a:pt x="14" y="4"/>
                    <a:pt x="12" y="6"/>
                    <a:pt x="11" y="7"/>
                  </a:cubicBezTo>
                  <a:cubicBezTo>
                    <a:pt x="11" y="7"/>
                    <a:pt x="12" y="8"/>
                    <a:pt x="10" y="9"/>
                  </a:cubicBezTo>
                  <a:cubicBezTo>
                    <a:pt x="9" y="11"/>
                    <a:pt x="5" y="10"/>
                    <a:pt x="5" y="10"/>
                  </a:cubicBezTo>
                  <a:cubicBezTo>
                    <a:pt x="4" y="10"/>
                    <a:pt x="4" y="11"/>
                    <a:pt x="4" y="12"/>
                  </a:cubicBezTo>
                  <a:cubicBezTo>
                    <a:pt x="4" y="12"/>
                    <a:pt x="4" y="13"/>
                    <a:pt x="7" y="13"/>
                  </a:cubicBezTo>
                  <a:cubicBezTo>
                    <a:pt x="9" y="14"/>
                    <a:pt x="10" y="17"/>
                    <a:pt x="10" y="17"/>
                  </a:cubicBezTo>
                  <a:cubicBezTo>
                    <a:pt x="11" y="18"/>
                    <a:pt x="13" y="17"/>
                    <a:pt x="14" y="17"/>
                  </a:cubicBezTo>
                  <a:cubicBezTo>
                    <a:pt x="15" y="18"/>
                    <a:pt x="14" y="19"/>
                    <a:pt x="15" y="19"/>
                  </a:cubicBezTo>
                  <a:cubicBezTo>
                    <a:pt x="16" y="20"/>
                    <a:pt x="17" y="19"/>
                    <a:pt x="18" y="20"/>
                  </a:cubicBezTo>
                  <a:cubicBezTo>
                    <a:pt x="18" y="21"/>
                    <a:pt x="16" y="20"/>
                    <a:pt x="15" y="21"/>
                  </a:cubicBezTo>
                  <a:cubicBezTo>
                    <a:pt x="14" y="21"/>
                    <a:pt x="13" y="22"/>
                    <a:pt x="13" y="21"/>
                  </a:cubicBezTo>
                  <a:cubicBezTo>
                    <a:pt x="12" y="21"/>
                    <a:pt x="11" y="21"/>
                    <a:pt x="10" y="21"/>
                  </a:cubicBezTo>
                  <a:cubicBezTo>
                    <a:pt x="9" y="21"/>
                    <a:pt x="10" y="20"/>
                    <a:pt x="10" y="20"/>
                  </a:cubicBezTo>
                  <a:cubicBezTo>
                    <a:pt x="10" y="19"/>
                    <a:pt x="9" y="19"/>
                    <a:pt x="7" y="20"/>
                  </a:cubicBezTo>
                  <a:cubicBezTo>
                    <a:pt x="5" y="21"/>
                    <a:pt x="6" y="20"/>
                    <a:pt x="6" y="21"/>
                  </a:cubicBezTo>
                  <a:cubicBezTo>
                    <a:pt x="5" y="22"/>
                    <a:pt x="5" y="21"/>
                    <a:pt x="4" y="21"/>
                  </a:cubicBezTo>
                  <a:cubicBezTo>
                    <a:pt x="3" y="22"/>
                    <a:pt x="1" y="22"/>
                    <a:pt x="0" y="23"/>
                  </a:cubicBezTo>
                  <a:cubicBezTo>
                    <a:pt x="0" y="24"/>
                    <a:pt x="3" y="24"/>
                    <a:pt x="4" y="24"/>
                  </a:cubicBezTo>
                  <a:cubicBezTo>
                    <a:pt x="5" y="25"/>
                    <a:pt x="3" y="25"/>
                    <a:pt x="3" y="26"/>
                  </a:cubicBezTo>
                  <a:cubicBezTo>
                    <a:pt x="4" y="26"/>
                    <a:pt x="4" y="27"/>
                    <a:pt x="5" y="27"/>
                  </a:cubicBezTo>
                  <a:cubicBezTo>
                    <a:pt x="6" y="28"/>
                    <a:pt x="9" y="27"/>
                    <a:pt x="10" y="27"/>
                  </a:cubicBezTo>
                  <a:cubicBezTo>
                    <a:pt x="11" y="27"/>
                    <a:pt x="12" y="28"/>
                    <a:pt x="12" y="28"/>
                  </a:cubicBezTo>
                  <a:cubicBezTo>
                    <a:pt x="13" y="27"/>
                    <a:pt x="15" y="25"/>
                    <a:pt x="16" y="26"/>
                  </a:cubicBezTo>
                  <a:cubicBezTo>
                    <a:pt x="18" y="27"/>
                    <a:pt x="15" y="27"/>
                    <a:pt x="16" y="28"/>
                  </a:cubicBezTo>
                  <a:cubicBezTo>
                    <a:pt x="16" y="28"/>
                    <a:pt x="17" y="30"/>
                    <a:pt x="16" y="31"/>
                  </a:cubicBezTo>
                  <a:cubicBezTo>
                    <a:pt x="15" y="32"/>
                    <a:pt x="14" y="31"/>
                    <a:pt x="13" y="31"/>
                  </a:cubicBezTo>
                  <a:cubicBezTo>
                    <a:pt x="12" y="31"/>
                    <a:pt x="13" y="32"/>
                    <a:pt x="12" y="33"/>
                  </a:cubicBezTo>
                  <a:cubicBezTo>
                    <a:pt x="11" y="34"/>
                    <a:pt x="10" y="32"/>
                    <a:pt x="9" y="32"/>
                  </a:cubicBezTo>
                  <a:cubicBezTo>
                    <a:pt x="8" y="32"/>
                    <a:pt x="8" y="34"/>
                    <a:pt x="8" y="34"/>
                  </a:cubicBezTo>
                  <a:cubicBezTo>
                    <a:pt x="8" y="35"/>
                    <a:pt x="6" y="34"/>
                    <a:pt x="6" y="36"/>
                  </a:cubicBezTo>
                  <a:cubicBezTo>
                    <a:pt x="5" y="38"/>
                    <a:pt x="3" y="36"/>
                    <a:pt x="5" y="38"/>
                  </a:cubicBezTo>
                  <a:cubicBezTo>
                    <a:pt x="6" y="40"/>
                    <a:pt x="6" y="39"/>
                    <a:pt x="7" y="40"/>
                  </a:cubicBezTo>
                  <a:cubicBezTo>
                    <a:pt x="8" y="40"/>
                    <a:pt x="5" y="42"/>
                    <a:pt x="7" y="42"/>
                  </a:cubicBezTo>
                  <a:cubicBezTo>
                    <a:pt x="8" y="42"/>
                    <a:pt x="9" y="44"/>
                    <a:pt x="9" y="45"/>
                  </a:cubicBezTo>
                  <a:cubicBezTo>
                    <a:pt x="10" y="45"/>
                    <a:pt x="11" y="44"/>
                    <a:pt x="12" y="44"/>
                  </a:cubicBezTo>
                  <a:cubicBezTo>
                    <a:pt x="13" y="44"/>
                    <a:pt x="13" y="43"/>
                    <a:pt x="13" y="43"/>
                  </a:cubicBezTo>
                  <a:cubicBezTo>
                    <a:pt x="14" y="44"/>
                    <a:pt x="15" y="45"/>
                    <a:pt x="14" y="46"/>
                  </a:cubicBezTo>
                  <a:cubicBezTo>
                    <a:pt x="14" y="46"/>
                    <a:pt x="14" y="47"/>
                    <a:pt x="14" y="48"/>
                  </a:cubicBezTo>
                  <a:cubicBezTo>
                    <a:pt x="14" y="49"/>
                    <a:pt x="16" y="48"/>
                    <a:pt x="17" y="48"/>
                  </a:cubicBezTo>
                  <a:cubicBezTo>
                    <a:pt x="17" y="47"/>
                    <a:pt x="19" y="47"/>
                    <a:pt x="20" y="48"/>
                  </a:cubicBezTo>
                  <a:cubicBezTo>
                    <a:pt x="21" y="49"/>
                    <a:pt x="21" y="49"/>
                    <a:pt x="21" y="48"/>
                  </a:cubicBezTo>
                  <a:cubicBezTo>
                    <a:pt x="21" y="48"/>
                    <a:pt x="22" y="47"/>
                    <a:pt x="22" y="47"/>
                  </a:cubicBezTo>
                  <a:cubicBezTo>
                    <a:pt x="22" y="48"/>
                    <a:pt x="23" y="48"/>
                    <a:pt x="25" y="48"/>
                  </a:cubicBezTo>
                  <a:cubicBezTo>
                    <a:pt x="26" y="47"/>
                    <a:pt x="26" y="48"/>
                    <a:pt x="25" y="49"/>
                  </a:cubicBezTo>
                  <a:cubicBezTo>
                    <a:pt x="24" y="50"/>
                    <a:pt x="25" y="52"/>
                    <a:pt x="24" y="52"/>
                  </a:cubicBezTo>
                  <a:cubicBezTo>
                    <a:pt x="23" y="53"/>
                    <a:pt x="22" y="55"/>
                    <a:pt x="21" y="55"/>
                  </a:cubicBezTo>
                  <a:cubicBezTo>
                    <a:pt x="20" y="55"/>
                    <a:pt x="18" y="58"/>
                    <a:pt x="17" y="58"/>
                  </a:cubicBezTo>
                  <a:cubicBezTo>
                    <a:pt x="17" y="58"/>
                    <a:pt x="14" y="57"/>
                    <a:pt x="14" y="58"/>
                  </a:cubicBezTo>
                  <a:cubicBezTo>
                    <a:pt x="13" y="59"/>
                    <a:pt x="11" y="60"/>
                    <a:pt x="12" y="61"/>
                  </a:cubicBezTo>
                  <a:cubicBezTo>
                    <a:pt x="12" y="61"/>
                    <a:pt x="15" y="60"/>
                    <a:pt x="15" y="59"/>
                  </a:cubicBezTo>
                  <a:cubicBezTo>
                    <a:pt x="15" y="59"/>
                    <a:pt x="15" y="59"/>
                    <a:pt x="15" y="59"/>
                  </a:cubicBezTo>
                  <a:cubicBezTo>
                    <a:pt x="16" y="60"/>
                    <a:pt x="17" y="59"/>
                    <a:pt x="17" y="59"/>
                  </a:cubicBezTo>
                  <a:cubicBezTo>
                    <a:pt x="18" y="58"/>
                    <a:pt x="19" y="58"/>
                    <a:pt x="19" y="58"/>
                  </a:cubicBezTo>
                  <a:cubicBezTo>
                    <a:pt x="20" y="58"/>
                    <a:pt x="20" y="58"/>
                    <a:pt x="21" y="58"/>
                  </a:cubicBezTo>
                  <a:cubicBezTo>
                    <a:pt x="23" y="57"/>
                    <a:pt x="22" y="57"/>
                    <a:pt x="23" y="56"/>
                  </a:cubicBezTo>
                  <a:cubicBezTo>
                    <a:pt x="23" y="55"/>
                    <a:pt x="26" y="54"/>
                    <a:pt x="27" y="54"/>
                  </a:cubicBezTo>
                  <a:cubicBezTo>
                    <a:pt x="27" y="54"/>
                    <a:pt x="27" y="53"/>
                    <a:pt x="28" y="53"/>
                  </a:cubicBezTo>
                  <a:cubicBezTo>
                    <a:pt x="28" y="53"/>
                    <a:pt x="29" y="52"/>
                    <a:pt x="30" y="51"/>
                  </a:cubicBezTo>
                  <a:cubicBezTo>
                    <a:pt x="31" y="50"/>
                    <a:pt x="31" y="51"/>
                    <a:pt x="32" y="50"/>
                  </a:cubicBezTo>
                  <a:cubicBezTo>
                    <a:pt x="33" y="50"/>
                    <a:pt x="32" y="49"/>
                    <a:pt x="33" y="49"/>
                  </a:cubicBezTo>
                  <a:cubicBezTo>
                    <a:pt x="34" y="48"/>
                    <a:pt x="34" y="48"/>
                    <a:pt x="34" y="47"/>
                  </a:cubicBezTo>
                  <a:cubicBezTo>
                    <a:pt x="34" y="47"/>
                    <a:pt x="32" y="47"/>
                    <a:pt x="32" y="46"/>
                  </a:cubicBezTo>
                  <a:cubicBezTo>
                    <a:pt x="32" y="46"/>
                    <a:pt x="34" y="45"/>
                    <a:pt x="34" y="45"/>
                  </a:cubicBezTo>
                  <a:cubicBezTo>
                    <a:pt x="35" y="45"/>
                    <a:pt x="36" y="44"/>
                    <a:pt x="36" y="43"/>
                  </a:cubicBezTo>
                  <a:cubicBezTo>
                    <a:pt x="36" y="43"/>
                    <a:pt x="37" y="42"/>
                    <a:pt x="37" y="42"/>
                  </a:cubicBezTo>
                  <a:cubicBezTo>
                    <a:pt x="38" y="41"/>
                    <a:pt x="38" y="40"/>
                    <a:pt x="38" y="40"/>
                  </a:cubicBezTo>
                  <a:cubicBezTo>
                    <a:pt x="39" y="40"/>
                    <a:pt x="40" y="39"/>
                    <a:pt x="40" y="39"/>
                  </a:cubicBezTo>
                  <a:cubicBezTo>
                    <a:pt x="41" y="39"/>
                    <a:pt x="40" y="39"/>
                    <a:pt x="42" y="40"/>
                  </a:cubicBezTo>
                  <a:cubicBezTo>
                    <a:pt x="43" y="40"/>
                    <a:pt x="43" y="41"/>
                    <a:pt x="42" y="40"/>
                  </a:cubicBezTo>
                  <a:cubicBezTo>
                    <a:pt x="41" y="40"/>
                    <a:pt x="40" y="40"/>
                    <a:pt x="39" y="41"/>
                  </a:cubicBezTo>
                  <a:cubicBezTo>
                    <a:pt x="38" y="42"/>
                    <a:pt x="39" y="42"/>
                    <a:pt x="38" y="43"/>
                  </a:cubicBezTo>
                  <a:cubicBezTo>
                    <a:pt x="38" y="44"/>
                    <a:pt x="38" y="45"/>
                    <a:pt x="39" y="45"/>
                  </a:cubicBezTo>
                  <a:cubicBezTo>
                    <a:pt x="40" y="45"/>
                    <a:pt x="39" y="45"/>
                    <a:pt x="38" y="46"/>
                  </a:cubicBezTo>
                  <a:cubicBezTo>
                    <a:pt x="37" y="46"/>
                    <a:pt x="38" y="46"/>
                    <a:pt x="39" y="46"/>
                  </a:cubicBezTo>
                  <a:cubicBezTo>
                    <a:pt x="40" y="46"/>
                    <a:pt x="42" y="45"/>
                    <a:pt x="43" y="44"/>
                  </a:cubicBezTo>
                  <a:cubicBezTo>
                    <a:pt x="45" y="43"/>
                    <a:pt x="46" y="44"/>
                    <a:pt x="47" y="44"/>
                  </a:cubicBezTo>
                  <a:cubicBezTo>
                    <a:pt x="47" y="44"/>
                    <a:pt x="46" y="43"/>
                    <a:pt x="47" y="43"/>
                  </a:cubicBezTo>
                  <a:cubicBezTo>
                    <a:pt x="47" y="42"/>
                    <a:pt x="46" y="42"/>
                    <a:pt x="46" y="41"/>
                  </a:cubicBezTo>
                  <a:cubicBezTo>
                    <a:pt x="45" y="40"/>
                    <a:pt x="46" y="41"/>
                    <a:pt x="46" y="40"/>
                  </a:cubicBezTo>
                  <a:cubicBezTo>
                    <a:pt x="47" y="39"/>
                    <a:pt x="47" y="40"/>
                    <a:pt x="48" y="40"/>
                  </a:cubicBezTo>
                  <a:cubicBezTo>
                    <a:pt x="48" y="40"/>
                    <a:pt x="49" y="40"/>
                    <a:pt x="49" y="41"/>
                  </a:cubicBezTo>
                  <a:cubicBezTo>
                    <a:pt x="50" y="42"/>
                    <a:pt x="50" y="40"/>
                    <a:pt x="51" y="41"/>
                  </a:cubicBezTo>
                  <a:cubicBezTo>
                    <a:pt x="52" y="42"/>
                    <a:pt x="51" y="42"/>
                    <a:pt x="50" y="42"/>
                  </a:cubicBezTo>
                  <a:cubicBezTo>
                    <a:pt x="49" y="42"/>
                    <a:pt x="50" y="43"/>
                    <a:pt x="50" y="43"/>
                  </a:cubicBezTo>
                  <a:cubicBezTo>
                    <a:pt x="51" y="42"/>
                    <a:pt x="52" y="42"/>
                    <a:pt x="52" y="42"/>
                  </a:cubicBezTo>
                  <a:cubicBezTo>
                    <a:pt x="53" y="43"/>
                    <a:pt x="53" y="43"/>
                    <a:pt x="54" y="42"/>
                  </a:cubicBezTo>
                  <a:cubicBezTo>
                    <a:pt x="54" y="42"/>
                    <a:pt x="54" y="42"/>
                    <a:pt x="54" y="43"/>
                  </a:cubicBezTo>
                  <a:cubicBezTo>
                    <a:pt x="54" y="43"/>
                    <a:pt x="55" y="43"/>
                    <a:pt x="57" y="43"/>
                  </a:cubicBezTo>
                  <a:cubicBezTo>
                    <a:pt x="58" y="44"/>
                    <a:pt x="61" y="43"/>
                    <a:pt x="62" y="43"/>
                  </a:cubicBezTo>
                  <a:cubicBezTo>
                    <a:pt x="63" y="43"/>
                    <a:pt x="62" y="44"/>
                    <a:pt x="64" y="45"/>
                  </a:cubicBezTo>
                  <a:cubicBezTo>
                    <a:pt x="66" y="45"/>
                    <a:pt x="66" y="43"/>
                    <a:pt x="67" y="44"/>
                  </a:cubicBezTo>
                  <a:cubicBezTo>
                    <a:pt x="68" y="44"/>
                    <a:pt x="67" y="45"/>
                    <a:pt x="66" y="45"/>
                  </a:cubicBezTo>
                  <a:cubicBezTo>
                    <a:pt x="66" y="46"/>
                    <a:pt x="67" y="46"/>
                    <a:pt x="67" y="46"/>
                  </a:cubicBezTo>
                  <a:cubicBezTo>
                    <a:pt x="68" y="46"/>
                    <a:pt x="70" y="47"/>
                    <a:pt x="70" y="47"/>
                  </a:cubicBezTo>
                  <a:cubicBezTo>
                    <a:pt x="71" y="48"/>
                    <a:pt x="71" y="49"/>
                    <a:pt x="73" y="49"/>
                  </a:cubicBezTo>
                  <a:cubicBezTo>
                    <a:pt x="75" y="50"/>
                    <a:pt x="73" y="47"/>
                    <a:pt x="74" y="48"/>
                  </a:cubicBezTo>
                  <a:cubicBezTo>
                    <a:pt x="76" y="49"/>
                    <a:pt x="75" y="48"/>
                    <a:pt x="76" y="49"/>
                  </a:cubicBezTo>
                  <a:cubicBezTo>
                    <a:pt x="77" y="50"/>
                    <a:pt x="77" y="49"/>
                    <a:pt x="76" y="47"/>
                  </a:cubicBezTo>
                  <a:cubicBezTo>
                    <a:pt x="76" y="46"/>
                    <a:pt x="77" y="47"/>
                    <a:pt x="77" y="48"/>
                  </a:cubicBezTo>
                  <a:cubicBezTo>
                    <a:pt x="78" y="48"/>
                    <a:pt x="78" y="50"/>
                    <a:pt x="77" y="51"/>
                  </a:cubicBezTo>
                  <a:cubicBezTo>
                    <a:pt x="77" y="52"/>
                    <a:pt x="76" y="51"/>
                    <a:pt x="76" y="50"/>
                  </a:cubicBezTo>
                  <a:cubicBezTo>
                    <a:pt x="76" y="50"/>
                    <a:pt x="74" y="50"/>
                    <a:pt x="74" y="51"/>
                  </a:cubicBezTo>
                  <a:cubicBezTo>
                    <a:pt x="74" y="51"/>
                    <a:pt x="75" y="53"/>
                    <a:pt x="76" y="53"/>
                  </a:cubicBezTo>
                  <a:cubicBezTo>
                    <a:pt x="77" y="53"/>
                    <a:pt x="76" y="54"/>
                    <a:pt x="77" y="55"/>
                  </a:cubicBezTo>
                  <a:cubicBezTo>
                    <a:pt x="77" y="55"/>
                    <a:pt x="77" y="56"/>
                    <a:pt x="78" y="56"/>
                  </a:cubicBezTo>
                  <a:cubicBezTo>
                    <a:pt x="78" y="56"/>
                    <a:pt x="78" y="54"/>
                    <a:pt x="78" y="53"/>
                  </a:cubicBezTo>
                  <a:cubicBezTo>
                    <a:pt x="77" y="53"/>
                    <a:pt x="77" y="52"/>
                    <a:pt x="78" y="52"/>
                  </a:cubicBezTo>
                  <a:cubicBezTo>
                    <a:pt x="79" y="52"/>
                    <a:pt x="78" y="53"/>
                    <a:pt x="78" y="53"/>
                  </a:cubicBezTo>
                  <a:cubicBezTo>
                    <a:pt x="79" y="54"/>
                    <a:pt x="79" y="53"/>
                    <a:pt x="80" y="53"/>
                  </a:cubicBezTo>
                  <a:cubicBezTo>
                    <a:pt x="80" y="52"/>
                    <a:pt x="79" y="51"/>
                    <a:pt x="80" y="50"/>
                  </a:cubicBezTo>
                  <a:cubicBezTo>
                    <a:pt x="80" y="50"/>
                    <a:pt x="81" y="51"/>
                    <a:pt x="81" y="52"/>
                  </a:cubicBezTo>
                  <a:cubicBezTo>
                    <a:pt x="81" y="53"/>
                    <a:pt x="80" y="53"/>
                    <a:pt x="80" y="54"/>
                  </a:cubicBezTo>
                  <a:cubicBezTo>
                    <a:pt x="80" y="54"/>
                    <a:pt x="79" y="54"/>
                    <a:pt x="79" y="54"/>
                  </a:cubicBezTo>
                  <a:cubicBezTo>
                    <a:pt x="79" y="55"/>
                    <a:pt x="79" y="57"/>
                    <a:pt x="79" y="57"/>
                  </a:cubicBezTo>
                  <a:cubicBezTo>
                    <a:pt x="80" y="57"/>
                    <a:pt x="80" y="55"/>
                    <a:pt x="80" y="56"/>
                  </a:cubicBezTo>
                  <a:cubicBezTo>
                    <a:pt x="80" y="57"/>
                    <a:pt x="81" y="55"/>
                    <a:pt x="82" y="56"/>
                  </a:cubicBezTo>
                  <a:cubicBezTo>
                    <a:pt x="82" y="56"/>
                    <a:pt x="83" y="57"/>
                    <a:pt x="84" y="57"/>
                  </a:cubicBezTo>
                  <a:cubicBezTo>
                    <a:pt x="84" y="57"/>
                    <a:pt x="83" y="56"/>
                    <a:pt x="83" y="56"/>
                  </a:cubicBezTo>
                  <a:cubicBezTo>
                    <a:pt x="82" y="56"/>
                    <a:pt x="82" y="55"/>
                    <a:pt x="83" y="55"/>
                  </a:cubicBezTo>
                  <a:cubicBezTo>
                    <a:pt x="83" y="55"/>
                    <a:pt x="85" y="56"/>
                    <a:pt x="85" y="57"/>
                  </a:cubicBezTo>
                  <a:cubicBezTo>
                    <a:pt x="85" y="58"/>
                    <a:pt x="84" y="58"/>
                    <a:pt x="83" y="58"/>
                  </a:cubicBezTo>
                  <a:cubicBezTo>
                    <a:pt x="83" y="59"/>
                    <a:pt x="82" y="57"/>
                    <a:pt x="81" y="57"/>
                  </a:cubicBezTo>
                  <a:cubicBezTo>
                    <a:pt x="81" y="57"/>
                    <a:pt x="81" y="58"/>
                    <a:pt x="82" y="59"/>
                  </a:cubicBezTo>
                  <a:cubicBezTo>
                    <a:pt x="82" y="60"/>
                    <a:pt x="81" y="61"/>
                    <a:pt x="82" y="61"/>
                  </a:cubicBezTo>
                  <a:cubicBezTo>
                    <a:pt x="83" y="62"/>
                    <a:pt x="82" y="61"/>
                    <a:pt x="82" y="60"/>
                  </a:cubicBezTo>
                  <a:cubicBezTo>
                    <a:pt x="83" y="60"/>
                    <a:pt x="83" y="61"/>
                    <a:pt x="84" y="61"/>
                  </a:cubicBezTo>
                  <a:cubicBezTo>
                    <a:pt x="84" y="61"/>
                    <a:pt x="84" y="60"/>
                    <a:pt x="84" y="60"/>
                  </a:cubicBezTo>
                  <a:cubicBezTo>
                    <a:pt x="84" y="59"/>
                    <a:pt x="85" y="59"/>
                    <a:pt x="85" y="60"/>
                  </a:cubicBezTo>
                  <a:cubicBezTo>
                    <a:pt x="86" y="61"/>
                    <a:pt x="86" y="59"/>
                    <a:pt x="87" y="60"/>
                  </a:cubicBezTo>
                  <a:cubicBezTo>
                    <a:pt x="87" y="60"/>
                    <a:pt x="87" y="61"/>
                    <a:pt x="87" y="61"/>
                  </a:cubicBezTo>
                  <a:cubicBezTo>
                    <a:pt x="87" y="62"/>
                    <a:pt x="88" y="61"/>
                    <a:pt x="88" y="61"/>
                  </a:cubicBezTo>
                  <a:cubicBezTo>
                    <a:pt x="88" y="61"/>
                    <a:pt x="88" y="61"/>
                    <a:pt x="88" y="62"/>
                  </a:cubicBezTo>
                  <a:cubicBezTo>
                    <a:pt x="88" y="61"/>
                    <a:pt x="89" y="61"/>
                    <a:pt x="89" y="60"/>
                  </a:cubicBezTo>
                  <a:cubicBezTo>
                    <a:pt x="90" y="60"/>
                    <a:pt x="89" y="59"/>
                    <a:pt x="89" y="58"/>
                  </a:cubicBezTo>
                  <a:close/>
                  <a:moveTo>
                    <a:pt x="2" y="66"/>
                  </a:moveTo>
                  <a:cubicBezTo>
                    <a:pt x="3" y="65"/>
                    <a:pt x="4" y="65"/>
                    <a:pt x="3" y="64"/>
                  </a:cubicBezTo>
                  <a:cubicBezTo>
                    <a:pt x="3" y="63"/>
                    <a:pt x="1" y="66"/>
                    <a:pt x="2" y="66"/>
                  </a:cubicBezTo>
                  <a:close/>
                  <a:moveTo>
                    <a:pt x="11" y="61"/>
                  </a:moveTo>
                  <a:cubicBezTo>
                    <a:pt x="10" y="61"/>
                    <a:pt x="7" y="62"/>
                    <a:pt x="8" y="63"/>
                  </a:cubicBezTo>
                  <a:cubicBezTo>
                    <a:pt x="8" y="63"/>
                    <a:pt x="9" y="62"/>
                    <a:pt x="9" y="62"/>
                  </a:cubicBezTo>
                  <a:cubicBezTo>
                    <a:pt x="10" y="62"/>
                    <a:pt x="12" y="61"/>
                    <a:pt x="11" y="61"/>
                  </a:cubicBezTo>
                  <a:close/>
                  <a:moveTo>
                    <a:pt x="37" y="49"/>
                  </a:moveTo>
                  <a:cubicBezTo>
                    <a:pt x="37" y="48"/>
                    <a:pt x="36" y="48"/>
                    <a:pt x="35" y="50"/>
                  </a:cubicBezTo>
                  <a:cubicBezTo>
                    <a:pt x="34" y="51"/>
                    <a:pt x="33" y="51"/>
                    <a:pt x="33" y="52"/>
                  </a:cubicBezTo>
                  <a:cubicBezTo>
                    <a:pt x="33" y="53"/>
                    <a:pt x="32" y="52"/>
                    <a:pt x="31" y="53"/>
                  </a:cubicBezTo>
                  <a:cubicBezTo>
                    <a:pt x="31" y="53"/>
                    <a:pt x="31" y="55"/>
                    <a:pt x="32" y="54"/>
                  </a:cubicBezTo>
                  <a:cubicBezTo>
                    <a:pt x="33" y="54"/>
                    <a:pt x="33" y="54"/>
                    <a:pt x="33" y="54"/>
                  </a:cubicBezTo>
                  <a:cubicBezTo>
                    <a:pt x="34" y="54"/>
                    <a:pt x="36" y="53"/>
                    <a:pt x="36" y="52"/>
                  </a:cubicBezTo>
                  <a:cubicBezTo>
                    <a:pt x="37" y="51"/>
                    <a:pt x="36" y="51"/>
                    <a:pt x="36" y="51"/>
                  </a:cubicBezTo>
                  <a:cubicBezTo>
                    <a:pt x="36" y="50"/>
                    <a:pt x="37" y="50"/>
                    <a:pt x="37" y="50"/>
                  </a:cubicBezTo>
                  <a:cubicBezTo>
                    <a:pt x="38" y="50"/>
                    <a:pt x="37" y="49"/>
                    <a:pt x="37" y="49"/>
                  </a:cubicBezTo>
                  <a:close/>
                  <a:moveTo>
                    <a:pt x="4" y="43"/>
                  </a:moveTo>
                  <a:cubicBezTo>
                    <a:pt x="4" y="42"/>
                    <a:pt x="2" y="43"/>
                    <a:pt x="2" y="44"/>
                  </a:cubicBezTo>
                  <a:cubicBezTo>
                    <a:pt x="2" y="44"/>
                    <a:pt x="4" y="45"/>
                    <a:pt x="5" y="45"/>
                  </a:cubicBezTo>
                  <a:cubicBezTo>
                    <a:pt x="6" y="44"/>
                    <a:pt x="6" y="43"/>
                    <a:pt x="6" y="43"/>
                  </a:cubicBezTo>
                  <a:cubicBezTo>
                    <a:pt x="5" y="42"/>
                    <a:pt x="4" y="44"/>
                    <a:pt x="4" y="43"/>
                  </a:cubicBezTo>
                  <a:close/>
                  <a:moveTo>
                    <a:pt x="29" y="157"/>
                  </a:moveTo>
                  <a:cubicBezTo>
                    <a:pt x="28" y="157"/>
                    <a:pt x="28" y="160"/>
                    <a:pt x="29" y="159"/>
                  </a:cubicBezTo>
                  <a:cubicBezTo>
                    <a:pt x="30" y="159"/>
                    <a:pt x="31" y="159"/>
                    <a:pt x="31" y="159"/>
                  </a:cubicBezTo>
                  <a:cubicBezTo>
                    <a:pt x="31" y="158"/>
                    <a:pt x="30" y="156"/>
                    <a:pt x="29" y="157"/>
                  </a:cubicBezTo>
                  <a:close/>
                  <a:moveTo>
                    <a:pt x="27" y="155"/>
                  </a:moveTo>
                  <a:cubicBezTo>
                    <a:pt x="27" y="155"/>
                    <a:pt x="27" y="156"/>
                    <a:pt x="28" y="156"/>
                  </a:cubicBezTo>
                  <a:cubicBezTo>
                    <a:pt x="28" y="155"/>
                    <a:pt x="28" y="155"/>
                    <a:pt x="27" y="155"/>
                  </a:cubicBezTo>
                  <a:close/>
                  <a:moveTo>
                    <a:pt x="19" y="152"/>
                  </a:moveTo>
                  <a:cubicBezTo>
                    <a:pt x="20" y="153"/>
                    <a:pt x="20" y="153"/>
                    <a:pt x="21" y="152"/>
                  </a:cubicBezTo>
                  <a:cubicBezTo>
                    <a:pt x="21" y="151"/>
                    <a:pt x="19" y="151"/>
                    <a:pt x="19" y="152"/>
                  </a:cubicBezTo>
                  <a:close/>
                  <a:moveTo>
                    <a:pt x="23" y="154"/>
                  </a:moveTo>
                  <a:cubicBezTo>
                    <a:pt x="23" y="154"/>
                    <a:pt x="24" y="154"/>
                    <a:pt x="24" y="154"/>
                  </a:cubicBezTo>
                  <a:cubicBezTo>
                    <a:pt x="25" y="153"/>
                    <a:pt x="22" y="153"/>
                    <a:pt x="23" y="154"/>
                  </a:cubicBezTo>
                  <a:close/>
                  <a:moveTo>
                    <a:pt x="234" y="85"/>
                  </a:moveTo>
                  <a:cubicBezTo>
                    <a:pt x="234" y="84"/>
                    <a:pt x="232" y="84"/>
                    <a:pt x="231" y="84"/>
                  </a:cubicBezTo>
                  <a:cubicBezTo>
                    <a:pt x="230" y="83"/>
                    <a:pt x="229" y="86"/>
                    <a:pt x="228" y="88"/>
                  </a:cubicBezTo>
                  <a:cubicBezTo>
                    <a:pt x="228" y="89"/>
                    <a:pt x="226" y="91"/>
                    <a:pt x="226" y="91"/>
                  </a:cubicBezTo>
                  <a:cubicBezTo>
                    <a:pt x="226" y="91"/>
                    <a:pt x="218" y="91"/>
                    <a:pt x="218" y="91"/>
                  </a:cubicBezTo>
                  <a:cubicBezTo>
                    <a:pt x="217" y="91"/>
                    <a:pt x="215" y="92"/>
                    <a:pt x="214" y="93"/>
                  </a:cubicBezTo>
                  <a:cubicBezTo>
                    <a:pt x="214" y="93"/>
                    <a:pt x="214" y="93"/>
                    <a:pt x="215" y="93"/>
                  </a:cubicBezTo>
                  <a:cubicBezTo>
                    <a:pt x="215" y="95"/>
                    <a:pt x="213" y="96"/>
                    <a:pt x="210" y="96"/>
                  </a:cubicBezTo>
                  <a:cubicBezTo>
                    <a:pt x="209" y="96"/>
                    <a:pt x="209" y="96"/>
                    <a:pt x="208" y="96"/>
                  </a:cubicBezTo>
                  <a:cubicBezTo>
                    <a:pt x="208" y="96"/>
                    <a:pt x="208" y="96"/>
                    <a:pt x="208" y="97"/>
                  </a:cubicBezTo>
                  <a:cubicBezTo>
                    <a:pt x="208" y="97"/>
                    <a:pt x="208" y="97"/>
                    <a:pt x="208" y="97"/>
                  </a:cubicBezTo>
                  <a:cubicBezTo>
                    <a:pt x="207" y="98"/>
                    <a:pt x="204" y="100"/>
                    <a:pt x="202" y="101"/>
                  </a:cubicBezTo>
                  <a:cubicBezTo>
                    <a:pt x="200" y="102"/>
                    <a:pt x="198" y="101"/>
                    <a:pt x="198" y="100"/>
                  </a:cubicBezTo>
                  <a:cubicBezTo>
                    <a:pt x="198" y="98"/>
                    <a:pt x="199" y="98"/>
                    <a:pt x="199" y="99"/>
                  </a:cubicBezTo>
                  <a:cubicBezTo>
                    <a:pt x="199" y="99"/>
                    <a:pt x="200" y="99"/>
                    <a:pt x="200" y="99"/>
                  </a:cubicBezTo>
                  <a:cubicBezTo>
                    <a:pt x="200" y="98"/>
                    <a:pt x="200" y="98"/>
                    <a:pt x="200" y="97"/>
                  </a:cubicBezTo>
                  <a:cubicBezTo>
                    <a:pt x="199" y="97"/>
                    <a:pt x="200" y="94"/>
                    <a:pt x="199" y="94"/>
                  </a:cubicBezTo>
                  <a:cubicBezTo>
                    <a:pt x="198" y="94"/>
                    <a:pt x="196" y="96"/>
                    <a:pt x="197" y="94"/>
                  </a:cubicBezTo>
                  <a:cubicBezTo>
                    <a:pt x="197" y="93"/>
                    <a:pt x="199" y="92"/>
                    <a:pt x="198" y="90"/>
                  </a:cubicBezTo>
                  <a:cubicBezTo>
                    <a:pt x="196" y="88"/>
                    <a:pt x="194" y="88"/>
                    <a:pt x="194" y="90"/>
                  </a:cubicBezTo>
                  <a:cubicBezTo>
                    <a:pt x="193" y="91"/>
                    <a:pt x="192" y="90"/>
                    <a:pt x="192" y="92"/>
                  </a:cubicBezTo>
                  <a:cubicBezTo>
                    <a:pt x="191" y="93"/>
                    <a:pt x="191" y="95"/>
                    <a:pt x="191" y="96"/>
                  </a:cubicBezTo>
                  <a:cubicBezTo>
                    <a:pt x="191" y="98"/>
                    <a:pt x="191" y="99"/>
                    <a:pt x="189" y="100"/>
                  </a:cubicBezTo>
                  <a:cubicBezTo>
                    <a:pt x="188" y="101"/>
                    <a:pt x="187" y="98"/>
                    <a:pt x="188" y="95"/>
                  </a:cubicBezTo>
                  <a:cubicBezTo>
                    <a:pt x="188" y="93"/>
                    <a:pt x="189" y="91"/>
                    <a:pt x="188" y="91"/>
                  </a:cubicBezTo>
                  <a:cubicBezTo>
                    <a:pt x="187" y="91"/>
                    <a:pt x="189" y="89"/>
                    <a:pt x="192" y="88"/>
                  </a:cubicBezTo>
                  <a:cubicBezTo>
                    <a:pt x="194" y="88"/>
                    <a:pt x="196" y="88"/>
                    <a:pt x="196" y="87"/>
                  </a:cubicBezTo>
                  <a:cubicBezTo>
                    <a:pt x="196" y="87"/>
                    <a:pt x="196" y="87"/>
                    <a:pt x="197" y="87"/>
                  </a:cubicBezTo>
                  <a:cubicBezTo>
                    <a:pt x="196" y="87"/>
                    <a:pt x="196" y="87"/>
                    <a:pt x="195" y="86"/>
                  </a:cubicBezTo>
                  <a:cubicBezTo>
                    <a:pt x="195" y="86"/>
                    <a:pt x="195" y="87"/>
                    <a:pt x="195" y="87"/>
                  </a:cubicBezTo>
                  <a:cubicBezTo>
                    <a:pt x="194" y="87"/>
                    <a:pt x="194" y="86"/>
                    <a:pt x="193" y="86"/>
                  </a:cubicBezTo>
                  <a:cubicBezTo>
                    <a:pt x="191" y="86"/>
                    <a:pt x="190" y="87"/>
                    <a:pt x="189" y="87"/>
                  </a:cubicBezTo>
                  <a:cubicBezTo>
                    <a:pt x="187" y="86"/>
                    <a:pt x="188" y="85"/>
                    <a:pt x="187" y="85"/>
                  </a:cubicBezTo>
                  <a:cubicBezTo>
                    <a:pt x="186" y="85"/>
                    <a:pt x="188" y="83"/>
                    <a:pt x="186" y="84"/>
                  </a:cubicBezTo>
                  <a:cubicBezTo>
                    <a:pt x="184" y="85"/>
                    <a:pt x="182" y="87"/>
                    <a:pt x="181" y="86"/>
                  </a:cubicBezTo>
                  <a:cubicBezTo>
                    <a:pt x="180" y="85"/>
                    <a:pt x="179" y="86"/>
                    <a:pt x="178" y="86"/>
                  </a:cubicBezTo>
                  <a:cubicBezTo>
                    <a:pt x="177" y="85"/>
                    <a:pt x="181" y="82"/>
                    <a:pt x="182" y="83"/>
                  </a:cubicBezTo>
                  <a:cubicBezTo>
                    <a:pt x="183" y="83"/>
                    <a:pt x="183" y="82"/>
                    <a:pt x="184" y="82"/>
                  </a:cubicBezTo>
                  <a:cubicBezTo>
                    <a:pt x="183" y="82"/>
                    <a:pt x="181" y="81"/>
                    <a:pt x="180" y="82"/>
                  </a:cubicBezTo>
                  <a:cubicBezTo>
                    <a:pt x="180" y="82"/>
                    <a:pt x="179" y="82"/>
                    <a:pt x="178" y="81"/>
                  </a:cubicBezTo>
                  <a:cubicBezTo>
                    <a:pt x="178" y="81"/>
                    <a:pt x="177" y="81"/>
                    <a:pt x="176" y="81"/>
                  </a:cubicBezTo>
                  <a:cubicBezTo>
                    <a:pt x="175" y="80"/>
                    <a:pt x="175" y="80"/>
                    <a:pt x="174" y="80"/>
                  </a:cubicBezTo>
                  <a:cubicBezTo>
                    <a:pt x="174" y="81"/>
                    <a:pt x="173" y="80"/>
                    <a:pt x="172" y="80"/>
                  </a:cubicBezTo>
                  <a:cubicBezTo>
                    <a:pt x="171" y="79"/>
                    <a:pt x="172" y="79"/>
                    <a:pt x="171" y="78"/>
                  </a:cubicBezTo>
                  <a:cubicBezTo>
                    <a:pt x="170" y="77"/>
                    <a:pt x="170" y="79"/>
                    <a:pt x="170" y="79"/>
                  </a:cubicBezTo>
                  <a:cubicBezTo>
                    <a:pt x="106" y="79"/>
                    <a:pt x="106" y="79"/>
                    <a:pt x="106" y="79"/>
                  </a:cubicBezTo>
                  <a:cubicBezTo>
                    <a:pt x="106" y="79"/>
                    <a:pt x="107" y="80"/>
                    <a:pt x="107" y="80"/>
                  </a:cubicBezTo>
                  <a:cubicBezTo>
                    <a:pt x="107" y="80"/>
                    <a:pt x="107" y="81"/>
                    <a:pt x="107" y="82"/>
                  </a:cubicBezTo>
                  <a:cubicBezTo>
                    <a:pt x="107" y="83"/>
                    <a:pt x="107" y="84"/>
                    <a:pt x="106" y="84"/>
                  </a:cubicBezTo>
                  <a:cubicBezTo>
                    <a:pt x="106" y="84"/>
                    <a:pt x="105" y="84"/>
                    <a:pt x="106" y="83"/>
                  </a:cubicBezTo>
                  <a:cubicBezTo>
                    <a:pt x="107" y="83"/>
                    <a:pt x="106" y="82"/>
                    <a:pt x="106" y="82"/>
                  </a:cubicBezTo>
                  <a:cubicBezTo>
                    <a:pt x="105" y="82"/>
                    <a:pt x="105" y="81"/>
                    <a:pt x="105" y="81"/>
                  </a:cubicBezTo>
                  <a:cubicBezTo>
                    <a:pt x="104" y="81"/>
                    <a:pt x="103" y="81"/>
                    <a:pt x="102" y="81"/>
                  </a:cubicBezTo>
                  <a:cubicBezTo>
                    <a:pt x="102" y="81"/>
                    <a:pt x="102" y="81"/>
                    <a:pt x="102" y="81"/>
                  </a:cubicBezTo>
                  <a:cubicBezTo>
                    <a:pt x="102" y="82"/>
                    <a:pt x="102" y="83"/>
                    <a:pt x="103" y="84"/>
                  </a:cubicBezTo>
                  <a:cubicBezTo>
                    <a:pt x="104" y="85"/>
                    <a:pt x="103" y="86"/>
                    <a:pt x="104" y="86"/>
                  </a:cubicBezTo>
                  <a:cubicBezTo>
                    <a:pt x="105" y="87"/>
                    <a:pt x="105" y="87"/>
                    <a:pt x="104" y="87"/>
                  </a:cubicBezTo>
                  <a:cubicBezTo>
                    <a:pt x="103" y="87"/>
                    <a:pt x="104" y="88"/>
                    <a:pt x="103" y="89"/>
                  </a:cubicBezTo>
                  <a:cubicBezTo>
                    <a:pt x="103" y="91"/>
                    <a:pt x="103" y="94"/>
                    <a:pt x="103" y="95"/>
                  </a:cubicBezTo>
                  <a:cubicBezTo>
                    <a:pt x="103" y="96"/>
                    <a:pt x="102" y="98"/>
                    <a:pt x="102" y="99"/>
                  </a:cubicBezTo>
                  <a:cubicBezTo>
                    <a:pt x="103" y="100"/>
                    <a:pt x="104" y="101"/>
                    <a:pt x="103" y="102"/>
                  </a:cubicBezTo>
                  <a:cubicBezTo>
                    <a:pt x="103" y="104"/>
                    <a:pt x="103" y="104"/>
                    <a:pt x="103" y="105"/>
                  </a:cubicBezTo>
                  <a:cubicBezTo>
                    <a:pt x="104" y="106"/>
                    <a:pt x="104" y="108"/>
                    <a:pt x="104" y="108"/>
                  </a:cubicBezTo>
                  <a:cubicBezTo>
                    <a:pt x="105" y="109"/>
                    <a:pt x="105" y="110"/>
                    <a:pt x="106" y="110"/>
                  </a:cubicBezTo>
                  <a:cubicBezTo>
                    <a:pt x="106" y="111"/>
                    <a:pt x="107" y="111"/>
                    <a:pt x="107" y="112"/>
                  </a:cubicBezTo>
                  <a:cubicBezTo>
                    <a:pt x="107" y="113"/>
                    <a:pt x="107" y="113"/>
                    <a:pt x="108" y="113"/>
                  </a:cubicBezTo>
                  <a:cubicBezTo>
                    <a:pt x="109" y="114"/>
                    <a:pt x="108" y="115"/>
                    <a:pt x="108" y="115"/>
                  </a:cubicBezTo>
                  <a:cubicBezTo>
                    <a:pt x="108" y="116"/>
                    <a:pt x="109" y="116"/>
                    <a:pt x="111" y="118"/>
                  </a:cubicBezTo>
                  <a:cubicBezTo>
                    <a:pt x="112" y="119"/>
                    <a:pt x="111" y="120"/>
                    <a:pt x="112" y="120"/>
                  </a:cubicBezTo>
                  <a:cubicBezTo>
                    <a:pt x="113" y="120"/>
                    <a:pt x="114" y="120"/>
                    <a:pt x="115" y="121"/>
                  </a:cubicBezTo>
                  <a:cubicBezTo>
                    <a:pt x="116" y="122"/>
                    <a:pt x="116" y="121"/>
                    <a:pt x="117" y="121"/>
                  </a:cubicBezTo>
                  <a:cubicBezTo>
                    <a:pt x="117" y="122"/>
                    <a:pt x="119" y="123"/>
                    <a:pt x="119" y="124"/>
                  </a:cubicBezTo>
                  <a:cubicBezTo>
                    <a:pt x="119" y="124"/>
                    <a:pt x="119" y="125"/>
                    <a:pt x="119" y="125"/>
                  </a:cubicBezTo>
                  <a:cubicBezTo>
                    <a:pt x="125" y="125"/>
                    <a:pt x="125" y="125"/>
                    <a:pt x="125" y="125"/>
                  </a:cubicBezTo>
                  <a:cubicBezTo>
                    <a:pt x="125" y="125"/>
                    <a:pt x="126" y="126"/>
                    <a:pt x="127" y="126"/>
                  </a:cubicBezTo>
                  <a:cubicBezTo>
                    <a:pt x="128" y="126"/>
                    <a:pt x="133" y="128"/>
                    <a:pt x="133" y="128"/>
                  </a:cubicBezTo>
                  <a:cubicBezTo>
                    <a:pt x="140" y="128"/>
                    <a:pt x="140" y="128"/>
                    <a:pt x="140" y="128"/>
                  </a:cubicBezTo>
                  <a:cubicBezTo>
                    <a:pt x="141" y="127"/>
                    <a:pt x="141" y="127"/>
                    <a:pt x="141" y="127"/>
                  </a:cubicBezTo>
                  <a:cubicBezTo>
                    <a:pt x="144" y="127"/>
                    <a:pt x="144" y="127"/>
                    <a:pt x="144" y="127"/>
                  </a:cubicBezTo>
                  <a:cubicBezTo>
                    <a:pt x="144" y="127"/>
                    <a:pt x="147" y="129"/>
                    <a:pt x="147" y="130"/>
                  </a:cubicBezTo>
                  <a:cubicBezTo>
                    <a:pt x="147" y="130"/>
                    <a:pt x="149" y="131"/>
                    <a:pt x="149" y="131"/>
                  </a:cubicBezTo>
                  <a:cubicBezTo>
                    <a:pt x="149" y="132"/>
                    <a:pt x="149" y="133"/>
                    <a:pt x="149" y="133"/>
                  </a:cubicBezTo>
                  <a:cubicBezTo>
                    <a:pt x="150" y="133"/>
                    <a:pt x="152" y="134"/>
                    <a:pt x="152" y="134"/>
                  </a:cubicBezTo>
                  <a:cubicBezTo>
                    <a:pt x="152" y="134"/>
                    <a:pt x="153" y="132"/>
                    <a:pt x="154" y="132"/>
                  </a:cubicBezTo>
                  <a:cubicBezTo>
                    <a:pt x="155" y="132"/>
                    <a:pt x="158" y="133"/>
                    <a:pt x="158" y="134"/>
                  </a:cubicBezTo>
                  <a:cubicBezTo>
                    <a:pt x="158" y="136"/>
                    <a:pt x="160" y="137"/>
                    <a:pt x="160" y="138"/>
                  </a:cubicBezTo>
                  <a:cubicBezTo>
                    <a:pt x="161" y="138"/>
                    <a:pt x="160" y="139"/>
                    <a:pt x="161" y="139"/>
                  </a:cubicBezTo>
                  <a:cubicBezTo>
                    <a:pt x="161" y="140"/>
                    <a:pt x="161" y="141"/>
                    <a:pt x="161" y="141"/>
                  </a:cubicBezTo>
                  <a:cubicBezTo>
                    <a:pt x="162" y="141"/>
                    <a:pt x="164" y="142"/>
                    <a:pt x="165" y="142"/>
                  </a:cubicBezTo>
                  <a:cubicBezTo>
                    <a:pt x="165" y="142"/>
                    <a:pt x="165" y="142"/>
                    <a:pt x="166" y="142"/>
                  </a:cubicBezTo>
                  <a:cubicBezTo>
                    <a:pt x="166" y="140"/>
                    <a:pt x="164" y="140"/>
                    <a:pt x="165" y="139"/>
                  </a:cubicBezTo>
                  <a:cubicBezTo>
                    <a:pt x="166" y="138"/>
                    <a:pt x="165" y="137"/>
                    <a:pt x="166" y="137"/>
                  </a:cubicBezTo>
                  <a:cubicBezTo>
                    <a:pt x="166" y="137"/>
                    <a:pt x="167" y="136"/>
                    <a:pt x="167" y="136"/>
                  </a:cubicBezTo>
                  <a:cubicBezTo>
                    <a:pt x="167" y="135"/>
                    <a:pt x="168" y="135"/>
                    <a:pt x="169" y="135"/>
                  </a:cubicBezTo>
                  <a:cubicBezTo>
                    <a:pt x="169" y="135"/>
                    <a:pt x="171" y="134"/>
                    <a:pt x="171" y="133"/>
                  </a:cubicBezTo>
                  <a:cubicBezTo>
                    <a:pt x="171" y="133"/>
                    <a:pt x="171" y="133"/>
                    <a:pt x="172" y="133"/>
                  </a:cubicBezTo>
                  <a:cubicBezTo>
                    <a:pt x="173" y="133"/>
                    <a:pt x="173" y="132"/>
                    <a:pt x="173" y="132"/>
                  </a:cubicBezTo>
                  <a:cubicBezTo>
                    <a:pt x="174" y="132"/>
                    <a:pt x="175" y="132"/>
                    <a:pt x="175" y="132"/>
                  </a:cubicBezTo>
                  <a:cubicBezTo>
                    <a:pt x="175" y="131"/>
                    <a:pt x="175" y="132"/>
                    <a:pt x="176" y="132"/>
                  </a:cubicBezTo>
                  <a:cubicBezTo>
                    <a:pt x="176" y="133"/>
                    <a:pt x="178" y="133"/>
                    <a:pt x="178" y="132"/>
                  </a:cubicBezTo>
                  <a:cubicBezTo>
                    <a:pt x="178" y="132"/>
                    <a:pt x="179" y="132"/>
                    <a:pt x="179" y="133"/>
                  </a:cubicBezTo>
                  <a:cubicBezTo>
                    <a:pt x="180" y="134"/>
                    <a:pt x="180" y="133"/>
                    <a:pt x="181" y="134"/>
                  </a:cubicBezTo>
                  <a:cubicBezTo>
                    <a:pt x="182" y="134"/>
                    <a:pt x="182" y="133"/>
                    <a:pt x="182" y="133"/>
                  </a:cubicBezTo>
                  <a:cubicBezTo>
                    <a:pt x="182" y="132"/>
                    <a:pt x="183" y="134"/>
                    <a:pt x="184" y="134"/>
                  </a:cubicBezTo>
                  <a:cubicBezTo>
                    <a:pt x="185" y="134"/>
                    <a:pt x="184" y="134"/>
                    <a:pt x="184" y="133"/>
                  </a:cubicBezTo>
                  <a:cubicBezTo>
                    <a:pt x="183" y="132"/>
                    <a:pt x="184" y="132"/>
                    <a:pt x="183" y="132"/>
                  </a:cubicBezTo>
                  <a:cubicBezTo>
                    <a:pt x="183" y="131"/>
                    <a:pt x="184" y="131"/>
                    <a:pt x="185" y="131"/>
                  </a:cubicBezTo>
                  <a:cubicBezTo>
                    <a:pt x="187" y="131"/>
                    <a:pt x="186" y="131"/>
                    <a:pt x="187" y="130"/>
                  </a:cubicBezTo>
                  <a:cubicBezTo>
                    <a:pt x="187" y="130"/>
                    <a:pt x="188" y="130"/>
                    <a:pt x="188" y="131"/>
                  </a:cubicBezTo>
                  <a:cubicBezTo>
                    <a:pt x="188" y="132"/>
                    <a:pt x="190" y="131"/>
                    <a:pt x="191" y="131"/>
                  </a:cubicBezTo>
                  <a:cubicBezTo>
                    <a:pt x="192" y="131"/>
                    <a:pt x="193" y="131"/>
                    <a:pt x="193" y="132"/>
                  </a:cubicBezTo>
                  <a:cubicBezTo>
                    <a:pt x="193" y="133"/>
                    <a:pt x="194" y="133"/>
                    <a:pt x="195" y="132"/>
                  </a:cubicBezTo>
                  <a:cubicBezTo>
                    <a:pt x="196" y="132"/>
                    <a:pt x="196" y="131"/>
                    <a:pt x="197" y="132"/>
                  </a:cubicBezTo>
                  <a:cubicBezTo>
                    <a:pt x="198" y="132"/>
                    <a:pt x="198" y="133"/>
                    <a:pt x="199" y="134"/>
                  </a:cubicBezTo>
                  <a:cubicBezTo>
                    <a:pt x="200" y="135"/>
                    <a:pt x="199" y="136"/>
                    <a:pt x="199" y="137"/>
                  </a:cubicBezTo>
                  <a:cubicBezTo>
                    <a:pt x="200" y="137"/>
                    <a:pt x="199" y="138"/>
                    <a:pt x="200" y="139"/>
                  </a:cubicBezTo>
                  <a:cubicBezTo>
                    <a:pt x="201" y="140"/>
                    <a:pt x="200" y="141"/>
                    <a:pt x="201" y="142"/>
                  </a:cubicBezTo>
                  <a:cubicBezTo>
                    <a:pt x="202" y="142"/>
                    <a:pt x="203" y="143"/>
                    <a:pt x="203" y="144"/>
                  </a:cubicBezTo>
                  <a:cubicBezTo>
                    <a:pt x="203" y="144"/>
                    <a:pt x="204" y="145"/>
                    <a:pt x="205" y="144"/>
                  </a:cubicBezTo>
                  <a:cubicBezTo>
                    <a:pt x="205" y="143"/>
                    <a:pt x="205" y="142"/>
                    <a:pt x="206" y="141"/>
                  </a:cubicBezTo>
                  <a:cubicBezTo>
                    <a:pt x="206" y="140"/>
                    <a:pt x="205" y="137"/>
                    <a:pt x="204" y="136"/>
                  </a:cubicBezTo>
                  <a:cubicBezTo>
                    <a:pt x="204" y="136"/>
                    <a:pt x="204" y="135"/>
                    <a:pt x="204" y="134"/>
                  </a:cubicBezTo>
                  <a:cubicBezTo>
                    <a:pt x="203" y="133"/>
                    <a:pt x="202" y="131"/>
                    <a:pt x="202" y="130"/>
                  </a:cubicBezTo>
                  <a:cubicBezTo>
                    <a:pt x="202" y="128"/>
                    <a:pt x="204" y="126"/>
                    <a:pt x="205" y="125"/>
                  </a:cubicBezTo>
                  <a:cubicBezTo>
                    <a:pt x="206" y="124"/>
                    <a:pt x="207" y="125"/>
                    <a:pt x="207" y="124"/>
                  </a:cubicBezTo>
                  <a:cubicBezTo>
                    <a:pt x="207" y="123"/>
                    <a:pt x="208" y="122"/>
                    <a:pt x="209" y="122"/>
                  </a:cubicBezTo>
                  <a:cubicBezTo>
                    <a:pt x="210" y="122"/>
                    <a:pt x="210" y="122"/>
                    <a:pt x="210" y="121"/>
                  </a:cubicBezTo>
                  <a:cubicBezTo>
                    <a:pt x="211" y="121"/>
                    <a:pt x="212" y="120"/>
                    <a:pt x="213" y="120"/>
                  </a:cubicBezTo>
                  <a:cubicBezTo>
                    <a:pt x="214" y="119"/>
                    <a:pt x="213" y="119"/>
                    <a:pt x="213" y="118"/>
                  </a:cubicBezTo>
                  <a:cubicBezTo>
                    <a:pt x="213" y="117"/>
                    <a:pt x="213" y="117"/>
                    <a:pt x="214" y="117"/>
                  </a:cubicBezTo>
                  <a:cubicBezTo>
                    <a:pt x="214" y="118"/>
                    <a:pt x="215" y="118"/>
                    <a:pt x="215" y="117"/>
                  </a:cubicBezTo>
                  <a:cubicBezTo>
                    <a:pt x="216" y="117"/>
                    <a:pt x="217" y="116"/>
                    <a:pt x="216" y="116"/>
                  </a:cubicBezTo>
                  <a:cubicBezTo>
                    <a:pt x="215" y="116"/>
                    <a:pt x="214" y="115"/>
                    <a:pt x="215" y="115"/>
                  </a:cubicBezTo>
                  <a:cubicBezTo>
                    <a:pt x="216" y="115"/>
                    <a:pt x="215" y="114"/>
                    <a:pt x="214" y="114"/>
                  </a:cubicBezTo>
                  <a:cubicBezTo>
                    <a:pt x="213" y="113"/>
                    <a:pt x="214" y="113"/>
                    <a:pt x="214" y="112"/>
                  </a:cubicBezTo>
                  <a:cubicBezTo>
                    <a:pt x="215" y="112"/>
                    <a:pt x="213" y="111"/>
                    <a:pt x="213" y="110"/>
                  </a:cubicBezTo>
                  <a:cubicBezTo>
                    <a:pt x="212" y="110"/>
                    <a:pt x="213" y="110"/>
                    <a:pt x="214" y="110"/>
                  </a:cubicBezTo>
                  <a:cubicBezTo>
                    <a:pt x="214" y="110"/>
                    <a:pt x="214" y="107"/>
                    <a:pt x="214" y="107"/>
                  </a:cubicBezTo>
                  <a:cubicBezTo>
                    <a:pt x="214" y="106"/>
                    <a:pt x="215" y="106"/>
                    <a:pt x="215" y="107"/>
                  </a:cubicBezTo>
                  <a:cubicBezTo>
                    <a:pt x="214" y="107"/>
                    <a:pt x="214" y="108"/>
                    <a:pt x="215" y="109"/>
                  </a:cubicBezTo>
                  <a:cubicBezTo>
                    <a:pt x="215" y="110"/>
                    <a:pt x="215" y="110"/>
                    <a:pt x="215" y="112"/>
                  </a:cubicBezTo>
                  <a:cubicBezTo>
                    <a:pt x="215" y="113"/>
                    <a:pt x="215" y="113"/>
                    <a:pt x="216" y="111"/>
                  </a:cubicBezTo>
                  <a:cubicBezTo>
                    <a:pt x="217" y="109"/>
                    <a:pt x="217" y="108"/>
                    <a:pt x="217" y="108"/>
                  </a:cubicBezTo>
                  <a:cubicBezTo>
                    <a:pt x="216" y="108"/>
                    <a:pt x="216" y="106"/>
                    <a:pt x="217" y="107"/>
                  </a:cubicBezTo>
                  <a:cubicBezTo>
                    <a:pt x="217" y="108"/>
                    <a:pt x="217" y="108"/>
                    <a:pt x="218" y="107"/>
                  </a:cubicBezTo>
                  <a:cubicBezTo>
                    <a:pt x="219" y="106"/>
                    <a:pt x="220" y="104"/>
                    <a:pt x="220" y="104"/>
                  </a:cubicBezTo>
                  <a:cubicBezTo>
                    <a:pt x="219" y="104"/>
                    <a:pt x="220" y="103"/>
                    <a:pt x="221" y="103"/>
                  </a:cubicBezTo>
                  <a:cubicBezTo>
                    <a:pt x="222" y="103"/>
                    <a:pt x="224" y="103"/>
                    <a:pt x="224" y="102"/>
                  </a:cubicBezTo>
                  <a:cubicBezTo>
                    <a:pt x="225" y="101"/>
                    <a:pt x="221" y="103"/>
                    <a:pt x="221" y="102"/>
                  </a:cubicBezTo>
                  <a:cubicBezTo>
                    <a:pt x="221" y="102"/>
                    <a:pt x="223" y="101"/>
                    <a:pt x="224" y="101"/>
                  </a:cubicBezTo>
                  <a:cubicBezTo>
                    <a:pt x="226" y="101"/>
                    <a:pt x="225" y="99"/>
                    <a:pt x="226" y="100"/>
                  </a:cubicBezTo>
                  <a:cubicBezTo>
                    <a:pt x="226" y="101"/>
                    <a:pt x="227" y="101"/>
                    <a:pt x="228" y="100"/>
                  </a:cubicBezTo>
                  <a:cubicBezTo>
                    <a:pt x="228" y="100"/>
                    <a:pt x="228" y="99"/>
                    <a:pt x="227" y="98"/>
                  </a:cubicBezTo>
                  <a:cubicBezTo>
                    <a:pt x="226" y="98"/>
                    <a:pt x="228" y="98"/>
                    <a:pt x="227" y="97"/>
                  </a:cubicBezTo>
                  <a:cubicBezTo>
                    <a:pt x="227" y="97"/>
                    <a:pt x="228" y="95"/>
                    <a:pt x="229" y="95"/>
                  </a:cubicBezTo>
                  <a:cubicBezTo>
                    <a:pt x="230" y="95"/>
                    <a:pt x="229" y="94"/>
                    <a:pt x="230" y="94"/>
                  </a:cubicBezTo>
                  <a:cubicBezTo>
                    <a:pt x="231" y="94"/>
                    <a:pt x="231" y="93"/>
                    <a:pt x="232" y="92"/>
                  </a:cubicBezTo>
                  <a:cubicBezTo>
                    <a:pt x="233" y="92"/>
                    <a:pt x="234" y="93"/>
                    <a:pt x="235" y="92"/>
                  </a:cubicBezTo>
                  <a:cubicBezTo>
                    <a:pt x="235" y="92"/>
                    <a:pt x="236" y="91"/>
                    <a:pt x="236" y="91"/>
                  </a:cubicBezTo>
                  <a:cubicBezTo>
                    <a:pt x="234" y="88"/>
                    <a:pt x="235" y="85"/>
                    <a:pt x="234" y="8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1" name="Freeform 308">
              <a:extLst>
                <a:ext uri="{FF2B5EF4-FFF2-40B4-BE49-F238E27FC236}">
                  <a16:creationId xmlns:a16="http://schemas.microsoft.com/office/drawing/2014/main" id="{517A457D-EECB-4788-8FF5-E8CF107097CE}"/>
                </a:ext>
              </a:extLst>
            </p:cNvPr>
            <p:cNvSpPr>
              <a:spLocks noEditPoints="1"/>
            </p:cNvSpPr>
            <p:nvPr/>
          </p:nvSpPr>
          <p:spPr bwMode="auto">
            <a:xfrm>
              <a:off x="-3603625" y="1835150"/>
              <a:ext cx="107950" cy="79375"/>
            </a:xfrm>
            <a:custGeom>
              <a:avLst/>
              <a:gdLst>
                <a:gd name="T0" fmla="*/ 30 w 30"/>
                <a:gd name="T1" fmla="*/ 4 h 22"/>
                <a:gd name="T2" fmla="*/ 28 w 30"/>
                <a:gd name="T3" fmla="*/ 4 h 22"/>
                <a:gd name="T4" fmla="*/ 25 w 30"/>
                <a:gd name="T5" fmla="*/ 3 h 22"/>
                <a:gd name="T6" fmla="*/ 24 w 30"/>
                <a:gd name="T7" fmla="*/ 3 h 22"/>
                <a:gd name="T8" fmla="*/ 22 w 30"/>
                <a:gd name="T9" fmla="*/ 3 h 22"/>
                <a:gd name="T10" fmla="*/ 20 w 30"/>
                <a:gd name="T11" fmla="*/ 2 h 22"/>
                <a:gd name="T12" fmla="*/ 18 w 30"/>
                <a:gd name="T13" fmla="*/ 2 h 22"/>
                <a:gd name="T14" fmla="*/ 14 w 30"/>
                <a:gd name="T15" fmla="*/ 1 h 22"/>
                <a:gd name="T16" fmla="*/ 7 w 30"/>
                <a:gd name="T17" fmla="*/ 1 h 22"/>
                <a:gd name="T18" fmla="*/ 4 w 30"/>
                <a:gd name="T19" fmla="*/ 0 h 22"/>
                <a:gd name="T20" fmla="*/ 2 w 30"/>
                <a:gd name="T21" fmla="*/ 2 h 22"/>
                <a:gd name="T22" fmla="*/ 1 w 30"/>
                <a:gd name="T23" fmla="*/ 3 h 22"/>
                <a:gd name="T24" fmla="*/ 2 w 30"/>
                <a:gd name="T25" fmla="*/ 6 h 22"/>
                <a:gd name="T26" fmla="*/ 3 w 30"/>
                <a:gd name="T27" fmla="*/ 5 h 22"/>
                <a:gd name="T28" fmla="*/ 3 w 30"/>
                <a:gd name="T29" fmla="*/ 5 h 22"/>
                <a:gd name="T30" fmla="*/ 5 w 30"/>
                <a:gd name="T31" fmla="*/ 6 h 22"/>
                <a:gd name="T32" fmla="*/ 6 w 30"/>
                <a:gd name="T33" fmla="*/ 6 h 22"/>
                <a:gd name="T34" fmla="*/ 7 w 30"/>
                <a:gd name="T35" fmla="*/ 6 h 22"/>
                <a:gd name="T36" fmla="*/ 8 w 30"/>
                <a:gd name="T37" fmla="*/ 7 h 22"/>
                <a:gd name="T38" fmla="*/ 6 w 30"/>
                <a:gd name="T39" fmla="*/ 8 h 22"/>
                <a:gd name="T40" fmla="*/ 6 w 30"/>
                <a:gd name="T41" fmla="*/ 10 h 22"/>
                <a:gd name="T42" fmla="*/ 6 w 30"/>
                <a:gd name="T43" fmla="*/ 12 h 22"/>
                <a:gd name="T44" fmla="*/ 5 w 30"/>
                <a:gd name="T45" fmla="*/ 13 h 22"/>
                <a:gd name="T46" fmla="*/ 6 w 30"/>
                <a:gd name="T47" fmla="*/ 14 h 22"/>
                <a:gd name="T48" fmla="*/ 5 w 30"/>
                <a:gd name="T49" fmla="*/ 15 h 22"/>
                <a:gd name="T50" fmla="*/ 6 w 30"/>
                <a:gd name="T51" fmla="*/ 17 h 22"/>
                <a:gd name="T52" fmla="*/ 5 w 30"/>
                <a:gd name="T53" fmla="*/ 18 h 22"/>
                <a:gd name="T54" fmla="*/ 5 w 30"/>
                <a:gd name="T55" fmla="*/ 19 h 22"/>
                <a:gd name="T56" fmla="*/ 7 w 30"/>
                <a:gd name="T57" fmla="*/ 19 h 22"/>
                <a:gd name="T58" fmla="*/ 9 w 30"/>
                <a:gd name="T59" fmla="*/ 22 h 22"/>
                <a:gd name="T60" fmla="*/ 10 w 30"/>
                <a:gd name="T61" fmla="*/ 21 h 22"/>
                <a:gd name="T62" fmla="*/ 11 w 30"/>
                <a:gd name="T63" fmla="*/ 21 h 22"/>
                <a:gd name="T64" fmla="*/ 13 w 30"/>
                <a:gd name="T65" fmla="*/ 20 h 22"/>
                <a:gd name="T66" fmla="*/ 16 w 30"/>
                <a:gd name="T67" fmla="*/ 20 h 22"/>
                <a:gd name="T68" fmla="*/ 18 w 30"/>
                <a:gd name="T69" fmla="*/ 19 h 22"/>
                <a:gd name="T70" fmla="*/ 20 w 30"/>
                <a:gd name="T71" fmla="*/ 18 h 22"/>
                <a:gd name="T72" fmla="*/ 21 w 30"/>
                <a:gd name="T73" fmla="*/ 16 h 22"/>
                <a:gd name="T74" fmla="*/ 22 w 30"/>
                <a:gd name="T75" fmla="*/ 14 h 22"/>
                <a:gd name="T76" fmla="*/ 22 w 30"/>
                <a:gd name="T77" fmla="*/ 11 h 22"/>
                <a:gd name="T78" fmla="*/ 24 w 30"/>
                <a:gd name="T79" fmla="*/ 9 h 22"/>
                <a:gd name="T80" fmla="*/ 27 w 30"/>
                <a:gd name="T81" fmla="*/ 8 h 22"/>
                <a:gd name="T82" fmla="*/ 29 w 30"/>
                <a:gd name="T83" fmla="*/ 6 h 22"/>
                <a:gd name="T84" fmla="*/ 30 w 30"/>
                <a:gd name="T85" fmla="*/ 4 h 22"/>
                <a:gd name="T86" fmla="*/ 30 w 30"/>
                <a:gd name="T87" fmla="*/ 12 h 22"/>
                <a:gd name="T88" fmla="*/ 28 w 30"/>
                <a:gd name="T89" fmla="*/ 12 h 22"/>
                <a:gd name="T90" fmla="*/ 30 w 30"/>
                <a:gd name="T91" fmla="*/ 1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0" h="22">
                  <a:moveTo>
                    <a:pt x="30" y="4"/>
                  </a:moveTo>
                  <a:cubicBezTo>
                    <a:pt x="29" y="4"/>
                    <a:pt x="28" y="4"/>
                    <a:pt x="28" y="4"/>
                  </a:cubicBezTo>
                  <a:cubicBezTo>
                    <a:pt x="27" y="4"/>
                    <a:pt x="25" y="4"/>
                    <a:pt x="25" y="3"/>
                  </a:cubicBezTo>
                  <a:cubicBezTo>
                    <a:pt x="24" y="3"/>
                    <a:pt x="24" y="3"/>
                    <a:pt x="24" y="3"/>
                  </a:cubicBezTo>
                  <a:cubicBezTo>
                    <a:pt x="24" y="4"/>
                    <a:pt x="23" y="4"/>
                    <a:pt x="22" y="3"/>
                  </a:cubicBezTo>
                  <a:cubicBezTo>
                    <a:pt x="21" y="3"/>
                    <a:pt x="20" y="3"/>
                    <a:pt x="20" y="2"/>
                  </a:cubicBezTo>
                  <a:cubicBezTo>
                    <a:pt x="19" y="2"/>
                    <a:pt x="19" y="2"/>
                    <a:pt x="18" y="2"/>
                  </a:cubicBezTo>
                  <a:cubicBezTo>
                    <a:pt x="18" y="2"/>
                    <a:pt x="16" y="1"/>
                    <a:pt x="14" y="1"/>
                  </a:cubicBezTo>
                  <a:cubicBezTo>
                    <a:pt x="13" y="1"/>
                    <a:pt x="8" y="1"/>
                    <a:pt x="7" y="1"/>
                  </a:cubicBezTo>
                  <a:cubicBezTo>
                    <a:pt x="5" y="1"/>
                    <a:pt x="5" y="0"/>
                    <a:pt x="4" y="0"/>
                  </a:cubicBezTo>
                  <a:cubicBezTo>
                    <a:pt x="3" y="0"/>
                    <a:pt x="3" y="2"/>
                    <a:pt x="2" y="2"/>
                  </a:cubicBezTo>
                  <a:cubicBezTo>
                    <a:pt x="1" y="2"/>
                    <a:pt x="0" y="3"/>
                    <a:pt x="1" y="3"/>
                  </a:cubicBezTo>
                  <a:cubicBezTo>
                    <a:pt x="2" y="4"/>
                    <a:pt x="2" y="5"/>
                    <a:pt x="2" y="6"/>
                  </a:cubicBezTo>
                  <a:cubicBezTo>
                    <a:pt x="2" y="6"/>
                    <a:pt x="2" y="5"/>
                    <a:pt x="3" y="5"/>
                  </a:cubicBezTo>
                  <a:cubicBezTo>
                    <a:pt x="3" y="5"/>
                    <a:pt x="3" y="5"/>
                    <a:pt x="3" y="5"/>
                  </a:cubicBezTo>
                  <a:cubicBezTo>
                    <a:pt x="3" y="6"/>
                    <a:pt x="4" y="6"/>
                    <a:pt x="5" y="6"/>
                  </a:cubicBezTo>
                  <a:cubicBezTo>
                    <a:pt x="5" y="6"/>
                    <a:pt x="5" y="6"/>
                    <a:pt x="6" y="6"/>
                  </a:cubicBezTo>
                  <a:cubicBezTo>
                    <a:pt x="6" y="5"/>
                    <a:pt x="7" y="6"/>
                    <a:pt x="7" y="6"/>
                  </a:cubicBezTo>
                  <a:cubicBezTo>
                    <a:pt x="7" y="7"/>
                    <a:pt x="8" y="6"/>
                    <a:pt x="8" y="7"/>
                  </a:cubicBezTo>
                  <a:cubicBezTo>
                    <a:pt x="7" y="8"/>
                    <a:pt x="6" y="8"/>
                    <a:pt x="6" y="8"/>
                  </a:cubicBezTo>
                  <a:cubicBezTo>
                    <a:pt x="6" y="9"/>
                    <a:pt x="7" y="10"/>
                    <a:pt x="6" y="10"/>
                  </a:cubicBezTo>
                  <a:cubicBezTo>
                    <a:pt x="6" y="11"/>
                    <a:pt x="7" y="12"/>
                    <a:pt x="6" y="12"/>
                  </a:cubicBezTo>
                  <a:cubicBezTo>
                    <a:pt x="5" y="12"/>
                    <a:pt x="5" y="12"/>
                    <a:pt x="5" y="13"/>
                  </a:cubicBezTo>
                  <a:cubicBezTo>
                    <a:pt x="6" y="14"/>
                    <a:pt x="7" y="14"/>
                    <a:pt x="6" y="14"/>
                  </a:cubicBezTo>
                  <a:cubicBezTo>
                    <a:pt x="6" y="14"/>
                    <a:pt x="5" y="15"/>
                    <a:pt x="5" y="15"/>
                  </a:cubicBezTo>
                  <a:cubicBezTo>
                    <a:pt x="6" y="16"/>
                    <a:pt x="7" y="16"/>
                    <a:pt x="6" y="17"/>
                  </a:cubicBezTo>
                  <a:cubicBezTo>
                    <a:pt x="5" y="17"/>
                    <a:pt x="5" y="18"/>
                    <a:pt x="5" y="18"/>
                  </a:cubicBezTo>
                  <a:cubicBezTo>
                    <a:pt x="5" y="18"/>
                    <a:pt x="5" y="19"/>
                    <a:pt x="5" y="19"/>
                  </a:cubicBezTo>
                  <a:cubicBezTo>
                    <a:pt x="6" y="19"/>
                    <a:pt x="6" y="19"/>
                    <a:pt x="7" y="19"/>
                  </a:cubicBezTo>
                  <a:cubicBezTo>
                    <a:pt x="8" y="19"/>
                    <a:pt x="8" y="22"/>
                    <a:pt x="9" y="22"/>
                  </a:cubicBezTo>
                  <a:cubicBezTo>
                    <a:pt x="10" y="21"/>
                    <a:pt x="10" y="21"/>
                    <a:pt x="10" y="21"/>
                  </a:cubicBezTo>
                  <a:cubicBezTo>
                    <a:pt x="10" y="21"/>
                    <a:pt x="11" y="21"/>
                    <a:pt x="11" y="21"/>
                  </a:cubicBezTo>
                  <a:cubicBezTo>
                    <a:pt x="12" y="21"/>
                    <a:pt x="12" y="20"/>
                    <a:pt x="13" y="20"/>
                  </a:cubicBezTo>
                  <a:cubicBezTo>
                    <a:pt x="15" y="20"/>
                    <a:pt x="16" y="20"/>
                    <a:pt x="16" y="20"/>
                  </a:cubicBezTo>
                  <a:cubicBezTo>
                    <a:pt x="17" y="20"/>
                    <a:pt x="18" y="20"/>
                    <a:pt x="18" y="19"/>
                  </a:cubicBezTo>
                  <a:cubicBezTo>
                    <a:pt x="18" y="18"/>
                    <a:pt x="19" y="18"/>
                    <a:pt x="20" y="18"/>
                  </a:cubicBezTo>
                  <a:cubicBezTo>
                    <a:pt x="21" y="18"/>
                    <a:pt x="21" y="17"/>
                    <a:pt x="21" y="16"/>
                  </a:cubicBezTo>
                  <a:cubicBezTo>
                    <a:pt x="21" y="16"/>
                    <a:pt x="22" y="15"/>
                    <a:pt x="22" y="14"/>
                  </a:cubicBezTo>
                  <a:cubicBezTo>
                    <a:pt x="23" y="14"/>
                    <a:pt x="22" y="12"/>
                    <a:pt x="22" y="11"/>
                  </a:cubicBezTo>
                  <a:cubicBezTo>
                    <a:pt x="23" y="10"/>
                    <a:pt x="24" y="9"/>
                    <a:pt x="24" y="9"/>
                  </a:cubicBezTo>
                  <a:cubicBezTo>
                    <a:pt x="24" y="8"/>
                    <a:pt x="25" y="8"/>
                    <a:pt x="27" y="8"/>
                  </a:cubicBezTo>
                  <a:cubicBezTo>
                    <a:pt x="28" y="7"/>
                    <a:pt x="28" y="7"/>
                    <a:pt x="29" y="6"/>
                  </a:cubicBezTo>
                  <a:cubicBezTo>
                    <a:pt x="30" y="6"/>
                    <a:pt x="30" y="5"/>
                    <a:pt x="30" y="4"/>
                  </a:cubicBezTo>
                  <a:close/>
                  <a:moveTo>
                    <a:pt x="30" y="12"/>
                  </a:moveTo>
                  <a:cubicBezTo>
                    <a:pt x="30" y="11"/>
                    <a:pt x="28" y="12"/>
                    <a:pt x="28" y="12"/>
                  </a:cubicBezTo>
                  <a:cubicBezTo>
                    <a:pt x="29" y="13"/>
                    <a:pt x="30" y="13"/>
                    <a:pt x="30" y="1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2" name="Freeform 309">
              <a:extLst>
                <a:ext uri="{FF2B5EF4-FFF2-40B4-BE49-F238E27FC236}">
                  <a16:creationId xmlns:a16="http://schemas.microsoft.com/office/drawing/2014/main" id="{526B576F-888F-4246-B2AE-A1C3F8F02C8A}"/>
                </a:ext>
              </a:extLst>
            </p:cNvPr>
            <p:cNvSpPr>
              <a:spLocks/>
            </p:cNvSpPr>
            <p:nvPr/>
          </p:nvSpPr>
          <p:spPr bwMode="auto">
            <a:xfrm>
              <a:off x="-3416300" y="1803400"/>
              <a:ext cx="28575" cy="17463"/>
            </a:xfrm>
            <a:custGeom>
              <a:avLst/>
              <a:gdLst>
                <a:gd name="T0" fmla="*/ 0 w 8"/>
                <a:gd name="T1" fmla="*/ 4 h 5"/>
                <a:gd name="T2" fmla="*/ 2 w 8"/>
                <a:gd name="T3" fmla="*/ 4 h 5"/>
                <a:gd name="T4" fmla="*/ 2 w 8"/>
                <a:gd name="T5" fmla="*/ 5 h 5"/>
                <a:gd name="T6" fmla="*/ 4 w 8"/>
                <a:gd name="T7" fmla="*/ 4 h 5"/>
                <a:gd name="T8" fmla="*/ 5 w 8"/>
                <a:gd name="T9" fmla="*/ 4 h 5"/>
                <a:gd name="T10" fmla="*/ 6 w 8"/>
                <a:gd name="T11" fmla="*/ 3 h 5"/>
                <a:gd name="T12" fmla="*/ 7 w 8"/>
                <a:gd name="T13" fmla="*/ 2 h 5"/>
                <a:gd name="T14" fmla="*/ 8 w 8"/>
                <a:gd name="T15" fmla="*/ 1 h 5"/>
                <a:gd name="T16" fmla="*/ 8 w 8"/>
                <a:gd name="T17" fmla="*/ 0 h 5"/>
                <a:gd name="T18" fmla="*/ 6 w 8"/>
                <a:gd name="T19" fmla="*/ 1 h 5"/>
                <a:gd name="T20" fmla="*/ 4 w 8"/>
                <a:gd name="T21" fmla="*/ 2 h 5"/>
                <a:gd name="T22" fmla="*/ 2 w 8"/>
                <a:gd name="T23" fmla="*/ 1 h 5"/>
                <a:gd name="T24" fmla="*/ 1 w 8"/>
                <a:gd name="T25" fmla="*/ 1 h 5"/>
                <a:gd name="T26" fmla="*/ 0 w 8"/>
                <a:gd name="T27" fmla="*/ 4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5">
                  <a:moveTo>
                    <a:pt x="0" y="4"/>
                  </a:moveTo>
                  <a:cubicBezTo>
                    <a:pt x="1" y="4"/>
                    <a:pt x="2" y="4"/>
                    <a:pt x="2" y="4"/>
                  </a:cubicBezTo>
                  <a:cubicBezTo>
                    <a:pt x="2" y="4"/>
                    <a:pt x="2" y="4"/>
                    <a:pt x="2" y="5"/>
                  </a:cubicBezTo>
                  <a:cubicBezTo>
                    <a:pt x="3" y="4"/>
                    <a:pt x="4" y="4"/>
                    <a:pt x="4" y="4"/>
                  </a:cubicBezTo>
                  <a:cubicBezTo>
                    <a:pt x="4" y="4"/>
                    <a:pt x="5" y="5"/>
                    <a:pt x="5" y="4"/>
                  </a:cubicBezTo>
                  <a:cubicBezTo>
                    <a:pt x="6" y="4"/>
                    <a:pt x="6" y="3"/>
                    <a:pt x="6" y="3"/>
                  </a:cubicBezTo>
                  <a:cubicBezTo>
                    <a:pt x="7" y="3"/>
                    <a:pt x="6" y="2"/>
                    <a:pt x="7" y="2"/>
                  </a:cubicBezTo>
                  <a:cubicBezTo>
                    <a:pt x="7" y="2"/>
                    <a:pt x="8" y="1"/>
                    <a:pt x="8" y="1"/>
                  </a:cubicBezTo>
                  <a:cubicBezTo>
                    <a:pt x="8" y="1"/>
                    <a:pt x="8" y="0"/>
                    <a:pt x="8" y="0"/>
                  </a:cubicBezTo>
                  <a:cubicBezTo>
                    <a:pt x="8" y="0"/>
                    <a:pt x="7" y="1"/>
                    <a:pt x="6" y="1"/>
                  </a:cubicBezTo>
                  <a:cubicBezTo>
                    <a:pt x="5" y="1"/>
                    <a:pt x="5" y="2"/>
                    <a:pt x="4" y="2"/>
                  </a:cubicBezTo>
                  <a:cubicBezTo>
                    <a:pt x="4" y="2"/>
                    <a:pt x="2" y="1"/>
                    <a:pt x="2" y="1"/>
                  </a:cubicBezTo>
                  <a:cubicBezTo>
                    <a:pt x="1" y="1"/>
                    <a:pt x="1" y="1"/>
                    <a:pt x="1" y="1"/>
                  </a:cubicBezTo>
                  <a:cubicBezTo>
                    <a:pt x="1" y="2"/>
                    <a:pt x="0" y="3"/>
                    <a:pt x="0"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3" name="Freeform 310">
              <a:extLst>
                <a:ext uri="{FF2B5EF4-FFF2-40B4-BE49-F238E27FC236}">
                  <a16:creationId xmlns:a16="http://schemas.microsoft.com/office/drawing/2014/main" id="{CD394443-80BE-4A70-8F72-0FA607F16989}"/>
                </a:ext>
              </a:extLst>
            </p:cNvPr>
            <p:cNvSpPr>
              <a:spLocks noEditPoints="1"/>
            </p:cNvSpPr>
            <p:nvPr/>
          </p:nvSpPr>
          <p:spPr bwMode="auto">
            <a:xfrm>
              <a:off x="-3354388" y="1857375"/>
              <a:ext cx="50800" cy="63500"/>
            </a:xfrm>
            <a:custGeom>
              <a:avLst/>
              <a:gdLst>
                <a:gd name="T0" fmla="*/ 14 w 14"/>
                <a:gd name="T1" fmla="*/ 0 h 18"/>
                <a:gd name="T2" fmla="*/ 13 w 14"/>
                <a:gd name="T3" fmla="*/ 1 h 18"/>
                <a:gd name="T4" fmla="*/ 12 w 14"/>
                <a:gd name="T5" fmla="*/ 1 h 18"/>
                <a:gd name="T6" fmla="*/ 10 w 14"/>
                <a:gd name="T7" fmla="*/ 1 h 18"/>
                <a:gd name="T8" fmla="*/ 6 w 14"/>
                <a:gd name="T9" fmla="*/ 1 h 18"/>
                <a:gd name="T10" fmla="*/ 6 w 14"/>
                <a:gd name="T11" fmla="*/ 1 h 18"/>
                <a:gd name="T12" fmla="*/ 4 w 14"/>
                <a:gd name="T13" fmla="*/ 2 h 18"/>
                <a:gd name="T14" fmla="*/ 3 w 14"/>
                <a:gd name="T15" fmla="*/ 2 h 18"/>
                <a:gd name="T16" fmla="*/ 2 w 14"/>
                <a:gd name="T17" fmla="*/ 3 h 18"/>
                <a:gd name="T18" fmla="*/ 1 w 14"/>
                <a:gd name="T19" fmla="*/ 4 h 18"/>
                <a:gd name="T20" fmla="*/ 0 w 14"/>
                <a:gd name="T21" fmla="*/ 5 h 18"/>
                <a:gd name="T22" fmla="*/ 0 w 14"/>
                <a:gd name="T23" fmla="*/ 6 h 18"/>
                <a:gd name="T24" fmla="*/ 0 w 14"/>
                <a:gd name="T25" fmla="*/ 6 h 18"/>
                <a:gd name="T26" fmla="*/ 1 w 14"/>
                <a:gd name="T27" fmla="*/ 8 h 18"/>
                <a:gd name="T28" fmla="*/ 3 w 14"/>
                <a:gd name="T29" fmla="*/ 9 h 18"/>
                <a:gd name="T30" fmla="*/ 5 w 14"/>
                <a:gd name="T31" fmla="*/ 9 h 18"/>
                <a:gd name="T32" fmla="*/ 2 w 14"/>
                <a:gd name="T33" fmla="*/ 10 h 18"/>
                <a:gd name="T34" fmla="*/ 3 w 14"/>
                <a:gd name="T35" fmla="*/ 12 h 18"/>
                <a:gd name="T36" fmla="*/ 4 w 14"/>
                <a:gd name="T37" fmla="*/ 13 h 18"/>
                <a:gd name="T38" fmla="*/ 6 w 14"/>
                <a:gd name="T39" fmla="*/ 14 h 18"/>
                <a:gd name="T40" fmla="*/ 6 w 14"/>
                <a:gd name="T41" fmla="*/ 12 h 18"/>
                <a:gd name="T42" fmla="*/ 7 w 14"/>
                <a:gd name="T43" fmla="*/ 12 h 18"/>
                <a:gd name="T44" fmla="*/ 6 w 14"/>
                <a:gd name="T45" fmla="*/ 11 h 18"/>
                <a:gd name="T46" fmla="*/ 7 w 14"/>
                <a:gd name="T47" fmla="*/ 10 h 18"/>
                <a:gd name="T48" fmla="*/ 9 w 14"/>
                <a:gd name="T49" fmla="*/ 10 h 18"/>
                <a:gd name="T50" fmla="*/ 8 w 14"/>
                <a:gd name="T51" fmla="*/ 8 h 18"/>
                <a:gd name="T52" fmla="*/ 6 w 14"/>
                <a:gd name="T53" fmla="*/ 8 h 18"/>
                <a:gd name="T54" fmla="*/ 7 w 14"/>
                <a:gd name="T55" fmla="*/ 7 h 18"/>
                <a:gd name="T56" fmla="*/ 5 w 14"/>
                <a:gd name="T57" fmla="*/ 5 h 18"/>
                <a:gd name="T58" fmla="*/ 6 w 14"/>
                <a:gd name="T59" fmla="*/ 4 h 18"/>
                <a:gd name="T60" fmla="*/ 8 w 14"/>
                <a:gd name="T61" fmla="*/ 4 h 18"/>
                <a:gd name="T62" fmla="*/ 8 w 14"/>
                <a:gd name="T63" fmla="*/ 2 h 18"/>
                <a:gd name="T64" fmla="*/ 10 w 14"/>
                <a:gd name="T65" fmla="*/ 3 h 18"/>
                <a:gd name="T66" fmla="*/ 11 w 14"/>
                <a:gd name="T67" fmla="*/ 2 h 18"/>
                <a:gd name="T68" fmla="*/ 13 w 14"/>
                <a:gd name="T69" fmla="*/ 3 h 18"/>
                <a:gd name="T70" fmla="*/ 14 w 14"/>
                <a:gd name="T71" fmla="*/ 2 h 18"/>
                <a:gd name="T72" fmla="*/ 14 w 14"/>
                <a:gd name="T73" fmla="*/ 1 h 18"/>
                <a:gd name="T74" fmla="*/ 14 w 14"/>
                <a:gd name="T75" fmla="*/ 0 h 18"/>
                <a:gd name="T76" fmla="*/ 12 w 14"/>
                <a:gd name="T77" fmla="*/ 17 h 18"/>
                <a:gd name="T78" fmla="*/ 8 w 14"/>
                <a:gd name="T79" fmla="*/ 17 h 18"/>
                <a:gd name="T80" fmla="*/ 7 w 14"/>
                <a:gd name="T81" fmla="*/ 17 h 18"/>
                <a:gd name="T82" fmla="*/ 10 w 14"/>
                <a:gd name="T83" fmla="*/ 18 h 18"/>
                <a:gd name="T84" fmla="*/ 14 w 14"/>
                <a:gd name="T85" fmla="*/ 17 h 18"/>
                <a:gd name="T86" fmla="*/ 12 w 14"/>
                <a:gd name="T87" fmla="*/ 17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 h="18">
                  <a:moveTo>
                    <a:pt x="14" y="0"/>
                  </a:moveTo>
                  <a:cubicBezTo>
                    <a:pt x="14" y="0"/>
                    <a:pt x="13" y="0"/>
                    <a:pt x="13" y="1"/>
                  </a:cubicBezTo>
                  <a:cubicBezTo>
                    <a:pt x="13" y="1"/>
                    <a:pt x="13" y="1"/>
                    <a:pt x="12" y="1"/>
                  </a:cubicBezTo>
                  <a:cubicBezTo>
                    <a:pt x="12" y="1"/>
                    <a:pt x="10" y="1"/>
                    <a:pt x="10" y="1"/>
                  </a:cubicBezTo>
                  <a:cubicBezTo>
                    <a:pt x="9" y="0"/>
                    <a:pt x="7" y="1"/>
                    <a:pt x="6" y="1"/>
                  </a:cubicBezTo>
                  <a:cubicBezTo>
                    <a:pt x="6" y="1"/>
                    <a:pt x="6" y="1"/>
                    <a:pt x="6" y="1"/>
                  </a:cubicBezTo>
                  <a:cubicBezTo>
                    <a:pt x="6" y="1"/>
                    <a:pt x="5" y="2"/>
                    <a:pt x="4" y="2"/>
                  </a:cubicBezTo>
                  <a:cubicBezTo>
                    <a:pt x="4" y="2"/>
                    <a:pt x="4" y="2"/>
                    <a:pt x="3" y="2"/>
                  </a:cubicBezTo>
                  <a:cubicBezTo>
                    <a:pt x="3" y="3"/>
                    <a:pt x="2" y="2"/>
                    <a:pt x="2" y="3"/>
                  </a:cubicBezTo>
                  <a:cubicBezTo>
                    <a:pt x="2" y="3"/>
                    <a:pt x="1" y="4"/>
                    <a:pt x="1" y="4"/>
                  </a:cubicBezTo>
                  <a:cubicBezTo>
                    <a:pt x="0" y="4"/>
                    <a:pt x="1" y="5"/>
                    <a:pt x="0" y="5"/>
                  </a:cubicBezTo>
                  <a:cubicBezTo>
                    <a:pt x="0" y="5"/>
                    <a:pt x="0" y="6"/>
                    <a:pt x="0" y="6"/>
                  </a:cubicBezTo>
                  <a:cubicBezTo>
                    <a:pt x="0" y="6"/>
                    <a:pt x="0" y="6"/>
                    <a:pt x="0" y="6"/>
                  </a:cubicBezTo>
                  <a:cubicBezTo>
                    <a:pt x="0" y="6"/>
                    <a:pt x="1" y="7"/>
                    <a:pt x="1" y="8"/>
                  </a:cubicBezTo>
                  <a:cubicBezTo>
                    <a:pt x="1" y="9"/>
                    <a:pt x="2" y="9"/>
                    <a:pt x="3" y="9"/>
                  </a:cubicBezTo>
                  <a:cubicBezTo>
                    <a:pt x="3" y="8"/>
                    <a:pt x="5" y="9"/>
                    <a:pt x="5" y="9"/>
                  </a:cubicBezTo>
                  <a:cubicBezTo>
                    <a:pt x="5" y="10"/>
                    <a:pt x="3" y="9"/>
                    <a:pt x="2" y="10"/>
                  </a:cubicBezTo>
                  <a:cubicBezTo>
                    <a:pt x="1" y="10"/>
                    <a:pt x="3" y="11"/>
                    <a:pt x="3" y="12"/>
                  </a:cubicBezTo>
                  <a:cubicBezTo>
                    <a:pt x="2" y="12"/>
                    <a:pt x="3" y="13"/>
                    <a:pt x="4" y="13"/>
                  </a:cubicBezTo>
                  <a:cubicBezTo>
                    <a:pt x="5" y="13"/>
                    <a:pt x="6" y="14"/>
                    <a:pt x="6" y="14"/>
                  </a:cubicBezTo>
                  <a:cubicBezTo>
                    <a:pt x="6" y="14"/>
                    <a:pt x="5" y="12"/>
                    <a:pt x="6" y="12"/>
                  </a:cubicBezTo>
                  <a:cubicBezTo>
                    <a:pt x="6" y="12"/>
                    <a:pt x="7" y="12"/>
                    <a:pt x="7" y="12"/>
                  </a:cubicBezTo>
                  <a:cubicBezTo>
                    <a:pt x="8" y="11"/>
                    <a:pt x="7" y="11"/>
                    <a:pt x="6" y="11"/>
                  </a:cubicBezTo>
                  <a:cubicBezTo>
                    <a:pt x="5" y="11"/>
                    <a:pt x="6" y="10"/>
                    <a:pt x="7" y="10"/>
                  </a:cubicBezTo>
                  <a:cubicBezTo>
                    <a:pt x="8" y="11"/>
                    <a:pt x="8" y="10"/>
                    <a:pt x="9" y="10"/>
                  </a:cubicBezTo>
                  <a:cubicBezTo>
                    <a:pt x="9" y="10"/>
                    <a:pt x="9" y="9"/>
                    <a:pt x="8" y="8"/>
                  </a:cubicBezTo>
                  <a:cubicBezTo>
                    <a:pt x="7" y="8"/>
                    <a:pt x="7" y="9"/>
                    <a:pt x="6" y="8"/>
                  </a:cubicBezTo>
                  <a:cubicBezTo>
                    <a:pt x="5" y="8"/>
                    <a:pt x="7" y="8"/>
                    <a:pt x="7" y="7"/>
                  </a:cubicBezTo>
                  <a:cubicBezTo>
                    <a:pt x="7" y="6"/>
                    <a:pt x="5" y="5"/>
                    <a:pt x="5" y="5"/>
                  </a:cubicBezTo>
                  <a:cubicBezTo>
                    <a:pt x="4" y="4"/>
                    <a:pt x="6" y="3"/>
                    <a:pt x="6" y="4"/>
                  </a:cubicBezTo>
                  <a:cubicBezTo>
                    <a:pt x="6" y="5"/>
                    <a:pt x="7" y="4"/>
                    <a:pt x="8" y="4"/>
                  </a:cubicBezTo>
                  <a:cubicBezTo>
                    <a:pt x="8" y="4"/>
                    <a:pt x="7" y="3"/>
                    <a:pt x="8" y="2"/>
                  </a:cubicBezTo>
                  <a:cubicBezTo>
                    <a:pt x="9" y="2"/>
                    <a:pt x="9" y="3"/>
                    <a:pt x="10" y="3"/>
                  </a:cubicBezTo>
                  <a:cubicBezTo>
                    <a:pt x="10" y="3"/>
                    <a:pt x="10" y="2"/>
                    <a:pt x="11" y="2"/>
                  </a:cubicBezTo>
                  <a:cubicBezTo>
                    <a:pt x="12" y="2"/>
                    <a:pt x="13" y="2"/>
                    <a:pt x="13" y="3"/>
                  </a:cubicBezTo>
                  <a:cubicBezTo>
                    <a:pt x="13" y="2"/>
                    <a:pt x="14" y="2"/>
                    <a:pt x="14" y="2"/>
                  </a:cubicBezTo>
                  <a:cubicBezTo>
                    <a:pt x="14" y="2"/>
                    <a:pt x="14" y="1"/>
                    <a:pt x="14" y="1"/>
                  </a:cubicBezTo>
                  <a:cubicBezTo>
                    <a:pt x="14" y="1"/>
                    <a:pt x="14" y="0"/>
                    <a:pt x="14" y="0"/>
                  </a:cubicBezTo>
                  <a:close/>
                  <a:moveTo>
                    <a:pt x="12" y="17"/>
                  </a:moveTo>
                  <a:cubicBezTo>
                    <a:pt x="12" y="17"/>
                    <a:pt x="9" y="18"/>
                    <a:pt x="8" y="17"/>
                  </a:cubicBezTo>
                  <a:cubicBezTo>
                    <a:pt x="8" y="16"/>
                    <a:pt x="6" y="17"/>
                    <a:pt x="7" y="17"/>
                  </a:cubicBezTo>
                  <a:cubicBezTo>
                    <a:pt x="8" y="18"/>
                    <a:pt x="9" y="18"/>
                    <a:pt x="10" y="18"/>
                  </a:cubicBezTo>
                  <a:cubicBezTo>
                    <a:pt x="12" y="18"/>
                    <a:pt x="14" y="18"/>
                    <a:pt x="14" y="17"/>
                  </a:cubicBezTo>
                  <a:cubicBezTo>
                    <a:pt x="14" y="17"/>
                    <a:pt x="13" y="18"/>
                    <a:pt x="12" y="1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4" name="Freeform 311">
              <a:extLst>
                <a:ext uri="{FF2B5EF4-FFF2-40B4-BE49-F238E27FC236}">
                  <a16:creationId xmlns:a16="http://schemas.microsoft.com/office/drawing/2014/main" id="{70CE2FDE-080F-471E-848C-66BFC2C3650F}"/>
                </a:ext>
              </a:extLst>
            </p:cNvPr>
            <p:cNvSpPr>
              <a:spLocks/>
            </p:cNvSpPr>
            <p:nvPr/>
          </p:nvSpPr>
          <p:spPr bwMode="auto">
            <a:xfrm>
              <a:off x="-3257550" y="1914525"/>
              <a:ext cx="22225" cy="14288"/>
            </a:xfrm>
            <a:custGeom>
              <a:avLst/>
              <a:gdLst>
                <a:gd name="T0" fmla="*/ 4 w 6"/>
                <a:gd name="T1" fmla="*/ 2 h 4"/>
                <a:gd name="T2" fmla="*/ 5 w 6"/>
                <a:gd name="T3" fmla="*/ 1 h 4"/>
                <a:gd name="T4" fmla="*/ 5 w 6"/>
                <a:gd name="T5" fmla="*/ 0 h 4"/>
                <a:gd name="T6" fmla="*/ 2 w 6"/>
                <a:gd name="T7" fmla="*/ 1 h 4"/>
                <a:gd name="T8" fmla="*/ 1 w 6"/>
                <a:gd name="T9" fmla="*/ 3 h 4"/>
                <a:gd name="T10" fmla="*/ 4 w 6"/>
                <a:gd name="T11" fmla="*/ 2 h 4"/>
              </a:gdLst>
              <a:ahLst/>
              <a:cxnLst>
                <a:cxn ang="0">
                  <a:pos x="T0" y="T1"/>
                </a:cxn>
                <a:cxn ang="0">
                  <a:pos x="T2" y="T3"/>
                </a:cxn>
                <a:cxn ang="0">
                  <a:pos x="T4" y="T5"/>
                </a:cxn>
                <a:cxn ang="0">
                  <a:pos x="T6" y="T7"/>
                </a:cxn>
                <a:cxn ang="0">
                  <a:pos x="T8" y="T9"/>
                </a:cxn>
                <a:cxn ang="0">
                  <a:pos x="T10" y="T11"/>
                </a:cxn>
              </a:cxnLst>
              <a:rect l="0" t="0" r="r" b="b"/>
              <a:pathLst>
                <a:path w="6" h="4">
                  <a:moveTo>
                    <a:pt x="4" y="2"/>
                  </a:moveTo>
                  <a:cubicBezTo>
                    <a:pt x="4" y="2"/>
                    <a:pt x="4" y="1"/>
                    <a:pt x="5" y="1"/>
                  </a:cubicBezTo>
                  <a:cubicBezTo>
                    <a:pt x="6" y="0"/>
                    <a:pt x="6" y="0"/>
                    <a:pt x="5" y="0"/>
                  </a:cubicBezTo>
                  <a:cubicBezTo>
                    <a:pt x="5" y="1"/>
                    <a:pt x="3" y="1"/>
                    <a:pt x="2" y="1"/>
                  </a:cubicBezTo>
                  <a:cubicBezTo>
                    <a:pt x="0" y="1"/>
                    <a:pt x="0" y="2"/>
                    <a:pt x="1" y="3"/>
                  </a:cubicBezTo>
                  <a:cubicBezTo>
                    <a:pt x="2" y="4"/>
                    <a:pt x="4" y="3"/>
                    <a:pt x="4"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5" name="Freeform 312">
              <a:extLst>
                <a:ext uri="{FF2B5EF4-FFF2-40B4-BE49-F238E27FC236}">
                  <a16:creationId xmlns:a16="http://schemas.microsoft.com/office/drawing/2014/main" id="{CC294940-363F-4774-8AAE-13D635B094F7}"/>
                </a:ext>
              </a:extLst>
            </p:cNvPr>
            <p:cNvSpPr>
              <a:spLocks/>
            </p:cNvSpPr>
            <p:nvPr/>
          </p:nvSpPr>
          <p:spPr bwMode="auto">
            <a:xfrm>
              <a:off x="-3727450" y="1565275"/>
              <a:ext cx="90487" cy="42863"/>
            </a:xfrm>
            <a:custGeom>
              <a:avLst/>
              <a:gdLst>
                <a:gd name="T0" fmla="*/ 21 w 25"/>
                <a:gd name="T1" fmla="*/ 9 h 12"/>
                <a:gd name="T2" fmla="*/ 23 w 25"/>
                <a:gd name="T3" fmla="*/ 7 h 12"/>
                <a:gd name="T4" fmla="*/ 25 w 25"/>
                <a:gd name="T5" fmla="*/ 6 h 12"/>
                <a:gd name="T6" fmla="*/ 23 w 25"/>
                <a:gd name="T7" fmla="*/ 4 h 12"/>
                <a:gd name="T8" fmla="*/ 22 w 25"/>
                <a:gd name="T9" fmla="*/ 3 h 12"/>
                <a:gd name="T10" fmla="*/ 22 w 25"/>
                <a:gd name="T11" fmla="*/ 1 h 12"/>
                <a:gd name="T12" fmla="*/ 20 w 25"/>
                <a:gd name="T13" fmla="*/ 1 h 12"/>
                <a:gd name="T14" fmla="*/ 18 w 25"/>
                <a:gd name="T15" fmla="*/ 0 h 12"/>
                <a:gd name="T16" fmla="*/ 18 w 25"/>
                <a:gd name="T17" fmla="*/ 2 h 12"/>
                <a:gd name="T18" fmla="*/ 16 w 25"/>
                <a:gd name="T19" fmla="*/ 2 h 12"/>
                <a:gd name="T20" fmla="*/ 15 w 25"/>
                <a:gd name="T21" fmla="*/ 2 h 12"/>
                <a:gd name="T22" fmla="*/ 14 w 25"/>
                <a:gd name="T23" fmla="*/ 2 h 12"/>
                <a:gd name="T24" fmla="*/ 13 w 25"/>
                <a:gd name="T25" fmla="*/ 2 h 12"/>
                <a:gd name="T26" fmla="*/ 11 w 25"/>
                <a:gd name="T27" fmla="*/ 3 h 12"/>
                <a:gd name="T28" fmla="*/ 10 w 25"/>
                <a:gd name="T29" fmla="*/ 2 h 12"/>
                <a:gd name="T30" fmla="*/ 9 w 25"/>
                <a:gd name="T31" fmla="*/ 3 h 12"/>
                <a:gd name="T32" fmla="*/ 9 w 25"/>
                <a:gd name="T33" fmla="*/ 4 h 12"/>
                <a:gd name="T34" fmla="*/ 7 w 25"/>
                <a:gd name="T35" fmla="*/ 5 h 12"/>
                <a:gd name="T36" fmla="*/ 7 w 25"/>
                <a:gd name="T37" fmla="*/ 3 h 12"/>
                <a:gd name="T38" fmla="*/ 3 w 25"/>
                <a:gd name="T39" fmla="*/ 0 h 12"/>
                <a:gd name="T40" fmla="*/ 4 w 25"/>
                <a:gd name="T41" fmla="*/ 2 h 12"/>
                <a:gd name="T42" fmla="*/ 3 w 25"/>
                <a:gd name="T43" fmla="*/ 2 h 12"/>
                <a:gd name="T44" fmla="*/ 1 w 25"/>
                <a:gd name="T45" fmla="*/ 2 h 12"/>
                <a:gd name="T46" fmla="*/ 0 w 25"/>
                <a:gd name="T47" fmla="*/ 4 h 12"/>
                <a:gd name="T48" fmla="*/ 2 w 25"/>
                <a:gd name="T49" fmla="*/ 4 h 12"/>
                <a:gd name="T50" fmla="*/ 5 w 25"/>
                <a:gd name="T51" fmla="*/ 4 h 12"/>
                <a:gd name="T52" fmla="*/ 5 w 25"/>
                <a:gd name="T53" fmla="*/ 5 h 12"/>
                <a:gd name="T54" fmla="*/ 3 w 25"/>
                <a:gd name="T55" fmla="*/ 6 h 12"/>
                <a:gd name="T56" fmla="*/ 1 w 25"/>
                <a:gd name="T57" fmla="*/ 7 h 12"/>
                <a:gd name="T58" fmla="*/ 4 w 25"/>
                <a:gd name="T59" fmla="*/ 7 h 12"/>
                <a:gd name="T60" fmla="*/ 5 w 25"/>
                <a:gd name="T61" fmla="*/ 8 h 12"/>
                <a:gd name="T62" fmla="*/ 6 w 25"/>
                <a:gd name="T63" fmla="*/ 9 h 12"/>
                <a:gd name="T64" fmla="*/ 5 w 25"/>
                <a:gd name="T65" fmla="*/ 10 h 12"/>
                <a:gd name="T66" fmla="*/ 4 w 25"/>
                <a:gd name="T67" fmla="*/ 10 h 12"/>
                <a:gd name="T68" fmla="*/ 7 w 25"/>
                <a:gd name="T69" fmla="*/ 10 h 12"/>
                <a:gd name="T70" fmla="*/ 11 w 25"/>
                <a:gd name="T71" fmla="*/ 12 h 12"/>
                <a:gd name="T72" fmla="*/ 15 w 25"/>
                <a:gd name="T73" fmla="*/ 11 h 12"/>
                <a:gd name="T74" fmla="*/ 18 w 25"/>
                <a:gd name="T75" fmla="*/ 10 h 12"/>
                <a:gd name="T76" fmla="*/ 21 w 25"/>
                <a:gd name="T77" fmla="*/ 9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5" h="12">
                  <a:moveTo>
                    <a:pt x="21" y="9"/>
                  </a:moveTo>
                  <a:cubicBezTo>
                    <a:pt x="22" y="9"/>
                    <a:pt x="22" y="7"/>
                    <a:pt x="23" y="7"/>
                  </a:cubicBezTo>
                  <a:cubicBezTo>
                    <a:pt x="23" y="7"/>
                    <a:pt x="24" y="6"/>
                    <a:pt x="25" y="6"/>
                  </a:cubicBezTo>
                  <a:cubicBezTo>
                    <a:pt x="25" y="5"/>
                    <a:pt x="24" y="4"/>
                    <a:pt x="23" y="4"/>
                  </a:cubicBezTo>
                  <a:cubicBezTo>
                    <a:pt x="23" y="4"/>
                    <a:pt x="22" y="3"/>
                    <a:pt x="22" y="3"/>
                  </a:cubicBezTo>
                  <a:cubicBezTo>
                    <a:pt x="22" y="2"/>
                    <a:pt x="22" y="1"/>
                    <a:pt x="22" y="1"/>
                  </a:cubicBezTo>
                  <a:cubicBezTo>
                    <a:pt x="22" y="1"/>
                    <a:pt x="21" y="1"/>
                    <a:pt x="20" y="1"/>
                  </a:cubicBezTo>
                  <a:cubicBezTo>
                    <a:pt x="20" y="1"/>
                    <a:pt x="18" y="0"/>
                    <a:pt x="18" y="0"/>
                  </a:cubicBezTo>
                  <a:cubicBezTo>
                    <a:pt x="17" y="0"/>
                    <a:pt x="18" y="1"/>
                    <a:pt x="18" y="2"/>
                  </a:cubicBezTo>
                  <a:cubicBezTo>
                    <a:pt x="17" y="2"/>
                    <a:pt x="16" y="1"/>
                    <a:pt x="16" y="2"/>
                  </a:cubicBezTo>
                  <a:cubicBezTo>
                    <a:pt x="16" y="2"/>
                    <a:pt x="16" y="2"/>
                    <a:pt x="15" y="2"/>
                  </a:cubicBezTo>
                  <a:cubicBezTo>
                    <a:pt x="15" y="1"/>
                    <a:pt x="14" y="2"/>
                    <a:pt x="14" y="2"/>
                  </a:cubicBezTo>
                  <a:cubicBezTo>
                    <a:pt x="14" y="2"/>
                    <a:pt x="14" y="2"/>
                    <a:pt x="13" y="2"/>
                  </a:cubicBezTo>
                  <a:cubicBezTo>
                    <a:pt x="12" y="1"/>
                    <a:pt x="11" y="2"/>
                    <a:pt x="11" y="3"/>
                  </a:cubicBezTo>
                  <a:cubicBezTo>
                    <a:pt x="11" y="3"/>
                    <a:pt x="11" y="3"/>
                    <a:pt x="10" y="2"/>
                  </a:cubicBezTo>
                  <a:cubicBezTo>
                    <a:pt x="10" y="1"/>
                    <a:pt x="9" y="2"/>
                    <a:pt x="9" y="3"/>
                  </a:cubicBezTo>
                  <a:cubicBezTo>
                    <a:pt x="10" y="3"/>
                    <a:pt x="9" y="4"/>
                    <a:pt x="9" y="4"/>
                  </a:cubicBezTo>
                  <a:cubicBezTo>
                    <a:pt x="8" y="4"/>
                    <a:pt x="8" y="4"/>
                    <a:pt x="7" y="5"/>
                  </a:cubicBezTo>
                  <a:cubicBezTo>
                    <a:pt x="7" y="5"/>
                    <a:pt x="6" y="3"/>
                    <a:pt x="7" y="3"/>
                  </a:cubicBezTo>
                  <a:cubicBezTo>
                    <a:pt x="8" y="2"/>
                    <a:pt x="4" y="0"/>
                    <a:pt x="3" y="0"/>
                  </a:cubicBezTo>
                  <a:cubicBezTo>
                    <a:pt x="2" y="0"/>
                    <a:pt x="3" y="1"/>
                    <a:pt x="4" y="2"/>
                  </a:cubicBezTo>
                  <a:cubicBezTo>
                    <a:pt x="4" y="2"/>
                    <a:pt x="3" y="2"/>
                    <a:pt x="3" y="2"/>
                  </a:cubicBezTo>
                  <a:cubicBezTo>
                    <a:pt x="2" y="1"/>
                    <a:pt x="2" y="2"/>
                    <a:pt x="1" y="2"/>
                  </a:cubicBezTo>
                  <a:cubicBezTo>
                    <a:pt x="1" y="3"/>
                    <a:pt x="0" y="3"/>
                    <a:pt x="0" y="4"/>
                  </a:cubicBezTo>
                  <a:cubicBezTo>
                    <a:pt x="0" y="4"/>
                    <a:pt x="1" y="5"/>
                    <a:pt x="2" y="4"/>
                  </a:cubicBezTo>
                  <a:cubicBezTo>
                    <a:pt x="3" y="4"/>
                    <a:pt x="5" y="4"/>
                    <a:pt x="5" y="4"/>
                  </a:cubicBezTo>
                  <a:cubicBezTo>
                    <a:pt x="6" y="5"/>
                    <a:pt x="4" y="5"/>
                    <a:pt x="5" y="5"/>
                  </a:cubicBezTo>
                  <a:cubicBezTo>
                    <a:pt x="5" y="6"/>
                    <a:pt x="5" y="6"/>
                    <a:pt x="3" y="6"/>
                  </a:cubicBezTo>
                  <a:cubicBezTo>
                    <a:pt x="2" y="6"/>
                    <a:pt x="1" y="6"/>
                    <a:pt x="1" y="7"/>
                  </a:cubicBezTo>
                  <a:cubicBezTo>
                    <a:pt x="1" y="7"/>
                    <a:pt x="4" y="6"/>
                    <a:pt x="4" y="7"/>
                  </a:cubicBezTo>
                  <a:cubicBezTo>
                    <a:pt x="4" y="7"/>
                    <a:pt x="4" y="8"/>
                    <a:pt x="5" y="8"/>
                  </a:cubicBezTo>
                  <a:cubicBezTo>
                    <a:pt x="6" y="7"/>
                    <a:pt x="5" y="8"/>
                    <a:pt x="6" y="9"/>
                  </a:cubicBezTo>
                  <a:cubicBezTo>
                    <a:pt x="6" y="9"/>
                    <a:pt x="6" y="10"/>
                    <a:pt x="5" y="10"/>
                  </a:cubicBezTo>
                  <a:cubicBezTo>
                    <a:pt x="4" y="10"/>
                    <a:pt x="3" y="10"/>
                    <a:pt x="4" y="10"/>
                  </a:cubicBezTo>
                  <a:cubicBezTo>
                    <a:pt x="4" y="11"/>
                    <a:pt x="6" y="11"/>
                    <a:pt x="7" y="10"/>
                  </a:cubicBezTo>
                  <a:cubicBezTo>
                    <a:pt x="8" y="10"/>
                    <a:pt x="10" y="11"/>
                    <a:pt x="11" y="12"/>
                  </a:cubicBezTo>
                  <a:cubicBezTo>
                    <a:pt x="12" y="12"/>
                    <a:pt x="15" y="12"/>
                    <a:pt x="15" y="11"/>
                  </a:cubicBezTo>
                  <a:cubicBezTo>
                    <a:pt x="15" y="10"/>
                    <a:pt x="17" y="11"/>
                    <a:pt x="18" y="10"/>
                  </a:cubicBezTo>
                  <a:cubicBezTo>
                    <a:pt x="19" y="10"/>
                    <a:pt x="20" y="9"/>
                    <a:pt x="21"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6" name="Freeform 313">
              <a:extLst>
                <a:ext uri="{FF2B5EF4-FFF2-40B4-BE49-F238E27FC236}">
                  <a16:creationId xmlns:a16="http://schemas.microsoft.com/office/drawing/2014/main" id="{A5B91FFE-16AC-4BFD-AC10-D4736C798280}"/>
                </a:ext>
              </a:extLst>
            </p:cNvPr>
            <p:cNvSpPr>
              <a:spLocks/>
            </p:cNvSpPr>
            <p:nvPr/>
          </p:nvSpPr>
          <p:spPr bwMode="auto">
            <a:xfrm>
              <a:off x="-3611563" y="1712913"/>
              <a:ext cx="39687" cy="39688"/>
            </a:xfrm>
            <a:custGeom>
              <a:avLst/>
              <a:gdLst>
                <a:gd name="T0" fmla="*/ 9 w 11"/>
                <a:gd name="T1" fmla="*/ 3 h 11"/>
                <a:gd name="T2" fmla="*/ 9 w 11"/>
                <a:gd name="T3" fmla="*/ 3 h 11"/>
                <a:gd name="T4" fmla="*/ 7 w 11"/>
                <a:gd name="T5" fmla="*/ 3 h 11"/>
                <a:gd name="T6" fmla="*/ 6 w 11"/>
                <a:gd name="T7" fmla="*/ 3 h 11"/>
                <a:gd name="T8" fmla="*/ 6 w 11"/>
                <a:gd name="T9" fmla="*/ 1 h 11"/>
                <a:gd name="T10" fmla="*/ 7 w 11"/>
                <a:gd name="T11" fmla="*/ 0 h 11"/>
                <a:gd name="T12" fmla="*/ 7 w 11"/>
                <a:gd name="T13" fmla="*/ 0 h 11"/>
                <a:gd name="T14" fmla="*/ 4 w 11"/>
                <a:gd name="T15" fmla="*/ 0 h 11"/>
                <a:gd name="T16" fmla="*/ 5 w 11"/>
                <a:gd name="T17" fmla="*/ 2 h 11"/>
                <a:gd name="T18" fmla="*/ 4 w 11"/>
                <a:gd name="T19" fmla="*/ 2 h 11"/>
                <a:gd name="T20" fmla="*/ 1 w 11"/>
                <a:gd name="T21" fmla="*/ 3 h 11"/>
                <a:gd name="T22" fmla="*/ 1 w 11"/>
                <a:gd name="T23" fmla="*/ 4 h 11"/>
                <a:gd name="T24" fmla="*/ 2 w 11"/>
                <a:gd name="T25" fmla="*/ 6 h 11"/>
                <a:gd name="T26" fmla="*/ 2 w 11"/>
                <a:gd name="T27" fmla="*/ 8 h 11"/>
                <a:gd name="T28" fmla="*/ 0 w 11"/>
                <a:gd name="T29" fmla="*/ 9 h 11"/>
                <a:gd name="T30" fmla="*/ 3 w 11"/>
                <a:gd name="T31" fmla="*/ 11 h 11"/>
                <a:gd name="T32" fmla="*/ 7 w 11"/>
                <a:gd name="T33" fmla="*/ 10 h 11"/>
                <a:gd name="T34" fmla="*/ 9 w 11"/>
                <a:gd name="T35" fmla="*/ 9 h 11"/>
                <a:gd name="T36" fmla="*/ 9 w 11"/>
                <a:gd name="T37" fmla="*/ 4 h 11"/>
                <a:gd name="T38" fmla="*/ 9 w 11"/>
                <a:gd name="T39"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 h="11">
                  <a:moveTo>
                    <a:pt x="9" y="3"/>
                  </a:moveTo>
                  <a:cubicBezTo>
                    <a:pt x="9" y="3"/>
                    <a:pt x="9" y="3"/>
                    <a:pt x="9" y="3"/>
                  </a:cubicBezTo>
                  <a:cubicBezTo>
                    <a:pt x="8" y="2"/>
                    <a:pt x="7" y="2"/>
                    <a:pt x="7" y="3"/>
                  </a:cubicBezTo>
                  <a:cubicBezTo>
                    <a:pt x="7" y="4"/>
                    <a:pt x="6" y="3"/>
                    <a:pt x="6" y="3"/>
                  </a:cubicBezTo>
                  <a:cubicBezTo>
                    <a:pt x="5" y="3"/>
                    <a:pt x="6" y="2"/>
                    <a:pt x="6" y="1"/>
                  </a:cubicBezTo>
                  <a:cubicBezTo>
                    <a:pt x="7" y="1"/>
                    <a:pt x="7" y="1"/>
                    <a:pt x="7" y="0"/>
                  </a:cubicBezTo>
                  <a:cubicBezTo>
                    <a:pt x="7" y="0"/>
                    <a:pt x="7" y="0"/>
                    <a:pt x="7" y="0"/>
                  </a:cubicBezTo>
                  <a:cubicBezTo>
                    <a:pt x="6" y="0"/>
                    <a:pt x="4" y="0"/>
                    <a:pt x="4" y="0"/>
                  </a:cubicBezTo>
                  <a:cubicBezTo>
                    <a:pt x="4" y="1"/>
                    <a:pt x="5" y="1"/>
                    <a:pt x="5" y="2"/>
                  </a:cubicBezTo>
                  <a:cubicBezTo>
                    <a:pt x="5" y="2"/>
                    <a:pt x="4" y="2"/>
                    <a:pt x="4" y="2"/>
                  </a:cubicBezTo>
                  <a:cubicBezTo>
                    <a:pt x="3" y="3"/>
                    <a:pt x="2" y="2"/>
                    <a:pt x="1" y="3"/>
                  </a:cubicBezTo>
                  <a:cubicBezTo>
                    <a:pt x="0" y="3"/>
                    <a:pt x="2" y="3"/>
                    <a:pt x="1" y="4"/>
                  </a:cubicBezTo>
                  <a:cubicBezTo>
                    <a:pt x="1" y="5"/>
                    <a:pt x="1" y="5"/>
                    <a:pt x="2" y="6"/>
                  </a:cubicBezTo>
                  <a:cubicBezTo>
                    <a:pt x="3" y="7"/>
                    <a:pt x="2" y="7"/>
                    <a:pt x="2" y="8"/>
                  </a:cubicBezTo>
                  <a:cubicBezTo>
                    <a:pt x="2" y="9"/>
                    <a:pt x="1" y="9"/>
                    <a:pt x="0" y="9"/>
                  </a:cubicBezTo>
                  <a:cubicBezTo>
                    <a:pt x="0" y="10"/>
                    <a:pt x="1" y="11"/>
                    <a:pt x="3" y="11"/>
                  </a:cubicBezTo>
                  <a:cubicBezTo>
                    <a:pt x="3" y="11"/>
                    <a:pt x="5" y="11"/>
                    <a:pt x="7" y="10"/>
                  </a:cubicBezTo>
                  <a:cubicBezTo>
                    <a:pt x="8" y="8"/>
                    <a:pt x="8" y="10"/>
                    <a:pt x="9" y="9"/>
                  </a:cubicBezTo>
                  <a:cubicBezTo>
                    <a:pt x="11" y="8"/>
                    <a:pt x="10" y="4"/>
                    <a:pt x="9" y="4"/>
                  </a:cubicBezTo>
                  <a:cubicBezTo>
                    <a:pt x="9" y="3"/>
                    <a:pt x="9" y="3"/>
                    <a:pt x="9"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7" name="Freeform 314">
              <a:extLst>
                <a:ext uri="{FF2B5EF4-FFF2-40B4-BE49-F238E27FC236}">
                  <a16:creationId xmlns:a16="http://schemas.microsoft.com/office/drawing/2014/main" id="{2FDC1631-DF87-4E0A-8DC5-142A279C6D5C}"/>
                </a:ext>
              </a:extLst>
            </p:cNvPr>
            <p:cNvSpPr>
              <a:spLocks noEditPoints="1"/>
            </p:cNvSpPr>
            <p:nvPr/>
          </p:nvSpPr>
          <p:spPr bwMode="auto">
            <a:xfrm>
              <a:off x="-3592513" y="1644650"/>
              <a:ext cx="85725" cy="125413"/>
            </a:xfrm>
            <a:custGeom>
              <a:avLst/>
              <a:gdLst>
                <a:gd name="T0" fmla="*/ 2 w 24"/>
                <a:gd name="T1" fmla="*/ 19 h 35"/>
                <a:gd name="T2" fmla="*/ 1 w 24"/>
                <a:gd name="T3" fmla="*/ 22 h 35"/>
                <a:gd name="T4" fmla="*/ 4 w 24"/>
                <a:gd name="T5" fmla="*/ 22 h 35"/>
                <a:gd name="T6" fmla="*/ 6 w 24"/>
                <a:gd name="T7" fmla="*/ 21 h 35"/>
                <a:gd name="T8" fmla="*/ 24 w 24"/>
                <a:gd name="T9" fmla="*/ 27 h 35"/>
                <a:gd name="T10" fmla="*/ 20 w 24"/>
                <a:gd name="T11" fmla="*/ 26 h 35"/>
                <a:gd name="T12" fmla="*/ 19 w 24"/>
                <a:gd name="T13" fmla="*/ 23 h 35"/>
                <a:gd name="T14" fmla="*/ 16 w 24"/>
                <a:gd name="T15" fmla="*/ 18 h 35"/>
                <a:gd name="T16" fmla="*/ 12 w 24"/>
                <a:gd name="T17" fmla="*/ 16 h 35"/>
                <a:gd name="T18" fmla="*/ 15 w 24"/>
                <a:gd name="T19" fmla="*/ 10 h 35"/>
                <a:gd name="T20" fmla="*/ 10 w 24"/>
                <a:gd name="T21" fmla="*/ 9 h 35"/>
                <a:gd name="T22" fmla="*/ 12 w 24"/>
                <a:gd name="T23" fmla="*/ 6 h 35"/>
                <a:gd name="T24" fmla="*/ 8 w 24"/>
                <a:gd name="T25" fmla="*/ 7 h 35"/>
                <a:gd name="T26" fmla="*/ 6 w 24"/>
                <a:gd name="T27" fmla="*/ 11 h 35"/>
                <a:gd name="T28" fmla="*/ 4 w 24"/>
                <a:gd name="T29" fmla="*/ 11 h 35"/>
                <a:gd name="T30" fmla="*/ 5 w 24"/>
                <a:gd name="T31" fmla="*/ 14 h 35"/>
                <a:gd name="T32" fmla="*/ 4 w 24"/>
                <a:gd name="T33" fmla="*/ 17 h 35"/>
                <a:gd name="T34" fmla="*/ 7 w 24"/>
                <a:gd name="T35" fmla="*/ 17 h 35"/>
                <a:gd name="T36" fmla="*/ 8 w 24"/>
                <a:gd name="T37" fmla="*/ 17 h 35"/>
                <a:gd name="T38" fmla="*/ 11 w 24"/>
                <a:gd name="T39" fmla="*/ 19 h 35"/>
                <a:gd name="T40" fmla="*/ 12 w 24"/>
                <a:gd name="T41" fmla="*/ 21 h 35"/>
                <a:gd name="T42" fmla="*/ 12 w 24"/>
                <a:gd name="T43" fmla="*/ 24 h 35"/>
                <a:gd name="T44" fmla="*/ 9 w 24"/>
                <a:gd name="T45" fmla="*/ 25 h 35"/>
                <a:gd name="T46" fmla="*/ 10 w 24"/>
                <a:gd name="T47" fmla="*/ 27 h 35"/>
                <a:gd name="T48" fmla="*/ 8 w 24"/>
                <a:gd name="T49" fmla="*/ 30 h 35"/>
                <a:gd name="T50" fmla="*/ 12 w 24"/>
                <a:gd name="T51" fmla="*/ 30 h 35"/>
                <a:gd name="T52" fmla="*/ 10 w 24"/>
                <a:gd name="T53" fmla="*/ 31 h 35"/>
                <a:gd name="T54" fmla="*/ 9 w 24"/>
                <a:gd name="T55" fmla="*/ 34 h 35"/>
                <a:gd name="T56" fmla="*/ 11 w 24"/>
                <a:gd name="T57" fmla="*/ 33 h 35"/>
                <a:gd name="T58" fmla="*/ 15 w 24"/>
                <a:gd name="T59" fmla="*/ 33 h 35"/>
                <a:gd name="T60" fmla="*/ 19 w 24"/>
                <a:gd name="T61" fmla="*/ 32 h 35"/>
                <a:gd name="T62" fmla="*/ 22 w 24"/>
                <a:gd name="T63" fmla="*/ 31 h 35"/>
                <a:gd name="T64" fmla="*/ 24 w 24"/>
                <a:gd name="T65" fmla="*/ 27 h 35"/>
                <a:gd name="T66" fmla="*/ 5 w 24"/>
                <a:gd name="T67" fmla="*/ 8 h 35"/>
                <a:gd name="T68" fmla="*/ 16 w 24"/>
                <a:gd name="T69" fmla="*/ 2 h 35"/>
                <a:gd name="T70" fmla="*/ 16 w 24"/>
                <a:gd name="T71" fmla="*/ 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4" h="35">
                  <a:moveTo>
                    <a:pt x="5" y="19"/>
                  </a:moveTo>
                  <a:cubicBezTo>
                    <a:pt x="4" y="18"/>
                    <a:pt x="3" y="19"/>
                    <a:pt x="2" y="19"/>
                  </a:cubicBezTo>
                  <a:cubicBezTo>
                    <a:pt x="2" y="20"/>
                    <a:pt x="2" y="20"/>
                    <a:pt x="1" y="20"/>
                  </a:cubicBezTo>
                  <a:cubicBezTo>
                    <a:pt x="1" y="21"/>
                    <a:pt x="0" y="22"/>
                    <a:pt x="1" y="22"/>
                  </a:cubicBezTo>
                  <a:cubicBezTo>
                    <a:pt x="1" y="22"/>
                    <a:pt x="2" y="23"/>
                    <a:pt x="2" y="22"/>
                  </a:cubicBezTo>
                  <a:cubicBezTo>
                    <a:pt x="2" y="21"/>
                    <a:pt x="3" y="21"/>
                    <a:pt x="4" y="22"/>
                  </a:cubicBezTo>
                  <a:cubicBezTo>
                    <a:pt x="4" y="22"/>
                    <a:pt x="4" y="22"/>
                    <a:pt x="4" y="22"/>
                  </a:cubicBezTo>
                  <a:cubicBezTo>
                    <a:pt x="5" y="22"/>
                    <a:pt x="6" y="22"/>
                    <a:pt x="6" y="21"/>
                  </a:cubicBezTo>
                  <a:cubicBezTo>
                    <a:pt x="7" y="20"/>
                    <a:pt x="6" y="19"/>
                    <a:pt x="5" y="19"/>
                  </a:cubicBezTo>
                  <a:close/>
                  <a:moveTo>
                    <a:pt x="24" y="27"/>
                  </a:moveTo>
                  <a:cubicBezTo>
                    <a:pt x="24" y="26"/>
                    <a:pt x="21" y="25"/>
                    <a:pt x="21" y="26"/>
                  </a:cubicBezTo>
                  <a:cubicBezTo>
                    <a:pt x="21" y="26"/>
                    <a:pt x="20" y="26"/>
                    <a:pt x="20" y="26"/>
                  </a:cubicBezTo>
                  <a:cubicBezTo>
                    <a:pt x="20" y="25"/>
                    <a:pt x="20" y="25"/>
                    <a:pt x="20" y="24"/>
                  </a:cubicBezTo>
                  <a:cubicBezTo>
                    <a:pt x="20" y="24"/>
                    <a:pt x="19" y="24"/>
                    <a:pt x="19" y="23"/>
                  </a:cubicBezTo>
                  <a:cubicBezTo>
                    <a:pt x="19" y="23"/>
                    <a:pt x="19" y="21"/>
                    <a:pt x="18" y="20"/>
                  </a:cubicBezTo>
                  <a:cubicBezTo>
                    <a:pt x="16" y="20"/>
                    <a:pt x="16" y="18"/>
                    <a:pt x="16" y="18"/>
                  </a:cubicBezTo>
                  <a:cubicBezTo>
                    <a:pt x="16" y="17"/>
                    <a:pt x="15" y="17"/>
                    <a:pt x="14" y="16"/>
                  </a:cubicBezTo>
                  <a:cubicBezTo>
                    <a:pt x="14" y="16"/>
                    <a:pt x="13" y="16"/>
                    <a:pt x="12" y="16"/>
                  </a:cubicBezTo>
                  <a:cubicBezTo>
                    <a:pt x="12" y="16"/>
                    <a:pt x="12" y="15"/>
                    <a:pt x="13" y="15"/>
                  </a:cubicBezTo>
                  <a:cubicBezTo>
                    <a:pt x="14" y="14"/>
                    <a:pt x="15" y="11"/>
                    <a:pt x="15" y="10"/>
                  </a:cubicBezTo>
                  <a:cubicBezTo>
                    <a:pt x="15" y="10"/>
                    <a:pt x="11" y="10"/>
                    <a:pt x="11" y="10"/>
                  </a:cubicBezTo>
                  <a:cubicBezTo>
                    <a:pt x="10" y="11"/>
                    <a:pt x="9" y="10"/>
                    <a:pt x="10" y="9"/>
                  </a:cubicBezTo>
                  <a:cubicBezTo>
                    <a:pt x="10" y="9"/>
                    <a:pt x="12" y="8"/>
                    <a:pt x="12" y="8"/>
                  </a:cubicBezTo>
                  <a:cubicBezTo>
                    <a:pt x="12" y="7"/>
                    <a:pt x="13" y="7"/>
                    <a:pt x="12" y="6"/>
                  </a:cubicBezTo>
                  <a:cubicBezTo>
                    <a:pt x="11" y="6"/>
                    <a:pt x="11" y="7"/>
                    <a:pt x="11" y="7"/>
                  </a:cubicBezTo>
                  <a:cubicBezTo>
                    <a:pt x="11" y="7"/>
                    <a:pt x="10" y="7"/>
                    <a:pt x="8" y="7"/>
                  </a:cubicBezTo>
                  <a:cubicBezTo>
                    <a:pt x="7" y="7"/>
                    <a:pt x="7" y="8"/>
                    <a:pt x="7" y="9"/>
                  </a:cubicBezTo>
                  <a:cubicBezTo>
                    <a:pt x="7" y="10"/>
                    <a:pt x="6" y="10"/>
                    <a:pt x="6" y="11"/>
                  </a:cubicBezTo>
                  <a:cubicBezTo>
                    <a:pt x="6" y="11"/>
                    <a:pt x="6" y="12"/>
                    <a:pt x="5" y="11"/>
                  </a:cubicBezTo>
                  <a:cubicBezTo>
                    <a:pt x="5" y="11"/>
                    <a:pt x="5" y="10"/>
                    <a:pt x="4" y="11"/>
                  </a:cubicBezTo>
                  <a:cubicBezTo>
                    <a:pt x="3" y="11"/>
                    <a:pt x="5" y="12"/>
                    <a:pt x="6" y="12"/>
                  </a:cubicBezTo>
                  <a:cubicBezTo>
                    <a:pt x="7" y="12"/>
                    <a:pt x="5" y="13"/>
                    <a:pt x="5" y="14"/>
                  </a:cubicBezTo>
                  <a:cubicBezTo>
                    <a:pt x="5" y="15"/>
                    <a:pt x="6" y="14"/>
                    <a:pt x="6" y="15"/>
                  </a:cubicBezTo>
                  <a:cubicBezTo>
                    <a:pt x="6" y="16"/>
                    <a:pt x="4" y="16"/>
                    <a:pt x="4" y="17"/>
                  </a:cubicBezTo>
                  <a:cubicBezTo>
                    <a:pt x="4" y="17"/>
                    <a:pt x="5" y="16"/>
                    <a:pt x="6" y="16"/>
                  </a:cubicBezTo>
                  <a:cubicBezTo>
                    <a:pt x="6" y="16"/>
                    <a:pt x="6" y="18"/>
                    <a:pt x="7" y="17"/>
                  </a:cubicBezTo>
                  <a:cubicBezTo>
                    <a:pt x="8" y="17"/>
                    <a:pt x="8" y="16"/>
                    <a:pt x="8" y="16"/>
                  </a:cubicBezTo>
                  <a:cubicBezTo>
                    <a:pt x="9" y="16"/>
                    <a:pt x="8" y="17"/>
                    <a:pt x="8" y="17"/>
                  </a:cubicBezTo>
                  <a:cubicBezTo>
                    <a:pt x="9" y="18"/>
                    <a:pt x="7" y="19"/>
                    <a:pt x="7" y="20"/>
                  </a:cubicBezTo>
                  <a:cubicBezTo>
                    <a:pt x="8" y="20"/>
                    <a:pt x="10" y="20"/>
                    <a:pt x="11" y="19"/>
                  </a:cubicBezTo>
                  <a:cubicBezTo>
                    <a:pt x="12" y="18"/>
                    <a:pt x="12" y="19"/>
                    <a:pt x="11" y="20"/>
                  </a:cubicBezTo>
                  <a:cubicBezTo>
                    <a:pt x="11" y="21"/>
                    <a:pt x="11" y="21"/>
                    <a:pt x="12" y="21"/>
                  </a:cubicBezTo>
                  <a:cubicBezTo>
                    <a:pt x="12" y="22"/>
                    <a:pt x="13" y="22"/>
                    <a:pt x="12" y="22"/>
                  </a:cubicBezTo>
                  <a:cubicBezTo>
                    <a:pt x="12" y="23"/>
                    <a:pt x="12" y="24"/>
                    <a:pt x="12" y="24"/>
                  </a:cubicBezTo>
                  <a:cubicBezTo>
                    <a:pt x="12" y="25"/>
                    <a:pt x="10" y="25"/>
                    <a:pt x="10" y="24"/>
                  </a:cubicBezTo>
                  <a:cubicBezTo>
                    <a:pt x="10" y="24"/>
                    <a:pt x="9" y="24"/>
                    <a:pt x="9" y="25"/>
                  </a:cubicBezTo>
                  <a:cubicBezTo>
                    <a:pt x="9" y="25"/>
                    <a:pt x="8" y="26"/>
                    <a:pt x="8" y="26"/>
                  </a:cubicBezTo>
                  <a:cubicBezTo>
                    <a:pt x="8" y="27"/>
                    <a:pt x="10" y="27"/>
                    <a:pt x="10" y="27"/>
                  </a:cubicBezTo>
                  <a:cubicBezTo>
                    <a:pt x="10" y="28"/>
                    <a:pt x="9" y="28"/>
                    <a:pt x="8" y="29"/>
                  </a:cubicBezTo>
                  <a:cubicBezTo>
                    <a:pt x="6" y="29"/>
                    <a:pt x="8" y="30"/>
                    <a:pt x="8" y="30"/>
                  </a:cubicBezTo>
                  <a:cubicBezTo>
                    <a:pt x="9" y="29"/>
                    <a:pt x="9" y="30"/>
                    <a:pt x="10" y="30"/>
                  </a:cubicBezTo>
                  <a:cubicBezTo>
                    <a:pt x="11" y="30"/>
                    <a:pt x="11" y="31"/>
                    <a:pt x="12" y="30"/>
                  </a:cubicBezTo>
                  <a:cubicBezTo>
                    <a:pt x="13" y="30"/>
                    <a:pt x="13" y="30"/>
                    <a:pt x="12" y="31"/>
                  </a:cubicBezTo>
                  <a:cubicBezTo>
                    <a:pt x="12" y="32"/>
                    <a:pt x="11" y="31"/>
                    <a:pt x="10" y="31"/>
                  </a:cubicBezTo>
                  <a:cubicBezTo>
                    <a:pt x="9" y="32"/>
                    <a:pt x="6" y="34"/>
                    <a:pt x="7" y="35"/>
                  </a:cubicBezTo>
                  <a:cubicBezTo>
                    <a:pt x="7" y="35"/>
                    <a:pt x="8" y="34"/>
                    <a:pt x="9" y="34"/>
                  </a:cubicBezTo>
                  <a:cubicBezTo>
                    <a:pt x="10" y="34"/>
                    <a:pt x="10" y="34"/>
                    <a:pt x="10" y="34"/>
                  </a:cubicBezTo>
                  <a:cubicBezTo>
                    <a:pt x="11" y="34"/>
                    <a:pt x="11" y="33"/>
                    <a:pt x="11" y="33"/>
                  </a:cubicBezTo>
                  <a:cubicBezTo>
                    <a:pt x="12" y="33"/>
                    <a:pt x="12" y="33"/>
                    <a:pt x="13" y="33"/>
                  </a:cubicBezTo>
                  <a:cubicBezTo>
                    <a:pt x="14" y="33"/>
                    <a:pt x="14" y="33"/>
                    <a:pt x="15" y="33"/>
                  </a:cubicBezTo>
                  <a:cubicBezTo>
                    <a:pt x="15" y="32"/>
                    <a:pt x="16" y="33"/>
                    <a:pt x="17" y="33"/>
                  </a:cubicBezTo>
                  <a:cubicBezTo>
                    <a:pt x="17" y="33"/>
                    <a:pt x="19" y="32"/>
                    <a:pt x="19" y="32"/>
                  </a:cubicBezTo>
                  <a:cubicBezTo>
                    <a:pt x="20" y="33"/>
                    <a:pt x="22" y="32"/>
                    <a:pt x="23" y="31"/>
                  </a:cubicBezTo>
                  <a:cubicBezTo>
                    <a:pt x="23" y="31"/>
                    <a:pt x="22" y="31"/>
                    <a:pt x="22" y="31"/>
                  </a:cubicBezTo>
                  <a:cubicBezTo>
                    <a:pt x="21" y="31"/>
                    <a:pt x="21" y="30"/>
                    <a:pt x="22" y="29"/>
                  </a:cubicBezTo>
                  <a:cubicBezTo>
                    <a:pt x="22" y="29"/>
                    <a:pt x="24" y="28"/>
                    <a:pt x="24" y="27"/>
                  </a:cubicBezTo>
                  <a:close/>
                  <a:moveTo>
                    <a:pt x="3" y="10"/>
                  </a:moveTo>
                  <a:cubicBezTo>
                    <a:pt x="4" y="10"/>
                    <a:pt x="5" y="8"/>
                    <a:pt x="5" y="8"/>
                  </a:cubicBezTo>
                  <a:cubicBezTo>
                    <a:pt x="4" y="7"/>
                    <a:pt x="2" y="10"/>
                    <a:pt x="3" y="10"/>
                  </a:cubicBezTo>
                  <a:close/>
                  <a:moveTo>
                    <a:pt x="16" y="2"/>
                  </a:moveTo>
                  <a:cubicBezTo>
                    <a:pt x="17" y="2"/>
                    <a:pt x="18" y="0"/>
                    <a:pt x="17" y="0"/>
                  </a:cubicBezTo>
                  <a:cubicBezTo>
                    <a:pt x="16" y="0"/>
                    <a:pt x="16" y="3"/>
                    <a:pt x="16"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8" name="Freeform 315">
              <a:extLst>
                <a:ext uri="{FF2B5EF4-FFF2-40B4-BE49-F238E27FC236}">
                  <a16:creationId xmlns:a16="http://schemas.microsoft.com/office/drawing/2014/main" id="{BF2961DA-FD00-4885-A0E0-9D465BBF984F}"/>
                </a:ext>
              </a:extLst>
            </p:cNvPr>
            <p:cNvSpPr>
              <a:spLocks noEditPoints="1"/>
            </p:cNvSpPr>
            <p:nvPr/>
          </p:nvSpPr>
          <p:spPr bwMode="auto">
            <a:xfrm>
              <a:off x="-3592513" y="1644650"/>
              <a:ext cx="85725" cy="125413"/>
            </a:xfrm>
            <a:custGeom>
              <a:avLst/>
              <a:gdLst>
                <a:gd name="T0" fmla="*/ 2 w 24"/>
                <a:gd name="T1" fmla="*/ 19 h 35"/>
                <a:gd name="T2" fmla="*/ 1 w 24"/>
                <a:gd name="T3" fmla="*/ 22 h 35"/>
                <a:gd name="T4" fmla="*/ 4 w 24"/>
                <a:gd name="T5" fmla="*/ 22 h 35"/>
                <a:gd name="T6" fmla="*/ 6 w 24"/>
                <a:gd name="T7" fmla="*/ 21 h 35"/>
                <a:gd name="T8" fmla="*/ 24 w 24"/>
                <a:gd name="T9" fmla="*/ 27 h 35"/>
                <a:gd name="T10" fmla="*/ 20 w 24"/>
                <a:gd name="T11" fmla="*/ 26 h 35"/>
                <a:gd name="T12" fmla="*/ 19 w 24"/>
                <a:gd name="T13" fmla="*/ 23 h 35"/>
                <a:gd name="T14" fmla="*/ 16 w 24"/>
                <a:gd name="T15" fmla="*/ 18 h 35"/>
                <a:gd name="T16" fmla="*/ 12 w 24"/>
                <a:gd name="T17" fmla="*/ 16 h 35"/>
                <a:gd name="T18" fmla="*/ 15 w 24"/>
                <a:gd name="T19" fmla="*/ 10 h 35"/>
                <a:gd name="T20" fmla="*/ 10 w 24"/>
                <a:gd name="T21" fmla="*/ 9 h 35"/>
                <a:gd name="T22" fmla="*/ 12 w 24"/>
                <a:gd name="T23" fmla="*/ 6 h 35"/>
                <a:gd name="T24" fmla="*/ 8 w 24"/>
                <a:gd name="T25" fmla="*/ 7 h 35"/>
                <a:gd name="T26" fmla="*/ 6 w 24"/>
                <a:gd name="T27" fmla="*/ 11 h 35"/>
                <a:gd name="T28" fmla="*/ 4 w 24"/>
                <a:gd name="T29" fmla="*/ 11 h 35"/>
                <a:gd name="T30" fmla="*/ 5 w 24"/>
                <a:gd name="T31" fmla="*/ 14 h 35"/>
                <a:gd name="T32" fmla="*/ 4 w 24"/>
                <a:gd name="T33" fmla="*/ 17 h 35"/>
                <a:gd name="T34" fmla="*/ 7 w 24"/>
                <a:gd name="T35" fmla="*/ 17 h 35"/>
                <a:gd name="T36" fmla="*/ 8 w 24"/>
                <a:gd name="T37" fmla="*/ 17 h 35"/>
                <a:gd name="T38" fmla="*/ 11 w 24"/>
                <a:gd name="T39" fmla="*/ 19 h 35"/>
                <a:gd name="T40" fmla="*/ 12 w 24"/>
                <a:gd name="T41" fmla="*/ 21 h 35"/>
                <a:gd name="T42" fmla="*/ 12 w 24"/>
                <a:gd name="T43" fmla="*/ 24 h 35"/>
                <a:gd name="T44" fmla="*/ 9 w 24"/>
                <a:gd name="T45" fmla="*/ 25 h 35"/>
                <a:gd name="T46" fmla="*/ 10 w 24"/>
                <a:gd name="T47" fmla="*/ 27 h 35"/>
                <a:gd name="T48" fmla="*/ 8 w 24"/>
                <a:gd name="T49" fmla="*/ 30 h 35"/>
                <a:gd name="T50" fmla="*/ 12 w 24"/>
                <a:gd name="T51" fmla="*/ 30 h 35"/>
                <a:gd name="T52" fmla="*/ 10 w 24"/>
                <a:gd name="T53" fmla="*/ 31 h 35"/>
                <a:gd name="T54" fmla="*/ 9 w 24"/>
                <a:gd name="T55" fmla="*/ 34 h 35"/>
                <a:gd name="T56" fmla="*/ 11 w 24"/>
                <a:gd name="T57" fmla="*/ 33 h 35"/>
                <a:gd name="T58" fmla="*/ 15 w 24"/>
                <a:gd name="T59" fmla="*/ 33 h 35"/>
                <a:gd name="T60" fmla="*/ 19 w 24"/>
                <a:gd name="T61" fmla="*/ 32 h 35"/>
                <a:gd name="T62" fmla="*/ 22 w 24"/>
                <a:gd name="T63" fmla="*/ 31 h 35"/>
                <a:gd name="T64" fmla="*/ 24 w 24"/>
                <a:gd name="T65" fmla="*/ 27 h 35"/>
                <a:gd name="T66" fmla="*/ 5 w 24"/>
                <a:gd name="T67" fmla="*/ 8 h 35"/>
                <a:gd name="T68" fmla="*/ 16 w 24"/>
                <a:gd name="T69" fmla="*/ 2 h 35"/>
                <a:gd name="T70" fmla="*/ 16 w 24"/>
                <a:gd name="T71" fmla="*/ 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4" h="35">
                  <a:moveTo>
                    <a:pt x="5" y="19"/>
                  </a:moveTo>
                  <a:cubicBezTo>
                    <a:pt x="4" y="18"/>
                    <a:pt x="3" y="19"/>
                    <a:pt x="2" y="19"/>
                  </a:cubicBezTo>
                  <a:cubicBezTo>
                    <a:pt x="2" y="20"/>
                    <a:pt x="2" y="20"/>
                    <a:pt x="1" y="20"/>
                  </a:cubicBezTo>
                  <a:cubicBezTo>
                    <a:pt x="1" y="21"/>
                    <a:pt x="0" y="22"/>
                    <a:pt x="1" y="22"/>
                  </a:cubicBezTo>
                  <a:cubicBezTo>
                    <a:pt x="1" y="22"/>
                    <a:pt x="2" y="23"/>
                    <a:pt x="2" y="22"/>
                  </a:cubicBezTo>
                  <a:cubicBezTo>
                    <a:pt x="2" y="21"/>
                    <a:pt x="3" y="21"/>
                    <a:pt x="4" y="22"/>
                  </a:cubicBezTo>
                  <a:cubicBezTo>
                    <a:pt x="4" y="22"/>
                    <a:pt x="4" y="22"/>
                    <a:pt x="4" y="22"/>
                  </a:cubicBezTo>
                  <a:cubicBezTo>
                    <a:pt x="5" y="22"/>
                    <a:pt x="6" y="22"/>
                    <a:pt x="6" y="21"/>
                  </a:cubicBezTo>
                  <a:cubicBezTo>
                    <a:pt x="7" y="20"/>
                    <a:pt x="6" y="19"/>
                    <a:pt x="5" y="19"/>
                  </a:cubicBezTo>
                  <a:close/>
                  <a:moveTo>
                    <a:pt x="24" y="27"/>
                  </a:moveTo>
                  <a:cubicBezTo>
                    <a:pt x="24" y="26"/>
                    <a:pt x="21" y="25"/>
                    <a:pt x="21" y="26"/>
                  </a:cubicBezTo>
                  <a:cubicBezTo>
                    <a:pt x="21" y="26"/>
                    <a:pt x="20" y="26"/>
                    <a:pt x="20" y="26"/>
                  </a:cubicBezTo>
                  <a:cubicBezTo>
                    <a:pt x="20" y="25"/>
                    <a:pt x="20" y="25"/>
                    <a:pt x="20" y="24"/>
                  </a:cubicBezTo>
                  <a:cubicBezTo>
                    <a:pt x="20" y="24"/>
                    <a:pt x="19" y="24"/>
                    <a:pt x="19" y="23"/>
                  </a:cubicBezTo>
                  <a:cubicBezTo>
                    <a:pt x="19" y="23"/>
                    <a:pt x="19" y="21"/>
                    <a:pt x="18" y="20"/>
                  </a:cubicBezTo>
                  <a:cubicBezTo>
                    <a:pt x="16" y="20"/>
                    <a:pt x="16" y="18"/>
                    <a:pt x="16" y="18"/>
                  </a:cubicBezTo>
                  <a:cubicBezTo>
                    <a:pt x="16" y="17"/>
                    <a:pt x="15" y="17"/>
                    <a:pt x="14" y="16"/>
                  </a:cubicBezTo>
                  <a:cubicBezTo>
                    <a:pt x="14" y="16"/>
                    <a:pt x="13" y="16"/>
                    <a:pt x="12" y="16"/>
                  </a:cubicBezTo>
                  <a:cubicBezTo>
                    <a:pt x="12" y="16"/>
                    <a:pt x="12" y="15"/>
                    <a:pt x="13" y="15"/>
                  </a:cubicBezTo>
                  <a:cubicBezTo>
                    <a:pt x="14" y="14"/>
                    <a:pt x="15" y="11"/>
                    <a:pt x="15" y="10"/>
                  </a:cubicBezTo>
                  <a:cubicBezTo>
                    <a:pt x="15" y="10"/>
                    <a:pt x="11" y="10"/>
                    <a:pt x="11" y="10"/>
                  </a:cubicBezTo>
                  <a:cubicBezTo>
                    <a:pt x="10" y="11"/>
                    <a:pt x="9" y="10"/>
                    <a:pt x="10" y="9"/>
                  </a:cubicBezTo>
                  <a:cubicBezTo>
                    <a:pt x="10" y="9"/>
                    <a:pt x="12" y="8"/>
                    <a:pt x="12" y="8"/>
                  </a:cubicBezTo>
                  <a:cubicBezTo>
                    <a:pt x="12" y="7"/>
                    <a:pt x="13" y="7"/>
                    <a:pt x="12" y="6"/>
                  </a:cubicBezTo>
                  <a:cubicBezTo>
                    <a:pt x="11" y="6"/>
                    <a:pt x="11" y="7"/>
                    <a:pt x="11" y="7"/>
                  </a:cubicBezTo>
                  <a:cubicBezTo>
                    <a:pt x="11" y="7"/>
                    <a:pt x="10" y="7"/>
                    <a:pt x="8" y="7"/>
                  </a:cubicBezTo>
                  <a:cubicBezTo>
                    <a:pt x="7" y="7"/>
                    <a:pt x="7" y="8"/>
                    <a:pt x="7" y="9"/>
                  </a:cubicBezTo>
                  <a:cubicBezTo>
                    <a:pt x="7" y="10"/>
                    <a:pt x="6" y="10"/>
                    <a:pt x="6" y="11"/>
                  </a:cubicBezTo>
                  <a:cubicBezTo>
                    <a:pt x="6" y="11"/>
                    <a:pt x="6" y="12"/>
                    <a:pt x="5" y="11"/>
                  </a:cubicBezTo>
                  <a:cubicBezTo>
                    <a:pt x="5" y="11"/>
                    <a:pt x="5" y="10"/>
                    <a:pt x="4" y="11"/>
                  </a:cubicBezTo>
                  <a:cubicBezTo>
                    <a:pt x="3" y="11"/>
                    <a:pt x="5" y="12"/>
                    <a:pt x="6" y="12"/>
                  </a:cubicBezTo>
                  <a:cubicBezTo>
                    <a:pt x="7" y="12"/>
                    <a:pt x="5" y="13"/>
                    <a:pt x="5" y="14"/>
                  </a:cubicBezTo>
                  <a:cubicBezTo>
                    <a:pt x="5" y="15"/>
                    <a:pt x="6" y="14"/>
                    <a:pt x="6" y="15"/>
                  </a:cubicBezTo>
                  <a:cubicBezTo>
                    <a:pt x="6" y="16"/>
                    <a:pt x="4" y="16"/>
                    <a:pt x="4" y="17"/>
                  </a:cubicBezTo>
                  <a:cubicBezTo>
                    <a:pt x="4" y="17"/>
                    <a:pt x="5" y="16"/>
                    <a:pt x="6" y="16"/>
                  </a:cubicBezTo>
                  <a:cubicBezTo>
                    <a:pt x="6" y="16"/>
                    <a:pt x="6" y="18"/>
                    <a:pt x="7" y="17"/>
                  </a:cubicBezTo>
                  <a:cubicBezTo>
                    <a:pt x="8" y="17"/>
                    <a:pt x="8" y="16"/>
                    <a:pt x="8" y="16"/>
                  </a:cubicBezTo>
                  <a:cubicBezTo>
                    <a:pt x="9" y="16"/>
                    <a:pt x="8" y="17"/>
                    <a:pt x="8" y="17"/>
                  </a:cubicBezTo>
                  <a:cubicBezTo>
                    <a:pt x="9" y="18"/>
                    <a:pt x="7" y="19"/>
                    <a:pt x="7" y="20"/>
                  </a:cubicBezTo>
                  <a:cubicBezTo>
                    <a:pt x="8" y="20"/>
                    <a:pt x="10" y="20"/>
                    <a:pt x="11" y="19"/>
                  </a:cubicBezTo>
                  <a:cubicBezTo>
                    <a:pt x="12" y="18"/>
                    <a:pt x="12" y="19"/>
                    <a:pt x="11" y="20"/>
                  </a:cubicBezTo>
                  <a:cubicBezTo>
                    <a:pt x="11" y="21"/>
                    <a:pt x="11" y="21"/>
                    <a:pt x="12" y="21"/>
                  </a:cubicBezTo>
                  <a:cubicBezTo>
                    <a:pt x="12" y="22"/>
                    <a:pt x="13" y="22"/>
                    <a:pt x="12" y="22"/>
                  </a:cubicBezTo>
                  <a:cubicBezTo>
                    <a:pt x="12" y="23"/>
                    <a:pt x="12" y="24"/>
                    <a:pt x="12" y="24"/>
                  </a:cubicBezTo>
                  <a:cubicBezTo>
                    <a:pt x="12" y="25"/>
                    <a:pt x="10" y="25"/>
                    <a:pt x="10" y="24"/>
                  </a:cubicBezTo>
                  <a:cubicBezTo>
                    <a:pt x="10" y="24"/>
                    <a:pt x="9" y="24"/>
                    <a:pt x="9" y="25"/>
                  </a:cubicBezTo>
                  <a:cubicBezTo>
                    <a:pt x="9" y="25"/>
                    <a:pt x="8" y="26"/>
                    <a:pt x="8" y="26"/>
                  </a:cubicBezTo>
                  <a:cubicBezTo>
                    <a:pt x="8" y="27"/>
                    <a:pt x="10" y="27"/>
                    <a:pt x="10" y="27"/>
                  </a:cubicBezTo>
                  <a:cubicBezTo>
                    <a:pt x="10" y="28"/>
                    <a:pt x="9" y="28"/>
                    <a:pt x="8" y="29"/>
                  </a:cubicBezTo>
                  <a:cubicBezTo>
                    <a:pt x="6" y="29"/>
                    <a:pt x="8" y="30"/>
                    <a:pt x="8" y="30"/>
                  </a:cubicBezTo>
                  <a:cubicBezTo>
                    <a:pt x="9" y="29"/>
                    <a:pt x="9" y="30"/>
                    <a:pt x="10" y="30"/>
                  </a:cubicBezTo>
                  <a:cubicBezTo>
                    <a:pt x="11" y="30"/>
                    <a:pt x="11" y="31"/>
                    <a:pt x="12" y="30"/>
                  </a:cubicBezTo>
                  <a:cubicBezTo>
                    <a:pt x="13" y="30"/>
                    <a:pt x="13" y="30"/>
                    <a:pt x="12" y="31"/>
                  </a:cubicBezTo>
                  <a:cubicBezTo>
                    <a:pt x="12" y="32"/>
                    <a:pt x="11" y="31"/>
                    <a:pt x="10" y="31"/>
                  </a:cubicBezTo>
                  <a:cubicBezTo>
                    <a:pt x="9" y="32"/>
                    <a:pt x="6" y="34"/>
                    <a:pt x="7" y="35"/>
                  </a:cubicBezTo>
                  <a:cubicBezTo>
                    <a:pt x="7" y="35"/>
                    <a:pt x="8" y="34"/>
                    <a:pt x="9" y="34"/>
                  </a:cubicBezTo>
                  <a:cubicBezTo>
                    <a:pt x="10" y="34"/>
                    <a:pt x="10" y="34"/>
                    <a:pt x="10" y="34"/>
                  </a:cubicBezTo>
                  <a:cubicBezTo>
                    <a:pt x="11" y="34"/>
                    <a:pt x="11" y="33"/>
                    <a:pt x="11" y="33"/>
                  </a:cubicBezTo>
                  <a:cubicBezTo>
                    <a:pt x="12" y="33"/>
                    <a:pt x="12" y="33"/>
                    <a:pt x="13" y="33"/>
                  </a:cubicBezTo>
                  <a:cubicBezTo>
                    <a:pt x="14" y="33"/>
                    <a:pt x="14" y="33"/>
                    <a:pt x="15" y="33"/>
                  </a:cubicBezTo>
                  <a:cubicBezTo>
                    <a:pt x="15" y="32"/>
                    <a:pt x="16" y="33"/>
                    <a:pt x="17" y="33"/>
                  </a:cubicBezTo>
                  <a:cubicBezTo>
                    <a:pt x="17" y="33"/>
                    <a:pt x="19" y="32"/>
                    <a:pt x="19" y="32"/>
                  </a:cubicBezTo>
                  <a:cubicBezTo>
                    <a:pt x="20" y="33"/>
                    <a:pt x="22" y="32"/>
                    <a:pt x="23" y="31"/>
                  </a:cubicBezTo>
                  <a:cubicBezTo>
                    <a:pt x="23" y="31"/>
                    <a:pt x="22" y="31"/>
                    <a:pt x="22" y="31"/>
                  </a:cubicBezTo>
                  <a:cubicBezTo>
                    <a:pt x="21" y="31"/>
                    <a:pt x="21" y="30"/>
                    <a:pt x="22" y="29"/>
                  </a:cubicBezTo>
                  <a:cubicBezTo>
                    <a:pt x="22" y="29"/>
                    <a:pt x="24" y="28"/>
                    <a:pt x="24" y="27"/>
                  </a:cubicBezTo>
                  <a:close/>
                  <a:moveTo>
                    <a:pt x="3" y="10"/>
                  </a:moveTo>
                  <a:cubicBezTo>
                    <a:pt x="4" y="10"/>
                    <a:pt x="5" y="8"/>
                    <a:pt x="5" y="8"/>
                  </a:cubicBezTo>
                  <a:cubicBezTo>
                    <a:pt x="4" y="7"/>
                    <a:pt x="2" y="10"/>
                    <a:pt x="3" y="10"/>
                  </a:cubicBezTo>
                  <a:close/>
                  <a:moveTo>
                    <a:pt x="16" y="2"/>
                  </a:moveTo>
                  <a:cubicBezTo>
                    <a:pt x="17" y="2"/>
                    <a:pt x="18" y="0"/>
                    <a:pt x="17" y="0"/>
                  </a:cubicBezTo>
                  <a:cubicBezTo>
                    <a:pt x="16" y="0"/>
                    <a:pt x="16" y="3"/>
                    <a:pt x="16"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9" name="Freeform 316">
              <a:extLst>
                <a:ext uri="{FF2B5EF4-FFF2-40B4-BE49-F238E27FC236}">
                  <a16:creationId xmlns:a16="http://schemas.microsoft.com/office/drawing/2014/main" id="{4BB18558-AEF6-4C96-807F-BB73AA91ACA7}"/>
                </a:ext>
              </a:extLst>
            </p:cNvPr>
            <p:cNvSpPr>
              <a:spLocks noEditPoints="1"/>
            </p:cNvSpPr>
            <p:nvPr/>
          </p:nvSpPr>
          <p:spPr bwMode="auto">
            <a:xfrm>
              <a:off x="-3455988" y="1679575"/>
              <a:ext cx="39687" cy="36513"/>
            </a:xfrm>
            <a:custGeom>
              <a:avLst/>
              <a:gdLst>
                <a:gd name="T0" fmla="*/ 6 w 11"/>
                <a:gd name="T1" fmla="*/ 4 h 10"/>
                <a:gd name="T2" fmla="*/ 6 w 11"/>
                <a:gd name="T3" fmla="*/ 2 h 10"/>
                <a:gd name="T4" fmla="*/ 6 w 11"/>
                <a:gd name="T5" fmla="*/ 0 h 10"/>
                <a:gd name="T6" fmla="*/ 4 w 11"/>
                <a:gd name="T7" fmla="*/ 1 h 10"/>
                <a:gd name="T8" fmla="*/ 3 w 11"/>
                <a:gd name="T9" fmla="*/ 2 h 10"/>
                <a:gd name="T10" fmla="*/ 3 w 11"/>
                <a:gd name="T11" fmla="*/ 3 h 10"/>
                <a:gd name="T12" fmla="*/ 2 w 11"/>
                <a:gd name="T13" fmla="*/ 2 h 10"/>
                <a:gd name="T14" fmla="*/ 0 w 11"/>
                <a:gd name="T15" fmla="*/ 4 h 10"/>
                <a:gd name="T16" fmla="*/ 0 w 11"/>
                <a:gd name="T17" fmla="*/ 7 h 10"/>
                <a:gd name="T18" fmla="*/ 1 w 11"/>
                <a:gd name="T19" fmla="*/ 9 h 10"/>
                <a:gd name="T20" fmla="*/ 2 w 11"/>
                <a:gd name="T21" fmla="*/ 10 h 10"/>
                <a:gd name="T22" fmla="*/ 4 w 11"/>
                <a:gd name="T23" fmla="*/ 10 h 10"/>
                <a:gd name="T24" fmla="*/ 5 w 11"/>
                <a:gd name="T25" fmla="*/ 10 h 10"/>
                <a:gd name="T26" fmla="*/ 4 w 11"/>
                <a:gd name="T27" fmla="*/ 9 h 10"/>
                <a:gd name="T28" fmla="*/ 5 w 11"/>
                <a:gd name="T29" fmla="*/ 9 h 10"/>
                <a:gd name="T30" fmla="*/ 7 w 11"/>
                <a:gd name="T31" fmla="*/ 9 h 10"/>
                <a:gd name="T32" fmla="*/ 6 w 11"/>
                <a:gd name="T33" fmla="*/ 7 h 10"/>
                <a:gd name="T34" fmla="*/ 5 w 11"/>
                <a:gd name="T35" fmla="*/ 7 h 10"/>
                <a:gd name="T36" fmla="*/ 5 w 11"/>
                <a:gd name="T37" fmla="*/ 6 h 10"/>
                <a:gd name="T38" fmla="*/ 7 w 11"/>
                <a:gd name="T39" fmla="*/ 5 h 10"/>
                <a:gd name="T40" fmla="*/ 6 w 11"/>
                <a:gd name="T41" fmla="*/ 4 h 10"/>
                <a:gd name="T42" fmla="*/ 11 w 11"/>
                <a:gd name="T43" fmla="*/ 6 h 10"/>
                <a:gd name="T44" fmla="*/ 10 w 11"/>
                <a:gd name="T45" fmla="*/ 6 h 10"/>
                <a:gd name="T46" fmla="*/ 9 w 11"/>
                <a:gd name="T47" fmla="*/ 6 h 10"/>
                <a:gd name="T48" fmla="*/ 8 w 11"/>
                <a:gd name="T49" fmla="*/ 7 h 10"/>
                <a:gd name="T50" fmla="*/ 9 w 11"/>
                <a:gd name="T51" fmla="*/ 9 h 10"/>
                <a:gd name="T52" fmla="*/ 8 w 11"/>
                <a:gd name="T53" fmla="*/ 9 h 10"/>
                <a:gd name="T54" fmla="*/ 9 w 11"/>
                <a:gd name="T55" fmla="*/ 10 h 10"/>
                <a:gd name="T56" fmla="*/ 10 w 11"/>
                <a:gd name="T57" fmla="*/ 8 h 10"/>
                <a:gd name="T58" fmla="*/ 11 w 11"/>
                <a:gd name="T59"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1" h="10">
                  <a:moveTo>
                    <a:pt x="6" y="4"/>
                  </a:moveTo>
                  <a:cubicBezTo>
                    <a:pt x="5" y="4"/>
                    <a:pt x="5" y="3"/>
                    <a:pt x="6" y="2"/>
                  </a:cubicBezTo>
                  <a:cubicBezTo>
                    <a:pt x="6" y="2"/>
                    <a:pt x="6" y="1"/>
                    <a:pt x="6" y="0"/>
                  </a:cubicBezTo>
                  <a:cubicBezTo>
                    <a:pt x="6" y="0"/>
                    <a:pt x="4" y="0"/>
                    <a:pt x="4" y="1"/>
                  </a:cubicBezTo>
                  <a:cubicBezTo>
                    <a:pt x="4" y="2"/>
                    <a:pt x="3" y="2"/>
                    <a:pt x="3" y="2"/>
                  </a:cubicBezTo>
                  <a:cubicBezTo>
                    <a:pt x="3" y="2"/>
                    <a:pt x="3" y="2"/>
                    <a:pt x="3" y="3"/>
                  </a:cubicBezTo>
                  <a:cubicBezTo>
                    <a:pt x="3" y="3"/>
                    <a:pt x="2" y="2"/>
                    <a:pt x="2" y="2"/>
                  </a:cubicBezTo>
                  <a:cubicBezTo>
                    <a:pt x="1" y="2"/>
                    <a:pt x="1" y="3"/>
                    <a:pt x="0" y="4"/>
                  </a:cubicBezTo>
                  <a:cubicBezTo>
                    <a:pt x="0" y="4"/>
                    <a:pt x="0" y="6"/>
                    <a:pt x="0" y="7"/>
                  </a:cubicBezTo>
                  <a:cubicBezTo>
                    <a:pt x="1" y="7"/>
                    <a:pt x="2" y="8"/>
                    <a:pt x="1" y="9"/>
                  </a:cubicBezTo>
                  <a:cubicBezTo>
                    <a:pt x="1" y="9"/>
                    <a:pt x="2" y="9"/>
                    <a:pt x="2" y="10"/>
                  </a:cubicBezTo>
                  <a:cubicBezTo>
                    <a:pt x="3" y="10"/>
                    <a:pt x="3" y="10"/>
                    <a:pt x="4" y="10"/>
                  </a:cubicBezTo>
                  <a:cubicBezTo>
                    <a:pt x="4" y="10"/>
                    <a:pt x="4" y="10"/>
                    <a:pt x="5" y="10"/>
                  </a:cubicBezTo>
                  <a:cubicBezTo>
                    <a:pt x="4" y="9"/>
                    <a:pt x="4" y="9"/>
                    <a:pt x="4" y="9"/>
                  </a:cubicBezTo>
                  <a:cubicBezTo>
                    <a:pt x="4" y="8"/>
                    <a:pt x="5" y="8"/>
                    <a:pt x="5" y="9"/>
                  </a:cubicBezTo>
                  <a:cubicBezTo>
                    <a:pt x="5" y="9"/>
                    <a:pt x="7" y="9"/>
                    <a:pt x="7" y="9"/>
                  </a:cubicBezTo>
                  <a:cubicBezTo>
                    <a:pt x="7" y="8"/>
                    <a:pt x="6" y="7"/>
                    <a:pt x="6" y="7"/>
                  </a:cubicBezTo>
                  <a:cubicBezTo>
                    <a:pt x="5" y="8"/>
                    <a:pt x="5" y="7"/>
                    <a:pt x="5" y="7"/>
                  </a:cubicBezTo>
                  <a:cubicBezTo>
                    <a:pt x="5" y="7"/>
                    <a:pt x="5" y="6"/>
                    <a:pt x="5" y="6"/>
                  </a:cubicBezTo>
                  <a:cubicBezTo>
                    <a:pt x="6" y="5"/>
                    <a:pt x="7" y="5"/>
                    <a:pt x="7" y="5"/>
                  </a:cubicBezTo>
                  <a:cubicBezTo>
                    <a:pt x="7" y="4"/>
                    <a:pt x="6" y="4"/>
                    <a:pt x="6" y="4"/>
                  </a:cubicBezTo>
                  <a:close/>
                  <a:moveTo>
                    <a:pt x="11" y="6"/>
                  </a:moveTo>
                  <a:cubicBezTo>
                    <a:pt x="11" y="6"/>
                    <a:pt x="10" y="6"/>
                    <a:pt x="10" y="6"/>
                  </a:cubicBezTo>
                  <a:cubicBezTo>
                    <a:pt x="10" y="7"/>
                    <a:pt x="10" y="5"/>
                    <a:pt x="9" y="6"/>
                  </a:cubicBezTo>
                  <a:cubicBezTo>
                    <a:pt x="9" y="7"/>
                    <a:pt x="9" y="6"/>
                    <a:pt x="8" y="7"/>
                  </a:cubicBezTo>
                  <a:cubicBezTo>
                    <a:pt x="7" y="8"/>
                    <a:pt x="8" y="8"/>
                    <a:pt x="9" y="9"/>
                  </a:cubicBezTo>
                  <a:cubicBezTo>
                    <a:pt x="9" y="9"/>
                    <a:pt x="9" y="9"/>
                    <a:pt x="8" y="9"/>
                  </a:cubicBezTo>
                  <a:cubicBezTo>
                    <a:pt x="8" y="9"/>
                    <a:pt x="8" y="10"/>
                    <a:pt x="9" y="10"/>
                  </a:cubicBezTo>
                  <a:cubicBezTo>
                    <a:pt x="10" y="10"/>
                    <a:pt x="11" y="9"/>
                    <a:pt x="10" y="8"/>
                  </a:cubicBezTo>
                  <a:cubicBezTo>
                    <a:pt x="10" y="8"/>
                    <a:pt x="11" y="6"/>
                    <a:pt x="11"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0" name="Freeform 317">
              <a:extLst>
                <a:ext uri="{FF2B5EF4-FFF2-40B4-BE49-F238E27FC236}">
                  <a16:creationId xmlns:a16="http://schemas.microsoft.com/office/drawing/2014/main" id="{1F1196C9-550F-459D-8A33-095DA25E7736}"/>
                </a:ext>
              </a:extLst>
            </p:cNvPr>
            <p:cNvSpPr>
              <a:spLocks noEditPoints="1"/>
            </p:cNvSpPr>
            <p:nvPr/>
          </p:nvSpPr>
          <p:spPr bwMode="auto">
            <a:xfrm>
              <a:off x="-3427413" y="1525588"/>
              <a:ext cx="104775" cy="184150"/>
            </a:xfrm>
            <a:custGeom>
              <a:avLst/>
              <a:gdLst>
                <a:gd name="T0" fmla="*/ 28 w 29"/>
                <a:gd name="T1" fmla="*/ 11 h 51"/>
                <a:gd name="T2" fmla="*/ 28 w 29"/>
                <a:gd name="T3" fmla="*/ 7 h 51"/>
                <a:gd name="T4" fmla="*/ 24 w 29"/>
                <a:gd name="T5" fmla="*/ 3 h 51"/>
                <a:gd name="T6" fmla="*/ 20 w 29"/>
                <a:gd name="T7" fmla="*/ 3 h 51"/>
                <a:gd name="T8" fmla="*/ 16 w 29"/>
                <a:gd name="T9" fmla="*/ 3 h 51"/>
                <a:gd name="T10" fmla="*/ 14 w 29"/>
                <a:gd name="T11" fmla="*/ 5 h 51"/>
                <a:gd name="T12" fmla="*/ 11 w 29"/>
                <a:gd name="T13" fmla="*/ 8 h 51"/>
                <a:gd name="T14" fmla="*/ 10 w 29"/>
                <a:gd name="T15" fmla="*/ 11 h 51"/>
                <a:gd name="T16" fmla="*/ 7 w 29"/>
                <a:gd name="T17" fmla="*/ 13 h 51"/>
                <a:gd name="T18" fmla="*/ 6 w 29"/>
                <a:gd name="T19" fmla="*/ 18 h 51"/>
                <a:gd name="T20" fmla="*/ 6 w 29"/>
                <a:gd name="T21" fmla="*/ 20 h 51"/>
                <a:gd name="T22" fmla="*/ 2 w 29"/>
                <a:gd name="T23" fmla="*/ 22 h 51"/>
                <a:gd name="T24" fmla="*/ 2 w 29"/>
                <a:gd name="T25" fmla="*/ 27 h 51"/>
                <a:gd name="T26" fmla="*/ 4 w 29"/>
                <a:gd name="T27" fmla="*/ 30 h 51"/>
                <a:gd name="T28" fmla="*/ 3 w 29"/>
                <a:gd name="T29" fmla="*/ 33 h 51"/>
                <a:gd name="T30" fmla="*/ 1 w 29"/>
                <a:gd name="T31" fmla="*/ 36 h 51"/>
                <a:gd name="T32" fmla="*/ 0 w 29"/>
                <a:gd name="T33" fmla="*/ 39 h 51"/>
                <a:gd name="T34" fmla="*/ 0 w 29"/>
                <a:gd name="T35" fmla="*/ 39 h 51"/>
                <a:gd name="T36" fmla="*/ 2 w 29"/>
                <a:gd name="T37" fmla="*/ 44 h 51"/>
                <a:gd name="T38" fmla="*/ 3 w 29"/>
                <a:gd name="T39" fmla="*/ 48 h 51"/>
                <a:gd name="T40" fmla="*/ 4 w 29"/>
                <a:gd name="T41" fmla="*/ 51 h 51"/>
                <a:gd name="T42" fmla="*/ 7 w 29"/>
                <a:gd name="T43" fmla="*/ 49 h 51"/>
                <a:gd name="T44" fmla="*/ 9 w 29"/>
                <a:gd name="T45" fmla="*/ 48 h 51"/>
                <a:gd name="T46" fmla="*/ 11 w 29"/>
                <a:gd name="T47" fmla="*/ 48 h 51"/>
                <a:gd name="T48" fmla="*/ 12 w 29"/>
                <a:gd name="T49" fmla="*/ 46 h 51"/>
                <a:gd name="T50" fmla="*/ 12 w 29"/>
                <a:gd name="T51" fmla="*/ 41 h 51"/>
                <a:gd name="T52" fmla="*/ 16 w 29"/>
                <a:gd name="T53" fmla="*/ 37 h 51"/>
                <a:gd name="T54" fmla="*/ 15 w 29"/>
                <a:gd name="T55" fmla="*/ 33 h 51"/>
                <a:gd name="T56" fmla="*/ 13 w 29"/>
                <a:gd name="T57" fmla="*/ 30 h 51"/>
                <a:gd name="T58" fmla="*/ 14 w 29"/>
                <a:gd name="T59" fmla="*/ 26 h 51"/>
                <a:gd name="T60" fmla="*/ 17 w 29"/>
                <a:gd name="T61" fmla="*/ 23 h 51"/>
                <a:gd name="T62" fmla="*/ 23 w 29"/>
                <a:gd name="T63" fmla="*/ 19 h 51"/>
                <a:gd name="T64" fmla="*/ 24 w 29"/>
                <a:gd name="T65" fmla="*/ 15 h 51"/>
                <a:gd name="T66" fmla="*/ 27 w 29"/>
                <a:gd name="T67" fmla="*/ 13 h 51"/>
                <a:gd name="T68" fmla="*/ 28 w 29"/>
                <a:gd name="T69" fmla="*/ 12 h 51"/>
                <a:gd name="T70" fmla="*/ 15 w 29"/>
                <a:gd name="T71" fmla="*/ 46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9" h="51">
                  <a:moveTo>
                    <a:pt x="28" y="12"/>
                  </a:moveTo>
                  <a:cubicBezTo>
                    <a:pt x="28" y="12"/>
                    <a:pt x="27" y="11"/>
                    <a:pt x="28" y="11"/>
                  </a:cubicBezTo>
                  <a:cubicBezTo>
                    <a:pt x="29" y="11"/>
                    <a:pt x="29" y="10"/>
                    <a:pt x="28" y="9"/>
                  </a:cubicBezTo>
                  <a:cubicBezTo>
                    <a:pt x="27" y="9"/>
                    <a:pt x="28" y="7"/>
                    <a:pt x="28" y="7"/>
                  </a:cubicBezTo>
                  <a:cubicBezTo>
                    <a:pt x="27" y="7"/>
                    <a:pt x="27" y="6"/>
                    <a:pt x="27" y="5"/>
                  </a:cubicBezTo>
                  <a:cubicBezTo>
                    <a:pt x="28" y="4"/>
                    <a:pt x="25" y="3"/>
                    <a:pt x="24" y="3"/>
                  </a:cubicBezTo>
                  <a:cubicBezTo>
                    <a:pt x="23" y="2"/>
                    <a:pt x="22" y="1"/>
                    <a:pt x="21" y="1"/>
                  </a:cubicBezTo>
                  <a:cubicBezTo>
                    <a:pt x="20" y="0"/>
                    <a:pt x="20" y="2"/>
                    <a:pt x="20" y="3"/>
                  </a:cubicBezTo>
                  <a:cubicBezTo>
                    <a:pt x="20" y="4"/>
                    <a:pt x="19" y="4"/>
                    <a:pt x="18" y="3"/>
                  </a:cubicBezTo>
                  <a:cubicBezTo>
                    <a:pt x="18" y="3"/>
                    <a:pt x="17" y="3"/>
                    <a:pt x="16" y="3"/>
                  </a:cubicBezTo>
                  <a:cubicBezTo>
                    <a:pt x="15" y="2"/>
                    <a:pt x="15" y="4"/>
                    <a:pt x="15" y="4"/>
                  </a:cubicBezTo>
                  <a:cubicBezTo>
                    <a:pt x="15" y="5"/>
                    <a:pt x="14" y="5"/>
                    <a:pt x="14" y="5"/>
                  </a:cubicBezTo>
                  <a:cubicBezTo>
                    <a:pt x="13" y="5"/>
                    <a:pt x="12" y="6"/>
                    <a:pt x="12" y="6"/>
                  </a:cubicBezTo>
                  <a:cubicBezTo>
                    <a:pt x="12" y="7"/>
                    <a:pt x="11" y="8"/>
                    <a:pt x="11" y="8"/>
                  </a:cubicBezTo>
                  <a:cubicBezTo>
                    <a:pt x="12" y="8"/>
                    <a:pt x="11" y="9"/>
                    <a:pt x="11" y="9"/>
                  </a:cubicBezTo>
                  <a:cubicBezTo>
                    <a:pt x="10" y="10"/>
                    <a:pt x="10" y="11"/>
                    <a:pt x="10" y="11"/>
                  </a:cubicBezTo>
                  <a:cubicBezTo>
                    <a:pt x="9" y="11"/>
                    <a:pt x="10" y="12"/>
                    <a:pt x="9" y="12"/>
                  </a:cubicBezTo>
                  <a:cubicBezTo>
                    <a:pt x="8" y="13"/>
                    <a:pt x="8" y="12"/>
                    <a:pt x="7" y="13"/>
                  </a:cubicBezTo>
                  <a:cubicBezTo>
                    <a:pt x="7" y="13"/>
                    <a:pt x="7" y="14"/>
                    <a:pt x="7" y="15"/>
                  </a:cubicBezTo>
                  <a:cubicBezTo>
                    <a:pt x="7" y="16"/>
                    <a:pt x="6" y="17"/>
                    <a:pt x="6" y="18"/>
                  </a:cubicBezTo>
                  <a:cubicBezTo>
                    <a:pt x="5" y="19"/>
                    <a:pt x="6" y="19"/>
                    <a:pt x="6" y="19"/>
                  </a:cubicBezTo>
                  <a:cubicBezTo>
                    <a:pt x="7" y="19"/>
                    <a:pt x="7" y="20"/>
                    <a:pt x="6" y="20"/>
                  </a:cubicBezTo>
                  <a:cubicBezTo>
                    <a:pt x="6" y="21"/>
                    <a:pt x="5" y="21"/>
                    <a:pt x="5" y="20"/>
                  </a:cubicBezTo>
                  <a:cubicBezTo>
                    <a:pt x="4" y="20"/>
                    <a:pt x="3" y="21"/>
                    <a:pt x="2" y="22"/>
                  </a:cubicBezTo>
                  <a:cubicBezTo>
                    <a:pt x="2" y="23"/>
                    <a:pt x="2" y="24"/>
                    <a:pt x="2" y="24"/>
                  </a:cubicBezTo>
                  <a:cubicBezTo>
                    <a:pt x="2" y="25"/>
                    <a:pt x="2" y="26"/>
                    <a:pt x="2" y="27"/>
                  </a:cubicBezTo>
                  <a:cubicBezTo>
                    <a:pt x="3" y="28"/>
                    <a:pt x="2" y="28"/>
                    <a:pt x="2" y="29"/>
                  </a:cubicBezTo>
                  <a:cubicBezTo>
                    <a:pt x="2" y="30"/>
                    <a:pt x="3" y="30"/>
                    <a:pt x="4" y="30"/>
                  </a:cubicBezTo>
                  <a:cubicBezTo>
                    <a:pt x="4" y="31"/>
                    <a:pt x="3" y="32"/>
                    <a:pt x="3" y="32"/>
                  </a:cubicBezTo>
                  <a:cubicBezTo>
                    <a:pt x="2" y="32"/>
                    <a:pt x="2" y="33"/>
                    <a:pt x="3" y="33"/>
                  </a:cubicBezTo>
                  <a:cubicBezTo>
                    <a:pt x="3" y="33"/>
                    <a:pt x="3" y="35"/>
                    <a:pt x="3" y="35"/>
                  </a:cubicBezTo>
                  <a:cubicBezTo>
                    <a:pt x="3" y="35"/>
                    <a:pt x="1" y="35"/>
                    <a:pt x="1" y="36"/>
                  </a:cubicBezTo>
                  <a:cubicBezTo>
                    <a:pt x="1" y="36"/>
                    <a:pt x="1" y="37"/>
                    <a:pt x="1" y="37"/>
                  </a:cubicBezTo>
                  <a:cubicBezTo>
                    <a:pt x="1" y="38"/>
                    <a:pt x="1" y="39"/>
                    <a:pt x="0" y="39"/>
                  </a:cubicBezTo>
                  <a:cubicBezTo>
                    <a:pt x="0" y="39"/>
                    <a:pt x="0" y="39"/>
                    <a:pt x="0" y="39"/>
                  </a:cubicBezTo>
                  <a:cubicBezTo>
                    <a:pt x="0" y="39"/>
                    <a:pt x="0" y="39"/>
                    <a:pt x="0" y="39"/>
                  </a:cubicBezTo>
                  <a:cubicBezTo>
                    <a:pt x="0" y="40"/>
                    <a:pt x="0" y="41"/>
                    <a:pt x="1" y="41"/>
                  </a:cubicBezTo>
                  <a:cubicBezTo>
                    <a:pt x="2" y="42"/>
                    <a:pt x="1" y="43"/>
                    <a:pt x="2" y="44"/>
                  </a:cubicBezTo>
                  <a:cubicBezTo>
                    <a:pt x="2" y="45"/>
                    <a:pt x="2" y="45"/>
                    <a:pt x="3" y="46"/>
                  </a:cubicBezTo>
                  <a:cubicBezTo>
                    <a:pt x="3" y="47"/>
                    <a:pt x="4" y="47"/>
                    <a:pt x="3" y="48"/>
                  </a:cubicBezTo>
                  <a:cubicBezTo>
                    <a:pt x="3" y="48"/>
                    <a:pt x="4" y="48"/>
                    <a:pt x="4" y="49"/>
                  </a:cubicBezTo>
                  <a:cubicBezTo>
                    <a:pt x="4" y="49"/>
                    <a:pt x="4" y="50"/>
                    <a:pt x="4" y="51"/>
                  </a:cubicBezTo>
                  <a:cubicBezTo>
                    <a:pt x="4" y="51"/>
                    <a:pt x="5" y="51"/>
                    <a:pt x="6" y="51"/>
                  </a:cubicBezTo>
                  <a:cubicBezTo>
                    <a:pt x="7" y="51"/>
                    <a:pt x="7" y="50"/>
                    <a:pt x="7" y="49"/>
                  </a:cubicBezTo>
                  <a:cubicBezTo>
                    <a:pt x="7" y="49"/>
                    <a:pt x="7" y="49"/>
                    <a:pt x="7" y="49"/>
                  </a:cubicBezTo>
                  <a:cubicBezTo>
                    <a:pt x="7" y="48"/>
                    <a:pt x="8" y="48"/>
                    <a:pt x="9" y="48"/>
                  </a:cubicBezTo>
                  <a:cubicBezTo>
                    <a:pt x="10" y="49"/>
                    <a:pt x="10" y="48"/>
                    <a:pt x="11" y="47"/>
                  </a:cubicBezTo>
                  <a:cubicBezTo>
                    <a:pt x="11" y="46"/>
                    <a:pt x="11" y="47"/>
                    <a:pt x="11" y="48"/>
                  </a:cubicBezTo>
                  <a:cubicBezTo>
                    <a:pt x="12" y="48"/>
                    <a:pt x="12" y="46"/>
                    <a:pt x="13" y="45"/>
                  </a:cubicBezTo>
                  <a:cubicBezTo>
                    <a:pt x="13" y="45"/>
                    <a:pt x="13" y="45"/>
                    <a:pt x="12" y="46"/>
                  </a:cubicBezTo>
                  <a:cubicBezTo>
                    <a:pt x="11" y="46"/>
                    <a:pt x="12" y="45"/>
                    <a:pt x="12" y="44"/>
                  </a:cubicBezTo>
                  <a:cubicBezTo>
                    <a:pt x="12" y="43"/>
                    <a:pt x="12" y="41"/>
                    <a:pt x="12" y="41"/>
                  </a:cubicBezTo>
                  <a:cubicBezTo>
                    <a:pt x="12" y="40"/>
                    <a:pt x="13" y="39"/>
                    <a:pt x="14" y="39"/>
                  </a:cubicBezTo>
                  <a:cubicBezTo>
                    <a:pt x="15" y="39"/>
                    <a:pt x="16" y="38"/>
                    <a:pt x="16" y="37"/>
                  </a:cubicBezTo>
                  <a:cubicBezTo>
                    <a:pt x="15" y="37"/>
                    <a:pt x="17" y="36"/>
                    <a:pt x="17" y="35"/>
                  </a:cubicBezTo>
                  <a:cubicBezTo>
                    <a:pt x="17" y="35"/>
                    <a:pt x="15" y="33"/>
                    <a:pt x="15" y="33"/>
                  </a:cubicBezTo>
                  <a:cubicBezTo>
                    <a:pt x="14" y="33"/>
                    <a:pt x="13" y="33"/>
                    <a:pt x="13" y="33"/>
                  </a:cubicBezTo>
                  <a:cubicBezTo>
                    <a:pt x="13" y="32"/>
                    <a:pt x="13" y="31"/>
                    <a:pt x="13" y="30"/>
                  </a:cubicBezTo>
                  <a:cubicBezTo>
                    <a:pt x="13" y="29"/>
                    <a:pt x="14" y="28"/>
                    <a:pt x="14" y="28"/>
                  </a:cubicBezTo>
                  <a:cubicBezTo>
                    <a:pt x="14" y="27"/>
                    <a:pt x="14" y="26"/>
                    <a:pt x="14" y="26"/>
                  </a:cubicBezTo>
                  <a:cubicBezTo>
                    <a:pt x="15" y="26"/>
                    <a:pt x="15" y="25"/>
                    <a:pt x="15" y="25"/>
                  </a:cubicBezTo>
                  <a:cubicBezTo>
                    <a:pt x="16" y="25"/>
                    <a:pt x="16" y="23"/>
                    <a:pt x="17" y="23"/>
                  </a:cubicBezTo>
                  <a:cubicBezTo>
                    <a:pt x="18" y="23"/>
                    <a:pt x="18" y="22"/>
                    <a:pt x="19" y="22"/>
                  </a:cubicBezTo>
                  <a:cubicBezTo>
                    <a:pt x="20" y="21"/>
                    <a:pt x="23" y="20"/>
                    <a:pt x="23" y="19"/>
                  </a:cubicBezTo>
                  <a:cubicBezTo>
                    <a:pt x="23" y="18"/>
                    <a:pt x="22" y="18"/>
                    <a:pt x="23" y="17"/>
                  </a:cubicBezTo>
                  <a:cubicBezTo>
                    <a:pt x="24" y="16"/>
                    <a:pt x="23" y="15"/>
                    <a:pt x="24" y="15"/>
                  </a:cubicBezTo>
                  <a:cubicBezTo>
                    <a:pt x="24" y="15"/>
                    <a:pt x="25" y="14"/>
                    <a:pt x="25" y="14"/>
                  </a:cubicBezTo>
                  <a:cubicBezTo>
                    <a:pt x="26" y="13"/>
                    <a:pt x="26" y="14"/>
                    <a:pt x="27" y="13"/>
                  </a:cubicBezTo>
                  <a:cubicBezTo>
                    <a:pt x="28" y="13"/>
                    <a:pt x="28" y="13"/>
                    <a:pt x="29" y="14"/>
                  </a:cubicBezTo>
                  <a:cubicBezTo>
                    <a:pt x="29" y="13"/>
                    <a:pt x="29" y="13"/>
                    <a:pt x="28" y="12"/>
                  </a:cubicBezTo>
                  <a:close/>
                  <a:moveTo>
                    <a:pt x="17" y="43"/>
                  </a:moveTo>
                  <a:cubicBezTo>
                    <a:pt x="15" y="43"/>
                    <a:pt x="15" y="45"/>
                    <a:pt x="15" y="46"/>
                  </a:cubicBezTo>
                  <a:cubicBezTo>
                    <a:pt x="15" y="46"/>
                    <a:pt x="18" y="43"/>
                    <a:pt x="17" y="4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1" name="Freeform 318">
              <a:extLst>
                <a:ext uri="{FF2B5EF4-FFF2-40B4-BE49-F238E27FC236}">
                  <a16:creationId xmlns:a16="http://schemas.microsoft.com/office/drawing/2014/main" id="{188D6982-1CEA-4440-916D-0A8B6F5A7268}"/>
                </a:ext>
              </a:extLst>
            </p:cNvPr>
            <p:cNvSpPr>
              <a:spLocks noEditPoints="1"/>
            </p:cNvSpPr>
            <p:nvPr/>
          </p:nvSpPr>
          <p:spPr bwMode="auto">
            <a:xfrm>
              <a:off x="-3340100" y="1654175"/>
              <a:ext cx="50800" cy="25400"/>
            </a:xfrm>
            <a:custGeom>
              <a:avLst/>
              <a:gdLst>
                <a:gd name="T0" fmla="*/ 13 w 14"/>
                <a:gd name="T1" fmla="*/ 2 h 7"/>
                <a:gd name="T2" fmla="*/ 14 w 14"/>
                <a:gd name="T3" fmla="*/ 1 h 7"/>
                <a:gd name="T4" fmla="*/ 13 w 14"/>
                <a:gd name="T5" fmla="*/ 1 h 7"/>
                <a:gd name="T6" fmla="*/ 9 w 14"/>
                <a:gd name="T7" fmla="*/ 0 h 7"/>
                <a:gd name="T8" fmla="*/ 4 w 14"/>
                <a:gd name="T9" fmla="*/ 1 h 7"/>
                <a:gd name="T10" fmla="*/ 3 w 14"/>
                <a:gd name="T11" fmla="*/ 3 h 7"/>
                <a:gd name="T12" fmla="*/ 3 w 14"/>
                <a:gd name="T13" fmla="*/ 4 h 7"/>
                <a:gd name="T14" fmla="*/ 5 w 14"/>
                <a:gd name="T15" fmla="*/ 5 h 7"/>
                <a:gd name="T16" fmla="*/ 5 w 14"/>
                <a:gd name="T17" fmla="*/ 6 h 7"/>
                <a:gd name="T18" fmla="*/ 5 w 14"/>
                <a:gd name="T19" fmla="*/ 6 h 7"/>
                <a:gd name="T20" fmla="*/ 8 w 14"/>
                <a:gd name="T21" fmla="*/ 6 h 7"/>
                <a:gd name="T22" fmla="*/ 10 w 14"/>
                <a:gd name="T23" fmla="*/ 7 h 7"/>
                <a:gd name="T24" fmla="*/ 12 w 14"/>
                <a:gd name="T25" fmla="*/ 7 h 7"/>
                <a:gd name="T26" fmla="*/ 12 w 14"/>
                <a:gd name="T27" fmla="*/ 7 h 7"/>
                <a:gd name="T28" fmla="*/ 13 w 14"/>
                <a:gd name="T29" fmla="*/ 6 h 7"/>
                <a:gd name="T30" fmla="*/ 13 w 14"/>
                <a:gd name="T31" fmla="*/ 5 h 7"/>
                <a:gd name="T32" fmla="*/ 12 w 14"/>
                <a:gd name="T33" fmla="*/ 3 h 7"/>
                <a:gd name="T34" fmla="*/ 13 w 14"/>
                <a:gd name="T35" fmla="*/ 2 h 7"/>
                <a:gd name="T36" fmla="*/ 1 w 14"/>
                <a:gd name="T37" fmla="*/ 4 h 7"/>
                <a:gd name="T38" fmla="*/ 0 w 14"/>
                <a:gd name="T39" fmla="*/ 6 h 7"/>
                <a:gd name="T40" fmla="*/ 2 w 14"/>
                <a:gd name="T41" fmla="*/ 4 h 7"/>
                <a:gd name="T42" fmla="*/ 1 w 14"/>
                <a:gd name="T43" fmla="*/ 4 h 7"/>
                <a:gd name="T44" fmla="*/ 2 w 14"/>
                <a:gd name="T45" fmla="*/ 3 h 7"/>
                <a:gd name="T46" fmla="*/ 1 w 14"/>
                <a:gd name="T47" fmla="*/ 3 h 7"/>
                <a:gd name="T48" fmla="*/ 2 w 14"/>
                <a:gd name="T49" fmla="*/ 3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 h="7">
                  <a:moveTo>
                    <a:pt x="13" y="2"/>
                  </a:moveTo>
                  <a:cubicBezTo>
                    <a:pt x="13" y="2"/>
                    <a:pt x="14" y="1"/>
                    <a:pt x="14" y="1"/>
                  </a:cubicBezTo>
                  <a:cubicBezTo>
                    <a:pt x="14" y="1"/>
                    <a:pt x="13" y="1"/>
                    <a:pt x="13" y="1"/>
                  </a:cubicBezTo>
                  <a:cubicBezTo>
                    <a:pt x="12" y="1"/>
                    <a:pt x="10" y="0"/>
                    <a:pt x="9" y="0"/>
                  </a:cubicBezTo>
                  <a:cubicBezTo>
                    <a:pt x="7" y="1"/>
                    <a:pt x="5" y="1"/>
                    <a:pt x="4" y="1"/>
                  </a:cubicBezTo>
                  <a:cubicBezTo>
                    <a:pt x="4" y="2"/>
                    <a:pt x="2" y="2"/>
                    <a:pt x="3" y="3"/>
                  </a:cubicBezTo>
                  <a:cubicBezTo>
                    <a:pt x="4" y="3"/>
                    <a:pt x="3" y="4"/>
                    <a:pt x="3" y="4"/>
                  </a:cubicBezTo>
                  <a:cubicBezTo>
                    <a:pt x="4" y="5"/>
                    <a:pt x="4" y="5"/>
                    <a:pt x="5" y="5"/>
                  </a:cubicBezTo>
                  <a:cubicBezTo>
                    <a:pt x="5" y="5"/>
                    <a:pt x="6" y="5"/>
                    <a:pt x="5" y="6"/>
                  </a:cubicBezTo>
                  <a:cubicBezTo>
                    <a:pt x="5" y="6"/>
                    <a:pt x="5" y="6"/>
                    <a:pt x="5" y="6"/>
                  </a:cubicBezTo>
                  <a:cubicBezTo>
                    <a:pt x="6" y="6"/>
                    <a:pt x="8" y="6"/>
                    <a:pt x="8" y="6"/>
                  </a:cubicBezTo>
                  <a:cubicBezTo>
                    <a:pt x="8" y="6"/>
                    <a:pt x="10" y="7"/>
                    <a:pt x="10" y="7"/>
                  </a:cubicBezTo>
                  <a:cubicBezTo>
                    <a:pt x="10" y="7"/>
                    <a:pt x="12" y="7"/>
                    <a:pt x="12" y="7"/>
                  </a:cubicBezTo>
                  <a:cubicBezTo>
                    <a:pt x="12" y="7"/>
                    <a:pt x="12" y="7"/>
                    <a:pt x="12" y="7"/>
                  </a:cubicBezTo>
                  <a:cubicBezTo>
                    <a:pt x="13" y="6"/>
                    <a:pt x="13" y="6"/>
                    <a:pt x="13" y="6"/>
                  </a:cubicBezTo>
                  <a:cubicBezTo>
                    <a:pt x="13" y="5"/>
                    <a:pt x="13" y="5"/>
                    <a:pt x="13" y="5"/>
                  </a:cubicBezTo>
                  <a:cubicBezTo>
                    <a:pt x="12" y="4"/>
                    <a:pt x="12" y="4"/>
                    <a:pt x="12" y="3"/>
                  </a:cubicBezTo>
                  <a:cubicBezTo>
                    <a:pt x="12" y="3"/>
                    <a:pt x="13" y="3"/>
                    <a:pt x="13" y="2"/>
                  </a:cubicBezTo>
                  <a:close/>
                  <a:moveTo>
                    <a:pt x="1" y="4"/>
                  </a:moveTo>
                  <a:cubicBezTo>
                    <a:pt x="0" y="4"/>
                    <a:pt x="0" y="6"/>
                    <a:pt x="0" y="6"/>
                  </a:cubicBezTo>
                  <a:cubicBezTo>
                    <a:pt x="1" y="6"/>
                    <a:pt x="2" y="5"/>
                    <a:pt x="2" y="4"/>
                  </a:cubicBezTo>
                  <a:cubicBezTo>
                    <a:pt x="3" y="4"/>
                    <a:pt x="2" y="4"/>
                    <a:pt x="1" y="4"/>
                  </a:cubicBezTo>
                  <a:close/>
                  <a:moveTo>
                    <a:pt x="2" y="3"/>
                  </a:moveTo>
                  <a:cubicBezTo>
                    <a:pt x="2" y="2"/>
                    <a:pt x="0" y="3"/>
                    <a:pt x="1" y="3"/>
                  </a:cubicBezTo>
                  <a:cubicBezTo>
                    <a:pt x="1" y="3"/>
                    <a:pt x="2" y="3"/>
                    <a:pt x="2"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2" name="Freeform 319">
              <a:extLst>
                <a:ext uri="{FF2B5EF4-FFF2-40B4-BE49-F238E27FC236}">
                  <a16:creationId xmlns:a16="http://schemas.microsoft.com/office/drawing/2014/main" id="{604A3558-552F-4C71-9DBB-A07F83A66171}"/>
                </a:ext>
              </a:extLst>
            </p:cNvPr>
            <p:cNvSpPr>
              <a:spLocks/>
            </p:cNvSpPr>
            <p:nvPr/>
          </p:nvSpPr>
          <p:spPr bwMode="auto">
            <a:xfrm>
              <a:off x="-3246438" y="2187575"/>
              <a:ext cx="68262" cy="84138"/>
            </a:xfrm>
            <a:custGeom>
              <a:avLst/>
              <a:gdLst>
                <a:gd name="T0" fmla="*/ 17 w 19"/>
                <a:gd name="T1" fmla="*/ 6 h 23"/>
                <a:gd name="T2" fmla="*/ 18 w 19"/>
                <a:gd name="T3" fmla="*/ 4 h 23"/>
                <a:gd name="T4" fmla="*/ 19 w 19"/>
                <a:gd name="T5" fmla="*/ 2 h 23"/>
                <a:gd name="T6" fmla="*/ 18 w 19"/>
                <a:gd name="T7" fmla="*/ 3 h 23"/>
                <a:gd name="T8" fmla="*/ 17 w 19"/>
                <a:gd name="T9" fmla="*/ 2 h 23"/>
                <a:gd name="T10" fmla="*/ 15 w 19"/>
                <a:gd name="T11" fmla="*/ 3 h 23"/>
                <a:gd name="T12" fmla="*/ 13 w 19"/>
                <a:gd name="T13" fmla="*/ 4 h 23"/>
                <a:gd name="T14" fmla="*/ 11 w 19"/>
                <a:gd name="T15" fmla="*/ 3 h 23"/>
                <a:gd name="T16" fmla="*/ 8 w 19"/>
                <a:gd name="T17" fmla="*/ 2 h 23"/>
                <a:gd name="T18" fmla="*/ 6 w 19"/>
                <a:gd name="T19" fmla="*/ 1 h 23"/>
                <a:gd name="T20" fmla="*/ 4 w 19"/>
                <a:gd name="T21" fmla="*/ 1 h 23"/>
                <a:gd name="T22" fmla="*/ 3 w 19"/>
                <a:gd name="T23" fmla="*/ 0 h 23"/>
                <a:gd name="T24" fmla="*/ 1 w 19"/>
                <a:gd name="T25" fmla="*/ 2 h 23"/>
                <a:gd name="T26" fmla="*/ 1 w 19"/>
                <a:gd name="T27" fmla="*/ 2 h 23"/>
                <a:gd name="T28" fmla="*/ 2 w 19"/>
                <a:gd name="T29" fmla="*/ 3 h 23"/>
                <a:gd name="T30" fmla="*/ 2 w 19"/>
                <a:gd name="T31" fmla="*/ 5 h 23"/>
                <a:gd name="T32" fmla="*/ 3 w 19"/>
                <a:gd name="T33" fmla="*/ 6 h 23"/>
                <a:gd name="T34" fmla="*/ 3 w 19"/>
                <a:gd name="T35" fmla="*/ 7 h 23"/>
                <a:gd name="T36" fmla="*/ 1 w 19"/>
                <a:gd name="T37" fmla="*/ 10 h 23"/>
                <a:gd name="T38" fmla="*/ 1 w 19"/>
                <a:gd name="T39" fmla="*/ 12 h 23"/>
                <a:gd name="T40" fmla="*/ 2 w 19"/>
                <a:gd name="T41" fmla="*/ 12 h 23"/>
                <a:gd name="T42" fmla="*/ 1 w 19"/>
                <a:gd name="T43" fmla="*/ 14 h 23"/>
                <a:gd name="T44" fmla="*/ 0 w 19"/>
                <a:gd name="T45" fmla="*/ 14 h 23"/>
                <a:gd name="T46" fmla="*/ 9 w 19"/>
                <a:gd name="T47" fmla="*/ 19 h 23"/>
                <a:gd name="T48" fmla="*/ 9 w 19"/>
                <a:gd name="T49" fmla="*/ 20 h 23"/>
                <a:gd name="T50" fmla="*/ 13 w 19"/>
                <a:gd name="T51" fmla="*/ 23 h 23"/>
                <a:gd name="T52" fmla="*/ 15 w 19"/>
                <a:gd name="T53" fmla="*/ 18 h 23"/>
                <a:gd name="T54" fmla="*/ 17 w 19"/>
                <a:gd name="T55" fmla="*/ 17 h 23"/>
                <a:gd name="T56" fmla="*/ 18 w 19"/>
                <a:gd name="T57" fmla="*/ 16 h 23"/>
                <a:gd name="T58" fmla="*/ 18 w 19"/>
                <a:gd name="T59" fmla="*/ 16 h 23"/>
                <a:gd name="T60" fmla="*/ 17 w 19"/>
                <a:gd name="T61" fmla="*/ 14 h 23"/>
                <a:gd name="T62" fmla="*/ 17 w 19"/>
                <a:gd name="T63" fmla="*/ 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9" h="23">
                  <a:moveTo>
                    <a:pt x="17" y="6"/>
                  </a:moveTo>
                  <a:cubicBezTo>
                    <a:pt x="18" y="4"/>
                    <a:pt x="18" y="4"/>
                    <a:pt x="18" y="4"/>
                  </a:cubicBezTo>
                  <a:cubicBezTo>
                    <a:pt x="19" y="2"/>
                    <a:pt x="19" y="2"/>
                    <a:pt x="19" y="2"/>
                  </a:cubicBezTo>
                  <a:cubicBezTo>
                    <a:pt x="19" y="2"/>
                    <a:pt x="18" y="3"/>
                    <a:pt x="18" y="3"/>
                  </a:cubicBezTo>
                  <a:cubicBezTo>
                    <a:pt x="18" y="3"/>
                    <a:pt x="17" y="2"/>
                    <a:pt x="17" y="2"/>
                  </a:cubicBezTo>
                  <a:cubicBezTo>
                    <a:pt x="17" y="2"/>
                    <a:pt x="16" y="2"/>
                    <a:pt x="15" y="3"/>
                  </a:cubicBezTo>
                  <a:cubicBezTo>
                    <a:pt x="14" y="3"/>
                    <a:pt x="14" y="4"/>
                    <a:pt x="13" y="4"/>
                  </a:cubicBezTo>
                  <a:cubicBezTo>
                    <a:pt x="13" y="4"/>
                    <a:pt x="11" y="3"/>
                    <a:pt x="11" y="3"/>
                  </a:cubicBezTo>
                  <a:cubicBezTo>
                    <a:pt x="10" y="3"/>
                    <a:pt x="8" y="2"/>
                    <a:pt x="8" y="2"/>
                  </a:cubicBezTo>
                  <a:cubicBezTo>
                    <a:pt x="7" y="1"/>
                    <a:pt x="6" y="2"/>
                    <a:pt x="6" y="1"/>
                  </a:cubicBezTo>
                  <a:cubicBezTo>
                    <a:pt x="5" y="1"/>
                    <a:pt x="5" y="1"/>
                    <a:pt x="4" y="1"/>
                  </a:cubicBezTo>
                  <a:cubicBezTo>
                    <a:pt x="4" y="0"/>
                    <a:pt x="3" y="0"/>
                    <a:pt x="3" y="0"/>
                  </a:cubicBezTo>
                  <a:cubicBezTo>
                    <a:pt x="2" y="1"/>
                    <a:pt x="1" y="1"/>
                    <a:pt x="1" y="2"/>
                  </a:cubicBezTo>
                  <a:cubicBezTo>
                    <a:pt x="1" y="2"/>
                    <a:pt x="1" y="2"/>
                    <a:pt x="1" y="2"/>
                  </a:cubicBezTo>
                  <a:cubicBezTo>
                    <a:pt x="2" y="3"/>
                    <a:pt x="2" y="3"/>
                    <a:pt x="2" y="3"/>
                  </a:cubicBezTo>
                  <a:cubicBezTo>
                    <a:pt x="2" y="5"/>
                    <a:pt x="2" y="5"/>
                    <a:pt x="2" y="5"/>
                  </a:cubicBezTo>
                  <a:cubicBezTo>
                    <a:pt x="3" y="6"/>
                    <a:pt x="3" y="6"/>
                    <a:pt x="3" y="6"/>
                  </a:cubicBezTo>
                  <a:cubicBezTo>
                    <a:pt x="3" y="6"/>
                    <a:pt x="3" y="7"/>
                    <a:pt x="3" y="7"/>
                  </a:cubicBezTo>
                  <a:cubicBezTo>
                    <a:pt x="3" y="8"/>
                    <a:pt x="2" y="10"/>
                    <a:pt x="1" y="10"/>
                  </a:cubicBezTo>
                  <a:cubicBezTo>
                    <a:pt x="1" y="10"/>
                    <a:pt x="1" y="11"/>
                    <a:pt x="1" y="12"/>
                  </a:cubicBezTo>
                  <a:cubicBezTo>
                    <a:pt x="2" y="12"/>
                    <a:pt x="2" y="12"/>
                    <a:pt x="2" y="12"/>
                  </a:cubicBezTo>
                  <a:cubicBezTo>
                    <a:pt x="2" y="13"/>
                    <a:pt x="1" y="13"/>
                    <a:pt x="1" y="14"/>
                  </a:cubicBezTo>
                  <a:cubicBezTo>
                    <a:pt x="1" y="14"/>
                    <a:pt x="1" y="14"/>
                    <a:pt x="0" y="14"/>
                  </a:cubicBezTo>
                  <a:cubicBezTo>
                    <a:pt x="9" y="19"/>
                    <a:pt x="9" y="19"/>
                    <a:pt x="9" y="19"/>
                  </a:cubicBezTo>
                  <a:cubicBezTo>
                    <a:pt x="9" y="20"/>
                    <a:pt x="9" y="20"/>
                    <a:pt x="9" y="20"/>
                  </a:cubicBezTo>
                  <a:cubicBezTo>
                    <a:pt x="9" y="20"/>
                    <a:pt x="11" y="22"/>
                    <a:pt x="13" y="23"/>
                  </a:cubicBezTo>
                  <a:cubicBezTo>
                    <a:pt x="14" y="21"/>
                    <a:pt x="15" y="18"/>
                    <a:pt x="15" y="18"/>
                  </a:cubicBezTo>
                  <a:cubicBezTo>
                    <a:pt x="16" y="17"/>
                    <a:pt x="16" y="17"/>
                    <a:pt x="17" y="17"/>
                  </a:cubicBezTo>
                  <a:cubicBezTo>
                    <a:pt x="17" y="16"/>
                    <a:pt x="17" y="17"/>
                    <a:pt x="18" y="16"/>
                  </a:cubicBezTo>
                  <a:cubicBezTo>
                    <a:pt x="18" y="16"/>
                    <a:pt x="18" y="16"/>
                    <a:pt x="18" y="16"/>
                  </a:cubicBezTo>
                  <a:cubicBezTo>
                    <a:pt x="17" y="14"/>
                    <a:pt x="17" y="14"/>
                    <a:pt x="17" y="14"/>
                  </a:cubicBezTo>
                  <a:lnTo>
                    <a:pt x="17" y="6"/>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3" name="Freeform 320">
              <a:extLst>
                <a:ext uri="{FF2B5EF4-FFF2-40B4-BE49-F238E27FC236}">
                  <a16:creationId xmlns:a16="http://schemas.microsoft.com/office/drawing/2014/main" id="{E9DC6E85-BE06-4613-A789-1E9161336B83}"/>
                </a:ext>
              </a:extLst>
            </p:cNvPr>
            <p:cNvSpPr>
              <a:spLocks/>
            </p:cNvSpPr>
            <p:nvPr/>
          </p:nvSpPr>
          <p:spPr bwMode="auto">
            <a:xfrm>
              <a:off x="-3282950" y="2195513"/>
              <a:ext cx="47625" cy="46038"/>
            </a:xfrm>
            <a:custGeom>
              <a:avLst/>
              <a:gdLst>
                <a:gd name="T0" fmla="*/ 12 w 13"/>
                <a:gd name="T1" fmla="*/ 3 h 13"/>
                <a:gd name="T2" fmla="*/ 12 w 13"/>
                <a:gd name="T3" fmla="*/ 1 h 13"/>
                <a:gd name="T4" fmla="*/ 11 w 13"/>
                <a:gd name="T5" fmla="*/ 0 h 13"/>
                <a:gd name="T6" fmla="*/ 10 w 13"/>
                <a:gd name="T7" fmla="*/ 1 h 13"/>
                <a:gd name="T8" fmla="*/ 8 w 13"/>
                <a:gd name="T9" fmla="*/ 1 h 13"/>
                <a:gd name="T10" fmla="*/ 7 w 13"/>
                <a:gd name="T11" fmla="*/ 2 h 13"/>
                <a:gd name="T12" fmla="*/ 5 w 13"/>
                <a:gd name="T13" fmla="*/ 1 h 13"/>
                <a:gd name="T14" fmla="*/ 4 w 13"/>
                <a:gd name="T15" fmla="*/ 2 h 13"/>
                <a:gd name="T16" fmla="*/ 3 w 13"/>
                <a:gd name="T17" fmla="*/ 4 h 13"/>
                <a:gd name="T18" fmla="*/ 4 w 13"/>
                <a:gd name="T19" fmla="*/ 5 h 13"/>
                <a:gd name="T20" fmla="*/ 3 w 13"/>
                <a:gd name="T21" fmla="*/ 6 h 13"/>
                <a:gd name="T22" fmla="*/ 3 w 13"/>
                <a:gd name="T23" fmla="*/ 7 h 13"/>
                <a:gd name="T24" fmla="*/ 2 w 13"/>
                <a:gd name="T25" fmla="*/ 8 h 13"/>
                <a:gd name="T26" fmla="*/ 1 w 13"/>
                <a:gd name="T27" fmla="*/ 9 h 13"/>
                <a:gd name="T28" fmla="*/ 1 w 13"/>
                <a:gd name="T29" fmla="*/ 11 h 13"/>
                <a:gd name="T30" fmla="*/ 0 w 13"/>
                <a:gd name="T31" fmla="*/ 13 h 13"/>
                <a:gd name="T32" fmla="*/ 1 w 13"/>
                <a:gd name="T33" fmla="*/ 13 h 13"/>
                <a:gd name="T34" fmla="*/ 4 w 13"/>
                <a:gd name="T35" fmla="*/ 12 h 13"/>
                <a:gd name="T36" fmla="*/ 6 w 13"/>
                <a:gd name="T37" fmla="*/ 12 h 13"/>
                <a:gd name="T38" fmla="*/ 8 w 13"/>
                <a:gd name="T39" fmla="*/ 10 h 13"/>
                <a:gd name="T40" fmla="*/ 11 w 13"/>
                <a:gd name="T41" fmla="*/ 10 h 13"/>
                <a:gd name="T42" fmla="*/ 11 w 13"/>
                <a:gd name="T43" fmla="*/ 8 h 13"/>
                <a:gd name="T44" fmla="*/ 13 w 13"/>
                <a:gd name="T45" fmla="*/ 5 h 13"/>
                <a:gd name="T46" fmla="*/ 13 w 13"/>
                <a:gd name="T47" fmla="*/ 4 h 13"/>
                <a:gd name="T48" fmla="*/ 12 w 13"/>
                <a:gd name="T49" fmla="*/ 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 h="13">
                  <a:moveTo>
                    <a:pt x="12" y="3"/>
                  </a:moveTo>
                  <a:cubicBezTo>
                    <a:pt x="12" y="1"/>
                    <a:pt x="12" y="1"/>
                    <a:pt x="12" y="1"/>
                  </a:cubicBezTo>
                  <a:cubicBezTo>
                    <a:pt x="11" y="0"/>
                    <a:pt x="11" y="0"/>
                    <a:pt x="11" y="0"/>
                  </a:cubicBezTo>
                  <a:cubicBezTo>
                    <a:pt x="10" y="0"/>
                    <a:pt x="10" y="1"/>
                    <a:pt x="10" y="1"/>
                  </a:cubicBezTo>
                  <a:cubicBezTo>
                    <a:pt x="10" y="1"/>
                    <a:pt x="9" y="1"/>
                    <a:pt x="8" y="1"/>
                  </a:cubicBezTo>
                  <a:cubicBezTo>
                    <a:pt x="8" y="1"/>
                    <a:pt x="7" y="1"/>
                    <a:pt x="7" y="2"/>
                  </a:cubicBezTo>
                  <a:cubicBezTo>
                    <a:pt x="7" y="2"/>
                    <a:pt x="6" y="1"/>
                    <a:pt x="5" y="1"/>
                  </a:cubicBezTo>
                  <a:cubicBezTo>
                    <a:pt x="5" y="1"/>
                    <a:pt x="4" y="2"/>
                    <a:pt x="4" y="2"/>
                  </a:cubicBezTo>
                  <a:cubicBezTo>
                    <a:pt x="4" y="2"/>
                    <a:pt x="3" y="3"/>
                    <a:pt x="3" y="4"/>
                  </a:cubicBezTo>
                  <a:cubicBezTo>
                    <a:pt x="3" y="4"/>
                    <a:pt x="4" y="4"/>
                    <a:pt x="4" y="5"/>
                  </a:cubicBezTo>
                  <a:cubicBezTo>
                    <a:pt x="4" y="5"/>
                    <a:pt x="4" y="6"/>
                    <a:pt x="3" y="6"/>
                  </a:cubicBezTo>
                  <a:cubicBezTo>
                    <a:pt x="3" y="6"/>
                    <a:pt x="3" y="6"/>
                    <a:pt x="3" y="7"/>
                  </a:cubicBezTo>
                  <a:cubicBezTo>
                    <a:pt x="2" y="7"/>
                    <a:pt x="2" y="7"/>
                    <a:pt x="2" y="8"/>
                  </a:cubicBezTo>
                  <a:cubicBezTo>
                    <a:pt x="1" y="8"/>
                    <a:pt x="1" y="9"/>
                    <a:pt x="1" y="9"/>
                  </a:cubicBezTo>
                  <a:cubicBezTo>
                    <a:pt x="1" y="10"/>
                    <a:pt x="1" y="11"/>
                    <a:pt x="1" y="11"/>
                  </a:cubicBezTo>
                  <a:cubicBezTo>
                    <a:pt x="1" y="12"/>
                    <a:pt x="1" y="13"/>
                    <a:pt x="0" y="13"/>
                  </a:cubicBezTo>
                  <a:cubicBezTo>
                    <a:pt x="1" y="13"/>
                    <a:pt x="1" y="13"/>
                    <a:pt x="1" y="13"/>
                  </a:cubicBezTo>
                  <a:cubicBezTo>
                    <a:pt x="2" y="13"/>
                    <a:pt x="4" y="12"/>
                    <a:pt x="4" y="12"/>
                  </a:cubicBezTo>
                  <a:cubicBezTo>
                    <a:pt x="6" y="12"/>
                    <a:pt x="6" y="12"/>
                    <a:pt x="6" y="12"/>
                  </a:cubicBezTo>
                  <a:cubicBezTo>
                    <a:pt x="6" y="11"/>
                    <a:pt x="7" y="10"/>
                    <a:pt x="8" y="10"/>
                  </a:cubicBezTo>
                  <a:cubicBezTo>
                    <a:pt x="8" y="9"/>
                    <a:pt x="10" y="9"/>
                    <a:pt x="11" y="10"/>
                  </a:cubicBezTo>
                  <a:cubicBezTo>
                    <a:pt x="11" y="9"/>
                    <a:pt x="11" y="8"/>
                    <a:pt x="11" y="8"/>
                  </a:cubicBezTo>
                  <a:cubicBezTo>
                    <a:pt x="12" y="8"/>
                    <a:pt x="13" y="6"/>
                    <a:pt x="13" y="5"/>
                  </a:cubicBezTo>
                  <a:cubicBezTo>
                    <a:pt x="13" y="5"/>
                    <a:pt x="13" y="4"/>
                    <a:pt x="13" y="4"/>
                  </a:cubicBezTo>
                  <a:lnTo>
                    <a:pt x="12" y="3"/>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4" name="Freeform 321">
              <a:extLst>
                <a:ext uri="{FF2B5EF4-FFF2-40B4-BE49-F238E27FC236}">
                  <a16:creationId xmlns:a16="http://schemas.microsoft.com/office/drawing/2014/main" id="{57E6ACDB-ADB4-4204-9FB1-E6533652F29E}"/>
                </a:ext>
              </a:extLst>
            </p:cNvPr>
            <p:cNvSpPr>
              <a:spLocks/>
            </p:cNvSpPr>
            <p:nvPr/>
          </p:nvSpPr>
          <p:spPr bwMode="auto">
            <a:xfrm>
              <a:off x="-3054350" y="1817688"/>
              <a:ext cx="147637" cy="85725"/>
            </a:xfrm>
            <a:custGeom>
              <a:avLst/>
              <a:gdLst>
                <a:gd name="T0" fmla="*/ 40 w 41"/>
                <a:gd name="T1" fmla="*/ 14 h 24"/>
                <a:gd name="T2" fmla="*/ 37 w 41"/>
                <a:gd name="T3" fmla="*/ 12 h 24"/>
                <a:gd name="T4" fmla="*/ 35 w 41"/>
                <a:gd name="T5" fmla="*/ 12 h 24"/>
                <a:gd name="T6" fmla="*/ 33 w 41"/>
                <a:gd name="T7" fmla="*/ 12 h 24"/>
                <a:gd name="T8" fmla="*/ 30 w 41"/>
                <a:gd name="T9" fmla="*/ 14 h 24"/>
                <a:gd name="T10" fmla="*/ 29 w 41"/>
                <a:gd name="T11" fmla="*/ 14 h 24"/>
                <a:gd name="T12" fmla="*/ 27 w 41"/>
                <a:gd name="T13" fmla="*/ 13 h 24"/>
                <a:gd name="T14" fmla="*/ 25 w 41"/>
                <a:gd name="T15" fmla="*/ 12 h 24"/>
                <a:gd name="T16" fmla="*/ 24 w 41"/>
                <a:gd name="T17" fmla="*/ 10 h 24"/>
                <a:gd name="T18" fmla="*/ 23 w 41"/>
                <a:gd name="T19" fmla="*/ 8 h 24"/>
                <a:gd name="T20" fmla="*/ 22 w 41"/>
                <a:gd name="T21" fmla="*/ 6 h 24"/>
                <a:gd name="T22" fmla="*/ 17 w 41"/>
                <a:gd name="T23" fmla="*/ 6 h 24"/>
                <a:gd name="T24" fmla="*/ 14 w 41"/>
                <a:gd name="T25" fmla="*/ 6 h 24"/>
                <a:gd name="T26" fmla="*/ 11 w 41"/>
                <a:gd name="T27" fmla="*/ 3 h 24"/>
                <a:gd name="T28" fmla="*/ 10 w 41"/>
                <a:gd name="T29" fmla="*/ 4 h 24"/>
                <a:gd name="T30" fmla="*/ 8 w 41"/>
                <a:gd name="T31" fmla="*/ 4 h 24"/>
                <a:gd name="T32" fmla="*/ 7 w 41"/>
                <a:gd name="T33" fmla="*/ 1 h 24"/>
                <a:gd name="T34" fmla="*/ 6 w 41"/>
                <a:gd name="T35" fmla="*/ 4 h 24"/>
                <a:gd name="T36" fmla="*/ 6 w 41"/>
                <a:gd name="T37" fmla="*/ 0 h 24"/>
                <a:gd name="T38" fmla="*/ 0 w 41"/>
                <a:gd name="T39" fmla="*/ 2 h 24"/>
                <a:gd name="T40" fmla="*/ 0 w 41"/>
                <a:gd name="T41" fmla="*/ 12 h 24"/>
                <a:gd name="T42" fmla="*/ 0 w 41"/>
                <a:gd name="T43" fmla="*/ 12 h 24"/>
                <a:gd name="T44" fmla="*/ 2 w 41"/>
                <a:gd name="T45" fmla="*/ 13 h 24"/>
                <a:gd name="T46" fmla="*/ 2 w 41"/>
                <a:gd name="T47" fmla="*/ 11 h 24"/>
                <a:gd name="T48" fmla="*/ 4 w 41"/>
                <a:gd name="T49" fmla="*/ 10 h 24"/>
                <a:gd name="T50" fmla="*/ 5 w 41"/>
                <a:gd name="T51" fmla="*/ 9 h 24"/>
                <a:gd name="T52" fmla="*/ 6 w 41"/>
                <a:gd name="T53" fmla="*/ 9 h 24"/>
                <a:gd name="T54" fmla="*/ 7 w 41"/>
                <a:gd name="T55" fmla="*/ 9 h 24"/>
                <a:gd name="T56" fmla="*/ 9 w 41"/>
                <a:gd name="T57" fmla="*/ 10 h 24"/>
                <a:gd name="T58" fmla="*/ 10 w 41"/>
                <a:gd name="T59" fmla="*/ 12 h 24"/>
                <a:gd name="T60" fmla="*/ 13 w 41"/>
                <a:gd name="T61" fmla="*/ 13 h 24"/>
                <a:gd name="T62" fmla="*/ 14 w 41"/>
                <a:gd name="T63" fmla="*/ 14 h 24"/>
                <a:gd name="T64" fmla="*/ 15 w 41"/>
                <a:gd name="T65" fmla="*/ 16 h 24"/>
                <a:gd name="T66" fmla="*/ 18 w 41"/>
                <a:gd name="T67" fmla="*/ 18 h 24"/>
                <a:gd name="T68" fmla="*/ 20 w 41"/>
                <a:gd name="T69" fmla="*/ 19 h 24"/>
                <a:gd name="T70" fmla="*/ 23 w 41"/>
                <a:gd name="T71" fmla="*/ 21 h 24"/>
                <a:gd name="T72" fmla="*/ 25 w 41"/>
                <a:gd name="T73" fmla="*/ 22 h 24"/>
                <a:gd name="T74" fmla="*/ 25 w 41"/>
                <a:gd name="T75" fmla="*/ 23 h 24"/>
                <a:gd name="T76" fmla="*/ 25 w 41"/>
                <a:gd name="T77" fmla="*/ 23 h 24"/>
                <a:gd name="T78" fmla="*/ 27 w 41"/>
                <a:gd name="T79" fmla="*/ 24 h 24"/>
                <a:gd name="T80" fmla="*/ 28 w 41"/>
                <a:gd name="T81" fmla="*/ 24 h 24"/>
                <a:gd name="T82" fmla="*/ 29 w 41"/>
                <a:gd name="T83" fmla="*/ 22 h 24"/>
                <a:gd name="T84" fmla="*/ 29 w 41"/>
                <a:gd name="T85" fmla="*/ 20 h 24"/>
                <a:gd name="T86" fmla="*/ 27 w 41"/>
                <a:gd name="T87" fmla="*/ 18 h 24"/>
                <a:gd name="T88" fmla="*/ 30 w 41"/>
                <a:gd name="T89" fmla="*/ 17 h 24"/>
                <a:gd name="T90" fmla="*/ 30 w 41"/>
                <a:gd name="T91" fmla="*/ 16 h 24"/>
                <a:gd name="T92" fmla="*/ 31 w 41"/>
                <a:gd name="T93" fmla="*/ 15 h 24"/>
                <a:gd name="T94" fmla="*/ 33 w 41"/>
                <a:gd name="T95" fmla="*/ 14 h 24"/>
                <a:gd name="T96" fmla="*/ 35 w 41"/>
                <a:gd name="T97" fmla="*/ 14 h 24"/>
                <a:gd name="T98" fmla="*/ 34 w 41"/>
                <a:gd name="T99" fmla="*/ 16 h 24"/>
                <a:gd name="T100" fmla="*/ 37 w 41"/>
                <a:gd name="T101" fmla="*/ 15 h 24"/>
                <a:gd name="T102" fmla="*/ 39 w 41"/>
                <a:gd name="T103" fmla="*/ 15 h 24"/>
                <a:gd name="T104" fmla="*/ 40 w 41"/>
                <a:gd name="T105" fmla="*/ 1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1" h="24">
                  <a:moveTo>
                    <a:pt x="40" y="14"/>
                  </a:moveTo>
                  <a:cubicBezTo>
                    <a:pt x="39" y="13"/>
                    <a:pt x="37" y="12"/>
                    <a:pt x="37" y="12"/>
                  </a:cubicBezTo>
                  <a:cubicBezTo>
                    <a:pt x="37" y="13"/>
                    <a:pt x="35" y="13"/>
                    <a:pt x="35" y="12"/>
                  </a:cubicBezTo>
                  <a:cubicBezTo>
                    <a:pt x="34" y="12"/>
                    <a:pt x="34" y="11"/>
                    <a:pt x="33" y="12"/>
                  </a:cubicBezTo>
                  <a:cubicBezTo>
                    <a:pt x="31" y="12"/>
                    <a:pt x="30" y="13"/>
                    <a:pt x="30" y="14"/>
                  </a:cubicBezTo>
                  <a:cubicBezTo>
                    <a:pt x="30" y="14"/>
                    <a:pt x="29" y="15"/>
                    <a:pt x="29" y="14"/>
                  </a:cubicBezTo>
                  <a:cubicBezTo>
                    <a:pt x="29" y="13"/>
                    <a:pt x="28" y="13"/>
                    <a:pt x="27" y="13"/>
                  </a:cubicBezTo>
                  <a:cubicBezTo>
                    <a:pt x="27" y="13"/>
                    <a:pt x="25" y="13"/>
                    <a:pt x="25" y="12"/>
                  </a:cubicBezTo>
                  <a:cubicBezTo>
                    <a:pt x="25" y="11"/>
                    <a:pt x="24" y="11"/>
                    <a:pt x="24" y="10"/>
                  </a:cubicBezTo>
                  <a:cubicBezTo>
                    <a:pt x="24" y="9"/>
                    <a:pt x="24" y="8"/>
                    <a:pt x="23" y="8"/>
                  </a:cubicBezTo>
                  <a:cubicBezTo>
                    <a:pt x="23" y="7"/>
                    <a:pt x="22" y="6"/>
                    <a:pt x="22" y="6"/>
                  </a:cubicBezTo>
                  <a:cubicBezTo>
                    <a:pt x="21" y="6"/>
                    <a:pt x="17" y="6"/>
                    <a:pt x="17" y="6"/>
                  </a:cubicBezTo>
                  <a:cubicBezTo>
                    <a:pt x="16" y="6"/>
                    <a:pt x="14" y="7"/>
                    <a:pt x="14" y="6"/>
                  </a:cubicBezTo>
                  <a:cubicBezTo>
                    <a:pt x="14" y="6"/>
                    <a:pt x="12" y="4"/>
                    <a:pt x="11" y="3"/>
                  </a:cubicBezTo>
                  <a:cubicBezTo>
                    <a:pt x="11" y="4"/>
                    <a:pt x="11" y="4"/>
                    <a:pt x="10" y="4"/>
                  </a:cubicBezTo>
                  <a:cubicBezTo>
                    <a:pt x="9" y="6"/>
                    <a:pt x="7" y="5"/>
                    <a:pt x="8" y="4"/>
                  </a:cubicBezTo>
                  <a:cubicBezTo>
                    <a:pt x="8" y="2"/>
                    <a:pt x="8" y="1"/>
                    <a:pt x="7" y="1"/>
                  </a:cubicBezTo>
                  <a:cubicBezTo>
                    <a:pt x="6" y="1"/>
                    <a:pt x="7" y="4"/>
                    <a:pt x="6" y="4"/>
                  </a:cubicBezTo>
                  <a:cubicBezTo>
                    <a:pt x="6" y="4"/>
                    <a:pt x="6" y="2"/>
                    <a:pt x="6" y="0"/>
                  </a:cubicBezTo>
                  <a:cubicBezTo>
                    <a:pt x="0" y="2"/>
                    <a:pt x="0" y="2"/>
                    <a:pt x="0" y="2"/>
                  </a:cubicBezTo>
                  <a:cubicBezTo>
                    <a:pt x="0" y="12"/>
                    <a:pt x="0" y="12"/>
                    <a:pt x="0" y="12"/>
                  </a:cubicBezTo>
                  <a:cubicBezTo>
                    <a:pt x="0" y="12"/>
                    <a:pt x="0" y="12"/>
                    <a:pt x="0" y="12"/>
                  </a:cubicBezTo>
                  <a:cubicBezTo>
                    <a:pt x="0" y="12"/>
                    <a:pt x="1" y="13"/>
                    <a:pt x="2" y="13"/>
                  </a:cubicBezTo>
                  <a:cubicBezTo>
                    <a:pt x="2" y="13"/>
                    <a:pt x="2" y="12"/>
                    <a:pt x="2" y="11"/>
                  </a:cubicBezTo>
                  <a:cubicBezTo>
                    <a:pt x="2" y="11"/>
                    <a:pt x="3" y="10"/>
                    <a:pt x="4" y="10"/>
                  </a:cubicBezTo>
                  <a:cubicBezTo>
                    <a:pt x="5" y="10"/>
                    <a:pt x="5" y="9"/>
                    <a:pt x="5" y="9"/>
                  </a:cubicBezTo>
                  <a:cubicBezTo>
                    <a:pt x="5" y="9"/>
                    <a:pt x="6" y="9"/>
                    <a:pt x="6" y="9"/>
                  </a:cubicBezTo>
                  <a:cubicBezTo>
                    <a:pt x="6" y="8"/>
                    <a:pt x="7" y="9"/>
                    <a:pt x="7" y="9"/>
                  </a:cubicBezTo>
                  <a:cubicBezTo>
                    <a:pt x="8" y="10"/>
                    <a:pt x="9" y="10"/>
                    <a:pt x="9" y="10"/>
                  </a:cubicBezTo>
                  <a:cubicBezTo>
                    <a:pt x="10" y="10"/>
                    <a:pt x="10" y="12"/>
                    <a:pt x="10" y="12"/>
                  </a:cubicBezTo>
                  <a:cubicBezTo>
                    <a:pt x="10" y="13"/>
                    <a:pt x="13" y="13"/>
                    <a:pt x="13" y="13"/>
                  </a:cubicBezTo>
                  <a:cubicBezTo>
                    <a:pt x="14" y="13"/>
                    <a:pt x="14" y="14"/>
                    <a:pt x="14" y="14"/>
                  </a:cubicBezTo>
                  <a:cubicBezTo>
                    <a:pt x="15" y="15"/>
                    <a:pt x="15" y="16"/>
                    <a:pt x="15" y="16"/>
                  </a:cubicBezTo>
                  <a:cubicBezTo>
                    <a:pt x="16" y="17"/>
                    <a:pt x="17" y="17"/>
                    <a:pt x="18" y="18"/>
                  </a:cubicBezTo>
                  <a:cubicBezTo>
                    <a:pt x="18" y="19"/>
                    <a:pt x="20" y="19"/>
                    <a:pt x="20" y="19"/>
                  </a:cubicBezTo>
                  <a:cubicBezTo>
                    <a:pt x="21" y="20"/>
                    <a:pt x="22" y="21"/>
                    <a:pt x="23" y="21"/>
                  </a:cubicBezTo>
                  <a:cubicBezTo>
                    <a:pt x="23" y="21"/>
                    <a:pt x="25" y="22"/>
                    <a:pt x="25" y="22"/>
                  </a:cubicBezTo>
                  <a:cubicBezTo>
                    <a:pt x="25" y="23"/>
                    <a:pt x="25" y="23"/>
                    <a:pt x="25" y="23"/>
                  </a:cubicBezTo>
                  <a:cubicBezTo>
                    <a:pt x="25" y="23"/>
                    <a:pt x="25" y="23"/>
                    <a:pt x="25" y="23"/>
                  </a:cubicBezTo>
                  <a:cubicBezTo>
                    <a:pt x="26" y="23"/>
                    <a:pt x="27" y="24"/>
                    <a:pt x="27" y="24"/>
                  </a:cubicBezTo>
                  <a:cubicBezTo>
                    <a:pt x="28" y="24"/>
                    <a:pt x="28" y="24"/>
                    <a:pt x="28" y="24"/>
                  </a:cubicBezTo>
                  <a:cubicBezTo>
                    <a:pt x="28" y="23"/>
                    <a:pt x="29" y="22"/>
                    <a:pt x="29" y="22"/>
                  </a:cubicBezTo>
                  <a:cubicBezTo>
                    <a:pt x="30" y="21"/>
                    <a:pt x="29" y="21"/>
                    <a:pt x="29" y="20"/>
                  </a:cubicBezTo>
                  <a:cubicBezTo>
                    <a:pt x="29" y="19"/>
                    <a:pt x="27" y="19"/>
                    <a:pt x="27" y="18"/>
                  </a:cubicBezTo>
                  <a:cubicBezTo>
                    <a:pt x="28" y="17"/>
                    <a:pt x="29" y="17"/>
                    <a:pt x="30" y="17"/>
                  </a:cubicBezTo>
                  <a:cubicBezTo>
                    <a:pt x="30" y="17"/>
                    <a:pt x="30" y="16"/>
                    <a:pt x="30" y="16"/>
                  </a:cubicBezTo>
                  <a:cubicBezTo>
                    <a:pt x="31" y="16"/>
                    <a:pt x="31" y="15"/>
                    <a:pt x="31" y="15"/>
                  </a:cubicBezTo>
                  <a:cubicBezTo>
                    <a:pt x="32" y="14"/>
                    <a:pt x="33" y="15"/>
                    <a:pt x="33" y="14"/>
                  </a:cubicBezTo>
                  <a:cubicBezTo>
                    <a:pt x="34" y="14"/>
                    <a:pt x="35" y="14"/>
                    <a:pt x="35" y="14"/>
                  </a:cubicBezTo>
                  <a:cubicBezTo>
                    <a:pt x="35" y="14"/>
                    <a:pt x="34" y="15"/>
                    <a:pt x="34" y="16"/>
                  </a:cubicBezTo>
                  <a:cubicBezTo>
                    <a:pt x="35" y="16"/>
                    <a:pt x="36" y="16"/>
                    <a:pt x="37" y="15"/>
                  </a:cubicBezTo>
                  <a:cubicBezTo>
                    <a:pt x="37" y="15"/>
                    <a:pt x="38" y="16"/>
                    <a:pt x="39" y="15"/>
                  </a:cubicBezTo>
                  <a:cubicBezTo>
                    <a:pt x="39" y="14"/>
                    <a:pt x="41" y="15"/>
                    <a:pt x="40" y="1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5" name="Freeform 322">
              <a:extLst>
                <a:ext uri="{FF2B5EF4-FFF2-40B4-BE49-F238E27FC236}">
                  <a16:creationId xmlns:a16="http://schemas.microsoft.com/office/drawing/2014/main" id="{C326367C-300C-4CB8-AD17-E23BC51813EB}"/>
                </a:ext>
              </a:extLst>
            </p:cNvPr>
            <p:cNvSpPr>
              <a:spLocks noEditPoints="1"/>
            </p:cNvSpPr>
            <p:nvPr/>
          </p:nvSpPr>
          <p:spPr bwMode="auto">
            <a:xfrm>
              <a:off x="-3481388" y="1333500"/>
              <a:ext cx="217487" cy="342900"/>
            </a:xfrm>
            <a:custGeom>
              <a:avLst/>
              <a:gdLst>
                <a:gd name="T0" fmla="*/ 57 w 60"/>
                <a:gd name="T1" fmla="*/ 50 h 95"/>
                <a:gd name="T2" fmla="*/ 57 w 60"/>
                <a:gd name="T3" fmla="*/ 47 h 95"/>
                <a:gd name="T4" fmla="*/ 54 w 60"/>
                <a:gd name="T5" fmla="*/ 46 h 95"/>
                <a:gd name="T6" fmla="*/ 50 w 60"/>
                <a:gd name="T7" fmla="*/ 46 h 95"/>
                <a:gd name="T8" fmla="*/ 48 w 60"/>
                <a:gd name="T9" fmla="*/ 46 h 95"/>
                <a:gd name="T10" fmla="*/ 45 w 60"/>
                <a:gd name="T11" fmla="*/ 47 h 95"/>
                <a:gd name="T12" fmla="*/ 42 w 60"/>
                <a:gd name="T13" fmla="*/ 50 h 95"/>
                <a:gd name="T14" fmla="*/ 42 w 60"/>
                <a:gd name="T15" fmla="*/ 46 h 95"/>
                <a:gd name="T16" fmla="*/ 37 w 60"/>
                <a:gd name="T17" fmla="*/ 49 h 95"/>
                <a:gd name="T18" fmla="*/ 36 w 60"/>
                <a:gd name="T19" fmla="*/ 50 h 95"/>
                <a:gd name="T20" fmla="*/ 34 w 60"/>
                <a:gd name="T21" fmla="*/ 49 h 95"/>
                <a:gd name="T22" fmla="*/ 31 w 60"/>
                <a:gd name="T23" fmla="*/ 52 h 95"/>
                <a:gd name="T24" fmla="*/ 29 w 60"/>
                <a:gd name="T25" fmla="*/ 53 h 95"/>
                <a:gd name="T26" fmla="*/ 26 w 60"/>
                <a:gd name="T27" fmla="*/ 54 h 95"/>
                <a:gd name="T28" fmla="*/ 23 w 60"/>
                <a:gd name="T29" fmla="*/ 55 h 95"/>
                <a:gd name="T30" fmla="*/ 22 w 60"/>
                <a:gd name="T31" fmla="*/ 57 h 95"/>
                <a:gd name="T32" fmla="*/ 26 w 60"/>
                <a:gd name="T33" fmla="*/ 57 h 95"/>
                <a:gd name="T34" fmla="*/ 23 w 60"/>
                <a:gd name="T35" fmla="*/ 60 h 95"/>
                <a:gd name="T36" fmla="*/ 18 w 60"/>
                <a:gd name="T37" fmla="*/ 66 h 95"/>
                <a:gd name="T38" fmla="*/ 14 w 60"/>
                <a:gd name="T39" fmla="*/ 70 h 95"/>
                <a:gd name="T40" fmla="*/ 11 w 60"/>
                <a:gd name="T41" fmla="*/ 74 h 95"/>
                <a:gd name="T42" fmla="*/ 7 w 60"/>
                <a:gd name="T43" fmla="*/ 77 h 95"/>
                <a:gd name="T44" fmla="*/ 3 w 60"/>
                <a:gd name="T45" fmla="*/ 80 h 95"/>
                <a:gd name="T46" fmla="*/ 1 w 60"/>
                <a:gd name="T47" fmla="*/ 83 h 95"/>
                <a:gd name="T48" fmla="*/ 0 w 60"/>
                <a:gd name="T49" fmla="*/ 87 h 95"/>
                <a:gd name="T50" fmla="*/ 2 w 60"/>
                <a:gd name="T51" fmla="*/ 89 h 95"/>
                <a:gd name="T52" fmla="*/ 2 w 60"/>
                <a:gd name="T53" fmla="*/ 90 h 95"/>
                <a:gd name="T54" fmla="*/ 4 w 60"/>
                <a:gd name="T55" fmla="*/ 94 h 95"/>
                <a:gd name="T56" fmla="*/ 13 w 60"/>
                <a:gd name="T57" fmla="*/ 90 h 95"/>
                <a:gd name="T58" fmla="*/ 16 w 60"/>
                <a:gd name="T59" fmla="*/ 90 h 95"/>
                <a:gd name="T60" fmla="*/ 18 w 60"/>
                <a:gd name="T61" fmla="*/ 85 h 95"/>
                <a:gd name="T62" fmla="*/ 17 w 60"/>
                <a:gd name="T63" fmla="*/ 77 h 95"/>
                <a:gd name="T64" fmla="*/ 21 w 60"/>
                <a:gd name="T65" fmla="*/ 72 h 95"/>
                <a:gd name="T66" fmla="*/ 24 w 60"/>
                <a:gd name="T67" fmla="*/ 65 h 95"/>
                <a:gd name="T68" fmla="*/ 27 w 60"/>
                <a:gd name="T69" fmla="*/ 59 h 95"/>
                <a:gd name="T70" fmla="*/ 33 w 60"/>
                <a:gd name="T71" fmla="*/ 56 h 95"/>
                <a:gd name="T72" fmla="*/ 38 w 60"/>
                <a:gd name="T73" fmla="*/ 53 h 95"/>
                <a:gd name="T74" fmla="*/ 46 w 60"/>
                <a:gd name="T75" fmla="*/ 55 h 95"/>
                <a:gd name="T76" fmla="*/ 51 w 60"/>
                <a:gd name="T77" fmla="*/ 50 h 95"/>
                <a:gd name="T78" fmla="*/ 57 w 60"/>
                <a:gd name="T79" fmla="*/ 52 h 95"/>
                <a:gd name="T80" fmla="*/ 17 w 60"/>
                <a:gd name="T81" fmla="*/ 7 h 95"/>
                <a:gd name="T82" fmla="*/ 22 w 60"/>
                <a:gd name="T83" fmla="*/ 10 h 95"/>
                <a:gd name="T84" fmla="*/ 27 w 60"/>
                <a:gd name="T85" fmla="*/ 11 h 95"/>
                <a:gd name="T86" fmla="*/ 27 w 60"/>
                <a:gd name="T87" fmla="*/ 14 h 95"/>
                <a:gd name="T88" fmla="*/ 23 w 60"/>
                <a:gd name="T89" fmla="*/ 18 h 95"/>
                <a:gd name="T90" fmla="*/ 27 w 60"/>
                <a:gd name="T91" fmla="*/ 19 h 95"/>
                <a:gd name="T92" fmla="*/ 33 w 60"/>
                <a:gd name="T93" fmla="*/ 11 h 95"/>
                <a:gd name="T94" fmla="*/ 37 w 60"/>
                <a:gd name="T95" fmla="*/ 13 h 95"/>
                <a:gd name="T96" fmla="*/ 43 w 60"/>
                <a:gd name="T97" fmla="*/ 15 h 95"/>
                <a:gd name="T98" fmla="*/ 41 w 60"/>
                <a:gd name="T99" fmla="*/ 12 h 95"/>
                <a:gd name="T100" fmla="*/ 36 w 60"/>
                <a:gd name="T101" fmla="*/ 8 h 95"/>
                <a:gd name="T102" fmla="*/ 31 w 60"/>
                <a:gd name="T103" fmla="*/ 5 h 95"/>
                <a:gd name="T104" fmla="*/ 26 w 60"/>
                <a:gd name="T105" fmla="*/ 2 h 95"/>
                <a:gd name="T106" fmla="*/ 24 w 60"/>
                <a:gd name="T107" fmla="*/ 5 h 95"/>
                <a:gd name="T108" fmla="*/ 19 w 60"/>
                <a:gd name="T109" fmla="*/ 5 h 95"/>
                <a:gd name="T110" fmla="*/ 16 w 60"/>
                <a:gd name="T111" fmla="*/ 4 h 95"/>
                <a:gd name="T112" fmla="*/ 15 w 60"/>
                <a:gd name="T113" fmla="*/ 11 h 95"/>
                <a:gd name="T114" fmla="*/ 15 w 60"/>
                <a:gd name="T115" fmla="*/ 11 h 95"/>
                <a:gd name="T116" fmla="*/ 34 w 60"/>
                <a:gd name="T117" fmla="*/ 5 h 95"/>
                <a:gd name="T118" fmla="*/ 48 w 60"/>
                <a:gd name="T119" fmla="*/ 5 h 95"/>
                <a:gd name="T120" fmla="*/ 42 w 60"/>
                <a:gd name="T121" fmla="*/ 2 h 95"/>
                <a:gd name="T122" fmla="*/ 36 w 60"/>
                <a:gd name="T123" fmla="*/ 1 h 95"/>
                <a:gd name="T124" fmla="*/ 32 w 60"/>
                <a:gd name="T125" fmla="*/ 2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0" h="95">
                  <a:moveTo>
                    <a:pt x="58" y="51"/>
                  </a:moveTo>
                  <a:cubicBezTo>
                    <a:pt x="58" y="51"/>
                    <a:pt x="57" y="51"/>
                    <a:pt x="57" y="51"/>
                  </a:cubicBezTo>
                  <a:cubicBezTo>
                    <a:pt x="57" y="50"/>
                    <a:pt x="56" y="50"/>
                    <a:pt x="56" y="49"/>
                  </a:cubicBezTo>
                  <a:cubicBezTo>
                    <a:pt x="56" y="49"/>
                    <a:pt x="56" y="49"/>
                    <a:pt x="57" y="50"/>
                  </a:cubicBezTo>
                  <a:cubicBezTo>
                    <a:pt x="57" y="50"/>
                    <a:pt x="58" y="50"/>
                    <a:pt x="58" y="49"/>
                  </a:cubicBezTo>
                  <a:cubicBezTo>
                    <a:pt x="59" y="48"/>
                    <a:pt x="60" y="49"/>
                    <a:pt x="60" y="48"/>
                  </a:cubicBezTo>
                  <a:cubicBezTo>
                    <a:pt x="60" y="48"/>
                    <a:pt x="59" y="48"/>
                    <a:pt x="59" y="47"/>
                  </a:cubicBezTo>
                  <a:cubicBezTo>
                    <a:pt x="59" y="47"/>
                    <a:pt x="58" y="47"/>
                    <a:pt x="57" y="47"/>
                  </a:cubicBezTo>
                  <a:cubicBezTo>
                    <a:pt x="56" y="47"/>
                    <a:pt x="56" y="47"/>
                    <a:pt x="56" y="46"/>
                  </a:cubicBezTo>
                  <a:cubicBezTo>
                    <a:pt x="55" y="46"/>
                    <a:pt x="54" y="46"/>
                    <a:pt x="54" y="47"/>
                  </a:cubicBezTo>
                  <a:cubicBezTo>
                    <a:pt x="54" y="48"/>
                    <a:pt x="53" y="48"/>
                    <a:pt x="53" y="48"/>
                  </a:cubicBezTo>
                  <a:cubicBezTo>
                    <a:pt x="54" y="47"/>
                    <a:pt x="53" y="46"/>
                    <a:pt x="54" y="46"/>
                  </a:cubicBezTo>
                  <a:cubicBezTo>
                    <a:pt x="54" y="46"/>
                    <a:pt x="54" y="45"/>
                    <a:pt x="53" y="45"/>
                  </a:cubicBezTo>
                  <a:cubicBezTo>
                    <a:pt x="51" y="45"/>
                    <a:pt x="51" y="46"/>
                    <a:pt x="51" y="46"/>
                  </a:cubicBezTo>
                  <a:cubicBezTo>
                    <a:pt x="52" y="47"/>
                    <a:pt x="50" y="48"/>
                    <a:pt x="50" y="48"/>
                  </a:cubicBezTo>
                  <a:cubicBezTo>
                    <a:pt x="49" y="48"/>
                    <a:pt x="50" y="47"/>
                    <a:pt x="50" y="46"/>
                  </a:cubicBezTo>
                  <a:cubicBezTo>
                    <a:pt x="50" y="45"/>
                    <a:pt x="49" y="46"/>
                    <a:pt x="48" y="47"/>
                  </a:cubicBezTo>
                  <a:cubicBezTo>
                    <a:pt x="47" y="48"/>
                    <a:pt x="47" y="49"/>
                    <a:pt x="46" y="49"/>
                  </a:cubicBezTo>
                  <a:cubicBezTo>
                    <a:pt x="46" y="49"/>
                    <a:pt x="46" y="48"/>
                    <a:pt x="47" y="48"/>
                  </a:cubicBezTo>
                  <a:cubicBezTo>
                    <a:pt x="48" y="47"/>
                    <a:pt x="48" y="46"/>
                    <a:pt x="48" y="46"/>
                  </a:cubicBezTo>
                  <a:cubicBezTo>
                    <a:pt x="49" y="46"/>
                    <a:pt x="49" y="45"/>
                    <a:pt x="48" y="45"/>
                  </a:cubicBezTo>
                  <a:cubicBezTo>
                    <a:pt x="47" y="45"/>
                    <a:pt x="47" y="46"/>
                    <a:pt x="47" y="46"/>
                  </a:cubicBezTo>
                  <a:cubicBezTo>
                    <a:pt x="46" y="46"/>
                    <a:pt x="45" y="45"/>
                    <a:pt x="45" y="46"/>
                  </a:cubicBezTo>
                  <a:cubicBezTo>
                    <a:pt x="45" y="46"/>
                    <a:pt x="44" y="46"/>
                    <a:pt x="45" y="47"/>
                  </a:cubicBezTo>
                  <a:cubicBezTo>
                    <a:pt x="45" y="47"/>
                    <a:pt x="44" y="48"/>
                    <a:pt x="44" y="47"/>
                  </a:cubicBezTo>
                  <a:cubicBezTo>
                    <a:pt x="44" y="46"/>
                    <a:pt x="43" y="47"/>
                    <a:pt x="42" y="48"/>
                  </a:cubicBezTo>
                  <a:cubicBezTo>
                    <a:pt x="42" y="48"/>
                    <a:pt x="41" y="48"/>
                    <a:pt x="42" y="48"/>
                  </a:cubicBezTo>
                  <a:cubicBezTo>
                    <a:pt x="42" y="49"/>
                    <a:pt x="42" y="50"/>
                    <a:pt x="42" y="50"/>
                  </a:cubicBezTo>
                  <a:cubicBezTo>
                    <a:pt x="41" y="50"/>
                    <a:pt x="41" y="48"/>
                    <a:pt x="41" y="48"/>
                  </a:cubicBezTo>
                  <a:cubicBezTo>
                    <a:pt x="40" y="48"/>
                    <a:pt x="41" y="47"/>
                    <a:pt x="41" y="47"/>
                  </a:cubicBezTo>
                  <a:cubicBezTo>
                    <a:pt x="42" y="47"/>
                    <a:pt x="43" y="46"/>
                    <a:pt x="42" y="46"/>
                  </a:cubicBezTo>
                  <a:cubicBezTo>
                    <a:pt x="42" y="46"/>
                    <a:pt x="42" y="46"/>
                    <a:pt x="42" y="46"/>
                  </a:cubicBezTo>
                  <a:cubicBezTo>
                    <a:pt x="42" y="47"/>
                    <a:pt x="41" y="47"/>
                    <a:pt x="40" y="47"/>
                  </a:cubicBezTo>
                  <a:cubicBezTo>
                    <a:pt x="39" y="47"/>
                    <a:pt x="39" y="48"/>
                    <a:pt x="40" y="48"/>
                  </a:cubicBezTo>
                  <a:cubicBezTo>
                    <a:pt x="41" y="49"/>
                    <a:pt x="40" y="49"/>
                    <a:pt x="39" y="49"/>
                  </a:cubicBezTo>
                  <a:cubicBezTo>
                    <a:pt x="39" y="48"/>
                    <a:pt x="38" y="49"/>
                    <a:pt x="37" y="49"/>
                  </a:cubicBezTo>
                  <a:cubicBezTo>
                    <a:pt x="37" y="49"/>
                    <a:pt x="39" y="50"/>
                    <a:pt x="39" y="50"/>
                  </a:cubicBezTo>
                  <a:cubicBezTo>
                    <a:pt x="39" y="50"/>
                    <a:pt x="38" y="50"/>
                    <a:pt x="38" y="50"/>
                  </a:cubicBezTo>
                  <a:cubicBezTo>
                    <a:pt x="37" y="50"/>
                    <a:pt x="37" y="50"/>
                    <a:pt x="36" y="49"/>
                  </a:cubicBezTo>
                  <a:cubicBezTo>
                    <a:pt x="36" y="48"/>
                    <a:pt x="35" y="49"/>
                    <a:pt x="36" y="50"/>
                  </a:cubicBezTo>
                  <a:cubicBezTo>
                    <a:pt x="37" y="50"/>
                    <a:pt x="36" y="50"/>
                    <a:pt x="36" y="51"/>
                  </a:cubicBezTo>
                  <a:cubicBezTo>
                    <a:pt x="36" y="52"/>
                    <a:pt x="35" y="51"/>
                    <a:pt x="35" y="51"/>
                  </a:cubicBezTo>
                  <a:cubicBezTo>
                    <a:pt x="36" y="50"/>
                    <a:pt x="35" y="50"/>
                    <a:pt x="34" y="50"/>
                  </a:cubicBezTo>
                  <a:cubicBezTo>
                    <a:pt x="33" y="51"/>
                    <a:pt x="34" y="50"/>
                    <a:pt x="34" y="49"/>
                  </a:cubicBezTo>
                  <a:cubicBezTo>
                    <a:pt x="34" y="49"/>
                    <a:pt x="33" y="49"/>
                    <a:pt x="32" y="49"/>
                  </a:cubicBezTo>
                  <a:cubicBezTo>
                    <a:pt x="32" y="49"/>
                    <a:pt x="31" y="49"/>
                    <a:pt x="32" y="50"/>
                  </a:cubicBezTo>
                  <a:cubicBezTo>
                    <a:pt x="32" y="50"/>
                    <a:pt x="32" y="51"/>
                    <a:pt x="32" y="51"/>
                  </a:cubicBezTo>
                  <a:cubicBezTo>
                    <a:pt x="31" y="51"/>
                    <a:pt x="31" y="51"/>
                    <a:pt x="31" y="52"/>
                  </a:cubicBezTo>
                  <a:cubicBezTo>
                    <a:pt x="31" y="52"/>
                    <a:pt x="30" y="52"/>
                    <a:pt x="30" y="52"/>
                  </a:cubicBezTo>
                  <a:cubicBezTo>
                    <a:pt x="30" y="51"/>
                    <a:pt x="29" y="51"/>
                    <a:pt x="28" y="52"/>
                  </a:cubicBezTo>
                  <a:cubicBezTo>
                    <a:pt x="28" y="52"/>
                    <a:pt x="27" y="53"/>
                    <a:pt x="27" y="53"/>
                  </a:cubicBezTo>
                  <a:cubicBezTo>
                    <a:pt x="27" y="54"/>
                    <a:pt x="28" y="53"/>
                    <a:pt x="29" y="53"/>
                  </a:cubicBezTo>
                  <a:cubicBezTo>
                    <a:pt x="29" y="54"/>
                    <a:pt x="29" y="54"/>
                    <a:pt x="29" y="54"/>
                  </a:cubicBezTo>
                  <a:cubicBezTo>
                    <a:pt x="29" y="54"/>
                    <a:pt x="29" y="55"/>
                    <a:pt x="29" y="55"/>
                  </a:cubicBezTo>
                  <a:cubicBezTo>
                    <a:pt x="28" y="54"/>
                    <a:pt x="28" y="54"/>
                    <a:pt x="28" y="55"/>
                  </a:cubicBezTo>
                  <a:cubicBezTo>
                    <a:pt x="27" y="56"/>
                    <a:pt x="27" y="55"/>
                    <a:pt x="26" y="54"/>
                  </a:cubicBezTo>
                  <a:cubicBezTo>
                    <a:pt x="26" y="54"/>
                    <a:pt x="26" y="55"/>
                    <a:pt x="25" y="55"/>
                  </a:cubicBezTo>
                  <a:cubicBezTo>
                    <a:pt x="25" y="55"/>
                    <a:pt x="26" y="53"/>
                    <a:pt x="26" y="53"/>
                  </a:cubicBezTo>
                  <a:cubicBezTo>
                    <a:pt x="25" y="52"/>
                    <a:pt x="25" y="53"/>
                    <a:pt x="24" y="54"/>
                  </a:cubicBezTo>
                  <a:cubicBezTo>
                    <a:pt x="24" y="55"/>
                    <a:pt x="23" y="55"/>
                    <a:pt x="23" y="55"/>
                  </a:cubicBezTo>
                  <a:cubicBezTo>
                    <a:pt x="23" y="56"/>
                    <a:pt x="22" y="56"/>
                    <a:pt x="22" y="56"/>
                  </a:cubicBezTo>
                  <a:cubicBezTo>
                    <a:pt x="22" y="57"/>
                    <a:pt x="20" y="57"/>
                    <a:pt x="19" y="58"/>
                  </a:cubicBezTo>
                  <a:cubicBezTo>
                    <a:pt x="18" y="59"/>
                    <a:pt x="19" y="59"/>
                    <a:pt x="20" y="58"/>
                  </a:cubicBezTo>
                  <a:cubicBezTo>
                    <a:pt x="20" y="57"/>
                    <a:pt x="21" y="58"/>
                    <a:pt x="22" y="57"/>
                  </a:cubicBezTo>
                  <a:cubicBezTo>
                    <a:pt x="23" y="57"/>
                    <a:pt x="24" y="56"/>
                    <a:pt x="24" y="56"/>
                  </a:cubicBezTo>
                  <a:cubicBezTo>
                    <a:pt x="24" y="57"/>
                    <a:pt x="25" y="57"/>
                    <a:pt x="25" y="56"/>
                  </a:cubicBezTo>
                  <a:cubicBezTo>
                    <a:pt x="26" y="56"/>
                    <a:pt x="26" y="56"/>
                    <a:pt x="27" y="56"/>
                  </a:cubicBezTo>
                  <a:cubicBezTo>
                    <a:pt x="27" y="56"/>
                    <a:pt x="26" y="57"/>
                    <a:pt x="26" y="57"/>
                  </a:cubicBezTo>
                  <a:cubicBezTo>
                    <a:pt x="27" y="58"/>
                    <a:pt x="26" y="58"/>
                    <a:pt x="26" y="58"/>
                  </a:cubicBezTo>
                  <a:cubicBezTo>
                    <a:pt x="26" y="57"/>
                    <a:pt x="25" y="57"/>
                    <a:pt x="25" y="57"/>
                  </a:cubicBezTo>
                  <a:cubicBezTo>
                    <a:pt x="25" y="58"/>
                    <a:pt x="24" y="58"/>
                    <a:pt x="24" y="58"/>
                  </a:cubicBezTo>
                  <a:cubicBezTo>
                    <a:pt x="23" y="58"/>
                    <a:pt x="23" y="59"/>
                    <a:pt x="23" y="60"/>
                  </a:cubicBezTo>
                  <a:cubicBezTo>
                    <a:pt x="23" y="61"/>
                    <a:pt x="22" y="60"/>
                    <a:pt x="22" y="61"/>
                  </a:cubicBezTo>
                  <a:cubicBezTo>
                    <a:pt x="22" y="61"/>
                    <a:pt x="21" y="63"/>
                    <a:pt x="20" y="64"/>
                  </a:cubicBezTo>
                  <a:cubicBezTo>
                    <a:pt x="19" y="64"/>
                    <a:pt x="20" y="65"/>
                    <a:pt x="19" y="65"/>
                  </a:cubicBezTo>
                  <a:cubicBezTo>
                    <a:pt x="19" y="66"/>
                    <a:pt x="18" y="65"/>
                    <a:pt x="18" y="66"/>
                  </a:cubicBezTo>
                  <a:cubicBezTo>
                    <a:pt x="17" y="66"/>
                    <a:pt x="18" y="67"/>
                    <a:pt x="17" y="68"/>
                  </a:cubicBezTo>
                  <a:cubicBezTo>
                    <a:pt x="17" y="68"/>
                    <a:pt x="17" y="69"/>
                    <a:pt x="17" y="69"/>
                  </a:cubicBezTo>
                  <a:cubicBezTo>
                    <a:pt x="17" y="70"/>
                    <a:pt x="16" y="69"/>
                    <a:pt x="16" y="69"/>
                  </a:cubicBezTo>
                  <a:cubicBezTo>
                    <a:pt x="16" y="70"/>
                    <a:pt x="15" y="70"/>
                    <a:pt x="14" y="70"/>
                  </a:cubicBezTo>
                  <a:cubicBezTo>
                    <a:pt x="14" y="70"/>
                    <a:pt x="15" y="71"/>
                    <a:pt x="16" y="71"/>
                  </a:cubicBezTo>
                  <a:cubicBezTo>
                    <a:pt x="16" y="72"/>
                    <a:pt x="15" y="72"/>
                    <a:pt x="15" y="72"/>
                  </a:cubicBezTo>
                  <a:cubicBezTo>
                    <a:pt x="15" y="71"/>
                    <a:pt x="14" y="72"/>
                    <a:pt x="13" y="73"/>
                  </a:cubicBezTo>
                  <a:cubicBezTo>
                    <a:pt x="12" y="73"/>
                    <a:pt x="12" y="74"/>
                    <a:pt x="11" y="74"/>
                  </a:cubicBezTo>
                  <a:cubicBezTo>
                    <a:pt x="11" y="74"/>
                    <a:pt x="11" y="75"/>
                    <a:pt x="10" y="76"/>
                  </a:cubicBezTo>
                  <a:cubicBezTo>
                    <a:pt x="10" y="76"/>
                    <a:pt x="10" y="75"/>
                    <a:pt x="9" y="75"/>
                  </a:cubicBezTo>
                  <a:cubicBezTo>
                    <a:pt x="8" y="75"/>
                    <a:pt x="8" y="75"/>
                    <a:pt x="9" y="76"/>
                  </a:cubicBezTo>
                  <a:cubicBezTo>
                    <a:pt x="9" y="77"/>
                    <a:pt x="8" y="76"/>
                    <a:pt x="7" y="77"/>
                  </a:cubicBezTo>
                  <a:cubicBezTo>
                    <a:pt x="7" y="78"/>
                    <a:pt x="6" y="77"/>
                    <a:pt x="5" y="78"/>
                  </a:cubicBezTo>
                  <a:cubicBezTo>
                    <a:pt x="5" y="78"/>
                    <a:pt x="6" y="78"/>
                    <a:pt x="6" y="79"/>
                  </a:cubicBezTo>
                  <a:cubicBezTo>
                    <a:pt x="7" y="79"/>
                    <a:pt x="5" y="79"/>
                    <a:pt x="4" y="79"/>
                  </a:cubicBezTo>
                  <a:cubicBezTo>
                    <a:pt x="4" y="79"/>
                    <a:pt x="4" y="80"/>
                    <a:pt x="3" y="80"/>
                  </a:cubicBezTo>
                  <a:cubicBezTo>
                    <a:pt x="3" y="79"/>
                    <a:pt x="2" y="80"/>
                    <a:pt x="2" y="81"/>
                  </a:cubicBezTo>
                  <a:cubicBezTo>
                    <a:pt x="3" y="81"/>
                    <a:pt x="2" y="81"/>
                    <a:pt x="1" y="81"/>
                  </a:cubicBezTo>
                  <a:cubicBezTo>
                    <a:pt x="1" y="81"/>
                    <a:pt x="0" y="81"/>
                    <a:pt x="0" y="82"/>
                  </a:cubicBezTo>
                  <a:cubicBezTo>
                    <a:pt x="0" y="82"/>
                    <a:pt x="1" y="83"/>
                    <a:pt x="1" y="83"/>
                  </a:cubicBezTo>
                  <a:cubicBezTo>
                    <a:pt x="1" y="83"/>
                    <a:pt x="0" y="84"/>
                    <a:pt x="1" y="84"/>
                  </a:cubicBezTo>
                  <a:cubicBezTo>
                    <a:pt x="1" y="84"/>
                    <a:pt x="1" y="85"/>
                    <a:pt x="1" y="85"/>
                  </a:cubicBezTo>
                  <a:cubicBezTo>
                    <a:pt x="0" y="85"/>
                    <a:pt x="0" y="85"/>
                    <a:pt x="1" y="86"/>
                  </a:cubicBezTo>
                  <a:cubicBezTo>
                    <a:pt x="1" y="86"/>
                    <a:pt x="0" y="86"/>
                    <a:pt x="0" y="87"/>
                  </a:cubicBezTo>
                  <a:cubicBezTo>
                    <a:pt x="1" y="88"/>
                    <a:pt x="1" y="87"/>
                    <a:pt x="2" y="88"/>
                  </a:cubicBezTo>
                  <a:cubicBezTo>
                    <a:pt x="2" y="88"/>
                    <a:pt x="3" y="88"/>
                    <a:pt x="3" y="87"/>
                  </a:cubicBezTo>
                  <a:cubicBezTo>
                    <a:pt x="4" y="86"/>
                    <a:pt x="4" y="88"/>
                    <a:pt x="4" y="88"/>
                  </a:cubicBezTo>
                  <a:cubicBezTo>
                    <a:pt x="3" y="88"/>
                    <a:pt x="2" y="88"/>
                    <a:pt x="2" y="89"/>
                  </a:cubicBezTo>
                  <a:cubicBezTo>
                    <a:pt x="3" y="89"/>
                    <a:pt x="2" y="89"/>
                    <a:pt x="2" y="88"/>
                  </a:cubicBezTo>
                  <a:cubicBezTo>
                    <a:pt x="2" y="88"/>
                    <a:pt x="0" y="89"/>
                    <a:pt x="1" y="89"/>
                  </a:cubicBezTo>
                  <a:cubicBezTo>
                    <a:pt x="1" y="90"/>
                    <a:pt x="1" y="90"/>
                    <a:pt x="1" y="91"/>
                  </a:cubicBezTo>
                  <a:cubicBezTo>
                    <a:pt x="1" y="91"/>
                    <a:pt x="2" y="91"/>
                    <a:pt x="2" y="90"/>
                  </a:cubicBezTo>
                  <a:cubicBezTo>
                    <a:pt x="2" y="90"/>
                    <a:pt x="3" y="90"/>
                    <a:pt x="3" y="90"/>
                  </a:cubicBezTo>
                  <a:cubicBezTo>
                    <a:pt x="3" y="91"/>
                    <a:pt x="3" y="91"/>
                    <a:pt x="3" y="91"/>
                  </a:cubicBezTo>
                  <a:cubicBezTo>
                    <a:pt x="3" y="92"/>
                    <a:pt x="2" y="92"/>
                    <a:pt x="2" y="92"/>
                  </a:cubicBezTo>
                  <a:cubicBezTo>
                    <a:pt x="1" y="93"/>
                    <a:pt x="3" y="94"/>
                    <a:pt x="4" y="94"/>
                  </a:cubicBezTo>
                  <a:cubicBezTo>
                    <a:pt x="5" y="94"/>
                    <a:pt x="5" y="95"/>
                    <a:pt x="7" y="95"/>
                  </a:cubicBezTo>
                  <a:cubicBezTo>
                    <a:pt x="8" y="95"/>
                    <a:pt x="11" y="92"/>
                    <a:pt x="11" y="92"/>
                  </a:cubicBezTo>
                  <a:cubicBezTo>
                    <a:pt x="11" y="91"/>
                    <a:pt x="12" y="92"/>
                    <a:pt x="13" y="91"/>
                  </a:cubicBezTo>
                  <a:cubicBezTo>
                    <a:pt x="13" y="91"/>
                    <a:pt x="13" y="90"/>
                    <a:pt x="13" y="90"/>
                  </a:cubicBezTo>
                  <a:cubicBezTo>
                    <a:pt x="14" y="89"/>
                    <a:pt x="14" y="91"/>
                    <a:pt x="14" y="91"/>
                  </a:cubicBezTo>
                  <a:cubicBezTo>
                    <a:pt x="15" y="91"/>
                    <a:pt x="15" y="91"/>
                    <a:pt x="15" y="92"/>
                  </a:cubicBezTo>
                  <a:cubicBezTo>
                    <a:pt x="15" y="92"/>
                    <a:pt x="15" y="92"/>
                    <a:pt x="15" y="92"/>
                  </a:cubicBezTo>
                  <a:cubicBezTo>
                    <a:pt x="16" y="92"/>
                    <a:pt x="16" y="91"/>
                    <a:pt x="16" y="90"/>
                  </a:cubicBezTo>
                  <a:cubicBezTo>
                    <a:pt x="16" y="90"/>
                    <a:pt x="16" y="89"/>
                    <a:pt x="16" y="89"/>
                  </a:cubicBezTo>
                  <a:cubicBezTo>
                    <a:pt x="16" y="88"/>
                    <a:pt x="18" y="88"/>
                    <a:pt x="18" y="88"/>
                  </a:cubicBezTo>
                  <a:cubicBezTo>
                    <a:pt x="18" y="88"/>
                    <a:pt x="18" y="86"/>
                    <a:pt x="18" y="86"/>
                  </a:cubicBezTo>
                  <a:cubicBezTo>
                    <a:pt x="17" y="86"/>
                    <a:pt x="17" y="85"/>
                    <a:pt x="18" y="85"/>
                  </a:cubicBezTo>
                  <a:cubicBezTo>
                    <a:pt x="18" y="85"/>
                    <a:pt x="19" y="84"/>
                    <a:pt x="19" y="83"/>
                  </a:cubicBezTo>
                  <a:cubicBezTo>
                    <a:pt x="18" y="83"/>
                    <a:pt x="17" y="83"/>
                    <a:pt x="17" y="82"/>
                  </a:cubicBezTo>
                  <a:cubicBezTo>
                    <a:pt x="17" y="81"/>
                    <a:pt x="18" y="81"/>
                    <a:pt x="17" y="80"/>
                  </a:cubicBezTo>
                  <a:cubicBezTo>
                    <a:pt x="17" y="79"/>
                    <a:pt x="17" y="78"/>
                    <a:pt x="17" y="77"/>
                  </a:cubicBezTo>
                  <a:cubicBezTo>
                    <a:pt x="17" y="77"/>
                    <a:pt x="17" y="76"/>
                    <a:pt x="17" y="75"/>
                  </a:cubicBezTo>
                  <a:cubicBezTo>
                    <a:pt x="18" y="74"/>
                    <a:pt x="19" y="73"/>
                    <a:pt x="20" y="73"/>
                  </a:cubicBezTo>
                  <a:cubicBezTo>
                    <a:pt x="20" y="74"/>
                    <a:pt x="21" y="74"/>
                    <a:pt x="21" y="73"/>
                  </a:cubicBezTo>
                  <a:cubicBezTo>
                    <a:pt x="22" y="73"/>
                    <a:pt x="22" y="72"/>
                    <a:pt x="21" y="72"/>
                  </a:cubicBezTo>
                  <a:cubicBezTo>
                    <a:pt x="21" y="72"/>
                    <a:pt x="20" y="72"/>
                    <a:pt x="21" y="71"/>
                  </a:cubicBezTo>
                  <a:cubicBezTo>
                    <a:pt x="21" y="70"/>
                    <a:pt x="22" y="69"/>
                    <a:pt x="22" y="68"/>
                  </a:cubicBezTo>
                  <a:cubicBezTo>
                    <a:pt x="22" y="67"/>
                    <a:pt x="22" y="66"/>
                    <a:pt x="22" y="66"/>
                  </a:cubicBezTo>
                  <a:cubicBezTo>
                    <a:pt x="23" y="65"/>
                    <a:pt x="23" y="66"/>
                    <a:pt x="24" y="65"/>
                  </a:cubicBezTo>
                  <a:cubicBezTo>
                    <a:pt x="25" y="65"/>
                    <a:pt x="24" y="64"/>
                    <a:pt x="25" y="64"/>
                  </a:cubicBezTo>
                  <a:cubicBezTo>
                    <a:pt x="25" y="64"/>
                    <a:pt x="25" y="63"/>
                    <a:pt x="26" y="62"/>
                  </a:cubicBezTo>
                  <a:cubicBezTo>
                    <a:pt x="26" y="62"/>
                    <a:pt x="27" y="61"/>
                    <a:pt x="26" y="61"/>
                  </a:cubicBezTo>
                  <a:cubicBezTo>
                    <a:pt x="26" y="61"/>
                    <a:pt x="27" y="60"/>
                    <a:pt x="27" y="59"/>
                  </a:cubicBezTo>
                  <a:cubicBezTo>
                    <a:pt x="27" y="59"/>
                    <a:pt x="28" y="58"/>
                    <a:pt x="29" y="58"/>
                  </a:cubicBezTo>
                  <a:cubicBezTo>
                    <a:pt x="29" y="58"/>
                    <a:pt x="30" y="58"/>
                    <a:pt x="30" y="57"/>
                  </a:cubicBezTo>
                  <a:cubicBezTo>
                    <a:pt x="30" y="57"/>
                    <a:pt x="30" y="55"/>
                    <a:pt x="31" y="56"/>
                  </a:cubicBezTo>
                  <a:cubicBezTo>
                    <a:pt x="32" y="56"/>
                    <a:pt x="33" y="56"/>
                    <a:pt x="33" y="56"/>
                  </a:cubicBezTo>
                  <a:cubicBezTo>
                    <a:pt x="34" y="57"/>
                    <a:pt x="35" y="57"/>
                    <a:pt x="35" y="56"/>
                  </a:cubicBezTo>
                  <a:cubicBezTo>
                    <a:pt x="35" y="55"/>
                    <a:pt x="35" y="53"/>
                    <a:pt x="36" y="54"/>
                  </a:cubicBezTo>
                  <a:cubicBezTo>
                    <a:pt x="36" y="54"/>
                    <a:pt x="36" y="54"/>
                    <a:pt x="37" y="54"/>
                  </a:cubicBezTo>
                  <a:cubicBezTo>
                    <a:pt x="37" y="53"/>
                    <a:pt x="38" y="53"/>
                    <a:pt x="38" y="53"/>
                  </a:cubicBezTo>
                  <a:cubicBezTo>
                    <a:pt x="39" y="53"/>
                    <a:pt x="40" y="55"/>
                    <a:pt x="41" y="55"/>
                  </a:cubicBezTo>
                  <a:cubicBezTo>
                    <a:pt x="42" y="55"/>
                    <a:pt x="43" y="55"/>
                    <a:pt x="43" y="55"/>
                  </a:cubicBezTo>
                  <a:cubicBezTo>
                    <a:pt x="44" y="54"/>
                    <a:pt x="44" y="55"/>
                    <a:pt x="45" y="55"/>
                  </a:cubicBezTo>
                  <a:cubicBezTo>
                    <a:pt x="46" y="55"/>
                    <a:pt x="46" y="56"/>
                    <a:pt x="46" y="55"/>
                  </a:cubicBezTo>
                  <a:cubicBezTo>
                    <a:pt x="47" y="54"/>
                    <a:pt x="46" y="54"/>
                    <a:pt x="47" y="54"/>
                  </a:cubicBezTo>
                  <a:cubicBezTo>
                    <a:pt x="48" y="54"/>
                    <a:pt x="48" y="53"/>
                    <a:pt x="48" y="52"/>
                  </a:cubicBezTo>
                  <a:cubicBezTo>
                    <a:pt x="48" y="51"/>
                    <a:pt x="49" y="51"/>
                    <a:pt x="49" y="50"/>
                  </a:cubicBezTo>
                  <a:cubicBezTo>
                    <a:pt x="49" y="50"/>
                    <a:pt x="51" y="50"/>
                    <a:pt x="51" y="50"/>
                  </a:cubicBezTo>
                  <a:cubicBezTo>
                    <a:pt x="52" y="49"/>
                    <a:pt x="53" y="49"/>
                    <a:pt x="53" y="50"/>
                  </a:cubicBezTo>
                  <a:cubicBezTo>
                    <a:pt x="54" y="51"/>
                    <a:pt x="56" y="51"/>
                    <a:pt x="56" y="52"/>
                  </a:cubicBezTo>
                  <a:cubicBezTo>
                    <a:pt x="56" y="52"/>
                    <a:pt x="56" y="52"/>
                    <a:pt x="56" y="53"/>
                  </a:cubicBezTo>
                  <a:cubicBezTo>
                    <a:pt x="56" y="53"/>
                    <a:pt x="56" y="52"/>
                    <a:pt x="57" y="52"/>
                  </a:cubicBezTo>
                  <a:cubicBezTo>
                    <a:pt x="58" y="52"/>
                    <a:pt x="58" y="51"/>
                    <a:pt x="59" y="51"/>
                  </a:cubicBezTo>
                  <a:cubicBezTo>
                    <a:pt x="59" y="52"/>
                    <a:pt x="60" y="51"/>
                    <a:pt x="60" y="51"/>
                  </a:cubicBezTo>
                  <a:cubicBezTo>
                    <a:pt x="59" y="50"/>
                    <a:pt x="58" y="50"/>
                    <a:pt x="58" y="51"/>
                  </a:cubicBezTo>
                  <a:close/>
                  <a:moveTo>
                    <a:pt x="17" y="7"/>
                  </a:moveTo>
                  <a:cubicBezTo>
                    <a:pt x="18" y="7"/>
                    <a:pt x="16" y="8"/>
                    <a:pt x="15" y="9"/>
                  </a:cubicBezTo>
                  <a:cubicBezTo>
                    <a:pt x="15" y="10"/>
                    <a:pt x="17" y="11"/>
                    <a:pt x="18" y="11"/>
                  </a:cubicBezTo>
                  <a:cubicBezTo>
                    <a:pt x="18" y="12"/>
                    <a:pt x="20" y="12"/>
                    <a:pt x="21" y="12"/>
                  </a:cubicBezTo>
                  <a:cubicBezTo>
                    <a:pt x="22" y="11"/>
                    <a:pt x="21" y="10"/>
                    <a:pt x="22" y="10"/>
                  </a:cubicBezTo>
                  <a:cubicBezTo>
                    <a:pt x="23" y="10"/>
                    <a:pt x="23" y="9"/>
                    <a:pt x="23" y="9"/>
                  </a:cubicBezTo>
                  <a:cubicBezTo>
                    <a:pt x="24" y="9"/>
                    <a:pt x="24" y="10"/>
                    <a:pt x="24" y="10"/>
                  </a:cubicBezTo>
                  <a:cubicBezTo>
                    <a:pt x="23" y="11"/>
                    <a:pt x="25" y="11"/>
                    <a:pt x="26" y="10"/>
                  </a:cubicBezTo>
                  <a:cubicBezTo>
                    <a:pt x="27" y="9"/>
                    <a:pt x="27" y="10"/>
                    <a:pt x="27" y="11"/>
                  </a:cubicBezTo>
                  <a:cubicBezTo>
                    <a:pt x="26" y="12"/>
                    <a:pt x="24" y="11"/>
                    <a:pt x="24" y="12"/>
                  </a:cubicBezTo>
                  <a:cubicBezTo>
                    <a:pt x="23" y="13"/>
                    <a:pt x="21" y="12"/>
                    <a:pt x="20" y="13"/>
                  </a:cubicBezTo>
                  <a:cubicBezTo>
                    <a:pt x="19" y="14"/>
                    <a:pt x="21" y="14"/>
                    <a:pt x="22" y="14"/>
                  </a:cubicBezTo>
                  <a:cubicBezTo>
                    <a:pt x="24" y="14"/>
                    <a:pt x="26" y="14"/>
                    <a:pt x="27" y="14"/>
                  </a:cubicBezTo>
                  <a:cubicBezTo>
                    <a:pt x="28" y="14"/>
                    <a:pt x="26" y="14"/>
                    <a:pt x="25" y="14"/>
                  </a:cubicBezTo>
                  <a:cubicBezTo>
                    <a:pt x="23" y="14"/>
                    <a:pt x="23" y="15"/>
                    <a:pt x="23" y="15"/>
                  </a:cubicBezTo>
                  <a:cubicBezTo>
                    <a:pt x="23" y="16"/>
                    <a:pt x="21" y="15"/>
                    <a:pt x="20" y="16"/>
                  </a:cubicBezTo>
                  <a:cubicBezTo>
                    <a:pt x="20" y="17"/>
                    <a:pt x="23" y="17"/>
                    <a:pt x="23" y="18"/>
                  </a:cubicBezTo>
                  <a:cubicBezTo>
                    <a:pt x="23" y="18"/>
                    <a:pt x="24" y="18"/>
                    <a:pt x="25" y="18"/>
                  </a:cubicBezTo>
                  <a:cubicBezTo>
                    <a:pt x="26" y="18"/>
                    <a:pt x="24" y="19"/>
                    <a:pt x="24" y="19"/>
                  </a:cubicBezTo>
                  <a:cubicBezTo>
                    <a:pt x="24" y="19"/>
                    <a:pt x="26" y="19"/>
                    <a:pt x="26" y="20"/>
                  </a:cubicBezTo>
                  <a:cubicBezTo>
                    <a:pt x="26" y="20"/>
                    <a:pt x="27" y="20"/>
                    <a:pt x="27" y="19"/>
                  </a:cubicBezTo>
                  <a:cubicBezTo>
                    <a:pt x="27" y="19"/>
                    <a:pt x="29" y="16"/>
                    <a:pt x="30" y="15"/>
                  </a:cubicBezTo>
                  <a:cubicBezTo>
                    <a:pt x="32" y="15"/>
                    <a:pt x="31" y="14"/>
                    <a:pt x="31" y="13"/>
                  </a:cubicBezTo>
                  <a:cubicBezTo>
                    <a:pt x="31" y="12"/>
                    <a:pt x="32" y="13"/>
                    <a:pt x="32" y="12"/>
                  </a:cubicBezTo>
                  <a:cubicBezTo>
                    <a:pt x="32" y="12"/>
                    <a:pt x="32" y="11"/>
                    <a:pt x="33" y="11"/>
                  </a:cubicBezTo>
                  <a:cubicBezTo>
                    <a:pt x="34" y="10"/>
                    <a:pt x="34" y="10"/>
                    <a:pt x="36" y="10"/>
                  </a:cubicBezTo>
                  <a:cubicBezTo>
                    <a:pt x="37" y="9"/>
                    <a:pt x="37" y="10"/>
                    <a:pt x="36" y="10"/>
                  </a:cubicBezTo>
                  <a:cubicBezTo>
                    <a:pt x="35" y="10"/>
                    <a:pt x="36" y="12"/>
                    <a:pt x="36" y="12"/>
                  </a:cubicBezTo>
                  <a:cubicBezTo>
                    <a:pt x="37" y="12"/>
                    <a:pt x="37" y="13"/>
                    <a:pt x="37" y="13"/>
                  </a:cubicBezTo>
                  <a:cubicBezTo>
                    <a:pt x="38" y="13"/>
                    <a:pt x="38" y="14"/>
                    <a:pt x="37" y="15"/>
                  </a:cubicBezTo>
                  <a:cubicBezTo>
                    <a:pt x="36" y="16"/>
                    <a:pt x="37" y="16"/>
                    <a:pt x="39" y="15"/>
                  </a:cubicBezTo>
                  <a:cubicBezTo>
                    <a:pt x="41" y="15"/>
                    <a:pt x="40" y="16"/>
                    <a:pt x="40" y="17"/>
                  </a:cubicBezTo>
                  <a:cubicBezTo>
                    <a:pt x="41" y="17"/>
                    <a:pt x="42" y="16"/>
                    <a:pt x="43" y="15"/>
                  </a:cubicBezTo>
                  <a:cubicBezTo>
                    <a:pt x="44" y="14"/>
                    <a:pt x="45" y="14"/>
                    <a:pt x="45" y="14"/>
                  </a:cubicBezTo>
                  <a:cubicBezTo>
                    <a:pt x="45" y="13"/>
                    <a:pt x="44" y="13"/>
                    <a:pt x="44" y="13"/>
                  </a:cubicBezTo>
                  <a:cubicBezTo>
                    <a:pt x="43" y="14"/>
                    <a:pt x="41" y="14"/>
                    <a:pt x="42" y="13"/>
                  </a:cubicBezTo>
                  <a:cubicBezTo>
                    <a:pt x="42" y="12"/>
                    <a:pt x="42" y="12"/>
                    <a:pt x="41" y="12"/>
                  </a:cubicBezTo>
                  <a:cubicBezTo>
                    <a:pt x="40" y="12"/>
                    <a:pt x="39" y="12"/>
                    <a:pt x="40" y="11"/>
                  </a:cubicBezTo>
                  <a:cubicBezTo>
                    <a:pt x="40" y="11"/>
                    <a:pt x="39" y="10"/>
                    <a:pt x="38" y="10"/>
                  </a:cubicBezTo>
                  <a:cubicBezTo>
                    <a:pt x="38" y="10"/>
                    <a:pt x="38" y="9"/>
                    <a:pt x="38" y="9"/>
                  </a:cubicBezTo>
                  <a:cubicBezTo>
                    <a:pt x="38" y="8"/>
                    <a:pt x="36" y="8"/>
                    <a:pt x="36" y="8"/>
                  </a:cubicBezTo>
                  <a:cubicBezTo>
                    <a:pt x="37" y="8"/>
                    <a:pt x="35" y="7"/>
                    <a:pt x="35" y="8"/>
                  </a:cubicBezTo>
                  <a:cubicBezTo>
                    <a:pt x="35" y="8"/>
                    <a:pt x="34" y="8"/>
                    <a:pt x="34" y="7"/>
                  </a:cubicBezTo>
                  <a:cubicBezTo>
                    <a:pt x="34" y="7"/>
                    <a:pt x="32" y="7"/>
                    <a:pt x="32" y="7"/>
                  </a:cubicBezTo>
                  <a:cubicBezTo>
                    <a:pt x="31" y="7"/>
                    <a:pt x="32" y="5"/>
                    <a:pt x="31" y="5"/>
                  </a:cubicBezTo>
                  <a:cubicBezTo>
                    <a:pt x="30" y="5"/>
                    <a:pt x="29" y="6"/>
                    <a:pt x="29" y="6"/>
                  </a:cubicBezTo>
                  <a:cubicBezTo>
                    <a:pt x="29" y="6"/>
                    <a:pt x="29" y="5"/>
                    <a:pt x="30" y="4"/>
                  </a:cubicBezTo>
                  <a:cubicBezTo>
                    <a:pt x="30" y="4"/>
                    <a:pt x="27" y="3"/>
                    <a:pt x="27" y="3"/>
                  </a:cubicBezTo>
                  <a:cubicBezTo>
                    <a:pt x="27" y="4"/>
                    <a:pt x="26" y="2"/>
                    <a:pt x="26" y="2"/>
                  </a:cubicBezTo>
                  <a:cubicBezTo>
                    <a:pt x="25" y="2"/>
                    <a:pt x="26" y="3"/>
                    <a:pt x="25" y="3"/>
                  </a:cubicBezTo>
                  <a:cubicBezTo>
                    <a:pt x="25" y="4"/>
                    <a:pt x="24" y="4"/>
                    <a:pt x="25" y="4"/>
                  </a:cubicBezTo>
                  <a:cubicBezTo>
                    <a:pt x="26" y="5"/>
                    <a:pt x="27" y="8"/>
                    <a:pt x="27" y="8"/>
                  </a:cubicBezTo>
                  <a:cubicBezTo>
                    <a:pt x="26" y="8"/>
                    <a:pt x="24" y="6"/>
                    <a:pt x="24" y="5"/>
                  </a:cubicBezTo>
                  <a:cubicBezTo>
                    <a:pt x="24" y="4"/>
                    <a:pt x="23" y="3"/>
                    <a:pt x="22" y="4"/>
                  </a:cubicBezTo>
                  <a:cubicBezTo>
                    <a:pt x="22" y="5"/>
                    <a:pt x="21" y="5"/>
                    <a:pt x="21" y="6"/>
                  </a:cubicBezTo>
                  <a:cubicBezTo>
                    <a:pt x="22" y="6"/>
                    <a:pt x="21" y="7"/>
                    <a:pt x="21" y="6"/>
                  </a:cubicBezTo>
                  <a:cubicBezTo>
                    <a:pt x="21" y="6"/>
                    <a:pt x="20" y="5"/>
                    <a:pt x="19" y="5"/>
                  </a:cubicBezTo>
                  <a:cubicBezTo>
                    <a:pt x="19" y="5"/>
                    <a:pt x="20" y="4"/>
                    <a:pt x="21" y="4"/>
                  </a:cubicBezTo>
                  <a:cubicBezTo>
                    <a:pt x="22" y="4"/>
                    <a:pt x="20" y="3"/>
                    <a:pt x="20" y="4"/>
                  </a:cubicBezTo>
                  <a:cubicBezTo>
                    <a:pt x="19" y="4"/>
                    <a:pt x="18" y="3"/>
                    <a:pt x="18" y="4"/>
                  </a:cubicBezTo>
                  <a:cubicBezTo>
                    <a:pt x="17" y="4"/>
                    <a:pt x="17" y="4"/>
                    <a:pt x="16" y="4"/>
                  </a:cubicBezTo>
                  <a:cubicBezTo>
                    <a:pt x="15" y="4"/>
                    <a:pt x="15" y="5"/>
                    <a:pt x="14" y="5"/>
                  </a:cubicBezTo>
                  <a:cubicBezTo>
                    <a:pt x="14" y="4"/>
                    <a:pt x="13" y="6"/>
                    <a:pt x="14" y="7"/>
                  </a:cubicBezTo>
                  <a:cubicBezTo>
                    <a:pt x="15" y="8"/>
                    <a:pt x="16" y="6"/>
                    <a:pt x="17" y="7"/>
                  </a:cubicBezTo>
                  <a:close/>
                  <a:moveTo>
                    <a:pt x="15" y="11"/>
                  </a:moveTo>
                  <a:cubicBezTo>
                    <a:pt x="15" y="11"/>
                    <a:pt x="16" y="12"/>
                    <a:pt x="16" y="12"/>
                  </a:cubicBezTo>
                  <a:cubicBezTo>
                    <a:pt x="16" y="12"/>
                    <a:pt x="15" y="11"/>
                    <a:pt x="15" y="10"/>
                  </a:cubicBezTo>
                  <a:cubicBezTo>
                    <a:pt x="14" y="9"/>
                    <a:pt x="14" y="9"/>
                    <a:pt x="13" y="9"/>
                  </a:cubicBezTo>
                  <a:cubicBezTo>
                    <a:pt x="12" y="9"/>
                    <a:pt x="14" y="11"/>
                    <a:pt x="15" y="11"/>
                  </a:cubicBezTo>
                  <a:close/>
                  <a:moveTo>
                    <a:pt x="31" y="2"/>
                  </a:moveTo>
                  <a:cubicBezTo>
                    <a:pt x="31" y="3"/>
                    <a:pt x="30" y="3"/>
                    <a:pt x="31" y="3"/>
                  </a:cubicBezTo>
                  <a:cubicBezTo>
                    <a:pt x="32" y="5"/>
                    <a:pt x="38" y="3"/>
                    <a:pt x="39" y="4"/>
                  </a:cubicBezTo>
                  <a:cubicBezTo>
                    <a:pt x="40" y="4"/>
                    <a:pt x="34" y="5"/>
                    <a:pt x="34" y="5"/>
                  </a:cubicBezTo>
                  <a:cubicBezTo>
                    <a:pt x="35" y="6"/>
                    <a:pt x="39" y="6"/>
                    <a:pt x="40" y="6"/>
                  </a:cubicBezTo>
                  <a:cubicBezTo>
                    <a:pt x="40" y="6"/>
                    <a:pt x="41" y="7"/>
                    <a:pt x="43" y="7"/>
                  </a:cubicBezTo>
                  <a:cubicBezTo>
                    <a:pt x="44" y="7"/>
                    <a:pt x="44" y="6"/>
                    <a:pt x="45" y="6"/>
                  </a:cubicBezTo>
                  <a:cubicBezTo>
                    <a:pt x="46" y="6"/>
                    <a:pt x="48" y="6"/>
                    <a:pt x="48" y="5"/>
                  </a:cubicBezTo>
                  <a:cubicBezTo>
                    <a:pt x="48" y="4"/>
                    <a:pt x="52" y="3"/>
                    <a:pt x="51" y="2"/>
                  </a:cubicBezTo>
                  <a:cubicBezTo>
                    <a:pt x="51" y="1"/>
                    <a:pt x="48" y="2"/>
                    <a:pt x="47" y="1"/>
                  </a:cubicBezTo>
                  <a:cubicBezTo>
                    <a:pt x="46" y="1"/>
                    <a:pt x="44" y="0"/>
                    <a:pt x="43" y="1"/>
                  </a:cubicBezTo>
                  <a:cubicBezTo>
                    <a:pt x="43" y="2"/>
                    <a:pt x="42" y="2"/>
                    <a:pt x="42" y="2"/>
                  </a:cubicBezTo>
                  <a:cubicBezTo>
                    <a:pt x="42" y="1"/>
                    <a:pt x="42" y="0"/>
                    <a:pt x="41" y="0"/>
                  </a:cubicBezTo>
                  <a:cubicBezTo>
                    <a:pt x="39" y="1"/>
                    <a:pt x="41" y="2"/>
                    <a:pt x="40" y="3"/>
                  </a:cubicBezTo>
                  <a:cubicBezTo>
                    <a:pt x="40" y="3"/>
                    <a:pt x="39" y="2"/>
                    <a:pt x="38" y="1"/>
                  </a:cubicBezTo>
                  <a:cubicBezTo>
                    <a:pt x="38" y="1"/>
                    <a:pt x="37" y="2"/>
                    <a:pt x="36" y="1"/>
                  </a:cubicBezTo>
                  <a:cubicBezTo>
                    <a:pt x="36" y="1"/>
                    <a:pt x="34" y="0"/>
                    <a:pt x="34" y="0"/>
                  </a:cubicBezTo>
                  <a:cubicBezTo>
                    <a:pt x="34" y="0"/>
                    <a:pt x="34" y="1"/>
                    <a:pt x="34" y="1"/>
                  </a:cubicBezTo>
                  <a:cubicBezTo>
                    <a:pt x="34" y="1"/>
                    <a:pt x="33" y="1"/>
                    <a:pt x="32" y="1"/>
                  </a:cubicBezTo>
                  <a:cubicBezTo>
                    <a:pt x="32" y="0"/>
                    <a:pt x="33" y="1"/>
                    <a:pt x="32" y="2"/>
                  </a:cubicBezTo>
                  <a:cubicBezTo>
                    <a:pt x="32" y="2"/>
                    <a:pt x="31" y="1"/>
                    <a:pt x="31" y="1"/>
                  </a:cubicBezTo>
                  <a:cubicBezTo>
                    <a:pt x="30" y="1"/>
                    <a:pt x="30" y="1"/>
                    <a:pt x="30" y="1"/>
                  </a:cubicBezTo>
                  <a:cubicBezTo>
                    <a:pt x="29" y="1"/>
                    <a:pt x="30" y="2"/>
                    <a:pt x="31"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6" name="Freeform 323">
              <a:extLst>
                <a:ext uri="{FF2B5EF4-FFF2-40B4-BE49-F238E27FC236}">
                  <a16:creationId xmlns:a16="http://schemas.microsoft.com/office/drawing/2014/main" id="{0AB3BBFA-8573-4E86-BE6E-EEDAA3E9B943}"/>
                </a:ext>
              </a:extLst>
            </p:cNvPr>
            <p:cNvSpPr>
              <a:spLocks/>
            </p:cNvSpPr>
            <p:nvPr/>
          </p:nvSpPr>
          <p:spPr bwMode="auto">
            <a:xfrm>
              <a:off x="-1944688" y="1608138"/>
              <a:ext cx="28575" cy="11113"/>
            </a:xfrm>
            <a:custGeom>
              <a:avLst/>
              <a:gdLst>
                <a:gd name="T0" fmla="*/ 3 w 8"/>
                <a:gd name="T1" fmla="*/ 0 h 3"/>
                <a:gd name="T2" fmla="*/ 0 w 8"/>
                <a:gd name="T3" fmla="*/ 1 h 3"/>
                <a:gd name="T4" fmla="*/ 5 w 8"/>
                <a:gd name="T5" fmla="*/ 2 h 3"/>
                <a:gd name="T6" fmla="*/ 8 w 8"/>
                <a:gd name="T7" fmla="*/ 2 h 3"/>
                <a:gd name="T8" fmla="*/ 3 w 8"/>
                <a:gd name="T9" fmla="*/ 0 h 3"/>
              </a:gdLst>
              <a:ahLst/>
              <a:cxnLst>
                <a:cxn ang="0">
                  <a:pos x="T0" y="T1"/>
                </a:cxn>
                <a:cxn ang="0">
                  <a:pos x="T2" y="T3"/>
                </a:cxn>
                <a:cxn ang="0">
                  <a:pos x="T4" y="T5"/>
                </a:cxn>
                <a:cxn ang="0">
                  <a:pos x="T6" y="T7"/>
                </a:cxn>
                <a:cxn ang="0">
                  <a:pos x="T8" y="T9"/>
                </a:cxn>
              </a:cxnLst>
              <a:rect l="0" t="0" r="r" b="b"/>
              <a:pathLst>
                <a:path w="8" h="3">
                  <a:moveTo>
                    <a:pt x="3" y="0"/>
                  </a:moveTo>
                  <a:cubicBezTo>
                    <a:pt x="3" y="0"/>
                    <a:pt x="0" y="0"/>
                    <a:pt x="0" y="1"/>
                  </a:cubicBezTo>
                  <a:cubicBezTo>
                    <a:pt x="1" y="2"/>
                    <a:pt x="4" y="1"/>
                    <a:pt x="5" y="2"/>
                  </a:cubicBezTo>
                  <a:cubicBezTo>
                    <a:pt x="6" y="3"/>
                    <a:pt x="8" y="2"/>
                    <a:pt x="8" y="2"/>
                  </a:cubicBezTo>
                  <a:cubicBezTo>
                    <a:pt x="8" y="1"/>
                    <a:pt x="4" y="0"/>
                    <a:pt x="3"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7" name="Freeform 324">
              <a:extLst>
                <a:ext uri="{FF2B5EF4-FFF2-40B4-BE49-F238E27FC236}">
                  <a16:creationId xmlns:a16="http://schemas.microsoft.com/office/drawing/2014/main" id="{BF9C67A8-0F41-4BBF-9DA0-CB9AEB558762}"/>
                </a:ext>
              </a:extLst>
            </p:cNvPr>
            <p:cNvSpPr>
              <a:spLocks noEditPoints="1"/>
            </p:cNvSpPr>
            <p:nvPr/>
          </p:nvSpPr>
          <p:spPr bwMode="auto">
            <a:xfrm>
              <a:off x="-2444750" y="1817688"/>
              <a:ext cx="146050" cy="142875"/>
            </a:xfrm>
            <a:custGeom>
              <a:avLst/>
              <a:gdLst>
                <a:gd name="T0" fmla="*/ 35 w 40"/>
                <a:gd name="T1" fmla="*/ 5 h 40"/>
                <a:gd name="T2" fmla="*/ 29 w 40"/>
                <a:gd name="T3" fmla="*/ 2 h 40"/>
                <a:gd name="T4" fmla="*/ 28 w 40"/>
                <a:gd name="T5" fmla="*/ 7 h 40"/>
                <a:gd name="T6" fmla="*/ 25 w 40"/>
                <a:gd name="T7" fmla="*/ 9 h 40"/>
                <a:gd name="T8" fmla="*/ 25 w 40"/>
                <a:gd name="T9" fmla="*/ 12 h 40"/>
                <a:gd name="T10" fmla="*/ 27 w 40"/>
                <a:gd name="T11" fmla="*/ 11 h 40"/>
                <a:gd name="T12" fmla="*/ 28 w 40"/>
                <a:gd name="T13" fmla="*/ 10 h 40"/>
                <a:gd name="T14" fmla="*/ 33 w 40"/>
                <a:gd name="T15" fmla="*/ 10 h 40"/>
                <a:gd name="T16" fmla="*/ 37 w 40"/>
                <a:gd name="T17" fmla="*/ 7 h 40"/>
                <a:gd name="T18" fmla="*/ 38 w 40"/>
                <a:gd name="T19" fmla="*/ 5 h 40"/>
                <a:gd name="T20" fmla="*/ 25 w 40"/>
                <a:gd name="T21" fmla="*/ 17 h 40"/>
                <a:gd name="T22" fmla="*/ 22 w 40"/>
                <a:gd name="T23" fmla="*/ 23 h 40"/>
                <a:gd name="T24" fmla="*/ 18 w 40"/>
                <a:gd name="T25" fmla="*/ 24 h 40"/>
                <a:gd name="T26" fmla="*/ 15 w 40"/>
                <a:gd name="T27" fmla="*/ 28 h 40"/>
                <a:gd name="T28" fmla="*/ 11 w 40"/>
                <a:gd name="T29" fmla="*/ 29 h 40"/>
                <a:gd name="T30" fmla="*/ 4 w 40"/>
                <a:gd name="T31" fmla="*/ 32 h 40"/>
                <a:gd name="T32" fmla="*/ 6 w 40"/>
                <a:gd name="T33" fmla="*/ 32 h 40"/>
                <a:gd name="T34" fmla="*/ 13 w 40"/>
                <a:gd name="T35" fmla="*/ 33 h 40"/>
                <a:gd name="T36" fmla="*/ 17 w 40"/>
                <a:gd name="T37" fmla="*/ 31 h 40"/>
                <a:gd name="T38" fmla="*/ 21 w 40"/>
                <a:gd name="T39" fmla="*/ 31 h 40"/>
                <a:gd name="T40" fmla="*/ 24 w 40"/>
                <a:gd name="T41" fmla="*/ 29 h 40"/>
                <a:gd name="T42" fmla="*/ 26 w 40"/>
                <a:gd name="T43" fmla="*/ 26 h 40"/>
                <a:gd name="T44" fmla="*/ 29 w 40"/>
                <a:gd name="T45" fmla="*/ 20 h 40"/>
                <a:gd name="T46" fmla="*/ 25 w 40"/>
                <a:gd name="T47" fmla="*/ 14 h 40"/>
                <a:gd name="T48" fmla="*/ 8 w 40"/>
                <a:gd name="T49" fmla="*/ 33 h 40"/>
                <a:gd name="T50" fmla="*/ 9 w 40"/>
                <a:gd name="T51" fmla="*/ 35 h 40"/>
                <a:gd name="T52" fmla="*/ 12 w 40"/>
                <a:gd name="T53" fmla="*/ 32 h 40"/>
                <a:gd name="T54" fmla="*/ 5 w 40"/>
                <a:gd name="T55" fmla="*/ 35 h 40"/>
                <a:gd name="T56" fmla="*/ 1 w 40"/>
                <a:gd name="T57" fmla="*/ 34 h 40"/>
                <a:gd name="T58" fmla="*/ 2 w 40"/>
                <a:gd name="T59" fmla="*/ 35 h 40"/>
                <a:gd name="T60" fmla="*/ 3 w 40"/>
                <a:gd name="T61" fmla="*/ 40 h 40"/>
                <a:gd name="T62" fmla="*/ 5 w 40"/>
                <a:gd name="T63" fmla="*/ 3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 h="40">
                  <a:moveTo>
                    <a:pt x="38" y="5"/>
                  </a:moveTo>
                  <a:cubicBezTo>
                    <a:pt x="37" y="4"/>
                    <a:pt x="36" y="5"/>
                    <a:pt x="35" y="5"/>
                  </a:cubicBezTo>
                  <a:cubicBezTo>
                    <a:pt x="34" y="6"/>
                    <a:pt x="31" y="3"/>
                    <a:pt x="30" y="2"/>
                  </a:cubicBezTo>
                  <a:cubicBezTo>
                    <a:pt x="29" y="0"/>
                    <a:pt x="28" y="1"/>
                    <a:pt x="29" y="2"/>
                  </a:cubicBezTo>
                  <a:cubicBezTo>
                    <a:pt x="29" y="3"/>
                    <a:pt x="29" y="4"/>
                    <a:pt x="29" y="5"/>
                  </a:cubicBezTo>
                  <a:cubicBezTo>
                    <a:pt x="29" y="6"/>
                    <a:pt x="28" y="6"/>
                    <a:pt x="28" y="7"/>
                  </a:cubicBezTo>
                  <a:cubicBezTo>
                    <a:pt x="28" y="8"/>
                    <a:pt x="27" y="8"/>
                    <a:pt x="26" y="8"/>
                  </a:cubicBezTo>
                  <a:cubicBezTo>
                    <a:pt x="25" y="8"/>
                    <a:pt x="26" y="9"/>
                    <a:pt x="25" y="9"/>
                  </a:cubicBezTo>
                  <a:cubicBezTo>
                    <a:pt x="24" y="9"/>
                    <a:pt x="24" y="10"/>
                    <a:pt x="25" y="10"/>
                  </a:cubicBezTo>
                  <a:cubicBezTo>
                    <a:pt x="25" y="11"/>
                    <a:pt x="25" y="12"/>
                    <a:pt x="25" y="12"/>
                  </a:cubicBezTo>
                  <a:cubicBezTo>
                    <a:pt x="25" y="13"/>
                    <a:pt x="25" y="12"/>
                    <a:pt x="26" y="12"/>
                  </a:cubicBezTo>
                  <a:cubicBezTo>
                    <a:pt x="26" y="11"/>
                    <a:pt x="27" y="12"/>
                    <a:pt x="27" y="11"/>
                  </a:cubicBezTo>
                  <a:cubicBezTo>
                    <a:pt x="27" y="11"/>
                    <a:pt x="26" y="10"/>
                    <a:pt x="26" y="10"/>
                  </a:cubicBezTo>
                  <a:cubicBezTo>
                    <a:pt x="26" y="9"/>
                    <a:pt x="27" y="10"/>
                    <a:pt x="28" y="10"/>
                  </a:cubicBezTo>
                  <a:cubicBezTo>
                    <a:pt x="28" y="9"/>
                    <a:pt x="30" y="9"/>
                    <a:pt x="31" y="10"/>
                  </a:cubicBezTo>
                  <a:cubicBezTo>
                    <a:pt x="32" y="11"/>
                    <a:pt x="32" y="11"/>
                    <a:pt x="33" y="10"/>
                  </a:cubicBezTo>
                  <a:cubicBezTo>
                    <a:pt x="33" y="9"/>
                    <a:pt x="34" y="8"/>
                    <a:pt x="36" y="8"/>
                  </a:cubicBezTo>
                  <a:cubicBezTo>
                    <a:pt x="38" y="8"/>
                    <a:pt x="38" y="7"/>
                    <a:pt x="37" y="7"/>
                  </a:cubicBezTo>
                  <a:cubicBezTo>
                    <a:pt x="37" y="7"/>
                    <a:pt x="40" y="5"/>
                    <a:pt x="40" y="4"/>
                  </a:cubicBezTo>
                  <a:cubicBezTo>
                    <a:pt x="40" y="4"/>
                    <a:pt x="38" y="5"/>
                    <a:pt x="38" y="5"/>
                  </a:cubicBezTo>
                  <a:close/>
                  <a:moveTo>
                    <a:pt x="25" y="14"/>
                  </a:moveTo>
                  <a:cubicBezTo>
                    <a:pt x="24" y="15"/>
                    <a:pt x="24" y="17"/>
                    <a:pt x="25" y="17"/>
                  </a:cubicBezTo>
                  <a:cubicBezTo>
                    <a:pt x="25" y="18"/>
                    <a:pt x="23" y="19"/>
                    <a:pt x="23" y="20"/>
                  </a:cubicBezTo>
                  <a:cubicBezTo>
                    <a:pt x="24" y="22"/>
                    <a:pt x="22" y="22"/>
                    <a:pt x="22" y="23"/>
                  </a:cubicBezTo>
                  <a:cubicBezTo>
                    <a:pt x="22" y="24"/>
                    <a:pt x="21" y="23"/>
                    <a:pt x="20" y="24"/>
                  </a:cubicBezTo>
                  <a:cubicBezTo>
                    <a:pt x="19" y="25"/>
                    <a:pt x="18" y="24"/>
                    <a:pt x="18" y="24"/>
                  </a:cubicBezTo>
                  <a:cubicBezTo>
                    <a:pt x="19" y="23"/>
                    <a:pt x="17" y="24"/>
                    <a:pt x="17" y="25"/>
                  </a:cubicBezTo>
                  <a:cubicBezTo>
                    <a:pt x="17" y="27"/>
                    <a:pt x="15" y="27"/>
                    <a:pt x="15" y="28"/>
                  </a:cubicBezTo>
                  <a:cubicBezTo>
                    <a:pt x="16" y="28"/>
                    <a:pt x="14" y="29"/>
                    <a:pt x="14" y="28"/>
                  </a:cubicBezTo>
                  <a:cubicBezTo>
                    <a:pt x="14" y="28"/>
                    <a:pt x="13" y="28"/>
                    <a:pt x="11" y="29"/>
                  </a:cubicBezTo>
                  <a:cubicBezTo>
                    <a:pt x="9" y="29"/>
                    <a:pt x="8" y="28"/>
                    <a:pt x="8" y="29"/>
                  </a:cubicBezTo>
                  <a:cubicBezTo>
                    <a:pt x="7" y="30"/>
                    <a:pt x="5" y="31"/>
                    <a:pt x="4" y="32"/>
                  </a:cubicBezTo>
                  <a:cubicBezTo>
                    <a:pt x="3" y="32"/>
                    <a:pt x="3" y="33"/>
                    <a:pt x="4" y="33"/>
                  </a:cubicBezTo>
                  <a:cubicBezTo>
                    <a:pt x="5" y="32"/>
                    <a:pt x="6" y="33"/>
                    <a:pt x="6" y="32"/>
                  </a:cubicBezTo>
                  <a:cubicBezTo>
                    <a:pt x="7" y="32"/>
                    <a:pt x="10" y="31"/>
                    <a:pt x="12" y="31"/>
                  </a:cubicBezTo>
                  <a:cubicBezTo>
                    <a:pt x="14" y="31"/>
                    <a:pt x="13" y="32"/>
                    <a:pt x="13" y="33"/>
                  </a:cubicBezTo>
                  <a:cubicBezTo>
                    <a:pt x="13" y="34"/>
                    <a:pt x="15" y="34"/>
                    <a:pt x="16" y="33"/>
                  </a:cubicBezTo>
                  <a:cubicBezTo>
                    <a:pt x="17" y="32"/>
                    <a:pt x="18" y="32"/>
                    <a:pt x="17" y="31"/>
                  </a:cubicBezTo>
                  <a:cubicBezTo>
                    <a:pt x="16" y="31"/>
                    <a:pt x="17" y="30"/>
                    <a:pt x="18" y="31"/>
                  </a:cubicBezTo>
                  <a:cubicBezTo>
                    <a:pt x="18" y="32"/>
                    <a:pt x="20" y="32"/>
                    <a:pt x="21" y="31"/>
                  </a:cubicBezTo>
                  <a:cubicBezTo>
                    <a:pt x="21" y="30"/>
                    <a:pt x="21" y="31"/>
                    <a:pt x="22" y="31"/>
                  </a:cubicBezTo>
                  <a:cubicBezTo>
                    <a:pt x="23" y="31"/>
                    <a:pt x="24" y="29"/>
                    <a:pt x="24" y="29"/>
                  </a:cubicBezTo>
                  <a:cubicBezTo>
                    <a:pt x="24" y="30"/>
                    <a:pt x="25" y="30"/>
                    <a:pt x="26" y="29"/>
                  </a:cubicBezTo>
                  <a:cubicBezTo>
                    <a:pt x="27" y="28"/>
                    <a:pt x="26" y="27"/>
                    <a:pt x="26" y="26"/>
                  </a:cubicBezTo>
                  <a:cubicBezTo>
                    <a:pt x="27" y="25"/>
                    <a:pt x="28" y="23"/>
                    <a:pt x="27" y="22"/>
                  </a:cubicBezTo>
                  <a:cubicBezTo>
                    <a:pt x="26" y="21"/>
                    <a:pt x="28" y="20"/>
                    <a:pt x="29" y="20"/>
                  </a:cubicBezTo>
                  <a:cubicBezTo>
                    <a:pt x="30" y="19"/>
                    <a:pt x="28" y="15"/>
                    <a:pt x="28" y="13"/>
                  </a:cubicBezTo>
                  <a:cubicBezTo>
                    <a:pt x="28" y="12"/>
                    <a:pt x="26" y="14"/>
                    <a:pt x="25" y="14"/>
                  </a:cubicBezTo>
                  <a:close/>
                  <a:moveTo>
                    <a:pt x="10" y="32"/>
                  </a:moveTo>
                  <a:cubicBezTo>
                    <a:pt x="10" y="33"/>
                    <a:pt x="9" y="33"/>
                    <a:pt x="8" y="33"/>
                  </a:cubicBezTo>
                  <a:cubicBezTo>
                    <a:pt x="7" y="33"/>
                    <a:pt x="7" y="36"/>
                    <a:pt x="7" y="36"/>
                  </a:cubicBezTo>
                  <a:cubicBezTo>
                    <a:pt x="8" y="36"/>
                    <a:pt x="8" y="36"/>
                    <a:pt x="9" y="35"/>
                  </a:cubicBezTo>
                  <a:cubicBezTo>
                    <a:pt x="9" y="34"/>
                    <a:pt x="10" y="34"/>
                    <a:pt x="11" y="34"/>
                  </a:cubicBezTo>
                  <a:cubicBezTo>
                    <a:pt x="11" y="35"/>
                    <a:pt x="12" y="33"/>
                    <a:pt x="12" y="32"/>
                  </a:cubicBezTo>
                  <a:cubicBezTo>
                    <a:pt x="12" y="31"/>
                    <a:pt x="10" y="31"/>
                    <a:pt x="10" y="32"/>
                  </a:cubicBezTo>
                  <a:close/>
                  <a:moveTo>
                    <a:pt x="5" y="35"/>
                  </a:moveTo>
                  <a:cubicBezTo>
                    <a:pt x="5" y="34"/>
                    <a:pt x="4" y="34"/>
                    <a:pt x="4" y="34"/>
                  </a:cubicBezTo>
                  <a:cubicBezTo>
                    <a:pt x="4" y="33"/>
                    <a:pt x="3" y="33"/>
                    <a:pt x="1" y="34"/>
                  </a:cubicBezTo>
                  <a:cubicBezTo>
                    <a:pt x="0" y="35"/>
                    <a:pt x="0" y="35"/>
                    <a:pt x="1" y="36"/>
                  </a:cubicBezTo>
                  <a:cubicBezTo>
                    <a:pt x="1" y="37"/>
                    <a:pt x="2" y="36"/>
                    <a:pt x="2" y="35"/>
                  </a:cubicBezTo>
                  <a:cubicBezTo>
                    <a:pt x="2" y="34"/>
                    <a:pt x="3" y="36"/>
                    <a:pt x="2" y="37"/>
                  </a:cubicBezTo>
                  <a:cubicBezTo>
                    <a:pt x="2" y="39"/>
                    <a:pt x="2" y="40"/>
                    <a:pt x="3" y="40"/>
                  </a:cubicBezTo>
                  <a:cubicBezTo>
                    <a:pt x="4" y="40"/>
                    <a:pt x="5" y="38"/>
                    <a:pt x="6" y="36"/>
                  </a:cubicBezTo>
                  <a:cubicBezTo>
                    <a:pt x="7" y="35"/>
                    <a:pt x="5" y="36"/>
                    <a:pt x="5" y="3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8" name="Freeform 325">
              <a:extLst>
                <a:ext uri="{FF2B5EF4-FFF2-40B4-BE49-F238E27FC236}">
                  <a16:creationId xmlns:a16="http://schemas.microsoft.com/office/drawing/2014/main" id="{95091216-0E52-4FFC-B75B-C51531903F70}"/>
                </a:ext>
              </a:extLst>
            </p:cNvPr>
            <p:cNvSpPr>
              <a:spLocks noEditPoints="1"/>
            </p:cNvSpPr>
            <p:nvPr/>
          </p:nvSpPr>
          <p:spPr bwMode="auto">
            <a:xfrm>
              <a:off x="-2903538" y="1730375"/>
              <a:ext cx="506412" cy="349250"/>
            </a:xfrm>
            <a:custGeom>
              <a:avLst/>
              <a:gdLst>
                <a:gd name="T0" fmla="*/ 133 w 140"/>
                <a:gd name="T1" fmla="*/ 18 h 97"/>
                <a:gd name="T2" fmla="*/ 126 w 140"/>
                <a:gd name="T3" fmla="*/ 13 h 97"/>
                <a:gd name="T4" fmla="*/ 120 w 140"/>
                <a:gd name="T5" fmla="*/ 6 h 97"/>
                <a:gd name="T6" fmla="*/ 112 w 140"/>
                <a:gd name="T7" fmla="*/ 1 h 97"/>
                <a:gd name="T8" fmla="*/ 107 w 140"/>
                <a:gd name="T9" fmla="*/ 5 h 97"/>
                <a:gd name="T10" fmla="*/ 102 w 140"/>
                <a:gd name="T11" fmla="*/ 12 h 97"/>
                <a:gd name="T12" fmla="*/ 95 w 140"/>
                <a:gd name="T13" fmla="*/ 15 h 97"/>
                <a:gd name="T14" fmla="*/ 99 w 140"/>
                <a:gd name="T15" fmla="*/ 18 h 97"/>
                <a:gd name="T16" fmla="*/ 99 w 140"/>
                <a:gd name="T17" fmla="*/ 22 h 97"/>
                <a:gd name="T18" fmla="*/ 87 w 140"/>
                <a:gd name="T19" fmla="*/ 26 h 97"/>
                <a:gd name="T20" fmla="*/ 78 w 140"/>
                <a:gd name="T21" fmla="*/ 34 h 97"/>
                <a:gd name="T22" fmla="*/ 65 w 140"/>
                <a:gd name="T23" fmla="*/ 35 h 97"/>
                <a:gd name="T24" fmla="*/ 50 w 140"/>
                <a:gd name="T25" fmla="*/ 33 h 97"/>
                <a:gd name="T26" fmla="*/ 43 w 140"/>
                <a:gd name="T27" fmla="*/ 26 h 97"/>
                <a:gd name="T28" fmla="*/ 38 w 140"/>
                <a:gd name="T29" fmla="*/ 19 h 97"/>
                <a:gd name="T30" fmla="*/ 32 w 140"/>
                <a:gd name="T31" fmla="*/ 14 h 97"/>
                <a:gd name="T32" fmla="*/ 28 w 140"/>
                <a:gd name="T33" fmla="*/ 16 h 97"/>
                <a:gd name="T34" fmla="*/ 23 w 140"/>
                <a:gd name="T35" fmla="*/ 20 h 97"/>
                <a:gd name="T36" fmla="*/ 18 w 140"/>
                <a:gd name="T37" fmla="*/ 25 h 97"/>
                <a:gd name="T38" fmla="*/ 16 w 140"/>
                <a:gd name="T39" fmla="*/ 31 h 97"/>
                <a:gd name="T40" fmla="*/ 11 w 140"/>
                <a:gd name="T41" fmla="*/ 37 h 97"/>
                <a:gd name="T42" fmla="*/ 4 w 140"/>
                <a:gd name="T43" fmla="*/ 39 h 97"/>
                <a:gd name="T44" fmla="*/ 0 w 140"/>
                <a:gd name="T45" fmla="*/ 42 h 97"/>
                <a:gd name="T46" fmla="*/ 3 w 140"/>
                <a:gd name="T47" fmla="*/ 48 h 97"/>
                <a:gd name="T48" fmla="*/ 8 w 140"/>
                <a:gd name="T49" fmla="*/ 53 h 97"/>
                <a:gd name="T50" fmla="*/ 12 w 140"/>
                <a:gd name="T51" fmla="*/ 51 h 97"/>
                <a:gd name="T52" fmla="*/ 12 w 140"/>
                <a:gd name="T53" fmla="*/ 57 h 97"/>
                <a:gd name="T54" fmla="*/ 12 w 140"/>
                <a:gd name="T55" fmla="*/ 63 h 97"/>
                <a:gd name="T56" fmla="*/ 16 w 140"/>
                <a:gd name="T57" fmla="*/ 67 h 97"/>
                <a:gd name="T58" fmla="*/ 29 w 140"/>
                <a:gd name="T59" fmla="*/ 72 h 97"/>
                <a:gd name="T60" fmla="*/ 34 w 140"/>
                <a:gd name="T61" fmla="*/ 73 h 97"/>
                <a:gd name="T62" fmla="*/ 38 w 140"/>
                <a:gd name="T63" fmla="*/ 72 h 97"/>
                <a:gd name="T64" fmla="*/ 43 w 140"/>
                <a:gd name="T65" fmla="*/ 71 h 97"/>
                <a:gd name="T66" fmla="*/ 50 w 140"/>
                <a:gd name="T67" fmla="*/ 71 h 97"/>
                <a:gd name="T68" fmla="*/ 54 w 140"/>
                <a:gd name="T69" fmla="*/ 73 h 97"/>
                <a:gd name="T70" fmla="*/ 53 w 140"/>
                <a:gd name="T71" fmla="*/ 82 h 97"/>
                <a:gd name="T72" fmla="*/ 57 w 140"/>
                <a:gd name="T73" fmla="*/ 87 h 97"/>
                <a:gd name="T74" fmla="*/ 61 w 140"/>
                <a:gd name="T75" fmla="*/ 89 h 97"/>
                <a:gd name="T76" fmla="*/ 65 w 140"/>
                <a:gd name="T77" fmla="*/ 85 h 97"/>
                <a:gd name="T78" fmla="*/ 73 w 140"/>
                <a:gd name="T79" fmla="*/ 85 h 97"/>
                <a:gd name="T80" fmla="*/ 77 w 140"/>
                <a:gd name="T81" fmla="*/ 88 h 97"/>
                <a:gd name="T82" fmla="*/ 81 w 140"/>
                <a:gd name="T83" fmla="*/ 91 h 97"/>
                <a:gd name="T84" fmla="*/ 92 w 140"/>
                <a:gd name="T85" fmla="*/ 86 h 97"/>
                <a:gd name="T86" fmla="*/ 100 w 140"/>
                <a:gd name="T87" fmla="*/ 81 h 97"/>
                <a:gd name="T88" fmla="*/ 104 w 140"/>
                <a:gd name="T89" fmla="*/ 76 h 97"/>
                <a:gd name="T90" fmla="*/ 108 w 140"/>
                <a:gd name="T91" fmla="*/ 71 h 97"/>
                <a:gd name="T92" fmla="*/ 109 w 140"/>
                <a:gd name="T93" fmla="*/ 67 h 97"/>
                <a:gd name="T94" fmla="*/ 108 w 140"/>
                <a:gd name="T95" fmla="*/ 64 h 97"/>
                <a:gd name="T96" fmla="*/ 107 w 140"/>
                <a:gd name="T97" fmla="*/ 60 h 97"/>
                <a:gd name="T98" fmla="*/ 104 w 140"/>
                <a:gd name="T99" fmla="*/ 52 h 97"/>
                <a:gd name="T100" fmla="*/ 111 w 140"/>
                <a:gd name="T101" fmla="*/ 49 h 97"/>
                <a:gd name="T102" fmla="*/ 102 w 140"/>
                <a:gd name="T103" fmla="*/ 46 h 97"/>
                <a:gd name="T104" fmla="*/ 106 w 140"/>
                <a:gd name="T105" fmla="*/ 40 h 97"/>
                <a:gd name="T106" fmla="*/ 109 w 140"/>
                <a:gd name="T107" fmla="*/ 43 h 97"/>
                <a:gd name="T108" fmla="*/ 120 w 140"/>
                <a:gd name="T109" fmla="*/ 37 h 97"/>
                <a:gd name="T110" fmla="*/ 125 w 140"/>
                <a:gd name="T111" fmla="*/ 35 h 97"/>
                <a:gd name="T112" fmla="*/ 131 w 140"/>
                <a:gd name="T113" fmla="*/ 33 h 97"/>
                <a:gd name="T114" fmla="*/ 131 w 140"/>
                <a:gd name="T115" fmla="*/ 27 h 97"/>
                <a:gd name="T116" fmla="*/ 138 w 140"/>
                <a:gd name="T117" fmla="*/ 22 h 97"/>
                <a:gd name="T118" fmla="*/ 106 w 140"/>
                <a:gd name="T119" fmla="*/ 87 h 97"/>
                <a:gd name="T120" fmla="*/ 78 w 140"/>
                <a:gd name="T121" fmla="*/ 95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0" h="97">
                  <a:moveTo>
                    <a:pt x="139" y="18"/>
                  </a:moveTo>
                  <a:cubicBezTo>
                    <a:pt x="139" y="16"/>
                    <a:pt x="137" y="17"/>
                    <a:pt x="137" y="17"/>
                  </a:cubicBezTo>
                  <a:cubicBezTo>
                    <a:pt x="137" y="17"/>
                    <a:pt x="135" y="17"/>
                    <a:pt x="135" y="18"/>
                  </a:cubicBezTo>
                  <a:cubicBezTo>
                    <a:pt x="134" y="19"/>
                    <a:pt x="134" y="18"/>
                    <a:pt x="133" y="18"/>
                  </a:cubicBezTo>
                  <a:cubicBezTo>
                    <a:pt x="132" y="19"/>
                    <a:pt x="130" y="18"/>
                    <a:pt x="130" y="18"/>
                  </a:cubicBezTo>
                  <a:cubicBezTo>
                    <a:pt x="130" y="17"/>
                    <a:pt x="130" y="16"/>
                    <a:pt x="130" y="16"/>
                  </a:cubicBezTo>
                  <a:cubicBezTo>
                    <a:pt x="130" y="15"/>
                    <a:pt x="129" y="15"/>
                    <a:pt x="128" y="14"/>
                  </a:cubicBezTo>
                  <a:cubicBezTo>
                    <a:pt x="128" y="14"/>
                    <a:pt x="126" y="13"/>
                    <a:pt x="126" y="13"/>
                  </a:cubicBezTo>
                  <a:cubicBezTo>
                    <a:pt x="126" y="14"/>
                    <a:pt x="125" y="13"/>
                    <a:pt x="124" y="13"/>
                  </a:cubicBezTo>
                  <a:cubicBezTo>
                    <a:pt x="122" y="12"/>
                    <a:pt x="123" y="12"/>
                    <a:pt x="123" y="11"/>
                  </a:cubicBezTo>
                  <a:cubicBezTo>
                    <a:pt x="123" y="11"/>
                    <a:pt x="122" y="9"/>
                    <a:pt x="122" y="8"/>
                  </a:cubicBezTo>
                  <a:cubicBezTo>
                    <a:pt x="121" y="8"/>
                    <a:pt x="121" y="7"/>
                    <a:pt x="120" y="6"/>
                  </a:cubicBezTo>
                  <a:cubicBezTo>
                    <a:pt x="120" y="4"/>
                    <a:pt x="119" y="4"/>
                    <a:pt x="119" y="4"/>
                  </a:cubicBezTo>
                  <a:cubicBezTo>
                    <a:pt x="119" y="3"/>
                    <a:pt x="118" y="2"/>
                    <a:pt x="118" y="2"/>
                  </a:cubicBezTo>
                  <a:cubicBezTo>
                    <a:pt x="117" y="1"/>
                    <a:pt x="116" y="2"/>
                    <a:pt x="115" y="1"/>
                  </a:cubicBezTo>
                  <a:cubicBezTo>
                    <a:pt x="114" y="0"/>
                    <a:pt x="113" y="1"/>
                    <a:pt x="112" y="1"/>
                  </a:cubicBezTo>
                  <a:cubicBezTo>
                    <a:pt x="111" y="0"/>
                    <a:pt x="109" y="1"/>
                    <a:pt x="109" y="1"/>
                  </a:cubicBezTo>
                  <a:cubicBezTo>
                    <a:pt x="108" y="1"/>
                    <a:pt x="107" y="1"/>
                    <a:pt x="106" y="2"/>
                  </a:cubicBezTo>
                  <a:cubicBezTo>
                    <a:pt x="105" y="3"/>
                    <a:pt x="106" y="3"/>
                    <a:pt x="106" y="3"/>
                  </a:cubicBezTo>
                  <a:cubicBezTo>
                    <a:pt x="106" y="3"/>
                    <a:pt x="107" y="4"/>
                    <a:pt x="107" y="5"/>
                  </a:cubicBezTo>
                  <a:cubicBezTo>
                    <a:pt x="107" y="5"/>
                    <a:pt x="106" y="6"/>
                    <a:pt x="106" y="6"/>
                  </a:cubicBezTo>
                  <a:cubicBezTo>
                    <a:pt x="105" y="6"/>
                    <a:pt x="104" y="8"/>
                    <a:pt x="104" y="8"/>
                  </a:cubicBezTo>
                  <a:cubicBezTo>
                    <a:pt x="104" y="9"/>
                    <a:pt x="103" y="10"/>
                    <a:pt x="103" y="11"/>
                  </a:cubicBezTo>
                  <a:cubicBezTo>
                    <a:pt x="103" y="11"/>
                    <a:pt x="103" y="11"/>
                    <a:pt x="102" y="12"/>
                  </a:cubicBezTo>
                  <a:cubicBezTo>
                    <a:pt x="102" y="12"/>
                    <a:pt x="100" y="13"/>
                    <a:pt x="100" y="13"/>
                  </a:cubicBezTo>
                  <a:cubicBezTo>
                    <a:pt x="99" y="13"/>
                    <a:pt x="98" y="13"/>
                    <a:pt x="98" y="12"/>
                  </a:cubicBezTo>
                  <a:cubicBezTo>
                    <a:pt x="98" y="12"/>
                    <a:pt x="97" y="12"/>
                    <a:pt x="97" y="12"/>
                  </a:cubicBezTo>
                  <a:cubicBezTo>
                    <a:pt x="95" y="15"/>
                    <a:pt x="95" y="15"/>
                    <a:pt x="95" y="15"/>
                  </a:cubicBezTo>
                  <a:cubicBezTo>
                    <a:pt x="95" y="17"/>
                    <a:pt x="95" y="17"/>
                    <a:pt x="95" y="17"/>
                  </a:cubicBezTo>
                  <a:cubicBezTo>
                    <a:pt x="95" y="17"/>
                    <a:pt x="94" y="17"/>
                    <a:pt x="95" y="18"/>
                  </a:cubicBezTo>
                  <a:cubicBezTo>
                    <a:pt x="96" y="19"/>
                    <a:pt x="96" y="18"/>
                    <a:pt x="97" y="18"/>
                  </a:cubicBezTo>
                  <a:cubicBezTo>
                    <a:pt x="99" y="18"/>
                    <a:pt x="99" y="19"/>
                    <a:pt x="99" y="18"/>
                  </a:cubicBezTo>
                  <a:cubicBezTo>
                    <a:pt x="100" y="18"/>
                    <a:pt x="101" y="17"/>
                    <a:pt x="102" y="18"/>
                  </a:cubicBezTo>
                  <a:cubicBezTo>
                    <a:pt x="102" y="19"/>
                    <a:pt x="105" y="20"/>
                    <a:pt x="105" y="21"/>
                  </a:cubicBezTo>
                  <a:cubicBezTo>
                    <a:pt x="105" y="22"/>
                    <a:pt x="103" y="22"/>
                    <a:pt x="102" y="21"/>
                  </a:cubicBezTo>
                  <a:cubicBezTo>
                    <a:pt x="101" y="21"/>
                    <a:pt x="100" y="22"/>
                    <a:pt x="99" y="22"/>
                  </a:cubicBezTo>
                  <a:cubicBezTo>
                    <a:pt x="98" y="22"/>
                    <a:pt x="97" y="22"/>
                    <a:pt x="96" y="23"/>
                  </a:cubicBezTo>
                  <a:cubicBezTo>
                    <a:pt x="96" y="24"/>
                    <a:pt x="96" y="25"/>
                    <a:pt x="94" y="25"/>
                  </a:cubicBezTo>
                  <a:cubicBezTo>
                    <a:pt x="93" y="25"/>
                    <a:pt x="92" y="25"/>
                    <a:pt x="91" y="26"/>
                  </a:cubicBezTo>
                  <a:cubicBezTo>
                    <a:pt x="89" y="27"/>
                    <a:pt x="88" y="27"/>
                    <a:pt x="87" y="26"/>
                  </a:cubicBezTo>
                  <a:cubicBezTo>
                    <a:pt x="87" y="26"/>
                    <a:pt x="86" y="26"/>
                    <a:pt x="85" y="27"/>
                  </a:cubicBezTo>
                  <a:cubicBezTo>
                    <a:pt x="84" y="28"/>
                    <a:pt x="86" y="29"/>
                    <a:pt x="86" y="30"/>
                  </a:cubicBezTo>
                  <a:cubicBezTo>
                    <a:pt x="85" y="31"/>
                    <a:pt x="84" y="31"/>
                    <a:pt x="83" y="32"/>
                  </a:cubicBezTo>
                  <a:cubicBezTo>
                    <a:pt x="81" y="33"/>
                    <a:pt x="80" y="34"/>
                    <a:pt x="78" y="34"/>
                  </a:cubicBezTo>
                  <a:cubicBezTo>
                    <a:pt x="77" y="34"/>
                    <a:pt x="75" y="33"/>
                    <a:pt x="73" y="34"/>
                  </a:cubicBezTo>
                  <a:cubicBezTo>
                    <a:pt x="71" y="35"/>
                    <a:pt x="70" y="36"/>
                    <a:pt x="69" y="36"/>
                  </a:cubicBezTo>
                  <a:cubicBezTo>
                    <a:pt x="68" y="36"/>
                    <a:pt x="68" y="35"/>
                    <a:pt x="67" y="35"/>
                  </a:cubicBezTo>
                  <a:cubicBezTo>
                    <a:pt x="66" y="35"/>
                    <a:pt x="66" y="35"/>
                    <a:pt x="65" y="35"/>
                  </a:cubicBezTo>
                  <a:cubicBezTo>
                    <a:pt x="64" y="34"/>
                    <a:pt x="64" y="35"/>
                    <a:pt x="62" y="34"/>
                  </a:cubicBezTo>
                  <a:cubicBezTo>
                    <a:pt x="61" y="33"/>
                    <a:pt x="59" y="33"/>
                    <a:pt x="58" y="33"/>
                  </a:cubicBezTo>
                  <a:cubicBezTo>
                    <a:pt x="57" y="33"/>
                    <a:pt x="54" y="33"/>
                    <a:pt x="53" y="33"/>
                  </a:cubicBezTo>
                  <a:cubicBezTo>
                    <a:pt x="52" y="33"/>
                    <a:pt x="50" y="33"/>
                    <a:pt x="50" y="33"/>
                  </a:cubicBezTo>
                  <a:cubicBezTo>
                    <a:pt x="50" y="32"/>
                    <a:pt x="49" y="32"/>
                    <a:pt x="48" y="30"/>
                  </a:cubicBezTo>
                  <a:cubicBezTo>
                    <a:pt x="48" y="29"/>
                    <a:pt x="47" y="28"/>
                    <a:pt x="47" y="28"/>
                  </a:cubicBezTo>
                  <a:cubicBezTo>
                    <a:pt x="46" y="28"/>
                    <a:pt x="46" y="27"/>
                    <a:pt x="45" y="27"/>
                  </a:cubicBezTo>
                  <a:cubicBezTo>
                    <a:pt x="45" y="27"/>
                    <a:pt x="44" y="26"/>
                    <a:pt x="43" y="26"/>
                  </a:cubicBezTo>
                  <a:cubicBezTo>
                    <a:pt x="42" y="26"/>
                    <a:pt x="39" y="26"/>
                    <a:pt x="38" y="25"/>
                  </a:cubicBezTo>
                  <a:cubicBezTo>
                    <a:pt x="38" y="24"/>
                    <a:pt x="39" y="24"/>
                    <a:pt x="39" y="23"/>
                  </a:cubicBezTo>
                  <a:cubicBezTo>
                    <a:pt x="39" y="22"/>
                    <a:pt x="39" y="21"/>
                    <a:pt x="39" y="21"/>
                  </a:cubicBezTo>
                  <a:cubicBezTo>
                    <a:pt x="38" y="20"/>
                    <a:pt x="38" y="20"/>
                    <a:pt x="38" y="19"/>
                  </a:cubicBezTo>
                  <a:cubicBezTo>
                    <a:pt x="37" y="18"/>
                    <a:pt x="36" y="17"/>
                    <a:pt x="36" y="17"/>
                  </a:cubicBezTo>
                  <a:cubicBezTo>
                    <a:pt x="35" y="17"/>
                    <a:pt x="34" y="17"/>
                    <a:pt x="33" y="16"/>
                  </a:cubicBezTo>
                  <a:cubicBezTo>
                    <a:pt x="33" y="16"/>
                    <a:pt x="32" y="16"/>
                    <a:pt x="32" y="14"/>
                  </a:cubicBezTo>
                  <a:cubicBezTo>
                    <a:pt x="32" y="14"/>
                    <a:pt x="32" y="14"/>
                    <a:pt x="32" y="14"/>
                  </a:cubicBezTo>
                  <a:cubicBezTo>
                    <a:pt x="31" y="14"/>
                    <a:pt x="31" y="14"/>
                    <a:pt x="31" y="14"/>
                  </a:cubicBezTo>
                  <a:cubicBezTo>
                    <a:pt x="31" y="14"/>
                    <a:pt x="30" y="13"/>
                    <a:pt x="30" y="13"/>
                  </a:cubicBezTo>
                  <a:cubicBezTo>
                    <a:pt x="30" y="14"/>
                    <a:pt x="29" y="14"/>
                    <a:pt x="29" y="15"/>
                  </a:cubicBezTo>
                  <a:cubicBezTo>
                    <a:pt x="29" y="15"/>
                    <a:pt x="29" y="16"/>
                    <a:pt x="28" y="16"/>
                  </a:cubicBezTo>
                  <a:cubicBezTo>
                    <a:pt x="28" y="16"/>
                    <a:pt x="27" y="17"/>
                    <a:pt x="27" y="18"/>
                  </a:cubicBezTo>
                  <a:cubicBezTo>
                    <a:pt x="27" y="19"/>
                    <a:pt x="28" y="19"/>
                    <a:pt x="27" y="20"/>
                  </a:cubicBezTo>
                  <a:cubicBezTo>
                    <a:pt x="27" y="20"/>
                    <a:pt x="26" y="21"/>
                    <a:pt x="25" y="20"/>
                  </a:cubicBezTo>
                  <a:cubicBezTo>
                    <a:pt x="25" y="20"/>
                    <a:pt x="24" y="20"/>
                    <a:pt x="23" y="20"/>
                  </a:cubicBezTo>
                  <a:cubicBezTo>
                    <a:pt x="22" y="20"/>
                    <a:pt x="22" y="19"/>
                    <a:pt x="21" y="20"/>
                  </a:cubicBezTo>
                  <a:cubicBezTo>
                    <a:pt x="21" y="21"/>
                    <a:pt x="20" y="24"/>
                    <a:pt x="20" y="25"/>
                  </a:cubicBezTo>
                  <a:cubicBezTo>
                    <a:pt x="20" y="25"/>
                    <a:pt x="21" y="26"/>
                    <a:pt x="20" y="26"/>
                  </a:cubicBezTo>
                  <a:cubicBezTo>
                    <a:pt x="19" y="26"/>
                    <a:pt x="19" y="26"/>
                    <a:pt x="18" y="25"/>
                  </a:cubicBezTo>
                  <a:cubicBezTo>
                    <a:pt x="18" y="25"/>
                    <a:pt x="17" y="26"/>
                    <a:pt x="16" y="26"/>
                  </a:cubicBezTo>
                  <a:cubicBezTo>
                    <a:pt x="16" y="26"/>
                    <a:pt x="14" y="26"/>
                    <a:pt x="15" y="27"/>
                  </a:cubicBezTo>
                  <a:cubicBezTo>
                    <a:pt x="15" y="27"/>
                    <a:pt x="15" y="28"/>
                    <a:pt x="15" y="29"/>
                  </a:cubicBezTo>
                  <a:cubicBezTo>
                    <a:pt x="15" y="29"/>
                    <a:pt x="16" y="31"/>
                    <a:pt x="16" y="31"/>
                  </a:cubicBezTo>
                  <a:cubicBezTo>
                    <a:pt x="16" y="32"/>
                    <a:pt x="15" y="32"/>
                    <a:pt x="15" y="33"/>
                  </a:cubicBezTo>
                  <a:cubicBezTo>
                    <a:pt x="15" y="34"/>
                    <a:pt x="15" y="34"/>
                    <a:pt x="15" y="35"/>
                  </a:cubicBezTo>
                  <a:cubicBezTo>
                    <a:pt x="14" y="35"/>
                    <a:pt x="13" y="35"/>
                    <a:pt x="13" y="36"/>
                  </a:cubicBezTo>
                  <a:cubicBezTo>
                    <a:pt x="12" y="36"/>
                    <a:pt x="11" y="36"/>
                    <a:pt x="11" y="37"/>
                  </a:cubicBezTo>
                  <a:cubicBezTo>
                    <a:pt x="11" y="37"/>
                    <a:pt x="10" y="38"/>
                    <a:pt x="9" y="38"/>
                  </a:cubicBezTo>
                  <a:cubicBezTo>
                    <a:pt x="8" y="37"/>
                    <a:pt x="8" y="37"/>
                    <a:pt x="7" y="38"/>
                  </a:cubicBezTo>
                  <a:cubicBezTo>
                    <a:pt x="6" y="39"/>
                    <a:pt x="6" y="39"/>
                    <a:pt x="6" y="39"/>
                  </a:cubicBezTo>
                  <a:cubicBezTo>
                    <a:pt x="5" y="40"/>
                    <a:pt x="5" y="39"/>
                    <a:pt x="4" y="39"/>
                  </a:cubicBezTo>
                  <a:cubicBezTo>
                    <a:pt x="4" y="39"/>
                    <a:pt x="3" y="39"/>
                    <a:pt x="3" y="39"/>
                  </a:cubicBezTo>
                  <a:cubicBezTo>
                    <a:pt x="2" y="39"/>
                    <a:pt x="2" y="40"/>
                    <a:pt x="1" y="40"/>
                  </a:cubicBezTo>
                  <a:cubicBezTo>
                    <a:pt x="1" y="40"/>
                    <a:pt x="0" y="40"/>
                    <a:pt x="0" y="41"/>
                  </a:cubicBezTo>
                  <a:cubicBezTo>
                    <a:pt x="0" y="41"/>
                    <a:pt x="0" y="41"/>
                    <a:pt x="0" y="42"/>
                  </a:cubicBezTo>
                  <a:cubicBezTo>
                    <a:pt x="0" y="42"/>
                    <a:pt x="0" y="42"/>
                    <a:pt x="0" y="42"/>
                  </a:cubicBezTo>
                  <a:cubicBezTo>
                    <a:pt x="0" y="44"/>
                    <a:pt x="0" y="44"/>
                    <a:pt x="0" y="44"/>
                  </a:cubicBezTo>
                  <a:cubicBezTo>
                    <a:pt x="0" y="44"/>
                    <a:pt x="3" y="44"/>
                    <a:pt x="3" y="45"/>
                  </a:cubicBezTo>
                  <a:cubicBezTo>
                    <a:pt x="3" y="46"/>
                    <a:pt x="3" y="48"/>
                    <a:pt x="3" y="48"/>
                  </a:cubicBezTo>
                  <a:cubicBezTo>
                    <a:pt x="3" y="48"/>
                    <a:pt x="3" y="48"/>
                    <a:pt x="3" y="48"/>
                  </a:cubicBezTo>
                  <a:cubicBezTo>
                    <a:pt x="4" y="49"/>
                    <a:pt x="5" y="50"/>
                    <a:pt x="5" y="50"/>
                  </a:cubicBezTo>
                  <a:cubicBezTo>
                    <a:pt x="5" y="50"/>
                    <a:pt x="5" y="51"/>
                    <a:pt x="6" y="52"/>
                  </a:cubicBezTo>
                  <a:cubicBezTo>
                    <a:pt x="7" y="52"/>
                    <a:pt x="8" y="52"/>
                    <a:pt x="8" y="53"/>
                  </a:cubicBezTo>
                  <a:cubicBezTo>
                    <a:pt x="8" y="53"/>
                    <a:pt x="8" y="53"/>
                    <a:pt x="8" y="53"/>
                  </a:cubicBezTo>
                  <a:cubicBezTo>
                    <a:pt x="9" y="52"/>
                    <a:pt x="9" y="52"/>
                    <a:pt x="9" y="52"/>
                  </a:cubicBezTo>
                  <a:cubicBezTo>
                    <a:pt x="9" y="52"/>
                    <a:pt x="9" y="53"/>
                    <a:pt x="10" y="53"/>
                  </a:cubicBezTo>
                  <a:cubicBezTo>
                    <a:pt x="10" y="52"/>
                    <a:pt x="12" y="51"/>
                    <a:pt x="12" y="51"/>
                  </a:cubicBezTo>
                  <a:cubicBezTo>
                    <a:pt x="13" y="51"/>
                    <a:pt x="15" y="53"/>
                    <a:pt x="15" y="54"/>
                  </a:cubicBezTo>
                  <a:cubicBezTo>
                    <a:pt x="15" y="54"/>
                    <a:pt x="13" y="56"/>
                    <a:pt x="13" y="56"/>
                  </a:cubicBezTo>
                  <a:cubicBezTo>
                    <a:pt x="12" y="56"/>
                    <a:pt x="12" y="56"/>
                    <a:pt x="12" y="57"/>
                  </a:cubicBezTo>
                  <a:cubicBezTo>
                    <a:pt x="12" y="57"/>
                    <a:pt x="12" y="57"/>
                    <a:pt x="12" y="57"/>
                  </a:cubicBezTo>
                  <a:cubicBezTo>
                    <a:pt x="12" y="58"/>
                    <a:pt x="12" y="59"/>
                    <a:pt x="13" y="59"/>
                  </a:cubicBezTo>
                  <a:cubicBezTo>
                    <a:pt x="13" y="60"/>
                    <a:pt x="12" y="61"/>
                    <a:pt x="11" y="60"/>
                  </a:cubicBezTo>
                  <a:cubicBezTo>
                    <a:pt x="11" y="60"/>
                    <a:pt x="11" y="61"/>
                    <a:pt x="11" y="61"/>
                  </a:cubicBezTo>
                  <a:cubicBezTo>
                    <a:pt x="11" y="62"/>
                    <a:pt x="11" y="63"/>
                    <a:pt x="12" y="63"/>
                  </a:cubicBezTo>
                  <a:cubicBezTo>
                    <a:pt x="12" y="63"/>
                    <a:pt x="13" y="64"/>
                    <a:pt x="14" y="64"/>
                  </a:cubicBezTo>
                  <a:cubicBezTo>
                    <a:pt x="14" y="64"/>
                    <a:pt x="15" y="66"/>
                    <a:pt x="15" y="66"/>
                  </a:cubicBezTo>
                  <a:cubicBezTo>
                    <a:pt x="15" y="66"/>
                    <a:pt x="16" y="66"/>
                    <a:pt x="16" y="67"/>
                  </a:cubicBezTo>
                  <a:cubicBezTo>
                    <a:pt x="16" y="67"/>
                    <a:pt x="16" y="67"/>
                    <a:pt x="16" y="67"/>
                  </a:cubicBezTo>
                  <a:cubicBezTo>
                    <a:pt x="17" y="67"/>
                    <a:pt x="17" y="67"/>
                    <a:pt x="17" y="66"/>
                  </a:cubicBezTo>
                  <a:cubicBezTo>
                    <a:pt x="18" y="66"/>
                    <a:pt x="19" y="66"/>
                    <a:pt x="19" y="67"/>
                  </a:cubicBezTo>
                  <a:cubicBezTo>
                    <a:pt x="20" y="67"/>
                    <a:pt x="23" y="69"/>
                    <a:pt x="24" y="70"/>
                  </a:cubicBezTo>
                  <a:cubicBezTo>
                    <a:pt x="25" y="71"/>
                    <a:pt x="28" y="72"/>
                    <a:pt x="29" y="72"/>
                  </a:cubicBezTo>
                  <a:cubicBezTo>
                    <a:pt x="29" y="72"/>
                    <a:pt x="30" y="73"/>
                    <a:pt x="32" y="72"/>
                  </a:cubicBezTo>
                  <a:cubicBezTo>
                    <a:pt x="32" y="72"/>
                    <a:pt x="32" y="72"/>
                    <a:pt x="32" y="73"/>
                  </a:cubicBezTo>
                  <a:cubicBezTo>
                    <a:pt x="32" y="72"/>
                    <a:pt x="33" y="72"/>
                    <a:pt x="33" y="72"/>
                  </a:cubicBezTo>
                  <a:cubicBezTo>
                    <a:pt x="33" y="71"/>
                    <a:pt x="34" y="72"/>
                    <a:pt x="34" y="73"/>
                  </a:cubicBezTo>
                  <a:cubicBezTo>
                    <a:pt x="34" y="73"/>
                    <a:pt x="34" y="74"/>
                    <a:pt x="34" y="74"/>
                  </a:cubicBezTo>
                  <a:cubicBezTo>
                    <a:pt x="34" y="74"/>
                    <a:pt x="34" y="74"/>
                    <a:pt x="34" y="73"/>
                  </a:cubicBezTo>
                  <a:cubicBezTo>
                    <a:pt x="35" y="72"/>
                    <a:pt x="35" y="72"/>
                    <a:pt x="36" y="72"/>
                  </a:cubicBezTo>
                  <a:cubicBezTo>
                    <a:pt x="36" y="71"/>
                    <a:pt x="37" y="72"/>
                    <a:pt x="38" y="72"/>
                  </a:cubicBezTo>
                  <a:cubicBezTo>
                    <a:pt x="39" y="73"/>
                    <a:pt x="39" y="71"/>
                    <a:pt x="40" y="73"/>
                  </a:cubicBezTo>
                  <a:cubicBezTo>
                    <a:pt x="41" y="73"/>
                    <a:pt x="41" y="72"/>
                    <a:pt x="41" y="72"/>
                  </a:cubicBezTo>
                  <a:cubicBezTo>
                    <a:pt x="42" y="72"/>
                    <a:pt x="42" y="72"/>
                    <a:pt x="42" y="71"/>
                  </a:cubicBezTo>
                  <a:cubicBezTo>
                    <a:pt x="43" y="71"/>
                    <a:pt x="43" y="70"/>
                    <a:pt x="43" y="71"/>
                  </a:cubicBezTo>
                  <a:cubicBezTo>
                    <a:pt x="44" y="71"/>
                    <a:pt x="44" y="70"/>
                    <a:pt x="45" y="69"/>
                  </a:cubicBezTo>
                  <a:cubicBezTo>
                    <a:pt x="47" y="69"/>
                    <a:pt x="48" y="70"/>
                    <a:pt x="48" y="69"/>
                  </a:cubicBezTo>
                  <a:cubicBezTo>
                    <a:pt x="49" y="69"/>
                    <a:pt x="49" y="69"/>
                    <a:pt x="49" y="69"/>
                  </a:cubicBezTo>
                  <a:cubicBezTo>
                    <a:pt x="49" y="69"/>
                    <a:pt x="50" y="70"/>
                    <a:pt x="50" y="71"/>
                  </a:cubicBezTo>
                  <a:cubicBezTo>
                    <a:pt x="50" y="71"/>
                    <a:pt x="51" y="71"/>
                    <a:pt x="52" y="71"/>
                  </a:cubicBezTo>
                  <a:cubicBezTo>
                    <a:pt x="52" y="71"/>
                    <a:pt x="52" y="71"/>
                    <a:pt x="52" y="71"/>
                  </a:cubicBezTo>
                  <a:cubicBezTo>
                    <a:pt x="52" y="71"/>
                    <a:pt x="53" y="71"/>
                    <a:pt x="53" y="72"/>
                  </a:cubicBezTo>
                  <a:cubicBezTo>
                    <a:pt x="53" y="72"/>
                    <a:pt x="54" y="73"/>
                    <a:pt x="54" y="73"/>
                  </a:cubicBezTo>
                  <a:cubicBezTo>
                    <a:pt x="54" y="73"/>
                    <a:pt x="55" y="73"/>
                    <a:pt x="55" y="74"/>
                  </a:cubicBezTo>
                  <a:cubicBezTo>
                    <a:pt x="55" y="75"/>
                    <a:pt x="55" y="77"/>
                    <a:pt x="54" y="78"/>
                  </a:cubicBezTo>
                  <a:cubicBezTo>
                    <a:pt x="53" y="79"/>
                    <a:pt x="52" y="80"/>
                    <a:pt x="52" y="81"/>
                  </a:cubicBezTo>
                  <a:cubicBezTo>
                    <a:pt x="53" y="81"/>
                    <a:pt x="52" y="82"/>
                    <a:pt x="53" y="82"/>
                  </a:cubicBezTo>
                  <a:cubicBezTo>
                    <a:pt x="54" y="82"/>
                    <a:pt x="55" y="82"/>
                    <a:pt x="55" y="82"/>
                  </a:cubicBezTo>
                  <a:cubicBezTo>
                    <a:pt x="55" y="83"/>
                    <a:pt x="55" y="84"/>
                    <a:pt x="56" y="84"/>
                  </a:cubicBezTo>
                  <a:cubicBezTo>
                    <a:pt x="56" y="84"/>
                    <a:pt x="57" y="85"/>
                    <a:pt x="57" y="85"/>
                  </a:cubicBezTo>
                  <a:cubicBezTo>
                    <a:pt x="56" y="86"/>
                    <a:pt x="56" y="87"/>
                    <a:pt x="57" y="87"/>
                  </a:cubicBezTo>
                  <a:cubicBezTo>
                    <a:pt x="57" y="87"/>
                    <a:pt x="58" y="87"/>
                    <a:pt x="58" y="87"/>
                  </a:cubicBezTo>
                  <a:cubicBezTo>
                    <a:pt x="58" y="88"/>
                    <a:pt x="58" y="89"/>
                    <a:pt x="59" y="88"/>
                  </a:cubicBezTo>
                  <a:cubicBezTo>
                    <a:pt x="60" y="88"/>
                    <a:pt x="60" y="88"/>
                    <a:pt x="60" y="88"/>
                  </a:cubicBezTo>
                  <a:cubicBezTo>
                    <a:pt x="61" y="88"/>
                    <a:pt x="61" y="89"/>
                    <a:pt x="61" y="89"/>
                  </a:cubicBezTo>
                  <a:cubicBezTo>
                    <a:pt x="62" y="89"/>
                    <a:pt x="62" y="88"/>
                    <a:pt x="62" y="87"/>
                  </a:cubicBezTo>
                  <a:cubicBezTo>
                    <a:pt x="61" y="87"/>
                    <a:pt x="62" y="86"/>
                    <a:pt x="62" y="86"/>
                  </a:cubicBezTo>
                  <a:cubicBezTo>
                    <a:pt x="62" y="86"/>
                    <a:pt x="63" y="86"/>
                    <a:pt x="64" y="86"/>
                  </a:cubicBezTo>
                  <a:cubicBezTo>
                    <a:pt x="64" y="85"/>
                    <a:pt x="65" y="86"/>
                    <a:pt x="65" y="85"/>
                  </a:cubicBezTo>
                  <a:cubicBezTo>
                    <a:pt x="66" y="85"/>
                    <a:pt x="66" y="86"/>
                    <a:pt x="67" y="85"/>
                  </a:cubicBezTo>
                  <a:cubicBezTo>
                    <a:pt x="68" y="85"/>
                    <a:pt x="68" y="86"/>
                    <a:pt x="69" y="85"/>
                  </a:cubicBezTo>
                  <a:cubicBezTo>
                    <a:pt x="69" y="84"/>
                    <a:pt x="70" y="84"/>
                    <a:pt x="71" y="84"/>
                  </a:cubicBezTo>
                  <a:cubicBezTo>
                    <a:pt x="71" y="84"/>
                    <a:pt x="71" y="85"/>
                    <a:pt x="73" y="85"/>
                  </a:cubicBezTo>
                  <a:cubicBezTo>
                    <a:pt x="74" y="85"/>
                    <a:pt x="73" y="86"/>
                    <a:pt x="73" y="86"/>
                  </a:cubicBezTo>
                  <a:cubicBezTo>
                    <a:pt x="73" y="87"/>
                    <a:pt x="75" y="88"/>
                    <a:pt x="76" y="88"/>
                  </a:cubicBezTo>
                  <a:cubicBezTo>
                    <a:pt x="76" y="88"/>
                    <a:pt x="76" y="88"/>
                    <a:pt x="76" y="88"/>
                  </a:cubicBezTo>
                  <a:cubicBezTo>
                    <a:pt x="76" y="88"/>
                    <a:pt x="77" y="89"/>
                    <a:pt x="77" y="88"/>
                  </a:cubicBezTo>
                  <a:cubicBezTo>
                    <a:pt x="78" y="87"/>
                    <a:pt x="78" y="88"/>
                    <a:pt x="79" y="88"/>
                  </a:cubicBezTo>
                  <a:cubicBezTo>
                    <a:pt x="79" y="89"/>
                    <a:pt x="79" y="89"/>
                    <a:pt x="80" y="88"/>
                  </a:cubicBezTo>
                  <a:cubicBezTo>
                    <a:pt x="81" y="87"/>
                    <a:pt x="81" y="89"/>
                    <a:pt x="81" y="89"/>
                  </a:cubicBezTo>
                  <a:cubicBezTo>
                    <a:pt x="80" y="89"/>
                    <a:pt x="81" y="90"/>
                    <a:pt x="81" y="91"/>
                  </a:cubicBezTo>
                  <a:cubicBezTo>
                    <a:pt x="82" y="92"/>
                    <a:pt x="82" y="91"/>
                    <a:pt x="82" y="90"/>
                  </a:cubicBezTo>
                  <a:cubicBezTo>
                    <a:pt x="82" y="89"/>
                    <a:pt x="83" y="89"/>
                    <a:pt x="85" y="88"/>
                  </a:cubicBezTo>
                  <a:cubicBezTo>
                    <a:pt x="87" y="87"/>
                    <a:pt x="90" y="86"/>
                    <a:pt x="90" y="85"/>
                  </a:cubicBezTo>
                  <a:cubicBezTo>
                    <a:pt x="90" y="85"/>
                    <a:pt x="91" y="86"/>
                    <a:pt x="92" y="86"/>
                  </a:cubicBezTo>
                  <a:cubicBezTo>
                    <a:pt x="93" y="85"/>
                    <a:pt x="95" y="85"/>
                    <a:pt x="96" y="85"/>
                  </a:cubicBezTo>
                  <a:cubicBezTo>
                    <a:pt x="97" y="85"/>
                    <a:pt x="97" y="84"/>
                    <a:pt x="97" y="84"/>
                  </a:cubicBezTo>
                  <a:cubicBezTo>
                    <a:pt x="98" y="83"/>
                    <a:pt x="98" y="83"/>
                    <a:pt x="99" y="83"/>
                  </a:cubicBezTo>
                  <a:cubicBezTo>
                    <a:pt x="99" y="82"/>
                    <a:pt x="100" y="82"/>
                    <a:pt x="100" y="81"/>
                  </a:cubicBezTo>
                  <a:cubicBezTo>
                    <a:pt x="100" y="81"/>
                    <a:pt x="102" y="81"/>
                    <a:pt x="102" y="80"/>
                  </a:cubicBezTo>
                  <a:cubicBezTo>
                    <a:pt x="102" y="80"/>
                    <a:pt x="103" y="80"/>
                    <a:pt x="103" y="79"/>
                  </a:cubicBezTo>
                  <a:cubicBezTo>
                    <a:pt x="103" y="78"/>
                    <a:pt x="103" y="79"/>
                    <a:pt x="104" y="78"/>
                  </a:cubicBezTo>
                  <a:cubicBezTo>
                    <a:pt x="104" y="78"/>
                    <a:pt x="103" y="77"/>
                    <a:pt x="104" y="76"/>
                  </a:cubicBezTo>
                  <a:cubicBezTo>
                    <a:pt x="105" y="76"/>
                    <a:pt x="104" y="76"/>
                    <a:pt x="104" y="75"/>
                  </a:cubicBezTo>
                  <a:cubicBezTo>
                    <a:pt x="104" y="75"/>
                    <a:pt x="105" y="75"/>
                    <a:pt x="105" y="74"/>
                  </a:cubicBezTo>
                  <a:cubicBezTo>
                    <a:pt x="106" y="74"/>
                    <a:pt x="106" y="74"/>
                    <a:pt x="106" y="73"/>
                  </a:cubicBezTo>
                  <a:cubicBezTo>
                    <a:pt x="106" y="72"/>
                    <a:pt x="107" y="72"/>
                    <a:pt x="108" y="71"/>
                  </a:cubicBezTo>
                  <a:cubicBezTo>
                    <a:pt x="108" y="71"/>
                    <a:pt x="109" y="70"/>
                    <a:pt x="108" y="70"/>
                  </a:cubicBezTo>
                  <a:cubicBezTo>
                    <a:pt x="108" y="69"/>
                    <a:pt x="109" y="69"/>
                    <a:pt x="109" y="69"/>
                  </a:cubicBezTo>
                  <a:cubicBezTo>
                    <a:pt x="108" y="68"/>
                    <a:pt x="109" y="68"/>
                    <a:pt x="110" y="67"/>
                  </a:cubicBezTo>
                  <a:cubicBezTo>
                    <a:pt x="111" y="67"/>
                    <a:pt x="109" y="67"/>
                    <a:pt x="109" y="67"/>
                  </a:cubicBezTo>
                  <a:cubicBezTo>
                    <a:pt x="108" y="67"/>
                    <a:pt x="108" y="66"/>
                    <a:pt x="107" y="67"/>
                  </a:cubicBezTo>
                  <a:cubicBezTo>
                    <a:pt x="107" y="67"/>
                    <a:pt x="106" y="66"/>
                    <a:pt x="107" y="66"/>
                  </a:cubicBezTo>
                  <a:cubicBezTo>
                    <a:pt x="107" y="66"/>
                    <a:pt x="109" y="65"/>
                    <a:pt x="109" y="65"/>
                  </a:cubicBezTo>
                  <a:cubicBezTo>
                    <a:pt x="110" y="65"/>
                    <a:pt x="108" y="64"/>
                    <a:pt x="108" y="64"/>
                  </a:cubicBezTo>
                  <a:cubicBezTo>
                    <a:pt x="107" y="64"/>
                    <a:pt x="106" y="62"/>
                    <a:pt x="106" y="62"/>
                  </a:cubicBezTo>
                  <a:cubicBezTo>
                    <a:pt x="105" y="62"/>
                    <a:pt x="106" y="62"/>
                    <a:pt x="107" y="62"/>
                  </a:cubicBezTo>
                  <a:cubicBezTo>
                    <a:pt x="108" y="62"/>
                    <a:pt x="109" y="63"/>
                    <a:pt x="109" y="62"/>
                  </a:cubicBezTo>
                  <a:cubicBezTo>
                    <a:pt x="109" y="62"/>
                    <a:pt x="108" y="61"/>
                    <a:pt x="107" y="60"/>
                  </a:cubicBezTo>
                  <a:cubicBezTo>
                    <a:pt x="106" y="60"/>
                    <a:pt x="107" y="59"/>
                    <a:pt x="107" y="59"/>
                  </a:cubicBezTo>
                  <a:cubicBezTo>
                    <a:pt x="106" y="59"/>
                    <a:pt x="105" y="57"/>
                    <a:pt x="105" y="56"/>
                  </a:cubicBezTo>
                  <a:cubicBezTo>
                    <a:pt x="105" y="55"/>
                    <a:pt x="103" y="55"/>
                    <a:pt x="103" y="55"/>
                  </a:cubicBezTo>
                  <a:cubicBezTo>
                    <a:pt x="103" y="54"/>
                    <a:pt x="103" y="53"/>
                    <a:pt x="104" y="52"/>
                  </a:cubicBezTo>
                  <a:cubicBezTo>
                    <a:pt x="105" y="52"/>
                    <a:pt x="105" y="51"/>
                    <a:pt x="105" y="51"/>
                  </a:cubicBezTo>
                  <a:cubicBezTo>
                    <a:pt x="106" y="51"/>
                    <a:pt x="106" y="51"/>
                    <a:pt x="107" y="50"/>
                  </a:cubicBezTo>
                  <a:cubicBezTo>
                    <a:pt x="107" y="49"/>
                    <a:pt x="108" y="50"/>
                    <a:pt x="108" y="50"/>
                  </a:cubicBezTo>
                  <a:cubicBezTo>
                    <a:pt x="108" y="49"/>
                    <a:pt x="110" y="49"/>
                    <a:pt x="111" y="49"/>
                  </a:cubicBezTo>
                  <a:cubicBezTo>
                    <a:pt x="111" y="48"/>
                    <a:pt x="110" y="47"/>
                    <a:pt x="109" y="47"/>
                  </a:cubicBezTo>
                  <a:cubicBezTo>
                    <a:pt x="108" y="47"/>
                    <a:pt x="108" y="47"/>
                    <a:pt x="107" y="46"/>
                  </a:cubicBezTo>
                  <a:cubicBezTo>
                    <a:pt x="106" y="45"/>
                    <a:pt x="105" y="48"/>
                    <a:pt x="104" y="48"/>
                  </a:cubicBezTo>
                  <a:cubicBezTo>
                    <a:pt x="103" y="49"/>
                    <a:pt x="102" y="47"/>
                    <a:pt x="102" y="46"/>
                  </a:cubicBezTo>
                  <a:cubicBezTo>
                    <a:pt x="103" y="46"/>
                    <a:pt x="102" y="46"/>
                    <a:pt x="100" y="46"/>
                  </a:cubicBezTo>
                  <a:cubicBezTo>
                    <a:pt x="98" y="46"/>
                    <a:pt x="99" y="43"/>
                    <a:pt x="100" y="43"/>
                  </a:cubicBezTo>
                  <a:cubicBezTo>
                    <a:pt x="101" y="43"/>
                    <a:pt x="102" y="44"/>
                    <a:pt x="103" y="42"/>
                  </a:cubicBezTo>
                  <a:cubicBezTo>
                    <a:pt x="103" y="40"/>
                    <a:pt x="104" y="42"/>
                    <a:pt x="106" y="40"/>
                  </a:cubicBezTo>
                  <a:cubicBezTo>
                    <a:pt x="107" y="39"/>
                    <a:pt x="108" y="38"/>
                    <a:pt x="110" y="38"/>
                  </a:cubicBezTo>
                  <a:cubicBezTo>
                    <a:pt x="111" y="39"/>
                    <a:pt x="108" y="41"/>
                    <a:pt x="108" y="42"/>
                  </a:cubicBezTo>
                  <a:cubicBezTo>
                    <a:pt x="108" y="42"/>
                    <a:pt x="108" y="43"/>
                    <a:pt x="108" y="43"/>
                  </a:cubicBezTo>
                  <a:cubicBezTo>
                    <a:pt x="107" y="44"/>
                    <a:pt x="108" y="44"/>
                    <a:pt x="109" y="43"/>
                  </a:cubicBezTo>
                  <a:cubicBezTo>
                    <a:pt x="111" y="43"/>
                    <a:pt x="112" y="41"/>
                    <a:pt x="114" y="41"/>
                  </a:cubicBezTo>
                  <a:cubicBezTo>
                    <a:pt x="114" y="41"/>
                    <a:pt x="114" y="41"/>
                    <a:pt x="115" y="41"/>
                  </a:cubicBezTo>
                  <a:cubicBezTo>
                    <a:pt x="115" y="40"/>
                    <a:pt x="115" y="40"/>
                    <a:pt x="115" y="40"/>
                  </a:cubicBezTo>
                  <a:cubicBezTo>
                    <a:pt x="116" y="39"/>
                    <a:pt x="119" y="38"/>
                    <a:pt x="120" y="37"/>
                  </a:cubicBezTo>
                  <a:cubicBezTo>
                    <a:pt x="120" y="37"/>
                    <a:pt x="121" y="36"/>
                    <a:pt x="121" y="36"/>
                  </a:cubicBezTo>
                  <a:cubicBezTo>
                    <a:pt x="122" y="36"/>
                    <a:pt x="122" y="36"/>
                    <a:pt x="123" y="36"/>
                  </a:cubicBezTo>
                  <a:cubicBezTo>
                    <a:pt x="124" y="36"/>
                    <a:pt x="125" y="37"/>
                    <a:pt x="124" y="36"/>
                  </a:cubicBezTo>
                  <a:cubicBezTo>
                    <a:pt x="124" y="35"/>
                    <a:pt x="124" y="35"/>
                    <a:pt x="125" y="35"/>
                  </a:cubicBezTo>
                  <a:cubicBezTo>
                    <a:pt x="126" y="35"/>
                    <a:pt x="126" y="34"/>
                    <a:pt x="127" y="34"/>
                  </a:cubicBezTo>
                  <a:cubicBezTo>
                    <a:pt x="127" y="34"/>
                    <a:pt x="127" y="32"/>
                    <a:pt x="128" y="32"/>
                  </a:cubicBezTo>
                  <a:cubicBezTo>
                    <a:pt x="129" y="32"/>
                    <a:pt x="129" y="33"/>
                    <a:pt x="130" y="33"/>
                  </a:cubicBezTo>
                  <a:cubicBezTo>
                    <a:pt x="130" y="33"/>
                    <a:pt x="130" y="33"/>
                    <a:pt x="131" y="33"/>
                  </a:cubicBezTo>
                  <a:cubicBezTo>
                    <a:pt x="131" y="33"/>
                    <a:pt x="131" y="33"/>
                    <a:pt x="131" y="32"/>
                  </a:cubicBezTo>
                  <a:cubicBezTo>
                    <a:pt x="131" y="32"/>
                    <a:pt x="131" y="31"/>
                    <a:pt x="131" y="30"/>
                  </a:cubicBezTo>
                  <a:cubicBezTo>
                    <a:pt x="131" y="29"/>
                    <a:pt x="131" y="29"/>
                    <a:pt x="131" y="28"/>
                  </a:cubicBezTo>
                  <a:cubicBezTo>
                    <a:pt x="131" y="28"/>
                    <a:pt x="131" y="27"/>
                    <a:pt x="131" y="27"/>
                  </a:cubicBezTo>
                  <a:cubicBezTo>
                    <a:pt x="132" y="27"/>
                    <a:pt x="132" y="25"/>
                    <a:pt x="133" y="26"/>
                  </a:cubicBezTo>
                  <a:cubicBezTo>
                    <a:pt x="134" y="26"/>
                    <a:pt x="135" y="26"/>
                    <a:pt x="135" y="26"/>
                  </a:cubicBezTo>
                  <a:cubicBezTo>
                    <a:pt x="135" y="25"/>
                    <a:pt x="136" y="25"/>
                    <a:pt x="136" y="24"/>
                  </a:cubicBezTo>
                  <a:cubicBezTo>
                    <a:pt x="136" y="23"/>
                    <a:pt x="137" y="23"/>
                    <a:pt x="138" y="22"/>
                  </a:cubicBezTo>
                  <a:cubicBezTo>
                    <a:pt x="138" y="22"/>
                    <a:pt x="138" y="20"/>
                    <a:pt x="139" y="20"/>
                  </a:cubicBezTo>
                  <a:cubicBezTo>
                    <a:pt x="140" y="19"/>
                    <a:pt x="139" y="19"/>
                    <a:pt x="139" y="18"/>
                  </a:cubicBezTo>
                  <a:close/>
                  <a:moveTo>
                    <a:pt x="105" y="83"/>
                  </a:moveTo>
                  <a:cubicBezTo>
                    <a:pt x="104" y="85"/>
                    <a:pt x="106" y="87"/>
                    <a:pt x="106" y="87"/>
                  </a:cubicBezTo>
                  <a:cubicBezTo>
                    <a:pt x="107" y="86"/>
                    <a:pt x="110" y="80"/>
                    <a:pt x="109" y="79"/>
                  </a:cubicBezTo>
                  <a:cubicBezTo>
                    <a:pt x="109" y="79"/>
                    <a:pt x="106" y="80"/>
                    <a:pt x="105" y="83"/>
                  </a:cubicBezTo>
                  <a:close/>
                  <a:moveTo>
                    <a:pt x="81" y="92"/>
                  </a:moveTo>
                  <a:cubicBezTo>
                    <a:pt x="80" y="92"/>
                    <a:pt x="77" y="93"/>
                    <a:pt x="78" y="95"/>
                  </a:cubicBezTo>
                  <a:cubicBezTo>
                    <a:pt x="79" y="97"/>
                    <a:pt x="82" y="96"/>
                    <a:pt x="82" y="95"/>
                  </a:cubicBezTo>
                  <a:cubicBezTo>
                    <a:pt x="82" y="94"/>
                    <a:pt x="84" y="93"/>
                    <a:pt x="84" y="92"/>
                  </a:cubicBezTo>
                  <a:cubicBezTo>
                    <a:pt x="83" y="92"/>
                    <a:pt x="82" y="92"/>
                    <a:pt x="81" y="9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9" name="Freeform 326">
              <a:extLst>
                <a:ext uri="{FF2B5EF4-FFF2-40B4-BE49-F238E27FC236}">
                  <a16:creationId xmlns:a16="http://schemas.microsoft.com/office/drawing/2014/main" id="{75EC0510-235D-40B6-9185-90966A736F44}"/>
                </a:ext>
              </a:extLst>
            </p:cNvPr>
            <p:cNvSpPr>
              <a:spLocks noEditPoints="1"/>
            </p:cNvSpPr>
            <p:nvPr/>
          </p:nvSpPr>
          <p:spPr bwMode="auto">
            <a:xfrm>
              <a:off x="-2549525" y="2073275"/>
              <a:ext cx="84137" cy="114300"/>
            </a:xfrm>
            <a:custGeom>
              <a:avLst/>
              <a:gdLst>
                <a:gd name="T0" fmla="*/ 12 w 23"/>
                <a:gd name="T1" fmla="*/ 12 h 32"/>
                <a:gd name="T2" fmla="*/ 15 w 23"/>
                <a:gd name="T3" fmla="*/ 14 h 32"/>
                <a:gd name="T4" fmla="*/ 15 w 23"/>
                <a:gd name="T5" fmla="*/ 17 h 32"/>
                <a:gd name="T6" fmla="*/ 16 w 23"/>
                <a:gd name="T7" fmla="*/ 18 h 32"/>
                <a:gd name="T8" fmla="*/ 18 w 23"/>
                <a:gd name="T9" fmla="*/ 20 h 32"/>
                <a:gd name="T10" fmla="*/ 18 w 23"/>
                <a:gd name="T11" fmla="*/ 20 h 32"/>
                <a:gd name="T12" fmla="*/ 19 w 23"/>
                <a:gd name="T13" fmla="*/ 18 h 32"/>
                <a:gd name="T14" fmla="*/ 19 w 23"/>
                <a:gd name="T15" fmla="*/ 16 h 32"/>
                <a:gd name="T16" fmla="*/ 16 w 23"/>
                <a:gd name="T17" fmla="*/ 14 h 32"/>
                <a:gd name="T18" fmla="*/ 15 w 23"/>
                <a:gd name="T19" fmla="*/ 12 h 32"/>
                <a:gd name="T20" fmla="*/ 11 w 23"/>
                <a:gd name="T21" fmla="*/ 11 h 32"/>
                <a:gd name="T22" fmla="*/ 10 w 23"/>
                <a:gd name="T23" fmla="*/ 9 h 32"/>
                <a:gd name="T24" fmla="*/ 12 w 23"/>
                <a:gd name="T25" fmla="*/ 6 h 32"/>
                <a:gd name="T26" fmla="*/ 12 w 23"/>
                <a:gd name="T27" fmla="*/ 2 h 32"/>
                <a:gd name="T28" fmla="*/ 11 w 23"/>
                <a:gd name="T29" fmla="*/ 1 h 32"/>
                <a:gd name="T30" fmla="*/ 8 w 23"/>
                <a:gd name="T31" fmla="*/ 1 h 32"/>
                <a:gd name="T32" fmla="*/ 7 w 23"/>
                <a:gd name="T33" fmla="*/ 6 h 32"/>
                <a:gd name="T34" fmla="*/ 6 w 23"/>
                <a:gd name="T35" fmla="*/ 6 h 32"/>
                <a:gd name="T36" fmla="*/ 7 w 23"/>
                <a:gd name="T37" fmla="*/ 9 h 32"/>
                <a:gd name="T38" fmla="*/ 8 w 23"/>
                <a:gd name="T39" fmla="*/ 11 h 32"/>
                <a:gd name="T40" fmla="*/ 10 w 23"/>
                <a:gd name="T41" fmla="*/ 12 h 32"/>
                <a:gd name="T42" fmla="*/ 12 w 23"/>
                <a:gd name="T43" fmla="*/ 12 h 32"/>
                <a:gd name="T44" fmla="*/ 8 w 23"/>
                <a:gd name="T45" fmla="*/ 13 h 32"/>
                <a:gd name="T46" fmla="*/ 10 w 23"/>
                <a:gd name="T47" fmla="*/ 15 h 32"/>
                <a:gd name="T48" fmla="*/ 8 w 23"/>
                <a:gd name="T49" fmla="*/ 13 h 32"/>
                <a:gd name="T50" fmla="*/ 11 w 23"/>
                <a:gd name="T51" fmla="*/ 20 h 32"/>
                <a:gd name="T52" fmla="*/ 13 w 23"/>
                <a:gd name="T53" fmla="*/ 19 h 32"/>
                <a:gd name="T54" fmla="*/ 13 w 23"/>
                <a:gd name="T55" fmla="*/ 21 h 32"/>
                <a:gd name="T56" fmla="*/ 13 w 23"/>
                <a:gd name="T57" fmla="*/ 23 h 32"/>
                <a:gd name="T58" fmla="*/ 16 w 23"/>
                <a:gd name="T59" fmla="*/ 20 h 32"/>
                <a:gd name="T60" fmla="*/ 15 w 23"/>
                <a:gd name="T61" fmla="*/ 19 h 32"/>
                <a:gd name="T62" fmla="*/ 11 w 23"/>
                <a:gd name="T63" fmla="*/ 17 h 32"/>
                <a:gd name="T64" fmla="*/ 11 w 23"/>
                <a:gd name="T65" fmla="*/ 20 h 32"/>
                <a:gd name="T66" fmla="*/ 3 w 23"/>
                <a:gd name="T67" fmla="*/ 21 h 32"/>
                <a:gd name="T68" fmla="*/ 0 w 23"/>
                <a:gd name="T69" fmla="*/ 25 h 32"/>
                <a:gd name="T70" fmla="*/ 5 w 23"/>
                <a:gd name="T71" fmla="*/ 21 h 32"/>
                <a:gd name="T72" fmla="*/ 5 w 23"/>
                <a:gd name="T73" fmla="*/ 18 h 32"/>
                <a:gd name="T74" fmla="*/ 3 w 23"/>
                <a:gd name="T75" fmla="*/ 21 h 32"/>
                <a:gd name="T76" fmla="*/ 16 w 23"/>
                <a:gd name="T77" fmla="*/ 22 h 32"/>
                <a:gd name="T78" fmla="*/ 17 w 23"/>
                <a:gd name="T79" fmla="*/ 21 h 32"/>
                <a:gd name="T80" fmla="*/ 16 w 23"/>
                <a:gd name="T81" fmla="*/ 22 h 32"/>
                <a:gd name="T82" fmla="*/ 22 w 23"/>
                <a:gd name="T83" fmla="*/ 28 h 32"/>
                <a:gd name="T84" fmla="*/ 21 w 23"/>
                <a:gd name="T85" fmla="*/ 23 h 32"/>
                <a:gd name="T86" fmla="*/ 20 w 23"/>
                <a:gd name="T87" fmla="*/ 22 h 32"/>
                <a:gd name="T88" fmla="*/ 18 w 23"/>
                <a:gd name="T89" fmla="*/ 24 h 32"/>
                <a:gd name="T90" fmla="*/ 17 w 23"/>
                <a:gd name="T91" fmla="*/ 25 h 32"/>
                <a:gd name="T92" fmla="*/ 15 w 23"/>
                <a:gd name="T93" fmla="*/ 24 h 32"/>
                <a:gd name="T94" fmla="*/ 12 w 23"/>
                <a:gd name="T95" fmla="*/ 26 h 32"/>
                <a:gd name="T96" fmla="*/ 11 w 23"/>
                <a:gd name="T97" fmla="*/ 28 h 32"/>
                <a:gd name="T98" fmla="*/ 13 w 23"/>
                <a:gd name="T99" fmla="*/ 27 h 32"/>
                <a:gd name="T100" fmla="*/ 15 w 23"/>
                <a:gd name="T101" fmla="*/ 26 h 32"/>
                <a:gd name="T102" fmla="*/ 17 w 23"/>
                <a:gd name="T103" fmla="*/ 30 h 32"/>
                <a:gd name="T104" fmla="*/ 19 w 23"/>
                <a:gd name="T105" fmla="*/ 32 h 32"/>
                <a:gd name="T106" fmla="*/ 19 w 23"/>
                <a:gd name="T107" fmla="*/ 29 h 32"/>
                <a:gd name="T108" fmla="*/ 22 w 23"/>
                <a:gd name="T10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3" h="32">
                  <a:moveTo>
                    <a:pt x="12" y="12"/>
                  </a:moveTo>
                  <a:cubicBezTo>
                    <a:pt x="13" y="12"/>
                    <a:pt x="15" y="14"/>
                    <a:pt x="15" y="14"/>
                  </a:cubicBezTo>
                  <a:cubicBezTo>
                    <a:pt x="15" y="15"/>
                    <a:pt x="15" y="17"/>
                    <a:pt x="15" y="17"/>
                  </a:cubicBezTo>
                  <a:cubicBezTo>
                    <a:pt x="16" y="16"/>
                    <a:pt x="17" y="17"/>
                    <a:pt x="16" y="18"/>
                  </a:cubicBezTo>
                  <a:cubicBezTo>
                    <a:pt x="16" y="18"/>
                    <a:pt x="17" y="19"/>
                    <a:pt x="18" y="20"/>
                  </a:cubicBezTo>
                  <a:cubicBezTo>
                    <a:pt x="18" y="22"/>
                    <a:pt x="19" y="21"/>
                    <a:pt x="18" y="20"/>
                  </a:cubicBezTo>
                  <a:cubicBezTo>
                    <a:pt x="18" y="19"/>
                    <a:pt x="19" y="19"/>
                    <a:pt x="19" y="18"/>
                  </a:cubicBezTo>
                  <a:cubicBezTo>
                    <a:pt x="20" y="18"/>
                    <a:pt x="19" y="17"/>
                    <a:pt x="19" y="16"/>
                  </a:cubicBezTo>
                  <a:cubicBezTo>
                    <a:pt x="18" y="14"/>
                    <a:pt x="16" y="15"/>
                    <a:pt x="16" y="14"/>
                  </a:cubicBezTo>
                  <a:cubicBezTo>
                    <a:pt x="16" y="13"/>
                    <a:pt x="15" y="12"/>
                    <a:pt x="15" y="12"/>
                  </a:cubicBezTo>
                  <a:cubicBezTo>
                    <a:pt x="15" y="11"/>
                    <a:pt x="13" y="10"/>
                    <a:pt x="11" y="11"/>
                  </a:cubicBezTo>
                  <a:cubicBezTo>
                    <a:pt x="10" y="12"/>
                    <a:pt x="11" y="10"/>
                    <a:pt x="10" y="9"/>
                  </a:cubicBezTo>
                  <a:cubicBezTo>
                    <a:pt x="9" y="8"/>
                    <a:pt x="11" y="7"/>
                    <a:pt x="12" y="6"/>
                  </a:cubicBezTo>
                  <a:cubicBezTo>
                    <a:pt x="13" y="5"/>
                    <a:pt x="12" y="3"/>
                    <a:pt x="12" y="2"/>
                  </a:cubicBezTo>
                  <a:cubicBezTo>
                    <a:pt x="12" y="1"/>
                    <a:pt x="12" y="1"/>
                    <a:pt x="11" y="1"/>
                  </a:cubicBezTo>
                  <a:cubicBezTo>
                    <a:pt x="11" y="1"/>
                    <a:pt x="9" y="0"/>
                    <a:pt x="8" y="1"/>
                  </a:cubicBezTo>
                  <a:cubicBezTo>
                    <a:pt x="7" y="1"/>
                    <a:pt x="8" y="6"/>
                    <a:pt x="7" y="6"/>
                  </a:cubicBezTo>
                  <a:cubicBezTo>
                    <a:pt x="7" y="7"/>
                    <a:pt x="6" y="6"/>
                    <a:pt x="6" y="6"/>
                  </a:cubicBezTo>
                  <a:cubicBezTo>
                    <a:pt x="6" y="7"/>
                    <a:pt x="6" y="9"/>
                    <a:pt x="7" y="9"/>
                  </a:cubicBezTo>
                  <a:cubicBezTo>
                    <a:pt x="7" y="9"/>
                    <a:pt x="8" y="10"/>
                    <a:pt x="8" y="11"/>
                  </a:cubicBezTo>
                  <a:cubicBezTo>
                    <a:pt x="7" y="12"/>
                    <a:pt x="9" y="12"/>
                    <a:pt x="10" y="12"/>
                  </a:cubicBezTo>
                  <a:cubicBezTo>
                    <a:pt x="11" y="11"/>
                    <a:pt x="11" y="13"/>
                    <a:pt x="12" y="12"/>
                  </a:cubicBezTo>
                  <a:close/>
                  <a:moveTo>
                    <a:pt x="8" y="13"/>
                  </a:moveTo>
                  <a:cubicBezTo>
                    <a:pt x="8" y="14"/>
                    <a:pt x="8" y="16"/>
                    <a:pt x="10" y="15"/>
                  </a:cubicBezTo>
                  <a:cubicBezTo>
                    <a:pt x="11" y="15"/>
                    <a:pt x="7" y="12"/>
                    <a:pt x="8" y="13"/>
                  </a:cubicBezTo>
                  <a:close/>
                  <a:moveTo>
                    <a:pt x="11" y="20"/>
                  </a:moveTo>
                  <a:cubicBezTo>
                    <a:pt x="12" y="20"/>
                    <a:pt x="13" y="20"/>
                    <a:pt x="13" y="19"/>
                  </a:cubicBezTo>
                  <a:cubicBezTo>
                    <a:pt x="13" y="18"/>
                    <a:pt x="13" y="20"/>
                    <a:pt x="13" y="21"/>
                  </a:cubicBezTo>
                  <a:cubicBezTo>
                    <a:pt x="12" y="21"/>
                    <a:pt x="12" y="23"/>
                    <a:pt x="13" y="23"/>
                  </a:cubicBezTo>
                  <a:cubicBezTo>
                    <a:pt x="14" y="24"/>
                    <a:pt x="16" y="20"/>
                    <a:pt x="16" y="20"/>
                  </a:cubicBezTo>
                  <a:cubicBezTo>
                    <a:pt x="15" y="19"/>
                    <a:pt x="15" y="20"/>
                    <a:pt x="15" y="19"/>
                  </a:cubicBezTo>
                  <a:cubicBezTo>
                    <a:pt x="15" y="18"/>
                    <a:pt x="12" y="16"/>
                    <a:pt x="11" y="17"/>
                  </a:cubicBezTo>
                  <a:cubicBezTo>
                    <a:pt x="10" y="17"/>
                    <a:pt x="11" y="20"/>
                    <a:pt x="11" y="20"/>
                  </a:cubicBezTo>
                  <a:close/>
                  <a:moveTo>
                    <a:pt x="3" y="21"/>
                  </a:moveTo>
                  <a:cubicBezTo>
                    <a:pt x="2" y="22"/>
                    <a:pt x="0" y="24"/>
                    <a:pt x="0" y="25"/>
                  </a:cubicBezTo>
                  <a:cubicBezTo>
                    <a:pt x="1" y="26"/>
                    <a:pt x="3" y="22"/>
                    <a:pt x="5" y="21"/>
                  </a:cubicBezTo>
                  <a:cubicBezTo>
                    <a:pt x="6" y="20"/>
                    <a:pt x="6" y="19"/>
                    <a:pt x="5" y="18"/>
                  </a:cubicBezTo>
                  <a:cubicBezTo>
                    <a:pt x="5" y="18"/>
                    <a:pt x="4" y="20"/>
                    <a:pt x="3" y="21"/>
                  </a:cubicBezTo>
                  <a:close/>
                  <a:moveTo>
                    <a:pt x="16" y="22"/>
                  </a:moveTo>
                  <a:cubicBezTo>
                    <a:pt x="16" y="23"/>
                    <a:pt x="18" y="22"/>
                    <a:pt x="17" y="21"/>
                  </a:cubicBezTo>
                  <a:cubicBezTo>
                    <a:pt x="17" y="21"/>
                    <a:pt x="15" y="22"/>
                    <a:pt x="16" y="22"/>
                  </a:cubicBezTo>
                  <a:close/>
                  <a:moveTo>
                    <a:pt x="22" y="28"/>
                  </a:moveTo>
                  <a:cubicBezTo>
                    <a:pt x="23" y="27"/>
                    <a:pt x="21" y="24"/>
                    <a:pt x="21" y="23"/>
                  </a:cubicBezTo>
                  <a:cubicBezTo>
                    <a:pt x="21" y="21"/>
                    <a:pt x="19" y="21"/>
                    <a:pt x="20" y="22"/>
                  </a:cubicBezTo>
                  <a:cubicBezTo>
                    <a:pt x="20" y="23"/>
                    <a:pt x="18" y="23"/>
                    <a:pt x="18" y="24"/>
                  </a:cubicBezTo>
                  <a:cubicBezTo>
                    <a:pt x="18" y="25"/>
                    <a:pt x="17" y="24"/>
                    <a:pt x="17" y="25"/>
                  </a:cubicBezTo>
                  <a:cubicBezTo>
                    <a:pt x="17" y="26"/>
                    <a:pt x="15" y="25"/>
                    <a:pt x="15" y="24"/>
                  </a:cubicBezTo>
                  <a:cubicBezTo>
                    <a:pt x="14" y="24"/>
                    <a:pt x="13" y="26"/>
                    <a:pt x="12" y="26"/>
                  </a:cubicBezTo>
                  <a:cubicBezTo>
                    <a:pt x="11" y="26"/>
                    <a:pt x="11" y="28"/>
                    <a:pt x="11" y="28"/>
                  </a:cubicBezTo>
                  <a:cubicBezTo>
                    <a:pt x="12" y="28"/>
                    <a:pt x="12" y="27"/>
                    <a:pt x="13" y="27"/>
                  </a:cubicBezTo>
                  <a:cubicBezTo>
                    <a:pt x="14" y="27"/>
                    <a:pt x="14" y="26"/>
                    <a:pt x="15" y="26"/>
                  </a:cubicBezTo>
                  <a:cubicBezTo>
                    <a:pt x="16" y="27"/>
                    <a:pt x="15" y="30"/>
                    <a:pt x="17" y="30"/>
                  </a:cubicBezTo>
                  <a:cubicBezTo>
                    <a:pt x="19" y="31"/>
                    <a:pt x="19" y="32"/>
                    <a:pt x="19" y="32"/>
                  </a:cubicBezTo>
                  <a:cubicBezTo>
                    <a:pt x="20" y="32"/>
                    <a:pt x="19" y="30"/>
                    <a:pt x="19" y="29"/>
                  </a:cubicBezTo>
                  <a:cubicBezTo>
                    <a:pt x="19" y="28"/>
                    <a:pt x="21" y="29"/>
                    <a:pt x="22" y="2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30" name="Freeform 327">
              <a:extLst>
                <a:ext uri="{FF2B5EF4-FFF2-40B4-BE49-F238E27FC236}">
                  <a16:creationId xmlns:a16="http://schemas.microsoft.com/office/drawing/2014/main" id="{8645FB82-0503-44F8-B849-B1E3097660F1}"/>
                </a:ext>
              </a:extLst>
            </p:cNvPr>
            <p:cNvSpPr>
              <a:spLocks noEditPoints="1"/>
            </p:cNvSpPr>
            <p:nvPr/>
          </p:nvSpPr>
          <p:spPr bwMode="auto">
            <a:xfrm>
              <a:off x="-2346325" y="2257425"/>
              <a:ext cx="104775" cy="68263"/>
            </a:xfrm>
            <a:custGeom>
              <a:avLst/>
              <a:gdLst>
                <a:gd name="T0" fmla="*/ 21 w 29"/>
                <a:gd name="T1" fmla="*/ 17 h 19"/>
                <a:gd name="T2" fmla="*/ 19 w 29"/>
                <a:gd name="T3" fmla="*/ 16 h 19"/>
                <a:gd name="T4" fmla="*/ 17 w 29"/>
                <a:gd name="T5" fmla="*/ 15 h 19"/>
                <a:gd name="T6" fmla="*/ 15 w 29"/>
                <a:gd name="T7" fmla="*/ 11 h 19"/>
                <a:gd name="T8" fmla="*/ 15 w 29"/>
                <a:gd name="T9" fmla="*/ 10 h 19"/>
                <a:gd name="T10" fmla="*/ 15 w 29"/>
                <a:gd name="T11" fmla="*/ 8 h 19"/>
                <a:gd name="T12" fmla="*/ 10 w 29"/>
                <a:gd name="T13" fmla="*/ 6 h 19"/>
                <a:gd name="T14" fmla="*/ 1 w 29"/>
                <a:gd name="T15" fmla="*/ 0 h 19"/>
                <a:gd name="T16" fmla="*/ 0 w 29"/>
                <a:gd name="T17" fmla="*/ 0 h 19"/>
                <a:gd name="T18" fmla="*/ 0 w 29"/>
                <a:gd name="T19" fmla="*/ 15 h 19"/>
                <a:gd name="T20" fmla="*/ 2 w 29"/>
                <a:gd name="T21" fmla="*/ 15 h 19"/>
                <a:gd name="T22" fmla="*/ 5 w 29"/>
                <a:gd name="T23" fmla="*/ 14 h 19"/>
                <a:gd name="T24" fmla="*/ 6 w 29"/>
                <a:gd name="T25" fmla="*/ 12 h 19"/>
                <a:gd name="T26" fmla="*/ 11 w 29"/>
                <a:gd name="T27" fmla="*/ 13 h 19"/>
                <a:gd name="T28" fmla="*/ 16 w 29"/>
                <a:gd name="T29" fmla="*/ 18 h 19"/>
                <a:gd name="T30" fmla="*/ 21 w 29"/>
                <a:gd name="T31" fmla="*/ 19 h 19"/>
                <a:gd name="T32" fmla="*/ 21 w 29"/>
                <a:gd name="T33" fmla="*/ 17 h 19"/>
                <a:gd name="T34" fmla="*/ 25 w 29"/>
                <a:gd name="T35" fmla="*/ 5 h 19"/>
                <a:gd name="T36" fmla="*/ 22 w 29"/>
                <a:gd name="T37" fmla="*/ 7 h 19"/>
                <a:gd name="T38" fmla="*/ 17 w 29"/>
                <a:gd name="T39" fmla="*/ 7 h 19"/>
                <a:gd name="T40" fmla="*/ 21 w 29"/>
                <a:gd name="T41" fmla="*/ 9 h 19"/>
                <a:gd name="T42" fmla="*/ 26 w 29"/>
                <a:gd name="T43" fmla="*/ 6 h 19"/>
                <a:gd name="T44" fmla="*/ 26 w 29"/>
                <a:gd name="T45" fmla="*/ 4 h 19"/>
                <a:gd name="T46" fmla="*/ 25 w 29"/>
                <a:gd name="T47" fmla="*/ 5 h 19"/>
                <a:gd name="T48" fmla="*/ 27 w 29"/>
                <a:gd name="T49" fmla="*/ 2 h 19"/>
                <a:gd name="T50" fmla="*/ 26 w 29"/>
                <a:gd name="T51" fmla="*/ 3 h 19"/>
                <a:gd name="T52" fmla="*/ 28 w 29"/>
                <a:gd name="T53" fmla="*/ 5 h 19"/>
                <a:gd name="T54" fmla="*/ 27 w 29"/>
                <a:gd name="T55"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9" h="19">
                  <a:moveTo>
                    <a:pt x="21" y="17"/>
                  </a:moveTo>
                  <a:cubicBezTo>
                    <a:pt x="20" y="17"/>
                    <a:pt x="19" y="16"/>
                    <a:pt x="19" y="16"/>
                  </a:cubicBezTo>
                  <a:cubicBezTo>
                    <a:pt x="19" y="15"/>
                    <a:pt x="18" y="15"/>
                    <a:pt x="17" y="15"/>
                  </a:cubicBezTo>
                  <a:cubicBezTo>
                    <a:pt x="16" y="14"/>
                    <a:pt x="16" y="12"/>
                    <a:pt x="15" y="11"/>
                  </a:cubicBezTo>
                  <a:cubicBezTo>
                    <a:pt x="14" y="11"/>
                    <a:pt x="13" y="9"/>
                    <a:pt x="15" y="10"/>
                  </a:cubicBezTo>
                  <a:cubicBezTo>
                    <a:pt x="16" y="10"/>
                    <a:pt x="16" y="9"/>
                    <a:pt x="15" y="8"/>
                  </a:cubicBezTo>
                  <a:cubicBezTo>
                    <a:pt x="14" y="7"/>
                    <a:pt x="11" y="7"/>
                    <a:pt x="10" y="6"/>
                  </a:cubicBezTo>
                  <a:cubicBezTo>
                    <a:pt x="10" y="4"/>
                    <a:pt x="4" y="1"/>
                    <a:pt x="1" y="0"/>
                  </a:cubicBezTo>
                  <a:cubicBezTo>
                    <a:pt x="1" y="0"/>
                    <a:pt x="0" y="0"/>
                    <a:pt x="0" y="0"/>
                  </a:cubicBezTo>
                  <a:cubicBezTo>
                    <a:pt x="0" y="15"/>
                    <a:pt x="0" y="15"/>
                    <a:pt x="0" y="15"/>
                  </a:cubicBezTo>
                  <a:cubicBezTo>
                    <a:pt x="0" y="15"/>
                    <a:pt x="1" y="15"/>
                    <a:pt x="2" y="15"/>
                  </a:cubicBezTo>
                  <a:cubicBezTo>
                    <a:pt x="5" y="16"/>
                    <a:pt x="4" y="14"/>
                    <a:pt x="5" y="14"/>
                  </a:cubicBezTo>
                  <a:cubicBezTo>
                    <a:pt x="5" y="14"/>
                    <a:pt x="6" y="13"/>
                    <a:pt x="6" y="12"/>
                  </a:cubicBezTo>
                  <a:cubicBezTo>
                    <a:pt x="7" y="11"/>
                    <a:pt x="10" y="12"/>
                    <a:pt x="11" y="13"/>
                  </a:cubicBezTo>
                  <a:cubicBezTo>
                    <a:pt x="13" y="15"/>
                    <a:pt x="15" y="18"/>
                    <a:pt x="16" y="18"/>
                  </a:cubicBezTo>
                  <a:cubicBezTo>
                    <a:pt x="18" y="17"/>
                    <a:pt x="20" y="19"/>
                    <a:pt x="21" y="19"/>
                  </a:cubicBezTo>
                  <a:cubicBezTo>
                    <a:pt x="23" y="19"/>
                    <a:pt x="21" y="17"/>
                    <a:pt x="21" y="17"/>
                  </a:cubicBezTo>
                  <a:close/>
                  <a:moveTo>
                    <a:pt x="25" y="5"/>
                  </a:moveTo>
                  <a:cubicBezTo>
                    <a:pt x="25" y="6"/>
                    <a:pt x="24" y="6"/>
                    <a:pt x="22" y="7"/>
                  </a:cubicBezTo>
                  <a:cubicBezTo>
                    <a:pt x="20" y="7"/>
                    <a:pt x="17" y="6"/>
                    <a:pt x="17" y="7"/>
                  </a:cubicBezTo>
                  <a:cubicBezTo>
                    <a:pt x="17" y="8"/>
                    <a:pt x="19" y="9"/>
                    <a:pt x="21" y="9"/>
                  </a:cubicBezTo>
                  <a:cubicBezTo>
                    <a:pt x="23" y="9"/>
                    <a:pt x="26" y="7"/>
                    <a:pt x="26" y="6"/>
                  </a:cubicBezTo>
                  <a:cubicBezTo>
                    <a:pt x="26" y="6"/>
                    <a:pt x="27" y="5"/>
                    <a:pt x="26" y="4"/>
                  </a:cubicBezTo>
                  <a:cubicBezTo>
                    <a:pt x="26" y="4"/>
                    <a:pt x="25" y="4"/>
                    <a:pt x="25" y="5"/>
                  </a:cubicBezTo>
                  <a:close/>
                  <a:moveTo>
                    <a:pt x="27" y="2"/>
                  </a:moveTo>
                  <a:cubicBezTo>
                    <a:pt x="26" y="2"/>
                    <a:pt x="25" y="1"/>
                    <a:pt x="26" y="3"/>
                  </a:cubicBezTo>
                  <a:cubicBezTo>
                    <a:pt x="28" y="4"/>
                    <a:pt x="27" y="5"/>
                    <a:pt x="28" y="5"/>
                  </a:cubicBezTo>
                  <a:cubicBezTo>
                    <a:pt x="29" y="4"/>
                    <a:pt x="28" y="3"/>
                    <a:pt x="27"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31" name="Freeform 328">
              <a:extLst>
                <a:ext uri="{FF2B5EF4-FFF2-40B4-BE49-F238E27FC236}">
                  <a16:creationId xmlns:a16="http://schemas.microsoft.com/office/drawing/2014/main" id="{623F07B2-D389-49FE-9CCA-5F4C5EDF6DE9}"/>
                </a:ext>
              </a:extLst>
            </p:cNvPr>
            <p:cNvSpPr>
              <a:spLocks/>
            </p:cNvSpPr>
            <p:nvPr/>
          </p:nvSpPr>
          <p:spPr bwMode="auto">
            <a:xfrm>
              <a:off x="-2855913" y="2152650"/>
              <a:ext cx="17462" cy="31750"/>
            </a:xfrm>
            <a:custGeom>
              <a:avLst/>
              <a:gdLst>
                <a:gd name="T0" fmla="*/ 1 w 5"/>
                <a:gd name="T1" fmla="*/ 0 h 9"/>
                <a:gd name="T2" fmla="*/ 1 w 5"/>
                <a:gd name="T3" fmla="*/ 2 h 9"/>
                <a:gd name="T4" fmla="*/ 0 w 5"/>
                <a:gd name="T5" fmla="*/ 5 h 9"/>
                <a:gd name="T6" fmla="*/ 2 w 5"/>
                <a:gd name="T7" fmla="*/ 8 h 9"/>
                <a:gd name="T8" fmla="*/ 5 w 5"/>
                <a:gd name="T9" fmla="*/ 5 h 9"/>
                <a:gd name="T10" fmla="*/ 1 w 5"/>
                <a:gd name="T11" fmla="*/ 0 h 9"/>
              </a:gdLst>
              <a:ahLst/>
              <a:cxnLst>
                <a:cxn ang="0">
                  <a:pos x="T0" y="T1"/>
                </a:cxn>
                <a:cxn ang="0">
                  <a:pos x="T2" y="T3"/>
                </a:cxn>
                <a:cxn ang="0">
                  <a:pos x="T4" y="T5"/>
                </a:cxn>
                <a:cxn ang="0">
                  <a:pos x="T6" y="T7"/>
                </a:cxn>
                <a:cxn ang="0">
                  <a:pos x="T8" y="T9"/>
                </a:cxn>
                <a:cxn ang="0">
                  <a:pos x="T10" y="T11"/>
                </a:cxn>
              </a:cxnLst>
              <a:rect l="0" t="0" r="r" b="b"/>
              <a:pathLst>
                <a:path w="5" h="9">
                  <a:moveTo>
                    <a:pt x="1" y="0"/>
                  </a:moveTo>
                  <a:cubicBezTo>
                    <a:pt x="1" y="0"/>
                    <a:pt x="1" y="1"/>
                    <a:pt x="1" y="2"/>
                  </a:cubicBezTo>
                  <a:cubicBezTo>
                    <a:pt x="0" y="3"/>
                    <a:pt x="0" y="4"/>
                    <a:pt x="0" y="5"/>
                  </a:cubicBezTo>
                  <a:cubicBezTo>
                    <a:pt x="1" y="6"/>
                    <a:pt x="0" y="8"/>
                    <a:pt x="2" y="8"/>
                  </a:cubicBezTo>
                  <a:cubicBezTo>
                    <a:pt x="3" y="9"/>
                    <a:pt x="5" y="7"/>
                    <a:pt x="5" y="5"/>
                  </a:cubicBezTo>
                  <a:cubicBezTo>
                    <a:pt x="5" y="3"/>
                    <a:pt x="2" y="0"/>
                    <a:pt x="1"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32" name="Freeform 329">
              <a:extLst>
                <a:ext uri="{FF2B5EF4-FFF2-40B4-BE49-F238E27FC236}">
                  <a16:creationId xmlns:a16="http://schemas.microsoft.com/office/drawing/2014/main" id="{3F934011-0B1F-4935-AA86-DA917D2C1963}"/>
                </a:ext>
              </a:extLst>
            </p:cNvPr>
            <p:cNvSpPr>
              <a:spLocks/>
            </p:cNvSpPr>
            <p:nvPr/>
          </p:nvSpPr>
          <p:spPr bwMode="auto">
            <a:xfrm>
              <a:off x="-3167063" y="2328863"/>
              <a:ext cx="61912" cy="125413"/>
            </a:xfrm>
            <a:custGeom>
              <a:avLst/>
              <a:gdLst>
                <a:gd name="T0" fmla="*/ 14 w 17"/>
                <a:gd name="T1" fmla="*/ 1 h 35"/>
                <a:gd name="T2" fmla="*/ 14 w 17"/>
                <a:gd name="T3" fmla="*/ 2 h 35"/>
                <a:gd name="T4" fmla="*/ 13 w 17"/>
                <a:gd name="T5" fmla="*/ 4 h 35"/>
                <a:gd name="T6" fmla="*/ 12 w 17"/>
                <a:gd name="T7" fmla="*/ 5 h 35"/>
                <a:gd name="T8" fmla="*/ 11 w 17"/>
                <a:gd name="T9" fmla="*/ 6 h 35"/>
                <a:gd name="T10" fmla="*/ 11 w 17"/>
                <a:gd name="T11" fmla="*/ 7 h 35"/>
                <a:gd name="T12" fmla="*/ 9 w 17"/>
                <a:gd name="T13" fmla="*/ 9 h 35"/>
                <a:gd name="T14" fmla="*/ 6 w 17"/>
                <a:gd name="T15" fmla="*/ 10 h 35"/>
                <a:gd name="T16" fmla="*/ 3 w 17"/>
                <a:gd name="T17" fmla="*/ 11 h 35"/>
                <a:gd name="T18" fmla="*/ 2 w 17"/>
                <a:gd name="T19" fmla="*/ 14 h 35"/>
                <a:gd name="T20" fmla="*/ 2 w 17"/>
                <a:gd name="T21" fmla="*/ 18 h 35"/>
                <a:gd name="T22" fmla="*/ 1 w 17"/>
                <a:gd name="T23" fmla="*/ 23 h 35"/>
                <a:gd name="T24" fmla="*/ 1 w 17"/>
                <a:gd name="T25" fmla="*/ 28 h 35"/>
                <a:gd name="T26" fmla="*/ 2 w 17"/>
                <a:gd name="T27" fmla="*/ 33 h 35"/>
                <a:gd name="T28" fmla="*/ 6 w 17"/>
                <a:gd name="T29" fmla="*/ 34 h 35"/>
                <a:gd name="T30" fmla="*/ 9 w 17"/>
                <a:gd name="T31" fmla="*/ 33 h 35"/>
                <a:gd name="T32" fmla="*/ 12 w 17"/>
                <a:gd name="T33" fmla="*/ 23 h 35"/>
                <a:gd name="T34" fmla="*/ 14 w 17"/>
                <a:gd name="T35" fmla="*/ 14 h 35"/>
                <a:gd name="T36" fmla="*/ 15 w 17"/>
                <a:gd name="T37" fmla="*/ 11 h 35"/>
                <a:gd name="T38" fmla="*/ 16 w 17"/>
                <a:gd name="T39" fmla="*/ 10 h 35"/>
                <a:gd name="T40" fmla="*/ 17 w 17"/>
                <a:gd name="T41" fmla="*/ 10 h 35"/>
                <a:gd name="T42" fmla="*/ 16 w 17"/>
                <a:gd name="T43" fmla="*/ 5 h 35"/>
                <a:gd name="T44" fmla="*/ 14 w 17"/>
                <a:gd name="T45" fmla="*/ 1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 h="35">
                  <a:moveTo>
                    <a:pt x="14" y="1"/>
                  </a:moveTo>
                  <a:cubicBezTo>
                    <a:pt x="14" y="0"/>
                    <a:pt x="14" y="2"/>
                    <a:pt x="14" y="2"/>
                  </a:cubicBezTo>
                  <a:cubicBezTo>
                    <a:pt x="13" y="2"/>
                    <a:pt x="13" y="3"/>
                    <a:pt x="13" y="4"/>
                  </a:cubicBezTo>
                  <a:cubicBezTo>
                    <a:pt x="13" y="4"/>
                    <a:pt x="12" y="5"/>
                    <a:pt x="12" y="5"/>
                  </a:cubicBezTo>
                  <a:cubicBezTo>
                    <a:pt x="11" y="5"/>
                    <a:pt x="10" y="5"/>
                    <a:pt x="11" y="6"/>
                  </a:cubicBezTo>
                  <a:cubicBezTo>
                    <a:pt x="11" y="7"/>
                    <a:pt x="10" y="6"/>
                    <a:pt x="11" y="7"/>
                  </a:cubicBezTo>
                  <a:cubicBezTo>
                    <a:pt x="11" y="8"/>
                    <a:pt x="10" y="8"/>
                    <a:pt x="9" y="9"/>
                  </a:cubicBezTo>
                  <a:cubicBezTo>
                    <a:pt x="8" y="9"/>
                    <a:pt x="7" y="10"/>
                    <a:pt x="6" y="10"/>
                  </a:cubicBezTo>
                  <a:cubicBezTo>
                    <a:pt x="5" y="10"/>
                    <a:pt x="4" y="11"/>
                    <a:pt x="3" y="11"/>
                  </a:cubicBezTo>
                  <a:cubicBezTo>
                    <a:pt x="2" y="11"/>
                    <a:pt x="2" y="13"/>
                    <a:pt x="2" y="14"/>
                  </a:cubicBezTo>
                  <a:cubicBezTo>
                    <a:pt x="1" y="15"/>
                    <a:pt x="1" y="17"/>
                    <a:pt x="2" y="18"/>
                  </a:cubicBezTo>
                  <a:cubicBezTo>
                    <a:pt x="3" y="20"/>
                    <a:pt x="3" y="21"/>
                    <a:pt x="1" y="23"/>
                  </a:cubicBezTo>
                  <a:cubicBezTo>
                    <a:pt x="0" y="25"/>
                    <a:pt x="0" y="27"/>
                    <a:pt x="1" y="28"/>
                  </a:cubicBezTo>
                  <a:cubicBezTo>
                    <a:pt x="1" y="30"/>
                    <a:pt x="1" y="32"/>
                    <a:pt x="2" y="33"/>
                  </a:cubicBezTo>
                  <a:cubicBezTo>
                    <a:pt x="3" y="34"/>
                    <a:pt x="5" y="35"/>
                    <a:pt x="6" y="34"/>
                  </a:cubicBezTo>
                  <a:cubicBezTo>
                    <a:pt x="7" y="33"/>
                    <a:pt x="8" y="34"/>
                    <a:pt x="9" y="33"/>
                  </a:cubicBezTo>
                  <a:cubicBezTo>
                    <a:pt x="9" y="32"/>
                    <a:pt x="11" y="27"/>
                    <a:pt x="12" y="23"/>
                  </a:cubicBezTo>
                  <a:cubicBezTo>
                    <a:pt x="13" y="20"/>
                    <a:pt x="15" y="15"/>
                    <a:pt x="14" y="14"/>
                  </a:cubicBezTo>
                  <a:cubicBezTo>
                    <a:pt x="14" y="13"/>
                    <a:pt x="15" y="12"/>
                    <a:pt x="15" y="11"/>
                  </a:cubicBezTo>
                  <a:cubicBezTo>
                    <a:pt x="14" y="10"/>
                    <a:pt x="15" y="9"/>
                    <a:pt x="16" y="10"/>
                  </a:cubicBezTo>
                  <a:cubicBezTo>
                    <a:pt x="16" y="11"/>
                    <a:pt x="17" y="11"/>
                    <a:pt x="17" y="10"/>
                  </a:cubicBezTo>
                  <a:cubicBezTo>
                    <a:pt x="17" y="9"/>
                    <a:pt x="16" y="7"/>
                    <a:pt x="16" y="5"/>
                  </a:cubicBezTo>
                  <a:cubicBezTo>
                    <a:pt x="16" y="4"/>
                    <a:pt x="15" y="2"/>
                    <a:pt x="14"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33" name="Freeform 330">
              <a:extLst>
                <a:ext uri="{FF2B5EF4-FFF2-40B4-BE49-F238E27FC236}">
                  <a16:creationId xmlns:a16="http://schemas.microsoft.com/office/drawing/2014/main" id="{CED4658E-D3DF-470F-BE6E-F5CA862D710F}"/>
                </a:ext>
              </a:extLst>
            </p:cNvPr>
            <p:cNvSpPr>
              <a:spLocks noEditPoints="1"/>
            </p:cNvSpPr>
            <p:nvPr/>
          </p:nvSpPr>
          <p:spPr bwMode="auto">
            <a:xfrm>
              <a:off x="-3170238" y="2068513"/>
              <a:ext cx="101600" cy="61913"/>
            </a:xfrm>
            <a:custGeom>
              <a:avLst/>
              <a:gdLst>
                <a:gd name="T0" fmla="*/ 20 w 28"/>
                <a:gd name="T1" fmla="*/ 1 h 17"/>
                <a:gd name="T2" fmla="*/ 15 w 28"/>
                <a:gd name="T3" fmla="*/ 1 h 17"/>
                <a:gd name="T4" fmla="*/ 12 w 28"/>
                <a:gd name="T5" fmla="*/ 4 h 17"/>
                <a:gd name="T6" fmla="*/ 10 w 28"/>
                <a:gd name="T7" fmla="*/ 5 h 17"/>
                <a:gd name="T8" fmla="*/ 7 w 28"/>
                <a:gd name="T9" fmla="*/ 4 h 17"/>
                <a:gd name="T10" fmla="*/ 4 w 28"/>
                <a:gd name="T11" fmla="*/ 4 h 17"/>
                <a:gd name="T12" fmla="*/ 2 w 28"/>
                <a:gd name="T13" fmla="*/ 4 h 17"/>
                <a:gd name="T14" fmla="*/ 1 w 28"/>
                <a:gd name="T15" fmla="*/ 4 h 17"/>
                <a:gd name="T16" fmla="*/ 1 w 28"/>
                <a:gd name="T17" fmla="*/ 6 h 17"/>
                <a:gd name="T18" fmla="*/ 0 w 28"/>
                <a:gd name="T19" fmla="*/ 6 h 17"/>
                <a:gd name="T20" fmla="*/ 0 w 28"/>
                <a:gd name="T21" fmla="*/ 8 h 17"/>
                <a:gd name="T22" fmla="*/ 1 w 28"/>
                <a:gd name="T23" fmla="*/ 11 h 17"/>
                <a:gd name="T24" fmla="*/ 2 w 28"/>
                <a:gd name="T25" fmla="*/ 15 h 17"/>
                <a:gd name="T26" fmla="*/ 6 w 28"/>
                <a:gd name="T27" fmla="*/ 14 h 17"/>
                <a:gd name="T28" fmla="*/ 9 w 28"/>
                <a:gd name="T29" fmla="*/ 13 h 17"/>
                <a:gd name="T30" fmla="*/ 12 w 28"/>
                <a:gd name="T31" fmla="*/ 12 h 17"/>
                <a:gd name="T32" fmla="*/ 14 w 28"/>
                <a:gd name="T33" fmla="*/ 12 h 17"/>
                <a:gd name="T34" fmla="*/ 16 w 28"/>
                <a:gd name="T35" fmla="*/ 11 h 17"/>
                <a:gd name="T36" fmla="*/ 21 w 28"/>
                <a:gd name="T37" fmla="*/ 9 h 17"/>
                <a:gd name="T38" fmla="*/ 23 w 28"/>
                <a:gd name="T39" fmla="*/ 7 h 17"/>
                <a:gd name="T40" fmla="*/ 25 w 28"/>
                <a:gd name="T41" fmla="*/ 6 h 17"/>
                <a:gd name="T42" fmla="*/ 22 w 28"/>
                <a:gd name="T43" fmla="*/ 0 h 17"/>
                <a:gd name="T44" fmla="*/ 20 w 28"/>
                <a:gd name="T45" fmla="*/ 1 h 17"/>
                <a:gd name="T46" fmla="*/ 25 w 28"/>
                <a:gd name="T47" fmla="*/ 16 h 17"/>
                <a:gd name="T48" fmla="*/ 28 w 28"/>
                <a:gd name="T49" fmla="*/ 16 h 17"/>
                <a:gd name="T50" fmla="*/ 25 w 28"/>
                <a:gd name="T51" fmla="*/ 1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8" h="17">
                  <a:moveTo>
                    <a:pt x="20" y="1"/>
                  </a:moveTo>
                  <a:cubicBezTo>
                    <a:pt x="19" y="1"/>
                    <a:pt x="16" y="1"/>
                    <a:pt x="15" y="1"/>
                  </a:cubicBezTo>
                  <a:cubicBezTo>
                    <a:pt x="15" y="1"/>
                    <a:pt x="12" y="3"/>
                    <a:pt x="12" y="4"/>
                  </a:cubicBezTo>
                  <a:cubicBezTo>
                    <a:pt x="11" y="5"/>
                    <a:pt x="11" y="5"/>
                    <a:pt x="10" y="5"/>
                  </a:cubicBezTo>
                  <a:cubicBezTo>
                    <a:pt x="9" y="4"/>
                    <a:pt x="7" y="4"/>
                    <a:pt x="7" y="4"/>
                  </a:cubicBezTo>
                  <a:cubicBezTo>
                    <a:pt x="7" y="4"/>
                    <a:pt x="5" y="4"/>
                    <a:pt x="4" y="4"/>
                  </a:cubicBezTo>
                  <a:cubicBezTo>
                    <a:pt x="3" y="4"/>
                    <a:pt x="3" y="3"/>
                    <a:pt x="2" y="4"/>
                  </a:cubicBezTo>
                  <a:cubicBezTo>
                    <a:pt x="2" y="4"/>
                    <a:pt x="1" y="4"/>
                    <a:pt x="1" y="4"/>
                  </a:cubicBezTo>
                  <a:cubicBezTo>
                    <a:pt x="1" y="5"/>
                    <a:pt x="1" y="5"/>
                    <a:pt x="1" y="6"/>
                  </a:cubicBezTo>
                  <a:cubicBezTo>
                    <a:pt x="1" y="6"/>
                    <a:pt x="1" y="6"/>
                    <a:pt x="0" y="6"/>
                  </a:cubicBezTo>
                  <a:cubicBezTo>
                    <a:pt x="0" y="7"/>
                    <a:pt x="1" y="7"/>
                    <a:pt x="0" y="8"/>
                  </a:cubicBezTo>
                  <a:cubicBezTo>
                    <a:pt x="0" y="9"/>
                    <a:pt x="0" y="10"/>
                    <a:pt x="1" y="11"/>
                  </a:cubicBezTo>
                  <a:cubicBezTo>
                    <a:pt x="2" y="13"/>
                    <a:pt x="2" y="14"/>
                    <a:pt x="2" y="15"/>
                  </a:cubicBezTo>
                  <a:cubicBezTo>
                    <a:pt x="2" y="15"/>
                    <a:pt x="5" y="15"/>
                    <a:pt x="6" y="14"/>
                  </a:cubicBezTo>
                  <a:cubicBezTo>
                    <a:pt x="7" y="14"/>
                    <a:pt x="8" y="13"/>
                    <a:pt x="9" y="13"/>
                  </a:cubicBezTo>
                  <a:cubicBezTo>
                    <a:pt x="10" y="13"/>
                    <a:pt x="11" y="13"/>
                    <a:pt x="12" y="12"/>
                  </a:cubicBezTo>
                  <a:cubicBezTo>
                    <a:pt x="12" y="12"/>
                    <a:pt x="13" y="12"/>
                    <a:pt x="14" y="12"/>
                  </a:cubicBezTo>
                  <a:cubicBezTo>
                    <a:pt x="15" y="12"/>
                    <a:pt x="15" y="11"/>
                    <a:pt x="16" y="11"/>
                  </a:cubicBezTo>
                  <a:cubicBezTo>
                    <a:pt x="16" y="10"/>
                    <a:pt x="18" y="10"/>
                    <a:pt x="21" y="9"/>
                  </a:cubicBezTo>
                  <a:cubicBezTo>
                    <a:pt x="23" y="8"/>
                    <a:pt x="22" y="7"/>
                    <a:pt x="23" y="7"/>
                  </a:cubicBezTo>
                  <a:cubicBezTo>
                    <a:pt x="23" y="6"/>
                    <a:pt x="24" y="6"/>
                    <a:pt x="25" y="6"/>
                  </a:cubicBezTo>
                  <a:cubicBezTo>
                    <a:pt x="24" y="4"/>
                    <a:pt x="23" y="1"/>
                    <a:pt x="22" y="0"/>
                  </a:cubicBezTo>
                  <a:cubicBezTo>
                    <a:pt x="21" y="0"/>
                    <a:pt x="20" y="1"/>
                    <a:pt x="20" y="1"/>
                  </a:cubicBezTo>
                  <a:close/>
                  <a:moveTo>
                    <a:pt x="25" y="16"/>
                  </a:moveTo>
                  <a:cubicBezTo>
                    <a:pt x="26" y="17"/>
                    <a:pt x="28" y="16"/>
                    <a:pt x="28" y="16"/>
                  </a:cubicBezTo>
                  <a:cubicBezTo>
                    <a:pt x="28" y="15"/>
                    <a:pt x="25" y="15"/>
                    <a:pt x="25" y="1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34" name="Freeform 331">
              <a:extLst>
                <a:ext uri="{FF2B5EF4-FFF2-40B4-BE49-F238E27FC236}">
                  <a16:creationId xmlns:a16="http://schemas.microsoft.com/office/drawing/2014/main" id="{C7A6FFC1-667D-4BFC-BB48-2BC495483388}"/>
                </a:ext>
              </a:extLst>
            </p:cNvPr>
            <p:cNvSpPr>
              <a:spLocks/>
            </p:cNvSpPr>
            <p:nvPr/>
          </p:nvSpPr>
          <p:spPr bwMode="auto">
            <a:xfrm>
              <a:off x="-2957513" y="2678113"/>
              <a:ext cx="22225" cy="14288"/>
            </a:xfrm>
            <a:custGeom>
              <a:avLst/>
              <a:gdLst>
                <a:gd name="T0" fmla="*/ 3 w 6"/>
                <a:gd name="T1" fmla="*/ 1 h 4"/>
                <a:gd name="T2" fmla="*/ 2 w 6"/>
                <a:gd name="T3" fmla="*/ 4 h 4"/>
                <a:gd name="T4" fmla="*/ 4 w 6"/>
                <a:gd name="T5" fmla="*/ 4 h 4"/>
                <a:gd name="T6" fmla="*/ 6 w 6"/>
                <a:gd name="T7" fmla="*/ 3 h 4"/>
                <a:gd name="T8" fmla="*/ 3 w 6"/>
                <a:gd name="T9" fmla="*/ 1 h 4"/>
              </a:gdLst>
              <a:ahLst/>
              <a:cxnLst>
                <a:cxn ang="0">
                  <a:pos x="T0" y="T1"/>
                </a:cxn>
                <a:cxn ang="0">
                  <a:pos x="T2" y="T3"/>
                </a:cxn>
                <a:cxn ang="0">
                  <a:pos x="T4" y="T5"/>
                </a:cxn>
                <a:cxn ang="0">
                  <a:pos x="T6" y="T7"/>
                </a:cxn>
                <a:cxn ang="0">
                  <a:pos x="T8" y="T9"/>
                </a:cxn>
              </a:cxnLst>
              <a:rect l="0" t="0" r="r" b="b"/>
              <a:pathLst>
                <a:path w="6" h="4">
                  <a:moveTo>
                    <a:pt x="3" y="1"/>
                  </a:moveTo>
                  <a:cubicBezTo>
                    <a:pt x="3" y="0"/>
                    <a:pt x="0" y="3"/>
                    <a:pt x="2" y="4"/>
                  </a:cubicBezTo>
                  <a:cubicBezTo>
                    <a:pt x="3" y="4"/>
                    <a:pt x="3" y="3"/>
                    <a:pt x="4" y="4"/>
                  </a:cubicBezTo>
                  <a:cubicBezTo>
                    <a:pt x="5" y="4"/>
                    <a:pt x="6" y="4"/>
                    <a:pt x="6" y="3"/>
                  </a:cubicBezTo>
                  <a:cubicBezTo>
                    <a:pt x="6" y="2"/>
                    <a:pt x="3" y="2"/>
                    <a:pt x="3"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35" name="Freeform 332">
              <a:extLst>
                <a:ext uri="{FF2B5EF4-FFF2-40B4-BE49-F238E27FC236}">
                  <a16:creationId xmlns:a16="http://schemas.microsoft.com/office/drawing/2014/main" id="{47E0A471-4823-4177-A10D-B13739390DFC}"/>
                </a:ext>
              </a:extLst>
            </p:cNvPr>
            <p:cNvSpPr>
              <a:spLocks noEditPoints="1"/>
            </p:cNvSpPr>
            <p:nvPr/>
          </p:nvSpPr>
          <p:spPr bwMode="auto">
            <a:xfrm>
              <a:off x="-2230438" y="2278063"/>
              <a:ext cx="68262" cy="50800"/>
            </a:xfrm>
            <a:custGeom>
              <a:avLst/>
              <a:gdLst>
                <a:gd name="T0" fmla="*/ 0 w 19"/>
                <a:gd name="T1" fmla="*/ 1 h 14"/>
                <a:gd name="T2" fmla="*/ 3 w 19"/>
                <a:gd name="T3" fmla="*/ 4 h 14"/>
                <a:gd name="T4" fmla="*/ 0 w 19"/>
                <a:gd name="T5" fmla="*/ 1 h 14"/>
                <a:gd name="T6" fmla="*/ 4 w 19"/>
                <a:gd name="T7" fmla="*/ 4 h 14"/>
                <a:gd name="T8" fmla="*/ 6 w 19"/>
                <a:gd name="T9" fmla="*/ 5 h 14"/>
                <a:gd name="T10" fmla="*/ 4 w 19"/>
                <a:gd name="T11" fmla="*/ 4 h 14"/>
                <a:gd name="T12" fmla="*/ 12 w 19"/>
                <a:gd name="T13" fmla="*/ 8 h 14"/>
                <a:gd name="T14" fmla="*/ 9 w 19"/>
                <a:gd name="T15" fmla="*/ 6 h 14"/>
                <a:gd name="T16" fmla="*/ 12 w 19"/>
                <a:gd name="T17" fmla="*/ 8 h 14"/>
                <a:gd name="T18" fmla="*/ 12 w 19"/>
                <a:gd name="T19" fmla="*/ 10 h 14"/>
                <a:gd name="T20" fmla="*/ 14 w 19"/>
                <a:gd name="T21" fmla="*/ 11 h 14"/>
                <a:gd name="T22" fmla="*/ 12 w 19"/>
                <a:gd name="T23" fmla="*/ 10 h 14"/>
                <a:gd name="T24" fmla="*/ 16 w 19"/>
                <a:gd name="T25" fmla="*/ 12 h 14"/>
                <a:gd name="T26" fmla="*/ 18 w 19"/>
                <a:gd name="T27" fmla="*/ 13 h 14"/>
                <a:gd name="T28" fmla="*/ 16 w 19"/>
                <a:gd name="T29" fmla="*/ 12 h 14"/>
                <a:gd name="T30" fmla="*/ 14 w 19"/>
                <a:gd name="T31" fmla="*/ 8 h 14"/>
                <a:gd name="T32" fmla="*/ 16 w 19"/>
                <a:gd name="T33" fmla="*/ 11 h 14"/>
                <a:gd name="T34" fmla="*/ 14 w 19"/>
                <a:gd name="T35"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 h="14">
                  <a:moveTo>
                    <a:pt x="0" y="1"/>
                  </a:moveTo>
                  <a:cubicBezTo>
                    <a:pt x="0" y="1"/>
                    <a:pt x="2" y="5"/>
                    <a:pt x="3" y="4"/>
                  </a:cubicBezTo>
                  <a:cubicBezTo>
                    <a:pt x="4" y="3"/>
                    <a:pt x="0" y="0"/>
                    <a:pt x="0" y="1"/>
                  </a:cubicBezTo>
                  <a:close/>
                  <a:moveTo>
                    <a:pt x="4" y="4"/>
                  </a:moveTo>
                  <a:cubicBezTo>
                    <a:pt x="4" y="4"/>
                    <a:pt x="6" y="5"/>
                    <a:pt x="6" y="5"/>
                  </a:cubicBezTo>
                  <a:cubicBezTo>
                    <a:pt x="7" y="5"/>
                    <a:pt x="4" y="3"/>
                    <a:pt x="4" y="4"/>
                  </a:cubicBezTo>
                  <a:close/>
                  <a:moveTo>
                    <a:pt x="12" y="8"/>
                  </a:moveTo>
                  <a:cubicBezTo>
                    <a:pt x="13" y="7"/>
                    <a:pt x="9" y="5"/>
                    <a:pt x="9" y="6"/>
                  </a:cubicBezTo>
                  <a:cubicBezTo>
                    <a:pt x="9" y="7"/>
                    <a:pt x="11" y="8"/>
                    <a:pt x="12" y="8"/>
                  </a:cubicBezTo>
                  <a:close/>
                  <a:moveTo>
                    <a:pt x="12" y="10"/>
                  </a:moveTo>
                  <a:cubicBezTo>
                    <a:pt x="12" y="11"/>
                    <a:pt x="13" y="12"/>
                    <a:pt x="14" y="11"/>
                  </a:cubicBezTo>
                  <a:cubicBezTo>
                    <a:pt x="15" y="11"/>
                    <a:pt x="11" y="9"/>
                    <a:pt x="12" y="10"/>
                  </a:cubicBezTo>
                  <a:close/>
                  <a:moveTo>
                    <a:pt x="16" y="12"/>
                  </a:moveTo>
                  <a:cubicBezTo>
                    <a:pt x="16" y="12"/>
                    <a:pt x="17" y="14"/>
                    <a:pt x="18" y="13"/>
                  </a:cubicBezTo>
                  <a:cubicBezTo>
                    <a:pt x="19" y="13"/>
                    <a:pt x="16" y="12"/>
                    <a:pt x="16" y="12"/>
                  </a:cubicBezTo>
                  <a:close/>
                  <a:moveTo>
                    <a:pt x="14" y="8"/>
                  </a:moveTo>
                  <a:cubicBezTo>
                    <a:pt x="13" y="9"/>
                    <a:pt x="16" y="11"/>
                    <a:pt x="16" y="11"/>
                  </a:cubicBezTo>
                  <a:cubicBezTo>
                    <a:pt x="16" y="11"/>
                    <a:pt x="14" y="7"/>
                    <a:pt x="14"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36" name="Freeform 333">
              <a:extLst>
                <a:ext uri="{FF2B5EF4-FFF2-40B4-BE49-F238E27FC236}">
                  <a16:creationId xmlns:a16="http://schemas.microsoft.com/office/drawing/2014/main" id="{04DB7586-C76B-4B33-92AD-D0A5C05FAA7D}"/>
                </a:ext>
              </a:extLst>
            </p:cNvPr>
            <p:cNvSpPr>
              <a:spLocks noEditPoints="1"/>
            </p:cNvSpPr>
            <p:nvPr/>
          </p:nvSpPr>
          <p:spPr bwMode="auto">
            <a:xfrm>
              <a:off x="-2230438" y="2278063"/>
              <a:ext cx="68262" cy="50800"/>
            </a:xfrm>
            <a:custGeom>
              <a:avLst/>
              <a:gdLst>
                <a:gd name="T0" fmla="*/ 0 w 19"/>
                <a:gd name="T1" fmla="*/ 1 h 14"/>
                <a:gd name="T2" fmla="*/ 3 w 19"/>
                <a:gd name="T3" fmla="*/ 4 h 14"/>
                <a:gd name="T4" fmla="*/ 0 w 19"/>
                <a:gd name="T5" fmla="*/ 1 h 14"/>
                <a:gd name="T6" fmla="*/ 4 w 19"/>
                <a:gd name="T7" fmla="*/ 4 h 14"/>
                <a:gd name="T8" fmla="*/ 6 w 19"/>
                <a:gd name="T9" fmla="*/ 5 h 14"/>
                <a:gd name="T10" fmla="*/ 4 w 19"/>
                <a:gd name="T11" fmla="*/ 4 h 14"/>
                <a:gd name="T12" fmla="*/ 12 w 19"/>
                <a:gd name="T13" fmla="*/ 8 h 14"/>
                <a:gd name="T14" fmla="*/ 9 w 19"/>
                <a:gd name="T15" fmla="*/ 6 h 14"/>
                <a:gd name="T16" fmla="*/ 12 w 19"/>
                <a:gd name="T17" fmla="*/ 8 h 14"/>
                <a:gd name="T18" fmla="*/ 12 w 19"/>
                <a:gd name="T19" fmla="*/ 10 h 14"/>
                <a:gd name="T20" fmla="*/ 14 w 19"/>
                <a:gd name="T21" fmla="*/ 11 h 14"/>
                <a:gd name="T22" fmla="*/ 12 w 19"/>
                <a:gd name="T23" fmla="*/ 10 h 14"/>
                <a:gd name="T24" fmla="*/ 16 w 19"/>
                <a:gd name="T25" fmla="*/ 12 h 14"/>
                <a:gd name="T26" fmla="*/ 18 w 19"/>
                <a:gd name="T27" fmla="*/ 13 h 14"/>
                <a:gd name="T28" fmla="*/ 16 w 19"/>
                <a:gd name="T29" fmla="*/ 12 h 14"/>
                <a:gd name="T30" fmla="*/ 14 w 19"/>
                <a:gd name="T31" fmla="*/ 8 h 14"/>
                <a:gd name="T32" fmla="*/ 16 w 19"/>
                <a:gd name="T33" fmla="*/ 11 h 14"/>
                <a:gd name="T34" fmla="*/ 14 w 19"/>
                <a:gd name="T35"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 h="14">
                  <a:moveTo>
                    <a:pt x="0" y="1"/>
                  </a:moveTo>
                  <a:cubicBezTo>
                    <a:pt x="0" y="1"/>
                    <a:pt x="2" y="5"/>
                    <a:pt x="3" y="4"/>
                  </a:cubicBezTo>
                  <a:cubicBezTo>
                    <a:pt x="4" y="3"/>
                    <a:pt x="0" y="0"/>
                    <a:pt x="0" y="1"/>
                  </a:cubicBezTo>
                  <a:close/>
                  <a:moveTo>
                    <a:pt x="4" y="4"/>
                  </a:moveTo>
                  <a:cubicBezTo>
                    <a:pt x="4" y="4"/>
                    <a:pt x="6" y="5"/>
                    <a:pt x="6" y="5"/>
                  </a:cubicBezTo>
                  <a:cubicBezTo>
                    <a:pt x="7" y="5"/>
                    <a:pt x="4" y="3"/>
                    <a:pt x="4" y="4"/>
                  </a:cubicBezTo>
                  <a:close/>
                  <a:moveTo>
                    <a:pt x="12" y="8"/>
                  </a:moveTo>
                  <a:cubicBezTo>
                    <a:pt x="13" y="7"/>
                    <a:pt x="9" y="5"/>
                    <a:pt x="9" y="6"/>
                  </a:cubicBezTo>
                  <a:cubicBezTo>
                    <a:pt x="9" y="7"/>
                    <a:pt x="11" y="8"/>
                    <a:pt x="12" y="8"/>
                  </a:cubicBezTo>
                  <a:close/>
                  <a:moveTo>
                    <a:pt x="12" y="10"/>
                  </a:moveTo>
                  <a:cubicBezTo>
                    <a:pt x="12" y="11"/>
                    <a:pt x="13" y="12"/>
                    <a:pt x="14" y="11"/>
                  </a:cubicBezTo>
                  <a:cubicBezTo>
                    <a:pt x="15" y="11"/>
                    <a:pt x="11" y="9"/>
                    <a:pt x="12" y="10"/>
                  </a:cubicBezTo>
                  <a:close/>
                  <a:moveTo>
                    <a:pt x="16" y="12"/>
                  </a:moveTo>
                  <a:cubicBezTo>
                    <a:pt x="16" y="12"/>
                    <a:pt x="17" y="14"/>
                    <a:pt x="18" y="13"/>
                  </a:cubicBezTo>
                  <a:cubicBezTo>
                    <a:pt x="19" y="13"/>
                    <a:pt x="16" y="12"/>
                    <a:pt x="16" y="12"/>
                  </a:cubicBezTo>
                  <a:close/>
                  <a:moveTo>
                    <a:pt x="14" y="8"/>
                  </a:moveTo>
                  <a:cubicBezTo>
                    <a:pt x="13" y="9"/>
                    <a:pt x="16" y="11"/>
                    <a:pt x="16" y="11"/>
                  </a:cubicBezTo>
                  <a:cubicBezTo>
                    <a:pt x="16" y="11"/>
                    <a:pt x="14" y="7"/>
                    <a:pt x="14"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37" name="Freeform 334">
              <a:extLst>
                <a:ext uri="{FF2B5EF4-FFF2-40B4-BE49-F238E27FC236}">
                  <a16:creationId xmlns:a16="http://schemas.microsoft.com/office/drawing/2014/main" id="{CCB2FDBE-66EF-4CAD-95A6-0C59ADDC26A4}"/>
                </a:ext>
              </a:extLst>
            </p:cNvPr>
            <p:cNvSpPr>
              <a:spLocks noEditPoints="1"/>
            </p:cNvSpPr>
            <p:nvPr/>
          </p:nvSpPr>
          <p:spPr bwMode="auto">
            <a:xfrm>
              <a:off x="-2584450" y="2325688"/>
              <a:ext cx="342900" cy="301625"/>
            </a:xfrm>
            <a:custGeom>
              <a:avLst/>
              <a:gdLst>
                <a:gd name="T0" fmla="*/ 94 w 95"/>
                <a:gd name="T1" fmla="*/ 37 h 84"/>
                <a:gd name="T2" fmla="*/ 90 w 95"/>
                <a:gd name="T3" fmla="*/ 33 h 84"/>
                <a:gd name="T4" fmla="*/ 87 w 95"/>
                <a:gd name="T5" fmla="*/ 28 h 84"/>
                <a:gd name="T6" fmla="*/ 85 w 95"/>
                <a:gd name="T7" fmla="*/ 25 h 84"/>
                <a:gd name="T8" fmla="*/ 78 w 95"/>
                <a:gd name="T9" fmla="*/ 19 h 84"/>
                <a:gd name="T10" fmla="*/ 76 w 95"/>
                <a:gd name="T11" fmla="*/ 11 h 84"/>
                <a:gd name="T12" fmla="*/ 71 w 95"/>
                <a:gd name="T13" fmla="*/ 6 h 84"/>
                <a:gd name="T14" fmla="*/ 68 w 95"/>
                <a:gd name="T15" fmla="*/ 2 h 84"/>
                <a:gd name="T16" fmla="*/ 67 w 95"/>
                <a:gd name="T17" fmla="*/ 10 h 84"/>
                <a:gd name="T18" fmla="*/ 61 w 95"/>
                <a:gd name="T19" fmla="*/ 15 h 84"/>
                <a:gd name="T20" fmla="*/ 54 w 95"/>
                <a:gd name="T21" fmla="*/ 12 h 84"/>
                <a:gd name="T22" fmla="*/ 53 w 95"/>
                <a:gd name="T23" fmla="*/ 7 h 84"/>
                <a:gd name="T24" fmla="*/ 55 w 95"/>
                <a:gd name="T25" fmla="*/ 3 h 84"/>
                <a:gd name="T26" fmla="*/ 52 w 95"/>
                <a:gd name="T27" fmla="*/ 3 h 84"/>
                <a:gd name="T28" fmla="*/ 46 w 95"/>
                <a:gd name="T29" fmla="*/ 2 h 84"/>
                <a:gd name="T30" fmla="*/ 40 w 95"/>
                <a:gd name="T31" fmla="*/ 6 h 84"/>
                <a:gd name="T32" fmla="*/ 38 w 95"/>
                <a:gd name="T33" fmla="*/ 10 h 84"/>
                <a:gd name="T34" fmla="*/ 34 w 95"/>
                <a:gd name="T35" fmla="*/ 8 h 84"/>
                <a:gd name="T36" fmla="*/ 30 w 95"/>
                <a:gd name="T37" fmla="*/ 9 h 84"/>
                <a:gd name="T38" fmla="*/ 27 w 95"/>
                <a:gd name="T39" fmla="*/ 11 h 84"/>
                <a:gd name="T40" fmla="*/ 25 w 95"/>
                <a:gd name="T41" fmla="*/ 15 h 84"/>
                <a:gd name="T42" fmla="*/ 22 w 95"/>
                <a:gd name="T43" fmla="*/ 15 h 84"/>
                <a:gd name="T44" fmla="*/ 14 w 95"/>
                <a:gd name="T45" fmla="*/ 22 h 84"/>
                <a:gd name="T46" fmla="*/ 7 w 95"/>
                <a:gd name="T47" fmla="*/ 25 h 84"/>
                <a:gd name="T48" fmla="*/ 3 w 95"/>
                <a:gd name="T49" fmla="*/ 26 h 84"/>
                <a:gd name="T50" fmla="*/ 1 w 95"/>
                <a:gd name="T51" fmla="*/ 34 h 84"/>
                <a:gd name="T52" fmla="*/ 2 w 95"/>
                <a:gd name="T53" fmla="*/ 38 h 84"/>
                <a:gd name="T54" fmla="*/ 4 w 95"/>
                <a:gd name="T55" fmla="*/ 46 h 84"/>
                <a:gd name="T56" fmla="*/ 5 w 95"/>
                <a:gd name="T57" fmla="*/ 57 h 84"/>
                <a:gd name="T58" fmla="*/ 11 w 95"/>
                <a:gd name="T59" fmla="*/ 60 h 84"/>
                <a:gd name="T60" fmla="*/ 21 w 95"/>
                <a:gd name="T61" fmla="*/ 57 h 84"/>
                <a:gd name="T62" fmla="*/ 32 w 95"/>
                <a:gd name="T63" fmla="*/ 53 h 84"/>
                <a:gd name="T64" fmla="*/ 45 w 95"/>
                <a:gd name="T65" fmla="*/ 52 h 84"/>
                <a:gd name="T66" fmla="*/ 49 w 95"/>
                <a:gd name="T67" fmla="*/ 55 h 84"/>
                <a:gd name="T68" fmla="*/ 54 w 95"/>
                <a:gd name="T69" fmla="*/ 59 h 84"/>
                <a:gd name="T70" fmla="*/ 57 w 95"/>
                <a:gd name="T71" fmla="*/ 58 h 84"/>
                <a:gd name="T72" fmla="*/ 59 w 95"/>
                <a:gd name="T73" fmla="*/ 59 h 84"/>
                <a:gd name="T74" fmla="*/ 63 w 95"/>
                <a:gd name="T75" fmla="*/ 65 h 84"/>
                <a:gd name="T76" fmla="*/ 71 w 95"/>
                <a:gd name="T77" fmla="*/ 70 h 84"/>
                <a:gd name="T78" fmla="*/ 75 w 95"/>
                <a:gd name="T79" fmla="*/ 70 h 84"/>
                <a:gd name="T80" fmla="*/ 78 w 95"/>
                <a:gd name="T81" fmla="*/ 71 h 84"/>
                <a:gd name="T82" fmla="*/ 86 w 95"/>
                <a:gd name="T83" fmla="*/ 68 h 84"/>
                <a:gd name="T84" fmla="*/ 91 w 95"/>
                <a:gd name="T85" fmla="*/ 54 h 84"/>
                <a:gd name="T86" fmla="*/ 94 w 95"/>
                <a:gd name="T87" fmla="*/ 47 h 84"/>
                <a:gd name="T88" fmla="*/ 43 w 95"/>
                <a:gd name="T89" fmla="*/ 2 h 84"/>
                <a:gd name="T90" fmla="*/ 55 w 95"/>
                <a:gd name="T91" fmla="*/ 63 h 84"/>
                <a:gd name="T92" fmla="*/ 78 w 95"/>
                <a:gd name="T93" fmla="*/ 77 h 84"/>
                <a:gd name="T94" fmla="*/ 78 w 95"/>
                <a:gd name="T95" fmla="*/ 84 h 84"/>
                <a:gd name="T96" fmla="*/ 81 w 95"/>
                <a:gd name="T97" fmla="*/ 82 h 84"/>
                <a:gd name="T98" fmla="*/ 78 w 95"/>
                <a:gd name="T99" fmla="*/ 77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5" h="84">
                  <a:moveTo>
                    <a:pt x="95" y="42"/>
                  </a:moveTo>
                  <a:cubicBezTo>
                    <a:pt x="95" y="42"/>
                    <a:pt x="95" y="40"/>
                    <a:pt x="94" y="40"/>
                  </a:cubicBezTo>
                  <a:cubicBezTo>
                    <a:pt x="94" y="41"/>
                    <a:pt x="94" y="38"/>
                    <a:pt x="94" y="37"/>
                  </a:cubicBezTo>
                  <a:cubicBezTo>
                    <a:pt x="94" y="35"/>
                    <a:pt x="94" y="35"/>
                    <a:pt x="94" y="36"/>
                  </a:cubicBezTo>
                  <a:cubicBezTo>
                    <a:pt x="93" y="37"/>
                    <a:pt x="92" y="35"/>
                    <a:pt x="92" y="34"/>
                  </a:cubicBezTo>
                  <a:cubicBezTo>
                    <a:pt x="92" y="34"/>
                    <a:pt x="91" y="32"/>
                    <a:pt x="90" y="33"/>
                  </a:cubicBezTo>
                  <a:cubicBezTo>
                    <a:pt x="89" y="33"/>
                    <a:pt x="90" y="31"/>
                    <a:pt x="89" y="31"/>
                  </a:cubicBezTo>
                  <a:cubicBezTo>
                    <a:pt x="88" y="32"/>
                    <a:pt x="88" y="30"/>
                    <a:pt x="88" y="29"/>
                  </a:cubicBezTo>
                  <a:cubicBezTo>
                    <a:pt x="88" y="28"/>
                    <a:pt x="88" y="29"/>
                    <a:pt x="87" y="28"/>
                  </a:cubicBezTo>
                  <a:cubicBezTo>
                    <a:pt x="87" y="28"/>
                    <a:pt x="87" y="28"/>
                    <a:pt x="86" y="28"/>
                  </a:cubicBezTo>
                  <a:cubicBezTo>
                    <a:pt x="85" y="29"/>
                    <a:pt x="85" y="27"/>
                    <a:pt x="85" y="27"/>
                  </a:cubicBezTo>
                  <a:cubicBezTo>
                    <a:pt x="86" y="26"/>
                    <a:pt x="85" y="26"/>
                    <a:pt x="85" y="25"/>
                  </a:cubicBezTo>
                  <a:cubicBezTo>
                    <a:pt x="84" y="24"/>
                    <a:pt x="84" y="24"/>
                    <a:pt x="84" y="23"/>
                  </a:cubicBezTo>
                  <a:cubicBezTo>
                    <a:pt x="84" y="23"/>
                    <a:pt x="79" y="20"/>
                    <a:pt x="78" y="20"/>
                  </a:cubicBezTo>
                  <a:cubicBezTo>
                    <a:pt x="77" y="20"/>
                    <a:pt x="78" y="19"/>
                    <a:pt x="78" y="19"/>
                  </a:cubicBezTo>
                  <a:cubicBezTo>
                    <a:pt x="77" y="18"/>
                    <a:pt x="77" y="17"/>
                    <a:pt x="77" y="16"/>
                  </a:cubicBezTo>
                  <a:cubicBezTo>
                    <a:pt x="77" y="15"/>
                    <a:pt x="76" y="14"/>
                    <a:pt x="76" y="13"/>
                  </a:cubicBezTo>
                  <a:cubicBezTo>
                    <a:pt x="76" y="12"/>
                    <a:pt x="75" y="12"/>
                    <a:pt x="76" y="11"/>
                  </a:cubicBezTo>
                  <a:cubicBezTo>
                    <a:pt x="76" y="9"/>
                    <a:pt x="74" y="9"/>
                    <a:pt x="74" y="9"/>
                  </a:cubicBezTo>
                  <a:cubicBezTo>
                    <a:pt x="74" y="8"/>
                    <a:pt x="73" y="9"/>
                    <a:pt x="72" y="9"/>
                  </a:cubicBezTo>
                  <a:cubicBezTo>
                    <a:pt x="71" y="9"/>
                    <a:pt x="71" y="8"/>
                    <a:pt x="71" y="6"/>
                  </a:cubicBezTo>
                  <a:cubicBezTo>
                    <a:pt x="72" y="5"/>
                    <a:pt x="71" y="3"/>
                    <a:pt x="70" y="3"/>
                  </a:cubicBezTo>
                  <a:cubicBezTo>
                    <a:pt x="70" y="2"/>
                    <a:pt x="70" y="0"/>
                    <a:pt x="69" y="0"/>
                  </a:cubicBezTo>
                  <a:cubicBezTo>
                    <a:pt x="69" y="0"/>
                    <a:pt x="68" y="1"/>
                    <a:pt x="68" y="2"/>
                  </a:cubicBezTo>
                  <a:cubicBezTo>
                    <a:pt x="68" y="2"/>
                    <a:pt x="68" y="3"/>
                    <a:pt x="67" y="3"/>
                  </a:cubicBezTo>
                  <a:cubicBezTo>
                    <a:pt x="67" y="4"/>
                    <a:pt x="68" y="5"/>
                    <a:pt x="67" y="6"/>
                  </a:cubicBezTo>
                  <a:cubicBezTo>
                    <a:pt x="66" y="7"/>
                    <a:pt x="67" y="9"/>
                    <a:pt x="67" y="10"/>
                  </a:cubicBezTo>
                  <a:cubicBezTo>
                    <a:pt x="67" y="11"/>
                    <a:pt x="67" y="13"/>
                    <a:pt x="66" y="14"/>
                  </a:cubicBezTo>
                  <a:cubicBezTo>
                    <a:pt x="65" y="15"/>
                    <a:pt x="65" y="16"/>
                    <a:pt x="64" y="16"/>
                  </a:cubicBezTo>
                  <a:cubicBezTo>
                    <a:pt x="63" y="17"/>
                    <a:pt x="61" y="16"/>
                    <a:pt x="61" y="15"/>
                  </a:cubicBezTo>
                  <a:cubicBezTo>
                    <a:pt x="61" y="15"/>
                    <a:pt x="60" y="14"/>
                    <a:pt x="59" y="14"/>
                  </a:cubicBezTo>
                  <a:cubicBezTo>
                    <a:pt x="58" y="14"/>
                    <a:pt x="58" y="13"/>
                    <a:pt x="57" y="12"/>
                  </a:cubicBezTo>
                  <a:cubicBezTo>
                    <a:pt x="56" y="12"/>
                    <a:pt x="55" y="13"/>
                    <a:pt x="54" y="12"/>
                  </a:cubicBezTo>
                  <a:cubicBezTo>
                    <a:pt x="54" y="11"/>
                    <a:pt x="54" y="10"/>
                    <a:pt x="53" y="10"/>
                  </a:cubicBezTo>
                  <a:cubicBezTo>
                    <a:pt x="52" y="9"/>
                    <a:pt x="52" y="9"/>
                    <a:pt x="53" y="9"/>
                  </a:cubicBezTo>
                  <a:cubicBezTo>
                    <a:pt x="54" y="8"/>
                    <a:pt x="54" y="7"/>
                    <a:pt x="53" y="7"/>
                  </a:cubicBezTo>
                  <a:cubicBezTo>
                    <a:pt x="53" y="6"/>
                    <a:pt x="54" y="6"/>
                    <a:pt x="55" y="6"/>
                  </a:cubicBezTo>
                  <a:cubicBezTo>
                    <a:pt x="56" y="5"/>
                    <a:pt x="55" y="4"/>
                    <a:pt x="56" y="4"/>
                  </a:cubicBezTo>
                  <a:cubicBezTo>
                    <a:pt x="56" y="4"/>
                    <a:pt x="56" y="3"/>
                    <a:pt x="55" y="3"/>
                  </a:cubicBezTo>
                  <a:cubicBezTo>
                    <a:pt x="54" y="3"/>
                    <a:pt x="55" y="4"/>
                    <a:pt x="54" y="4"/>
                  </a:cubicBezTo>
                  <a:cubicBezTo>
                    <a:pt x="54" y="4"/>
                    <a:pt x="54" y="3"/>
                    <a:pt x="53" y="3"/>
                  </a:cubicBezTo>
                  <a:cubicBezTo>
                    <a:pt x="53" y="3"/>
                    <a:pt x="52" y="4"/>
                    <a:pt x="52" y="3"/>
                  </a:cubicBezTo>
                  <a:cubicBezTo>
                    <a:pt x="51" y="3"/>
                    <a:pt x="48" y="2"/>
                    <a:pt x="47" y="2"/>
                  </a:cubicBezTo>
                  <a:cubicBezTo>
                    <a:pt x="46" y="2"/>
                    <a:pt x="46" y="0"/>
                    <a:pt x="45" y="1"/>
                  </a:cubicBezTo>
                  <a:cubicBezTo>
                    <a:pt x="44" y="1"/>
                    <a:pt x="45" y="1"/>
                    <a:pt x="46" y="2"/>
                  </a:cubicBezTo>
                  <a:cubicBezTo>
                    <a:pt x="47" y="3"/>
                    <a:pt x="43" y="4"/>
                    <a:pt x="42" y="3"/>
                  </a:cubicBezTo>
                  <a:cubicBezTo>
                    <a:pt x="41" y="3"/>
                    <a:pt x="42" y="4"/>
                    <a:pt x="42" y="4"/>
                  </a:cubicBezTo>
                  <a:cubicBezTo>
                    <a:pt x="41" y="4"/>
                    <a:pt x="41" y="5"/>
                    <a:pt x="40" y="6"/>
                  </a:cubicBezTo>
                  <a:cubicBezTo>
                    <a:pt x="39" y="7"/>
                    <a:pt x="40" y="7"/>
                    <a:pt x="39" y="8"/>
                  </a:cubicBezTo>
                  <a:cubicBezTo>
                    <a:pt x="38" y="8"/>
                    <a:pt x="38" y="9"/>
                    <a:pt x="39" y="10"/>
                  </a:cubicBezTo>
                  <a:cubicBezTo>
                    <a:pt x="40" y="11"/>
                    <a:pt x="39" y="11"/>
                    <a:pt x="38" y="10"/>
                  </a:cubicBezTo>
                  <a:cubicBezTo>
                    <a:pt x="37" y="9"/>
                    <a:pt x="36" y="9"/>
                    <a:pt x="36" y="10"/>
                  </a:cubicBezTo>
                  <a:cubicBezTo>
                    <a:pt x="36" y="11"/>
                    <a:pt x="35" y="11"/>
                    <a:pt x="36" y="10"/>
                  </a:cubicBezTo>
                  <a:cubicBezTo>
                    <a:pt x="36" y="9"/>
                    <a:pt x="35" y="9"/>
                    <a:pt x="34" y="8"/>
                  </a:cubicBezTo>
                  <a:cubicBezTo>
                    <a:pt x="34" y="8"/>
                    <a:pt x="33" y="7"/>
                    <a:pt x="32" y="7"/>
                  </a:cubicBezTo>
                  <a:cubicBezTo>
                    <a:pt x="32" y="7"/>
                    <a:pt x="32" y="8"/>
                    <a:pt x="31" y="8"/>
                  </a:cubicBezTo>
                  <a:cubicBezTo>
                    <a:pt x="30" y="8"/>
                    <a:pt x="30" y="8"/>
                    <a:pt x="30" y="9"/>
                  </a:cubicBezTo>
                  <a:cubicBezTo>
                    <a:pt x="30" y="10"/>
                    <a:pt x="29" y="9"/>
                    <a:pt x="28" y="9"/>
                  </a:cubicBezTo>
                  <a:cubicBezTo>
                    <a:pt x="28" y="9"/>
                    <a:pt x="28" y="10"/>
                    <a:pt x="28" y="10"/>
                  </a:cubicBezTo>
                  <a:cubicBezTo>
                    <a:pt x="28" y="10"/>
                    <a:pt x="28" y="11"/>
                    <a:pt x="27" y="11"/>
                  </a:cubicBezTo>
                  <a:cubicBezTo>
                    <a:pt x="26" y="11"/>
                    <a:pt x="26" y="12"/>
                    <a:pt x="27" y="13"/>
                  </a:cubicBezTo>
                  <a:cubicBezTo>
                    <a:pt x="27" y="14"/>
                    <a:pt x="26" y="13"/>
                    <a:pt x="25" y="13"/>
                  </a:cubicBezTo>
                  <a:cubicBezTo>
                    <a:pt x="24" y="13"/>
                    <a:pt x="25" y="14"/>
                    <a:pt x="25" y="15"/>
                  </a:cubicBezTo>
                  <a:cubicBezTo>
                    <a:pt x="25" y="16"/>
                    <a:pt x="25" y="15"/>
                    <a:pt x="24" y="16"/>
                  </a:cubicBezTo>
                  <a:cubicBezTo>
                    <a:pt x="24" y="16"/>
                    <a:pt x="24" y="15"/>
                    <a:pt x="24" y="14"/>
                  </a:cubicBezTo>
                  <a:cubicBezTo>
                    <a:pt x="24" y="13"/>
                    <a:pt x="23" y="14"/>
                    <a:pt x="22" y="15"/>
                  </a:cubicBezTo>
                  <a:cubicBezTo>
                    <a:pt x="21" y="16"/>
                    <a:pt x="22" y="17"/>
                    <a:pt x="22" y="18"/>
                  </a:cubicBezTo>
                  <a:cubicBezTo>
                    <a:pt x="21" y="18"/>
                    <a:pt x="19" y="20"/>
                    <a:pt x="18" y="21"/>
                  </a:cubicBezTo>
                  <a:cubicBezTo>
                    <a:pt x="17" y="22"/>
                    <a:pt x="15" y="22"/>
                    <a:pt x="14" y="22"/>
                  </a:cubicBezTo>
                  <a:cubicBezTo>
                    <a:pt x="13" y="23"/>
                    <a:pt x="13" y="22"/>
                    <a:pt x="12" y="23"/>
                  </a:cubicBezTo>
                  <a:cubicBezTo>
                    <a:pt x="11" y="23"/>
                    <a:pt x="10" y="25"/>
                    <a:pt x="10" y="24"/>
                  </a:cubicBezTo>
                  <a:cubicBezTo>
                    <a:pt x="10" y="23"/>
                    <a:pt x="8" y="24"/>
                    <a:pt x="7" y="25"/>
                  </a:cubicBezTo>
                  <a:cubicBezTo>
                    <a:pt x="6" y="25"/>
                    <a:pt x="5" y="26"/>
                    <a:pt x="4" y="26"/>
                  </a:cubicBezTo>
                  <a:cubicBezTo>
                    <a:pt x="3" y="26"/>
                    <a:pt x="3" y="28"/>
                    <a:pt x="3" y="28"/>
                  </a:cubicBezTo>
                  <a:cubicBezTo>
                    <a:pt x="2" y="28"/>
                    <a:pt x="3" y="27"/>
                    <a:pt x="3" y="26"/>
                  </a:cubicBezTo>
                  <a:cubicBezTo>
                    <a:pt x="3" y="26"/>
                    <a:pt x="2" y="27"/>
                    <a:pt x="1" y="28"/>
                  </a:cubicBezTo>
                  <a:cubicBezTo>
                    <a:pt x="1" y="29"/>
                    <a:pt x="2" y="30"/>
                    <a:pt x="1" y="31"/>
                  </a:cubicBezTo>
                  <a:cubicBezTo>
                    <a:pt x="1" y="32"/>
                    <a:pt x="0" y="33"/>
                    <a:pt x="1" y="34"/>
                  </a:cubicBezTo>
                  <a:cubicBezTo>
                    <a:pt x="2" y="36"/>
                    <a:pt x="3" y="37"/>
                    <a:pt x="2" y="38"/>
                  </a:cubicBezTo>
                  <a:cubicBezTo>
                    <a:pt x="2" y="38"/>
                    <a:pt x="1" y="36"/>
                    <a:pt x="1" y="36"/>
                  </a:cubicBezTo>
                  <a:cubicBezTo>
                    <a:pt x="1" y="37"/>
                    <a:pt x="2" y="38"/>
                    <a:pt x="2" y="38"/>
                  </a:cubicBezTo>
                  <a:cubicBezTo>
                    <a:pt x="1" y="38"/>
                    <a:pt x="0" y="36"/>
                    <a:pt x="0" y="37"/>
                  </a:cubicBezTo>
                  <a:cubicBezTo>
                    <a:pt x="0" y="37"/>
                    <a:pt x="2" y="41"/>
                    <a:pt x="2" y="42"/>
                  </a:cubicBezTo>
                  <a:cubicBezTo>
                    <a:pt x="2" y="43"/>
                    <a:pt x="4" y="45"/>
                    <a:pt x="4" y="46"/>
                  </a:cubicBezTo>
                  <a:cubicBezTo>
                    <a:pt x="4" y="48"/>
                    <a:pt x="6" y="51"/>
                    <a:pt x="6" y="52"/>
                  </a:cubicBezTo>
                  <a:cubicBezTo>
                    <a:pt x="7" y="52"/>
                    <a:pt x="6" y="53"/>
                    <a:pt x="6" y="55"/>
                  </a:cubicBezTo>
                  <a:cubicBezTo>
                    <a:pt x="6" y="56"/>
                    <a:pt x="5" y="57"/>
                    <a:pt x="5" y="57"/>
                  </a:cubicBezTo>
                  <a:cubicBezTo>
                    <a:pt x="4" y="57"/>
                    <a:pt x="4" y="58"/>
                    <a:pt x="5" y="58"/>
                  </a:cubicBezTo>
                  <a:cubicBezTo>
                    <a:pt x="6" y="58"/>
                    <a:pt x="6" y="59"/>
                    <a:pt x="7" y="60"/>
                  </a:cubicBezTo>
                  <a:cubicBezTo>
                    <a:pt x="8" y="60"/>
                    <a:pt x="11" y="60"/>
                    <a:pt x="11" y="60"/>
                  </a:cubicBezTo>
                  <a:cubicBezTo>
                    <a:pt x="12" y="60"/>
                    <a:pt x="13" y="59"/>
                    <a:pt x="14" y="59"/>
                  </a:cubicBezTo>
                  <a:cubicBezTo>
                    <a:pt x="15" y="59"/>
                    <a:pt x="15" y="58"/>
                    <a:pt x="15" y="58"/>
                  </a:cubicBezTo>
                  <a:cubicBezTo>
                    <a:pt x="16" y="57"/>
                    <a:pt x="19" y="57"/>
                    <a:pt x="21" y="57"/>
                  </a:cubicBezTo>
                  <a:cubicBezTo>
                    <a:pt x="24" y="57"/>
                    <a:pt x="25" y="57"/>
                    <a:pt x="26" y="56"/>
                  </a:cubicBezTo>
                  <a:cubicBezTo>
                    <a:pt x="26" y="55"/>
                    <a:pt x="28" y="54"/>
                    <a:pt x="29" y="54"/>
                  </a:cubicBezTo>
                  <a:cubicBezTo>
                    <a:pt x="30" y="53"/>
                    <a:pt x="30" y="53"/>
                    <a:pt x="32" y="53"/>
                  </a:cubicBezTo>
                  <a:cubicBezTo>
                    <a:pt x="34" y="53"/>
                    <a:pt x="36" y="52"/>
                    <a:pt x="37" y="52"/>
                  </a:cubicBezTo>
                  <a:cubicBezTo>
                    <a:pt x="39" y="51"/>
                    <a:pt x="41" y="51"/>
                    <a:pt x="42" y="51"/>
                  </a:cubicBezTo>
                  <a:cubicBezTo>
                    <a:pt x="44" y="51"/>
                    <a:pt x="44" y="53"/>
                    <a:pt x="45" y="52"/>
                  </a:cubicBezTo>
                  <a:cubicBezTo>
                    <a:pt x="47" y="52"/>
                    <a:pt x="47" y="53"/>
                    <a:pt x="48" y="53"/>
                  </a:cubicBezTo>
                  <a:cubicBezTo>
                    <a:pt x="49" y="53"/>
                    <a:pt x="48" y="53"/>
                    <a:pt x="49" y="53"/>
                  </a:cubicBezTo>
                  <a:cubicBezTo>
                    <a:pt x="50" y="54"/>
                    <a:pt x="50" y="54"/>
                    <a:pt x="49" y="55"/>
                  </a:cubicBezTo>
                  <a:cubicBezTo>
                    <a:pt x="49" y="56"/>
                    <a:pt x="50" y="55"/>
                    <a:pt x="51" y="57"/>
                  </a:cubicBezTo>
                  <a:cubicBezTo>
                    <a:pt x="52" y="58"/>
                    <a:pt x="51" y="58"/>
                    <a:pt x="52" y="59"/>
                  </a:cubicBezTo>
                  <a:cubicBezTo>
                    <a:pt x="53" y="60"/>
                    <a:pt x="53" y="60"/>
                    <a:pt x="54" y="59"/>
                  </a:cubicBezTo>
                  <a:cubicBezTo>
                    <a:pt x="55" y="57"/>
                    <a:pt x="56" y="58"/>
                    <a:pt x="56" y="57"/>
                  </a:cubicBezTo>
                  <a:cubicBezTo>
                    <a:pt x="56" y="56"/>
                    <a:pt x="57" y="54"/>
                    <a:pt x="58" y="55"/>
                  </a:cubicBezTo>
                  <a:cubicBezTo>
                    <a:pt x="59" y="56"/>
                    <a:pt x="58" y="56"/>
                    <a:pt x="57" y="58"/>
                  </a:cubicBezTo>
                  <a:cubicBezTo>
                    <a:pt x="57" y="61"/>
                    <a:pt x="56" y="59"/>
                    <a:pt x="56" y="60"/>
                  </a:cubicBezTo>
                  <a:cubicBezTo>
                    <a:pt x="56" y="61"/>
                    <a:pt x="58" y="61"/>
                    <a:pt x="58" y="60"/>
                  </a:cubicBezTo>
                  <a:cubicBezTo>
                    <a:pt x="58" y="59"/>
                    <a:pt x="58" y="58"/>
                    <a:pt x="59" y="59"/>
                  </a:cubicBezTo>
                  <a:cubicBezTo>
                    <a:pt x="60" y="60"/>
                    <a:pt x="59" y="61"/>
                    <a:pt x="59" y="62"/>
                  </a:cubicBezTo>
                  <a:cubicBezTo>
                    <a:pt x="59" y="62"/>
                    <a:pt x="60" y="62"/>
                    <a:pt x="61" y="62"/>
                  </a:cubicBezTo>
                  <a:cubicBezTo>
                    <a:pt x="62" y="62"/>
                    <a:pt x="63" y="64"/>
                    <a:pt x="63" y="65"/>
                  </a:cubicBezTo>
                  <a:cubicBezTo>
                    <a:pt x="62" y="66"/>
                    <a:pt x="62" y="67"/>
                    <a:pt x="64" y="68"/>
                  </a:cubicBezTo>
                  <a:cubicBezTo>
                    <a:pt x="66" y="69"/>
                    <a:pt x="65" y="69"/>
                    <a:pt x="66" y="69"/>
                  </a:cubicBezTo>
                  <a:cubicBezTo>
                    <a:pt x="67" y="69"/>
                    <a:pt x="70" y="70"/>
                    <a:pt x="71" y="70"/>
                  </a:cubicBezTo>
                  <a:cubicBezTo>
                    <a:pt x="72" y="71"/>
                    <a:pt x="73" y="70"/>
                    <a:pt x="74" y="69"/>
                  </a:cubicBezTo>
                  <a:cubicBezTo>
                    <a:pt x="74" y="68"/>
                    <a:pt x="75" y="69"/>
                    <a:pt x="75" y="69"/>
                  </a:cubicBezTo>
                  <a:cubicBezTo>
                    <a:pt x="74" y="70"/>
                    <a:pt x="75" y="70"/>
                    <a:pt x="75" y="70"/>
                  </a:cubicBezTo>
                  <a:cubicBezTo>
                    <a:pt x="75" y="69"/>
                    <a:pt x="76" y="69"/>
                    <a:pt x="76" y="69"/>
                  </a:cubicBezTo>
                  <a:cubicBezTo>
                    <a:pt x="76" y="70"/>
                    <a:pt x="77" y="70"/>
                    <a:pt x="77" y="71"/>
                  </a:cubicBezTo>
                  <a:cubicBezTo>
                    <a:pt x="78" y="71"/>
                    <a:pt x="78" y="72"/>
                    <a:pt x="78" y="71"/>
                  </a:cubicBezTo>
                  <a:cubicBezTo>
                    <a:pt x="78" y="71"/>
                    <a:pt x="78" y="70"/>
                    <a:pt x="79" y="70"/>
                  </a:cubicBezTo>
                  <a:cubicBezTo>
                    <a:pt x="80" y="70"/>
                    <a:pt x="80" y="69"/>
                    <a:pt x="81" y="68"/>
                  </a:cubicBezTo>
                  <a:cubicBezTo>
                    <a:pt x="82" y="68"/>
                    <a:pt x="86" y="68"/>
                    <a:pt x="86" y="68"/>
                  </a:cubicBezTo>
                  <a:cubicBezTo>
                    <a:pt x="87" y="68"/>
                    <a:pt x="87" y="64"/>
                    <a:pt x="87" y="63"/>
                  </a:cubicBezTo>
                  <a:cubicBezTo>
                    <a:pt x="87" y="61"/>
                    <a:pt x="89" y="61"/>
                    <a:pt x="89" y="59"/>
                  </a:cubicBezTo>
                  <a:cubicBezTo>
                    <a:pt x="89" y="58"/>
                    <a:pt x="91" y="54"/>
                    <a:pt x="91" y="54"/>
                  </a:cubicBezTo>
                  <a:cubicBezTo>
                    <a:pt x="92" y="54"/>
                    <a:pt x="93" y="54"/>
                    <a:pt x="93" y="53"/>
                  </a:cubicBezTo>
                  <a:cubicBezTo>
                    <a:pt x="93" y="52"/>
                    <a:pt x="94" y="51"/>
                    <a:pt x="94" y="49"/>
                  </a:cubicBezTo>
                  <a:cubicBezTo>
                    <a:pt x="94" y="48"/>
                    <a:pt x="95" y="47"/>
                    <a:pt x="94" y="47"/>
                  </a:cubicBezTo>
                  <a:cubicBezTo>
                    <a:pt x="94" y="46"/>
                    <a:pt x="94" y="45"/>
                    <a:pt x="95" y="44"/>
                  </a:cubicBezTo>
                  <a:cubicBezTo>
                    <a:pt x="95" y="43"/>
                    <a:pt x="94" y="42"/>
                    <a:pt x="95" y="42"/>
                  </a:cubicBezTo>
                  <a:close/>
                  <a:moveTo>
                    <a:pt x="43" y="2"/>
                  </a:moveTo>
                  <a:cubicBezTo>
                    <a:pt x="43" y="1"/>
                    <a:pt x="39" y="2"/>
                    <a:pt x="40" y="2"/>
                  </a:cubicBezTo>
                  <a:cubicBezTo>
                    <a:pt x="41" y="3"/>
                    <a:pt x="43" y="2"/>
                    <a:pt x="43" y="2"/>
                  </a:cubicBezTo>
                  <a:close/>
                  <a:moveTo>
                    <a:pt x="55" y="63"/>
                  </a:moveTo>
                  <a:cubicBezTo>
                    <a:pt x="55" y="63"/>
                    <a:pt x="57" y="63"/>
                    <a:pt x="58" y="62"/>
                  </a:cubicBezTo>
                  <a:cubicBezTo>
                    <a:pt x="58" y="62"/>
                    <a:pt x="54" y="62"/>
                    <a:pt x="55" y="63"/>
                  </a:cubicBezTo>
                  <a:close/>
                  <a:moveTo>
                    <a:pt x="78" y="77"/>
                  </a:moveTo>
                  <a:cubicBezTo>
                    <a:pt x="77" y="77"/>
                    <a:pt x="75" y="76"/>
                    <a:pt x="74" y="76"/>
                  </a:cubicBezTo>
                  <a:cubicBezTo>
                    <a:pt x="73" y="76"/>
                    <a:pt x="76" y="80"/>
                    <a:pt x="75" y="81"/>
                  </a:cubicBezTo>
                  <a:cubicBezTo>
                    <a:pt x="74" y="82"/>
                    <a:pt x="77" y="84"/>
                    <a:pt x="78" y="84"/>
                  </a:cubicBezTo>
                  <a:cubicBezTo>
                    <a:pt x="79" y="84"/>
                    <a:pt x="79" y="83"/>
                    <a:pt x="80" y="83"/>
                  </a:cubicBezTo>
                  <a:cubicBezTo>
                    <a:pt x="80" y="83"/>
                    <a:pt x="80" y="83"/>
                    <a:pt x="80" y="82"/>
                  </a:cubicBezTo>
                  <a:cubicBezTo>
                    <a:pt x="80" y="82"/>
                    <a:pt x="81" y="83"/>
                    <a:pt x="81" y="82"/>
                  </a:cubicBezTo>
                  <a:cubicBezTo>
                    <a:pt x="82" y="82"/>
                    <a:pt x="81" y="80"/>
                    <a:pt x="82" y="80"/>
                  </a:cubicBezTo>
                  <a:cubicBezTo>
                    <a:pt x="83" y="80"/>
                    <a:pt x="82" y="77"/>
                    <a:pt x="82" y="76"/>
                  </a:cubicBezTo>
                  <a:cubicBezTo>
                    <a:pt x="82" y="75"/>
                    <a:pt x="79" y="77"/>
                    <a:pt x="78" y="7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38" name="Freeform 335">
              <a:extLst>
                <a:ext uri="{FF2B5EF4-FFF2-40B4-BE49-F238E27FC236}">
                  <a16:creationId xmlns:a16="http://schemas.microsoft.com/office/drawing/2014/main" id="{5A0B691A-B17B-4E2F-B6D1-4AEA3607414D}"/>
                </a:ext>
              </a:extLst>
            </p:cNvPr>
            <p:cNvSpPr>
              <a:spLocks noEditPoints="1"/>
            </p:cNvSpPr>
            <p:nvPr/>
          </p:nvSpPr>
          <p:spPr bwMode="auto">
            <a:xfrm>
              <a:off x="-2133600" y="2541588"/>
              <a:ext cx="104775" cy="125413"/>
            </a:xfrm>
            <a:custGeom>
              <a:avLst/>
              <a:gdLst>
                <a:gd name="T0" fmla="*/ 18 w 29"/>
                <a:gd name="T1" fmla="*/ 17 h 35"/>
                <a:gd name="T2" fmla="*/ 16 w 29"/>
                <a:gd name="T3" fmla="*/ 17 h 35"/>
                <a:gd name="T4" fmla="*/ 14 w 29"/>
                <a:gd name="T5" fmla="*/ 16 h 35"/>
                <a:gd name="T6" fmla="*/ 12 w 29"/>
                <a:gd name="T7" fmla="*/ 18 h 35"/>
                <a:gd name="T8" fmla="*/ 11 w 29"/>
                <a:gd name="T9" fmla="*/ 22 h 35"/>
                <a:gd name="T10" fmla="*/ 4 w 29"/>
                <a:gd name="T11" fmla="*/ 26 h 35"/>
                <a:gd name="T12" fmla="*/ 1 w 29"/>
                <a:gd name="T13" fmla="*/ 29 h 35"/>
                <a:gd name="T14" fmla="*/ 1 w 29"/>
                <a:gd name="T15" fmla="*/ 31 h 35"/>
                <a:gd name="T16" fmla="*/ 3 w 29"/>
                <a:gd name="T17" fmla="*/ 32 h 35"/>
                <a:gd name="T18" fmla="*/ 4 w 29"/>
                <a:gd name="T19" fmla="*/ 33 h 35"/>
                <a:gd name="T20" fmla="*/ 9 w 29"/>
                <a:gd name="T21" fmla="*/ 32 h 35"/>
                <a:gd name="T22" fmla="*/ 10 w 29"/>
                <a:gd name="T23" fmla="*/ 29 h 35"/>
                <a:gd name="T24" fmla="*/ 11 w 29"/>
                <a:gd name="T25" fmla="*/ 27 h 35"/>
                <a:gd name="T26" fmla="*/ 14 w 29"/>
                <a:gd name="T27" fmla="*/ 25 h 35"/>
                <a:gd name="T28" fmla="*/ 15 w 29"/>
                <a:gd name="T29" fmla="*/ 24 h 35"/>
                <a:gd name="T30" fmla="*/ 16 w 29"/>
                <a:gd name="T31" fmla="*/ 22 h 35"/>
                <a:gd name="T32" fmla="*/ 18 w 29"/>
                <a:gd name="T33" fmla="*/ 19 h 35"/>
                <a:gd name="T34" fmla="*/ 18 w 29"/>
                <a:gd name="T35" fmla="*/ 17 h 35"/>
                <a:gd name="T36" fmla="*/ 3 w 29"/>
                <a:gd name="T37" fmla="*/ 34 h 35"/>
                <a:gd name="T38" fmla="*/ 4 w 29"/>
                <a:gd name="T39" fmla="*/ 33 h 35"/>
                <a:gd name="T40" fmla="*/ 3 w 29"/>
                <a:gd name="T41" fmla="*/ 34 h 35"/>
                <a:gd name="T42" fmla="*/ 26 w 29"/>
                <a:gd name="T43" fmla="*/ 8 h 35"/>
                <a:gd name="T44" fmla="*/ 24 w 29"/>
                <a:gd name="T45" fmla="*/ 8 h 35"/>
                <a:gd name="T46" fmla="*/ 23 w 29"/>
                <a:gd name="T47" fmla="*/ 7 h 35"/>
                <a:gd name="T48" fmla="*/ 22 w 29"/>
                <a:gd name="T49" fmla="*/ 5 h 35"/>
                <a:gd name="T50" fmla="*/ 21 w 29"/>
                <a:gd name="T51" fmla="*/ 6 h 35"/>
                <a:gd name="T52" fmla="*/ 21 w 29"/>
                <a:gd name="T53" fmla="*/ 6 h 35"/>
                <a:gd name="T54" fmla="*/ 20 w 29"/>
                <a:gd name="T55" fmla="*/ 4 h 35"/>
                <a:gd name="T56" fmla="*/ 19 w 29"/>
                <a:gd name="T57" fmla="*/ 2 h 35"/>
                <a:gd name="T58" fmla="*/ 16 w 29"/>
                <a:gd name="T59" fmla="*/ 0 h 35"/>
                <a:gd name="T60" fmla="*/ 17 w 29"/>
                <a:gd name="T61" fmla="*/ 2 h 35"/>
                <a:gd name="T62" fmla="*/ 18 w 29"/>
                <a:gd name="T63" fmla="*/ 4 h 35"/>
                <a:gd name="T64" fmla="*/ 20 w 29"/>
                <a:gd name="T65" fmla="*/ 6 h 35"/>
                <a:gd name="T66" fmla="*/ 19 w 29"/>
                <a:gd name="T67" fmla="*/ 9 h 35"/>
                <a:gd name="T68" fmla="*/ 17 w 29"/>
                <a:gd name="T69" fmla="*/ 11 h 35"/>
                <a:gd name="T70" fmla="*/ 20 w 29"/>
                <a:gd name="T71" fmla="*/ 14 h 35"/>
                <a:gd name="T72" fmla="*/ 20 w 29"/>
                <a:gd name="T73" fmla="*/ 18 h 35"/>
                <a:gd name="T74" fmla="*/ 22 w 29"/>
                <a:gd name="T75" fmla="*/ 18 h 35"/>
                <a:gd name="T76" fmla="*/ 24 w 29"/>
                <a:gd name="T77" fmla="*/ 15 h 35"/>
                <a:gd name="T78" fmla="*/ 25 w 29"/>
                <a:gd name="T79" fmla="*/ 12 h 35"/>
                <a:gd name="T80" fmla="*/ 27 w 29"/>
                <a:gd name="T81" fmla="*/ 12 h 35"/>
                <a:gd name="T82" fmla="*/ 28 w 29"/>
                <a:gd name="T83" fmla="*/ 10 h 35"/>
                <a:gd name="T84" fmla="*/ 28 w 29"/>
                <a:gd name="T85" fmla="*/ 8 h 35"/>
                <a:gd name="T86" fmla="*/ 26 w 29"/>
                <a:gd name="T87" fmla="*/ 8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9" h="35">
                  <a:moveTo>
                    <a:pt x="18" y="17"/>
                  </a:moveTo>
                  <a:cubicBezTo>
                    <a:pt x="17" y="16"/>
                    <a:pt x="17" y="17"/>
                    <a:pt x="16" y="17"/>
                  </a:cubicBezTo>
                  <a:cubicBezTo>
                    <a:pt x="15" y="18"/>
                    <a:pt x="15" y="15"/>
                    <a:pt x="14" y="16"/>
                  </a:cubicBezTo>
                  <a:cubicBezTo>
                    <a:pt x="13" y="17"/>
                    <a:pt x="14" y="17"/>
                    <a:pt x="12" y="18"/>
                  </a:cubicBezTo>
                  <a:cubicBezTo>
                    <a:pt x="11" y="19"/>
                    <a:pt x="12" y="20"/>
                    <a:pt x="11" y="22"/>
                  </a:cubicBezTo>
                  <a:cubicBezTo>
                    <a:pt x="9" y="24"/>
                    <a:pt x="5" y="25"/>
                    <a:pt x="4" y="26"/>
                  </a:cubicBezTo>
                  <a:cubicBezTo>
                    <a:pt x="4" y="27"/>
                    <a:pt x="1" y="28"/>
                    <a:pt x="1" y="29"/>
                  </a:cubicBezTo>
                  <a:cubicBezTo>
                    <a:pt x="1" y="29"/>
                    <a:pt x="0" y="30"/>
                    <a:pt x="1" y="31"/>
                  </a:cubicBezTo>
                  <a:cubicBezTo>
                    <a:pt x="1" y="32"/>
                    <a:pt x="2" y="31"/>
                    <a:pt x="3" y="32"/>
                  </a:cubicBezTo>
                  <a:cubicBezTo>
                    <a:pt x="3" y="33"/>
                    <a:pt x="4" y="32"/>
                    <a:pt x="4" y="33"/>
                  </a:cubicBezTo>
                  <a:cubicBezTo>
                    <a:pt x="5" y="33"/>
                    <a:pt x="7" y="33"/>
                    <a:pt x="9" y="32"/>
                  </a:cubicBezTo>
                  <a:cubicBezTo>
                    <a:pt x="10" y="30"/>
                    <a:pt x="10" y="29"/>
                    <a:pt x="10" y="29"/>
                  </a:cubicBezTo>
                  <a:cubicBezTo>
                    <a:pt x="11" y="29"/>
                    <a:pt x="11" y="27"/>
                    <a:pt x="11" y="27"/>
                  </a:cubicBezTo>
                  <a:cubicBezTo>
                    <a:pt x="12" y="26"/>
                    <a:pt x="12" y="25"/>
                    <a:pt x="14" y="25"/>
                  </a:cubicBezTo>
                  <a:cubicBezTo>
                    <a:pt x="16" y="25"/>
                    <a:pt x="15" y="25"/>
                    <a:pt x="15" y="24"/>
                  </a:cubicBezTo>
                  <a:cubicBezTo>
                    <a:pt x="15" y="23"/>
                    <a:pt x="16" y="23"/>
                    <a:pt x="16" y="22"/>
                  </a:cubicBezTo>
                  <a:cubicBezTo>
                    <a:pt x="16" y="20"/>
                    <a:pt x="19" y="19"/>
                    <a:pt x="18" y="19"/>
                  </a:cubicBezTo>
                  <a:cubicBezTo>
                    <a:pt x="18" y="18"/>
                    <a:pt x="19" y="17"/>
                    <a:pt x="18" y="17"/>
                  </a:cubicBezTo>
                  <a:close/>
                  <a:moveTo>
                    <a:pt x="3" y="34"/>
                  </a:moveTo>
                  <a:cubicBezTo>
                    <a:pt x="3" y="35"/>
                    <a:pt x="4" y="34"/>
                    <a:pt x="4" y="33"/>
                  </a:cubicBezTo>
                  <a:cubicBezTo>
                    <a:pt x="3" y="33"/>
                    <a:pt x="2" y="34"/>
                    <a:pt x="3" y="34"/>
                  </a:cubicBezTo>
                  <a:close/>
                  <a:moveTo>
                    <a:pt x="26" y="8"/>
                  </a:moveTo>
                  <a:cubicBezTo>
                    <a:pt x="26" y="9"/>
                    <a:pt x="25" y="8"/>
                    <a:pt x="24" y="8"/>
                  </a:cubicBezTo>
                  <a:cubicBezTo>
                    <a:pt x="23" y="8"/>
                    <a:pt x="23" y="8"/>
                    <a:pt x="23" y="7"/>
                  </a:cubicBezTo>
                  <a:cubicBezTo>
                    <a:pt x="23" y="6"/>
                    <a:pt x="22" y="5"/>
                    <a:pt x="22" y="5"/>
                  </a:cubicBezTo>
                  <a:cubicBezTo>
                    <a:pt x="21" y="5"/>
                    <a:pt x="22" y="6"/>
                    <a:pt x="21" y="6"/>
                  </a:cubicBezTo>
                  <a:cubicBezTo>
                    <a:pt x="21" y="7"/>
                    <a:pt x="21" y="6"/>
                    <a:pt x="21" y="6"/>
                  </a:cubicBezTo>
                  <a:cubicBezTo>
                    <a:pt x="20" y="6"/>
                    <a:pt x="20" y="5"/>
                    <a:pt x="20" y="4"/>
                  </a:cubicBezTo>
                  <a:cubicBezTo>
                    <a:pt x="20" y="3"/>
                    <a:pt x="19" y="3"/>
                    <a:pt x="19" y="2"/>
                  </a:cubicBezTo>
                  <a:cubicBezTo>
                    <a:pt x="19" y="1"/>
                    <a:pt x="17" y="0"/>
                    <a:pt x="16" y="0"/>
                  </a:cubicBezTo>
                  <a:cubicBezTo>
                    <a:pt x="15" y="0"/>
                    <a:pt x="16" y="2"/>
                    <a:pt x="17" y="2"/>
                  </a:cubicBezTo>
                  <a:cubicBezTo>
                    <a:pt x="17" y="3"/>
                    <a:pt x="18" y="4"/>
                    <a:pt x="18" y="4"/>
                  </a:cubicBezTo>
                  <a:cubicBezTo>
                    <a:pt x="18" y="4"/>
                    <a:pt x="19" y="6"/>
                    <a:pt x="20" y="6"/>
                  </a:cubicBezTo>
                  <a:cubicBezTo>
                    <a:pt x="20" y="6"/>
                    <a:pt x="19" y="8"/>
                    <a:pt x="19" y="9"/>
                  </a:cubicBezTo>
                  <a:cubicBezTo>
                    <a:pt x="19" y="11"/>
                    <a:pt x="18" y="10"/>
                    <a:pt x="17" y="11"/>
                  </a:cubicBezTo>
                  <a:cubicBezTo>
                    <a:pt x="17" y="12"/>
                    <a:pt x="19" y="13"/>
                    <a:pt x="20" y="14"/>
                  </a:cubicBezTo>
                  <a:cubicBezTo>
                    <a:pt x="22" y="15"/>
                    <a:pt x="19" y="17"/>
                    <a:pt x="20" y="18"/>
                  </a:cubicBezTo>
                  <a:cubicBezTo>
                    <a:pt x="20" y="18"/>
                    <a:pt x="21" y="19"/>
                    <a:pt x="22" y="18"/>
                  </a:cubicBezTo>
                  <a:cubicBezTo>
                    <a:pt x="23" y="18"/>
                    <a:pt x="24" y="15"/>
                    <a:pt x="24" y="15"/>
                  </a:cubicBezTo>
                  <a:cubicBezTo>
                    <a:pt x="25" y="14"/>
                    <a:pt x="25" y="13"/>
                    <a:pt x="25" y="12"/>
                  </a:cubicBezTo>
                  <a:cubicBezTo>
                    <a:pt x="26" y="12"/>
                    <a:pt x="26" y="12"/>
                    <a:pt x="27" y="12"/>
                  </a:cubicBezTo>
                  <a:cubicBezTo>
                    <a:pt x="27" y="12"/>
                    <a:pt x="27" y="10"/>
                    <a:pt x="28" y="10"/>
                  </a:cubicBezTo>
                  <a:cubicBezTo>
                    <a:pt x="28" y="10"/>
                    <a:pt x="28" y="9"/>
                    <a:pt x="28" y="8"/>
                  </a:cubicBezTo>
                  <a:cubicBezTo>
                    <a:pt x="29" y="7"/>
                    <a:pt x="27" y="8"/>
                    <a:pt x="26"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39" name="Freeform 336">
              <a:extLst>
                <a:ext uri="{FF2B5EF4-FFF2-40B4-BE49-F238E27FC236}">
                  <a16:creationId xmlns:a16="http://schemas.microsoft.com/office/drawing/2014/main" id="{993E0227-3BF0-4530-9F73-8EA8AC0CA8CF}"/>
                </a:ext>
              </a:extLst>
            </p:cNvPr>
            <p:cNvSpPr>
              <a:spLocks noEditPoints="1"/>
            </p:cNvSpPr>
            <p:nvPr/>
          </p:nvSpPr>
          <p:spPr bwMode="auto">
            <a:xfrm>
              <a:off x="-2043113" y="2371725"/>
              <a:ext cx="25400" cy="22225"/>
            </a:xfrm>
            <a:custGeom>
              <a:avLst/>
              <a:gdLst>
                <a:gd name="T0" fmla="*/ 1 w 7"/>
                <a:gd name="T1" fmla="*/ 5 h 6"/>
                <a:gd name="T2" fmla="*/ 4 w 7"/>
                <a:gd name="T3" fmla="*/ 4 h 6"/>
                <a:gd name="T4" fmla="*/ 1 w 7"/>
                <a:gd name="T5" fmla="*/ 5 h 6"/>
                <a:gd name="T6" fmla="*/ 4 w 7"/>
                <a:gd name="T7" fmla="*/ 2 h 6"/>
                <a:gd name="T8" fmla="*/ 7 w 7"/>
                <a:gd name="T9" fmla="*/ 1 h 6"/>
                <a:gd name="T10" fmla="*/ 4 w 7"/>
                <a:gd name="T11" fmla="*/ 2 h 6"/>
              </a:gdLst>
              <a:ahLst/>
              <a:cxnLst>
                <a:cxn ang="0">
                  <a:pos x="T0" y="T1"/>
                </a:cxn>
                <a:cxn ang="0">
                  <a:pos x="T2" y="T3"/>
                </a:cxn>
                <a:cxn ang="0">
                  <a:pos x="T4" y="T5"/>
                </a:cxn>
                <a:cxn ang="0">
                  <a:pos x="T6" y="T7"/>
                </a:cxn>
                <a:cxn ang="0">
                  <a:pos x="T8" y="T9"/>
                </a:cxn>
                <a:cxn ang="0">
                  <a:pos x="T10" y="T11"/>
                </a:cxn>
              </a:cxnLst>
              <a:rect l="0" t="0" r="r" b="b"/>
              <a:pathLst>
                <a:path w="7" h="6">
                  <a:moveTo>
                    <a:pt x="1" y="5"/>
                  </a:moveTo>
                  <a:cubicBezTo>
                    <a:pt x="2" y="6"/>
                    <a:pt x="4" y="6"/>
                    <a:pt x="4" y="4"/>
                  </a:cubicBezTo>
                  <a:cubicBezTo>
                    <a:pt x="4" y="3"/>
                    <a:pt x="0" y="4"/>
                    <a:pt x="1" y="5"/>
                  </a:cubicBezTo>
                  <a:close/>
                  <a:moveTo>
                    <a:pt x="4" y="2"/>
                  </a:moveTo>
                  <a:cubicBezTo>
                    <a:pt x="5" y="2"/>
                    <a:pt x="7" y="2"/>
                    <a:pt x="7" y="1"/>
                  </a:cubicBezTo>
                  <a:cubicBezTo>
                    <a:pt x="7" y="0"/>
                    <a:pt x="3" y="2"/>
                    <a:pt x="4"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40" name="Freeform 337">
              <a:extLst>
                <a:ext uri="{FF2B5EF4-FFF2-40B4-BE49-F238E27FC236}">
                  <a16:creationId xmlns:a16="http://schemas.microsoft.com/office/drawing/2014/main" id="{99CBF1F8-E553-4B6C-B7C2-4CB29A41F7BD}"/>
                </a:ext>
              </a:extLst>
            </p:cNvPr>
            <p:cNvSpPr>
              <a:spLocks/>
            </p:cNvSpPr>
            <p:nvPr/>
          </p:nvSpPr>
          <p:spPr bwMode="auto">
            <a:xfrm>
              <a:off x="-3082925" y="1846263"/>
              <a:ext cx="119062" cy="79375"/>
            </a:xfrm>
            <a:custGeom>
              <a:avLst/>
              <a:gdLst>
                <a:gd name="T0" fmla="*/ 33 w 33"/>
                <a:gd name="T1" fmla="*/ 14 h 22"/>
                <a:gd name="T2" fmla="*/ 31 w 33"/>
                <a:gd name="T3" fmla="*/ 13 h 22"/>
                <a:gd name="T4" fmla="*/ 28 w 33"/>
                <a:gd name="T5" fmla="*/ 11 h 22"/>
                <a:gd name="T6" fmla="*/ 26 w 33"/>
                <a:gd name="T7" fmla="*/ 10 h 22"/>
                <a:gd name="T8" fmla="*/ 23 w 33"/>
                <a:gd name="T9" fmla="*/ 8 h 22"/>
                <a:gd name="T10" fmla="*/ 22 w 33"/>
                <a:gd name="T11" fmla="*/ 6 h 22"/>
                <a:gd name="T12" fmla="*/ 21 w 33"/>
                <a:gd name="T13" fmla="*/ 5 h 22"/>
                <a:gd name="T14" fmla="*/ 18 w 33"/>
                <a:gd name="T15" fmla="*/ 4 h 22"/>
                <a:gd name="T16" fmla="*/ 17 w 33"/>
                <a:gd name="T17" fmla="*/ 2 h 22"/>
                <a:gd name="T18" fmla="*/ 15 w 33"/>
                <a:gd name="T19" fmla="*/ 1 h 22"/>
                <a:gd name="T20" fmla="*/ 14 w 33"/>
                <a:gd name="T21" fmla="*/ 1 h 22"/>
                <a:gd name="T22" fmla="*/ 13 w 33"/>
                <a:gd name="T23" fmla="*/ 1 h 22"/>
                <a:gd name="T24" fmla="*/ 12 w 33"/>
                <a:gd name="T25" fmla="*/ 2 h 22"/>
                <a:gd name="T26" fmla="*/ 10 w 33"/>
                <a:gd name="T27" fmla="*/ 3 h 22"/>
                <a:gd name="T28" fmla="*/ 10 w 33"/>
                <a:gd name="T29" fmla="*/ 5 h 22"/>
                <a:gd name="T30" fmla="*/ 8 w 33"/>
                <a:gd name="T31" fmla="*/ 4 h 22"/>
                <a:gd name="T32" fmla="*/ 6 w 33"/>
                <a:gd name="T33" fmla="*/ 4 h 22"/>
                <a:gd name="T34" fmla="*/ 3 w 33"/>
                <a:gd name="T35" fmla="*/ 2 h 22"/>
                <a:gd name="T36" fmla="*/ 1 w 33"/>
                <a:gd name="T37" fmla="*/ 3 h 22"/>
                <a:gd name="T38" fmla="*/ 2 w 33"/>
                <a:gd name="T39" fmla="*/ 2 h 22"/>
                <a:gd name="T40" fmla="*/ 4 w 33"/>
                <a:gd name="T41" fmla="*/ 5 h 22"/>
                <a:gd name="T42" fmla="*/ 5 w 33"/>
                <a:gd name="T43" fmla="*/ 6 h 22"/>
                <a:gd name="T44" fmla="*/ 3 w 33"/>
                <a:gd name="T45" fmla="*/ 6 h 22"/>
                <a:gd name="T46" fmla="*/ 0 w 33"/>
                <a:gd name="T47" fmla="*/ 6 h 22"/>
                <a:gd name="T48" fmla="*/ 1 w 33"/>
                <a:gd name="T49" fmla="*/ 8 h 22"/>
                <a:gd name="T50" fmla="*/ 1 w 33"/>
                <a:gd name="T51" fmla="*/ 10 h 22"/>
                <a:gd name="T52" fmla="*/ 2 w 33"/>
                <a:gd name="T53" fmla="*/ 10 h 22"/>
                <a:gd name="T54" fmla="*/ 3 w 33"/>
                <a:gd name="T55" fmla="*/ 12 h 22"/>
                <a:gd name="T56" fmla="*/ 3 w 33"/>
                <a:gd name="T57" fmla="*/ 15 h 22"/>
                <a:gd name="T58" fmla="*/ 5 w 33"/>
                <a:gd name="T59" fmla="*/ 15 h 22"/>
                <a:gd name="T60" fmla="*/ 7 w 33"/>
                <a:gd name="T61" fmla="*/ 13 h 22"/>
                <a:gd name="T62" fmla="*/ 9 w 33"/>
                <a:gd name="T63" fmla="*/ 13 h 22"/>
                <a:gd name="T64" fmla="*/ 11 w 33"/>
                <a:gd name="T65" fmla="*/ 13 h 22"/>
                <a:gd name="T66" fmla="*/ 13 w 33"/>
                <a:gd name="T67" fmla="*/ 14 h 22"/>
                <a:gd name="T68" fmla="*/ 14 w 33"/>
                <a:gd name="T69" fmla="*/ 15 h 22"/>
                <a:gd name="T70" fmla="*/ 16 w 33"/>
                <a:gd name="T71" fmla="*/ 15 h 22"/>
                <a:gd name="T72" fmla="*/ 17 w 33"/>
                <a:gd name="T73" fmla="*/ 16 h 22"/>
                <a:gd name="T74" fmla="*/ 19 w 33"/>
                <a:gd name="T75" fmla="*/ 17 h 22"/>
                <a:gd name="T76" fmla="*/ 20 w 33"/>
                <a:gd name="T77" fmla="*/ 18 h 22"/>
                <a:gd name="T78" fmla="*/ 21 w 33"/>
                <a:gd name="T79" fmla="*/ 21 h 22"/>
                <a:gd name="T80" fmla="*/ 21 w 33"/>
                <a:gd name="T81" fmla="*/ 20 h 22"/>
                <a:gd name="T82" fmla="*/ 23 w 33"/>
                <a:gd name="T83" fmla="*/ 21 h 22"/>
                <a:gd name="T84" fmla="*/ 25 w 33"/>
                <a:gd name="T85" fmla="*/ 20 h 22"/>
                <a:gd name="T86" fmla="*/ 28 w 33"/>
                <a:gd name="T87" fmla="*/ 18 h 22"/>
                <a:gd name="T88" fmla="*/ 30 w 33"/>
                <a:gd name="T89" fmla="*/ 16 h 22"/>
                <a:gd name="T90" fmla="*/ 31 w 33"/>
                <a:gd name="T91" fmla="*/ 15 h 22"/>
                <a:gd name="T92" fmla="*/ 33 w 33"/>
                <a:gd name="T93" fmla="*/ 15 h 22"/>
                <a:gd name="T94" fmla="*/ 33 w 33"/>
                <a:gd name="T95" fmla="*/ 14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3" h="22">
                  <a:moveTo>
                    <a:pt x="33" y="14"/>
                  </a:moveTo>
                  <a:cubicBezTo>
                    <a:pt x="33" y="14"/>
                    <a:pt x="31" y="13"/>
                    <a:pt x="31" y="13"/>
                  </a:cubicBezTo>
                  <a:cubicBezTo>
                    <a:pt x="30" y="13"/>
                    <a:pt x="29" y="12"/>
                    <a:pt x="28" y="11"/>
                  </a:cubicBezTo>
                  <a:cubicBezTo>
                    <a:pt x="28" y="11"/>
                    <a:pt x="26" y="11"/>
                    <a:pt x="26" y="10"/>
                  </a:cubicBezTo>
                  <a:cubicBezTo>
                    <a:pt x="25" y="9"/>
                    <a:pt x="24" y="9"/>
                    <a:pt x="23" y="8"/>
                  </a:cubicBezTo>
                  <a:cubicBezTo>
                    <a:pt x="23" y="8"/>
                    <a:pt x="23" y="7"/>
                    <a:pt x="22" y="6"/>
                  </a:cubicBezTo>
                  <a:cubicBezTo>
                    <a:pt x="22" y="6"/>
                    <a:pt x="22" y="5"/>
                    <a:pt x="21" y="5"/>
                  </a:cubicBezTo>
                  <a:cubicBezTo>
                    <a:pt x="21" y="5"/>
                    <a:pt x="18" y="5"/>
                    <a:pt x="18" y="4"/>
                  </a:cubicBezTo>
                  <a:cubicBezTo>
                    <a:pt x="18" y="4"/>
                    <a:pt x="18" y="2"/>
                    <a:pt x="17" y="2"/>
                  </a:cubicBezTo>
                  <a:cubicBezTo>
                    <a:pt x="17" y="2"/>
                    <a:pt x="16" y="2"/>
                    <a:pt x="15" y="1"/>
                  </a:cubicBezTo>
                  <a:cubicBezTo>
                    <a:pt x="15" y="1"/>
                    <a:pt x="14" y="0"/>
                    <a:pt x="14" y="1"/>
                  </a:cubicBezTo>
                  <a:cubicBezTo>
                    <a:pt x="14" y="1"/>
                    <a:pt x="13" y="1"/>
                    <a:pt x="13" y="1"/>
                  </a:cubicBezTo>
                  <a:cubicBezTo>
                    <a:pt x="13" y="1"/>
                    <a:pt x="13" y="2"/>
                    <a:pt x="12" y="2"/>
                  </a:cubicBezTo>
                  <a:cubicBezTo>
                    <a:pt x="11" y="2"/>
                    <a:pt x="10" y="3"/>
                    <a:pt x="10" y="3"/>
                  </a:cubicBezTo>
                  <a:cubicBezTo>
                    <a:pt x="10" y="4"/>
                    <a:pt x="10" y="5"/>
                    <a:pt x="10" y="5"/>
                  </a:cubicBezTo>
                  <a:cubicBezTo>
                    <a:pt x="9" y="5"/>
                    <a:pt x="8" y="4"/>
                    <a:pt x="8" y="4"/>
                  </a:cubicBezTo>
                  <a:cubicBezTo>
                    <a:pt x="8" y="4"/>
                    <a:pt x="7" y="5"/>
                    <a:pt x="6" y="4"/>
                  </a:cubicBezTo>
                  <a:cubicBezTo>
                    <a:pt x="5" y="3"/>
                    <a:pt x="4" y="2"/>
                    <a:pt x="3" y="2"/>
                  </a:cubicBezTo>
                  <a:cubicBezTo>
                    <a:pt x="3" y="2"/>
                    <a:pt x="0" y="2"/>
                    <a:pt x="1" y="3"/>
                  </a:cubicBezTo>
                  <a:cubicBezTo>
                    <a:pt x="1" y="3"/>
                    <a:pt x="1" y="2"/>
                    <a:pt x="2" y="2"/>
                  </a:cubicBezTo>
                  <a:cubicBezTo>
                    <a:pt x="4" y="3"/>
                    <a:pt x="3" y="4"/>
                    <a:pt x="4" y="5"/>
                  </a:cubicBezTo>
                  <a:cubicBezTo>
                    <a:pt x="5" y="5"/>
                    <a:pt x="6" y="6"/>
                    <a:pt x="5" y="6"/>
                  </a:cubicBezTo>
                  <a:cubicBezTo>
                    <a:pt x="4" y="6"/>
                    <a:pt x="3" y="7"/>
                    <a:pt x="3" y="6"/>
                  </a:cubicBezTo>
                  <a:cubicBezTo>
                    <a:pt x="2" y="6"/>
                    <a:pt x="1" y="5"/>
                    <a:pt x="0" y="6"/>
                  </a:cubicBezTo>
                  <a:cubicBezTo>
                    <a:pt x="0" y="7"/>
                    <a:pt x="0" y="8"/>
                    <a:pt x="1" y="8"/>
                  </a:cubicBezTo>
                  <a:cubicBezTo>
                    <a:pt x="2" y="8"/>
                    <a:pt x="2" y="9"/>
                    <a:pt x="1" y="10"/>
                  </a:cubicBezTo>
                  <a:cubicBezTo>
                    <a:pt x="0" y="11"/>
                    <a:pt x="2" y="10"/>
                    <a:pt x="2" y="10"/>
                  </a:cubicBezTo>
                  <a:cubicBezTo>
                    <a:pt x="3" y="11"/>
                    <a:pt x="3" y="11"/>
                    <a:pt x="3" y="12"/>
                  </a:cubicBezTo>
                  <a:cubicBezTo>
                    <a:pt x="3" y="13"/>
                    <a:pt x="3" y="14"/>
                    <a:pt x="3" y="15"/>
                  </a:cubicBezTo>
                  <a:cubicBezTo>
                    <a:pt x="4" y="15"/>
                    <a:pt x="5" y="15"/>
                    <a:pt x="5" y="15"/>
                  </a:cubicBezTo>
                  <a:cubicBezTo>
                    <a:pt x="5" y="14"/>
                    <a:pt x="6" y="13"/>
                    <a:pt x="7" y="13"/>
                  </a:cubicBezTo>
                  <a:cubicBezTo>
                    <a:pt x="8" y="13"/>
                    <a:pt x="8" y="14"/>
                    <a:pt x="9" y="13"/>
                  </a:cubicBezTo>
                  <a:cubicBezTo>
                    <a:pt x="9" y="13"/>
                    <a:pt x="11" y="13"/>
                    <a:pt x="11" y="13"/>
                  </a:cubicBezTo>
                  <a:cubicBezTo>
                    <a:pt x="12" y="14"/>
                    <a:pt x="13" y="14"/>
                    <a:pt x="13" y="14"/>
                  </a:cubicBezTo>
                  <a:cubicBezTo>
                    <a:pt x="13" y="14"/>
                    <a:pt x="13" y="15"/>
                    <a:pt x="14" y="15"/>
                  </a:cubicBezTo>
                  <a:cubicBezTo>
                    <a:pt x="15" y="15"/>
                    <a:pt x="16" y="15"/>
                    <a:pt x="16" y="15"/>
                  </a:cubicBezTo>
                  <a:cubicBezTo>
                    <a:pt x="16" y="16"/>
                    <a:pt x="17" y="16"/>
                    <a:pt x="17" y="16"/>
                  </a:cubicBezTo>
                  <a:cubicBezTo>
                    <a:pt x="18" y="16"/>
                    <a:pt x="18" y="17"/>
                    <a:pt x="19" y="17"/>
                  </a:cubicBezTo>
                  <a:cubicBezTo>
                    <a:pt x="19" y="17"/>
                    <a:pt x="20" y="17"/>
                    <a:pt x="20" y="18"/>
                  </a:cubicBezTo>
                  <a:cubicBezTo>
                    <a:pt x="20" y="18"/>
                    <a:pt x="20" y="20"/>
                    <a:pt x="21" y="21"/>
                  </a:cubicBezTo>
                  <a:cubicBezTo>
                    <a:pt x="21" y="20"/>
                    <a:pt x="21" y="20"/>
                    <a:pt x="21" y="20"/>
                  </a:cubicBezTo>
                  <a:cubicBezTo>
                    <a:pt x="21" y="21"/>
                    <a:pt x="23" y="20"/>
                    <a:pt x="23" y="21"/>
                  </a:cubicBezTo>
                  <a:cubicBezTo>
                    <a:pt x="23" y="22"/>
                    <a:pt x="25" y="21"/>
                    <a:pt x="25" y="20"/>
                  </a:cubicBezTo>
                  <a:cubicBezTo>
                    <a:pt x="25" y="19"/>
                    <a:pt x="28" y="19"/>
                    <a:pt x="28" y="18"/>
                  </a:cubicBezTo>
                  <a:cubicBezTo>
                    <a:pt x="28" y="17"/>
                    <a:pt x="29" y="16"/>
                    <a:pt x="30" y="16"/>
                  </a:cubicBezTo>
                  <a:cubicBezTo>
                    <a:pt x="30" y="16"/>
                    <a:pt x="31" y="15"/>
                    <a:pt x="31" y="15"/>
                  </a:cubicBezTo>
                  <a:cubicBezTo>
                    <a:pt x="32" y="15"/>
                    <a:pt x="32" y="15"/>
                    <a:pt x="33" y="15"/>
                  </a:cubicBezTo>
                  <a:lnTo>
                    <a:pt x="33" y="14"/>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41" name="Freeform 338">
              <a:extLst>
                <a:ext uri="{FF2B5EF4-FFF2-40B4-BE49-F238E27FC236}">
                  <a16:creationId xmlns:a16="http://schemas.microsoft.com/office/drawing/2014/main" id="{9879B4C4-DAF2-43C9-B938-5E94C8CCE0BE}"/>
                </a:ext>
              </a:extLst>
            </p:cNvPr>
            <p:cNvSpPr>
              <a:spLocks/>
            </p:cNvSpPr>
            <p:nvPr/>
          </p:nvSpPr>
          <p:spPr bwMode="auto">
            <a:xfrm>
              <a:off x="-3155950" y="1874838"/>
              <a:ext cx="166687" cy="139700"/>
            </a:xfrm>
            <a:custGeom>
              <a:avLst/>
              <a:gdLst>
                <a:gd name="T0" fmla="*/ 44 w 46"/>
                <a:gd name="T1" fmla="*/ 34 h 39"/>
                <a:gd name="T2" fmla="*/ 43 w 46"/>
                <a:gd name="T3" fmla="*/ 31 h 39"/>
                <a:gd name="T4" fmla="*/ 41 w 46"/>
                <a:gd name="T5" fmla="*/ 29 h 39"/>
                <a:gd name="T6" fmla="*/ 39 w 46"/>
                <a:gd name="T7" fmla="*/ 27 h 39"/>
                <a:gd name="T8" fmla="*/ 42 w 46"/>
                <a:gd name="T9" fmla="*/ 24 h 39"/>
                <a:gd name="T10" fmla="*/ 39 w 46"/>
                <a:gd name="T11" fmla="*/ 23 h 39"/>
                <a:gd name="T12" fmla="*/ 39 w 46"/>
                <a:gd name="T13" fmla="*/ 20 h 39"/>
                <a:gd name="T14" fmla="*/ 39 w 46"/>
                <a:gd name="T15" fmla="*/ 17 h 39"/>
                <a:gd name="T16" fmla="*/ 39 w 46"/>
                <a:gd name="T17" fmla="*/ 15 h 39"/>
                <a:gd name="T18" fmla="*/ 40 w 46"/>
                <a:gd name="T19" fmla="*/ 14 h 39"/>
                <a:gd name="T20" fmla="*/ 41 w 46"/>
                <a:gd name="T21" fmla="*/ 13 h 39"/>
                <a:gd name="T22" fmla="*/ 40 w 46"/>
                <a:gd name="T23" fmla="*/ 10 h 39"/>
                <a:gd name="T24" fmla="*/ 39 w 46"/>
                <a:gd name="T25" fmla="*/ 9 h 39"/>
                <a:gd name="T26" fmla="*/ 37 w 46"/>
                <a:gd name="T27" fmla="*/ 8 h 39"/>
                <a:gd name="T28" fmla="*/ 36 w 46"/>
                <a:gd name="T29" fmla="*/ 7 h 39"/>
                <a:gd name="T30" fmla="*/ 34 w 46"/>
                <a:gd name="T31" fmla="*/ 7 h 39"/>
                <a:gd name="T32" fmla="*/ 33 w 46"/>
                <a:gd name="T33" fmla="*/ 6 h 39"/>
                <a:gd name="T34" fmla="*/ 31 w 46"/>
                <a:gd name="T35" fmla="*/ 5 h 39"/>
                <a:gd name="T36" fmla="*/ 29 w 46"/>
                <a:gd name="T37" fmla="*/ 5 h 39"/>
                <a:gd name="T38" fmla="*/ 27 w 46"/>
                <a:gd name="T39" fmla="*/ 5 h 39"/>
                <a:gd name="T40" fmla="*/ 25 w 46"/>
                <a:gd name="T41" fmla="*/ 7 h 39"/>
                <a:gd name="T42" fmla="*/ 23 w 46"/>
                <a:gd name="T43" fmla="*/ 7 h 39"/>
                <a:gd name="T44" fmla="*/ 23 w 46"/>
                <a:gd name="T45" fmla="*/ 9 h 39"/>
                <a:gd name="T46" fmla="*/ 18 w 46"/>
                <a:gd name="T47" fmla="*/ 10 h 39"/>
                <a:gd name="T48" fmla="*/ 14 w 46"/>
                <a:gd name="T49" fmla="*/ 7 h 39"/>
                <a:gd name="T50" fmla="*/ 11 w 46"/>
                <a:gd name="T51" fmla="*/ 4 h 39"/>
                <a:gd name="T52" fmla="*/ 9 w 46"/>
                <a:gd name="T53" fmla="*/ 3 h 39"/>
                <a:gd name="T54" fmla="*/ 9 w 46"/>
                <a:gd name="T55" fmla="*/ 1 h 39"/>
                <a:gd name="T56" fmla="*/ 4 w 46"/>
                <a:gd name="T57" fmla="*/ 3 h 39"/>
                <a:gd name="T58" fmla="*/ 2 w 46"/>
                <a:gd name="T59" fmla="*/ 2 h 39"/>
                <a:gd name="T60" fmla="*/ 1 w 46"/>
                <a:gd name="T61" fmla="*/ 0 h 39"/>
                <a:gd name="T62" fmla="*/ 0 w 46"/>
                <a:gd name="T63" fmla="*/ 2 h 39"/>
                <a:gd name="T64" fmla="*/ 0 w 46"/>
                <a:gd name="T65" fmla="*/ 3 h 39"/>
                <a:gd name="T66" fmla="*/ 0 w 46"/>
                <a:gd name="T67" fmla="*/ 6 h 39"/>
                <a:gd name="T68" fmla="*/ 1 w 46"/>
                <a:gd name="T69" fmla="*/ 8 h 39"/>
                <a:gd name="T70" fmla="*/ 2 w 46"/>
                <a:gd name="T71" fmla="*/ 10 h 39"/>
                <a:gd name="T72" fmla="*/ 3 w 46"/>
                <a:gd name="T73" fmla="*/ 11 h 39"/>
                <a:gd name="T74" fmla="*/ 4 w 46"/>
                <a:gd name="T75" fmla="*/ 12 h 39"/>
                <a:gd name="T76" fmla="*/ 4 w 46"/>
                <a:gd name="T77" fmla="*/ 13 h 39"/>
                <a:gd name="T78" fmla="*/ 3 w 46"/>
                <a:gd name="T79" fmla="*/ 15 h 39"/>
                <a:gd name="T80" fmla="*/ 3 w 46"/>
                <a:gd name="T81" fmla="*/ 17 h 39"/>
                <a:gd name="T82" fmla="*/ 5 w 46"/>
                <a:gd name="T83" fmla="*/ 18 h 39"/>
                <a:gd name="T84" fmla="*/ 7 w 46"/>
                <a:gd name="T85" fmla="*/ 20 h 39"/>
                <a:gd name="T86" fmla="*/ 8 w 46"/>
                <a:gd name="T87" fmla="*/ 22 h 39"/>
                <a:gd name="T88" fmla="*/ 8 w 46"/>
                <a:gd name="T89" fmla="*/ 23 h 39"/>
                <a:gd name="T90" fmla="*/ 9 w 46"/>
                <a:gd name="T91" fmla="*/ 25 h 39"/>
                <a:gd name="T92" fmla="*/ 10 w 46"/>
                <a:gd name="T93" fmla="*/ 27 h 39"/>
                <a:gd name="T94" fmla="*/ 11 w 46"/>
                <a:gd name="T95" fmla="*/ 26 h 39"/>
                <a:gd name="T96" fmla="*/ 12 w 46"/>
                <a:gd name="T97" fmla="*/ 26 h 39"/>
                <a:gd name="T98" fmla="*/ 13 w 46"/>
                <a:gd name="T99" fmla="*/ 26 h 39"/>
                <a:gd name="T100" fmla="*/ 16 w 46"/>
                <a:gd name="T101" fmla="*/ 30 h 39"/>
                <a:gd name="T102" fmla="*/ 17 w 46"/>
                <a:gd name="T103" fmla="*/ 32 h 39"/>
                <a:gd name="T104" fmla="*/ 20 w 46"/>
                <a:gd name="T105" fmla="*/ 33 h 39"/>
                <a:gd name="T106" fmla="*/ 25 w 46"/>
                <a:gd name="T107" fmla="*/ 35 h 39"/>
                <a:gd name="T108" fmla="*/ 29 w 46"/>
                <a:gd name="T109" fmla="*/ 34 h 39"/>
                <a:gd name="T110" fmla="*/ 31 w 46"/>
                <a:gd name="T111" fmla="*/ 37 h 39"/>
                <a:gd name="T112" fmla="*/ 39 w 46"/>
                <a:gd name="T113" fmla="*/ 39 h 39"/>
                <a:gd name="T114" fmla="*/ 41 w 46"/>
                <a:gd name="T115" fmla="*/ 39 h 39"/>
                <a:gd name="T116" fmla="*/ 41 w 46"/>
                <a:gd name="T117" fmla="*/ 38 h 39"/>
                <a:gd name="T118" fmla="*/ 43 w 46"/>
                <a:gd name="T119" fmla="*/ 36 h 39"/>
                <a:gd name="T120" fmla="*/ 45 w 46"/>
                <a:gd name="T121" fmla="*/ 35 h 39"/>
                <a:gd name="T122" fmla="*/ 44 w 46"/>
                <a:gd name="T123" fmla="*/ 3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6" h="39">
                  <a:moveTo>
                    <a:pt x="44" y="34"/>
                  </a:moveTo>
                  <a:cubicBezTo>
                    <a:pt x="44" y="33"/>
                    <a:pt x="44" y="32"/>
                    <a:pt x="43" y="31"/>
                  </a:cubicBezTo>
                  <a:cubicBezTo>
                    <a:pt x="42" y="31"/>
                    <a:pt x="41" y="30"/>
                    <a:pt x="41" y="29"/>
                  </a:cubicBezTo>
                  <a:cubicBezTo>
                    <a:pt x="41" y="28"/>
                    <a:pt x="39" y="28"/>
                    <a:pt x="39" y="27"/>
                  </a:cubicBezTo>
                  <a:cubicBezTo>
                    <a:pt x="39" y="27"/>
                    <a:pt x="42" y="25"/>
                    <a:pt x="42" y="24"/>
                  </a:cubicBezTo>
                  <a:cubicBezTo>
                    <a:pt x="41" y="23"/>
                    <a:pt x="40" y="23"/>
                    <a:pt x="39" y="23"/>
                  </a:cubicBezTo>
                  <a:cubicBezTo>
                    <a:pt x="39" y="22"/>
                    <a:pt x="39" y="21"/>
                    <a:pt x="39" y="20"/>
                  </a:cubicBezTo>
                  <a:cubicBezTo>
                    <a:pt x="39" y="19"/>
                    <a:pt x="39" y="18"/>
                    <a:pt x="39" y="17"/>
                  </a:cubicBezTo>
                  <a:cubicBezTo>
                    <a:pt x="39" y="17"/>
                    <a:pt x="39" y="16"/>
                    <a:pt x="39" y="15"/>
                  </a:cubicBezTo>
                  <a:cubicBezTo>
                    <a:pt x="39" y="15"/>
                    <a:pt x="40" y="14"/>
                    <a:pt x="40" y="14"/>
                  </a:cubicBezTo>
                  <a:cubicBezTo>
                    <a:pt x="40" y="13"/>
                    <a:pt x="40" y="13"/>
                    <a:pt x="41" y="13"/>
                  </a:cubicBezTo>
                  <a:cubicBezTo>
                    <a:pt x="40" y="12"/>
                    <a:pt x="40" y="10"/>
                    <a:pt x="40" y="10"/>
                  </a:cubicBezTo>
                  <a:cubicBezTo>
                    <a:pt x="40" y="9"/>
                    <a:pt x="39" y="9"/>
                    <a:pt x="39" y="9"/>
                  </a:cubicBezTo>
                  <a:cubicBezTo>
                    <a:pt x="38" y="9"/>
                    <a:pt x="38" y="8"/>
                    <a:pt x="37" y="8"/>
                  </a:cubicBezTo>
                  <a:cubicBezTo>
                    <a:pt x="37" y="8"/>
                    <a:pt x="36" y="8"/>
                    <a:pt x="36" y="7"/>
                  </a:cubicBezTo>
                  <a:cubicBezTo>
                    <a:pt x="36" y="7"/>
                    <a:pt x="35" y="7"/>
                    <a:pt x="34" y="7"/>
                  </a:cubicBezTo>
                  <a:cubicBezTo>
                    <a:pt x="33" y="7"/>
                    <a:pt x="33" y="6"/>
                    <a:pt x="33" y="6"/>
                  </a:cubicBezTo>
                  <a:cubicBezTo>
                    <a:pt x="33" y="6"/>
                    <a:pt x="32" y="6"/>
                    <a:pt x="31" y="5"/>
                  </a:cubicBezTo>
                  <a:cubicBezTo>
                    <a:pt x="31" y="5"/>
                    <a:pt x="29" y="5"/>
                    <a:pt x="29" y="5"/>
                  </a:cubicBezTo>
                  <a:cubicBezTo>
                    <a:pt x="28" y="6"/>
                    <a:pt x="28" y="5"/>
                    <a:pt x="27" y="5"/>
                  </a:cubicBezTo>
                  <a:cubicBezTo>
                    <a:pt x="26" y="5"/>
                    <a:pt x="25" y="6"/>
                    <a:pt x="25" y="7"/>
                  </a:cubicBezTo>
                  <a:cubicBezTo>
                    <a:pt x="25" y="7"/>
                    <a:pt x="24" y="7"/>
                    <a:pt x="23" y="7"/>
                  </a:cubicBezTo>
                  <a:cubicBezTo>
                    <a:pt x="23" y="8"/>
                    <a:pt x="23" y="8"/>
                    <a:pt x="23" y="9"/>
                  </a:cubicBezTo>
                  <a:cubicBezTo>
                    <a:pt x="22" y="9"/>
                    <a:pt x="20" y="10"/>
                    <a:pt x="18" y="10"/>
                  </a:cubicBezTo>
                  <a:cubicBezTo>
                    <a:pt x="16" y="10"/>
                    <a:pt x="16" y="7"/>
                    <a:pt x="14" y="7"/>
                  </a:cubicBezTo>
                  <a:cubicBezTo>
                    <a:pt x="12" y="7"/>
                    <a:pt x="11" y="6"/>
                    <a:pt x="11" y="4"/>
                  </a:cubicBezTo>
                  <a:cubicBezTo>
                    <a:pt x="10" y="4"/>
                    <a:pt x="9" y="3"/>
                    <a:pt x="9" y="3"/>
                  </a:cubicBezTo>
                  <a:cubicBezTo>
                    <a:pt x="9" y="3"/>
                    <a:pt x="10" y="0"/>
                    <a:pt x="9" y="1"/>
                  </a:cubicBezTo>
                  <a:cubicBezTo>
                    <a:pt x="8" y="2"/>
                    <a:pt x="6" y="3"/>
                    <a:pt x="4" y="3"/>
                  </a:cubicBezTo>
                  <a:cubicBezTo>
                    <a:pt x="2" y="3"/>
                    <a:pt x="3" y="3"/>
                    <a:pt x="2" y="2"/>
                  </a:cubicBezTo>
                  <a:cubicBezTo>
                    <a:pt x="1" y="2"/>
                    <a:pt x="2" y="1"/>
                    <a:pt x="1" y="0"/>
                  </a:cubicBezTo>
                  <a:cubicBezTo>
                    <a:pt x="0" y="0"/>
                    <a:pt x="1" y="2"/>
                    <a:pt x="0" y="2"/>
                  </a:cubicBezTo>
                  <a:cubicBezTo>
                    <a:pt x="0" y="2"/>
                    <a:pt x="0" y="3"/>
                    <a:pt x="0" y="3"/>
                  </a:cubicBezTo>
                  <a:cubicBezTo>
                    <a:pt x="0" y="4"/>
                    <a:pt x="0" y="6"/>
                    <a:pt x="0" y="6"/>
                  </a:cubicBezTo>
                  <a:cubicBezTo>
                    <a:pt x="1" y="6"/>
                    <a:pt x="1" y="8"/>
                    <a:pt x="1" y="8"/>
                  </a:cubicBezTo>
                  <a:cubicBezTo>
                    <a:pt x="1" y="8"/>
                    <a:pt x="2" y="9"/>
                    <a:pt x="2" y="10"/>
                  </a:cubicBezTo>
                  <a:cubicBezTo>
                    <a:pt x="2" y="10"/>
                    <a:pt x="3" y="11"/>
                    <a:pt x="3" y="11"/>
                  </a:cubicBezTo>
                  <a:cubicBezTo>
                    <a:pt x="4" y="11"/>
                    <a:pt x="5" y="11"/>
                    <a:pt x="4" y="12"/>
                  </a:cubicBezTo>
                  <a:cubicBezTo>
                    <a:pt x="4" y="12"/>
                    <a:pt x="5" y="13"/>
                    <a:pt x="4" y="13"/>
                  </a:cubicBezTo>
                  <a:cubicBezTo>
                    <a:pt x="4" y="13"/>
                    <a:pt x="4" y="15"/>
                    <a:pt x="3" y="15"/>
                  </a:cubicBezTo>
                  <a:cubicBezTo>
                    <a:pt x="3" y="15"/>
                    <a:pt x="3" y="17"/>
                    <a:pt x="3" y="17"/>
                  </a:cubicBezTo>
                  <a:cubicBezTo>
                    <a:pt x="4" y="17"/>
                    <a:pt x="5" y="18"/>
                    <a:pt x="5" y="18"/>
                  </a:cubicBezTo>
                  <a:cubicBezTo>
                    <a:pt x="4" y="19"/>
                    <a:pt x="7" y="20"/>
                    <a:pt x="7" y="20"/>
                  </a:cubicBezTo>
                  <a:cubicBezTo>
                    <a:pt x="8" y="20"/>
                    <a:pt x="8" y="21"/>
                    <a:pt x="8" y="22"/>
                  </a:cubicBezTo>
                  <a:cubicBezTo>
                    <a:pt x="9" y="22"/>
                    <a:pt x="8" y="23"/>
                    <a:pt x="8" y="23"/>
                  </a:cubicBezTo>
                  <a:cubicBezTo>
                    <a:pt x="8" y="24"/>
                    <a:pt x="9" y="24"/>
                    <a:pt x="9" y="25"/>
                  </a:cubicBezTo>
                  <a:cubicBezTo>
                    <a:pt x="9" y="25"/>
                    <a:pt x="10" y="26"/>
                    <a:pt x="10" y="27"/>
                  </a:cubicBezTo>
                  <a:cubicBezTo>
                    <a:pt x="10" y="26"/>
                    <a:pt x="11" y="26"/>
                    <a:pt x="11" y="26"/>
                  </a:cubicBezTo>
                  <a:cubicBezTo>
                    <a:pt x="11" y="26"/>
                    <a:pt x="11" y="26"/>
                    <a:pt x="12" y="26"/>
                  </a:cubicBezTo>
                  <a:cubicBezTo>
                    <a:pt x="12" y="27"/>
                    <a:pt x="13" y="26"/>
                    <a:pt x="13" y="26"/>
                  </a:cubicBezTo>
                  <a:cubicBezTo>
                    <a:pt x="14" y="26"/>
                    <a:pt x="15" y="29"/>
                    <a:pt x="16" y="30"/>
                  </a:cubicBezTo>
                  <a:cubicBezTo>
                    <a:pt x="16" y="31"/>
                    <a:pt x="16" y="31"/>
                    <a:pt x="17" y="32"/>
                  </a:cubicBezTo>
                  <a:cubicBezTo>
                    <a:pt x="18" y="32"/>
                    <a:pt x="19" y="32"/>
                    <a:pt x="20" y="33"/>
                  </a:cubicBezTo>
                  <a:cubicBezTo>
                    <a:pt x="21" y="34"/>
                    <a:pt x="24" y="35"/>
                    <a:pt x="25" y="35"/>
                  </a:cubicBezTo>
                  <a:cubicBezTo>
                    <a:pt x="27" y="35"/>
                    <a:pt x="27" y="34"/>
                    <a:pt x="29" y="34"/>
                  </a:cubicBezTo>
                  <a:cubicBezTo>
                    <a:pt x="31" y="35"/>
                    <a:pt x="30" y="37"/>
                    <a:pt x="31" y="37"/>
                  </a:cubicBezTo>
                  <a:cubicBezTo>
                    <a:pt x="31" y="38"/>
                    <a:pt x="38" y="39"/>
                    <a:pt x="39" y="39"/>
                  </a:cubicBezTo>
                  <a:cubicBezTo>
                    <a:pt x="39" y="39"/>
                    <a:pt x="40" y="39"/>
                    <a:pt x="41" y="39"/>
                  </a:cubicBezTo>
                  <a:cubicBezTo>
                    <a:pt x="41" y="39"/>
                    <a:pt x="41" y="39"/>
                    <a:pt x="41" y="38"/>
                  </a:cubicBezTo>
                  <a:cubicBezTo>
                    <a:pt x="41" y="37"/>
                    <a:pt x="42" y="36"/>
                    <a:pt x="43" y="36"/>
                  </a:cubicBezTo>
                  <a:cubicBezTo>
                    <a:pt x="43" y="36"/>
                    <a:pt x="44" y="36"/>
                    <a:pt x="45" y="35"/>
                  </a:cubicBezTo>
                  <a:cubicBezTo>
                    <a:pt x="46" y="35"/>
                    <a:pt x="45" y="34"/>
                    <a:pt x="44" y="3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42" name="Freeform 339">
              <a:extLst>
                <a:ext uri="{FF2B5EF4-FFF2-40B4-BE49-F238E27FC236}">
                  <a16:creationId xmlns:a16="http://schemas.microsoft.com/office/drawing/2014/main" id="{C5B814D1-7692-4EC1-9739-E4CFF1E15F48}"/>
                </a:ext>
              </a:extLst>
            </p:cNvPr>
            <p:cNvSpPr>
              <a:spLocks noEditPoints="1"/>
            </p:cNvSpPr>
            <p:nvPr/>
          </p:nvSpPr>
          <p:spPr bwMode="auto">
            <a:xfrm>
              <a:off x="-3133725" y="1709738"/>
              <a:ext cx="339725" cy="161925"/>
            </a:xfrm>
            <a:custGeom>
              <a:avLst/>
              <a:gdLst>
                <a:gd name="T0" fmla="*/ 91 w 94"/>
                <a:gd name="T1" fmla="*/ 19 h 45"/>
                <a:gd name="T2" fmla="*/ 88 w 94"/>
                <a:gd name="T3" fmla="*/ 16 h 45"/>
                <a:gd name="T4" fmla="*/ 82 w 94"/>
                <a:gd name="T5" fmla="*/ 15 h 45"/>
                <a:gd name="T6" fmla="*/ 76 w 94"/>
                <a:gd name="T7" fmla="*/ 11 h 45"/>
                <a:gd name="T8" fmla="*/ 70 w 94"/>
                <a:gd name="T9" fmla="*/ 4 h 45"/>
                <a:gd name="T10" fmla="*/ 63 w 94"/>
                <a:gd name="T11" fmla="*/ 6 h 45"/>
                <a:gd name="T12" fmla="*/ 62 w 94"/>
                <a:gd name="T13" fmla="*/ 5 h 45"/>
                <a:gd name="T14" fmla="*/ 58 w 94"/>
                <a:gd name="T15" fmla="*/ 4 h 45"/>
                <a:gd name="T16" fmla="*/ 57 w 94"/>
                <a:gd name="T17" fmla="*/ 1 h 45"/>
                <a:gd name="T18" fmla="*/ 49 w 94"/>
                <a:gd name="T19" fmla="*/ 2 h 45"/>
                <a:gd name="T20" fmla="*/ 39 w 94"/>
                <a:gd name="T21" fmla="*/ 4 h 45"/>
                <a:gd name="T22" fmla="*/ 35 w 94"/>
                <a:gd name="T23" fmla="*/ 7 h 45"/>
                <a:gd name="T24" fmla="*/ 34 w 94"/>
                <a:gd name="T25" fmla="*/ 10 h 45"/>
                <a:gd name="T26" fmla="*/ 35 w 94"/>
                <a:gd name="T27" fmla="*/ 13 h 45"/>
                <a:gd name="T28" fmla="*/ 32 w 94"/>
                <a:gd name="T29" fmla="*/ 14 h 45"/>
                <a:gd name="T30" fmla="*/ 29 w 94"/>
                <a:gd name="T31" fmla="*/ 14 h 45"/>
                <a:gd name="T32" fmla="*/ 23 w 94"/>
                <a:gd name="T33" fmla="*/ 15 h 45"/>
                <a:gd name="T34" fmla="*/ 19 w 94"/>
                <a:gd name="T35" fmla="*/ 15 h 45"/>
                <a:gd name="T36" fmla="*/ 12 w 94"/>
                <a:gd name="T37" fmla="*/ 12 h 45"/>
                <a:gd name="T38" fmla="*/ 7 w 94"/>
                <a:gd name="T39" fmla="*/ 14 h 45"/>
                <a:gd name="T40" fmla="*/ 5 w 94"/>
                <a:gd name="T41" fmla="*/ 18 h 45"/>
                <a:gd name="T42" fmla="*/ 0 w 94"/>
                <a:gd name="T43" fmla="*/ 18 h 45"/>
                <a:gd name="T44" fmla="*/ 0 w 94"/>
                <a:gd name="T45" fmla="*/ 22 h 45"/>
                <a:gd name="T46" fmla="*/ 3 w 94"/>
                <a:gd name="T47" fmla="*/ 24 h 45"/>
                <a:gd name="T48" fmla="*/ 5 w 94"/>
                <a:gd name="T49" fmla="*/ 28 h 45"/>
                <a:gd name="T50" fmla="*/ 11 w 94"/>
                <a:gd name="T51" fmla="*/ 26 h 45"/>
                <a:gd name="T52" fmla="*/ 13 w 94"/>
                <a:gd name="T53" fmla="*/ 31 h 45"/>
                <a:gd name="T54" fmla="*/ 9 w 94"/>
                <a:gd name="T55" fmla="*/ 34 h 45"/>
                <a:gd name="T56" fmla="*/ 13 w 94"/>
                <a:gd name="T57" fmla="*/ 38 h 45"/>
                <a:gd name="T58" fmla="*/ 15 w 94"/>
                <a:gd name="T59" fmla="*/ 41 h 45"/>
                <a:gd name="T60" fmla="*/ 22 w 94"/>
                <a:gd name="T61" fmla="*/ 42 h 45"/>
                <a:gd name="T62" fmla="*/ 28 w 94"/>
                <a:gd name="T63" fmla="*/ 30 h 45"/>
                <a:gd name="T64" fmla="*/ 32 w 94"/>
                <a:gd name="T65" fmla="*/ 30 h 45"/>
                <a:gd name="T66" fmla="*/ 39 w 94"/>
                <a:gd name="T67" fmla="*/ 36 h 45"/>
                <a:gd name="T68" fmla="*/ 46 w 94"/>
                <a:gd name="T69" fmla="*/ 40 h 45"/>
                <a:gd name="T70" fmla="*/ 51 w 94"/>
                <a:gd name="T71" fmla="*/ 44 h 45"/>
                <a:gd name="T72" fmla="*/ 56 w 94"/>
                <a:gd name="T73" fmla="*/ 42 h 45"/>
                <a:gd name="T74" fmla="*/ 61 w 94"/>
                <a:gd name="T75" fmla="*/ 39 h 45"/>
                <a:gd name="T76" fmla="*/ 69 w 94"/>
                <a:gd name="T77" fmla="*/ 38 h 45"/>
                <a:gd name="T78" fmla="*/ 79 w 94"/>
                <a:gd name="T79" fmla="*/ 40 h 45"/>
                <a:gd name="T80" fmla="*/ 79 w 94"/>
                <a:gd name="T81" fmla="*/ 35 h 45"/>
                <a:gd name="T82" fmla="*/ 82 w 94"/>
                <a:gd name="T83" fmla="*/ 31 h 45"/>
                <a:gd name="T84" fmla="*/ 85 w 94"/>
                <a:gd name="T85" fmla="*/ 26 h 45"/>
                <a:gd name="T86" fmla="*/ 91 w 94"/>
                <a:gd name="T87" fmla="*/ 26 h 45"/>
                <a:gd name="T88" fmla="*/ 93 w 94"/>
                <a:gd name="T89" fmla="*/ 21 h 45"/>
                <a:gd name="T90" fmla="*/ 35 w 94"/>
                <a:gd name="T91" fmla="*/ 28 h 45"/>
                <a:gd name="T92" fmla="*/ 74 w 94"/>
                <a:gd name="T93" fmla="*/ 28 h 45"/>
                <a:gd name="T94" fmla="*/ 65 w 94"/>
                <a:gd name="T95" fmla="*/ 28 h 45"/>
                <a:gd name="T96" fmla="*/ 74 w 94"/>
                <a:gd name="T97" fmla="*/ 28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4" h="45">
                  <a:moveTo>
                    <a:pt x="94" y="18"/>
                  </a:moveTo>
                  <a:cubicBezTo>
                    <a:pt x="94" y="18"/>
                    <a:pt x="93" y="18"/>
                    <a:pt x="93" y="18"/>
                  </a:cubicBezTo>
                  <a:cubicBezTo>
                    <a:pt x="93" y="18"/>
                    <a:pt x="91" y="19"/>
                    <a:pt x="91" y="19"/>
                  </a:cubicBezTo>
                  <a:cubicBezTo>
                    <a:pt x="91" y="19"/>
                    <a:pt x="90" y="18"/>
                    <a:pt x="90" y="18"/>
                  </a:cubicBezTo>
                  <a:cubicBezTo>
                    <a:pt x="90" y="17"/>
                    <a:pt x="90" y="17"/>
                    <a:pt x="89" y="17"/>
                  </a:cubicBezTo>
                  <a:cubicBezTo>
                    <a:pt x="89" y="17"/>
                    <a:pt x="88" y="17"/>
                    <a:pt x="88" y="16"/>
                  </a:cubicBezTo>
                  <a:cubicBezTo>
                    <a:pt x="88" y="15"/>
                    <a:pt x="87" y="15"/>
                    <a:pt x="86" y="14"/>
                  </a:cubicBezTo>
                  <a:cubicBezTo>
                    <a:pt x="86" y="14"/>
                    <a:pt x="85" y="15"/>
                    <a:pt x="84" y="15"/>
                  </a:cubicBezTo>
                  <a:cubicBezTo>
                    <a:pt x="84" y="15"/>
                    <a:pt x="83" y="15"/>
                    <a:pt x="82" y="15"/>
                  </a:cubicBezTo>
                  <a:cubicBezTo>
                    <a:pt x="81" y="15"/>
                    <a:pt x="81" y="13"/>
                    <a:pt x="80" y="13"/>
                  </a:cubicBezTo>
                  <a:cubicBezTo>
                    <a:pt x="79" y="14"/>
                    <a:pt x="79" y="15"/>
                    <a:pt x="79" y="15"/>
                  </a:cubicBezTo>
                  <a:cubicBezTo>
                    <a:pt x="78" y="15"/>
                    <a:pt x="77" y="12"/>
                    <a:pt x="76" y="11"/>
                  </a:cubicBezTo>
                  <a:cubicBezTo>
                    <a:pt x="75" y="9"/>
                    <a:pt x="74" y="6"/>
                    <a:pt x="72" y="6"/>
                  </a:cubicBezTo>
                  <a:cubicBezTo>
                    <a:pt x="70" y="5"/>
                    <a:pt x="71" y="4"/>
                    <a:pt x="71" y="4"/>
                  </a:cubicBezTo>
                  <a:cubicBezTo>
                    <a:pt x="72" y="4"/>
                    <a:pt x="70" y="3"/>
                    <a:pt x="70" y="4"/>
                  </a:cubicBezTo>
                  <a:cubicBezTo>
                    <a:pt x="69" y="4"/>
                    <a:pt x="68" y="5"/>
                    <a:pt x="68" y="5"/>
                  </a:cubicBezTo>
                  <a:cubicBezTo>
                    <a:pt x="67" y="5"/>
                    <a:pt x="66" y="6"/>
                    <a:pt x="65" y="6"/>
                  </a:cubicBezTo>
                  <a:cubicBezTo>
                    <a:pt x="64" y="6"/>
                    <a:pt x="64" y="7"/>
                    <a:pt x="63" y="6"/>
                  </a:cubicBezTo>
                  <a:cubicBezTo>
                    <a:pt x="63" y="6"/>
                    <a:pt x="64" y="5"/>
                    <a:pt x="64" y="5"/>
                  </a:cubicBezTo>
                  <a:cubicBezTo>
                    <a:pt x="64" y="4"/>
                    <a:pt x="63" y="5"/>
                    <a:pt x="63" y="5"/>
                  </a:cubicBezTo>
                  <a:cubicBezTo>
                    <a:pt x="63" y="4"/>
                    <a:pt x="62" y="4"/>
                    <a:pt x="62" y="5"/>
                  </a:cubicBezTo>
                  <a:cubicBezTo>
                    <a:pt x="62" y="5"/>
                    <a:pt x="61" y="5"/>
                    <a:pt x="61" y="4"/>
                  </a:cubicBezTo>
                  <a:cubicBezTo>
                    <a:pt x="61" y="4"/>
                    <a:pt x="61" y="3"/>
                    <a:pt x="60" y="4"/>
                  </a:cubicBezTo>
                  <a:cubicBezTo>
                    <a:pt x="60" y="4"/>
                    <a:pt x="59" y="5"/>
                    <a:pt x="58" y="4"/>
                  </a:cubicBezTo>
                  <a:cubicBezTo>
                    <a:pt x="58" y="4"/>
                    <a:pt x="58" y="4"/>
                    <a:pt x="59" y="3"/>
                  </a:cubicBezTo>
                  <a:cubicBezTo>
                    <a:pt x="59" y="3"/>
                    <a:pt x="58" y="2"/>
                    <a:pt x="58" y="2"/>
                  </a:cubicBezTo>
                  <a:cubicBezTo>
                    <a:pt x="58" y="1"/>
                    <a:pt x="57" y="0"/>
                    <a:pt x="57" y="1"/>
                  </a:cubicBezTo>
                  <a:cubicBezTo>
                    <a:pt x="56" y="1"/>
                    <a:pt x="55" y="1"/>
                    <a:pt x="55" y="0"/>
                  </a:cubicBezTo>
                  <a:cubicBezTo>
                    <a:pt x="54" y="0"/>
                    <a:pt x="52" y="1"/>
                    <a:pt x="52" y="1"/>
                  </a:cubicBezTo>
                  <a:cubicBezTo>
                    <a:pt x="52" y="2"/>
                    <a:pt x="49" y="2"/>
                    <a:pt x="49" y="2"/>
                  </a:cubicBezTo>
                  <a:cubicBezTo>
                    <a:pt x="48" y="2"/>
                    <a:pt x="46" y="3"/>
                    <a:pt x="45" y="3"/>
                  </a:cubicBezTo>
                  <a:cubicBezTo>
                    <a:pt x="44" y="3"/>
                    <a:pt x="44" y="4"/>
                    <a:pt x="43" y="4"/>
                  </a:cubicBezTo>
                  <a:cubicBezTo>
                    <a:pt x="42" y="4"/>
                    <a:pt x="40" y="4"/>
                    <a:pt x="39" y="4"/>
                  </a:cubicBezTo>
                  <a:cubicBezTo>
                    <a:pt x="39" y="5"/>
                    <a:pt x="37" y="4"/>
                    <a:pt x="37" y="5"/>
                  </a:cubicBezTo>
                  <a:cubicBezTo>
                    <a:pt x="36" y="5"/>
                    <a:pt x="35" y="4"/>
                    <a:pt x="35" y="5"/>
                  </a:cubicBezTo>
                  <a:cubicBezTo>
                    <a:pt x="34" y="5"/>
                    <a:pt x="34" y="6"/>
                    <a:pt x="35" y="7"/>
                  </a:cubicBezTo>
                  <a:cubicBezTo>
                    <a:pt x="35" y="7"/>
                    <a:pt x="37" y="7"/>
                    <a:pt x="37" y="8"/>
                  </a:cubicBezTo>
                  <a:cubicBezTo>
                    <a:pt x="37" y="8"/>
                    <a:pt x="35" y="8"/>
                    <a:pt x="34" y="8"/>
                  </a:cubicBezTo>
                  <a:cubicBezTo>
                    <a:pt x="33" y="8"/>
                    <a:pt x="34" y="9"/>
                    <a:pt x="34" y="10"/>
                  </a:cubicBezTo>
                  <a:cubicBezTo>
                    <a:pt x="34" y="10"/>
                    <a:pt x="33" y="11"/>
                    <a:pt x="32" y="11"/>
                  </a:cubicBezTo>
                  <a:cubicBezTo>
                    <a:pt x="32" y="11"/>
                    <a:pt x="32" y="12"/>
                    <a:pt x="33" y="12"/>
                  </a:cubicBezTo>
                  <a:cubicBezTo>
                    <a:pt x="34" y="12"/>
                    <a:pt x="34" y="13"/>
                    <a:pt x="35" y="13"/>
                  </a:cubicBezTo>
                  <a:cubicBezTo>
                    <a:pt x="35" y="13"/>
                    <a:pt x="35" y="14"/>
                    <a:pt x="35" y="14"/>
                  </a:cubicBezTo>
                  <a:cubicBezTo>
                    <a:pt x="35" y="15"/>
                    <a:pt x="35" y="15"/>
                    <a:pt x="34" y="15"/>
                  </a:cubicBezTo>
                  <a:cubicBezTo>
                    <a:pt x="33" y="15"/>
                    <a:pt x="33" y="15"/>
                    <a:pt x="32" y="14"/>
                  </a:cubicBezTo>
                  <a:cubicBezTo>
                    <a:pt x="32" y="14"/>
                    <a:pt x="32" y="15"/>
                    <a:pt x="31" y="16"/>
                  </a:cubicBezTo>
                  <a:cubicBezTo>
                    <a:pt x="31" y="16"/>
                    <a:pt x="31" y="15"/>
                    <a:pt x="30" y="15"/>
                  </a:cubicBezTo>
                  <a:cubicBezTo>
                    <a:pt x="30" y="15"/>
                    <a:pt x="29" y="15"/>
                    <a:pt x="29" y="14"/>
                  </a:cubicBezTo>
                  <a:cubicBezTo>
                    <a:pt x="28" y="14"/>
                    <a:pt x="27" y="13"/>
                    <a:pt x="26" y="14"/>
                  </a:cubicBezTo>
                  <a:cubicBezTo>
                    <a:pt x="26" y="15"/>
                    <a:pt x="26" y="14"/>
                    <a:pt x="25" y="14"/>
                  </a:cubicBezTo>
                  <a:cubicBezTo>
                    <a:pt x="24" y="14"/>
                    <a:pt x="23" y="14"/>
                    <a:pt x="23" y="15"/>
                  </a:cubicBezTo>
                  <a:cubicBezTo>
                    <a:pt x="23" y="15"/>
                    <a:pt x="21" y="15"/>
                    <a:pt x="21" y="15"/>
                  </a:cubicBezTo>
                  <a:cubicBezTo>
                    <a:pt x="20" y="14"/>
                    <a:pt x="19" y="14"/>
                    <a:pt x="19" y="15"/>
                  </a:cubicBezTo>
                  <a:cubicBezTo>
                    <a:pt x="19" y="16"/>
                    <a:pt x="19" y="15"/>
                    <a:pt x="19" y="15"/>
                  </a:cubicBezTo>
                  <a:cubicBezTo>
                    <a:pt x="19" y="14"/>
                    <a:pt x="17" y="13"/>
                    <a:pt x="17" y="13"/>
                  </a:cubicBezTo>
                  <a:cubicBezTo>
                    <a:pt x="16" y="13"/>
                    <a:pt x="14" y="13"/>
                    <a:pt x="14" y="12"/>
                  </a:cubicBezTo>
                  <a:cubicBezTo>
                    <a:pt x="14" y="12"/>
                    <a:pt x="13" y="11"/>
                    <a:pt x="12" y="12"/>
                  </a:cubicBezTo>
                  <a:cubicBezTo>
                    <a:pt x="12" y="13"/>
                    <a:pt x="12" y="12"/>
                    <a:pt x="11" y="12"/>
                  </a:cubicBezTo>
                  <a:cubicBezTo>
                    <a:pt x="11" y="12"/>
                    <a:pt x="10" y="12"/>
                    <a:pt x="9" y="13"/>
                  </a:cubicBezTo>
                  <a:cubicBezTo>
                    <a:pt x="9" y="13"/>
                    <a:pt x="8" y="14"/>
                    <a:pt x="7" y="14"/>
                  </a:cubicBezTo>
                  <a:cubicBezTo>
                    <a:pt x="6" y="14"/>
                    <a:pt x="7" y="15"/>
                    <a:pt x="6" y="15"/>
                  </a:cubicBezTo>
                  <a:cubicBezTo>
                    <a:pt x="5" y="15"/>
                    <a:pt x="5" y="16"/>
                    <a:pt x="5" y="16"/>
                  </a:cubicBezTo>
                  <a:cubicBezTo>
                    <a:pt x="5" y="17"/>
                    <a:pt x="6" y="17"/>
                    <a:pt x="5" y="18"/>
                  </a:cubicBezTo>
                  <a:cubicBezTo>
                    <a:pt x="4" y="18"/>
                    <a:pt x="4" y="17"/>
                    <a:pt x="3" y="16"/>
                  </a:cubicBezTo>
                  <a:cubicBezTo>
                    <a:pt x="2" y="16"/>
                    <a:pt x="2" y="16"/>
                    <a:pt x="2" y="17"/>
                  </a:cubicBezTo>
                  <a:cubicBezTo>
                    <a:pt x="2" y="18"/>
                    <a:pt x="1" y="18"/>
                    <a:pt x="0" y="18"/>
                  </a:cubicBezTo>
                  <a:cubicBezTo>
                    <a:pt x="0" y="19"/>
                    <a:pt x="1" y="19"/>
                    <a:pt x="1" y="19"/>
                  </a:cubicBezTo>
                  <a:cubicBezTo>
                    <a:pt x="1" y="20"/>
                    <a:pt x="0" y="20"/>
                    <a:pt x="0" y="20"/>
                  </a:cubicBezTo>
                  <a:cubicBezTo>
                    <a:pt x="0" y="20"/>
                    <a:pt x="0" y="21"/>
                    <a:pt x="0" y="22"/>
                  </a:cubicBezTo>
                  <a:cubicBezTo>
                    <a:pt x="0" y="22"/>
                    <a:pt x="1" y="22"/>
                    <a:pt x="1" y="23"/>
                  </a:cubicBezTo>
                  <a:cubicBezTo>
                    <a:pt x="1" y="23"/>
                    <a:pt x="1" y="24"/>
                    <a:pt x="2" y="24"/>
                  </a:cubicBezTo>
                  <a:cubicBezTo>
                    <a:pt x="2" y="24"/>
                    <a:pt x="3" y="24"/>
                    <a:pt x="3" y="24"/>
                  </a:cubicBezTo>
                  <a:cubicBezTo>
                    <a:pt x="4" y="24"/>
                    <a:pt x="4" y="24"/>
                    <a:pt x="5" y="25"/>
                  </a:cubicBezTo>
                  <a:cubicBezTo>
                    <a:pt x="5" y="26"/>
                    <a:pt x="6" y="27"/>
                    <a:pt x="5" y="27"/>
                  </a:cubicBezTo>
                  <a:cubicBezTo>
                    <a:pt x="4" y="27"/>
                    <a:pt x="5" y="27"/>
                    <a:pt x="5" y="28"/>
                  </a:cubicBezTo>
                  <a:cubicBezTo>
                    <a:pt x="6" y="28"/>
                    <a:pt x="6" y="28"/>
                    <a:pt x="6" y="28"/>
                  </a:cubicBezTo>
                  <a:cubicBezTo>
                    <a:pt x="6" y="28"/>
                    <a:pt x="6" y="28"/>
                    <a:pt x="7" y="28"/>
                  </a:cubicBezTo>
                  <a:cubicBezTo>
                    <a:pt x="8" y="27"/>
                    <a:pt x="10" y="26"/>
                    <a:pt x="11" y="26"/>
                  </a:cubicBezTo>
                  <a:cubicBezTo>
                    <a:pt x="13" y="27"/>
                    <a:pt x="14" y="26"/>
                    <a:pt x="15" y="27"/>
                  </a:cubicBezTo>
                  <a:cubicBezTo>
                    <a:pt x="16" y="28"/>
                    <a:pt x="15" y="30"/>
                    <a:pt x="15" y="30"/>
                  </a:cubicBezTo>
                  <a:cubicBezTo>
                    <a:pt x="16" y="31"/>
                    <a:pt x="14" y="31"/>
                    <a:pt x="13" y="31"/>
                  </a:cubicBezTo>
                  <a:cubicBezTo>
                    <a:pt x="12" y="31"/>
                    <a:pt x="10" y="31"/>
                    <a:pt x="10" y="32"/>
                  </a:cubicBezTo>
                  <a:cubicBezTo>
                    <a:pt x="10" y="33"/>
                    <a:pt x="11" y="34"/>
                    <a:pt x="10" y="33"/>
                  </a:cubicBezTo>
                  <a:cubicBezTo>
                    <a:pt x="8" y="33"/>
                    <a:pt x="8" y="34"/>
                    <a:pt x="9" y="34"/>
                  </a:cubicBezTo>
                  <a:cubicBezTo>
                    <a:pt x="9" y="34"/>
                    <a:pt x="10" y="35"/>
                    <a:pt x="10" y="36"/>
                  </a:cubicBezTo>
                  <a:cubicBezTo>
                    <a:pt x="10" y="36"/>
                    <a:pt x="11" y="38"/>
                    <a:pt x="11" y="37"/>
                  </a:cubicBezTo>
                  <a:cubicBezTo>
                    <a:pt x="12" y="37"/>
                    <a:pt x="12" y="38"/>
                    <a:pt x="13" y="38"/>
                  </a:cubicBezTo>
                  <a:cubicBezTo>
                    <a:pt x="14" y="38"/>
                    <a:pt x="15" y="39"/>
                    <a:pt x="14" y="40"/>
                  </a:cubicBezTo>
                  <a:cubicBezTo>
                    <a:pt x="13" y="40"/>
                    <a:pt x="14" y="43"/>
                    <a:pt x="15" y="42"/>
                  </a:cubicBezTo>
                  <a:cubicBezTo>
                    <a:pt x="15" y="42"/>
                    <a:pt x="15" y="41"/>
                    <a:pt x="15" y="41"/>
                  </a:cubicBezTo>
                  <a:cubicBezTo>
                    <a:pt x="14" y="40"/>
                    <a:pt x="17" y="40"/>
                    <a:pt x="17" y="40"/>
                  </a:cubicBezTo>
                  <a:cubicBezTo>
                    <a:pt x="18" y="40"/>
                    <a:pt x="19" y="41"/>
                    <a:pt x="20" y="42"/>
                  </a:cubicBezTo>
                  <a:cubicBezTo>
                    <a:pt x="21" y="43"/>
                    <a:pt x="22" y="42"/>
                    <a:pt x="22" y="42"/>
                  </a:cubicBezTo>
                  <a:cubicBezTo>
                    <a:pt x="22" y="32"/>
                    <a:pt x="22" y="32"/>
                    <a:pt x="22" y="32"/>
                  </a:cubicBezTo>
                  <a:cubicBezTo>
                    <a:pt x="28" y="30"/>
                    <a:pt x="28" y="30"/>
                    <a:pt x="28" y="30"/>
                  </a:cubicBezTo>
                  <a:cubicBezTo>
                    <a:pt x="28" y="30"/>
                    <a:pt x="28" y="30"/>
                    <a:pt x="28" y="30"/>
                  </a:cubicBezTo>
                  <a:cubicBezTo>
                    <a:pt x="29" y="29"/>
                    <a:pt x="30" y="30"/>
                    <a:pt x="30" y="30"/>
                  </a:cubicBezTo>
                  <a:cubicBezTo>
                    <a:pt x="31" y="30"/>
                    <a:pt x="31" y="29"/>
                    <a:pt x="31" y="29"/>
                  </a:cubicBezTo>
                  <a:cubicBezTo>
                    <a:pt x="32" y="29"/>
                    <a:pt x="31" y="30"/>
                    <a:pt x="32" y="30"/>
                  </a:cubicBezTo>
                  <a:cubicBezTo>
                    <a:pt x="32" y="30"/>
                    <a:pt x="33" y="32"/>
                    <a:pt x="33" y="33"/>
                  </a:cubicBezTo>
                  <a:cubicBezTo>
                    <a:pt x="34" y="34"/>
                    <a:pt x="36" y="36"/>
                    <a:pt x="36" y="36"/>
                  </a:cubicBezTo>
                  <a:cubicBezTo>
                    <a:pt x="36" y="37"/>
                    <a:pt x="38" y="36"/>
                    <a:pt x="39" y="36"/>
                  </a:cubicBezTo>
                  <a:cubicBezTo>
                    <a:pt x="39" y="36"/>
                    <a:pt x="43" y="36"/>
                    <a:pt x="44" y="36"/>
                  </a:cubicBezTo>
                  <a:cubicBezTo>
                    <a:pt x="44" y="36"/>
                    <a:pt x="45" y="37"/>
                    <a:pt x="45" y="38"/>
                  </a:cubicBezTo>
                  <a:cubicBezTo>
                    <a:pt x="46" y="38"/>
                    <a:pt x="46" y="39"/>
                    <a:pt x="46" y="40"/>
                  </a:cubicBezTo>
                  <a:cubicBezTo>
                    <a:pt x="46" y="41"/>
                    <a:pt x="47" y="41"/>
                    <a:pt x="47" y="42"/>
                  </a:cubicBezTo>
                  <a:cubicBezTo>
                    <a:pt x="47" y="43"/>
                    <a:pt x="49" y="43"/>
                    <a:pt x="49" y="43"/>
                  </a:cubicBezTo>
                  <a:cubicBezTo>
                    <a:pt x="50" y="43"/>
                    <a:pt x="51" y="43"/>
                    <a:pt x="51" y="44"/>
                  </a:cubicBezTo>
                  <a:cubicBezTo>
                    <a:pt x="51" y="45"/>
                    <a:pt x="52" y="44"/>
                    <a:pt x="52" y="44"/>
                  </a:cubicBezTo>
                  <a:cubicBezTo>
                    <a:pt x="52" y="43"/>
                    <a:pt x="53" y="42"/>
                    <a:pt x="55" y="42"/>
                  </a:cubicBezTo>
                  <a:cubicBezTo>
                    <a:pt x="55" y="42"/>
                    <a:pt x="56" y="42"/>
                    <a:pt x="56" y="42"/>
                  </a:cubicBezTo>
                  <a:cubicBezTo>
                    <a:pt x="56" y="41"/>
                    <a:pt x="57" y="40"/>
                    <a:pt x="57" y="40"/>
                  </a:cubicBezTo>
                  <a:cubicBezTo>
                    <a:pt x="57" y="40"/>
                    <a:pt x="58" y="39"/>
                    <a:pt x="58" y="39"/>
                  </a:cubicBezTo>
                  <a:cubicBezTo>
                    <a:pt x="58" y="38"/>
                    <a:pt x="60" y="38"/>
                    <a:pt x="61" y="39"/>
                  </a:cubicBezTo>
                  <a:cubicBezTo>
                    <a:pt x="63" y="39"/>
                    <a:pt x="63" y="39"/>
                    <a:pt x="63" y="38"/>
                  </a:cubicBezTo>
                  <a:cubicBezTo>
                    <a:pt x="63" y="37"/>
                    <a:pt x="65" y="37"/>
                    <a:pt x="66" y="37"/>
                  </a:cubicBezTo>
                  <a:cubicBezTo>
                    <a:pt x="66" y="38"/>
                    <a:pt x="68" y="39"/>
                    <a:pt x="69" y="38"/>
                  </a:cubicBezTo>
                  <a:cubicBezTo>
                    <a:pt x="70" y="38"/>
                    <a:pt x="74" y="38"/>
                    <a:pt x="75" y="39"/>
                  </a:cubicBezTo>
                  <a:cubicBezTo>
                    <a:pt x="76" y="39"/>
                    <a:pt x="76" y="38"/>
                    <a:pt x="77" y="39"/>
                  </a:cubicBezTo>
                  <a:cubicBezTo>
                    <a:pt x="78" y="40"/>
                    <a:pt x="78" y="39"/>
                    <a:pt x="79" y="40"/>
                  </a:cubicBezTo>
                  <a:cubicBezTo>
                    <a:pt x="79" y="40"/>
                    <a:pt x="79" y="39"/>
                    <a:pt x="79" y="39"/>
                  </a:cubicBezTo>
                  <a:cubicBezTo>
                    <a:pt x="79" y="38"/>
                    <a:pt x="80" y="38"/>
                    <a:pt x="80" y="37"/>
                  </a:cubicBezTo>
                  <a:cubicBezTo>
                    <a:pt x="80" y="37"/>
                    <a:pt x="79" y="35"/>
                    <a:pt x="79" y="35"/>
                  </a:cubicBezTo>
                  <a:cubicBezTo>
                    <a:pt x="79" y="34"/>
                    <a:pt x="79" y="33"/>
                    <a:pt x="79" y="33"/>
                  </a:cubicBezTo>
                  <a:cubicBezTo>
                    <a:pt x="78" y="32"/>
                    <a:pt x="80" y="32"/>
                    <a:pt x="80" y="32"/>
                  </a:cubicBezTo>
                  <a:cubicBezTo>
                    <a:pt x="81" y="32"/>
                    <a:pt x="82" y="31"/>
                    <a:pt x="82" y="31"/>
                  </a:cubicBezTo>
                  <a:cubicBezTo>
                    <a:pt x="83" y="32"/>
                    <a:pt x="83" y="32"/>
                    <a:pt x="84" y="32"/>
                  </a:cubicBezTo>
                  <a:cubicBezTo>
                    <a:pt x="85" y="32"/>
                    <a:pt x="84" y="31"/>
                    <a:pt x="84" y="31"/>
                  </a:cubicBezTo>
                  <a:cubicBezTo>
                    <a:pt x="84" y="30"/>
                    <a:pt x="85" y="27"/>
                    <a:pt x="85" y="26"/>
                  </a:cubicBezTo>
                  <a:cubicBezTo>
                    <a:pt x="86" y="25"/>
                    <a:pt x="86" y="26"/>
                    <a:pt x="87" y="26"/>
                  </a:cubicBezTo>
                  <a:cubicBezTo>
                    <a:pt x="88" y="26"/>
                    <a:pt x="89" y="26"/>
                    <a:pt x="89" y="26"/>
                  </a:cubicBezTo>
                  <a:cubicBezTo>
                    <a:pt x="90" y="27"/>
                    <a:pt x="91" y="26"/>
                    <a:pt x="91" y="26"/>
                  </a:cubicBezTo>
                  <a:cubicBezTo>
                    <a:pt x="92" y="25"/>
                    <a:pt x="91" y="25"/>
                    <a:pt x="91" y="24"/>
                  </a:cubicBezTo>
                  <a:cubicBezTo>
                    <a:pt x="91" y="23"/>
                    <a:pt x="92" y="22"/>
                    <a:pt x="92" y="22"/>
                  </a:cubicBezTo>
                  <a:cubicBezTo>
                    <a:pt x="93" y="22"/>
                    <a:pt x="93" y="21"/>
                    <a:pt x="93" y="21"/>
                  </a:cubicBezTo>
                  <a:cubicBezTo>
                    <a:pt x="93" y="20"/>
                    <a:pt x="94" y="20"/>
                    <a:pt x="94" y="19"/>
                  </a:cubicBezTo>
                  <a:cubicBezTo>
                    <a:pt x="94" y="19"/>
                    <a:pt x="94" y="19"/>
                    <a:pt x="94" y="18"/>
                  </a:cubicBezTo>
                  <a:close/>
                  <a:moveTo>
                    <a:pt x="35" y="28"/>
                  </a:moveTo>
                  <a:cubicBezTo>
                    <a:pt x="35" y="29"/>
                    <a:pt x="32" y="28"/>
                    <a:pt x="32" y="28"/>
                  </a:cubicBezTo>
                  <a:cubicBezTo>
                    <a:pt x="31" y="27"/>
                    <a:pt x="36" y="28"/>
                    <a:pt x="35" y="28"/>
                  </a:cubicBezTo>
                  <a:close/>
                  <a:moveTo>
                    <a:pt x="74" y="28"/>
                  </a:moveTo>
                  <a:cubicBezTo>
                    <a:pt x="72" y="28"/>
                    <a:pt x="68" y="27"/>
                    <a:pt x="66" y="29"/>
                  </a:cubicBezTo>
                  <a:cubicBezTo>
                    <a:pt x="64" y="31"/>
                    <a:pt x="66" y="32"/>
                    <a:pt x="65" y="32"/>
                  </a:cubicBezTo>
                  <a:cubicBezTo>
                    <a:pt x="64" y="32"/>
                    <a:pt x="64" y="29"/>
                    <a:pt x="65" y="28"/>
                  </a:cubicBezTo>
                  <a:cubicBezTo>
                    <a:pt x="65" y="27"/>
                    <a:pt x="69" y="27"/>
                    <a:pt x="71" y="27"/>
                  </a:cubicBezTo>
                  <a:cubicBezTo>
                    <a:pt x="72" y="28"/>
                    <a:pt x="76" y="27"/>
                    <a:pt x="76" y="27"/>
                  </a:cubicBezTo>
                  <a:cubicBezTo>
                    <a:pt x="77" y="27"/>
                    <a:pt x="76" y="28"/>
                    <a:pt x="74" y="2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43" name="Freeform 340">
              <a:extLst>
                <a:ext uri="{FF2B5EF4-FFF2-40B4-BE49-F238E27FC236}">
                  <a16:creationId xmlns:a16="http://schemas.microsoft.com/office/drawing/2014/main" id="{C4A34379-BD36-47CB-8861-8807AED045CF}"/>
                </a:ext>
              </a:extLst>
            </p:cNvPr>
            <p:cNvSpPr>
              <a:spLocks noEditPoints="1"/>
            </p:cNvSpPr>
            <p:nvPr/>
          </p:nvSpPr>
          <p:spPr bwMode="auto">
            <a:xfrm>
              <a:off x="-3362325" y="1316038"/>
              <a:ext cx="1435100" cy="547688"/>
            </a:xfrm>
            <a:custGeom>
              <a:avLst/>
              <a:gdLst>
                <a:gd name="T0" fmla="*/ 105 w 397"/>
                <a:gd name="T1" fmla="*/ 3 h 152"/>
                <a:gd name="T2" fmla="*/ 177 w 397"/>
                <a:gd name="T3" fmla="*/ 1 h 152"/>
                <a:gd name="T4" fmla="*/ 139 w 397"/>
                <a:gd name="T5" fmla="*/ 43 h 152"/>
                <a:gd name="T6" fmla="*/ 192 w 397"/>
                <a:gd name="T7" fmla="*/ 14 h 152"/>
                <a:gd name="T8" fmla="*/ 290 w 397"/>
                <a:gd name="T9" fmla="*/ 32 h 152"/>
                <a:gd name="T10" fmla="*/ 305 w 397"/>
                <a:gd name="T11" fmla="*/ 33 h 152"/>
                <a:gd name="T12" fmla="*/ 284 w 397"/>
                <a:gd name="T13" fmla="*/ 123 h 152"/>
                <a:gd name="T14" fmla="*/ 71 w 397"/>
                <a:gd name="T15" fmla="*/ 6 h 152"/>
                <a:gd name="T16" fmla="*/ 385 w 397"/>
                <a:gd name="T17" fmla="*/ 70 h 152"/>
                <a:gd name="T18" fmla="*/ 345 w 397"/>
                <a:gd name="T19" fmla="*/ 58 h 152"/>
                <a:gd name="T20" fmla="*/ 307 w 397"/>
                <a:gd name="T21" fmla="*/ 51 h 152"/>
                <a:gd name="T22" fmla="*/ 282 w 397"/>
                <a:gd name="T23" fmla="*/ 43 h 152"/>
                <a:gd name="T24" fmla="*/ 261 w 397"/>
                <a:gd name="T25" fmla="*/ 48 h 152"/>
                <a:gd name="T26" fmla="*/ 244 w 397"/>
                <a:gd name="T27" fmla="*/ 40 h 152"/>
                <a:gd name="T28" fmla="*/ 216 w 397"/>
                <a:gd name="T29" fmla="*/ 39 h 152"/>
                <a:gd name="T30" fmla="*/ 213 w 397"/>
                <a:gd name="T31" fmla="*/ 34 h 152"/>
                <a:gd name="T32" fmla="*/ 202 w 397"/>
                <a:gd name="T33" fmla="*/ 24 h 152"/>
                <a:gd name="T34" fmla="*/ 183 w 397"/>
                <a:gd name="T35" fmla="*/ 27 h 152"/>
                <a:gd name="T36" fmla="*/ 158 w 397"/>
                <a:gd name="T37" fmla="*/ 33 h 152"/>
                <a:gd name="T38" fmla="*/ 150 w 397"/>
                <a:gd name="T39" fmla="*/ 39 h 152"/>
                <a:gd name="T40" fmla="*/ 139 w 397"/>
                <a:gd name="T41" fmla="*/ 51 h 152"/>
                <a:gd name="T42" fmla="*/ 132 w 397"/>
                <a:gd name="T43" fmla="*/ 59 h 152"/>
                <a:gd name="T44" fmla="*/ 122 w 397"/>
                <a:gd name="T45" fmla="*/ 70 h 152"/>
                <a:gd name="T46" fmla="*/ 127 w 397"/>
                <a:gd name="T47" fmla="*/ 61 h 152"/>
                <a:gd name="T48" fmla="*/ 112 w 397"/>
                <a:gd name="T49" fmla="*/ 54 h 152"/>
                <a:gd name="T50" fmla="*/ 95 w 397"/>
                <a:gd name="T51" fmla="*/ 56 h 152"/>
                <a:gd name="T52" fmla="*/ 78 w 397"/>
                <a:gd name="T53" fmla="*/ 61 h 152"/>
                <a:gd name="T54" fmla="*/ 57 w 397"/>
                <a:gd name="T55" fmla="*/ 61 h 152"/>
                <a:gd name="T56" fmla="*/ 44 w 397"/>
                <a:gd name="T57" fmla="*/ 76 h 152"/>
                <a:gd name="T58" fmla="*/ 30 w 397"/>
                <a:gd name="T59" fmla="*/ 67 h 152"/>
                <a:gd name="T60" fmla="*/ 31 w 397"/>
                <a:gd name="T61" fmla="*/ 57 h 152"/>
                <a:gd name="T62" fmla="*/ 23 w 397"/>
                <a:gd name="T63" fmla="*/ 66 h 152"/>
                <a:gd name="T64" fmla="*/ 21 w 397"/>
                <a:gd name="T65" fmla="*/ 91 h 152"/>
                <a:gd name="T66" fmla="*/ 22 w 397"/>
                <a:gd name="T67" fmla="*/ 107 h 152"/>
                <a:gd name="T68" fmla="*/ 33 w 397"/>
                <a:gd name="T69" fmla="*/ 119 h 152"/>
                <a:gd name="T70" fmla="*/ 47 w 397"/>
                <a:gd name="T71" fmla="*/ 130 h 152"/>
                <a:gd name="T72" fmla="*/ 48 w 397"/>
                <a:gd name="T73" fmla="*/ 145 h 152"/>
                <a:gd name="T74" fmla="*/ 69 w 397"/>
                <a:gd name="T75" fmla="*/ 137 h 152"/>
                <a:gd name="T76" fmla="*/ 69 w 397"/>
                <a:gd name="T77" fmla="*/ 124 h 152"/>
                <a:gd name="T78" fmla="*/ 94 w 397"/>
                <a:gd name="T79" fmla="*/ 125 h 152"/>
                <a:gd name="T80" fmla="*/ 108 w 397"/>
                <a:gd name="T81" fmla="*/ 112 h 152"/>
                <a:gd name="T82" fmla="*/ 131 w 397"/>
                <a:gd name="T83" fmla="*/ 114 h 152"/>
                <a:gd name="T84" fmla="*/ 157 w 397"/>
                <a:gd name="T85" fmla="*/ 127 h 152"/>
                <a:gd name="T86" fmla="*/ 181 w 397"/>
                <a:gd name="T87" fmla="*/ 125 h 152"/>
                <a:gd name="T88" fmla="*/ 202 w 397"/>
                <a:gd name="T89" fmla="*/ 126 h 152"/>
                <a:gd name="T90" fmla="*/ 233 w 397"/>
                <a:gd name="T91" fmla="*/ 121 h 152"/>
                <a:gd name="T92" fmla="*/ 257 w 397"/>
                <a:gd name="T93" fmla="*/ 131 h 152"/>
                <a:gd name="T94" fmla="*/ 260 w 397"/>
                <a:gd name="T95" fmla="*/ 146 h 152"/>
                <a:gd name="T96" fmla="*/ 278 w 397"/>
                <a:gd name="T97" fmla="*/ 113 h 152"/>
                <a:gd name="T98" fmla="*/ 280 w 397"/>
                <a:gd name="T99" fmla="*/ 100 h 152"/>
                <a:gd name="T100" fmla="*/ 312 w 397"/>
                <a:gd name="T101" fmla="*/ 97 h 152"/>
                <a:gd name="T102" fmla="*/ 333 w 397"/>
                <a:gd name="T103" fmla="*/ 86 h 152"/>
                <a:gd name="T104" fmla="*/ 318 w 397"/>
                <a:gd name="T105" fmla="*/ 122 h 152"/>
                <a:gd name="T106" fmla="*/ 333 w 397"/>
                <a:gd name="T107" fmla="*/ 101 h 152"/>
                <a:gd name="T108" fmla="*/ 357 w 397"/>
                <a:gd name="T109" fmla="*/ 89 h 152"/>
                <a:gd name="T110" fmla="*/ 374 w 397"/>
                <a:gd name="T111" fmla="*/ 75 h 152"/>
                <a:gd name="T112" fmla="*/ 390 w 397"/>
                <a:gd name="T113" fmla="*/ 77 h 152"/>
                <a:gd name="T114" fmla="*/ 205 w 397"/>
                <a:gd name="T115" fmla="*/ 113 h 152"/>
                <a:gd name="T116" fmla="*/ 80 w 397"/>
                <a:gd name="T117" fmla="*/ 6 h 152"/>
                <a:gd name="T118" fmla="*/ 82 w 397"/>
                <a:gd name="T119" fmla="*/ 4 h 152"/>
                <a:gd name="T120" fmla="*/ 87 w 397"/>
                <a:gd name="T121" fmla="*/ 42 h 152"/>
                <a:gd name="T122" fmla="*/ 87 w 397"/>
                <a:gd name="T123" fmla="*/ 3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97" h="152">
                  <a:moveTo>
                    <a:pt x="6" y="110"/>
                  </a:moveTo>
                  <a:cubicBezTo>
                    <a:pt x="6" y="110"/>
                    <a:pt x="5" y="110"/>
                    <a:pt x="5" y="109"/>
                  </a:cubicBezTo>
                  <a:cubicBezTo>
                    <a:pt x="5" y="109"/>
                    <a:pt x="4" y="109"/>
                    <a:pt x="4" y="109"/>
                  </a:cubicBezTo>
                  <a:cubicBezTo>
                    <a:pt x="4" y="109"/>
                    <a:pt x="4" y="109"/>
                    <a:pt x="4" y="109"/>
                  </a:cubicBezTo>
                  <a:cubicBezTo>
                    <a:pt x="4" y="110"/>
                    <a:pt x="3" y="110"/>
                    <a:pt x="3" y="111"/>
                  </a:cubicBezTo>
                  <a:cubicBezTo>
                    <a:pt x="4" y="111"/>
                    <a:pt x="2" y="111"/>
                    <a:pt x="2" y="111"/>
                  </a:cubicBezTo>
                  <a:cubicBezTo>
                    <a:pt x="2" y="110"/>
                    <a:pt x="0" y="110"/>
                    <a:pt x="1" y="111"/>
                  </a:cubicBezTo>
                  <a:cubicBezTo>
                    <a:pt x="1" y="111"/>
                    <a:pt x="0" y="111"/>
                    <a:pt x="0" y="111"/>
                  </a:cubicBezTo>
                  <a:cubicBezTo>
                    <a:pt x="1" y="112"/>
                    <a:pt x="1" y="112"/>
                    <a:pt x="2" y="112"/>
                  </a:cubicBezTo>
                  <a:cubicBezTo>
                    <a:pt x="2" y="112"/>
                    <a:pt x="6" y="112"/>
                    <a:pt x="8" y="112"/>
                  </a:cubicBezTo>
                  <a:cubicBezTo>
                    <a:pt x="7" y="112"/>
                    <a:pt x="8" y="111"/>
                    <a:pt x="8" y="110"/>
                  </a:cubicBezTo>
                  <a:cubicBezTo>
                    <a:pt x="8" y="110"/>
                    <a:pt x="7" y="110"/>
                    <a:pt x="6" y="110"/>
                  </a:cubicBezTo>
                  <a:close/>
                  <a:moveTo>
                    <a:pt x="106" y="4"/>
                  </a:moveTo>
                  <a:cubicBezTo>
                    <a:pt x="108" y="4"/>
                    <a:pt x="108" y="2"/>
                    <a:pt x="107" y="2"/>
                  </a:cubicBezTo>
                  <a:cubicBezTo>
                    <a:pt x="106" y="2"/>
                    <a:pt x="105" y="3"/>
                    <a:pt x="105" y="3"/>
                  </a:cubicBezTo>
                  <a:cubicBezTo>
                    <a:pt x="104" y="3"/>
                    <a:pt x="101" y="3"/>
                    <a:pt x="102" y="4"/>
                  </a:cubicBezTo>
                  <a:cubicBezTo>
                    <a:pt x="103" y="4"/>
                    <a:pt x="105" y="4"/>
                    <a:pt x="106" y="4"/>
                  </a:cubicBezTo>
                  <a:close/>
                  <a:moveTo>
                    <a:pt x="119" y="42"/>
                  </a:moveTo>
                  <a:cubicBezTo>
                    <a:pt x="120" y="42"/>
                    <a:pt x="122" y="42"/>
                    <a:pt x="123" y="41"/>
                  </a:cubicBezTo>
                  <a:cubicBezTo>
                    <a:pt x="123" y="41"/>
                    <a:pt x="122" y="40"/>
                    <a:pt x="120" y="40"/>
                  </a:cubicBezTo>
                  <a:cubicBezTo>
                    <a:pt x="119" y="40"/>
                    <a:pt x="118" y="42"/>
                    <a:pt x="119" y="42"/>
                  </a:cubicBezTo>
                  <a:close/>
                  <a:moveTo>
                    <a:pt x="170" y="7"/>
                  </a:moveTo>
                  <a:cubicBezTo>
                    <a:pt x="171" y="8"/>
                    <a:pt x="171" y="8"/>
                    <a:pt x="169" y="8"/>
                  </a:cubicBezTo>
                  <a:cubicBezTo>
                    <a:pt x="168" y="8"/>
                    <a:pt x="167" y="8"/>
                    <a:pt x="168" y="9"/>
                  </a:cubicBezTo>
                  <a:cubicBezTo>
                    <a:pt x="168" y="9"/>
                    <a:pt x="168" y="10"/>
                    <a:pt x="170" y="10"/>
                  </a:cubicBezTo>
                  <a:cubicBezTo>
                    <a:pt x="171" y="10"/>
                    <a:pt x="173" y="9"/>
                    <a:pt x="172" y="8"/>
                  </a:cubicBezTo>
                  <a:cubicBezTo>
                    <a:pt x="172" y="8"/>
                    <a:pt x="177" y="7"/>
                    <a:pt x="179" y="6"/>
                  </a:cubicBezTo>
                  <a:cubicBezTo>
                    <a:pt x="180" y="6"/>
                    <a:pt x="178" y="5"/>
                    <a:pt x="179" y="5"/>
                  </a:cubicBezTo>
                  <a:cubicBezTo>
                    <a:pt x="181" y="4"/>
                    <a:pt x="180" y="4"/>
                    <a:pt x="179" y="3"/>
                  </a:cubicBezTo>
                  <a:cubicBezTo>
                    <a:pt x="177" y="3"/>
                    <a:pt x="177" y="2"/>
                    <a:pt x="177" y="1"/>
                  </a:cubicBezTo>
                  <a:cubicBezTo>
                    <a:pt x="176" y="1"/>
                    <a:pt x="176" y="2"/>
                    <a:pt x="173" y="2"/>
                  </a:cubicBezTo>
                  <a:cubicBezTo>
                    <a:pt x="171" y="3"/>
                    <a:pt x="170" y="3"/>
                    <a:pt x="171" y="4"/>
                  </a:cubicBezTo>
                  <a:cubicBezTo>
                    <a:pt x="172" y="4"/>
                    <a:pt x="171" y="5"/>
                    <a:pt x="170" y="5"/>
                  </a:cubicBezTo>
                  <a:cubicBezTo>
                    <a:pt x="169" y="5"/>
                    <a:pt x="169" y="6"/>
                    <a:pt x="170" y="7"/>
                  </a:cubicBezTo>
                  <a:close/>
                  <a:moveTo>
                    <a:pt x="173" y="9"/>
                  </a:moveTo>
                  <a:cubicBezTo>
                    <a:pt x="173" y="10"/>
                    <a:pt x="171" y="10"/>
                    <a:pt x="172" y="11"/>
                  </a:cubicBezTo>
                  <a:cubicBezTo>
                    <a:pt x="172" y="11"/>
                    <a:pt x="173" y="11"/>
                    <a:pt x="174" y="11"/>
                  </a:cubicBezTo>
                  <a:cubicBezTo>
                    <a:pt x="174" y="12"/>
                    <a:pt x="175" y="13"/>
                    <a:pt x="176" y="13"/>
                  </a:cubicBezTo>
                  <a:cubicBezTo>
                    <a:pt x="177" y="13"/>
                    <a:pt x="181" y="14"/>
                    <a:pt x="182" y="14"/>
                  </a:cubicBezTo>
                  <a:cubicBezTo>
                    <a:pt x="184" y="14"/>
                    <a:pt x="185" y="13"/>
                    <a:pt x="184" y="13"/>
                  </a:cubicBezTo>
                  <a:cubicBezTo>
                    <a:pt x="183" y="13"/>
                    <a:pt x="184" y="12"/>
                    <a:pt x="185" y="10"/>
                  </a:cubicBezTo>
                  <a:cubicBezTo>
                    <a:pt x="186" y="8"/>
                    <a:pt x="182" y="7"/>
                    <a:pt x="182" y="9"/>
                  </a:cubicBezTo>
                  <a:cubicBezTo>
                    <a:pt x="182" y="10"/>
                    <a:pt x="180" y="8"/>
                    <a:pt x="180" y="8"/>
                  </a:cubicBezTo>
                  <a:cubicBezTo>
                    <a:pt x="180" y="7"/>
                    <a:pt x="173" y="8"/>
                    <a:pt x="173" y="9"/>
                  </a:cubicBezTo>
                  <a:close/>
                  <a:moveTo>
                    <a:pt x="139" y="43"/>
                  </a:moveTo>
                  <a:cubicBezTo>
                    <a:pt x="140" y="44"/>
                    <a:pt x="141" y="43"/>
                    <a:pt x="141" y="42"/>
                  </a:cubicBezTo>
                  <a:cubicBezTo>
                    <a:pt x="141" y="41"/>
                    <a:pt x="138" y="43"/>
                    <a:pt x="139" y="43"/>
                  </a:cubicBezTo>
                  <a:close/>
                  <a:moveTo>
                    <a:pt x="168" y="2"/>
                  </a:moveTo>
                  <a:cubicBezTo>
                    <a:pt x="168" y="1"/>
                    <a:pt x="164" y="2"/>
                    <a:pt x="165" y="3"/>
                  </a:cubicBezTo>
                  <a:cubicBezTo>
                    <a:pt x="165" y="3"/>
                    <a:pt x="168" y="3"/>
                    <a:pt x="168" y="2"/>
                  </a:cubicBezTo>
                  <a:close/>
                  <a:moveTo>
                    <a:pt x="370" y="52"/>
                  </a:moveTo>
                  <a:cubicBezTo>
                    <a:pt x="372" y="53"/>
                    <a:pt x="372" y="51"/>
                    <a:pt x="374" y="52"/>
                  </a:cubicBezTo>
                  <a:cubicBezTo>
                    <a:pt x="375" y="53"/>
                    <a:pt x="377" y="52"/>
                    <a:pt x="378" y="51"/>
                  </a:cubicBezTo>
                  <a:cubicBezTo>
                    <a:pt x="380" y="51"/>
                    <a:pt x="379" y="50"/>
                    <a:pt x="376" y="49"/>
                  </a:cubicBezTo>
                  <a:cubicBezTo>
                    <a:pt x="373" y="49"/>
                    <a:pt x="369" y="51"/>
                    <a:pt x="370" y="52"/>
                  </a:cubicBezTo>
                  <a:close/>
                  <a:moveTo>
                    <a:pt x="184" y="19"/>
                  </a:moveTo>
                  <a:cubicBezTo>
                    <a:pt x="185" y="19"/>
                    <a:pt x="188" y="18"/>
                    <a:pt x="190" y="18"/>
                  </a:cubicBezTo>
                  <a:cubicBezTo>
                    <a:pt x="192" y="18"/>
                    <a:pt x="198" y="16"/>
                    <a:pt x="198" y="15"/>
                  </a:cubicBezTo>
                  <a:cubicBezTo>
                    <a:pt x="199" y="14"/>
                    <a:pt x="196" y="14"/>
                    <a:pt x="195" y="13"/>
                  </a:cubicBezTo>
                  <a:cubicBezTo>
                    <a:pt x="194" y="12"/>
                    <a:pt x="192" y="13"/>
                    <a:pt x="192" y="14"/>
                  </a:cubicBezTo>
                  <a:cubicBezTo>
                    <a:pt x="191" y="15"/>
                    <a:pt x="191" y="14"/>
                    <a:pt x="192" y="13"/>
                  </a:cubicBezTo>
                  <a:cubicBezTo>
                    <a:pt x="193" y="11"/>
                    <a:pt x="191" y="10"/>
                    <a:pt x="191" y="11"/>
                  </a:cubicBezTo>
                  <a:cubicBezTo>
                    <a:pt x="191" y="12"/>
                    <a:pt x="188" y="11"/>
                    <a:pt x="188" y="12"/>
                  </a:cubicBezTo>
                  <a:cubicBezTo>
                    <a:pt x="188" y="13"/>
                    <a:pt x="187" y="13"/>
                    <a:pt x="188" y="14"/>
                  </a:cubicBezTo>
                  <a:cubicBezTo>
                    <a:pt x="188" y="15"/>
                    <a:pt x="186" y="14"/>
                    <a:pt x="186" y="15"/>
                  </a:cubicBezTo>
                  <a:cubicBezTo>
                    <a:pt x="186" y="17"/>
                    <a:pt x="183" y="18"/>
                    <a:pt x="184" y="19"/>
                  </a:cubicBezTo>
                  <a:close/>
                  <a:moveTo>
                    <a:pt x="273" y="33"/>
                  </a:moveTo>
                  <a:cubicBezTo>
                    <a:pt x="274" y="33"/>
                    <a:pt x="274" y="34"/>
                    <a:pt x="275" y="34"/>
                  </a:cubicBezTo>
                  <a:cubicBezTo>
                    <a:pt x="275" y="35"/>
                    <a:pt x="277" y="34"/>
                    <a:pt x="278" y="34"/>
                  </a:cubicBezTo>
                  <a:cubicBezTo>
                    <a:pt x="279" y="33"/>
                    <a:pt x="279" y="35"/>
                    <a:pt x="280" y="34"/>
                  </a:cubicBezTo>
                  <a:cubicBezTo>
                    <a:pt x="282" y="33"/>
                    <a:pt x="283" y="34"/>
                    <a:pt x="284" y="34"/>
                  </a:cubicBezTo>
                  <a:cubicBezTo>
                    <a:pt x="286" y="34"/>
                    <a:pt x="284" y="32"/>
                    <a:pt x="284" y="31"/>
                  </a:cubicBezTo>
                  <a:cubicBezTo>
                    <a:pt x="284" y="30"/>
                    <a:pt x="286" y="31"/>
                    <a:pt x="285" y="31"/>
                  </a:cubicBezTo>
                  <a:cubicBezTo>
                    <a:pt x="285" y="32"/>
                    <a:pt x="286" y="34"/>
                    <a:pt x="288" y="34"/>
                  </a:cubicBezTo>
                  <a:cubicBezTo>
                    <a:pt x="291" y="33"/>
                    <a:pt x="289" y="32"/>
                    <a:pt x="290" y="32"/>
                  </a:cubicBezTo>
                  <a:cubicBezTo>
                    <a:pt x="291" y="31"/>
                    <a:pt x="291" y="31"/>
                    <a:pt x="289" y="30"/>
                  </a:cubicBezTo>
                  <a:cubicBezTo>
                    <a:pt x="288" y="29"/>
                    <a:pt x="286" y="29"/>
                    <a:pt x="284" y="29"/>
                  </a:cubicBezTo>
                  <a:cubicBezTo>
                    <a:pt x="283" y="28"/>
                    <a:pt x="281" y="28"/>
                    <a:pt x="281" y="29"/>
                  </a:cubicBezTo>
                  <a:cubicBezTo>
                    <a:pt x="281" y="31"/>
                    <a:pt x="278" y="28"/>
                    <a:pt x="277" y="27"/>
                  </a:cubicBezTo>
                  <a:cubicBezTo>
                    <a:pt x="275" y="27"/>
                    <a:pt x="271" y="32"/>
                    <a:pt x="273" y="33"/>
                  </a:cubicBezTo>
                  <a:close/>
                  <a:moveTo>
                    <a:pt x="287" y="42"/>
                  </a:moveTo>
                  <a:cubicBezTo>
                    <a:pt x="288" y="41"/>
                    <a:pt x="286" y="39"/>
                    <a:pt x="284" y="39"/>
                  </a:cubicBezTo>
                  <a:cubicBezTo>
                    <a:pt x="282" y="38"/>
                    <a:pt x="280" y="40"/>
                    <a:pt x="280" y="40"/>
                  </a:cubicBezTo>
                  <a:cubicBezTo>
                    <a:pt x="281" y="41"/>
                    <a:pt x="286" y="42"/>
                    <a:pt x="287" y="42"/>
                  </a:cubicBezTo>
                  <a:close/>
                  <a:moveTo>
                    <a:pt x="282" y="37"/>
                  </a:moveTo>
                  <a:cubicBezTo>
                    <a:pt x="282" y="36"/>
                    <a:pt x="278" y="37"/>
                    <a:pt x="279" y="38"/>
                  </a:cubicBezTo>
                  <a:cubicBezTo>
                    <a:pt x="280" y="38"/>
                    <a:pt x="282" y="38"/>
                    <a:pt x="282" y="37"/>
                  </a:cubicBezTo>
                  <a:close/>
                  <a:moveTo>
                    <a:pt x="294" y="33"/>
                  </a:moveTo>
                  <a:cubicBezTo>
                    <a:pt x="295" y="33"/>
                    <a:pt x="296" y="34"/>
                    <a:pt x="299" y="35"/>
                  </a:cubicBezTo>
                  <a:cubicBezTo>
                    <a:pt x="302" y="35"/>
                    <a:pt x="305" y="34"/>
                    <a:pt x="305" y="33"/>
                  </a:cubicBezTo>
                  <a:cubicBezTo>
                    <a:pt x="305" y="33"/>
                    <a:pt x="302" y="32"/>
                    <a:pt x="301" y="32"/>
                  </a:cubicBezTo>
                  <a:cubicBezTo>
                    <a:pt x="300" y="33"/>
                    <a:pt x="299" y="31"/>
                    <a:pt x="298" y="32"/>
                  </a:cubicBezTo>
                  <a:cubicBezTo>
                    <a:pt x="297" y="32"/>
                    <a:pt x="296" y="32"/>
                    <a:pt x="295" y="31"/>
                  </a:cubicBezTo>
                  <a:cubicBezTo>
                    <a:pt x="295" y="30"/>
                    <a:pt x="293" y="33"/>
                    <a:pt x="294" y="33"/>
                  </a:cubicBezTo>
                  <a:close/>
                  <a:moveTo>
                    <a:pt x="64" y="5"/>
                  </a:moveTo>
                  <a:cubicBezTo>
                    <a:pt x="66" y="3"/>
                    <a:pt x="68" y="5"/>
                    <a:pt x="68" y="4"/>
                  </a:cubicBezTo>
                  <a:cubicBezTo>
                    <a:pt x="68" y="3"/>
                    <a:pt x="65" y="3"/>
                    <a:pt x="64" y="4"/>
                  </a:cubicBezTo>
                  <a:cubicBezTo>
                    <a:pt x="63" y="4"/>
                    <a:pt x="60" y="4"/>
                    <a:pt x="60" y="5"/>
                  </a:cubicBezTo>
                  <a:cubicBezTo>
                    <a:pt x="60" y="5"/>
                    <a:pt x="62" y="6"/>
                    <a:pt x="64" y="5"/>
                  </a:cubicBezTo>
                  <a:close/>
                  <a:moveTo>
                    <a:pt x="287" y="121"/>
                  </a:moveTo>
                  <a:cubicBezTo>
                    <a:pt x="286" y="119"/>
                    <a:pt x="288" y="117"/>
                    <a:pt x="286" y="116"/>
                  </a:cubicBezTo>
                  <a:cubicBezTo>
                    <a:pt x="285" y="115"/>
                    <a:pt x="285" y="113"/>
                    <a:pt x="285" y="113"/>
                  </a:cubicBezTo>
                  <a:cubicBezTo>
                    <a:pt x="284" y="114"/>
                    <a:pt x="285" y="115"/>
                    <a:pt x="284" y="116"/>
                  </a:cubicBezTo>
                  <a:cubicBezTo>
                    <a:pt x="283" y="116"/>
                    <a:pt x="284" y="117"/>
                    <a:pt x="283" y="118"/>
                  </a:cubicBezTo>
                  <a:cubicBezTo>
                    <a:pt x="283" y="120"/>
                    <a:pt x="283" y="122"/>
                    <a:pt x="284" y="123"/>
                  </a:cubicBezTo>
                  <a:cubicBezTo>
                    <a:pt x="285" y="124"/>
                    <a:pt x="283" y="131"/>
                    <a:pt x="284" y="132"/>
                  </a:cubicBezTo>
                  <a:cubicBezTo>
                    <a:pt x="284" y="133"/>
                    <a:pt x="283" y="138"/>
                    <a:pt x="283" y="138"/>
                  </a:cubicBezTo>
                  <a:cubicBezTo>
                    <a:pt x="284" y="139"/>
                    <a:pt x="284" y="137"/>
                    <a:pt x="285" y="137"/>
                  </a:cubicBezTo>
                  <a:cubicBezTo>
                    <a:pt x="286" y="137"/>
                    <a:pt x="286" y="138"/>
                    <a:pt x="287" y="138"/>
                  </a:cubicBezTo>
                  <a:cubicBezTo>
                    <a:pt x="288" y="139"/>
                    <a:pt x="287" y="136"/>
                    <a:pt x="286" y="136"/>
                  </a:cubicBezTo>
                  <a:cubicBezTo>
                    <a:pt x="286" y="137"/>
                    <a:pt x="285" y="135"/>
                    <a:pt x="285" y="134"/>
                  </a:cubicBezTo>
                  <a:cubicBezTo>
                    <a:pt x="285" y="133"/>
                    <a:pt x="286" y="131"/>
                    <a:pt x="286" y="130"/>
                  </a:cubicBezTo>
                  <a:cubicBezTo>
                    <a:pt x="286" y="128"/>
                    <a:pt x="287" y="129"/>
                    <a:pt x="288" y="130"/>
                  </a:cubicBezTo>
                  <a:cubicBezTo>
                    <a:pt x="289" y="131"/>
                    <a:pt x="289" y="130"/>
                    <a:pt x="289" y="129"/>
                  </a:cubicBezTo>
                  <a:cubicBezTo>
                    <a:pt x="289" y="128"/>
                    <a:pt x="287" y="123"/>
                    <a:pt x="287" y="121"/>
                  </a:cubicBezTo>
                  <a:close/>
                  <a:moveTo>
                    <a:pt x="70" y="4"/>
                  </a:moveTo>
                  <a:cubicBezTo>
                    <a:pt x="71" y="5"/>
                    <a:pt x="68" y="5"/>
                    <a:pt x="67" y="5"/>
                  </a:cubicBezTo>
                  <a:cubicBezTo>
                    <a:pt x="67" y="6"/>
                    <a:pt x="65" y="6"/>
                    <a:pt x="65" y="7"/>
                  </a:cubicBezTo>
                  <a:cubicBezTo>
                    <a:pt x="66" y="7"/>
                    <a:pt x="69" y="7"/>
                    <a:pt x="69" y="7"/>
                  </a:cubicBezTo>
                  <a:cubicBezTo>
                    <a:pt x="69" y="6"/>
                    <a:pt x="71" y="7"/>
                    <a:pt x="71" y="6"/>
                  </a:cubicBezTo>
                  <a:cubicBezTo>
                    <a:pt x="71" y="5"/>
                    <a:pt x="72" y="5"/>
                    <a:pt x="74" y="5"/>
                  </a:cubicBezTo>
                  <a:cubicBezTo>
                    <a:pt x="76" y="5"/>
                    <a:pt x="76" y="4"/>
                    <a:pt x="74" y="3"/>
                  </a:cubicBezTo>
                  <a:cubicBezTo>
                    <a:pt x="72" y="2"/>
                    <a:pt x="70" y="3"/>
                    <a:pt x="70" y="4"/>
                  </a:cubicBezTo>
                  <a:close/>
                  <a:moveTo>
                    <a:pt x="68" y="60"/>
                  </a:moveTo>
                  <a:cubicBezTo>
                    <a:pt x="69" y="61"/>
                    <a:pt x="71" y="59"/>
                    <a:pt x="72" y="59"/>
                  </a:cubicBezTo>
                  <a:cubicBezTo>
                    <a:pt x="73" y="59"/>
                    <a:pt x="71" y="58"/>
                    <a:pt x="70" y="57"/>
                  </a:cubicBezTo>
                  <a:cubicBezTo>
                    <a:pt x="68" y="57"/>
                    <a:pt x="66" y="58"/>
                    <a:pt x="68" y="60"/>
                  </a:cubicBezTo>
                  <a:close/>
                  <a:moveTo>
                    <a:pt x="397" y="71"/>
                  </a:moveTo>
                  <a:cubicBezTo>
                    <a:pt x="396" y="71"/>
                    <a:pt x="394" y="70"/>
                    <a:pt x="393" y="69"/>
                  </a:cubicBezTo>
                  <a:cubicBezTo>
                    <a:pt x="393" y="68"/>
                    <a:pt x="390" y="68"/>
                    <a:pt x="390" y="68"/>
                  </a:cubicBezTo>
                  <a:cubicBezTo>
                    <a:pt x="390" y="69"/>
                    <a:pt x="389" y="68"/>
                    <a:pt x="389" y="68"/>
                  </a:cubicBezTo>
                  <a:cubicBezTo>
                    <a:pt x="389" y="67"/>
                    <a:pt x="386" y="67"/>
                    <a:pt x="386" y="68"/>
                  </a:cubicBezTo>
                  <a:cubicBezTo>
                    <a:pt x="386" y="68"/>
                    <a:pt x="387" y="68"/>
                    <a:pt x="387" y="69"/>
                  </a:cubicBezTo>
                  <a:cubicBezTo>
                    <a:pt x="387" y="69"/>
                    <a:pt x="387" y="70"/>
                    <a:pt x="387" y="70"/>
                  </a:cubicBezTo>
                  <a:cubicBezTo>
                    <a:pt x="387" y="71"/>
                    <a:pt x="386" y="70"/>
                    <a:pt x="385" y="70"/>
                  </a:cubicBezTo>
                  <a:cubicBezTo>
                    <a:pt x="385" y="69"/>
                    <a:pt x="385" y="68"/>
                    <a:pt x="385" y="67"/>
                  </a:cubicBezTo>
                  <a:cubicBezTo>
                    <a:pt x="385" y="66"/>
                    <a:pt x="384" y="67"/>
                    <a:pt x="384" y="66"/>
                  </a:cubicBezTo>
                  <a:cubicBezTo>
                    <a:pt x="384" y="65"/>
                    <a:pt x="381" y="64"/>
                    <a:pt x="380" y="63"/>
                  </a:cubicBezTo>
                  <a:cubicBezTo>
                    <a:pt x="378" y="63"/>
                    <a:pt x="377" y="62"/>
                    <a:pt x="376" y="62"/>
                  </a:cubicBezTo>
                  <a:cubicBezTo>
                    <a:pt x="376" y="61"/>
                    <a:pt x="374" y="61"/>
                    <a:pt x="373" y="60"/>
                  </a:cubicBezTo>
                  <a:cubicBezTo>
                    <a:pt x="372" y="59"/>
                    <a:pt x="368" y="57"/>
                    <a:pt x="366" y="57"/>
                  </a:cubicBezTo>
                  <a:cubicBezTo>
                    <a:pt x="364" y="57"/>
                    <a:pt x="365" y="56"/>
                    <a:pt x="364" y="56"/>
                  </a:cubicBezTo>
                  <a:cubicBezTo>
                    <a:pt x="363" y="56"/>
                    <a:pt x="360" y="56"/>
                    <a:pt x="359" y="56"/>
                  </a:cubicBezTo>
                  <a:cubicBezTo>
                    <a:pt x="357" y="56"/>
                    <a:pt x="357" y="57"/>
                    <a:pt x="356" y="56"/>
                  </a:cubicBezTo>
                  <a:cubicBezTo>
                    <a:pt x="356" y="56"/>
                    <a:pt x="352" y="55"/>
                    <a:pt x="351" y="55"/>
                  </a:cubicBezTo>
                  <a:cubicBezTo>
                    <a:pt x="351" y="56"/>
                    <a:pt x="351" y="57"/>
                    <a:pt x="350" y="57"/>
                  </a:cubicBezTo>
                  <a:cubicBezTo>
                    <a:pt x="350" y="57"/>
                    <a:pt x="350" y="57"/>
                    <a:pt x="351" y="59"/>
                  </a:cubicBezTo>
                  <a:cubicBezTo>
                    <a:pt x="353" y="60"/>
                    <a:pt x="352" y="60"/>
                    <a:pt x="351" y="61"/>
                  </a:cubicBezTo>
                  <a:cubicBezTo>
                    <a:pt x="350" y="61"/>
                    <a:pt x="348" y="60"/>
                    <a:pt x="348" y="60"/>
                  </a:cubicBezTo>
                  <a:cubicBezTo>
                    <a:pt x="347" y="59"/>
                    <a:pt x="346" y="59"/>
                    <a:pt x="345" y="58"/>
                  </a:cubicBezTo>
                  <a:cubicBezTo>
                    <a:pt x="345" y="57"/>
                    <a:pt x="346" y="57"/>
                    <a:pt x="346" y="57"/>
                  </a:cubicBezTo>
                  <a:cubicBezTo>
                    <a:pt x="347" y="58"/>
                    <a:pt x="348" y="58"/>
                    <a:pt x="348" y="57"/>
                  </a:cubicBezTo>
                  <a:cubicBezTo>
                    <a:pt x="348" y="56"/>
                    <a:pt x="346" y="56"/>
                    <a:pt x="345" y="56"/>
                  </a:cubicBezTo>
                  <a:cubicBezTo>
                    <a:pt x="344" y="56"/>
                    <a:pt x="344" y="57"/>
                    <a:pt x="343" y="58"/>
                  </a:cubicBezTo>
                  <a:cubicBezTo>
                    <a:pt x="341" y="58"/>
                    <a:pt x="337" y="58"/>
                    <a:pt x="337" y="57"/>
                  </a:cubicBezTo>
                  <a:cubicBezTo>
                    <a:pt x="336" y="57"/>
                    <a:pt x="330" y="57"/>
                    <a:pt x="330" y="58"/>
                  </a:cubicBezTo>
                  <a:cubicBezTo>
                    <a:pt x="329" y="58"/>
                    <a:pt x="330" y="60"/>
                    <a:pt x="329" y="60"/>
                  </a:cubicBezTo>
                  <a:cubicBezTo>
                    <a:pt x="329" y="60"/>
                    <a:pt x="329" y="58"/>
                    <a:pt x="329" y="57"/>
                  </a:cubicBezTo>
                  <a:cubicBezTo>
                    <a:pt x="329" y="57"/>
                    <a:pt x="328" y="57"/>
                    <a:pt x="327" y="57"/>
                  </a:cubicBezTo>
                  <a:cubicBezTo>
                    <a:pt x="326" y="57"/>
                    <a:pt x="325" y="57"/>
                    <a:pt x="326" y="56"/>
                  </a:cubicBezTo>
                  <a:cubicBezTo>
                    <a:pt x="326" y="56"/>
                    <a:pt x="325" y="55"/>
                    <a:pt x="326" y="55"/>
                  </a:cubicBezTo>
                  <a:cubicBezTo>
                    <a:pt x="327" y="54"/>
                    <a:pt x="324" y="52"/>
                    <a:pt x="322" y="52"/>
                  </a:cubicBezTo>
                  <a:cubicBezTo>
                    <a:pt x="320" y="51"/>
                    <a:pt x="315" y="51"/>
                    <a:pt x="313" y="52"/>
                  </a:cubicBezTo>
                  <a:cubicBezTo>
                    <a:pt x="312" y="52"/>
                    <a:pt x="309" y="52"/>
                    <a:pt x="308" y="52"/>
                  </a:cubicBezTo>
                  <a:cubicBezTo>
                    <a:pt x="307" y="52"/>
                    <a:pt x="308" y="51"/>
                    <a:pt x="307" y="51"/>
                  </a:cubicBezTo>
                  <a:cubicBezTo>
                    <a:pt x="307" y="50"/>
                    <a:pt x="305" y="49"/>
                    <a:pt x="304" y="50"/>
                  </a:cubicBezTo>
                  <a:cubicBezTo>
                    <a:pt x="304" y="50"/>
                    <a:pt x="304" y="50"/>
                    <a:pt x="304" y="50"/>
                  </a:cubicBezTo>
                  <a:cubicBezTo>
                    <a:pt x="304" y="49"/>
                    <a:pt x="301" y="48"/>
                    <a:pt x="301" y="49"/>
                  </a:cubicBezTo>
                  <a:cubicBezTo>
                    <a:pt x="300" y="49"/>
                    <a:pt x="299" y="48"/>
                    <a:pt x="300" y="48"/>
                  </a:cubicBezTo>
                  <a:cubicBezTo>
                    <a:pt x="301" y="48"/>
                    <a:pt x="303" y="48"/>
                    <a:pt x="302" y="47"/>
                  </a:cubicBezTo>
                  <a:cubicBezTo>
                    <a:pt x="302" y="46"/>
                    <a:pt x="295" y="45"/>
                    <a:pt x="295" y="46"/>
                  </a:cubicBezTo>
                  <a:cubicBezTo>
                    <a:pt x="294" y="46"/>
                    <a:pt x="295" y="47"/>
                    <a:pt x="293" y="48"/>
                  </a:cubicBezTo>
                  <a:cubicBezTo>
                    <a:pt x="292" y="49"/>
                    <a:pt x="291" y="48"/>
                    <a:pt x="291" y="48"/>
                  </a:cubicBezTo>
                  <a:cubicBezTo>
                    <a:pt x="291" y="47"/>
                    <a:pt x="293" y="47"/>
                    <a:pt x="293" y="47"/>
                  </a:cubicBezTo>
                  <a:cubicBezTo>
                    <a:pt x="293" y="46"/>
                    <a:pt x="291" y="46"/>
                    <a:pt x="290" y="46"/>
                  </a:cubicBezTo>
                  <a:cubicBezTo>
                    <a:pt x="290" y="45"/>
                    <a:pt x="291" y="45"/>
                    <a:pt x="291" y="45"/>
                  </a:cubicBezTo>
                  <a:cubicBezTo>
                    <a:pt x="292" y="45"/>
                    <a:pt x="294" y="46"/>
                    <a:pt x="294" y="45"/>
                  </a:cubicBezTo>
                  <a:cubicBezTo>
                    <a:pt x="294" y="45"/>
                    <a:pt x="293" y="45"/>
                    <a:pt x="292" y="45"/>
                  </a:cubicBezTo>
                  <a:cubicBezTo>
                    <a:pt x="290" y="44"/>
                    <a:pt x="287" y="43"/>
                    <a:pt x="285" y="44"/>
                  </a:cubicBezTo>
                  <a:cubicBezTo>
                    <a:pt x="283" y="44"/>
                    <a:pt x="283" y="43"/>
                    <a:pt x="282" y="43"/>
                  </a:cubicBezTo>
                  <a:cubicBezTo>
                    <a:pt x="281" y="43"/>
                    <a:pt x="281" y="43"/>
                    <a:pt x="281" y="44"/>
                  </a:cubicBezTo>
                  <a:cubicBezTo>
                    <a:pt x="282" y="45"/>
                    <a:pt x="280" y="45"/>
                    <a:pt x="279" y="45"/>
                  </a:cubicBezTo>
                  <a:cubicBezTo>
                    <a:pt x="278" y="45"/>
                    <a:pt x="276" y="45"/>
                    <a:pt x="277" y="46"/>
                  </a:cubicBezTo>
                  <a:cubicBezTo>
                    <a:pt x="278" y="47"/>
                    <a:pt x="278" y="46"/>
                    <a:pt x="279" y="46"/>
                  </a:cubicBezTo>
                  <a:cubicBezTo>
                    <a:pt x="279" y="46"/>
                    <a:pt x="277" y="47"/>
                    <a:pt x="278" y="47"/>
                  </a:cubicBezTo>
                  <a:cubicBezTo>
                    <a:pt x="279" y="48"/>
                    <a:pt x="279" y="49"/>
                    <a:pt x="279" y="49"/>
                  </a:cubicBezTo>
                  <a:cubicBezTo>
                    <a:pt x="279" y="49"/>
                    <a:pt x="277" y="50"/>
                    <a:pt x="277" y="49"/>
                  </a:cubicBezTo>
                  <a:cubicBezTo>
                    <a:pt x="276" y="48"/>
                    <a:pt x="276" y="49"/>
                    <a:pt x="275" y="49"/>
                  </a:cubicBezTo>
                  <a:cubicBezTo>
                    <a:pt x="274" y="49"/>
                    <a:pt x="273" y="49"/>
                    <a:pt x="274" y="49"/>
                  </a:cubicBezTo>
                  <a:cubicBezTo>
                    <a:pt x="275" y="50"/>
                    <a:pt x="276" y="50"/>
                    <a:pt x="274" y="50"/>
                  </a:cubicBezTo>
                  <a:cubicBezTo>
                    <a:pt x="273" y="50"/>
                    <a:pt x="273" y="49"/>
                    <a:pt x="272" y="49"/>
                  </a:cubicBezTo>
                  <a:cubicBezTo>
                    <a:pt x="271" y="49"/>
                    <a:pt x="270" y="49"/>
                    <a:pt x="269" y="49"/>
                  </a:cubicBezTo>
                  <a:cubicBezTo>
                    <a:pt x="268" y="49"/>
                    <a:pt x="267" y="49"/>
                    <a:pt x="266" y="50"/>
                  </a:cubicBezTo>
                  <a:cubicBezTo>
                    <a:pt x="265" y="50"/>
                    <a:pt x="263" y="49"/>
                    <a:pt x="263" y="48"/>
                  </a:cubicBezTo>
                  <a:cubicBezTo>
                    <a:pt x="262" y="47"/>
                    <a:pt x="262" y="47"/>
                    <a:pt x="261" y="48"/>
                  </a:cubicBezTo>
                  <a:cubicBezTo>
                    <a:pt x="261" y="49"/>
                    <a:pt x="261" y="50"/>
                    <a:pt x="260" y="50"/>
                  </a:cubicBezTo>
                  <a:cubicBezTo>
                    <a:pt x="259" y="51"/>
                    <a:pt x="259" y="52"/>
                    <a:pt x="258" y="52"/>
                  </a:cubicBezTo>
                  <a:cubicBezTo>
                    <a:pt x="258" y="53"/>
                    <a:pt x="258" y="52"/>
                    <a:pt x="257" y="52"/>
                  </a:cubicBezTo>
                  <a:cubicBezTo>
                    <a:pt x="256" y="52"/>
                    <a:pt x="254" y="49"/>
                    <a:pt x="254" y="49"/>
                  </a:cubicBezTo>
                  <a:cubicBezTo>
                    <a:pt x="253" y="48"/>
                    <a:pt x="252" y="47"/>
                    <a:pt x="251" y="46"/>
                  </a:cubicBezTo>
                  <a:cubicBezTo>
                    <a:pt x="251" y="46"/>
                    <a:pt x="252" y="46"/>
                    <a:pt x="252" y="46"/>
                  </a:cubicBezTo>
                  <a:cubicBezTo>
                    <a:pt x="253" y="47"/>
                    <a:pt x="254" y="47"/>
                    <a:pt x="254" y="47"/>
                  </a:cubicBezTo>
                  <a:cubicBezTo>
                    <a:pt x="255" y="46"/>
                    <a:pt x="254" y="45"/>
                    <a:pt x="254" y="45"/>
                  </a:cubicBezTo>
                  <a:cubicBezTo>
                    <a:pt x="253" y="45"/>
                    <a:pt x="253" y="44"/>
                    <a:pt x="253" y="44"/>
                  </a:cubicBezTo>
                  <a:cubicBezTo>
                    <a:pt x="254" y="44"/>
                    <a:pt x="252" y="43"/>
                    <a:pt x="253" y="42"/>
                  </a:cubicBezTo>
                  <a:cubicBezTo>
                    <a:pt x="254" y="42"/>
                    <a:pt x="253" y="42"/>
                    <a:pt x="253" y="42"/>
                  </a:cubicBezTo>
                  <a:cubicBezTo>
                    <a:pt x="252" y="41"/>
                    <a:pt x="251" y="41"/>
                    <a:pt x="251" y="40"/>
                  </a:cubicBezTo>
                  <a:cubicBezTo>
                    <a:pt x="251" y="40"/>
                    <a:pt x="248" y="40"/>
                    <a:pt x="248" y="41"/>
                  </a:cubicBezTo>
                  <a:cubicBezTo>
                    <a:pt x="248" y="41"/>
                    <a:pt x="247" y="41"/>
                    <a:pt x="247" y="40"/>
                  </a:cubicBezTo>
                  <a:cubicBezTo>
                    <a:pt x="247" y="40"/>
                    <a:pt x="246" y="40"/>
                    <a:pt x="244" y="40"/>
                  </a:cubicBezTo>
                  <a:cubicBezTo>
                    <a:pt x="243" y="39"/>
                    <a:pt x="243" y="38"/>
                    <a:pt x="242" y="38"/>
                  </a:cubicBezTo>
                  <a:cubicBezTo>
                    <a:pt x="242" y="38"/>
                    <a:pt x="242" y="40"/>
                    <a:pt x="241" y="39"/>
                  </a:cubicBezTo>
                  <a:cubicBezTo>
                    <a:pt x="240" y="39"/>
                    <a:pt x="240" y="40"/>
                    <a:pt x="240" y="41"/>
                  </a:cubicBezTo>
                  <a:cubicBezTo>
                    <a:pt x="240" y="41"/>
                    <a:pt x="240" y="42"/>
                    <a:pt x="240" y="42"/>
                  </a:cubicBezTo>
                  <a:cubicBezTo>
                    <a:pt x="240" y="43"/>
                    <a:pt x="240" y="43"/>
                    <a:pt x="239" y="42"/>
                  </a:cubicBezTo>
                  <a:cubicBezTo>
                    <a:pt x="238" y="42"/>
                    <a:pt x="238" y="43"/>
                    <a:pt x="236" y="43"/>
                  </a:cubicBezTo>
                  <a:cubicBezTo>
                    <a:pt x="234" y="42"/>
                    <a:pt x="233" y="43"/>
                    <a:pt x="233" y="42"/>
                  </a:cubicBezTo>
                  <a:cubicBezTo>
                    <a:pt x="232" y="41"/>
                    <a:pt x="232" y="41"/>
                    <a:pt x="232" y="42"/>
                  </a:cubicBezTo>
                  <a:cubicBezTo>
                    <a:pt x="232" y="42"/>
                    <a:pt x="229" y="42"/>
                    <a:pt x="228" y="41"/>
                  </a:cubicBezTo>
                  <a:cubicBezTo>
                    <a:pt x="228" y="41"/>
                    <a:pt x="229" y="41"/>
                    <a:pt x="229" y="40"/>
                  </a:cubicBezTo>
                  <a:cubicBezTo>
                    <a:pt x="230" y="40"/>
                    <a:pt x="229" y="40"/>
                    <a:pt x="227" y="40"/>
                  </a:cubicBezTo>
                  <a:cubicBezTo>
                    <a:pt x="226" y="40"/>
                    <a:pt x="225" y="39"/>
                    <a:pt x="223" y="39"/>
                  </a:cubicBezTo>
                  <a:cubicBezTo>
                    <a:pt x="221" y="39"/>
                    <a:pt x="218" y="40"/>
                    <a:pt x="217" y="40"/>
                  </a:cubicBezTo>
                  <a:cubicBezTo>
                    <a:pt x="217" y="40"/>
                    <a:pt x="218" y="41"/>
                    <a:pt x="217" y="41"/>
                  </a:cubicBezTo>
                  <a:cubicBezTo>
                    <a:pt x="216" y="41"/>
                    <a:pt x="217" y="40"/>
                    <a:pt x="216" y="39"/>
                  </a:cubicBezTo>
                  <a:cubicBezTo>
                    <a:pt x="216" y="38"/>
                    <a:pt x="215" y="38"/>
                    <a:pt x="215" y="39"/>
                  </a:cubicBezTo>
                  <a:cubicBezTo>
                    <a:pt x="215" y="39"/>
                    <a:pt x="213" y="40"/>
                    <a:pt x="213" y="39"/>
                  </a:cubicBezTo>
                  <a:cubicBezTo>
                    <a:pt x="212" y="39"/>
                    <a:pt x="212" y="38"/>
                    <a:pt x="210" y="38"/>
                  </a:cubicBezTo>
                  <a:cubicBezTo>
                    <a:pt x="209" y="37"/>
                    <a:pt x="207" y="39"/>
                    <a:pt x="208" y="39"/>
                  </a:cubicBezTo>
                  <a:cubicBezTo>
                    <a:pt x="208" y="40"/>
                    <a:pt x="209" y="39"/>
                    <a:pt x="209" y="40"/>
                  </a:cubicBezTo>
                  <a:cubicBezTo>
                    <a:pt x="209" y="40"/>
                    <a:pt x="206" y="40"/>
                    <a:pt x="206" y="40"/>
                  </a:cubicBezTo>
                  <a:cubicBezTo>
                    <a:pt x="206" y="41"/>
                    <a:pt x="203" y="42"/>
                    <a:pt x="203" y="42"/>
                  </a:cubicBezTo>
                  <a:cubicBezTo>
                    <a:pt x="200" y="42"/>
                    <a:pt x="200" y="42"/>
                    <a:pt x="199" y="43"/>
                  </a:cubicBezTo>
                  <a:cubicBezTo>
                    <a:pt x="198" y="44"/>
                    <a:pt x="199" y="42"/>
                    <a:pt x="199" y="41"/>
                  </a:cubicBezTo>
                  <a:cubicBezTo>
                    <a:pt x="200" y="40"/>
                    <a:pt x="201" y="41"/>
                    <a:pt x="202" y="40"/>
                  </a:cubicBezTo>
                  <a:cubicBezTo>
                    <a:pt x="202" y="39"/>
                    <a:pt x="203" y="39"/>
                    <a:pt x="204" y="39"/>
                  </a:cubicBezTo>
                  <a:cubicBezTo>
                    <a:pt x="205" y="39"/>
                    <a:pt x="205" y="38"/>
                    <a:pt x="206" y="38"/>
                  </a:cubicBezTo>
                  <a:cubicBezTo>
                    <a:pt x="207" y="38"/>
                    <a:pt x="208" y="37"/>
                    <a:pt x="208" y="37"/>
                  </a:cubicBezTo>
                  <a:cubicBezTo>
                    <a:pt x="209" y="36"/>
                    <a:pt x="212" y="35"/>
                    <a:pt x="212" y="35"/>
                  </a:cubicBezTo>
                  <a:cubicBezTo>
                    <a:pt x="213" y="35"/>
                    <a:pt x="213" y="34"/>
                    <a:pt x="213" y="34"/>
                  </a:cubicBezTo>
                  <a:cubicBezTo>
                    <a:pt x="214" y="34"/>
                    <a:pt x="216" y="33"/>
                    <a:pt x="216" y="33"/>
                  </a:cubicBezTo>
                  <a:cubicBezTo>
                    <a:pt x="217" y="32"/>
                    <a:pt x="217" y="32"/>
                    <a:pt x="217" y="31"/>
                  </a:cubicBezTo>
                  <a:cubicBezTo>
                    <a:pt x="217" y="31"/>
                    <a:pt x="216" y="31"/>
                    <a:pt x="216" y="30"/>
                  </a:cubicBezTo>
                  <a:cubicBezTo>
                    <a:pt x="216" y="30"/>
                    <a:pt x="217" y="30"/>
                    <a:pt x="217" y="30"/>
                  </a:cubicBezTo>
                  <a:cubicBezTo>
                    <a:pt x="218" y="30"/>
                    <a:pt x="217" y="29"/>
                    <a:pt x="217" y="29"/>
                  </a:cubicBezTo>
                  <a:cubicBezTo>
                    <a:pt x="216" y="29"/>
                    <a:pt x="217" y="28"/>
                    <a:pt x="217" y="28"/>
                  </a:cubicBezTo>
                  <a:cubicBezTo>
                    <a:pt x="216" y="27"/>
                    <a:pt x="215" y="28"/>
                    <a:pt x="215" y="28"/>
                  </a:cubicBezTo>
                  <a:cubicBezTo>
                    <a:pt x="215" y="27"/>
                    <a:pt x="215" y="26"/>
                    <a:pt x="215" y="26"/>
                  </a:cubicBezTo>
                  <a:cubicBezTo>
                    <a:pt x="214" y="25"/>
                    <a:pt x="214" y="26"/>
                    <a:pt x="213" y="26"/>
                  </a:cubicBezTo>
                  <a:cubicBezTo>
                    <a:pt x="212" y="25"/>
                    <a:pt x="209" y="25"/>
                    <a:pt x="209" y="25"/>
                  </a:cubicBezTo>
                  <a:cubicBezTo>
                    <a:pt x="209" y="25"/>
                    <a:pt x="208" y="24"/>
                    <a:pt x="208" y="25"/>
                  </a:cubicBezTo>
                  <a:cubicBezTo>
                    <a:pt x="208" y="25"/>
                    <a:pt x="206" y="25"/>
                    <a:pt x="205" y="25"/>
                  </a:cubicBezTo>
                  <a:cubicBezTo>
                    <a:pt x="204" y="25"/>
                    <a:pt x="204" y="25"/>
                    <a:pt x="203" y="26"/>
                  </a:cubicBezTo>
                  <a:cubicBezTo>
                    <a:pt x="203" y="26"/>
                    <a:pt x="201" y="26"/>
                    <a:pt x="201" y="26"/>
                  </a:cubicBezTo>
                  <a:cubicBezTo>
                    <a:pt x="200" y="26"/>
                    <a:pt x="202" y="24"/>
                    <a:pt x="202" y="24"/>
                  </a:cubicBezTo>
                  <a:cubicBezTo>
                    <a:pt x="202" y="23"/>
                    <a:pt x="199" y="24"/>
                    <a:pt x="198" y="24"/>
                  </a:cubicBezTo>
                  <a:cubicBezTo>
                    <a:pt x="198" y="23"/>
                    <a:pt x="196" y="23"/>
                    <a:pt x="196" y="23"/>
                  </a:cubicBezTo>
                  <a:cubicBezTo>
                    <a:pt x="195" y="23"/>
                    <a:pt x="196" y="23"/>
                    <a:pt x="196" y="23"/>
                  </a:cubicBezTo>
                  <a:cubicBezTo>
                    <a:pt x="197" y="23"/>
                    <a:pt x="198" y="22"/>
                    <a:pt x="199" y="22"/>
                  </a:cubicBezTo>
                  <a:cubicBezTo>
                    <a:pt x="199" y="22"/>
                    <a:pt x="199" y="22"/>
                    <a:pt x="199" y="21"/>
                  </a:cubicBezTo>
                  <a:cubicBezTo>
                    <a:pt x="198" y="21"/>
                    <a:pt x="198" y="21"/>
                    <a:pt x="197" y="21"/>
                  </a:cubicBezTo>
                  <a:cubicBezTo>
                    <a:pt x="196" y="20"/>
                    <a:pt x="195" y="20"/>
                    <a:pt x="194" y="20"/>
                  </a:cubicBezTo>
                  <a:cubicBezTo>
                    <a:pt x="194" y="20"/>
                    <a:pt x="193" y="20"/>
                    <a:pt x="191" y="21"/>
                  </a:cubicBezTo>
                  <a:cubicBezTo>
                    <a:pt x="190" y="21"/>
                    <a:pt x="190" y="22"/>
                    <a:pt x="189" y="23"/>
                  </a:cubicBezTo>
                  <a:cubicBezTo>
                    <a:pt x="188" y="23"/>
                    <a:pt x="187" y="24"/>
                    <a:pt x="187" y="25"/>
                  </a:cubicBezTo>
                  <a:cubicBezTo>
                    <a:pt x="188" y="25"/>
                    <a:pt x="188" y="25"/>
                    <a:pt x="188" y="26"/>
                  </a:cubicBezTo>
                  <a:cubicBezTo>
                    <a:pt x="188" y="26"/>
                    <a:pt x="187" y="26"/>
                    <a:pt x="186" y="26"/>
                  </a:cubicBezTo>
                  <a:cubicBezTo>
                    <a:pt x="186" y="26"/>
                    <a:pt x="183" y="26"/>
                    <a:pt x="183" y="27"/>
                  </a:cubicBezTo>
                  <a:cubicBezTo>
                    <a:pt x="183" y="27"/>
                    <a:pt x="184" y="27"/>
                    <a:pt x="184" y="28"/>
                  </a:cubicBezTo>
                  <a:cubicBezTo>
                    <a:pt x="184" y="28"/>
                    <a:pt x="183" y="28"/>
                    <a:pt x="183" y="27"/>
                  </a:cubicBezTo>
                  <a:cubicBezTo>
                    <a:pt x="182" y="27"/>
                    <a:pt x="181" y="27"/>
                    <a:pt x="181" y="28"/>
                  </a:cubicBezTo>
                  <a:cubicBezTo>
                    <a:pt x="180" y="28"/>
                    <a:pt x="179" y="28"/>
                    <a:pt x="179" y="28"/>
                  </a:cubicBezTo>
                  <a:cubicBezTo>
                    <a:pt x="179" y="28"/>
                    <a:pt x="178" y="28"/>
                    <a:pt x="178" y="28"/>
                  </a:cubicBezTo>
                  <a:cubicBezTo>
                    <a:pt x="177" y="28"/>
                    <a:pt x="179" y="27"/>
                    <a:pt x="178" y="27"/>
                  </a:cubicBezTo>
                  <a:cubicBezTo>
                    <a:pt x="178" y="27"/>
                    <a:pt x="176" y="27"/>
                    <a:pt x="176" y="27"/>
                  </a:cubicBezTo>
                  <a:cubicBezTo>
                    <a:pt x="176" y="28"/>
                    <a:pt x="175" y="27"/>
                    <a:pt x="174" y="27"/>
                  </a:cubicBezTo>
                  <a:cubicBezTo>
                    <a:pt x="174" y="27"/>
                    <a:pt x="174" y="28"/>
                    <a:pt x="173" y="28"/>
                  </a:cubicBezTo>
                  <a:cubicBezTo>
                    <a:pt x="172" y="28"/>
                    <a:pt x="171" y="28"/>
                    <a:pt x="171" y="28"/>
                  </a:cubicBezTo>
                  <a:cubicBezTo>
                    <a:pt x="170" y="29"/>
                    <a:pt x="172" y="29"/>
                    <a:pt x="172" y="29"/>
                  </a:cubicBezTo>
                  <a:cubicBezTo>
                    <a:pt x="172" y="29"/>
                    <a:pt x="168" y="29"/>
                    <a:pt x="168" y="30"/>
                  </a:cubicBezTo>
                  <a:cubicBezTo>
                    <a:pt x="168" y="30"/>
                    <a:pt x="167" y="30"/>
                    <a:pt x="165" y="30"/>
                  </a:cubicBezTo>
                  <a:cubicBezTo>
                    <a:pt x="164" y="30"/>
                    <a:pt x="164" y="31"/>
                    <a:pt x="163" y="31"/>
                  </a:cubicBezTo>
                  <a:cubicBezTo>
                    <a:pt x="162" y="31"/>
                    <a:pt x="161" y="31"/>
                    <a:pt x="161" y="32"/>
                  </a:cubicBezTo>
                  <a:cubicBezTo>
                    <a:pt x="161" y="33"/>
                    <a:pt x="160" y="33"/>
                    <a:pt x="159" y="32"/>
                  </a:cubicBezTo>
                  <a:cubicBezTo>
                    <a:pt x="159" y="32"/>
                    <a:pt x="158" y="33"/>
                    <a:pt x="158" y="33"/>
                  </a:cubicBezTo>
                  <a:cubicBezTo>
                    <a:pt x="159" y="33"/>
                    <a:pt x="158" y="33"/>
                    <a:pt x="158" y="33"/>
                  </a:cubicBezTo>
                  <a:cubicBezTo>
                    <a:pt x="158" y="33"/>
                    <a:pt x="156" y="34"/>
                    <a:pt x="157" y="34"/>
                  </a:cubicBezTo>
                  <a:cubicBezTo>
                    <a:pt x="158" y="34"/>
                    <a:pt x="158" y="34"/>
                    <a:pt x="158" y="35"/>
                  </a:cubicBezTo>
                  <a:cubicBezTo>
                    <a:pt x="157" y="35"/>
                    <a:pt x="156" y="34"/>
                    <a:pt x="156" y="34"/>
                  </a:cubicBezTo>
                  <a:cubicBezTo>
                    <a:pt x="155" y="35"/>
                    <a:pt x="156" y="35"/>
                    <a:pt x="157" y="35"/>
                  </a:cubicBezTo>
                  <a:cubicBezTo>
                    <a:pt x="158" y="35"/>
                    <a:pt x="158" y="36"/>
                    <a:pt x="158" y="36"/>
                  </a:cubicBezTo>
                  <a:cubicBezTo>
                    <a:pt x="158" y="36"/>
                    <a:pt x="157" y="36"/>
                    <a:pt x="156" y="36"/>
                  </a:cubicBezTo>
                  <a:cubicBezTo>
                    <a:pt x="156" y="36"/>
                    <a:pt x="156" y="37"/>
                    <a:pt x="157" y="37"/>
                  </a:cubicBezTo>
                  <a:cubicBezTo>
                    <a:pt x="158" y="37"/>
                    <a:pt x="157" y="37"/>
                    <a:pt x="158" y="38"/>
                  </a:cubicBezTo>
                  <a:cubicBezTo>
                    <a:pt x="158" y="38"/>
                    <a:pt x="158" y="38"/>
                    <a:pt x="158" y="38"/>
                  </a:cubicBezTo>
                  <a:cubicBezTo>
                    <a:pt x="158" y="38"/>
                    <a:pt x="158" y="38"/>
                    <a:pt x="158" y="39"/>
                  </a:cubicBezTo>
                  <a:cubicBezTo>
                    <a:pt x="158" y="39"/>
                    <a:pt x="157" y="39"/>
                    <a:pt x="157" y="39"/>
                  </a:cubicBezTo>
                  <a:cubicBezTo>
                    <a:pt x="157" y="38"/>
                    <a:pt x="155" y="38"/>
                    <a:pt x="155" y="39"/>
                  </a:cubicBezTo>
                  <a:cubicBezTo>
                    <a:pt x="154" y="39"/>
                    <a:pt x="154" y="40"/>
                    <a:pt x="154" y="39"/>
                  </a:cubicBezTo>
                  <a:cubicBezTo>
                    <a:pt x="153" y="39"/>
                    <a:pt x="152" y="39"/>
                    <a:pt x="150" y="39"/>
                  </a:cubicBezTo>
                  <a:cubicBezTo>
                    <a:pt x="149" y="39"/>
                    <a:pt x="145" y="40"/>
                    <a:pt x="144" y="40"/>
                  </a:cubicBezTo>
                  <a:cubicBezTo>
                    <a:pt x="143" y="40"/>
                    <a:pt x="143" y="41"/>
                    <a:pt x="144" y="42"/>
                  </a:cubicBezTo>
                  <a:cubicBezTo>
                    <a:pt x="144" y="43"/>
                    <a:pt x="144" y="43"/>
                    <a:pt x="144" y="44"/>
                  </a:cubicBezTo>
                  <a:cubicBezTo>
                    <a:pt x="144" y="44"/>
                    <a:pt x="146" y="45"/>
                    <a:pt x="147" y="45"/>
                  </a:cubicBezTo>
                  <a:cubicBezTo>
                    <a:pt x="148" y="46"/>
                    <a:pt x="149" y="47"/>
                    <a:pt x="148" y="48"/>
                  </a:cubicBezTo>
                  <a:cubicBezTo>
                    <a:pt x="147" y="49"/>
                    <a:pt x="145" y="47"/>
                    <a:pt x="144" y="46"/>
                  </a:cubicBezTo>
                  <a:cubicBezTo>
                    <a:pt x="143" y="45"/>
                    <a:pt x="140" y="45"/>
                    <a:pt x="139" y="45"/>
                  </a:cubicBezTo>
                  <a:cubicBezTo>
                    <a:pt x="138" y="45"/>
                    <a:pt x="138" y="44"/>
                    <a:pt x="137" y="44"/>
                  </a:cubicBezTo>
                  <a:cubicBezTo>
                    <a:pt x="136" y="44"/>
                    <a:pt x="135" y="45"/>
                    <a:pt x="136" y="45"/>
                  </a:cubicBezTo>
                  <a:cubicBezTo>
                    <a:pt x="136" y="45"/>
                    <a:pt x="137" y="45"/>
                    <a:pt x="137" y="46"/>
                  </a:cubicBezTo>
                  <a:cubicBezTo>
                    <a:pt x="136" y="46"/>
                    <a:pt x="137" y="46"/>
                    <a:pt x="138" y="46"/>
                  </a:cubicBezTo>
                  <a:cubicBezTo>
                    <a:pt x="139" y="47"/>
                    <a:pt x="137" y="48"/>
                    <a:pt x="136" y="47"/>
                  </a:cubicBezTo>
                  <a:cubicBezTo>
                    <a:pt x="135" y="46"/>
                    <a:pt x="134" y="47"/>
                    <a:pt x="133" y="47"/>
                  </a:cubicBezTo>
                  <a:cubicBezTo>
                    <a:pt x="133" y="48"/>
                    <a:pt x="135" y="49"/>
                    <a:pt x="137" y="50"/>
                  </a:cubicBezTo>
                  <a:cubicBezTo>
                    <a:pt x="138" y="50"/>
                    <a:pt x="138" y="51"/>
                    <a:pt x="139" y="51"/>
                  </a:cubicBezTo>
                  <a:cubicBezTo>
                    <a:pt x="139" y="51"/>
                    <a:pt x="139" y="52"/>
                    <a:pt x="138" y="52"/>
                  </a:cubicBezTo>
                  <a:cubicBezTo>
                    <a:pt x="138" y="52"/>
                    <a:pt x="137" y="51"/>
                    <a:pt x="136" y="50"/>
                  </a:cubicBezTo>
                  <a:cubicBezTo>
                    <a:pt x="135" y="50"/>
                    <a:pt x="132" y="50"/>
                    <a:pt x="132" y="50"/>
                  </a:cubicBezTo>
                  <a:cubicBezTo>
                    <a:pt x="131" y="49"/>
                    <a:pt x="132" y="49"/>
                    <a:pt x="132" y="48"/>
                  </a:cubicBezTo>
                  <a:cubicBezTo>
                    <a:pt x="131" y="48"/>
                    <a:pt x="131" y="47"/>
                    <a:pt x="132" y="46"/>
                  </a:cubicBezTo>
                  <a:cubicBezTo>
                    <a:pt x="133" y="45"/>
                    <a:pt x="132" y="43"/>
                    <a:pt x="131" y="43"/>
                  </a:cubicBezTo>
                  <a:cubicBezTo>
                    <a:pt x="130" y="43"/>
                    <a:pt x="130" y="44"/>
                    <a:pt x="130" y="44"/>
                  </a:cubicBezTo>
                  <a:cubicBezTo>
                    <a:pt x="131" y="44"/>
                    <a:pt x="131" y="46"/>
                    <a:pt x="130" y="47"/>
                  </a:cubicBezTo>
                  <a:cubicBezTo>
                    <a:pt x="129" y="47"/>
                    <a:pt x="127" y="47"/>
                    <a:pt x="127" y="48"/>
                  </a:cubicBezTo>
                  <a:cubicBezTo>
                    <a:pt x="127" y="49"/>
                    <a:pt x="126" y="49"/>
                    <a:pt x="126" y="49"/>
                  </a:cubicBezTo>
                  <a:cubicBezTo>
                    <a:pt x="127" y="50"/>
                    <a:pt x="129" y="52"/>
                    <a:pt x="129" y="53"/>
                  </a:cubicBezTo>
                  <a:cubicBezTo>
                    <a:pt x="129" y="53"/>
                    <a:pt x="127" y="55"/>
                    <a:pt x="127" y="57"/>
                  </a:cubicBezTo>
                  <a:cubicBezTo>
                    <a:pt x="128" y="58"/>
                    <a:pt x="127" y="58"/>
                    <a:pt x="128" y="59"/>
                  </a:cubicBezTo>
                  <a:cubicBezTo>
                    <a:pt x="128" y="59"/>
                    <a:pt x="129" y="59"/>
                    <a:pt x="129" y="59"/>
                  </a:cubicBezTo>
                  <a:cubicBezTo>
                    <a:pt x="130" y="59"/>
                    <a:pt x="131" y="59"/>
                    <a:pt x="132" y="59"/>
                  </a:cubicBezTo>
                  <a:cubicBezTo>
                    <a:pt x="133" y="58"/>
                    <a:pt x="136" y="60"/>
                    <a:pt x="136" y="60"/>
                  </a:cubicBezTo>
                  <a:cubicBezTo>
                    <a:pt x="137" y="61"/>
                    <a:pt x="137" y="61"/>
                    <a:pt x="137" y="62"/>
                  </a:cubicBezTo>
                  <a:cubicBezTo>
                    <a:pt x="138" y="63"/>
                    <a:pt x="136" y="63"/>
                    <a:pt x="136" y="64"/>
                  </a:cubicBezTo>
                  <a:cubicBezTo>
                    <a:pt x="136" y="65"/>
                    <a:pt x="139" y="65"/>
                    <a:pt x="139" y="65"/>
                  </a:cubicBezTo>
                  <a:cubicBezTo>
                    <a:pt x="139" y="66"/>
                    <a:pt x="137" y="65"/>
                    <a:pt x="136" y="65"/>
                  </a:cubicBezTo>
                  <a:cubicBezTo>
                    <a:pt x="136" y="65"/>
                    <a:pt x="136" y="64"/>
                    <a:pt x="135" y="64"/>
                  </a:cubicBezTo>
                  <a:cubicBezTo>
                    <a:pt x="135" y="64"/>
                    <a:pt x="136" y="63"/>
                    <a:pt x="136" y="62"/>
                  </a:cubicBezTo>
                  <a:cubicBezTo>
                    <a:pt x="136" y="61"/>
                    <a:pt x="135" y="61"/>
                    <a:pt x="135" y="61"/>
                  </a:cubicBezTo>
                  <a:cubicBezTo>
                    <a:pt x="134" y="60"/>
                    <a:pt x="134" y="59"/>
                    <a:pt x="133" y="60"/>
                  </a:cubicBezTo>
                  <a:cubicBezTo>
                    <a:pt x="133" y="60"/>
                    <a:pt x="130" y="60"/>
                    <a:pt x="130" y="61"/>
                  </a:cubicBezTo>
                  <a:cubicBezTo>
                    <a:pt x="129" y="61"/>
                    <a:pt x="130" y="63"/>
                    <a:pt x="130" y="64"/>
                  </a:cubicBezTo>
                  <a:cubicBezTo>
                    <a:pt x="131" y="65"/>
                    <a:pt x="128" y="66"/>
                    <a:pt x="128" y="67"/>
                  </a:cubicBezTo>
                  <a:cubicBezTo>
                    <a:pt x="128" y="67"/>
                    <a:pt x="127" y="68"/>
                    <a:pt x="126" y="68"/>
                  </a:cubicBezTo>
                  <a:cubicBezTo>
                    <a:pt x="125" y="69"/>
                    <a:pt x="124" y="69"/>
                    <a:pt x="124" y="70"/>
                  </a:cubicBezTo>
                  <a:cubicBezTo>
                    <a:pt x="124" y="71"/>
                    <a:pt x="123" y="70"/>
                    <a:pt x="122" y="70"/>
                  </a:cubicBezTo>
                  <a:cubicBezTo>
                    <a:pt x="122" y="70"/>
                    <a:pt x="121" y="70"/>
                    <a:pt x="120" y="70"/>
                  </a:cubicBezTo>
                  <a:cubicBezTo>
                    <a:pt x="119" y="70"/>
                    <a:pt x="119" y="69"/>
                    <a:pt x="118" y="70"/>
                  </a:cubicBezTo>
                  <a:cubicBezTo>
                    <a:pt x="117" y="70"/>
                    <a:pt x="116" y="69"/>
                    <a:pt x="117" y="69"/>
                  </a:cubicBezTo>
                  <a:cubicBezTo>
                    <a:pt x="117" y="68"/>
                    <a:pt x="118" y="68"/>
                    <a:pt x="118" y="69"/>
                  </a:cubicBezTo>
                  <a:cubicBezTo>
                    <a:pt x="118" y="69"/>
                    <a:pt x="118" y="69"/>
                    <a:pt x="119" y="69"/>
                  </a:cubicBezTo>
                  <a:cubicBezTo>
                    <a:pt x="120" y="68"/>
                    <a:pt x="119" y="69"/>
                    <a:pt x="120" y="69"/>
                  </a:cubicBezTo>
                  <a:cubicBezTo>
                    <a:pt x="121" y="69"/>
                    <a:pt x="121" y="69"/>
                    <a:pt x="122" y="69"/>
                  </a:cubicBezTo>
                  <a:cubicBezTo>
                    <a:pt x="122" y="69"/>
                    <a:pt x="122" y="69"/>
                    <a:pt x="122" y="68"/>
                  </a:cubicBezTo>
                  <a:cubicBezTo>
                    <a:pt x="122" y="68"/>
                    <a:pt x="123" y="68"/>
                    <a:pt x="123" y="67"/>
                  </a:cubicBezTo>
                  <a:cubicBezTo>
                    <a:pt x="124" y="67"/>
                    <a:pt x="124" y="66"/>
                    <a:pt x="124" y="66"/>
                  </a:cubicBezTo>
                  <a:cubicBezTo>
                    <a:pt x="124" y="66"/>
                    <a:pt x="124" y="65"/>
                    <a:pt x="125" y="65"/>
                  </a:cubicBezTo>
                  <a:cubicBezTo>
                    <a:pt x="125" y="65"/>
                    <a:pt x="125" y="65"/>
                    <a:pt x="126" y="65"/>
                  </a:cubicBezTo>
                  <a:cubicBezTo>
                    <a:pt x="126" y="65"/>
                    <a:pt x="126" y="64"/>
                    <a:pt x="126" y="64"/>
                  </a:cubicBezTo>
                  <a:cubicBezTo>
                    <a:pt x="126" y="63"/>
                    <a:pt x="126" y="62"/>
                    <a:pt x="127" y="62"/>
                  </a:cubicBezTo>
                  <a:cubicBezTo>
                    <a:pt x="127" y="62"/>
                    <a:pt x="127" y="61"/>
                    <a:pt x="127" y="61"/>
                  </a:cubicBezTo>
                  <a:cubicBezTo>
                    <a:pt x="126" y="61"/>
                    <a:pt x="125" y="60"/>
                    <a:pt x="125" y="59"/>
                  </a:cubicBezTo>
                  <a:cubicBezTo>
                    <a:pt x="125" y="59"/>
                    <a:pt x="125" y="57"/>
                    <a:pt x="125" y="57"/>
                  </a:cubicBezTo>
                  <a:cubicBezTo>
                    <a:pt x="125" y="56"/>
                    <a:pt x="125" y="55"/>
                    <a:pt x="125" y="55"/>
                  </a:cubicBezTo>
                  <a:cubicBezTo>
                    <a:pt x="125" y="54"/>
                    <a:pt x="125" y="53"/>
                    <a:pt x="125" y="52"/>
                  </a:cubicBezTo>
                  <a:cubicBezTo>
                    <a:pt x="126" y="51"/>
                    <a:pt x="124" y="50"/>
                    <a:pt x="124" y="50"/>
                  </a:cubicBezTo>
                  <a:cubicBezTo>
                    <a:pt x="123" y="49"/>
                    <a:pt x="123" y="49"/>
                    <a:pt x="124" y="48"/>
                  </a:cubicBezTo>
                  <a:cubicBezTo>
                    <a:pt x="125" y="47"/>
                    <a:pt x="125" y="44"/>
                    <a:pt x="125" y="44"/>
                  </a:cubicBezTo>
                  <a:cubicBezTo>
                    <a:pt x="125" y="43"/>
                    <a:pt x="123" y="43"/>
                    <a:pt x="122" y="43"/>
                  </a:cubicBezTo>
                  <a:cubicBezTo>
                    <a:pt x="122" y="43"/>
                    <a:pt x="119" y="43"/>
                    <a:pt x="118" y="43"/>
                  </a:cubicBezTo>
                  <a:cubicBezTo>
                    <a:pt x="117" y="43"/>
                    <a:pt x="117" y="43"/>
                    <a:pt x="117" y="44"/>
                  </a:cubicBezTo>
                  <a:cubicBezTo>
                    <a:pt x="116" y="45"/>
                    <a:pt x="116" y="46"/>
                    <a:pt x="115" y="47"/>
                  </a:cubicBezTo>
                  <a:cubicBezTo>
                    <a:pt x="115" y="49"/>
                    <a:pt x="113" y="49"/>
                    <a:pt x="112" y="50"/>
                  </a:cubicBezTo>
                  <a:cubicBezTo>
                    <a:pt x="111" y="50"/>
                    <a:pt x="111" y="51"/>
                    <a:pt x="111" y="52"/>
                  </a:cubicBezTo>
                  <a:cubicBezTo>
                    <a:pt x="112" y="52"/>
                    <a:pt x="112" y="52"/>
                    <a:pt x="112" y="52"/>
                  </a:cubicBezTo>
                  <a:cubicBezTo>
                    <a:pt x="113" y="52"/>
                    <a:pt x="112" y="54"/>
                    <a:pt x="112" y="54"/>
                  </a:cubicBezTo>
                  <a:cubicBezTo>
                    <a:pt x="112" y="54"/>
                    <a:pt x="113" y="55"/>
                    <a:pt x="112" y="55"/>
                  </a:cubicBezTo>
                  <a:cubicBezTo>
                    <a:pt x="111" y="55"/>
                    <a:pt x="111" y="56"/>
                    <a:pt x="111" y="57"/>
                  </a:cubicBezTo>
                  <a:cubicBezTo>
                    <a:pt x="112" y="57"/>
                    <a:pt x="113" y="57"/>
                    <a:pt x="114" y="58"/>
                  </a:cubicBezTo>
                  <a:cubicBezTo>
                    <a:pt x="115" y="58"/>
                    <a:pt x="114" y="59"/>
                    <a:pt x="115" y="59"/>
                  </a:cubicBezTo>
                  <a:cubicBezTo>
                    <a:pt x="116" y="60"/>
                    <a:pt x="116" y="60"/>
                    <a:pt x="116" y="60"/>
                  </a:cubicBezTo>
                  <a:cubicBezTo>
                    <a:pt x="117" y="61"/>
                    <a:pt x="115" y="62"/>
                    <a:pt x="115" y="62"/>
                  </a:cubicBezTo>
                  <a:cubicBezTo>
                    <a:pt x="115" y="63"/>
                    <a:pt x="113" y="61"/>
                    <a:pt x="112" y="60"/>
                  </a:cubicBezTo>
                  <a:cubicBezTo>
                    <a:pt x="112" y="60"/>
                    <a:pt x="109" y="59"/>
                    <a:pt x="108" y="59"/>
                  </a:cubicBezTo>
                  <a:cubicBezTo>
                    <a:pt x="107" y="58"/>
                    <a:pt x="106" y="58"/>
                    <a:pt x="105" y="57"/>
                  </a:cubicBezTo>
                  <a:cubicBezTo>
                    <a:pt x="104" y="57"/>
                    <a:pt x="103" y="56"/>
                    <a:pt x="101" y="56"/>
                  </a:cubicBezTo>
                  <a:cubicBezTo>
                    <a:pt x="99" y="56"/>
                    <a:pt x="97" y="56"/>
                    <a:pt x="97" y="56"/>
                  </a:cubicBezTo>
                  <a:cubicBezTo>
                    <a:pt x="96" y="56"/>
                    <a:pt x="96" y="55"/>
                    <a:pt x="95" y="55"/>
                  </a:cubicBezTo>
                  <a:cubicBezTo>
                    <a:pt x="94" y="54"/>
                    <a:pt x="93" y="53"/>
                    <a:pt x="92" y="54"/>
                  </a:cubicBezTo>
                  <a:cubicBezTo>
                    <a:pt x="92" y="54"/>
                    <a:pt x="92" y="55"/>
                    <a:pt x="93" y="56"/>
                  </a:cubicBezTo>
                  <a:cubicBezTo>
                    <a:pt x="94" y="56"/>
                    <a:pt x="93" y="56"/>
                    <a:pt x="95" y="56"/>
                  </a:cubicBezTo>
                  <a:cubicBezTo>
                    <a:pt x="96" y="56"/>
                    <a:pt x="96" y="57"/>
                    <a:pt x="96" y="57"/>
                  </a:cubicBezTo>
                  <a:cubicBezTo>
                    <a:pt x="96" y="58"/>
                    <a:pt x="97" y="59"/>
                    <a:pt x="97" y="59"/>
                  </a:cubicBezTo>
                  <a:cubicBezTo>
                    <a:pt x="98" y="60"/>
                    <a:pt x="97" y="61"/>
                    <a:pt x="96" y="61"/>
                  </a:cubicBezTo>
                  <a:cubicBezTo>
                    <a:pt x="96" y="61"/>
                    <a:pt x="94" y="61"/>
                    <a:pt x="95" y="61"/>
                  </a:cubicBezTo>
                  <a:cubicBezTo>
                    <a:pt x="95" y="62"/>
                    <a:pt x="95" y="62"/>
                    <a:pt x="94" y="62"/>
                  </a:cubicBezTo>
                  <a:cubicBezTo>
                    <a:pt x="93" y="61"/>
                    <a:pt x="93" y="61"/>
                    <a:pt x="94" y="60"/>
                  </a:cubicBezTo>
                  <a:cubicBezTo>
                    <a:pt x="94" y="60"/>
                    <a:pt x="93" y="60"/>
                    <a:pt x="92" y="59"/>
                  </a:cubicBezTo>
                  <a:cubicBezTo>
                    <a:pt x="92" y="59"/>
                    <a:pt x="89" y="61"/>
                    <a:pt x="89" y="61"/>
                  </a:cubicBezTo>
                  <a:cubicBezTo>
                    <a:pt x="88" y="61"/>
                    <a:pt x="86" y="61"/>
                    <a:pt x="85" y="61"/>
                  </a:cubicBezTo>
                  <a:cubicBezTo>
                    <a:pt x="83" y="62"/>
                    <a:pt x="83" y="63"/>
                    <a:pt x="83" y="63"/>
                  </a:cubicBezTo>
                  <a:cubicBezTo>
                    <a:pt x="82" y="63"/>
                    <a:pt x="80" y="63"/>
                    <a:pt x="79" y="62"/>
                  </a:cubicBezTo>
                  <a:cubicBezTo>
                    <a:pt x="79" y="62"/>
                    <a:pt x="79" y="62"/>
                    <a:pt x="80" y="62"/>
                  </a:cubicBezTo>
                  <a:cubicBezTo>
                    <a:pt x="81" y="62"/>
                    <a:pt x="81" y="62"/>
                    <a:pt x="81" y="61"/>
                  </a:cubicBezTo>
                  <a:cubicBezTo>
                    <a:pt x="80" y="61"/>
                    <a:pt x="81" y="60"/>
                    <a:pt x="81" y="60"/>
                  </a:cubicBezTo>
                  <a:cubicBezTo>
                    <a:pt x="81" y="59"/>
                    <a:pt x="78" y="60"/>
                    <a:pt x="78" y="61"/>
                  </a:cubicBezTo>
                  <a:cubicBezTo>
                    <a:pt x="77" y="61"/>
                    <a:pt x="78" y="62"/>
                    <a:pt x="77" y="62"/>
                  </a:cubicBezTo>
                  <a:cubicBezTo>
                    <a:pt x="77" y="62"/>
                    <a:pt x="77" y="61"/>
                    <a:pt x="76" y="61"/>
                  </a:cubicBezTo>
                  <a:cubicBezTo>
                    <a:pt x="76" y="61"/>
                    <a:pt x="72" y="62"/>
                    <a:pt x="71" y="63"/>
                  </a:cubicBezTo>
                  <a:cubicBezTo>
                    <a:pt x="70" y="64"/>
                    <a:pt x="69" y="64"/>
                    <a:pt x="69" y="64"/>
                  </a:cubicBezTo>
                  <a:cubicBezTo>
                    <a:pt x="69" y="65"/>
                    <a:pt x="67" y="65"/>
                    <a:pt x="66" y="65"/>
                  </a:cubicBezTo>
                  <a:cubicBezTo>
                    <a:pt x="66" y="65"/>
                    <a:pt x="66" y="67"/>
                    <a:pt x="66" y="67"/>
                  </a:cubicBezTo>
                  <a:cubicBezTo>
                    <a:pt x="66" y="68"/>
                    <a:pt x="63" y="68"/>
                    <a:pt x="62" y="68"/>
                  </a:cubicBezTo>
                  <a:cubicBezTo>
                    <a:pt x="61" y="68"/>
                    <a:pt x="61" y="66"/>
                    <a:pt x="60" y="66"/>
                  </a:cubicBezTo>
                  <a:cubicBezTo>
                    <a:pt x="59" y="66"/>
                    <a:pt x="60" y="65"/>
                    <a:pt x="60" y="65"/>
                  </a:cubicBezTo>
                  <a:cubicBezTo>
                    <a:pt x="60" y="64"/>
                    <a:pt x="61" y="65"/>
                    <a:pt x="62" y="64"/>
                  </a:cubicBezTo>
                  <a:cubicBezTo>
                    <a:pt x="62" y="63"/>
                    <a:pt x="63" y="64"/>
                    <a:pt x="64" y="64"/>
                  </a:cubicBezTo>
                  <a:cubicBezTo>
                    <a:pt x="64" y="64"/>
                    <a:pt x="62" y="63"/>
                    <a:pt x="62" y="62"/>
                  </a:cubicBezTo>
                  <a:cubicBezTo>
                    <a:pt x="62" y="61"/>
                    <a:pt x="60" y="61"/>
                    <a:pt x="59" y="61"/>
                  </a:cubicBezTo>
                  <a:cubicBezTo>
                    <a:pt x="58" y="61"/>
                    <a:pt x="57" y="61"/>
                    <a:pt x="56" y="61"/>
                  </a:cubicBezTo>
                  <a:cubicBezTo>
                    <a:pt x="56" y="60"/>
                    <a:pt x="56" y="61"/>
                    <a:pt x="57" y="61"/>
                  </a:cubicBezTo>
                  <a:cubicBezTo>
                    <a:pt x="58" y="62"/>
                    <a:pt x="57" y="63"/>
                    <a:pt x="58" y="63"/>
                  </a:cubicBezTo>
                  <a:cubicBezTo>
                    <a:pt x="58" y="64"/>
                    <a:pt x="57" y="65"/>
                    <a:pt x="57" y="66"/>
                  </a:cubicBezTo>
                  <a:cubicBezTo>
                    <a:pt x="56" y="67"/>
                    <a:pt x="56" y="67"/>
                    <a:pt x="57" y="66"/>
                  </a:cubicBezTo>
                  <a:cubicBezTo>
                    <a:pt x="58" y="66"/>
                    <a:pt x="58" y="68"/>
                    <a:pt x="58" y="69"/>
                  </a:cubicBezTo>
                  <a:cubicBezTo>
                    <a:pt x="58" y="69"/>
                    <a:pt x="58" y="70"/>
                    <a:pt x="58" y="70"/>
                  </a:cubicBezTo>
                  <a:cubicBezTo>
                    <a:pt x="58" y="71"/>
                    <a:pt x="57" y="70"/>
                    <a:pt x="57" y="70"/>
                  </a:cubicBezTo>
                  <a:cubicBezTo>
                    <a:pt x="56" y="71"/>
                    <a:pt x="56" y="70"/>
                    <a:pt x="56" y="70"/>
                  </a:cubicBezTo>
                  <a:cubicBezTo>
                    <a:pt x="56" y="69"/>
                    <a:pt x="54" y="69"/>
                    <a:pt x="53" y="69"/>
                  </a:cubicBezTo>
                  <a:cubicBezTo>
                    <a:pt x="53" y="69"/>
                    <a:pt x="52" y="69"/>
                    <a:pt x="52" y="70"/>
                  </a:cubicBezTo>
                  <a:cubicBezTo>
                    <a:pt x="52" y="70"/>
                    <a:pt x="51" y="71"/>
                    <a:pt x="50" y="71"/>
                  </a:cubicBezTo>
                  <a:cubicBezTo>
                    <a:pt x="49" y="71"/>
                    <a:pt x="48" y="72"/>
                    <a:pt x="48" y="72"/>
                  </a:cubicBezTo>
                  <a:cubicBezTo>
                    <a:pt x="47" y="73"/>
                    <a:pt x="47" y="74"/>
                    <a:pt x="48" y="74"/>
                  </a:cubicBezTo>
                  <a:cubicBezTo>
                    <a:pt x="49" y="75"/>
                    <a:pt x="49" y="76"/>
                    <a:pt x="49" y="76"/>
                  </a:cubicBezTo>
                  <a:cubicBezTo>
                    <a:pt x="49" y="77"/>
                    <a:pt x="46" y="77"/>
                    <a:pt x="46" y="76"/>
                  </a:cubicBezTo>
                  <a:cubicBezTo>
                    <a:pt x="46" y="76"/>
                    <a:pt x="44" y="75"/>
                    <a:pt x="44" y="76"/>
                  </a:cubicBezTo>
                  <a:cubicBezTo>
                    <a:pt x="43" y="76"/>
                    <a:pt x="42" y="74"/>
                    <a:pt x="41" y="74"/>
                  </a:cubicBezTo>
                  <a:cubicBezTo>
                    <a:pt x="40" y="74"/>
                    <a:pt x="40" y="75"/>
                    <a:pt x="40" y="75"/>
                  </a:cubicBezTo>
                  <a:cubicBezTo>
                    <a:pt x="39" y="76"/>
                    <a:pt x="40" y="76"/>
                    <a:pt x="40" y="77"/>
                  </a:cubicBezTo>
                  <a:cubicBezTo>
                    <a:pt x="41" y="77"/>
                    <a:pt x="42" y="77"/>
                    <a:pt x="43" y="77"/>
                  </a:cubicBezTo>
                  <a:cubicBezTo>
                    <a:pt x="43" y="77"/>
                    <a:pt x="43" y="78"/>
                    <a:pt x="43" y="79"/>
                  </a:cubicBezTo>
                  <a:cubicBezTo>
                    <a:pt x="43" y="79"/>
                    <a:pt x="41" y="80"/>
                    <a:pt x="41" y="79"/>
                  </a:cubicBezTo>
                  <a:cubicBezTo>
                    <a:pt x="41" y="79"/>
                    <a:pt x="39" y="79"/>
                    <a:pt x="39" y="79"/>
                  </a:cubicBezTo>
                  <a:cubicBezTo>
                    <a:pt x="39" y="78"/>
                    <a:pt x="38" y="77"/>
                    <a:pt x="37" y="77"/>
                  </a:cubicBezTo>
                  <a:cubicBezTo>
                    <a:pt x="36" y="77"/>
                    <a:pt x="36" y="77"/>
                    <a:pt x="36" y="76"/>
                  </a:cubicBezTo>
                  <a:cubicBezTo>
                    <a:pt x="36" y="75"/>
                    <a:pt x="35" y="75"/>
                    <a:pt x="35" y="74"/>
                  </a:cubicBezTo>
                  <a:cubicBezTo>
                    <a:pt x="35" y="74"/>
                    <a:pt x="35" y="73"/>
                    <a:pt x="35" y="73"/>
                  </a:cubicBezTo>
                  <a:cubicBezTo>
                    <a:pt x="36" y="72"/>
                    <a:pt x="35" y="72"/>
                    <a:pt x="36" y="71"/>
                  </a:cubicBezTo>
                  <a:cubicBezTo>
                    <a:pt x="36" y="71"/>
                    <a:pt x="35" y="70"/>
                    <a:pt x="34" y="70"/>
                  </a:cubicBezTo>
                  <a:cubicBezTo>
                    <a:pt x="33" y="70"/>
                    <a:pt x="33" y="69"/>
                    <a:pt x="32" y="69"/>
                  </a:cubicBezTo>
                  <a:cubicBezTo>
                    <a:pt x="32" y="69"/>
                    <a:pt x="30" y="68"/>
                    <a:pt x="30" y="67"/>
                  </a:cubicBezTo>
                  <a:cubicBezTo>
                    <a:pt x="30" y="67"/>
                    <a:pt x="29" y="66"/>
                    <a:pt x="29" y="66"/>
                  </a:cubicBezTo>
                  <a:cubicBezTo>
                    <a:pt x="30" y="66"/>
                    <a:pt x="30" y="66"/>
                    <a:pt x="31" y="67"/>
                  </a:cubicBezTo>
                  <a:cubicBezTo>
                    <a:pt x="32" y="68"/>
                    <a:pt x="33" y="68"/>
                    <a:pt x="34" y="68"/>
                  </a:cubicBezTo>
                  <a:cubicBezTo>
                    <a:pt x="36" y="69"/>
                    <a:pt x="37" y="69"/>
                    <a:pt x="38" y="70"/>
                  </a:cubicBezTo>
                  <a:cubicBezTo>
                    <a:pt x="40" y="70"/>
                    <a:pt x="41" y="70"/>
                    <a:pt x="44" y="71"/>
                  </a:cubicBezTo>
                  <a:cubicBezTo>
                    <a:pt x="46" y="71"/>
                    <a:pt x="50" y="68"/>
                    <a:pt x="51" y="68"/>
                  </a:cubicBezTo>
                  <a:cubicBezTo>
                    <a:pt x="51" y="67"/>
                    <a:pt x="50" y="65"/>
                    <a:pt x="50" y="65"/>
                  </a:cubicBezTo>
                  <a:cubicBezTo>
                    <a:pt x="50" y="64"/>
                    <a:pt x="49" y="64"/>
                    <a:pt x="49" y="64"/>
                  </a:cubicBezTo>
                  <a:cubicBezTo>
                    <a:pt x="49" y="63"/>
                    <a:pt x="48" y="63"/>
                    <a:pt x="47" y="63"/>
                  </a:cubicBezTo>
                  <a:cubicBezTo>
                    <a:pt x="46" y="63"/>
                    <a:pt x="46" y="61"/>
                    <a:pt x="45" y="62"/>
                  </a:cubicBezTo>
                  <a:cubicBezTo>
                    <a:pt x="44" y="62"/>
                    <a:pt x="44" y="61"/>
                    <a:pt x="42" y="60"/>
                  </a:cubicBezTo>
                  <a:cubicBezTo>
                    <a:pt x="40" y="58"/>
                    <a:pt x="37" y="57"/>
                    <a:pt x="36" y="58"/>
                  </a:cubicBezTo>
                  <a:cubicBezTo>
                    <a:pt x="36" y="58"/>
                    <a:pt x="35" y="58"/>
                    <a:pt x="35" y="58"/>
                  </a:cubicBezTo>
                  <a:cubicBezTo>
                    <a:pt x="35" y="57"/>
                    <a:pt x="34" y="57"/>
                    <a:pt x="33" y="58"/>
                  </a:cubicBezTo>
                  <a:cubicBezTo>
                    <a:pt x="33" y="58"/>
                    <a:pt x="32" y="57"/>
                    <a:pt x="31" y="57"/>
                  </a:cubicBezTo>
                  <a:cubicBezTo>
                    <a:pt x="30" y="58"/>
                    <a:pt x="30" y="57"/>
                    <a:pt x="30" y="57"/>
                  </a:cubicBezTo>
                  <a:cubicBezTo>
                    <a:pt x="30" y="56"/>
                    <a:pt x="32" y="57"/>
                    <a:pt x="32" y="56"/>
                  </a:cubicBezTo>
                  <a:cubicBezTo>
                    <a:pt x="32" y="56"/>
                    <a:pt x="31" y="56"/>
                    <a:pt x="30" y="55"/>
                  </a:cubicBezTo>
                  <a:cubicBezTo>
                    <a:pt x="29" y="55"/>
                    <a:pt x="29" y="55"/>
                    <a:pt x="29" y="56"/>
                  </a:cubicBezTo>
                  <a:cubicBezTo>
                    <a:pt x="28" y="56"/>
                    <a:pt x="28" y="56"/>
                    <a:pt x="27" y="56"/>
                  </a:cubicBezTo>
                  <a:cubicBezTo>
                    <a:pt x="27" y="56"/>
                    <a:pt x="27" y="56"/>
                    <a:pt x="27" y="56"/>
                  </a:cubicBezTo>
                  <a:cubicBezTo>
                    <a:pt x="27" y="56"/>
                    <a:pt x="26" y="57"/>
                    <a:pt x="26" y="56"/>
                  </a:cubicBezTo>
                  <a:cubicBezTo>
                    <a:pt x="25" y="56"/>
                    <a:pt x="25" y="57"/>
                    <a:pt x="24" y="57"/>
                  </a:cubicBezTo>
                  <a:cubicBezTo>
                    <a:pt x="23" y="57"/>
                    <a:pt x="22" y="58"/>
                    <a:pt x="22" y="59"/>
                  </a:cubicBezTo>
                  <a:cubicBezTo>
                    <a:pt x="22" y="59"/>
                    <a:pt x="21" y="59"/>
                    <a:pt x="21" y="59"/>
                  </a:cubicBezTo>
                  <a:cubicBezTo>
                    <a:pt x="21" y="60"/>
                    <a:pt x="21" y="60"/>
                    <a:pt x="21" y="61"/>
                  </a:cubicBezTo>
                  <a:cubicBezTo>
                    <a:pt x="21" y="61"/>
                    <a:pt x="21" y="61"/>
                    <a:pt x="21" y="62"/>
                  </a:cubicBezTo>
                  <a:cubicBezTo>
                    <a:pt x="22" y="63"/>
                    <a:pt x="22" y="63"/>
                    <a:pt x="23" y="63"/>
                  </a:cubicBezTo>
                  <a:cubicBezTo>
                    <a:pt x="23" y="63"/>
                    <a:pt x="24" y="64"/>
                    <a:pt x="24" y="64"/>
                  </a:cubicBezTo>
                  <a:cubicBezTo>
                    <a:pt x="24" y="65"/>
                    <a:pt x="23" y="66"/>
                    <a:pt x="23" y="66"/>
                  </a:cubicBezTo>
                  <a:cubicBezTo>
                    <a:pt x="23" y="66"/>
                    <a:pt x="22" y="67"/>
                    <a:pt x="22" y="68"/>
                  </a:cubicBezTo>
                  <a:cubicBezTo>
                    <a:pt x="23" y="68"/>
                    <a:pt x="24" y="70"/>
                    <a:pt x="25" y="71"/>
                  </a:cubicBezTo>
                  <a:cubicBezTo>
                    <a:pt x="25" y="72"/>
                    <a:pt x="24" y="72"/>
                    <a:pt x="24" y="72"/>
                  </a:cubicBezTo>
                  <a:cubicBezTo>
                    <a:pt x="23" y="73"/>
                    <a:pt x="24" y="74"/>
                    <a:pt x="24" y="74"/>
                  </a:cubicBezTo>
                  <a:cubicBezTo>
                    <a:pt x="24" y="75"/>
                    <a:pt x="23" y="75"/>
                    <a:pt x="24" y="75"/>
                  </a:cubicBezTo>
                  <a:cubicBezTo>
                    <a:pt x="24" y="75"/>
                    <a:pt x="25" y="75"/>
                    <a:pt x="25" y="76"/>
                  </a:cubicBezTo>
                  <a:cubicBezTo>
                    <a:pt x="25" y="76"/>
                    <a:pt x="24" y="76"/>
                    <a:pt x="24" y="77"/>
                  </a:cubicBezTo>
                  <a:cubicBezTo>
                    <a:pt x="25" y="77"/>
                    <a:pt x="26" y="77"/>
                    <a:pt x="26" y="78"/>
                  </a:cubicBezTo>
                  <a:cubicBezTo>
                    <a:pt x="26" y="79"/>
                    <a:pt x="24" y="79"/>
                    <a:pt x="24" y="79"/>
                  </a:cubicBezTo>
                  <a:cubicBezTo>
                    <a:pt x="24" y="80"/>
                    <a:pt x="26" y="81"/>
                    <a:pt x="27" y="82"/>
                  </a:cubicBezTo>
                  <a:cubicBezTo>
                    <a:pt x="28" y="83"/>
                    <a:pt x="28" y="83"/>
                    <a:pt x="28" y="84"/>
                  </a:cubicBezTo>
                  <a:cubicBezTo>
                    <a:pt x="27" y="85"/>
                    <a:pt x="25" y="86"/>
                    <a:pt x="24" y="87"/>
                  </a:cubicBezTo>
                  <a:cubicBezTo>
                    <a:pt x="24" y="88"/>
                    <a:pt x="22" y="89"/>
                    <a:pt x="21" y="90"/>
                  </a:cubicBezTo>
                  <a:cubicBezTo>
                    <a:pt x="20" y="90"/>
                    <a:pt x="20" y="91"/>
                    <a:pt x="20" y="91"/>
                  </a:cubicBezTo>
                  <a:cubicBezTo>
                    <a:pt x="20" y="91"/>
                    <a:pt x="20" y="91"/>
                    <a:pt x="21" y="91"/>
                  </a:cubicBezTo>
                  <a:cubicBezTo>
                    <a:pt x="21" y="90"/>
                    <a:pt x="22" y="92"/>
                    <a:pt x="22" y="92"/>
                  </a:cubicBezTo>
                  <a:cubicBezTo>
                    <a:pt x="23" y="93"/>
                    <a:pt x="24" y="92"/>
                    <a:pt x="24" y="93"/>
                  </a:cubicBezTo>
                  <a:cubicBezTo>
                    <a:pt x="24" y="93"/>
                    <a:pt x="24" y="93"/>
                    <a:pt x="23" y="93"/>
                  </a:cubicBezTo>
                  <a:cubicBezTo>
                    <a:pt x="22" y="93"/>
                    <a:pt x="22" y="93"/>
                    <a:pt x="21" y="94"/>
                  </a:cubicBezTo>
                  <a:cubicBezTo>
                    <a:pt x="20" y="94"/>
                    <a:pt x="20" y="94"/>
                    <a:pt x="20" y="95"/>
                  </a:cubicBezTo>
                  <a:cubicBezTo>
                    <a:pt x="20" y="95"/>
                    <a:pt x="19" y="96"/>
                    <a:pt x="19" y="96"/>
                  </a:cubicBezTo>
                  <a:cubicBezTo>
                    <a:pt x="19" y="97"/>
                    <a:pt x="18" y="97"/>
                    <a:pt x="18" y="97"/>
                  </a:cubicBezTo>
                  <a:cubicBezTo>
                    <a:pt x="18" y="98"/>
                    <a:pt x="18" y="98"/>
                    <a:pt x="19" y="99"/>
                  </a:cubicBezTo>
                  <a:cubicBezTo>
                    <a:pt x="19" y="99"/>
                    <a:pt x="19" y="99"/>
                    <a:pt x="19" y="100"/>
                  </a:cubicBezTo>
                  <a:cubicBezTo>
                    <a:pt x="19" y="100"/>
                    <a:pt x="19" y="100"/>
                    <a:pt x="18" y="101"/>
                  </a:cubicBezTo>
                  <a:cubicBezTo>
                    <a:pt x="18" y="101"/>
                    <a:pt x="18" y="102"/>
                    <a:pt x="19" y="102"/>
                  </a:cubicBezTo>
                  <a:cubicBezTo>
                    <a:pt x="19" y="102"/>
                    <a:pt x="19" y="103"/>
                    <a:pt x="19" y="103"/>
                  </a:cubicBezTo>
                  <a:cubicBezTo>
                    <a:pt x="19" y="104"/>
                    <a:pt x="19" y="104"/>
                    <a:pt x="20" y="105"/>
                  </a:cubicBezTo>
                  <a:cubicBezTo>
                    <a:pt x="20" y="105"/>
                    <a:pt x="20" y="106"/>
                    <a:pt x="20" y="106"/>
                  </a:cubicBezTo>
                  <a:cubicBezTo>
                    <a:pt x="21" y="106"/>
                    <a:pt x="21" y="107"/>
                    <a:pt x="22" y="107"/>
                  </a:cubicBezTo>
                  <a:cubicBezTo>
                    <a:pt x="22" y="106"/>
                    <a:pt x="23" y="107"/>
                    <a:pt x="23" y="107"/>
                  </a:cubicBezTo>
                  <a:cubicBezTo>
                    <a:pt x="23" y="108"/>
                    <a:pt x="23" y="107"/>
                    <a:pt x="24" y="107"/>
                  </a:cubicBezTo>
                  <a:cubicBezTo>
                    <a:pt x="25" y="107"/>
                    <a:pt x="26" y="108"/>
                    <a:pt x="26" y="108"/>
                  </a:cubicBezTo>
                  <a:cubicBezTo>
                    <a:pt x="26" y="108"/>
                    <a:pt x="26" y="109"/>
                    <a:pt x="26" y="109"/>
                  </a:cubicBezTo>
                  <a:cubicBezTo>
                    <a:pt x="26" y="110"/>
                    <a:pt x="26" y="111"/>
                    <a:pt x="27" y="111"/>
                  </a:cubicBezTo>
                  <a:cubicBezTo>
                    <a:pt x="27" y="111"/>
                    <a:pt x="27" y="112"/>
                    <a:pt x="28" y="112"/>
                  </a:cubicBezTo>
                  <a:cubicBezTo>
                    <a:pt x="28" y="113"/>
                    <a:pt x="29" y="114"/>
                    <a:pt x="29" y="114"/>
                  </a:cubicBezTo>
                  <a:cubicBezTo>
                    <a:pt x="29" y="114"/>
                    <a:pt x="30" y="114"/>
                    <a:pt x="30" y="115"/>
                  </a:cubicBezTo>
                  <a:cubicBezTo>
                    <a:pt x="30" y="115"/>
                    <a:pt x="30" y="116"/>
                    <a:pt x="29" y="116"/>
                  </a:cubicBezTo>
                  <a:cubicBezTo>
                    <a:pt x="29" y="116"/>
                    <a:pt x="28" y="115"/>
                    <a:pt x="28" y="116"/>
                  </a:cubicBezTo>
                  <a:cubicBezTo>
                    <a:pt x="27" y="116"/>
                    <a:pt x="28" y="117"/>
                    <a:pt x="28" y="118"/>
                  </a:cubicBezTo>
                  <a:cubicBezTo>
                    <a:pt x="28" y="119"/>
                    <a:pt x="28" y="119"/>
                    <a:pt x="29" y="119"/>
                  </a:cubicBezTo>
                  <a:cubicBezTo>
                    <a:pt x="29" y="119"/>
                    <a:pt x="30" y="119"/>
                    <a:pt x="30" y="119"/>
                  </a:cubicBezTo>
                  <a:cubicBezTo>
                    <a:pt x="30" y="118"/>
                    <a:pt x="31" y="119"/>
                    <a:pt x="31" y="119"/>
                  </a:cubicBezTo>
                  <a:cubicBezTo>
                    <a:pt x="32" y="118"/>
                    <a:pt x="33" y="118"/>
                    <a:pt x="33" y="119"/>
                  </a:cubicBezTo>
                  <a:cubicBezTo>
                    <a:pt x="34" y="119"/>
                    <a:pt x="34" y="120"/>
                    <a:pt x="34" y="120"/>
                  </a:cubicBezTo>
                  <a:cubicBezTo>
                    <a:pt x="33" y="121"/>
                    <a:pt x="34" y="121"/>
                    <a:pt x="34" y="122"/>
                  </a:cubicBezTo>
                  <a:cubicBezTo>
                    <a:pt x="34" y="122"/>
                    <a:pt x="36" y="122"/>
                    <a:pt x="36" y="122"/>
                  </a:cubicBezTo>
                  <a:cubicBezTo>
                    <a:pt x="36" y="122"/>
                    <a:pt x="37" y="123"/>
                    <a:pt x="37" y="124"/>
                  </a:cubicBezTo>
                  <a:cubicBezTo>
                    <a:pt x="37" y="125"/>
                    <a:pt x="37" y="125"/>
                    <a:pt x="38" y="124"/>
                  </a:cubicBezTo>
                  <a:cubicBezTo>
                    <a:pt x="38" y="124"/>
                    <a:pt x="39" y="125"/>
                    <a:pt x="39" y="125"/>
                  </a:cubicBezTo>
                  <a:cubicBezTo>
                    <a:pt x="39" y="125"/>
                    <a:pt x="40" y="125"/>
                    <a:pt x="40" y="125"/>
                  </a:cubicBezTo>
                  <a:cubicBezTo>
                    <a:pt x="41" y="125"/>
                    <a:pt x="41" y="124"/>
                    <a:pt x="41" y="125"/>
                  </a:cubicBezTo>
                  <a:cubicBezTo>
                    <a:pt x="42" y="125"/>
                    <a:pt x="42" y="126"/>
                    <a:pt x="42" y="126"/>
                  </a:cubicBezTo>
                  <a:cubicBezTo>
                    <a:pt x="42" y="126"/>
                    <a:pt x="44" y="126"/>
                    <a:pt x="44" y="126"/>
                  </a:cubicBezTo>
                  <a:cubicBezTo>
                    <a:pt x="45" y="127"/>
                    <a:pt x="46" y="126"/>
                    <a:pt x="46" y="127"/>
                  </a:cubicBezTo>
                  <a:cubicBezTo>
                    <a:pt x="47" y="127"/>
                    <a:pt x="48" y="127"/>
                    <a:pt x="48" y="128"/>
                  </a:cubicBezTo>
                  <a:cubicBezTo>
                    <a:pt x="48" y="128"/>
                    <a:pt x="47" y="128"/>
                    <a:pt x="47" y="129"/>
                  </a:cubicBezTo>
                  <a:cubicBezTo>
                    <a:pt x="47" y="129"/>
                    <a:pt x="48" y="129"/>
                    <a:pt x="48" y="129"/>
                  </a:cubicBezTo>
                  <a:cubicBezTo>
                    <a:pt x="48" y="130"/>
                    <a:pt x="47" y="130"/>
                    <a:pt x="47" y="130"/>
                  </a:cubicBezTo>
                  <a:cubicBezTo>
                    <a:pt x="47" y="130"/>
                    <a:pt x="47" y="130"/>
                    <a:pt x="47" y="131"/>
                  </a:cubicBezTo>
                  <a:cubicBezTo>
                    <a:pt x="47" y="131"/>
                    <a:pt x="47" y="132"/>
                    <a:pt x="47" y="132"/>
                  </a:cubicBezTo>
                  <a:cubicBezTo>
                    <a:pt x="47" y="132"/>
                    <a:pt x="45" y="132"/>
                    <a:pt x="45" y="132"/>
                  </a:cubicBezTo>
                  <a:cubicBezTo>
                    <a:pt x="45" y="132"/>
                    <a:pt x="43" y="133"/>
                    <a:pt x="43" y="133"/>
                  </a:cubicBezTo>
                  <a:cubicBezTo>
                    <a:pt x="43" y="133"/>
                    <a:pt x="43" y="134"/>
                    <a:pt x="43" y="134"/>
                  </a:cubicBezTo>
                  <a:cubicBezTo>
                    <a:pt x="44" y="134"/>
                    <a:pt x="45" y="134"/>
                    <a:pt x="45" y="134"/>
                  </a:cubicBezTo>
                  <a:cubicBezTo>
                    <a:pt x="46" y="135"/>
                    <a:pt x="43" y="136"/>
                    <a:pt x="43" y="136"/>
                  </a:cubicBezTo>
                  <a:cubicBezTo>
                    <a:pt x="42" y="136"/>
                    <a:pt x="43" y="137"/>
                    <a:pt x="43" y="137"/>
                  </a:cubicBezTo>
                  <a:cubicBezTo>
                    <a:pt x="43" y="138"/>
                    <a:pt x="42" y="138"/>
                    <a:pt x="42" y="139"/>
                  </a:cubicBezTo>
                  <a:cubicBezTo>
                    <a:pt x="42" y="140"/>
                    <a:pt x="42" y="140"/>
                    <a:pt x="41" y="140"/>
                  </a:cubicBezTo>
                  <a:cubicBezTo>
                    <a:pt x="40" y="140"/>
                    <a:pt x="40" y="140"/>
                    <a:pt x="40" y="140"/>
                  </a:cubicBezTo>
                  <a:cubicBezTo>
                    <a:pt x="41" y="140"/>
                    <a:pt x="41" y="141"/>
                    <a:pt x="42" y="142"/>
                  </a:cubicBezTo>
                  <a:cubicBezTo>
                    <a:pt x="43" y="142"/>
                    <a:pt x="45" y="143"/>
                    <a:pt x="46" y="145"/>
                  </a:cubicBezTo>
                  <a:cubicBezTo>
                    <a:pt x="47" y="145"/>
                    <a:pt x="47" y="145"/>
                    <a:pt x="47" y="145"/>
                  </a:cubicBezTo>
                  <a:cubicBezTo>
                    <a:pt x="47" y="145"/>
                    <a:pt x="48" y="145"/>
                    <a:pt x="48" y="145"/>
                  </a:cubicBezTo>
                  <a:cubicBezTo>
                    <a:pt x="49" y="145"/>
                    <a:pt x="50" y="145"/>
                    <a:pt x="51" y="146"/>
                  </a:cubicBezTo>
                  <a:cubicBezTo>
                    <a:pt x="51" y="146"/>
                    <a:pt x="54" y="146"/>
                    <a:pt x="54" y="146"/>
                  </a:cubicBezTo>
                  <a:cubicBezTo>
                    <a:pt x="55" y="146"/>
                    <a:pt x="55" y="147"/>
                    <a:pt x="56" y="147"/>
                  </a:cubicBezTo>
                  <a:cubicBezTo>
                    <a:pt x="56" y="147"/>
                    <a:pt x="57" y="148"/>
                    <a:pt x="57" y="148"/>
                  </a:cubicBezTo>
                  <a:cubicBezTo>
                    <a:pt x="58" y="147"/>
                    <a:pt x="59" y="147"/>
                    <a:pt x="59" y="147"/>
                  </a:cubicBezTo>
                  <a:cubicBezTo>
                    <a:pt x="60" y="147"/>
                    <a:pt x="60" y="148"/>
                    <a:pt x="60" y="148"/>
                  </a:cubicBezTo>
                  <a:cubicBezTo>
                    <a:pt x="61" y="148"/>
                    <a:pt x="61" y="149"/>
                    <a:pt x="61" y="149"/>
                  </a:cubicBezTo>
                  <a:cubicBezTo>
                    <a:pt x="61" y="149"/>
                    <a:pt x="62" y="150"/>
                    <a:pt x="63" y="150"/>
                  </a:cubicBezTo>
                  <a:cubicBezTo>
                    <a:pt x="64" y="150"/>
                    <a:pt x="65" y="152"/>
                    <a:pt x="65" y="151"/>
                  </a:cubicBezTo>
                  <a:cubicBezTo>
                    <a:pt x="65" y="151"/>
                    <a:pt x="66" y="152"/>
                    <a:pt x="66" y="151"/>
                  </a:cubicBezTo>
                  <a:cubicBezTo>
                    <a:pt x="66" y="151"/>
                    <a:pt x="67" y="151"/>
                    <a:pt x="67" y="150"/>
                  </a:cubicBezTo>
                  <a:cubicBezTo>
                    <a:pt x="66" y="149"/>
                    <a:pt x="65" y="147"/>
                    <a:pt x="65" y="146"/>
                  </a:cubicBezTo>
                  <a:cubicBezTo>
                    <a:pt x="65" y="145"/>
                    <a:pt x="65" y="144"/>
                    <a:pt x="64" y="143"/>
                  </a:cubicBezTo>
                  <a:cubicBezTo>
                    <a:pt x="62" y="142"/>
                    <a:pt x="64" y="141"/>
                    <a:pt x="65" y="140"/>
                  </a:cubicBezTo>
                  <a:cubicBezTo>
                    <a:pt x="66" y="139"/>
                    <a:pt x="68" y="138"/>
                    <a:pt x="69" y="137"/>
                  </a:cubicBezTo>
                  <a:cubicBezTo>
                    <a:pt x="69" y="137"/>
                    <a:pt x="69" y="137"/>
                    <a:pt x="68" y="137"/>
                  </a:cubicBezTo>
                  <a:cubicBezTo>
                    <a:pt x="68" y="136"/>
                    <a:pt x="67" y="136"/>
                    <a:pt x="68" y="136"/>
                  </a:cubicBezTo>
                  <a:cubicBezTo>
                    <a:pt x="69" y="136"/>
                    <a:pt x="68" y="135"/>
                    <a:pt x="68" y="134"/>
                  </a:cubicBezTo>
                  <a:cubicBezTo>
                    <a:pt x="67" y="133"/>
                    <a:pt x="67" y="133"/>
                    <a:pt x="66" y="133"/>
                  </a:cubicBezTo>
                  <a:cubicBezTo>
                    <a:pt x="66" y="133"/>
                    <a:pt x="65" y="133"/>
                    <a:pt x="65" y="133"/>
                  </a:cubicBezTo>
                  <a:cubicBezTo>
                    <a:pt x="64" y="133"/>
                    <a:pt x="64" y="132"/>
                    <a:pt x="64" y="132"/>
                  </a:cubicBezTo>
                  <a:cubicBezTo>
                    <a:pt x="64" y="131"/>
                    <a:pt x="63" y="131"/>
                    <a:pt x="63" y="131"/>
                  </a:cubicBezTo>
                  <a:cubicBezTo>
                    <a:pt x="63" y="130"/>
                    <a:pt x="63" y="129"/>
                    <a:pt x="63" y="129"/>
                  </a:cubicBezTo>
                  <a:cubicBezTo>
                    <a:pt x="63" y="129"/>
                    <a:pt x="64" y="129"/>
                    <a:pt x="64" y="128"/>
                  </a:cubicBezTo>
                  <a:cubicBezTo>
                    <a:pt x="64" y="128"/>
                    <a:pt x="63" y="128"/>
                    <a:pt x="63" y="127"/>
                  </a:cubicBezTo>
                  <a:cubicBezTo>
                    <a:pt x="64" y="127"/>
                    <a:pt x="65" y="127"/>
                    <a:pt x="65" y="126"/>
                  </a:cubicBezTo>
                  <a:cubicBezTo>
                    <a:pt x="65" y="125"/>
                    <a:pt x="65" y="125"/>
                    <a:pt x="66" y="125"/>
                  </a:cubicBezTo>
                  <a:cubicBezTo>
                    <a:pt x="67" y="126"/>
                    <a:pt x="67" y="127"/>
                    <a:pt x="68" y="127"/>
                  </a:cubicBezTo>
                  <a:cubicBezTo>
                    <a:pt x="69" y="126"/>
                    <a:pt x="68" y="126"/>
                    <a:pt x="68" y="125"/>
                  </a:cubicBezTo>
                  <a:cubicBezTo>
                    <a:pt x="68" y="125"/>
                    <a:pt x="68" y="124"/>
                    <a:pt x="69" y="124"/>
                  </a:cubicBezTo>
                  <a:cubicBezTo>
                    <a:pt x="70" y="124"/>
                    <a:pt x="69" y="123"/>
                    <a:pt x="70" y="123"/>
                  </a:cubicBezTo>
                  <a:cubicBezTo>
                    <a:pt x="71" y="123"/>
                    <a:pt x="72" y="122"/>
                    <a:pt x="72" y="122"/>
                  </a:cubicBezTo>
                  <a:cubicBezTo>
                    <a:pt x="73" y="121"/>
                    <a:pt x="74" y="121"/>
                    <a:pt x="74" y="121"/>
                  </a:cubicBezTo>
                  <a:cubicBezTo>
                    <a:pt x="75" y="121"/>
                    <a:pt x="75" y="122"/>
                    <a:pt x="75" y="121"/>
                  </a:cubicBezTo>
                  <a:cubicBezTo>
                    <a:pt x="76" y="120"/>
                    <a:pt x="77" y="121"/>
                    <a:pt x="77" y="121"/>
                  </a:cubicBezTo>
                  <a:cubicBezTo>
                    <a:pt x="77" y="122"/>
                    <a:pt x="79" y="122"/>
                    <a:pt x="80" y="122"/>
                  </a:cubicBezTo>
                  <a:cubicBezTo>
                    <a:pt x="80" y="122"/>
                    <a:pt x="82" y="123"/>
                    <a:pt x="82" y="124"/>
                  </a:cubicBezTo>
                  <a:cubicBezTo>
                    <a:pt x="82" y="124"/>
                    <a:pt x="82" y="125"/>
                    <a:pt x="82" y="124"/>
                  </a:cubicBezTo>
                  <a:cubicBezTo>
                    <a:pt x="82" y="123"/>
                    <a:pt x="83" y="123"/>
                    <a:pt x="84" y="124"/>
                  </a:cubicBezTo>
                  <a:cubicBezTo>
                    <a:pt x="84" y="124"/>
                    <a:pt x="86" y="124"/>
                    <a:pt x="86" y="124"/>
                  </a:cubicBezTo>
                  <a:cubicBezTo>
                    <a:pt x="86" y="123"/>
                    <a:pt x="87" y="123"/>
                    <a:pt x="88" y="123"/>
                  </a:cubicBezTo>
                  <a:cubicBezTo>
                    <a:pt x="89" y="123"/>
                    <a:pt x="89" y="124"/>
                    <a:pt x="89" y="123"/>
                  </a:cubicBezTo>
                  <a:cubicBezTo>
                    <a:pt x="90" y="122"/>
                    <a:pt x="91" y="123"/>
                    <a:pt x="92" y="123"/>
                  </a:cubicBezTo>
                  <a:cubicBezTo>
                    <a:pt x="92" y="124"/>
                    <a:pt x="93" y="124"/>
                    <a:pt x="93" y="124"/>
                  </a:cubicBezTo>
                  <a:cubicBezTo>
                    <a:pt x="94" y="124"/>
                    <a:pt x="94" y="125"/>
                    <a:pt x="94" y="125"/>
                  </a:cubicBezTo>
                  <a:cubicBezTo>
                    <a:pt x="95" y="124"/>
                    <a:pt x="95" y="123"/>
                    <a:pt x="95" y="123"/>
                  </a:cubicBezTo>
                  <a:cubicBezTo>
                    <a:pt x="96" y="124"/>
                    <a:pt x="96" y="124"/>
                    <a:pt x="97" y="124"/>
                  </a:cubicBezTo>
                  <a:cubicBezTo>
                    <a:pt x="98" y="124"/>
                    <a:pt x="98" y="124"/>
                    <a:pt x="98" y="123"/>
                  </a:cubicBezTo>
                  <a:cubicBezTo>
                    <a:pt x="98" y="123"/>
                    <a:pt x="98" y="122"/>
                    <a:pt x="98" y="122"/>
                  </a:cubicBezTo>
                  <a:cubicBezTo>
                    <a:pt x="97" y="122"/>
                    <a:pt x="97" y="121"/>
                    <a:pt x="96" y="121"/>
                  </a:cubicBezTo>
                  <a:cubicBezTo>
                    <a:pt x="95" y="121"/>
                    <a:pt x="95" y="120"/>
                    <a:pt x="95" y="120"/>
                  </a:cubicBezTo>
                  <a:cubicBezTo>
                    <a:pt x="96" y="120"/>
                    <a:pt x="97" y="119"/>
                    <a:pt x="97" y="119"/>
                  </a:cubicBezTo>
                  <a:cubicBezTo>
                    <a:pt x="97" y="118"/>
                    <a:pt x="96" y="117"/>
                    <a:pt x="97" y="117"/>
                  </a:cubicBezTo>
                  <a:cubicBezTo>
                    <a:pt x="98" y="117"/>
                    <a:pt x="100" y="117"/>
                    <a:pt x="100" y="117"/>
                  </a:cubicBezTo>
                  <a:cubicBezTo>
                    <a:pt x="100" y="116"/>
                    <a:pt x="98" y="116"/>
                    <a:pt x="98" y="116"/>
                  </a:cubicBezTo>
                  <a:cubicBezTo>
                    <a:pt x="97" y="115"/>
                    <a:pt x="97" y="114"/>
                    <a:pt x="98" y="114"/>
                  </a:cubicBezTo>
                  <a:cubicBezTo>
                    <a:pt x="98" y="113"/>
                    <a:pt x="99" y="114"/>
                    <a:pt x="100" y="114"/>
                  </a:cubicBezTo>
                  <a:cubicBezTo>
                    <a:pt x="100" y="113"/>
                    <a:pt x="102" y="114"/>
                    <a:pt x="102" y="113"/>
                  </a:cubicBezTo>
                  <a:cubicBezTo>
                    <a:pt x="103" y="113"/>
                    <a:pt x="105" y="113"/>
                    <a:pt x="106" y="113"/>
                  </a:cubicBezTo>
                  <a:cubicBezTo>
                    <a:pt x="107" y="113"/>
                    <a:pt x="107" y="112"/>
                    <a:pt x="108" y="112"/>
                  </a:cubicBezTo>
                  <a:cubicBezTo>
                    <a:pt x="109" y="112"/>
                    <a:pt x="111" y="111"/>
                    <a:pt x="112" y="111"/>
                  </a:cubicBezTo>
                  <a:cubicBezTo>
                    <a:pt x="112" y="111"/>
                    <a:pt x="115" y="111"/>
                    <a:pt x="115" y="110"/>
                  </a:cubicBezTo>
                  <a:cubicBezTo>
                    <a:pt x="115" y="110"/>
                    <a:pt x="117" y="109"/>
                    <a:pt x="118" y="109"/>
                  </a:cubicBezTo>
                  <a:cubicBezTo>
                    <a:pt x="118" y="110"/>
                    <a:pt x="119" y="110"/>
                    <a:pt x="120" y="110"/>
                  </a:cubicBezTo>
                  <a:cubicBezTo>
                    <a:pt x="120" y="109"/>
                    <a:pt x="121" y="110"/>
                    <a:pt x="121" y="111"/>
                  </a:cubicBezTo>
                  <a:cubicBezTo>
                    <a:pt x="121" y="111"/>
                    <a:pt x="122" y="112"/>
                    <a:pt x="122" y="112"/>
                  </a:cubicBezTo>
                  <a:cubicBezTo>
                    <a:pt x="121" y="113"/>
                    <a:pt x="121" y="113"/>
                    <a:pt x="121" y="113"/>
                  </a:cubicBezTo>
                  <a:cubicBezTo>
                    <a:pt x="122" y="114"/>
                    <a:pt x="123" y="113"/>
                    <a:pt x="123" y="113"/>
                  </a:cubicBezTo>
                  <a:cubicBezTo>
                    <a:pt x="124" y="112"/>
                    <a:pt x="124" y="113"/>
                    <a:pt x="124" y="113"/>
                  </a:cubicBezTo>
                  <a:cubicBezTo>
                    <a:pt x="124" y="114"/>
                    <a:pt x="125" y="114"/>
                    <a:pt x="125" y="114"/>
                  </a:cubicBezTo>
                  <a:cubicBezTo>
                    <a:pt x="125" y="113"/>
                    <a:pt x="126" y="113"/>
                    <a:pt x="126" y="114"/>
                  </a:cubicBezTo>
                  <a:cubicBezTo>
                    <a:pt x="126" y="114"/>
                    <a:pt x="127" y="113"/>
                    <a:pt x="127" y="114"/>
                  </a:cubicBezTo>
                  <a:cubicBezTo>
                    <a:pt x="127" y="114"/>
                    <a:pt x="126" y="115"/>
                    <a:pt x="126" y="115"/>
                  </a:cubicBezTo>
                  <a:cubicBezTo>
                    <a:pt x="127" y="116"/>
                    <a:pt x="127" y="115"/>
                    <a:pt x="128" y="115"/>
                  </a:cubicBezTo>
                  <a:cubicBezTo>
                    <a:pt x="129" y="115"/>
                    <a:pt x="130" y="114"/>
                    <a:pt x="131" y="114"/>
                  </a:cubicBezTo>
                  <a:cubicBezTo>
                    <a:pt x="131" y="114"/>
                    <a:pt x="132" y="113"/>
                    <a:pt x="133" y="113"/>
                  </a:cubicBezTo>
                  <a:cubicBezTo>
                    <a:pt x="133" y="112"/>
                    <a:pt x="135" y="113"/>
                    <a:pt x="134" y="113"/>
                  </a:cubicBezTo>
                  <a:cubicBezTo>
                    <a:pt x="134" y="113"/>
                    <a:pt x="133" y="114"/>
                    <a:pt x="135" y="115"/>
                  </a:cubicBezTo>
                  <a:cubicBezTo>
                    <a:pt x="137" y="115"/>
                    <a:pt x="138" y="118"/>
                    <a:pt x="139" y="120"/>
                  </a:cubicBezTo>
                  <a:cubicBezTo>
                    <a:pt x="140" y="121"/>
                    <a:pt x="141" y="124"/>
                    <a:pt x="142" y="124"/>
                  </a:cubicBezTo>
                  <a:cubicBezTo>
                    <a:pt x="142" y="124"/>
                    <a:pt x="142" y="123"/>
                    <a:pt x="143" y="122"/>
                  </a:cubicBezTo>
                  <a:cubicBezTo>
                    <a:pt x="144" y="122"/>
                    <a:pt x="144" y="124"/>
                    <a:pt x="145" y="124"/>
                  </a:cubicBezTo>
                  <a:cubicBezTo>
                    <a:pt x="146" y="124"/>
                    <a:pt x="147" y="124"/>
                    <a:pt x="147" y="124"/>
                  </a:cubicBezTo>
                  <a:cubicBezTo>
                    <a:pt x="148" y="124"/>
                    <a:pt x="149" y="123"/>
                    <a:pt x="149" y="123"/>
                  </a:cubicBezTo>
                  <a:cubicBezTo>
                    <a:pt x="150" y="124"/>
                    <a:pt x="151" y="124"/>
                    <a:pt x="151" y="125"/>
                  </a:cubicBezTo>
                  <a:cubicBezTo>
                    <a:pt x="151" y="126"/>
                    <a:pt x="152" y="126"/>
                    <a:pt x="152" y="126"/>
                  </a:cubicBezTo>
                  <a:cubicBezTo>
                    <a:pt x="153" y="126"/>
                    <a:pt x="153" y="126"/>
                    <a:pt x="153" y="127"/>
                  </a:cubicBezTo>
                  <a:cubicBezTo>
                    <a:pt x="153" y="127"/>
                    <a:pt x="154" y="128"/>
                    <a:pt x="154" y="128"/>
                  </a:cubicBezTo>
                  <a:cubicBezTo>
                    <a:pt x="154" y="128"/>
                    <a:pt x="156" y="127"/>
                    <a:pt x="156" y="127"/>
                  </a:cubicBezTo>
                  <a:cubicBezTo>
                    <a:pt x="156" y="127"/>
                    <a:pt x="157" y="127"/>
                    <a:pt x="157" y="127"/>
                  </a:cubicBezTo>
                  <a:cubicBezTo>
                    <a:pt x="157" y="128"/>
                    <a:pt x="157" y="129"/>
                    <a:pt x="158" y="129"/>
                  </a:cubicBezTo>
                  <a:cubicBezTo>
                    <a:pt x="158" y="129"/>
                    <a:pt x="159" y="129"/>
                    <a:pt x="159" y="129"/>
                  </a:cubicBezTo>
                  <a:cubicBezTo>
                    <a:pt x="159" y="128"/>
                    <a:pt x="160" y="128"/>
                    <a:pt x="161" y="128"/>
                  </a:cubicBezTo>
                  <a:cubicBezTo>
                    <a:pt x="161" y="128"/>
                    <a:pt x="163" y="128"/>
                    <a:pt x="163" y="127"/>
                  </a:cubicBezTo>
                  <a:cubicBezTo>
                    <a:pt x="163" y="126"/>
                    <a:pt x="164" y="126"/>
                    <a:pt x="165" y="126"/>
                  </a:cubicBezTo>
                  <a:cubicBezTo>
                    <a:pt x="165" y="126"/>
                    <a:pt x="166" y="125"/>
                    <a:pt x="166" y="125"/>
                  </a:cubicBezTo>
                  <a:cubicBezTo>
                    <a:pt x="166" y="125"/>
                    <a:pt x="168" y="125"/>
                    <a:pt x="168" y="124"/>
                  </a:cubicBezTo>
                  <a:cubicBezTo>
                    <a:pt x="168" y="124"/>
                    <a:pt x="169" y="124"/>
                    <a:pt x="169" y="124"/>
                  </a:cubicBezTo>
                  <a:cubicBezTo>
                    <a:pt x="170" y="124"/>
                    <a:pt x="172" y="125"/>
                    <a:pt x="173" y="125"/>
                  </a:cubicBezTo>
                  <a:cubicBezTo>
                    <a:pt x="173" y="124"/>
                    <a:pt x="173" y="126"/>
                    <a:pt x="173" y="126"/>
                  </a:cubicBezTo>
                  <a:cubicBezTo>
                    <a:pt x="174" y="126"/>
                    <a:pt x="175" y="127"/>
                    <a:pt x="175" y="127"/>
                  </a:cubicBezTo>
                  <a:cubicBezTo>
                    <a:pt x="176" y="126"/>
                    <a:pt x="176" y="126"/>
                    <a:pt x="177" y="126"/>
                  </a:cubicBezTo>
                  <a:cubicBezTo>
                    <a:pt x="178" y="127"/>
                    <a:pt x="179" y="127"/>
                    <a:pt x="179" y="127"/>
                  </a:cubicBezTo>
                  <a:cubicBezTo>
                    <a:pt x="179" y="126"/>
                    <a:pt x="181" y="126"/>
                    <a:pt x="181" y="126"/>
                  </a:cubicBezTo>
                  <a:cubicBezTo>
                    <a:pt x="181" y="126"/>
                    <a:pt x="181" y="125"/>
                    <a:pt x="181" y="125"/>
                  </a:cubicBezTo>
                  <a:cubicBezTo>
                    <a:pt x="180" y="124"/>
                    <a:pt x="180" y="123"/>
                    <a:pt x="180" y="123"/>
                  </a:cubicBezTo>
                  <a:cubicBezTo>
                    <a:pt x="180" y="122"/>
                    <a:pt x="181" y="122"/>
                    <a:pt x="181" y="122"/>
                  </a:cubicBezTo>
                  <a:cubicBezTo>
                    <a:pt x="181" y="121"/>
                    <a:pt x="182" y="121"/>
                    <a:pt x="182" y="121"/>
                  </a:cubicBezTo>
                  <a:cubicBezTo>
                    <a:pt x="182" y="120"/>
                    <a:pt x="182" y="120"/>
                    <a:pt x="183" y="120"/>
                  </a:cubicBezTo>
                  <a:cubicBezTo>
                    <a:pt x="183" y="120"/>
                    <a:pt x="184" y="120"/>
                    <a:pt x="185" y="121"/>
                  </a:cubicBezTo>
                  <a:cubicBezTo>
                    <a:pt x="185" y="121"/>
                    <a:pt x="186" y="121"/>
                    <a:pt x="186" y="121"/>
                  </a:cubicBezTo>
                  <a:cubicBezTo>
                    <a:pt x="187" y="121"/>
                    <a:pt x="187" y="121"/>
                    <a:pt x="188" y="122"/>
                  </a:cubicBezTo>
                  <a:cubicBezTo>
                    <a:pt x="188" y="122"/>
                    <a:pt x="190" y="122"/>
                    <a:pt x="190" y="122"/>
                  </a:cubicBezTo>
                  <a:cubicBezTo>
                    <a:pt x="190" y="123"/>
                    <a:pt x="190" y="124"/>
                    <a:pt x="190" y="124"/>
                  </a:cubicBezTo>
                  <a:cubicBezTo>
                    <a:pt x="191" y="125"/>
                    <a:pt x="192" y="126"/>
                    <a:pt x="192" y="125"/>
                  </a:cubicBezTo>
                  <a:cubicBezTo>
                    <a:pt x="192" y="125"/>
                    <a:pt x="193" y="126"/>
                    <a:pt x="194" y="126"/>
                  </a:cubicBezTo>
                  <a:cubicBezTo>
                    <a:pt x="194" y="126"/>
                    <a:pt x="195" y="125"/>
                    <a:pt x="196" y="125"/>
                  </a:cubicBezTo>
                  <a:cubicBezTo>
                    <a:pt x="196" y="125"/>
                    <a:pt x="197" y="125"/>
                    <a:pt x="198" y="125"/>
                  </a:cubicBezTo>
                  <a:cubicBezTo>
                    <a:pt x="198" y="125"/>
                    <a:pt x="200" y="126"/>
                    <a:pt x="200" y="125"/>
                  </a:cubicBezTo>
                  <a:cubicBezTo>
                    <a:pt x="200" y="125"/>
                    <a:pt x="201" y="126"/>
                    <a:pt x="202" y="126"/>
                  </a:cubicBezTo>
                  <a:cubicBezTo>
                    <a:pt x="202" y="126"/>
                    <a:pt x="204" y="126"/>
                    <a:pt x="204" y="127"/>
                  </a:cubicBezTo>
                  <a:cubicBezTo>
                    <a:pt x="204" y="127"/>
                    <a:pt x="204" y="128"/>
                    <a:pt x="205" y="128"/>
                  </a:cubicBezTo>
                  <a:cubicBezTo>
                    <a:pt x="205" y="129"/>
                    <a:pt x="207" y="128"/>
                    <a:pt x="208" y="129"/>
                  </a:cubicBezTo>
                  <a:cubicBezTo>
                    <a:pt x="208" y="129"/>
                    <a:pt x="211" y="129"/>
                    <a:pt x="211" y="129"/>
                  </a:cubicBezTo>
                  <a:cubicBezTo>
                    <a:pt x="211" y="128"/>
                    <a:pt x="213" y="128"/>
                    <a:pt x="214" y="128"/>
                  </a:cubicBezTo>
                  <a:cubicBezTo>
                    <a:pt x="214" y="128"/>
                    <a:pt x="216" y="128"/>
                    <a:pt x="216" y="127"/>
                  </a:cubicBezTo>
                  <a:cubicBezTo>
                    <a:pt x="216" y="127"/>
                    <a:pt x="217" y="126"/>
                    <a:pt x="218" y="126"/>
                  </a:cubicBezTo>
                  <a:cubicBezTo>
                    <a:pt x="218" y="126"/>
                    <a:pt x="220" y="126"/>
                    <a:pt x="220" y="126"/>
                  </a:cubicBezTo>
                  <a:cubicBezTo>
                    <a:pt x="221" y="127"/>
                    <a:pt x="222" y="127"/>
                    <a:pt x="222" y="127"/>
                  </a:cubicBezTo>
                  <a:cubicBezTo>
                    <a:pt x="223" y="126"/>
                    <a:pt x="224" y="127"/>
                    <a:pt x="225" y="127"/>
                  </a:cubicBezTo>
                  <a:cubicBezTo>
                    <a:pt x="225" y="128"/>
                    <a:pt x="226" y="128"/>
                    <a:pt x="227" y="128"/>
                  </a:cubicBezTo>
                  <a:cubicBezTo>
                    <a:pt x="227" y="128"/>
                    <a:pt x="229" y="127"/>
                    <a:pt x="229" y="127"/>
                  </a:cubicBezTo>
                  <a:cubicBezTo>
                    <a:pt x="230" y="126"/>
                    <a:pt x="230" y="126"/>
                    <a:pt x="230" y="126"/>
                  </a:cubicBezTo>
                  <a:cubicBezTo>
                    <a:pt x="230" y="125"/>
                    <a:pt x="231" y="124"/>
                    <a:pt x="231" y="123"/>
                  </a:cubicBezTo>
                  <a:cubicBezTo>
                    <a:pt x="231" y="123"/>
                    <a:pt x="232" y="121"/>
                    <a:pt x="233" y="121"/>
                  </a:cubicBezTo>
                  <a:cubicBezTo>
                    <a:pt x="233" y="121"/>
                    <a:pt x="234" y="120"/>
                    <a:pt x="234" y="120"/>
                  </a:cubicBezTo>
                  <a:cubicBezTo>
                    <a:pt x="234" y="119"/>
                    <a:pt x="233" y="118"/>
                    <a:pt x="233" y="118"/>
                  </a:cubicBezTo>
                  <a:cubicBezTo>
                    <a:pt x="233" y="118"/>
                    <a:pt x="232" y="118"/>
                    <a:pt x="233" y="117"/>
                  </a:cubicBezTo>
                  <a:cubicBezTo>
                    <a:pt x="234" y="116"/>
                    <a:pt x="235" y="116"/>
                    <a:pt x="236" y="116"/>
                  </a:cubicBezTo>
                  <a:cubicBezTo>
                    <a:pt x="236" y="116"/>
                    <a:pt x="238" y="115"/>
                    <a:pt x="239" y="116"/>
                  </a:cubicBezTo>
                  <a:cubicBezTo>
                    <a:pt x="240" y="116"/>
                    <a:pt x="241" y="115"/>
                    <a:pt x="242" y="116"/>
                  </a:cubicBezTo>
                  <a:cubicBezTo>
                    <a:pt x="243" y="117"/>
                    <a:pt x="244" y="116"/>
                    <a:pt x="245" y="117"/>
                  </a:cubicBezTo>
                  <a:cubicBezTo>
                    <a:pt x="245" y="117"/>
                    <a:pt x="246" y="118"/>
                    <a:pt x="246" y="119"/>
                  </a:cubicBezTo>
                  <a:cubicBezTo>
                    <a:pt x="246" y="119"/>
                    <a:pt x="247" y="119"/>
                    <a:pt x="247" y="121"/>
                  </a:cubicBezTo>
                  <a:cubicBezTo>
                    <a:pt x="248" y="122"/>
                    <a:pt x="248" y="123"/>
                    <a:pt x="249" y="123"/>
                  </a:cubicBezTo>
                  <a:cubicBezTo>
                    <a:pt x="249" y="124"/>
                    <a:pt x="250" y="126"/>
                    <a:pt x="250" y="126"/>
                  </a:cubicBezTo>
                  <a:cubicBezTo>
                    <a:pt x="250" y="127"/>
                    <a:pt x="249" y="127"/>
                    <a:pt x="251" y="128"/>
                  </a:cubicBezTo>
                  <a:cubicBezTo>
                    <a:pt x="252" y="128"/>
                    <a:pt x="253" y="129"/>
                    <a:pt x="253" y="128"/>
                  </a:cubicBezTo>
                  <a:cubicBezTo>
                    <a:pt x="253" y="128"/>
                    <a:pt x="255" y="129"/>
                    <a:pt x="255" y="129"/>
                  </a:cubicBezTo>
                  <a:cubicBezTo>
                    <a:pt x="256" y="130"/>
                    <a:pt x="257" y="130"/>
                    <a:pt x="257" y="131"/>
                  </a:cubicBezTo>
                  <a:cubicBezTo>
                    <a:pt x="257" y="131"/>
                    <a:pt x="257" y="132"/>
                    <a:pt x="257" y="133"/>
                  </a:cubicBezTo>
                  <a:cubicBezTo>
                    <a:pt x="257" y="133"/>
                    <a:pt x="259" y="134"/>
                    <a:pt x="260" y="133"/>
                  </a:cubicBezTo>
                  <a:cubicBezTo>
                    <a:pt x="261" y="133"/>
                    <a:pt x="261" y="134"/>
                    <a:pt x="262" y="133"/>
                  </a:cubicBezTo>
                  <a:cubicBezTo>
                    <a:pt x="262" y="132"/>
                    <a:pt x="264" y="132"/>
                    <a:pt x="264" y="132"/>
                  </a:cubicBezTo>
                  <a:cubicBezTo>
                    <a:pt x="264" y="132"/>
                    <a:pt x="266" y="131"/>
                    <a:pt x="266" y="133"/>
                  </a:cubicBezTo>
                  <a:cubicBezTo>
                    <a:pt x="266" y="134"/>
                    <a:pt x="267" y="134"/>
                    <a:pt x="266" y="135"/>
                  </a:cubicBezTo>
                  <a:cubicBezTo>
                    <a:pt x="265" y="135"/>
                    <a:pt x="265" y="137"/>
                    <a:pt x="265" y="137"/>
                  </a:cubicBezTo>
                  <a:cubicBezTo>
                    <a:pt x="264" y="138"/>
                    <a:pt x="263" y="138"/>
                    <a:pt x="263" y="139"/>
                  </a:cubicBezTo>
                  <a:cubicBezTo>
                    <a:pt x="263" y="140"/>
                    <a:pt x="262" y="140"/>
                    <a:pt x="262" y="141"/>
                  </a:cubicBezTo>
                  <a:cubicBezTo>
                    <a:pt x="262" y="141"/>
                    <a:pt x="261" y="141"/>
                    <a:pt x="260" y="141"/>
                  </a:cubicBezTo>
                  <a:cubicBezTo>
                    <a:pt x="259" y="140"/>
                    <a:pt x="259" y="142"/>
                    <a:pt x="258" y="142"/>
                  </a:cubicBezTo>
                  <a:cubicBezTo>
                    <a:pt x="258" y="142"/>
                    <a:pt x="258" y="143"/>
                    <a:pt x="258" y="143"/>
                  </a:cubicBezTo>
                  <a:cubicBezTo>
                    <a:pt x="258" y="144"/>
                    <a:pt x="258" y="144"/>
                    <a:pt x="258" y="145"/>
                  </a:cubicBezTo>
                  <a:cubicBezTo>
                    <a:pt x="258" y="146"/>
                    <a:pt x="258" y="147"/>
                    <a:pt x="258" y="147"/>
                  </a:cubicBezTo>
                  <a:cubicBezTo>
                    <a:pt x="259" y="147"/>
                    <a:pt x="260" y="146"/>
                    <a:pt x="260" y="146"/>
                  </a:cubicBezTo>
                  <a:cubicBezTo>
                    <a:pt x="261" y="146"/>
                    <a:pt x="262" y="148"/>
                    <a:pt x="263" y="148"/>
                  </a:cubicBezTo>
                  <a:cubicBezTo>
                    <a:pt x="264" y="148"/>
                    <a:pt x="268" y="145"/>
                    <a:pt x="268" y="145"/>
                  </a:cubicBezTo>
                  <a:cubicBezTo>
                    <a:pt x="268" y="144"/>
                    <a:pt x="271" y="142"/>
                    <a:pt x="272" y="140"/>
                  </a:cubicBezTo>
                  <a:cubicBezTo>
                    <a:pt x="273" y="139"/>
                    <a:pt x="275" y="137"/>
                    <a:pt x="275" y="136"/>
                  </a:cubicBezTo>
                  <a:cubicBezTo>
                    <a:pt x="276" y="135"/>
                    <a:pt x="277" y="133"/>
                    <a:pt x="278" y="132"/>
                  </a:cubicBezTo>
                  <a:cubicBezTo>
                    <a:pt x="278" y="132"/>
                    <a:pt x="278" y="132"/>
                    <a:pt x="279" y="130"/>
                  </a:cubicBezTo>
                  <a:cubicBezTo>
                    <a:pt x="280" y="128"/>
                    <a:pt x="280" y="124"/>
                    <a:pt x="280" y="124"/>
                  </a:cubicBezTo>
                  <a:cubicBezTo>
                    <a:pt x="280" y="124"/>
                    <a:pt x="280" y="123"/>
                    <a:pt x="281" y="123"/>
                  </a:cubicBezTo>
                  <a:cubicBezTo>
                    <a:pt x="281" y="122"/>
                    <a:pt x="281" y="121"/>
                    <a:pt x="282" y="121"/>
                  </a:cubicBezTo>
                  <a:cubicBezTo>
                    <a:pt x="282" y="120"/>
                    <a:pt x="282" y="120"/>
                    <a:pt x="282" y="119"/>
                  </a:cubicBezTo>
                  <a:cubicBezTo>
                    <a:pt x="282" y="119"/>
                    <a:pt x="282" y="118"/>
                    <a:pt x="282" y="118"/>
                  </a:cubicBezTo>
                  <a:cubicBezTo>
                    <a:pt x="282" y="117"/>
                    <a:pt x="282" y="117"/>
                    <a:pt x="282" y="117"/>
                  </a:cubicBezTo>
                  <a:cubicBezTo>
                    <a:pt x="282" y="117"/>
                    <a:pt x="282" y="116"/>
                    <a:pt x="281" y="116"/>
                  </a:cubicBezTo>
                  <a:cubicBezTo>
                    <a:pt x="281" y="116"/>
                    <a:pt x="280" y="115"/>
                    <a:pt x="280" y="115"/>
                  </a:cubicBezTo>
                  <a:cubicBezTo>
                    <a:pt x="280" y="114"/>
                    <a:pt x="279" y="113"/>
                    <a:pt x="278" y="113"/>
                  </a:cubicBezTo>
                  <a:cubicBezTo>
                    <a:pt x="277" y="113"/>
                    <a:pt x="276" y="113"/>
                    <a:pt x="276" y="113"/>
                  </a:cubicBezTo>
                  <a:cubicBezTo>
                    <a:pt x="276" y="114"/>
                    <a:pt x="276" y="114"/>
                    <a:pt x="276" y="114"/>
                  </a:cubicBezTo>
                  <a:cubicBezTo>
                    <a:pt x="275" y="114"/>
                    <a:pt x="275" y="114"/>
                    <a:pt x="275" y="115"/>
                  </a:cubicBezTo>
                  <a:cubicBezTo>
                    <a:pt x="274" y="116"/>
                    <a:pt x="273" y="116"/>
                    <a:pt x="273" y="115"/>
                  </a:cubicBezTo>
                  <a:cubicBezTo>
                    <a:pt x="274" y="114"/>
                    <a:pt x="273" y="114"/>
                    <a:pt x="273" y="114"/>
                  </a:cubicBezTo>
                  <a:cubicBezTo>
                    <a:pt x="273" y="113"/>
                    <a:pt x="274" y="112"/>
                    <a:pt x="273" y="113"/>
                  </a:cubicBezTo>
                  <a:cubicBezTo>
                    <a:pt x="272" y="113"/>
                    <a:pt x="272" y="114"/>
                    <a:pt x="272" y="114"/>
                  </a:cubicBezTo>
                  <a:cubicBezTo>
                    <a:pt x="271" y="115"/>
                    <a:pt x="271" y="113"/>
                    <a:pt x="271" y="112"/>
                  </a:cubicBezTo>
                  <a:cubicBezTo>
                    <a:pt x="272" y="112"/>
                    <a:pt x="270" y="112"/>
                    <a:pt x="269" y="112"/>
                  </a:cubicBezTo>
                  <a:cubicBezTo>
                    <a:pt x="267" y="112"/>
                    <a:pt x="268" y="111"/>
                    <a:pt x="269" y="110"/>
                  </a:cubicBezTo>
                  <a:cubicBezTo>
                    <a:pt x="270" y="110"/>
                    <a:pt x="270" y="109"/>
                    <a:pt x="270" y="109"/>
                  </a:cubicBezTo>
                  <a:cubicBezTo>
                    <a:pt x="271" y="109"/>
                    <a:pt x="272" y="108"/>
                    <a:pt x="273" y="107"/>
                  </a:cubicBezTo>
                  <a:cubicBezTo>
                    <a:pt x="274" y="107"/>
                    <a:pt x="274" y="106"/>
                    <a:pt x="275" y="105"/>
                  </a:cubicBezTo>
                  <a:cubicBezTo>
                    <a:pt x="275" y="105"/>
                    <a:pt x="276" y="104"/>
                    <a:pt x="278" y="103"/>
                  </a:cubicBezTo>
                  <a:cubicBezTo>
                    <a:pt x="279" y="102"/>
                    <a:pt x="280" y="101"/>
                    <a:pt x="280" y="100"/>
                  </a:cubicBezTo>
                  <a:cubicBezTo>
                    <a:pt x="281" y="100"/>
                    <a:pt x="283" y="99"/>
                    <a:pt x="283" y="98"/>
                  </a:cubicBezTo>
                  <a:cubicBezTo>
                    <a:pt x="283" y="98"/>
                    <a:pt x="286" y="96"/>
                    <a:pt x="287" y="96"/>
                  </a:cubicBezTo>
                  <a:cubicBezTo>
                    <a:pt x="289" y="96"/>
                    <a:pt x="292" y="96"/>
                    <a:pt x="292" y="96"/>
                  </a:cubicBezTo>
                  <a:cubicBezTo>
                    <a:pt x="293" y="97"/>
                    <a:pt x="293" y="97"/>
                    <a:pt x="294" y="96"/>
                  </a:cubicBezTo>
                  <a:cubicBezTo>
                    <a:pt x="294" y="96"/>
                    <a:pt x="295" y="96"/>
                    <a:pt x="296" y="96"/>
                  </a:cubicBezTo>
                  <a:cubicBezTo>
                    <a:pt x="297" y="97"/>
                    <a:pt x="297" y="96"/>
                    <a:pt x="298" y="96"/>
                  </a:cubicBezTo>
                  <a:cubicBezTo>
                    <a:pt x="299" y="96"/>
                    <a:pt x="300" y="96"/>
                    <a:pt x="300" y="96"/>
                  </a:cubicBezTo>
                  <a:cubicBezTo>
                    <a:pt x="300" y="95"/>
                    <a:pt x="303" y="95"/>
                    <a:pt x="303" y="95"/>
                  </a:cubicBezTo>
                  <a:cubicBezTo>
                    <a:pt x="304" y="96"/>
                    <a:pt x="304" y="96"/>
                    <a:pt x="305" y="96"/>
                  </a:cubicBezTo>
                  <a:cubicBezTo>
                    <a:pt x="306" y="95"/>
                    <a:pt x="306" y="96"/>
                    <a:pt x="307" y="96"/>
                  </a:cubicBezTo>
                  <a:cubicBezTo>
                    <a:pt x="307" y="96"/>
                    <a:pt x="307" y="97"/>
                    <a:pt x="306" y="97"/>
                  </a:cubicBezTo>
                  <a:cubicBezTo>
                    <a:pt x="306" y="97"/>
                    <a:pt x="305" y="97"/>
                    <a:pt x="305" y="98"/>
                  </a:cubicBezTo>
                  <a:cubicBezTo>
                    <a:pt x="306" y="98"/>
                    <a:pt x="307" y="97"/>
                    <a:pt x="308" y="98"/>
                  </a:cubicBezTo>
                  <a:cubicBezTo>
                    <a:pt x="308" y="98"/>
                    <a:pt x="309" y="98"/>
                    <a:pt x="310" y="97"/>
                  </a:cubicBezTo>
                  <a:cubicBezTo>
                    <a:pt x="311" y="97"/>
                    <a:pt x="311" y="98"/>
                    <a:pt x="312" y="97"/>
                  </a:cubicBezTo>
                  <a:cubicBezTo>
                    <a:pt x="312" y="97"/>
                    <a:pt x="314" y="96"/>
                    <a:pt x="314" y="96"/>
                  </a:cubicBezTo>
                  <a:cubicBezTo>
                    <a:pt x="315" y="97"/>
                    <a:pt x="314" y="96"/>
                    <a:pt x="313" y="96"/>
                  </a:cubicBezTo>
                  <a:cubicBezTo>
                    <a:pt x="312" y="96"/>
                    <a:pt x="312" y="95"/>
                    <a:pt x="313" y="94"/>
                  </a:cubicBezTo>
                  <a:cubicBezTo>
                    <a:pt x="314" y="92"/>
                    <a:pt x="316" y="92"/>
                    <a:pt x="317" y="91"/>
                  </a:cubicBezTo>
                  <a:cubicBezTo>
                    <a:pt x="318" y="90"/>
                    <a:pt x="318" y="90"/>
                    <a:pt x="318" y="90"/>
                  </a:cubicBezTo>
                  <a:cubicBezTo>
                    <a:pt x="318" y="89"/>
                    <a:pt x="319" y="88"/>
                    <a:pt x="320" y="88"/>
                  </a:cubicBezTo>
                  <a:cubicBezTo>
                    <a:pt x="320" y="88"/>
                    <a:pt x="322" y="88"/>
                    <a:pt x="323" y="87"/>
                  </a:cubicBezTo>
                  <a:cubicBezTo>
                    <a:pt x="325" y="87"/>
                    <a:pt x="324" y="88"/>
                    <a:pt x="325" y="88"/>
                  </a:cubicBezTo>
                  <a:cubicBezTo>
                    <a:pt x="325" y="88"/>
                    <a:pt x="326" y="87"/>
                    <a:pt x="327" y="87"/>
                  </a:cubicBezTo>
                  <a:cubicBezTo>
                    <a:pt x="327" y="88"/>
                    <a:pt x="326" y="88"/>
                    <a:pt x="325" y="89"/>
                  </a:cubicBezTo>
                  <a:cubicBezTo>
                    <a:pt x="325" y="90"/>
                    <a:pt x="326" y="90"/>
                    <a:pt x="327" y="90"/>
                  </a:cubicBezTo>
                  <a:cubicBezTo>
                    <a:pt x="327" y="91"/>
                    <a:pt x="326" y="91"/>
                    <a:pt x="326" y="91"/>
                  </a:cubicBezTo>
                  <a:cubicBezTo>
                    <a:pt x="326" y="92"/>
                    <a:pt x="327" y="92"/>
                    <a:pt x="329" y="90"/>
                  </a:cubicBezTo>
                  <a:cubicBezTo>
                    <a:pt x="330" y="89"/>
                    <a:pt x="332" y="88"/>
                    <a:pt x="333" y="88"/>
                  </a:cubicBezTo>
                  <a:cubicBezTo>
                    <a:pt x="334" y="88"/>
                    <a:pt x="333" y="87"/>
                    <a:pt x="333" y="86"/>
                  </a:cubicBezTo>
                  <a:cubicBezTo>
                    <a:pt x="333" y="85"/>
                    <a:pt x="336" y="84"/>
                    <a:pt x="337" y="85"/>
                  </a:cubicBezTo>
                  <a:cubicBezTo>
                    <a:pt x="338" y="85"/>
                    <a:pt x="338" y="85"/>
                    <a:pt x="337" y="85"/>
                  </a:cubicBezTo>
                  <a:cubicBezTo>
                    <a:pt x="336" y="85"/>
                    <a:pt x="335" y="86"/>
                    <a:pt x="335" y="87"/>
                  </a:cubicBezTo>
                  <a:cubicBezTo>
                    <a:pt x="336" y="88"/>
                    <a:pt x="335" y="88"/>
                    <a:pt x="335" y="89"/>
                  </a:cubicBezTo>
                  <a:cubicBezTo>
                    <a:pt x="336" y="89"/>
                    <a:pt x="334" y="89"/>
                    <a:pt x="334" y="90"/>
                  </a:cubicBezTo>
                  <a:cubicBezTo>
                    <a:pt x="334" y="90"/>
                    <a:pt x="334" y="91"/>
                    <a:pt x="334" y="91"/>
                  </a:cubicBezTo>
                  <a:cubicBezTo>
                    <a:pt x="333" y="91"/>
                    <a:pt x="331" y="91"/>
                    <a:pt x="331" y="92"/>
                  </a:cubicBezTo>
                  <a:cubicBezTo>
                    <a:pt x="331" y="93"/>
                    <a:pt x="329" y="93"/>
                    <a:pt x="329" y="94"/>
                  </a:cubicBezTo>
                  <a:cubicBezTo>
                    <a:pt x="328" y="96"/>
                    <a:pt x="326" y="96"/>
                    <a:pt x="324" y="98"/>
                  </a:cubicBezTo>
                  <a:cubicBezTo>
                    <a:pt x="323" y="101"/>
                    <a:pt x="321" y="101"/>
                    <a:pt x="321" y="101"/>
                  </a:cubicBezTo>
                  <a:cubicBezTo>
                    <a:pt x="321" y="101"/>
                    <a:pt x="319" y="101"/>
                    <a:pt x="319" y="101"/>
                  </a:cubicBezTo>
                  <a:cubicBezTo>
                    <a:pt x="318" y="101"/>
                    <a:pt x="319" y="103"/>
                    <a:pt x="318" y="104"/>
                  </a:cubicBezTo>
                  <a:cubicBezTo>
                    <a:pt x="316" y="106"/>
                    <a:pt x="316" y="108"/>
                    <a:pt x="316" y="110"/>
                  </a:cubicBezTo>
                  <a:cubicBezTo>
                    <a:pt x="316" y="112"/>
                    <a:pt x="316" y="117"/>
                    <a:pt x="317" y="118"/>
                  </a:cubicBezTo>
                  <a:cubicBezTo>
                    <a:pt x="317" y="119"/>
                    <a:pt x="317" y="122"/>
                    <a:pt x="318" y="122"/>
                  </a:cubicBezTo>
                  <a:cubicBezTo>
                    <a:pt x="318" y="123"/>
                    <a:pt x="318" y="123"/>
                    <a:pt x="318" y="124"/>
                  </a:cubicBezTo>
                  <a:cubicBezTo>
                    <a:pt x="319" y="124"/>
                    <a:pt x="320" y="122"/>
                    <a:pt x="321" y="122"/>
                  </a:cubicBezTo>
                  <a:cubicBezTo>
                    <a:pt x="322" y="121"/>
                    <a:pt x="321" y="121"/>
                    <a:pt x="322" y="120"/>
                  </a:cubicBezTo>
                  <a:cubicBezTo>
                    <a:pt x="322" y="120"/>
                    <a:pt x="322" y="118"/>
                    <a:pt x="322" y="118"/>
                  </a:cubicBezTo>
                  <a:cubicBezTo>
                    <a:pt x="323" y="118"/>
                    <a:pt x="324" y="117"/>
                    <a:pt x="324" y="117"/>
                  </a:cubicBezTo>
                  <a:cubicBezTo>
                    <a:pt x="324" y="116"/>
                    <a:pt x="325" y="117"/>
                    <a:pt x="326" y="117"/>
                  </a:cubicBezTo>
                  <a:cubicBezTo>
                    <a:pt x="326" y="116"/>
                    <a:pt x="326" y="115"/>
                    <a:pt x="325" y="115"/>
                  </a:cubicBezTo>
                  <a:cubicBezTo>
                    <a:pt x="325" y="114"/>
                    <a:pt x="327" y="113"/>
                    <a:pt x="328" y="112"/>
                  </a:cubicBezTo>
                  <a:cubicBezTo>
                    <a:pt x="328" y="112"/>
                    <a:pt x="330" y="113"/>
                    <a:pt x="330" y="112"/>
                  </a:cubicBezTo>
                  <a:cubicBezTo>
                    <a:pt x="331" y="111"/>
                    <a:pt x="330" y="110"/>
                    <a:pt x="330" y="110"/>
                  </a:cubicBezTo>
                  <a:cubicBezTo>
                    <a:pt x="330" y="109"/>
                    <a:pt x="331" y="107"/>
                    <a:pt x="332" y="107"/>
                  </a:cubicBezTo>
                  <a:cubicBezTo>
                    <a:pt x="332" y="107"/>
                    <a:pt x="333" y="107"/>
                    <a:pt x="333" y="107"/>
                  </a:cubicBezTo>
                  <a:cubicBezTo>
                    <a:pt x="334" y="106"/>
                    <a:pt x="333" y="105"/>
                    <a:pt x="332" y="105"/>
                  </a:cubicBezTo>
                  <a:cubicBezTo>
                    <a:pt x="332" y="105"/>
                    <a:pt x="332" y="103"/>
                    <a:pt x="333" y="103"/>
                  </a:cubicBezTo>
                  <a:cubicBezTo>
                    <a:pt x="334" y="102"/>
                    <a:pt x="334" y="102"/>
                    <a:pt x="333" y="101"/>
                  </a:cubicBezTo>
                  <a:cubicBezTo>
                    <a:pt x="332" y="101"/>
                    <a:pt x="332" y="101"/>
                    <a:pt x="331" y="101"/>
                  </a:cubicBezTo>
                  <a:cubicBezTo>
                    <a:pt x="331" y="102"/>
                    <a:pt x="330" y="100"/>
                    <a:pt x="331" y="99"/>
                  </a:cubicBezTo>
                  <a:cubicBezTo>
                    <a:pt x="332" y="98"/>
                    <a:pt x="333" y="98"/>
                    <a:pt x="333" y="97"/>
                  </a:cubicBezTo>
                  <a:cubicBezTo>
                    <a:pt x="333" y="96"/>
                    <a:pt x="334" y="95"/>
                    <a:pt x="335" y="94"/>
                  </a:cubicBezTo>
                  <a:cubicBezTo>
                    <a:pt x="335" y="94"/>
                    <a:pt x="336" y="94"/>
                    <a:pt x="337" y="94"/>
                  </a:cubicBezTo>
                  <a:cubicBezTo>
                    <a:pt x="337" y="94"/>
                    <a:pt x="337" y="95"/>
                    <a:pt x="338" y="94"/>
                  </a:cubicBezTo>
                  <a:cubicBezTo>
                    <a:pt x="338" y="94"/>
                    <a:pt x="339" y="92"/>
                    <a:pt x="340" y="92"/>
                  </a:cubicBezTo>
                  <a:cubicBezTo>
                    <a:pt x="341" y="92"/>
                    <a:pt x="340" y="93"/>
                    <a:pt x="340" y="94"/>
                  </a:cubicBezTo>
                  <a:cubicBezTo>
                    <a:pt x="341" y="95"/>
                    <a:pt x="341" y="94"/>
                    <a:pt x="343" y="93"/>
                  </a:cubicBezTo>
                  <a:cubicBezTo>
                    <a:pt x="344" y="92"/>
                    <a:pt x="347" y="92"/>
                    <a:pt x="348" y="93"/>
                  </a:cubicBezTo>
                  <a:cubicBezTo>
                    <a:pt x="349" y="93"/>
                    <a:pt x="350" y="94"/>
                    <a:pt x="350" y="94"/>
                  </a:cubicBezTo>
                  <a:cubicBezTo>
                    <a:pt x="351" y="94"/>
                    <a:pt x="350" y="93"/>
                    <a:pt x="351" y="93"/>
                  </a:cubicBezTo>
                  <a:cubicBezTo>
                    <a:pt x="352" y="92"/>
                    <a:pt x="353" y="92"/>
                    <a:pt x="354" y="91"/>
                  </a:cubicBezTo>
                  <a:cubicBezTo>
                    <a:pt x="356" y="90"/>
                    <a:pt x="355" y="91"/>
                    <a:pt x="356" y="90"/>
                  </a:cubicBezTo>
                  <a:cubicBezTo>
                    <a:pt x="356" y="89"/>
                    <a:pt x="357" y="89"/>
                    <a:pt x="357" y="89"/>
                  </a:cubicBezTo>
                  <a:cubicBezTo>
                    <a:pt x="357" y="88"/>
                    <a:pt x="359" y="88"/>
                    <a:pt x="361" y="87"/>
                  </a:cubicBezTo>
                  <a:cubicBezTo>
                    <a:pt x="363" y="87"/>
                    <a:pt x="366" y="85"/>
                    <a:pt x="366" y="85"/>
                  </a:cubicBezTo>
                  <a:cubicBezTo>
                    <a:pt x="366" y="84"/>
                    <a:pt x="367" y="84"/>
                    <a:pt x="367" y="85"/>
                  </a:cubicBezTo>
                  <a:cubicBezTo>
                    <a:pt x="367" y="85"/>
                    <a:pt x="368" y="85"/>
                    <a:pt x="369" y="85"/>
                  </a:cubicBezTo>
                  <a:cubicBezTo>
                    <a:pt x="370" y="85"/>
                    <a:pt x="371" y="86"/>
                    <a:pt x="371" y="85"/>
                  </a:cubicBezTo>
                  <a:cubicBezTo>
                    <a:pt x="372" y="84"/>
                    <a:pt x="371" y="84"/>
                    <a:pt x="371" y="83"/>
                  </a:cubicBezTo>
                  <a:cubicBezTo>
                    <a:pt x="371" y="82"/>
                    <a:pt x="370" y="82"/>
                    <a:pt x="370" y="81"/>
                  </a:cubicBezTo>
                  <a:cubicBezTo>
                    <a:pt x="370" y="80"/>
                    <a:pt x="369" y="78"/>
                    <a:pt x="369" y="79"/>
                  </a:cubicBezTo>
                  <a:cubicBezTo>
                    <a:pt x="368" y="79"/>
                    <a:pt x="367" y="78"/>
                    <a:pt x="367" y="78"/>
                  </a:cubicBezTo>
                  <a:cubicBezTo>
                    <a:pt x="367" y="77"/>
                    <a:pt x="367" y="77"/>
                    <a:pt x="366" y="77"/>
                  </a:cubicBezTo>
                  <a:cubicBezTo>
                    <a:pt x="366" y="77"/>
                    <a:pt x="365" y="77"/>
                    <a:pt x="364" y="77"/>
                  </a:cubicBezTo>
                  <a:cubicBezTo>
                    <a:pt x="364" y="76"/>
                    <a:pt x="366" y="75"/>
                    <a:pt x="367" y="76"/>
                  </a:cubicBezTo>
                  <a:cubicBezTo>
                    <a:pt x="368" y="76"/>
                    <a:pt x="367" y="77"/>
                    <a:pt x="368" y="77"/>
                  </a:cubicBezTo>
                  <a:cubicBezTo>
                    <a:pt x="369" y="77"/>
                    <a:pt x="370" y="77"/>
                    <a:pt x="371" y="77"/>
                  </a:cubicBezTo>
                  <a:cubicBezTo>
                    <a:pt x="371" y="77"/>
                    <a:pt x="373" y="76"/>
                    <a:pt x="374" y="75"/>
                  </a:cubicBezTo>
                  <a:cubicBezTo>
                    <a:pt x="374" y="75"/>
                    <a:pt x="374" y="74"/>
                    <a:pt x="374" y="74"/>
                  </a:cubicBezTo>
                  <a:cubicBezTo>
                    <a:pt x="375" y="74"/>
                    <a:pt x="375" y="73"/>
                    <a:pt x="374" y="73"/>
                  </a:cubicBezTo>
                  <a:cubicBezTo>
                    <a:pt x="373" y="72"/>
                    <a:pt x="374" y="72"/>
                    <a:pt x="374" y="72"/>
                  </a:cubicBezTo>
                  <a:cubicBezTo>
                    <a:pt x="375" y="72"/>
                    <a:pt x="375" y="71"/>
                    <a:pt x="375" y="71"/>
                  </a:cubicBezTo>
                  <a:cubicBezTo>
                    <a:pt x="375" y="71"/>
                    <a:pt x="375" y="71"/>
                    <a:pt x="376" y="71"/>
                  </a:cubicBezTo>
                  <a:cubicBezTo>
                    <a:pt x="377" y="70"/>
                    <a:pt x="376" y="71"/>
                    <a:pt x="376" y="72"/>
                  </a:cubicBezTo>
                  <a:cubicBezTo>
                    <a:pt x="376" y="73"/>
                    <a:pt x="377" y="73"/>
                    <a:pt x="377" y="74"/>
                  </a:cubicBezTo>
                  <a:cubicBezTo>
                    <a:pt x="377" y="74"/>
                    <a:pt x="378" y="74"/>
                    <a:pt x="379" y="74"/>
                  </a:cubicBezTo>
                  <a:cubicBezTo>
                    <a:pt x="380" y="73"/>
                    <a:pt x="383" y="74"/>
                    <a:pt x="383" y="75"/>
                  </a:cubicBezTo>
                  <a:cubicBezTo>
                    <a:pt x="383" y="75"/>
                    <a:pt x="383" y="76"/>
                    <a:pt x="384" y="77"/>
                  </a:cubicBezTo>
                  <a:cubicBezTo>
                    <a:pt x="386" y="77"/>
                    <a:pt x="387" y="77"/>
                    <a:pt x="387" y="78"/>
                  </a:cubicBezTo>
                  <a:cubicBezTo>
                    <a:pt x="387" y="78"/>
                    <a:pt x="387" y="78"/>
                    <a:pt x="388" y="78"/>
                  </a:cubicBezTo>
                  <a:cubicBezTo>
                    <a:pt x="389" y="78"/>
                    <a:pt x="389" y="79"/>
                    <a:pt x="389" y="78"/>
                  </a:cubicBezTo>
                  <a:cubicBezTo>
                    <a:pt x="390" y="78"/>
                    <a:pt x="390" y="79"/>
                    <a:pt x="391" y="78"/>
                  </a:cubicBezTo>
                  <a:cubicBezTo>
                    <a:pt x="391" y="78"/>
                    <a:pt x="389" y="77"/>
                    <a:pt x="390" y="77"/>
                  </a:cubicBezTo>
                  <a:cubicBezTo>
                    <a:pt x="390" y="76"/>
                    <a:pt x="390" y="77"/>
                    <a:pt x="391" y="77"/>
                  </a:cubicBezTo>
                  <a:cubicBezTo>
                    <a:pt x="391" y="77"/>
                    <a:pt x="391" y="76"/>
                    <a:pt x="391" y="76"/>
                  </a:cubicBezTo>
                  <a:cubicBezTo>
                    <a:pt x="391" y="76"/>
                    <a:pt x="391" y="74"/>
                    <a:pt x="391" y="74"/>
                  </a:cubicBezTo>
                  <a:cubicBezTo>
                    <a:pt x="390" y="74"/>
                    <a:pt x="391" y="73"/>
                    <a:pt x="391" y="73"/>
                  </a:cubicBezTo>
                  <a:cubicBezTo>
                    <a:pt x="392" y="74"/>
                    <a:pt x="393" y="74"/>
                    <a:pt x="394" y="74"/>
                  </a:cubicBezTo>
                  <a:cubicBezTo>
                    <a:pt x="395" y="74"/>
                    <a:pt x="394" y="73"/>
                    <a:pt x="393" y="73"/>
                  </a:cubicBezTo>
                  <a:cubicBezTo>
                    <a:pt x="393" y="73"/>
                    <a:pt x="394" y="73"/>
                    <a:pt x="394" y="73"/>
                  </a:cubicBezTo>
                  <a:cubicBezTo>
                    <a:pt x="394" y="74"/>
                    <a:pt x="395" y="74"/>
                    <a:pt x="395" y="73"/>
                  </a:cubicBezTo>
                  <a:cubicBezTo>
                    <a:pt x="395" y="73"/>
                    <a:pt x="396" y="72"/>
                    <a:pt x="396" y="72"/>
                  </a:cubicBezTo>
                  <a:cubicBezTo>
                    <a:pt x="397" y="72"/>
                    <a:pt x="397" y="72"/>
                    <a:pt x="397" y="71"/>
                  </a:cubicBezTo>
                  <a:close/>
                  <a:moveTo>
                    <a:pt x="205" y="116"/>
                  </a:moveTo>
                  <a:cubicBezTo>
                    <a:pt x="203" y="118"/>
                    <a:pt x="199" y="119"/>
                    <a:pt x="199" y="120"/>
                  </a:cubicBezTo>
                  <a:cubicBezTo>
                    <a:pt x="199" y="122"/>
                    <a:pt x="194" y="122"/>
                    <a:pt x="194" y="122"/>
                  </a:cubicBezTo>
                  <a:cubicBezTo>
                    <a:pt x="194" y="121"/>
                    <a:pt x="198" y="121"/>
                    <a:pt x="199" y="119"/>
                  </a:cubicBezTo>
                  <a:cubicBezTo>
                    <a:pt x="199" y="117"/>
                    <a:pt x="203" y="116"/>
                    <a:pt x="205" y="113"/>
                  </a:cubicBezTo>
                  <a:cubicBezTo>
                    <a:pt x="206" y="111"/>
                    <a:pt x="207" y="108"/>
                    <a:pt x="208" y="108"/>
                  </a:cubicBezTo>
                  <a:cubicBezTo>
                    <a:pt x="208" y="108"/>
                    <a:pt x="207" y="115"/>
                    <a:pt x="205" y="116"/>
                  </a:cubicBezTo>
                  <a:close/>
                  <a:moveTo>
                    <a:pt x="214" y="36"/>
                  </a:moveTo>
                  <a:cubicBezTo>
                    <a:pt x="214" y="36"/>
                    <a:pt x="212" y="36"/>
                    <a:pt x="212" y="37"/>
                  </a:cubicBezTo>
                  <a:cubicBezTo>
                    <a:pt x="213" y="38"/>
                    <a:pt x="217" y="37"/>
                    <a:pt x="217" y="36"/>
                  </a:cubicBezTo>
                  <a:cubicBezTo>
                    <a:pt x="217" y="35"/>
                    <a:pt x="214" y="35"/>
                    <a:pt x="214" y="36"/>
                  </a:cubicBezTo>
                  <a:close/>
                  <a:moveTo>
                    <a:pt x="89" y="2"/>
                  </a:moveTo>
                  <a:cubicBezTo>
                    <a:pt x="90" y="2"/>
                    <a:pt x="90" y="1"/>
                    <a:pt x="91" y="1"/>
                  </a:cubicBezTo>
                  <a:cubicBezTo>
                    <a:pt x="92" y="1"/>
                    <a:pt x="94" y="1"/>
                    <a:pt x="93" y="0"/>
                  </a:cubicBezTo>
                  <a:cubicBezTo>
                    <a:pt x="92" y="0"/>
                    <a:pt x="88" y="0"/>
                    <a:pt x="89" y="0"/>
                  </a:cubicBezTo>
                  <a:cubicBezTo>
                    <a:pt x="89" y="1"/>
                    <a:pt x="86" y="1"/>
                    <a:pt x="86" y="1"/>
                  </a:cubicBezTo>
                  <a:cubicBezTo>
                    <a:pt x="86" y="1"/>
                    <a:pt x="87" y="2"/>
                    <a:pt x="89" y="2"/>
                  </a:cubicBezTo>
                  <a:close/>
                  <a:moveTo>
                    <a:pt x="80" y="6"/>
                  </a:moveTo>
                  <a:cubicBezTo>
                    <a:pt x="80" y="5"/>
                    <a:pt x="77" y="7"/>
                    <a:pt x="77" y="7"/>
                  </a:cubicBezTo>
                  <a:cubicBezTo>
                    <a:pt x="78" y="7"/>
                    <a:pt x="80" y="8"/>
                    <a:pt x="80" y="6"/>
                  </a:cubicBezTo>
                  <a:close/>
                  <a:moveTo>
                    <a:pt x="89" y="6"/>
                  </a:moveTo>
                  <a:cubicBezTo>
                    <a:pt x="89" y="6"/>
                    <a:pt x="89" y="6"/>
                    <a:pt x="87" y="6"/>
                  </a:cubicBezTo>
                  <a:cubicBezTo>
                    <a:pt x="86" y="6"/>
                    <a:pt x="85" y="7"/>
                    <a:pt x="86" y="8"/>
                  </a:cubicBezTo>
                  <a:cubicBezTo>
                    <a:pt x="87" y="8"/>
                    <a:pt x="90" y="8"/>
                    <a:pt x="91" y="7"/>
                  </a:cubicBezTo>
                  <a:cubicBezTo>
                    <a:pt x="92" y="6"/>
                    <a:pt x="93" y="7"/>
                    <a:pt x="94" y="6"/>
                  </a:cubicBezTo>
                  <a:cubicBezTo>
                    <a:pt x="94" y="5"/>
                    <a:pt x="89" y="5"/>
                    <a:pt x="89" y="6"/>
                  </a:cubicBezTo>
                  <a:close/>
                  <a:moveTo>
                    <a:pt x="101" y="4"/>
                  </a:moveTo>
                  <a:cubicBezTo>
                    <a:pt x="101" y="4"/>
                    <a:pt x="100" y="4"/>
                    <a:pt x="100" y="3"/>
                  </a:cubicBezTo>
                  <a:cubicBezTo>
                    <a:pt x="100" y="2"/>
                    <a:pt x="96" y="2"/>
                    <a:pt x="96" y="3"/>
                  </a:cubicBezTo>
                  <a:cubicBezTo>
                    <a:pt x="96" y="4"/>
                    <a:pt x="93" y="4"/>
                    <a:pt x="94" y="5"/>
                  </a:cubicBezTo>
                  <a:cubicBezTo>
                    <a:pt x="96" y="6"/>
                    <a:pt x="100" y="5"/>
                    <a:pt x="101" y="4"/>
                  </a:cubicBezTo>
                  <a:close/>
                  <a:moveTo>
                    <a:pt x="90" y="3"/>
                  </a:moveTo>
                  <a:cubicBezTo>
                    <a:pt x="90" y="2"/>
                    <a:pt x="88" y="3"/>
                    <a:pt x="86" y="2"/>
                  </a:cubicBezTo>
                  <a:cubicBezTo>
                    <a:pt x="84" y="1"/>
                    <a:pt x="83" y="1"/>
                    <a:pt x="84" y="2"/>
                  </a:cubicBezTo>
                  <a:cubicBezTo>
                    <a:pt x="85" y="3"/>
                    <a:pt x="81" y="3"/>
                    <a:pt x="82" y="4"/>
                  </a:cubicBezTo>
                  <a:cubicBezTo>
                    <a:pt x="83" y="5"/>
                    <a:pt x="90" y="5"/>
                    <a:pt x="90" y="3"/>
                  </a:cubicBezTo>
                  <a:close/>
                  <a:moveTo>
                    <a:pt x="80" y="41"/>
                  </a:moveTo>
                  <a:cubicBezTo>
                    <a:pt x="80" y="42"/>
                    <a:pt x="79" y="42"/>
                    <a:pt x="78" y="42"/>
                  </a:cubicBezTo>
                  <a:cubicBezTo>
                    <a:pt x="77" y="42"/>
                    <a:pt x="79" y="43"/>
                    <a:pt x="79" y="44"/>
                  </a:cubicBezTo>
                  <a:cubicBezTo>
                    <a:pt x="79" y="45"/>
                    <a:pt x="77" y="44"/>
                    <a:pt x="77" y="45"/>
                  </a:cubicBezTo>
                  <a:cubicBezTo>
                    <a:pt x="77" y="47"/>
                    <a:pt x="75" y="45"/>
                    <a:pt x="74" y="47"/>
                  </a:cubicBezTo>
                  <a:cubicBezTo>
                    <a:pt x="74" y="48"/>
                    <a:pt x="76" y="48"/>
                    <a:pt x="77" y="48"/>
                  </a:cubicBezTo>
                  <a:cubicBezTo>
                    <a:pt x="78" y="48"/>
                    <a:pt x="76" y="49"/>
                    <a:pt x="77" y="50"/>
                  </a:cubicBezTo>
                  <a:cubicBezTo>
                    <a:pt x="78" y="51"/>
                    <a:pt x="79" y="50"/>
                    <a:pt x="78" y="49"/>
                  </a:cubicBezTo>
                  <a:cubicBezTo>
                    <a:pt x="78" y="48"/>
                    <a:pt x="81" y="50"/>
                    <a:pt x="80" y="51"/>
                  </a:cubicBezTo>
                  <a:cubicBezTo>
                    <a:pt x="79" y="51"/>
                    <a:pt x="82" y="52"/>
                    <a:pt x="83" y="52"/>
                  </a:cubicBezTo>
                  <a:cubicBezTo>
                    <a:pt x="84" y="52"/>
                    <a:pt x="89" y="53"/>
                    <a:pt x="89" y="52"/>
                  </a:cubicBezTo>
                  <a:cubicBezTo>
                    <a:pt x="89" y="52"/>
                    <a:pt x="87" y="51"/>
                    <a:pt x="86" y="49"/>
                  </a:cubicBezTo>
                  <a:cubicBezTo>
                    <a:pt x="84" y="48"/>
                    <a:pt x="83" y="45"/>
                    <a:pt x="85" y="44"/>
                  </a:cubicBezTo>
                  <a:cubicBezTo>
                    <a:pt x="87" y="43"/>
                    <a:pt x="85" y="43"/>
                    <a:pt x="87" y="42"/>
                  </a:cubicBezTo>
                  <a:cubicBezTo>
                    <a:pt x="88" y="41"/>
                    <a:pt x="88" y="39"/>
                    <a:pt x="89" y="39"/>
                  </a:cubicBezTo>
                  <a:cubicBezTo>
                    <a:pt x="90" y="39"/>
                    <a:pt x="89" y="38"/>
                    <a:pt x="90" y="38"/>
                  </a:cubicBezTo>
                  <a:cubicBezTo>
                    <a:pt x="92" y="37"/>
                    <a:pt x="92" y="36"/>
                    <a:pt x="92" y="35"/>
                  </a:cubicBezTo>
                  <a:cubicBezTo>
                    <a:pt x="91" y="35"/>
                    <a:pt x="93" y="35"/>
                    <a:pt x="94" y="35"/>
                  </a:cubicBezTo>
                  <a:cubicBezTo>
                    <a:pt x="95" y="34"/>
                    <a:pt x="96" y="34"/>
                    <a:pt x="97" y="33"/>
                  </a:cubicBezTo>
                  <a:cubicBezTo>
                    <a:pt x="97" y="32"/>
                    <a:pt x="105" y="29"/>
                    <a:pt x="110" y="28"/>
                  </a:cubicBezTo>
                  <a:cubicBezTo>
                    <a:pt x="114" y="27"/>
                    <a:pt x="117" y="25"/>
                    <a:pt x="116" y="24"/>
                  </a:cubicBezTo>
                  <a:cubicBezTo>
                    <a:pt x="114" y="23"/>
                    <a:pt x="110" y="25"/>
                    <a:pt x="109" y="26"/>
                  </a:cubicBezTo>
                  <a:cubicBezTo>
                    <a:pt x="108" y="26"/>
                    <a:pt x="106" y="26"/>
                    <a:pt x="105" y="26"/>
                  </a:cubicBezTo>
                  <a:cubicBezTo>
                    <a:pt x="104" y="27"/>
                    <a:pt x="101" y="28"/>
                    <a:pt x="100" y="27"/>
                  </a:cubicBezTo>
                  <a:cubicBezTo>
                    <a:pt x="99" y="26"/>
                    <a:pt x="98" y="28"/>
                    <a:pt x="97" y="28"/>
                  </a:cubicBezTo>
                  <a:cubicBezTo>
                    <a:pt x="96" y="28"/>
                    <a:pt x="95" y="29"/>
                    <a:pt x="94" y="29"/>
                  </a:cubicBezTo>
                  <a:cubicBezTo>
                    <a:pt x="93" y="28"/>
                    <a:pt x="91" y="29"/>
                    <a:pt x="91" y="30"/>
                  </a:cubicBezTo>
                  <a:cubicBezTo>
                    <a:pt x="91" y="30"/>
                    <a:pt x="89" y="30"/>
                    <a:pt x="89" y="31"/>
                  </a:cubicBezTo>
                  <a:cubicBezTo>
                    <a:pt x="89" y="32"/>
                    <a:pt x="88" y="32"/>
                    <a:pt x="87" y="32"/>
                  </a:cubicBezTo>
                  <a:cubicBezTo>
                    <a:pt x="86" y="31"/>
                    <a:pt x="86" y="32"/>
                    <a:pt x="87" y="33"/>
                  </a:cubicBezTo>
                  <a:cubicBezTo>
                    <a:pt x="88" y="34"/>
                    <a:pt x="85" y="34"/>
                    <a:pt x="85" y="35"/>
                  </a:cubicBezTo>
                  <a:cubicBezTo>
                    <a:pt x="86" y="35"/>
                    <a:pt x="84" y="36"/>
                    <a:pt x="85" y="36"/>
                  </a:cubicBezTo>
                  <a:cubicBezTo>
                    <a:pt x="85" y="37"/>
                    <a:pt x="84" y="37"/>
                    <a:pt x="83" y="37"/>
                  </a:cubicBezTo>
                  <a:cubicBezTo>
                    <a:pt x="82" y="37"/>
                    <a:pt x="81" y="39"/>
                    <a:pt x="82" y="39"/>
                  </a:cubicBezTo>
                  <a:cubicBezTo>
                    <a:pt x="84" y="39"/>
                    <a:pt x="82" y="39"/>
                    <a:pt x="82" y="40"/>
                  </a:cubicBezTo>
                  <a:cubicBezTo>
                    <a:pt x="82" y="41"/>
                    <a:pt x="80" y="41"/>
                    <a:pt x="80" y="4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44" name="Freeform 341">
              <a:extLst>
                <a:ext uri="{FF2B5EF4-FFF2-40B4-BE49-F238E27FC236}">
                  <a16:creationId xmlns:a16="http://schemas.microsoft.com/office/drawing/2014/main" id="{441AACDD-7EB7-48A4-91C8-EBA554070268}"/>
                </a:ext>
              </a:extLst>
            </p:cNvPr>
            <p:cNvSpPr>
              <a:spLocks noEditPoints="1"/>
            </p:cNvSpPr>
            <p:nvPr/>
          </p:nvSpPr>
          <p:spPr bwMode="auto">
            <a:xfrm>
              <a:off x="-3362325" y="1316038"/>
              <a:ext cx="1435100" cy="547688"/>
            </a:xfrm>
            <a:custGeom>
              <a:avLst/>
              <a:gdLst>
                <a:gd name="T0" fmla="*/ 105 w 397"/>
                <a:gd name="T1" fmla="*/ 3 h 152"/>
                <a:gd name="T2" fmla="*/ 177 w 397"/>
                <a:gd name="T3" fmla="*/ 1 h 152"/>
                <a:gd name="T4" fmla="*/ 139 w 397"/>
                <a:gd name="T5" fmla="*/ 43 h 152"/>
                <a:gd name="T6" fmla="*/ 192 w 397"/>
                <a:gd name="T7" fmla="*/ 14 h 152"/>
                <a:gd name="T8" fmla="*/ 290 w 397"/>
                <a:gd name="T9" fmla="*/ 32 h 152"/>
                <a:gd name="T10" fmla="*/ 305 w 397"/>
                <a:gd name="T11" fmla="*/ 33 h 152"/>
                <a:gd name="T12" fmla="*/ 284 w 397"/>
                <a:gd name="T13" fmla="*/ 123 h 152"/>
                <a:gd name="T14" fmla="*/ 71 w 397"/>
                <a:gd name="T15" fmla="*/ 6 h 152"/>
                <a:gd name="T16" fmla="*/ 385 w 397"/>
                <a:gd name="T17" fmla="*/ 70 h 152"/>
                <a:gd name="T18" fmla="*/ 345 w 397"/>
                <a:gd name="T19" fmla="*/ 58 h 152"/>
                <a:gd name="T20" fmla="*/ 307 w 397"/>
                <a:gd name="T21" fmla="*/ 51 h 152"/>
                <a:gd name="T22" fmla="*/ 282 w 397"/>
                <a:gd name="T23" fmla="*/ 43 h 152"/>
                <a:gd name="T24" fmla="*/ 261 w 397"/>
                <a:gd name="T25" fmla="*/ 48 h 152"/>
                <a:gd name="T26" fmla="*/ 244 w 397"/>
                <a:gd name="T27" fmla="*/ 40 h 152"/>
                <a:gd name="T28" fmla="*/ 216 w 397"/>
                <a:gd name="T29" fmla="*/ 39 h 152"/>
                <a:gd name="T30" fmla="*/ 213 w 397"/>
                <a:gd name="T31" fmla="*/ 34 h 152"/>
                <a:gd name="T32" fmla="*/ 202 w 397"/>
                <a:gd name="T33" fmla="*/ 24 h 152"/>
                <a:gd name="T34" fmla="*/ 183 w 397"/>
                <a:gd name="T35" fmla="*/ 27 h 152"/>
                <a:gd name="T36" fmla="*/ 158 w 397"/>
                <a:gd name="T37" fmla="*/ 33 h 152"/>
                <a:gd name="T38" fmla="*/ 150 w 397"/>
                <a:gd name="T39" fmla="*/ 39 h 152"/>
                <a:gd name="T40" fmla="*/ 139 w 397"/>
                <a:gd name="T41" fmla="*/ 51 h 152"/>
                <a:gd name="T42" fmla="*/ 132 w 397"/>
                <a:gd name="T43" fmla="*/ 59 h 152"/>
                <a:gd name="T44" fmla="*/ 122 w 397"/>
                <a:gd name="T45" fmla="*/ 70 h 152"/>
                <a:gd name="T46" fmla="*/ 127 w 397"/>
                <a:gd name="T47" fmla="*/ 61 h 152"/>
                <a:gd name="T48" fmla="*/ 112 w 397"/>
                <a:gd name="T49" fmla="*/ 54 h 152"/>
                <a:gd name="T50" fmla="*/ 95 w 397"/>
                <a:gd name="T51" fmla="*/ 56 h 152"/>
                <a:gd name="T52" fmla="*/ 78 w 397"/>
                <a:gd name="T53" fmla="*/ 61 h 152"/>
                <a:gd name="T54" fmla="*/ 57 w 397"/>
                <a:gd name="T55" fmla="*/ 61 h 152"/>
                <a:gd name="T56" fmla="*/ 44 w 397"/>
                <a:gd name="T57" fmla="*/ 76 h 152"/>
                <a:gd name="T58" fmla="*/ 30 w 397"/>
                <a:gd name="T59" fmla="*/ 67 h 152"/>
                <a:gd name="T60" fmla="*/ 31 w 397"/>
                <a:gd name="T61" fmla="*/ 57 h 152"/>
                <a:gd name="T62" fmla="*/ 23 w 397"/>
                <a:gd name="T63" fmla="*/ 66 h 152"/>
                <a:gd name="T64" fmla="*/ 21 w 397"/>
                <a:gd name="T65" fmla="*/ 91 h 152"/>
                <a:gd name="T66" fmla="*/ 22 w 397"/>
                <a:gd name="T67" fmla="*/ 107 h 152"/>
                <a:gd name="T68" fmla="*/ 33 w 397"/>
                <a:gd name="T69" fmla="*/ 119 h 152"/>
                <a:gd name="T70" fmla="*/ 47 w 397"/>
                <a:gd name="T71" fmla="*/ 130 h 152"/>
                <a:gd name="T72" fmla="*/ 48 w 397"/>
                <a:gd name="T73" fmla="*/ 145 h 152"/>
                <a:gd name="T74" fmla="*/ 69 w 397"/>
                <a:gd name="T75" fmla="*/ 137 h 152"/>
                <a:gd name="T76" fmla="*/ 69 w 397"/>
                <a:gd name="T77" fmla="*/ 124 h 152"/>
                <a:gd name="T78" fmla="*/ 94 w 397"/>
                <a:gd name="T79" fmla="*/ 125 h 152"/>
                <a:gd name="T80" fmla="*/ 108 w 397"/>
                <a:gd name="T81" fmla="*/ 112 h 152"/>
                <a:gd name="T82" fmla="*/ 131 w 397"/>
                <a:gd name="T83" fmla="*/ 114 h 152"/>
                <a:gd name="T84" fmla="*/ 157 w 397"/>
                <a:gd name="T85" fmla="*/ 127 h 152"/>
                <a:gd name="T86" fmla="*/ 181 w 397"/>
                <a:gd name="T87" fmla="*/ 125 h 152"/>
                <a:gd name="T88" fmla="*/ 202 w 397"/>
                <a:gd name="T89" fmla="*/ 126 h 152"/>
                <a:gd name="T90" fmla="*/ 233 w 397"/>
                <a:gd name="T91" fmla="*/ 121 h 152"/>
                <a:gd name="T92" fmla="*/ 257 w 397"/>
                <a:gd name="T93" fmla="*/ 131 h 152"/>
                <a:gd name="T94" fmla="*/ 260 w 397"/>
                <a:gd name="T95" fmla="*/ 146 h 152"/>
                <a:gd name="T96" fmla="*/ 278 w 397"/>
                <a:gd name="T97" fmla="*/ 113 h 152"/>
                <a:gd name="T98" fmla="*/ 280 w 397"/>
                <a:gd name="T99" fmla="*/ 100 h 152"/>
                <a:gd name="T100" fmla="*/ 312 w 397"/>
                <a:gd name="T101" fmla="*/ 97 h 152"/>
                <a:gd name="T102" fmla="*/ 333 w 397"/>
                <a:gd name="T103" fmla="*/ 86 h 152"/>
                <a:gd name="T104" fmla="*/ 318 w 397"/>
                <a:gd name="T105" fmla="*/ 122 h 152"/>
                <a:gd name="T106" fmla="*/ 333 w 397"/>
                <a:gd name="T107" fmla="*/ 101 h 152"/>
                <a:gd name="T108" fmla="*/ 357 w 397"/>
                <a:gd name="T109" fmla="*/ 89 h 152"/>
                <a:gd name="T110" fmla="*/ 374 w 397"/>
                <a:gd name="T111" fmla="*/ 75 h 152"/>
                <a:gd name="T112" fmla="*/ 390 w 397"/>
                <a:gd name="T113" fmla="*/ 77 h 152"/>
                <a:gd name="T114" fmla="*/ 205 w 397"/>
                <a:gd name="T115" fmla="*/ 113 h 152"/>
                <a:gd name="T116" fmla="*/ 80 w 397"/>
                <a:gd name="T117" fmla="*/ 6 h 152"/>
                <a:gd name="T118" fmla="*/ 82 w 397"/>
                <a:gd name="T119" fmla="*/ 4 h 152"/>
                <a:gd name="T120" fmla="*/ 87 w 397"/>
                <a:gd name="T121" fmla="*/ 42 h 152"/>
                <a:gd name="T122" fmla="*/ 87 w 397"/>
                <a:gd name="T123" fmla="*/ 3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97" h="152">
                  <a:moveTo>
                    <a:pt x="6" y="110"/>
                  </a:moveTo>
                  <a:cubicBezTo>
                    <a:pt x="6" y="110"/>
                    <a:pt x="5" y="110"/>
                    <a:pt x="5" y="109"/>
                  </a:cubicBezTo>
                  <a:cubicBezTo>
                    <a:pt x="5" y="109"/>
                    <a:pt x="4" y="109"/>
                    <a:pt x="4" y="109"/>
                  </a:cubicBezTo>
                  <a:cubicBezTo>
                    <a:pt x="4" y="109"/>
                    <a:pt x="4" y="109"/>
                    <a:pt x="4" y="109"/>
                  </a:cubicBezTo>
                  <a:cubicBezTo>
                    <a:pt x="4" y="110"/>
                    <a:pt x="3" y="110"/>
                    <a:pt x="3" y="111"/>
                  </a:cubicBezTo>
                  <a:cubicBezTo>
                    <a:pt x="4" y="111"/>
                    <a:pt x="2" y="111"/>
                    <a:pt x="2" y="111"/>
                  </a:cubicBezTo>
                  <a:cubicBezTo>
                    <a:pt x="2" y="110"/>
                    <a:pt x="0" y="110"/>
                    <a:pt x="1" y="111"/>
                  </a:cubicBezTo>
                  <a:cubicBezTo>
                    <a:pt x="1" y="111"/>
                    <a:pt x="0" y="111"/>
                    <a:pt x="0" y="111"/>
                  </a:cubicBezTo>
                  <a:cubicBezTo>
                    <a:pt x="1" y="112"/>
                    <a:pt x="1" y="112"/>
                    <a:pt x="2" y="112"/>
                  </a:cubicBezTo>
                  <a:cubicBezTo>
                    <a:pt x="2" y="112"/>
                    <a:pt x="6" y="112"/>
                    <a:pt x="8" y="112"/>
                  </a:cubicBezTo>
                  <a:cubicBezTo>
                    <a:pt x="7" y="112"/>
                    <a:pt x="8" y="111"/>
                    <a:pt x="8" y="110"/>
                  </a:cubicBezTo>
                  <a:cubicBezTo>
                    <a:pt x="8" y="110"/>
                    <a:pt x="7" y="110"/>
                    <a:pt x="6" y="110"/>
                  </a:cubicBezTo>
                  <a:close/>
                  <a:moveTo>
                    <a:pt x="106" y="4"/>
                  </a:moveTo>
                  <a:cubicBezTo>
                    <a:pt x="108" y="4"/>
                    <a:pt x="108" y="2"/>
                    <a:pt x="107" y="2"/>
                  </a:cubicBezTo>
                  <a:cubicBezTo>
                    <a:pt x="106" y="2"/>
                    <a:pt x="105" y="3"/>
                    <a:pt x="105" y="3"/>
                  </a:cubicBezTo>
                  <a:cubicBezTo>
                    <a:pt x="104" y="3"/>
                    <a:pt x="101" y="3"/>
                    <a:pt x="102" y="4"/>
                  </a:cubicBezTo>
                  <a:cubicBezTo>
                    <a:pt x="103" y="4"/>
                    <a:pt x="105" y="4"/>
                    <a:pt x="106" y="4"/>
                  </a:cubicBezTo>
                  <a:close/>
                  <a:moveTo>
                    <a:pt x="119" y="42"/>
                  </a:moveTo>
                  <a:cubicBezTo>
                    <a:pt x="120" y="42"/>
                    <a:pt x="122" y="42"/>
                    <a:pt x="123" y="41"/>
                  </a:cubicBezTo>
                  <a:cubicBezTo>
                    <a:pt x="123" y="41"/>
                    <a:pt x="122" y="40"/>
                    <a:pt x="120" y="40"/>
                  </a:cubicBezTo>
                  <a:cubicBezTo>
                    <a:pt x="119" y="40"/>
                    <a:pt x="118" y="42"/>
                    <a:pt x="119" y="42"/>
                  </a:cubicBezTo>
                  <a:close/>
                  <a:moveTo>
                    <a:pt x="170" y="7"/>
                  </a:moveTo>
                  <a:cubicBezTo>
                    <a:pt x="171" y="8"/>
                    <a:pt x="171" y="8"/>
                    <a:pt x="169" y="8"/>
                  </a:cubicBezTo>
                  <a:cubicBezTo>
                    <a:pt x="168" y="8"/>
                    <a:pt x="167" y="8"/>
                    <a:pt x="168" y="9"/>
                  </a:cubicBezTo>
                  <a:cubicBezTo>
                    <a:pt x="168" y="9"/>
                    <a:pt x="168" y="10"/>
                    <a:pt x="170" y="10"/>
                  </a:cubicBezTo>
                  <a:cubicBezTo>
                    <a:pt x="171" y="10"/>
                    <a:pt x="173" y="9"/>
                    <a:pt x="172" y="8"/>
                  </a:cubicBezTo>
                  <a:cubicBezTo>
                    <a:pt x="172" y="8"/>
                    <a:pt x="177" y="7"/>
                    <a:pt x="179" y="6"/>
                  </a:cubicBezTo>
                  <a:cubicBezTo>
                    <a:pt x="180" y="6"/>
                    <a:pt x="178" y="5"/>
                    <a:pt x="179" y="5"/>
                  </a:cubicBezTo>
                  <a:cubicBezTo>
                    <a:pt x="181" y="4"/>
                    <a:pt x="180" y="4"/>
                    <a:pt x="179" y="3"/>
                  </a:cubicBezTo>
                  <a:cubicBezTo>
                    <a:pt x="177" y="3"/>
                    <a:pt x="177" y="2"/>
                    <a:pt x="177" y="1"/>
                  </a:cubicBezTo>
                  <a:cubicBezTo>
                    <a:pt x="176" y="1"/>
                    <a:pt x="176" y="2"/>
                    <a:pt x="173" y="2"/>
                  </a:cubicBezTo>
                  <a:cubicBezTo>
                    <a:pt x="171" y="3"/>
                    <a:pt x="170" y="3"/>
                    <a:pt x="171" y="4"/>
                  </a:cubicBezTo>
                  <a:cubicBezTo>
                    <a:pt x="172" y="4"/>
                    <a:pt x="171" y="5"/>
                    <a:pt x="170" y="5"/>
                  </a:cubicBezTo>
                  <a:cubicBezTo>
                    <a:pt x="169" y="5"/>
                    <a:pt x="169" y="6"/>
                    <a:pt x="170" y="7"/>
                  </a:cubicBezTo>
                  <a:close/>
                  <a:moveTo>
                    <a:pt x="173" y="9"/>
                  </a:moveTo>
                  <a:cubicBezTo>
                    <a:pt x="173" y="10"/>
                    <a:pt x="171" y="10"/>
                    <a:pt x="172" y="11"/>
                  </a:cubicBezTo>
                  <a:cubicBezTo>
                    <a:pt x="172" y="11"/>
                    <a:pt x="173" y="11"/>
                    <a:pt x="174" y="11"/>
                  </a:cubicBezTo>
                  <a:cubicBezTo>
                    <a:pt x="174" y="12"/>
                    <a:pt x="175" y="13"/>
                    <a:pt x="176" y="13"/>
                  </a:cubicBezTo>
                  <a:cubicBezTo>
                    <a:pt x="177" y="13"/>
                    <a:pt x="181" y="14"/>
                    <a:pt x="182" y="14"/>
                  </a:cubicBezTo>
                  <a:cubicBezTo>
                    <a:pt x="184" y="14"/>
                    <a:pt x="185" y="13"/>
                    <a:pt x="184" y="13"/>
                  </a:cubicBezTo>
                  <a:cubicBezTo>
                    <a:pt x="183" y="13"/>
                    <a:pt x="184" y="12"/>
                    <a:pt x="185" y="10"/>
                  </a:cubicBezTo>
                  <a:cubicBezTo>
                    <a:pt x="186" y="8"/>
                    <a:pt x="182" y="7"/>
                    <a:pt x="182" y="9"/>
                  </a:cubicBezTo>
                  <a:cubicBezTo>
                    <a:pt x="182" y="10"/>
                    <a:pt x="180" y="8"/>
                    <a:pt x="180" y="8"/>
                  </a:cubicBezTo>
                  <a:cubicBezTo>
                    <a:pt x="180" y="7"/>
                    <a:pt x="173" y="8"/>
                    <a:pt x="173" y="9"/>
                  </a:cubicBezTo>
                  <a:close/>
                  <a:moveTo>
                    <a:pt x="139" y="43"/>
                  </a:moveTo>
                  <a:cubicBezTo>
                    <a:pt x="140" y="44"/>
                    <a:pt x="141" y="43"/>
                    <a:pt x="141" y="42"/>
                  </a:cubicBezTo>
                  <a:cubicBezTo>
                    <a:pt x="141" y="41"/>
                    <a:pt x="138" y="43"/>
                    <a:pt x="139" y="43"/>
                  </a:cubicBezTo>
                  <a:close/>
                  <a:moveTo>
                    <a:pt x="168" y="2"/>
                  </a:moveTo>
                  <a:cubicBezTo>
                    <a:pt x="168" y="1"/>
                    <a:pt x="164" y="2"/>
                    <a:pt x="165" y="3"/>
                  </a:cubicBezTo>
                  <a:cubicBezTo>
                    <a:pt x="165" y="3"/>
                    <a:pt x="168" y="3"/>
                    <a:pt x="168" y="2"/>
                  </a:cubicBezTo>
                  <a:close/>
                  <a:moveTo>
                    <a:pt x="370" y="52"/>
                  </a:moveTo>
                  <a:cubicBezTo>
                    <a:pt x="372" y="53"/>
                    <a:pt x="372" y="51"/>
                    <a:pt x="374" y="52"/>
                  </a:cubicBezTo>
                  <a:cubicBezTo>
                    <a:pt x="375" y="53"/>
                    <a:pt x="377" y="52"/>
                    <a:pt x="378" y="51"/>
                  </a:cubicBezTo>
                  <a:cubicBezTo>
                    <a:pt x="380" y="51"/>
                    <a:pt x="379" y="50"/>
                    <a:pt x="376" y="49"/>
                  </a:cubicBezTo>
                  <a:cubicBezTo>
                    <a:pt x="373" y="49"/>
                    <a:pt x="369" y="51"/>
                    <a:pt x="370" y="52"/>
                  </a:cubicBezTo>
                  <a:close/>
                  <a:moveTo>
                    <a:pt x="184" y="19"/>
                  </a:moveTo>
                  <a:cubicBezTo>
                    <a:pt x="185" y="19"/>
                    <a:pt x="188" y="18"/>
                    <a:pt x="190" y="18"/>
                  </a:cubicBezTo>
                  <a:cubicBezTo>
                    <a:pt x="192" y="18"/>
                    <a:pt x="198" y="16"/>
                    <a:pt x="198" y="15"/>
                  </a:cubicBezTo>
                  <a:cubicBezTo>
                    <a:pt x="199" y="14"/>
                    <a:pt x="196" y="14"/>
                    <a:pt x="195" y="13"/>
                  </a:cubicBezTo>
                  <a:cubicBezTo>
                    <a:pt x="194" y="12"/>
                    <a:pt x="192" y="13"/>
                    <a:pt x="192" y="14"/>
                  </a:cubicBezTo>
                  <a:cubicBezTo>
                    <a:pt x="191" y="15"/>
                    <a:pt x="191" y="14"/>
                    <a:pt x="192" y="13"/>
                  </a:cubicBezTo>
                  <a:cubicBezTo>
                    <a:pt x="193" y="11"/>
                    <a:pt x="191" y="10"/>
                    <a:pt x="191" y="11"/>
                  </a:cubicBezTo>
                  <a:cubicBezTo>
                    <a:pt x="191" y="12"/>
                    <a:pt x="188" y="11"/>
                    <a:pt x="188" y="12"/>
                  </a:cubicBezTo>
                  <a:cubicBezTo>
                    <a:pt x="188" y="13"/>
                    <a:pt x="187" y="13"/>
                    <a:pt x="188" y="14"/>
                  </a:cubicBezTo>
                  <a:cubicBezTo>
                    <a:pt x="188" y="15"/>
                    <a:pt x="186" y="14"/>
                    <a:pt x="186" y="15"/>
                  </a:cubicBezTo>
                  <a:cubicBezTo>
                    <a:pt x="186" y="17"/>
                    <a:pt x="183" y="18"/>
                    <a:pt x="184" y="19"/>
                  </a:cubicBezTo>
                  <a:close/>
                  <a:moveTo>
                    <a:pt x="273" y="33"/>
                  </a:moveTo>
                  <a:cubicBezTo>
                    <a:pt x="274" y="33"/>
                    <a:pt x="274" y="34"/>
                    <a:pt x="275" y="34"/>
                  </a:cubicBezTo>
                  <a:cubicBezTo>
                    <a:pt x="275" y="35"/>
                    <a:pt x="277" y="34"/>
                    <a:pt x="278" y="34"/>
                  </a:cubicBezTo>
                  <a:cubicBezTo>
                    <a:pt x="279" y="33"/>
                    <a:pt x="279" y="35"/>
                    <a:pt x="280" y="34"/>
                  </a:cubicBezTo>
                  <a:cubicBezTo>
                    <a:pt x="282" y="33"/>
                    <a:pt x="283" y="34"/>
                    <a:pt x="284" y="34"/>
                  </a:cubicBezTo>
                  <a:cubicBezTo>
                    <a:pt x="286" y="34"/>
                    <a:pt x="284" y="32"/>
                    <a:pt x="284" y="31"/>
                  </a:cubicBezTo>
                  <a:cubicBezTo>
                    <a:pt x="284" y="30"/>
                    <a:pt x="286" y="31"/>
                    <a:pt x="285" y="31"/>
                  </a:cubicBezTo>
                  <a:cubicBezTo>
                    <a:pt x="285" y="32"/>
                    <a:pt x="286" y="34"/>
                    <a:pt x="288" y="34"/>
                  </a:cubicBezTo>
                  <a:cubicBezTo>
                    <a:pt x="291" y="33"/>
                    <a:pt x="289" y="32"/>
                    <a:pt x="290" y="32"/>
                  </a:cubicBezTo>
                  <a:cubicBezTo>
                    <a:pt x="291" y="31"/>
                    <a:pt x="291" y="31"/>
                    <a:pt x="289" y="30"/>
                  </a:cubicBezTo>
                  <a:cubicBezTo>
                    <a:pt x="288" y="29"/>
                    <a:pt x="286" y="29"/>
                    <a:pt x="284" y="29"/>
                  </a:cubicBezTo>
                  <a:cubicBezTo>
                    <a:pt x="283" y="28"/>
                    <a:pt x="281" y="28"/>
                    <a:pt x="281" y="29"/>
                  </a:cubicBezTo>
                  <a:cubicBezTo>
                    <a:pt x="281" y="31"/>
                    <a:pt x="278" y="28"/>
                    <a:pt x="277" y="27"/>
                  </a:cubicBezTo>
                  <a:cubicBezTo>
                    <a:pt x="275" y="27"/>
                    <a:pt x="271" y="32"/>
                    <a:pt x="273" y="33"/>
                  </a:cubicBezTo>
                  <a:close/>
                  <a:moveTo>
                    <a:pt x="287" y="42"/>
                  </a:moveTo>
                  <a:cubicBezTo>
                    <a:pt x="288" y="41"/>
                    <a:pt x="286" y="39"/>
                    <a:pt x="284" y="39"/>
                  </a:cubicBezTo>
                  <a:cubicBezTo>
                    <a:pt x="282" y="38"/>
                    <a:pt x="280" y="40"/>
                    <a:pt x="280" y="40"/>
                  </a:cubicBezTo>
                  <a:cubicBezTo>
                    <a:pt x="281" y="41"/>
                    <a:pt x="286" y="42"/>
                    <a:pt x="287" y="42"/>
                  </a:cubicBezTo>
                  <a:close/>
                  <a:moveTo>
                    <a:pt x="282" y="37"/>
                  </a:moveTo>
                  <a:cubicBezTo>
                    <a:pt x="282" y="36"/>
                    <a:pt x="278" y="37"/>
                    <a:pt x="279" y="38"/>
                  </a:cubicBezTo>
                  <a:cubicBezTo>
                    <a:pt x="280" y="38"/>
                    <a:pt x="282" y="38"/>
                    <a:pt x="282" y="37"/>
                  </a:cubicBezTo>
                  <a:close/>
                  <a:moveTo>
                    <a:pt x="294" y="33"/>
                  </a:moveTo>
                  <a:cubicBezTo>
                    <a:pt x="295" y="33"/>
                    <a:pt x="296" y="34"/>
                    <a:pt x="299" y="35"/>
                  </a:cubicBezTo>
                  <a:cubicBezTo>
                    <a:pt x="302" y="35"/>
                    <a:pt x="305" y="34"/>
                    <a:pt x="305" y="33"/>
                  </a:cubicBezTo>
                  <a:cubicBezTo>
                    <a:pt x="305" y="33"/>
                    <a:pt x="302" y="32"/>
                    <a:pt x="301" y="32"/>
                  </a:cubicBezTo>
                  <a:cubicBezTo>
                    <a:pt x="300" y="33"/>
                    <a:pt x="299" y="31"/>
                    <a:pt x="298" y="32"/>
                  </a:cubicBezTo>
                  <a:cubicBezTo>
                    <a:pt x="297" y="32"/>
                    <a:pt x="296" y="32"/>
                    <a:pt x="295" y="31"/>
                  </a:cubicBezTo>
                  <a:cubicBezTo>
                    <a:pt x="295" y="30"/>
                    <a:pt x="293" y="33"/>
                    <a:pt x="294" y="33"/>
                  </a:cubicBezTo>
                  <a:close/>
                  <a:moveTo>
                    <a:pt x="64" y="5"/>
                  </a:moveTo>
                  <a:cubicBezTo>
                    <a:pt x="66" y="3"/>
                    <a:pt x="68" y="5"/>
                    <a:pt x="68" y="4"/>
                  </a:cubicBezTo>
                  <a:cubicBezTo>
                    <a:pt x="68" y="3"/>
                    <a:pt x="65" y="3"/>
                    <a:pt x="64" y="4"/>
                  </a:cubicBezTo>
                  <a:cubicBezTo>
                    <a:pt x="63" y="4"/>
                    <a:pt x="60" y="4"/>
                    <a:pt x="60" y="5"/>
                  </a:cubicBezTo>
                  <a:cubicBezTo>
                    <a:pt x="60" y="5"/>
                    <a:pt x="62" y="6"/>
                    <a:pt x="64" y="5"/>
                  </a:cubicBezTo>
                  <a:close/>
                  <a:moveTo>
                    <a:pt x="287" y="121"/>
                  </a:moveTo>
                  <a:cubicBezTo>
                    <a:pt x="286" y="119"/>
                    <a:pt x="288" y="117"/>
                    <a:pt x="286" y="116"/>
                  </a:cubicBezTo>
                  <a:cubicBezTo>
                    <a:pt x="285" y="115"/>
                    <a:pt x="285" y="113"/>
                    <a:pt x="285" y="113"/>
                  </a:cubicBezTo>
                  <a:cubicBezTo>
                    <a:pt x="284" y="114"/>
                    <a:pt x="285" y="115"/>
                    <a:pt x="284" y="116"/>
                  </a:cubicBezTo>
                  <a:cubicBezTo>
                    <a:pt x="283" y="116"/>
                    <a:pt x="284" y="117"/>
                    <a:pt x="283" y="118"/>
                  </a:cubicBezTo>
                  <a:cubicBezTo>
                    <a:pt x="283" y="120"/>
                    <a:pt x="283" y="122"/>
                    <a:pt x="284" y="123"/>
                  </a:cubicBezTo>
                  <a:cubicBezTo>
                    <a:pt x="285" y="124"/>
                    <a:pt x="283" y="131"/>
                    <a:pt x="284" y="132"/>
                  </a:cubicBezTo>
                  <a:cubicBezTo>
                    <a:pt x="284" y="133"/>
                    <a:pt x="283" y="138"/>
                    <a:pt x="283" y="138"/>
                  </a:cubicBezTo>
                  <a:cubicBezTo>
                    <a:pt x="284" y="139"/>
                    <a:pt x="284" y="137"/>
                    <a:pt x="285" y="137"/>
                  </a:cubicBezTo>
                  <a:cubicBezTo>
                    <a:pt x="286" y="137"/>
                    <a:pt x="286" y="138"/>
                    <a:pt x="287" y="138"/>
                  </a:cubicBezTo>
                  <a:cubicBezTo>
                    <a:pt x="288" y="139"/>
                    <a:pt x="287" y="136"/>
                    <a:pt x="286" y="136"/>
                  </a:cubicBezTo>
                  <a:cubicBezTo>
                    <a:pt x="286" y="137"/>
                    <a:pt x="285" y="135"/>
                    <a:pt x="285" y="134"/>
                  </a:cubicBezTo>
                  <a:cubicBezTo>
                    <a:pt x="285" y="133"/>
                    <a:pt x="286" y="131"/>
                    <a:pt x="286" y="130"/>
                  </a:cubicBezTo>
                  <a:cubicBezTo>
                    <a:pt x="286" y="128"/>
                    <a:pt x="287" y="129"/>
                    <a:pt x="288" y="130"/>
                  </a:cubicBezTo>
                  <a:cubicBezTo>
                    <a:pt x="289" y="131"/>
                    <a:pt x="289" y="130"/>
                    <a:pt x="289" y="129"/>
                  </a:cubicBezTo>
                  <a:cubicBezTo>
                    <a:pt x="289" y="128"/>
                    <a:pt x="287" y="123"/>
                    <a:pt x="287" y="121"/>
                  </a:cubicBezTo>
                  <a:close/>
                  <a:moveTo>
                    <a:pt x="70" y="4"/>
                  </a:moveTo>
                  <a:cubicBezTo>
                    <a:pt x="71" y="5"/>
                    <a:pt x="68" y="5"/>
                    <a:pt x="67" y="5"/>
                  </a:cubicBezTo>
                  <a:cubicBezTo>
                    <a:pt x="67" y="6"/>
                    <a:pt x="65" y="6"/>
                    <a:pt x="65" y="7"/>
                  </a:cubicBezTo>
                  <a:cubicBezTo>
                    <a:pt x="66" y="7"/>
                    <a:pt x="69" y="7"/>
                    <a:pt x="69" y="7"/>
                  </a:cubicBezTo>
                  <a:cubicBezTo>
                    <a:pt x="69" y="6"/>
                    <a:pt x="71" y="7"/>
                    <a:pt x="71" y="6"/>
                  </a:cubicBezTo>
                  <a:cubicBezTo>
                    <a:pt x="71" y="5"/>
                    <a:pt x="72" y="5"/>
                    <a:pt x="74" y="5"/>
                  </a:cubicBezTo>
                  <a:cubicBezTo>
                    <a:pt x="76" y="5"/>
                    <a:pt x="76" y="4"/>
                    <a:pt x="74" y="3"/>
                  </a:cubicBezTo>
                  <a:cubicBezTo>
                    <a:pt x="72" y="2"/>
                    <a:pt x="70" y="3"/>
                    <a:pt x="70" y="4"/>
                  </a:cubicBezTo>
                  <a:close/>
                  <a:moveTo>
                    <a:pt x="68" y="60"/>
                  </a:moveTo>
                  <a:cubicBezTo>
                    <a:pt x="69" y="61"/>
                    <a:pt x="71" y="59"/>
                    <a:pt x="72" y="59"/>
                  </a:cubicBezTo>
                  <a:cubicBezTo>
                    <a:pt x="73" y="59"/>
                    <a:pt x="71" y="58"/>
                    <a:pt x="70" y="57"/>
                  </a:cubicBezTo>
                  <a:cubicBezTo>
                    <a:pt x="68" y="57"/>
                    <a:pt x="66" y="58"/>
                    <a:pt x="68" y="60"/>
                  </a:cubicBezTo>
                  <a:close/>
                  <a:moveTo>
                    <a:pt x="397" y="71"/>
                  </a:moveTo>
                  <a:cubicBezTo>
                    <a:pt x="396" y="71"/>
                    <a:pt x="394" y="70"/>
                    <a:pt x="393" y="69"/>
                  </a:cubicBezTo>
                  <a:cubicBezTo>
                    <a:pt x="393" y="68"/>
                    <a:pt x="390" y="68"/>
                    <a:pt x="390" y="68"/>
                  </a:cubicBezTo>
                  <a:cubicBezTo>
                    <a:pt x="390" y="69"/>
                    <a:pt x="389" y="68"/>
                    <a:pt x="389" y="68"/>
                  </a:cubicBezTo>
                  <a:cubicBezTo>
                    <a:pt x="389" y="67"/>
                    <a:pt x="386" y="67"/>
                    <a:pt x="386" y="68"/>
                  </a:cubicBezTo>
                  <a:cubicBezTo>
                    <a:pt x="386" y="68"/>
                    <a:pt x="387" y="68"/>
                    <a:pt x="387" y="69"/>
                  </a:cubicBezTo>
                  <a:cubicBezTo>
                    <a:pt x="387" y="69"/>
                    <a:pt x="387" y="70"/>
                    <a:pt x="387" y="70"/>
                  </a:cubicBezTo>
                  <a:cubicBezTo>
                    <a:pt x="387" y="71"/>
                    <a:pt x="386" y="70"/>
                    <a:pt x="385" y="70"/>
                  </a:cubicBezTo>
                  <a:cubicBezTo>
                    <a:pt x="385" y="69"/>
                    <a:pt x="385" y="68"/>
                    <a:pt x="385" y="67"/>
                  </a:cubicBezTo>
                  <a:cubicBezTo>
                    <a:pt x="385" y="66"/>
                    <a:pt x="384" y="67"/>
                    <a:pt x="384" y="66"/>
                  </a:cubicBezTo>
                  <a:cubicBezTo>
                    <a:pt x="384" y="65"/>
                    <a:pt x="381" y="64"/>
                    <a:pt x="380" y="63"/>
                  </a:cubicBezTo>
                  <a:cubicBezTo>
                    <a:pt x="378" y="63"/>
                    <a:pt x="377" y="62"/>
                    <a:pt x="376" y="62"/>
                  </a:cubicBezTo>
                  <a:cubicBezTo>
                    <a:pt x="376" y="61"/>
                    <a:pt x="374" y="61"/>
                    <a:pt x="373" y="60"/>
                  </a:cubicBezTo>
                  <a:cubicBezTo>
                    <a:pt x="372" y="59"/>
                    <a:pt x="368" y="57"/>
                    <a:pt x="366" y="57"/>
                  </a:cubicBezTo>
                  <a:cubicBezTo>
                    <a:pt x="364" y="57"/>
                    <a:pt x="365" y="56"/>
                    <a:pt x="364" y="56"/>
                  </a:cubicBezTo>
                  <a:cubicBezTo>
                    <a:pt x="363" y="56"/>
                    <a:pt x="360" y="56"/>
                    <a:pt x="359" y="56"/>
                  </a:cubicBezTo>
                  <a:cubicBezTo>
                    <a:pt x="357" y="56"/>
                    <a:pt x="357" y="57"/>
                    <a:pt x="356" y="56"/>
                  </a:cubicBezTo>
                  <a:cubicBezTo>
                    <a:pt x="356" y="56"/>
                    <a:pt x="352" y="55"/>
                    <a:pt x="351" y="55"/>
                  </a:cubicBezTo>
                  <a:cubicBezTo>
                    <a:pt x="351" y="56"/>
                    <a:pt x="351" y="57"/>
                    <a:pt x="350" y="57"/>
                  </a:cubicBezTo>
                  <a:cubicBezTo>
                    <a:pt x="350" y="57"/>
                    <a:pt x="350" y="57"/>
                    <a:pt x="351" y="59"/>
                  </a:cubicBezTo>
                  <a:cubicBezTo>
                    <a:pt x="353" y="60"/>
                    <a:pt x="352" y="60"/>
                    <a:pt x="351" y="61"/>
                  </a:cubicBezTo>
                  <a:cubicBezTo>
                    <a:pt x="350" y="61"/>
                    <a:pt x="348" y="60"/>
                    <a:pt x="348" y="60"/>
                  </a:cubicBezTo>
                  <a:cubicBezTo>
                    <a:pt x="347" y="59"/>
                    <a:pt x="346" y="59"/>
                    <a:pt x="345" y="58"/>
                  </a:cubicBezTo>
                  <a:cubicBezTo>
                    <a:pt x="345" y="57"/>
                    <a:pt x="346" y="57"/>
                    <a:pt x="346" y="57"/>
                  </a:cubicBezTo>
                  <a:cubicBezTo>
                    <a:pt x="347" y="58"/>
                    <a:pt x="348" y="58"/>
                    <a:pt x="348" y="57"/>
                  </a:cubicBezTo>
                  <a:cubicBezTo>
                    <a:pt x="348" y="56"/>
                    <a:pt x="346" y="56"/>
                    <a:pt x="345" y="56"/>
                  </a:cubicBezTo>
                  <a:cubicBezTo>
                    <a:pt x="344" y="56"/>
                    <a:pt x="344" y="57"/>
                    <a:pt x="343" y="58"/>
                  </a:cubicBezTo>
                  <a:cubicBezTo>
                    <a:pt x="341" y="58"/>
                    <a:pt x="337" y="58"/>
                    <a:pt x="337" y="57"/>
                  </a:cubicBezTo>
                  <a:cubicBezTo>
                    <a:pt x="336" y="57"/>
                    <a:pt x="330" y="57"/>
                    <a:pt x="330" y="58"/>
                  </a:cubicBezTo>
                  <a:cubicBezTo>
                    <a:pt x="329" y="58"/>
                    <a:pt x="330" y="60"/>
                    <a:pt x="329" y="60"/>
                  </a:cubicBezTo>
                  <a:cubicBezTo>
                    <a:pt x="329" y="60"/>
                    <a:pt x="329" y="58"/>
                    <a:pt x="329" y="57"/>
                  </a:cubicBezTo>
                  <a:cubicBezTo>
                    <a:pt x="329" y="57"/>
                    <a:pt x="328" y="57"/>
                    <a:pt x="327" y="57"/>
                  </a:cubicBezTo>
                  <a:cubicBezTo>
                    <a:pt x="326" y="57"/>
                    <a:pt x="325" y="57"/>
                    <a:pt x="326" y="56"/>
                  </a:cubicBezTo>
                  <a:cubicBezTo>
                    <a:pt x="326" y="56"/>
                    <a:pt x="325" y="55"/>
                    <a:pt x="326" y="55"/>
                  </a:cubicBezTo>
                  <a:cubicBezTo>
                    <a:pt x="327" y="54"/>
                    <a:pt x="324" y="52"/>
                    <a:pt x="322" y="52"/>
                  </a:cubicBezTo>
                  <a:cubicBezTo>
                    <a:pt x="320" y="51"/>
                    <a:pt x="315" y="51"/>
                    <a:pt x="313" y="52"/>
                  </a:cubicBezTo>
                  <a:cubicBezTo>
                    <a:pt x="312" y="52"/>
                    <a:pt x="309" y="52"/>
                    <a:pt x="308" y="52"/>
                  </a:cubicBezTo>
                  <a:cubicBezTo>
                    <a:pt x="307" y="52"/>
                    <a:pt x="308" y="51"/>
                    <a:pt x="307" y="51"/>
                  </a:cubicBezTo>
                  <a:cubicBezTo>
                    <a:pt x="307" y="50"/>
                    <a:pt x="305" y="49"/>
                    <a:pt x="304" y="50"/>
                  </a:cubicBezTo>
                  <a:cubicBezTo>
                    <a:pt x="304" y="50"/>
                    <a:pt x="304" y="50"/>
                    <a:pt x="304" y="50"/>
                  </a:cubicBezTo>
                  <a:cubicBezTo>
                    <a:pt x="304" y="49"/>
                    <a:pt x="301" y="48"/>
                    <a:pt x="301" y="49"/>
                  </a:cubicBezTo>
                  <a:cubicBezTo>
                    <a:pt x="300" y="49"/>
                    <a:pt x="299" y="48"/>
                    <a:pt x="300" y="48"/>
                  </a:cubicBezTo>
                  <a:cubicBezTo>
                    <a:pt x="301" y="48"/>
                    <a:pt x="303" y="48"/>
                    <a:pt x="302" y="47"/>
                  </a:cubicBezTo>
                  <a:cubicBezTo>
                    <a:pt x="302" y="46"/>
                    <a:pt x="295" y="45"/>
                    <a:pt x="295" y="46"/>
                  </a:cubicBezTo>
                  <a:cubicBezTo>
                    <a:pt x="294" y="46"/>
                    <a:pt x="295" y="47"/>
                    <a:pt x="293" y="48"/>
                  </a:cubicBezTo>
                  <a:cubicBezTo>
                    <a:pt x="292" y="49"/>
                    <a:pt x="291" y="48"/>
                    <a:pt x="291" y="48"/>
                  </a:cubicBezTo>
                  <a:cubicBezTo>
                    <a:pt x="291" y="47"/>
                    <a:pt x="293" y="47"/>
                    <a:pt x="293" y="47"/>
                  </a:cubicBezTo>
                  <a:cubicBezTo>
                    <a:pt x="293" y="46"/>
                    <a:pt x="291" y="46"/>
                    <a:pt x="290" y="46"/>
                  </a:cubicBezTo>
                  <a:cubicBezTo>
                    <a:pt x="290" y="45"/>
                    <a:pt x="291" y="45"/>
                    <a:pt x="291" y="45"/>
                  </a:cubicBezTo>
                  <a:cubicBezTo>
                    <a:pt x="292" y="45"/>
                    <a:pt x="294" y="46"/>
                    <a:pt x="294" y="45"/>
                  </a:cubicBezTo>
                  <a:cubicBezTo>
                    <a:pt x="294" y="45"/>
                    <a:pt x="293" y="45"/>
                    <a:pt x="292" y="45"/>
                  </a:cubicBezTo>
                  <a:cubicBezTo>
                    <a:pt x="290" y="44"/>
                    <a:pt x="287" y="43"/>
                    <a:pt x="285" y="44"/>
                  </a:cubicBezTo>
                  <a:cubicBezTo>
                    <a:pt x="283" y="44"/>
                    <a:pt x="283" y="43"/>
                    <a:pt x="282" y="43"/>
                  </a:cubicBezTo>
                  <a:cubicBezTo>
                    <a:pt x="281" y="43"/>
                    <a:pt x="281" y="43"/>
                    <a:pt x="281" y="44"/>
                  </a:cubicBezTo>
                  <a:cubicBezTo>
                    <a:pt x="282" y="45"/>
                    <a:pt x="280" y="45"/>
                    <a:pt x="279" y="45"/>
                  </a:cubicBezTo>
                  <a:cubicBezTo>
                    <a:pt x="278" y="45"/>
                    <a:pt x="276" y="45"/>
                    <a:pt x="277" y="46"/>
                  </a:cubicBezTo>
                  <a:cubicBezTo>
                    <a:pt x="278" y="47"/>
                    <a:pt x="278" y="46"/>
                    <a:pt x="279" y="46"/>
                  </a:cubicBezTo>
                  <a:cubicBezTo>
                    <a:pt x="279" y="46"/>
                    <a:pt x="277" y="47"/>
                    <a:pt x="278" y="47"/>
                  </a:cubicBezTo>
                  <a:cubicBezTo>
                    <a:pt x="279" y="48"/>
                    <a:pt x="279" y="49"/>
                    <a:pt x="279" y="49"/>
                  </a:cubicBezTo>
                  <a:cubicBezTo>
                    <a:pt x="279" y="49"/>
                    <a:pt x="277" y="50"/>
                    <a:pt x="277" y="49"/>
                  </a:cubicBezTo>
                  <a:cubicBezTo>
                    <a:pt x="276" y="48"/>
                    <a:pt x="276" y="49"/>
                    <a:pt x="275" y="49"/>
                  </a:cubicBezTo>
                  <a:cubicBezTo>
                    <a:pt x="274" y="49"/>
                    <a:pt x="273" y="49"/>
                    <a:pt x="274" y="49"/>
                  </a:cubicBezTo>
                  <a:cubicBezTo>
                    <a:pt x="275" y="50"/>
                    <a:pt x="276" y="50"/>
                    <a:pt x="274" y="50"/>
                  </a:cubicBezTo>
                  <a:cubicBezTo>
                    <a:pt x="273" y="50"/>
                    <a:pt x="273" y="49"/>
                    <a:pt x="272" y="49"/>
                  </a:cubicBezTo>
                  <a:cubicBezTo>
                    <a:pt x="271" y="49"/>
                    <a:pt x="270" y="49"/>
                    <a:pt x="269" y="49"/>
                  </a:cubicBezTo>
                  <a:cubicBezTo>
                    <a:pt x="268" y="49"/>
                    <a:pt x="267" y="49"/>
                    <a:pt x="266" y="50"/>
                  </a:cubicBezTo>
                  <a:cubicBezTo>
                    <a:pt x="265" y="50"/>
                    <a:pt x="263" y="49"/>
                    <a:pt x="263" y="48"/>
                  </a:cubicBezTo>
                  <a:cubicBezTo>
                    <a:pt x="262" y="47"/>
                    <a:pt x="262" y="47"/>
                    <a:pt x="261" y="48"/>
                  </a:cubicBezTo>
                  <a:cubicBezTo>
                    <a:pt x="261" y="49"/>
                    <a:pt x="261" y="50"/>
                    <a:pt x="260" y="50"/>
                  </a:cubicBezTo>
                  <a:cubicBezTo>
                    <a:pt x="259" y="51"/>
                    <a:pt x="259" y="52"/>
                    <a:pt x="258" y="52"/>
                  </a:cubicBezTo>
                  <a:cubicBezTo>
                    <a:pt x="258" y="53"/>
                    <a:pt x="258" y="52"/>
                    <a:pt x="257" y="52"/>
                  </a:cubicBezTo>
                  <a:cubicBezTo>
                    <a:pt x="256" y="52"/>
                    <a:pt x="254" y="49"/>
                    <a:pt x="254" y="49"/>
                  </a:cubicBezTo>
                  <a:cubicBezTo>
                    <a:pt x="253" y="48"/>
                    <a:pt x="252" y="47"/>
                    <a:pt x="251" y="46"/>
                  </a:cubicBezTo>
                  <a:cubicBezTo>
                    <a:pt x="251" y="46"/>
                    <a:pt x="252" y="46"/>
                    <a:pt x="252" y="46"/>
                  </a:cubicBezTo>
                  <a:cubicBezTo>
                    <a:pt x="253" y="47"/>
                    <a:pt x="254" y="47"/>
                    <a:pt x="254" y="47"/>
                  </a:cubicBezTo>
                  <a:cubicBezTo>
                    <a:pt x="255" y="46"/>
                    <a:pt x="254" y="45"/>
                    <a:pt x="254" y="45"/>
                  </a:cubicBezTo>
                  <a:cubicBezTo>
                    <a:pt x="253" y="45"/>
                    <a:pt x="253" y="44"/>
                    <a:pt x="253" y="44"/>
                  </a:cubicBezTo>
                  <a:cubicBezTo>
                    <a:pt x="254" y="44"/>
                    <a:pt x="252" y="43"/>
                    <a:pt x="253" y="42"/>
                  </a:cubicBezTo>
                  <a:cubicBezTo>
                    <a:pt x="254" y="42"/>
                    <a:pt x="253" y="42"/>
                    <a:pt x="253" y="42"/>
                  </a:cubicBezTo>
                  <a:cubicBezTo>
                    <a:pt x="252" y="41"/>
                    <a:pt x="251" y="41"/>
                    <a:pt x="251" y="40"/>
                  </a:cubicBezTo>
                  <a:cubicBezTo>
                    <a:pt x="251" y="40"/>
                    <a:pt x="248" y="40"/>
                    <a:pt x="248" y="41"/>
                  </a:cubicBezTo>
                  <a:cubicBezTo>
                    <a:pt x="248" y="41"/>
                    <a:pt x="247" y="41"/>
                    <a:pt x="247" y="40"/>
                  </a:cubicBezTo>
                  <a:cubicBezTo>
                    <a:pt x="247" y="40"/>
                    <a:pt x="246" y="40"/>
                    <a:pt x="244" y="40"/>
                  </a:cubicBezTo>
                  <a:cubicBezTo>
                    <a:pt x="243" y="39"/>
                    <a:pt x="243" y="38"/>
                    <a:pt x="242" y="38"/>
                  </a:cubicBezTo>
                  <a:cubicBezTo>
                    <a:pt x="242" y="38"/>
                    <a:pt x="242" y="40"/>
                    <a:pt x="241" y="39"/>
                  </a:cubicBezTo>
                  <a:cubicBezTo>
                    <a:pt x="240" y="39"/>
                    <a:pt x="240" y="40"/>
                    <a:pt x="240" y="41"/>
                  </a:cubicBezTo>
                  <a:cubicBezTo>
                    <a:pt x="240" y="41"/>
                    <a:pt x="240" y="42"/>
                    <a:pt x="240" y="42"/>
                  </a:cubicBezTo>
                  <a:cubicBezTo>
                    <a:pt x="240" y="43"/>
                    <a:pt x="240" y="43"/>
                    <a:pt x="239" y="42"/>
                  </a:cubicBezTo>
                  <a:cubicBezTo>
                    <a:pt x="238" y="42"/>
                    <a:pt x="238" y="43"/>
                    <a:pt x="236" y="43"/>
                  </a:cubicBezTo>
                  <a:cubicBezTo>
                    <a:pt x="234" y="42"/>
                    <a:pt x="233" y="43"/>
                    <a:pt x="233" y="42"/>
                  </a:cubicBezTo>
                  <a:cubicBezTo>
                    <a:pt x="232" y="41"/>
                    <a:pt x="232" y="41"/>
                    <a:pt x="232" y="42"/>
                  </a:cubicBezTo>
                  <a:cubicBezTo>
                    <a:pt x="232" y="42"/>
                    <a:pt x="229" y="42"/>
                    <a:pt x="228" y="41"/>
                  </a:cubicBezTo>
                  <a:cubicBezTo>
                    <a:pt x="228" y="41"/>
                    <a:pt x="229" y="41"/>
                    <a:pt x="229" y="40"/>
                  </a:cubicBezTo>
                  <a:cubicBezTo>
                    <a:pt x="230" y="40"/>
                    <a:pt x="229" y="40"/>
                    <a:pt x="227" y="40"/>
                  </a:cubicBezTo>
                  <a:cubicBezTo>
                    <a:pt x="226" y="40"/>
                    <a:pt x="225" y="39"/>
                    <a:pt x="223" y="39"/>
                  </a:cubicBezTo>
                  <a:cubicBezTo>
                    <a:pt x="221" y="39"/>
                    <a:pt x="218" y="40"/>
                    <a:pt x="217" y="40"/>
                  </a:cubicBezTo>
                  <a:cubicBezTo>
                    <a:pt x="217" y="40"/>
                    <a:pt x="218" y="41"/>
                    <a:pt x="217" y="41"/>
                  </a:cubicBezTo>
                  <a:cubicBezTo>
                    <a:pt x="216" y="41"/>
                    <a:pt x="217" y="40"/>
                    <a:pt x="216" y="39"/>
                  </a:cubicBezTo>
                  <a:cubicBezTo>
                    <a:pt x="216" y="38"/>
                    <a:pt x="215" y="38"/>
                    <a:pt x="215" y="39"/>
                  </a:cubicBezTo>
                  <a:cubicBezTo>
                    <a:pt x="215" y="39"/>
                    <a:pt x="213" y="40"/>
                    <a:pt x="213" y="39"/>
                  </a:cubicBezTo>
                  <a:cubicBezTo>
                    <a:pt x="212" y="39"/>
                    <a:pt x="212" y="38"/>
                    <a:pt x="210" y="38"/>
                  </a:cubicBezTo>
                  <a:cubicBezTo>
                    <a:pt x="209" y="37"/>
                    <a:pt x="207" y="39"/>
                    <a:pt x="208" y="39"/>
                  </a:cubicBezTo>
                  <a:cubicBezTo>
                    <a:pt x="208" y="40"/>
                    <a:pt x="209" y="39"/>
                    <a:pt x="209" y="40"/>
                  </a:cubicBezTo>
                  <a:cubicBezTo>
                    <a:pt x="209" y="40"/>
                    <a:pt x="206" y="40"/>
                    <a:pt x="206" y="40"/>
                  </a:cubicBezTo>
                  <a:cubicBezTo>
                    <a:pt x="206" y="41"/>
                    <a:pt x="203" y="42"/>
                    <a:pt x="203" y="42"/>
                  </a:cubicBezTo>
                  <a:cubicBezTo>
                    <a:pt x="200" y="42"/>
                    <a:pt x="200" y="42"/>
                    <a:pt x="199" y="43"/>
                  </a:cubicBezTo>
                  <a:cubicBezTo>
                    <a:pt x="198" y="44"/>
                    <a:pt x="199" y="42"/>
                    <a:pt x="199" y="41"/>
                  </a:cubicBezTo>
                  <a:cubicBezTo>
                    <a:pt x="200" y="40"/>
                    <a:pt x="201" y="41"/>
                    <a:pt x="202" y="40"/>
                  </a:cubicBezTo>
                  <a:cubicBezTo>
                    <a:pt x="202" y="39"/>
                    <a:pt x="203" y="39"/>
                    <a:pt x="204" y="39"/>
                  </a:cubicBezTo>
                  <a:cubicBezTo>
                    <a:pt x="205" y="39"/>
                    <a:pt x="205" y="38"/>
                    <a:pt x="206" y="38"/>
                  </a:cubicBezTo>
                  <a:cubicBezTo>
                    <a:pt x="207" y="38"/>
                    <a:pt x="208" y="37"/>
                    <a:pt x="208" y="37"/>
                  </a:cubicBezTo>
                  <a:cubicBezTo>
                    <a:pt x="209" y="36"/>
                    <a:pt x="212" y="35"/>
                    <a:pt x="212" y="35"/>
                  </a:cubicBezTo>
                  <a:cubicBezTo>
                    <a:pt x="213" y="35"/>
                    <a:pt x="213" y="34"/>
                    <a:pt x="213" y="34"/>
                  </a:cubicBezTo>
                  <a:cubicBezTo>
                    <a:pt x="214" y="34"/>
                    <a:pt x="216" y="33"/>
                    <a:pt x="216" y="33"/>
                  </a:cubicBezTo>
                  <a:cubicBezTo>
                    <a:pt x="217" y="32"/>
                    <a:pt x="217" y="32"/>
                    <a:pt x="217" y="31"/>
                  </a:cubicBezTo>
                  <a:cubicBezTo>
                    <a:pt x="217" y="31"/>
                    <a:pt x="216" y="31"/>
                    <a:pt x="216" y="30"/>
                  </a:cubicBezTo>
                  <a:cubicBezTo>
                    <a:pt x="216" y="30"/>
                    <a:pt x="217" y="30"/>
                    <a:pt x="217" y="30"/>
                  </a:cubicBezTo>
                  <a:cubicBezTo>
                    <a:pt x="218" y="30"/>
                    <a:pt x="217" y="29"/>
                    <a:pt x="217" y="29"/>
                  </a:cubicBezTo>
                  <a:cubicBezTo>
                    <a:pt x="216" y="29"/>
                    <a:pt x="217" y="28"/>
                    <a:pt x="217" y="28"/>
                  </a:cubicBezTo>
                  <a:cubicBezTo>
                    <a:pt x="216" y="27"/>
                    <a:pt x="215" y="28"/>
                    <a:pt x="215" y="28"/>
                  </a:cubicBezTo>
                  <a:cubicBezTo>
                    <a:pt x="215" y="27"/>
                    <a:pt x="215" y="26"/>
                    <a:pt x="215" y="26"/>
                  </a:cubicBezTo>
                  <a:cubicBezTo>
                    <a:pt x="214" y="25"/>
                    <a:pt x="214" y="26"/>
                    <a:pt x="213" y="26"/>
                  </a:cubicBezTo>
                  <a:cubicBezTo>
                    <a:pt x="212" y="25"/>
                    <a:pt x="209" y="25"/>
                    <a:pt x="209" y="25"/>
                  </a:cubicBezTo>
                  <a:cubicBezTo>
                    <a:pt x="209" y="25"/>
                    <a:pt x="208" y="24"/>
                    <a:pt x="208" y="25"/>
                  </a:cubicBezTo>
                  <a:cubicBezTo>
                    <a:pt x="208" y="25"/>
                    <a:pt x="206" y="25"/>
                    <a:pt x="205" y="25"/>
                  </a:cubicBezTo>
                  <a:cubicBezTo>
                    <a:pt x="204" y="25"/>
                    <a:pt x="204" y="25"/>
                    <a:pt x="203" y="26"/>
                  </a:cubicBezTo>
                  <a:cubicBezTo>
                    <a:pt x="203" y="26"/>
                    <a:pt x="201" y="26"/>
                    <a:pt x="201" y="26"/>
                  </a:cubicBezTo>
                  <a:cubicBezTo>
                    <a:pt x="200" y="26"/>
                    <a:pt x="202" y="24"/>
                    <a:pt x="202" y="24"/>
                  </a:cubicBezTo>
                  <a:cubicBezTo>
                    <a:pt x="202" y="23"/>
                    <a:pt x="199" y="24"/>
                    <a:pt x="198" y="24"/>
                  </a:cubicBezTo>
                  <a:cubicBezTo>
                    <a:pt x="198" y="23"/>
                    <a:pt x="196" y="23"/>
                    <a:pt x="196" y="23"/>
                  </a:cubicBezTo>
                  <a:cubicBezTo>
                    <a:pt x="195" y="23"/>
                    <a:pt x="196" y="23"/>
                    <a:pt x="196" y="23"/>
                  </a:cubicBezTo>
                  <a:cubicBezTo>
                    <a:pt x="197" y="23"/>
                    <a:pt x="198" y="22"/>
                    <a:pt x="199" y="22"/>
                  </a:cubicBezTo>
                  <a:cubicBezTo>
                    <a:pt x="199" y="22"/>
                    <a:pt x="199" y="22"/>
                    <a:pt x="199" y="21"/>
                  </a:cubicBezTo>
                  <a:cubicBezTo>
                    <a:pt x="198" y="21"/>
                    <a:pt x="198" y="21"/>
                    <a:pt x="197" y="21"/>
                  </a:cubicBezTo>
                  <a:cubicBezTo>
                    <a:pt x="196" y="20"/>
                    <a:pt x="195" y="20"/>
                    <a:pt x="194" y="20"/>
                  </a:cubicBezTo>
                  <a:cubicBezTo>
                    <a:pt x="194" y="20"/>
                    <a:pt x="193" y="20"/>
                    <a:pt x="191" y="21"/>
                  </a:cubicBezTo>
                  <a:cubicBezTo>
                    <a:pt x="190" y="21"/>
                    <a:pt x="190" y="22"/>
                    <a:pt x="189" y="23"/>
                  </a:cubicBezTo>
                  <a:cubicBezTo>
                    <a:pt x="188" y="23"/>
                    <a:pt x="187" y="24"/>
                    <a:pt x="187" y="25"/>
                  </a:cubicBezTo>
                  <a:cubicBezTo>
                    <a:pt x="188" y="25"/>
                    <a:pt x="188" y="25"/>
                    <a:pt x="188" y="26"/>
                  </a:cubicBezTo>
                  <a:cubicBezTo>
                    <a:pt x="188" y="26"/>
                    <a:pt x="187" y="26"/>
                    <a:pt x="186" y="26"/>
                  </a:cubicBezTo>
                  <a:cubicBezTo>
                    <a:pt x="186" y="26"/>
                    <a:pt x="183" y="26"/>
                    <a:pt x="183" y="27"/>
                  </a:cubicBezTo>
                  <a:cubicBezTo>
                    <a:pt x="183" y="27"/>
                    <a:pt x="184" y="27"/>
                    <a:pt x="184" y="28"/>
                  </a:cubicBezTo>
                  <a:cubicBezTo>
                    <a:pt x="184" y="28"/>
                    <a:pt x="183" y="28"/>
                    <a:pt x="183" y="27"/>
                  </a:cubicBezTo>
                  <a:cubicBezTo>
                    <a:pt x="182" y="27"/>
                    <a:pt x="181" y="27"/>
                    <a:pt x="181" y="28"/>
                  </a:cubicBezTo>
                  <a:cubicBezTo>
                    <a:pt x="180" y="28"/>
                    <a:pt x="179" y="28"/>
                    <a:pt x="179" y="28"/>
                  </a:cubicBezTo>
                  <a:cubicBezTo>
                    <a:pt x="179" y="28"/>
                    <a:pt x="178" y="28"/>
                    <a:pt x="178" y="28"/>
                  </a:cubicBezTo>
                  <a:cubicBezTo>
                    <a:pt x="177" y="28"/>
                    <a:pt x="179" y="27"/>
                    <a:pt x="178" y="27"/>
                  </a:cubicBezTo>
                  <a:cubicBezTo>
                    <a:pt x="178" y="27"/>
                    <a:pt x="176" y="27"/>
                    <a:pt x="176" y="27"/>
                  </a:cubicBezTo>
                  <a:cubicBezTo>
                    <a:pt x="176" y="28"/>
                    <a:pt x="175" y="27"/>
                    <a:pt x="174" y="27"/>
                  </a:cubicBezTo>
                  <a:cubicBezTo>
                    <a:pt x="174" y="27"/>
                    <a:pt x="174" y="28"/>
                    <a:pt x="173" y="28"/>
                  </a:cubicBezTo>
                  <a:cubicBezTo>
                    <a:pt x="172" y="28"/>
                    <a:pt x="171" y="28"/>
                    <a:pt x="171" y="28"/>
                  </a:cubicBezTo>
                  <a:cubicBezTo>
                    <a:pt x="170" y="29"/>
                    <a:pt x="172" y="29"/>
                    <a:pt x="172" y="29"/>
                  </a:cubicBezTo>
                  <a:cubicBezTo>
                    <a:pt x="172" y="29"/>
                    <a:pt x="168" y="29"/>
                    <a:pt x="168" y="30"/>
                  </a:cubicBezTo>
                  <a:cubicBezTo>
                    <a:pt x="168" y="30"/>
                    <a:pt x="167" y="30"/>
                    <a:pt x="165" y="30"/>
                  </a:cubicBezTo>
                  <a:cubicBezTo>
                    <a:pt x="164" y="30"/>
                    <a:pt x="164" y="31"/>
                    <a:pt x="163" y="31"/>
                  </a:cubicBezTo>
                  <a:cubicBezTo>
                    <a:pt x="162" y="31"/>
                    <a:pt x="161" y="31"/>
                    <a:pt x="161" y="32"/>
                  </a:cubicBezTo>
                  <a:cubicBezTo>
                    <a:pt x="161" y="33"/>
                    <a:pt x="160" y="33"/>
                    <a:pt x="159" y="32"/>
                  </a:cubicBezTo>
                  <a:cubicBezTo>
                    <a:pt x="159" y="32"/>
                    <a:pt x="158" y="33"/>
                    <a:pt x="158" y="33"/>
                  </a:cubicBezTo>
                  <a:cubicBezTo>
                    <a:pt x="159" y="33"/>
                    <a:pt x="158" y="33"/>
                    <a:pt x="158" y="33"/>
                  </a:cubicBezTo>
                  <a:cubicBezTo>
                    <a:pt x="158" y="33"/>
                    <a:pt x="156" y="34"/>
                    <a:pt x="157" y="34"/>
                  </a:cubicBezTo>
                  <a:cubicBezTo>
                    <a:pt x="158" y="34"/>
                    <a:pt x="158" y="34"/>
                    <a:pt x="158" y="35"/>
                  </a:cubicBezTo>
                  <a:cubicBezTo>
                    <a:pt x="157" y="35"/>
                    <a:pt x="156" y="34"/>
                    <a:pt x="156" y="34"/>
                  </a:cubicBezTo>
                  <a:cubicBezTo>
                    <a:pt x="155" y="35"/>
                    <a:pt x="156" y="35"/>
                    <a:pt x="157" y="35"/>
                  </a:cubicBezTo>
                  <a:cubicBezTo>
                    <a:pt x="158" y="35"/>
                    <a:pt x="158" y="36"/>
                    <a:pt x="158" y="36"/>
                  </a:cubicBezTo>
                  <a:cubicBezTo>
                    <a:pt x="158" y="36"/>
                    <a:pt x="157" y="36"/>
                    <a:pt x="156" y="36"/>
                  </a:cubicBezTo>
                  <a:cubicBezTo>
                    <a:pt x="156" y="36"/>
                    <a:pt x="156" y="37"/>
                    <a:pt x="157" y="37"/>
                  </a:cubicBezTo>
                  <a:cubicBezTo>
                    <a:pt x="158" y="37"/>
                    <a:pt x="157" y="37"/>
                    <a:pt x="158" y="38"/>
                  </a:cubicBezTo>
                  <a:cubicBezTo>
                    <a:pt x="158" y="38"/>
                    <a:pt x="158" y="38"/>
                    <a:pt x="158" y="38"/>
                  </a:cubicBezTo>
                  <a:cubicBezTo>
                    <a:pt x="158" y="38"/>
                    <a:pt x="158" y="38"/>
                    <a:pt x="158" y="39"/>
                  </a:cubicBezTo>
                  <a:cubicBezTo>
                    <a:pt x="158" y="39"/>
                    <a:pt x="157" y="39"/>
                    <a:pt x="157" y="39"/>
                  </a:cubicBezTo>
                  <a:cubicBezTo>
                    <a:pt x="157" y="38"/>
                    <a:pt x="155" y="38"/>
                    <a:pt x="155" y="39"/>
                  </a:cubicBezTo>
                  <a:cubicBezTo>
                    <a:pt x="154" y="39"/>
                    <a:pt x="154" y="40"/>
                    <a:pt x="154" y="39"/>
                  </a:cubicBezTo>
                  <a:cubicBezTo>
                    <a:pt x="153" y="39"/>
                    <a:pt x="152" y="39"/>
                    <a:pt x="150" y="39"/>
                  </a:cubicBezTo>
                  <a:cubicBezTo>
                    <a:pt x="149" y="39"/>
                    <a:pt x="145" y="40"/>
                    <a:pt x="144" y="40"/>
                  </a:cubicBezTo>
                  <a:cubicBezTo>
                    <a:pt x="143" y="40"/>
                    <a:pt x="143" y="41"/>
                    <a:pt x="144" y="42"/>
                  </a:cubicBezTo>
                  <a:cubicBezTo>
                    <a:pt x="144" y="43"/>
                    <a:pt x="144" y="43"/>
                    <a:pt x="144" y="44"/>
                  </a:cubicBezTo>
                  <a:cubicBezTo>
                    <a:pt x="144" y="44"/>
                    <a:pt x="146" y="45"/>
                    <a:pt x="147" y="45"/>
                  </a:cubicBezTo>
                  <a:cubicBezTo>
                    <a:pt x="148" y="46"/>
                    <a:pt x="149" y="47"/>
                    <a:pt x="148" y="48"/>
                  </a:cubicBezTo>
                  <a:cubicBezTo>
                    <a:pt x="147" y="49"/>
                    <a:pt x="145" y="47"/>
                    <a:pt x="144" y="46"/>
                  </a:cubicBezTo>
                  <a:cubicBezTo>
                    <a:pt x="143" y="45"/>
                    <a:pt x="140" y="45"/>
                    <a:pt x="139" y="45"/>
                  </a:cubicBezTo>
                  <a:cubicBezTo>
                    <a:pt x="138" y="45"/>
                    <a:pt x="138" y="44"/>
                    <a:pt x="137" y="44"/>
                  </a:cubicBezTo>
                  <a:cubicBezTo>
                    <a:pt x="136" y="44"/>
                    <a:pt x="135" y="45"/>
                    <a:pt x="136" y="45"/>
                  </a:cubicBezTo>
                  <a:cubicBezTo>
                    <a:pt x="136" y="45"/>
                    <a:pt x="137" y="45"/>
                    <a:pt x="137" y="46"/>
                  </a:cubicBezTo>
                  <a:cubicBezTo>
                    <a:pt x="136" y="46"/>
                    <a:pt x="137" y="46"/>
                    <a:pt x="138" y="46"/>
                  </a:cubicBezTo>
                  <a:cubicBezTo>
                    <a:pt x="139" y="47"/>
                    <a:pt x="137" y="48"/>
                    <a:pt x="136" y="47"/>
                  </a:cubicBezTo>
                  <a:cubicBezTo>
                    <a:pt x="135" y="46"/>
                    <a:pt x="134" y="47"/>
                    <a:pt x="133" y="47"/>
                  </a:cubicBezTo>
                  <a:cubicBezTo>
                    <a:pt x="133" y="48"/>
                    <a:pt x="135" y="49"/>
                    <a:pt x="137" y="50"/>
                  </a:cubicBezTo>
                  <a:cubicBezTo>
                    <a:pt x="138" y="50"/>
                    <a:pt x="138" y="51"/>
                    <a:pt x="139" y="51"/>
                  </a:cubicBezTo>
                  <a:cubicBezTo>
                    <a:pt x="139" y="51"/>
                    <a:pt x="139" y="52"/>
                    <a:pt x="138" y="52"/>
                  </a:cubicBezTo>
                  <a:cubicBezTo>
                    <a:pt x="138" y="52"/>
                    <a:pt x="137" y="51"/>
                    <a:pt x="136" y="50"/>
                  </a:cubicBezTo>
                  <a:cubicBezTo>
                    <a:pt x="135" y="50"/>
                    <a:pt x="132" y="50"/>
                    <a:pt x="132" y="50"/>
                  </a:cubicBezTo>
                  <a:cubicBezTo>
                    <a:pt x="131" y="49"/>
                    <a:pt x="132" y="49"/>
                    <a:pt x="132" y="48"/>
                  </a:cubicBezTo>
                  <a:cubicBezTo>
                    <a:pt x="131" y="48"/>
                    <a:pt x="131" y="47"/>
                    <a:pt x="132" y="46"/>
                  </a:cubicBezTo>
                  <a:cubicBezTo>
                    <a:pt x="133" y="45"/>
                    <a:pt x="132" y="43"/>
                    <a:pt x="131" y="43"/>
                  </a:cubicBezTo>
                  <a:cubicBezTo>
                    <a:pt x="130" y="43"/>
                    <a:pt x="130" y="44"/>
                    <a:pt x="130" y="44"/>
                  </a:cubicBezTo>
                  <a:cubicBezTo>
                    <a:pt x="131" y="44"/>
                    <a:pt x="131" y="46"/>
                    <a:pt x="130" y="47"/>
                  </a:cubicBezTo>
                  <a:cubicBezTo>
                    <a:pt x="129" y="47"/>
                    <a:pt x="127" y="47"/>
                    <a:pt x="127" y="48"/>
                  </a:cubicBezTo>
                  <a:cubicBezTo>
                    <a:pt x="127" y="49"/>
                    <a:pt x="126" y="49"/>
                    <a:pt x="126" y="49"/>
                  </a:cubicBezTo>
                  <a:cubicBezTo>
                    <a:pt x="127" y="50"/>
                    <a:pt x="129" y="52"/>
                    <a:pt x="129" y="53"/>
                  </a:cubicBezTo>
                  <a:cubicBezTo>
                    <a:pt x="129" y="53"/>
                    <a:pt x="127" y="55"/>
                    <a:pt x="127" y="57"/>
                  </a:cubicBezTo>
                  <a:cubicBezTo>
                    <a:pt x="128" y="58"/>
                    <a:pt x="127" y="58"/>
                    <a:pt x="128" y="59"/>
                  </a:cubicBezTo>
                  <a:cubicBezTo>
                    <a:pt x="128" y="59"/>
                    <a:pt x="129" y="59"/>
                    <a:pt x="129" y="59"/>
                  </a:cubicBezTo>
                  <a:cubicBezTo>
                    <a:pt x="130" y="59"/>
                    <a:pt x="131" y="59"/>
                    <a:pt x="132" y="59"/>
                  </a:cubicBezTo>
                  <a:cubicBezTo>
                    <a:pt x="133" y="58"/>
                    <a:pt x="136" y="60"/>
                    <a:pt x="136" y="60"/>
                  </a:cubicBezTo>
                  <a:cubicBezTo>
                    <a:pt x="137" y="61"/>
                    <a:pt x="137" y="61"/>
                    <a:pt x="137" y="62"/>
                  </a:cubicBezTo>
                  <a:cubicBezTo>
                    <a:pt x="138" y="63"/>
                    <a:pt x="136" y="63"/>
                    <a:pt x="136" y="64"/>
                  </a:cubicBezTo>
                  <a:cubicBezTo>
                    <a:pt x="136" y="65"/>
                    <a:pt x="139" y="65"/>
                    <a:pt x="139" y="65"/>
                  </a:cubicBezTo>
                  <a:cubicBezTo>
                    <a:pt x="139" y="66"/>
                    <a:pt x="137" y="65"/>
                    <a:pt x="136" y="65"/>
                  </a:cubicBezTo>
                  <a:cubicBezTo>
                    <a:pt x="136" y="65"/>
                    <a:pt x="136" y="64"/>
                    <a:pt x="135" y="64"/>
                  </a:cubicBezTo>
                  <a:cubicBezTo>
                    <a:pt x="135" y="64"/>
                    <a:pt x="136" y="63"/>
                    <a:pt x="136" y="62"/>
                  </a:cubicBezTo>
                  <a:cubicBezTo>
                    <a:pt x="136" y="61"/>
                    <a:pt x="135" y="61"/>
                    <a:pt x="135" y="61"/>
                  </a:cubicBezTo>
                  <a:cubicBezTo>
                    <a:pt x="134" y="60"/>
                    <a:pt x="134" y="59"/>
                    <a:pt x="133" y="60"/>
                  </a:cubicBezTo>
                  <a:cubicBezTo>
                    <a:pt x="133" y="60"/>
                    <a:pt x="130" y="60"/>
                    <a:pt x="130" y="61"/>
                  </a:cubicBezTo>
                  <a:cubicBezTo>
                    <a:pt x="129" y="61"/>
                    <a:pt x="130" y="63"/>
                    <a:pt x="130" y="64"/>
                  </a:cubicBezTo>
                  <a:cubicBezTo>
                    <a:pt x="131" y="65"/>
                    <a:pt x="128" y="66"/>
                    <a:pt x="128" y="67"/>
                  </a:cubicBezTo>
                  <a:cubicBezTo>
                    <a:pt x="128" y="67"/>
                    <a:pt x="127" y="68"/>
                    <a:pt x="126" y="68"/>
                  </a:cubicBezTo>
                  <a:cubicBezTo>
                    <a:pt x="125" y="69"/>
                    <a:pt x="124" y="69"/>
                    <a:pt x="124" y="70"/>
                  </a:cubicBezTo>
                  <a:cubicBezTo>
                    <a:pt x="124" y="71"/>
                    <a:pt x="123" y="70"/>
                    <a:pt x="122" y="70"/>
                  </a:cubicBezTo>
                  <a:cubicBezTo>
                    <a:pt x="122" y="70"/>
                    <a:pt x="121" y="70"/>
                    <a:pt x="120" y="70"/>
                  </a:cubicBezTo>
                  <a:cubicBezTo>
                    <a:pt x="119" y="70"/>
                    <a:pt x="119" y="69"/>
                    <a:pt x="118" y="70"/>
                  </a:cubicBezTo>
                  <a:cubicBezTo>
                    <a:pt x="117" y="70"/>
                    <a:pt x="116" y="69"/>
                    <a:pt x="117" y="69"/>
                  </a:cubicBezTo>
                  <a:cubicBezTo>
                    <a:pt x="117" y="68"/>
                    <a:pt x="118" y="68"/>
                    <a:pt x="118" y="69"/>
                  </a:cubicBezTo>
                  <a:cubicBezTo>
                    <a:pt x="118" y="69"/>
                    <a:pt x="118" y="69"/>
                    <a:pt x="119" y="69"/>
                  </a:cubicBezTo>
                  <a:cubicBezTo>
                    <a:pt x="120" y="68"/>
                    <a:pt x="119" y="69"/>
                    <a:pt x="120" y="69"/>
                  </a:cubicBezTo>
                  <a:cubicBezTo>
                    <a:pt x="121" y="69"/>
                    <a:pt x="121" y="69"/>
                    <a:pt x="122" y="69"/>
                  </a:cubicBezTo>
                  <a:cubicBezTo>
                    <a:pt x="122" y="69"/>
                    <a:pt x="122" y="69"/>
                    <a:pt x="122" y="68"/>
                  </a:cubicBezTo>
                  <a:cubicBezTo>
                    <a:pt x="122" y="68"/>
                    <a:pt x="123" y="68"/>
                    <a:pt x="123" y="67"/>
                  </a:cubicBezTo>
                  <a:cubicBezTo>
                    <a:pt x="124" y="67"/>
                    <a:pt x="124" y="66"/>
                    <a:pt x="124" y="66"/>
                  </a:cubicBezTo>
                  <a:cubicBezTo>
                    <a:pt x="124" y="66"/>
                    <a:pt x="124" y="65"/>
                    <a:pt x="125" y="65"/>
                  </a:cubicBezTo>
                  <a:cubicBezTo>
                    <a:pt x="125" y="65"/>
                    <a:pt x="125" y="65"/>
                    <a:pt x="126" y="65"/>
                  </a:cubicBezTo>
                  <a:cubicBezTo>
                    <a:pt x="126" y="65"/>
                    <a:pt x="126" y="64"/>
                    <a:pt x="126" y="64"/>
                  </a:cubicBezTo>
                  <a:cubicBezTo>
                    <a:pt x="126" y="63"/>
                    <a:pt x="126" y="62"/>
                    <a:pt x="127" y="62"/>
                  </a:cubicBezTo>
                  <a:cubicBezTo>
                    <a:pt x="127" y="62"/>
                    <a:pt x="127" y="61"/>
                    <a:pt x="127" y="61"/>
                  </a:cubicBezTo>
                  <a:cubicBezTo>
                    <a:pt x="126" y="61"/>
                    <a:pt x="125" y="60"/>
                    <a:pt x="125" y="59"/>
                  </a:cubicBezTo>
                  <a:cubicBezTo>
                    <a:pt x="125" y="59"/>
                    <a:pt x="125" y="57"/>
                    <a:pt x="125" y="57"/>
                  </a:cubicBezTo>
                  <a:cubicBezTo>
                    <a:pt x="125" y="56"/>
                    <a:pt x="125" y="55"/>
                    <a:pt x="125" y="55"/>
                  </a:cubicBezTo>
                  <a:cubicBezTo>
                    <a:pt x="125" y="54"/>
                    <a:pt x="125" y="53"/>
                    <a:pt x="125" y="52"/>
                  </a:cubicBezTo>
                  <a:cubicBezTo>
                    <a:pt x="126" y="51"/>
                    <a:pt x="124" y="50"/>
                    <a:pt x="124" y="50"/>
                  </a:cubicBezTo>
                  <a:cubicBezTo>
                    <a:pt x="123" y="49"/>
                    <a:pt x="123" y="49"/>
                    <a:pt x="124" y="48"/>
                  </a:cubicBezTo>
                  <a:cubicBezTo>
                    <a:pt x="125" y="47"/>
                    <a:pt x="125" y="44"/>
                    <a:pt x="125" y="44"/>
                  </a:cubicBezTo>
                  <a:cubicBezTo>
                    <a:pt x="125" y="43"/>
                    <a:pt x="123" y="43"/>
                    <a:pt x="122" y="43"/>
                  </a:cubicBezTo>
                  <a:cubicBezTo>
                    <a:pt x="122" y="43"/>
                    <a:pt x="119" y="43"/>
                    <a:pt x="118" y="43"/>
                  </a:cubicBezTo>
                  <a:cubicBezTo>
                    <a:pt x="117" y="43"/>
                    <a:pt x="117" y="43"/>
                    <a:pt x="117" y="44"/>
                  </a:cubicBezTo>
                  <a:cubicBezTo>
                    <a:pt x="116" y="45"/>
                    <a:pt x="116" y="46"/>
                    <a:pt x="115" y="47"/>
                  </a:cubicBezTo>
                  <a:cubicBezTo>
                    <a:pt x="115" y="49"/>
                    <a:pt x="113" y="49"/>
                    <a:pt x="112" y="50"/>
                  </a:cubicBezTo>
                  <a:cubicBezTo>
                    <a:pt x="111" y="50"/>
                    <a:pt x="111" y="51"/>
                    <a:pt x="111" y="52"/>
                  </a:cubicBezTo>
                  <a:cubicBezTo>
                    <a:pt x="112" y="52"/>
                    <a:pt x="112" y="52"/>
                    <a:pt x="112" y="52"/>
                  </a:cubicBezTo>
                  <a:cubicBezTo>
                    <a:pt x="113" y="52"/>
                    <a:pt x="112" y="54"/>
                    <a:pt x="112" y="54"/>
                  </a:cubicBezTo>
                  <a:cubicBezTo>
                    <a:pt x="112" y="54"/>
                    <a:pt x="113" y="55"/>
                    <a:pt x="112" y="55"/>
                  </a:cubicBezTo>
                  <a:cubicBezTo>
                    <a:pt x="111" y="55"/>
                    <a:pt x="111" y="56"/>
                    <a:pt x="111" y="57"/>
                  </a:cubicBezTo>
                  <a:cubicBezTo>
                    <a:pt x="112" y="57"/>
                    <a:pt x="113" y="57"/>
                    <a:pt x="114" y="58"/>
                  </a:cubicBezTo>
                  <a:cubicBezTo>
                    <a:pt x="115" y="58"/>
                    <a:pt x="114" y="59"/>
                    <a:pt x="115" y="59"/>
                  </a:cubicBezTo>
                  <a:cubicBezTo>
                    <a:pt x="116" y="60"/>
                    <a:pt x="116" y="60"/>
                    <a:pt x="116" y="60"/>
                  </a:cubicBezTo>
                  <a:cubicBezTo>
                    <a:pt x="117" y="61"/>
                    <a:pt x="115" y="62"/>
                    <a:pt x="115" y="62"/>
                  </a:cubicBezTo>
                  <a:cubicBezTo>
                    <a:pt x="115" y="63"/>
                    <a:pt x="113" y="61"/>
                    <a:pt x="112" y="60"/>
                  </a:cubicBezTo>
                  <a:cubicBezTo>
                    <a:pt x="112" y="60"/>
                    <a:pt x="109" y="59"/>
                    <a:pt x="108" y="59"/>
                  </a:cubicBezTo>
                  <a:cubicBezTo>
                    <a:pt x="107" y="58"/>
                    <a:pt x="106" y="58"/>
                    <a:pt x="105" y="57"/>
                  </a:cubicBezTo>
                  <a:cubicBezTo>
                    <a:pt x="104" y="57"/>
                    <a:pt x="103" y="56"/>
                    <a:pt x="101" y="56"/>
                  </a:cubicBezTo>
                  <a:cubicBezTo>
                    <a:pt x="99" y="56"/>
                    <a:pt x="97" y="56"/>
                    <a:pt x="97" y="56"/>
                  </a:cubicBezTo>
                  <a:cubicBezTo>
                    <a:pt x="96" y="56"/>
                    <a:pt x="96" y="55"/>
                    <a:pt x="95" y="55"/>
                  </a:cubicBezTo>
                  <a:cubicBezTo>
                    <a:pt x="94" y="54"/>
                    <a:pt x="93" y="53"/>
                    <a:pt x="92" y="54"/>
                  </a:cubicBezTo>
                  <a:cubicBezTo>
                    <a:pt x="92" y="54"/>
                    <a:pt x="92" y="55"/>
                    <a:pt x="93" y="56"/>
                  </a:cubicBezTo>
                  <a:cubicBezTo>
                    <a:pt x="94" y="56"/>
                    <a:pt x="93" y="56"/>
                    <a:pt x="95" y="56"/>
                  </a:cubicBezTo>
                  <a:cubicBezTo>
                    <a:pt x="96" y="56"/>
                    <a:pt x="96" y="57"/>
                    <a:pt x="96" y="57"/>
                  </a:cubicBezTo>
                  <a:cubicBezTo>
                    <a:pt x="96" y="58"/>
                    <a:pt x="97" y="59"/>
                    <a:pt x="97" y="59"/>
                  </a:cubicBezTo>
                  <a:cubicBezTo>
                    <a:pt x="98" y="60"/>
                    <a:pt x="97" y="61"/>
                    <a:pt x="96" y="61"/>
                  </a:cubicBezTo>
                  <a:cubicBezTo>
                    <a:pt x="96" y="61"/>
                    <a:pt x="94" y="61"/>
                    <a:pt x="95" y="61"/>
                  </a:cubicBezTo>
                  <a:cubicBezTo>
                    <a:pt x="95" y="62"/>
                    <a:pt x="95" y="62"/>
                    <a:pt x="94" y="62"/>
                  </a:cubicBezTo>
                  <a:cubicBezTo>
                    <a:pt x="93" y="61"/>
                    <a:pt x="93" y="61"/>
                    <a:pt x="94" y="60"/>
                  </a:cubicBezTo>
                  <a:cubicBezTo>
                    <a:pt x="94" y="60"/>
                    <a:pt x="93" y="60"/>
                    <a:pt x="92" y="59"/>
                  </a:cubicBezTo>
                  <a:cubicBezTo>
                    <a:pt x="92" y="59"/>
                    <a:pt x="89" y="61"/>
                    <a:pt x="89" y="61"/>
                  </a:cubicBezTo>
                  <a:cubicBezTo>
                    <a:pt x="88" y="61"/>
                    <a:pt x="86" y="61"/>
                    <a:pt x="85" y="61"/>
                  </a:cubicBezTo>
                  <a:cubicBezTo>
                    <a:pt x="83" y="62"/>
                    <a:pt x="83" y="63"/>
                    <a:pt x="83" y="63"/>
                  </a:cubicBezTo>
                  <a:cubicBezTo>
                    <a:pt x="82" y="63"/>
                    <a:pt x="80" y="63"/>
                    <a:pt x="79" y="62"/>
                  </a:cubicBezTo>
                  <a:cubicBezTo>
                    <a:pt x="79" y="62"/>
                    <a:pt x="79" y="62"/>
                    <a:pt x="80" y="62"/>
                  </a:cubicBezTo>
                  <a:cubicBezTo>
                    <a:pt x="81" y="62"/>
                    <a:pt x="81" y="62"/>
                    <a:pt x="81" y="61"/>
                  </a:cubicBezTo>
                  <a:cubicBezTo>
                    <a:pt x="80" y="61"/>
                    <a:pt x="81" y="60"/>
                    <a:pt x="81" y="60"/>
                  </a:cubicBezTo>
                  <a:cubicBezTo>
                    <a:pt x="81" y="59"/>
                    <a:pt x="78" y="60"/>
                    <a:pt x="78" y="61"/>
                  </a:cubicBezTo>
                  <a:cubicBezTo>
                    <a:pt x="77" y="61"/>
                    <a:pt x="78" y="62"/>
                    <a:pt x="77" y="62"/>
                  </a:cubicBezTo>
                  <a:cubicBezTo>
                    <a:pt x="77" y="62"/>
                    <a:pt x="77" y="61"/>
                    <a:pt x="76" y="61"/>
                  </a:cubicBezTo>
                  <a:cubicBezTo>
                    <a:pt x="76" y="61"/>
                    <a:pt x="72" y="62"/>
                    <a:pt x="71" y="63"/>
                  </a:cubicBezTo>
                  <a:cubicBezTo>
                    <a:pt x="70" y="64"/>
                    <a:pt x="69" y="64"/>
                    <a:pt x="69" y="64"/>
                  </a:cubicBezTo>
                  <a:cubicBezTo>
                    <a:pt x="69" y="65"/>
                    <a:pt x="67" y="65"/>
                    <a:pt x="66" y="65"/>
                  </a:cubicBezTo>
                  <a:cubicBezTo>
                    <a:pt x="66" y="65"/>
                    <a:pt x="66" y="67"/>
                    <a:pt x="66" y="67"/>
                  </a:cubicBezTo>
                  <a:cubicBezTo>
                    <a:pt x="66" y="68"/>
                    <a:pt x="63" y="68"/>
                    <a:pt x="62" y="68"/>
                  </a:cubicBezTo>
                  <a:cubicBezTo>
                    <a:pt x="61" y="68"/>
                    <a:pt x="61" y="66"/>
                    <a:pt x="60" y="66"/>
                  </a:cubicBezTo>
                  <a:cubicBezTo>
                    <a:pt x="59" y="66"/>
                    <a:pt x="60" y="65"/>
                    <a:pt x="60" y="65"/>
                  </a:cubicBezTo>
                  <a:cubicBezTo>
                    <a:pt x="60" y="64"/>
                    <a:pt x="61" y="65"/>
                    <a:pt x="62" y="64"/>
                  </a:cubicBezTo>
                  <a:cubicBezTo>
                    <a:pt x="62" y="63"/>
                    <a:pt x="63" y="64"/>
                    <a:pt x="64" y="64"/>
                  </a:cubicBezTo>
                  <a:cubicBezTo>
                    <a:pt x="64" y="64"/>
                    <a:pt x="62" y="63"/>
                    <a:pt x="62" y="62"/>
                  </a:cubicBezTo>
                  <a:cubicBezTo>
                    <a:pt x="62" y="61"/>
                    <a:pt x="60" y="61"/>
                    <a:pt x="59" y="61"/>
                  </a:cubicBezTo>
                  <a:cubicBezTo>
                    <a:pt x="58" y="61"/>
                    <a:pt x="57" y="61"/>
                    <a:pt x="56" y="61"/>
                  </a:cubicBezTo>
                  <a:cubicBezTo>
                    <a:pt x="56" y="60"/>
                    <a:pt x="56" y="61"/>
                    <a:pt x="57" y="61"/>
                  </a:cubicBezTo>
                  <a:cubicBezTo>
                    <a:pt x="58" y="62"/>
                    <a:pt x="57" y="63"/>
                    <a:pt x="58" y="63"/>
                  </a:cubicBezTo>
                  <a:cubicBezTo>
                    <a:pt x="58" y="64"/>
                    <a:pt x="57" y="65"/>
                    <a:pt x="57" y="66"/>
                  </a:cubicBezTo>
                  <a:cubicBezTo>
                    <a:pt x="56" y="67"/>
                    <a:pt x="56" y="67"/>
                    <a:pt x="57" y="66"/>
                  </a:cubicBezTo>
                  <a:cubicBezTo>
                    <a:pt x="58" y="66"/>
                    <a:pt x="58" y="68"/>
                    <a:pt x="58" y="69"/>
                  </a:cubicBezTo>
                  <a:cubicBezTo>
                    <a:pt x="58" y="69"/>
                    <a:pt x="58" y="70"/>
                    <a:pt x="58" y="70"/>
                  </a:cubicBezTo>
                  <a:cubicBezTo>
                    <a:pt x="58" y="71"/>
                    <a:pt x="57" y="70"/>
                    <a:pt x="57" y="70"/>
                  </a:cubicBezTo>
                  <a:cubicBezTo>
                    <a:pt x="56" y="71"/>
                    <a:pt x="56" y="70"/>
                    <a:pt x="56" y="70"/>
                  </a:cubicBezTo>
                  <a:cubicBezTo>
                    <a:pt x="56" y="69"/>
                    <a:pt x="54" y="69"/>
                    <a:pt x="53" y="69"/>
                  </a:cubicBezTo>
                  <a:cubicBezTo>
                    <a:pt x="53" y="69"/>
                    <a:pt x="52" y="69"/>
                    <a:pt x="52" y="70"/>
                  </a:cubicBezTo>
                  <a:cubicBezTo>
                    <a:pt x="52" y="70"/>
                    <a:pt x="51" y="71"/>
                    <a:pt x="50" y="71"/>
                  </a:cubicBezTo>
                  <a:cubicBezTo>
                    <a:pt x="49" y="71"/>
                    <a:pt x="48" y="72"/>
                    <a:pt x="48" y="72"/>
                  </a:cubicBezTo>
                  <a:cubicBezTo>
                    <a:pt x="47" y="73"/>
                    <a:pt x="47" y="74"/>
                    <a:pt x="48" y="74"/>
                  </a:cubicBezTo>
                  <a:cubicBezTo>
                    <a:pt x="49" y="75"/>
                    <a:pt x="49" y="76"/>
                    <a:pt x="49" y="76"/>
                  </a:cubicBezTo>
                  <a:cubicBezTo>
                    <a:pt x="49" y="77"/>
                    <a:pt x="46" y="77"/>
                    <a:pt x="46" y="76"/>
                  </a:cubicBezTo>
                  <a:cubicBezTo>
                    <a:pt x="46" y="76"/>
                    <a:pt x="44" y="75"/>
                    <a:pt x="44" y="76"/>
                  </a:cubicBezTo>
                  <a:cubicBezTo>
                    <a:pt x="43" y="76"/>
                    <a:pt x="42" y="74"/>
                    <a:pt x="41" y="74"/>
                  </a:cubicBezTo>
                  <a:cubicBezTo>
                    <a:pt x="40" y="74"/>
                    <a:pt x="40" y="75"/>
                    <a:pt x="40" y="75"/>
                  </a:cubicBezTo>
                  <a:cubicBezTo>
                    <a:pt x="39" y="76"/>
                    <a:pt x="40" y="76"/>
                    <a:pt x="40" y="77"/>
                  </a:cubicBezTo>
                  <a:cubicBezTo>
                    <a:pt x="41" y="77"/>
                    <a:pt x="42" y="77"/>
                    <a:pt x="43" y="77"/>
                  </a:cubicBezTo>
                  <a:cubicBezTo>
                    <a:pt x="43" y="77"/>
                    <a:pt x="43" y="78"/>
                    <a:pt x="43" y="79"/>
                  </a:cubicBezTo>
                  <a:cubicBezTo>
                    <a:pt x="43" y="79"/>
                    <a:pt x="41" y="80"/>
                    <a:pt x="41" y="79"/>
                  </a:cubicBezTo>
                  <a:cubicBezTo>
                    <a:pt x="41" y="79"/>
                    <a:pt x="39" y="79"/>
                    <a:pt x="39" y="79"/>
                  </a:cubicBezTo>
                  <a:cubicBezTo>
                    <a:pt x="39" y="78"/>
                    <a:pt x="38" y="77"/>
                    <a:pt x="37" y="77"/>
                  </a:cubicBezTo>
                  <a:cubicBezTo>
                    <a:pt x="36" y="77"/>
                    <a:pt x="36" y="77"/>
                    <a:pt x="36" y="76"/>
                  </a:cubicBezTo>
                  <a:cubicBezTo>
                    <a:pt x="36" y="75"/>
                    <a:pt x="35" y="75"/>
                    <a:pt x="35" y="74"/>
                  </a:cubicBezTo>
                  <a:cubicBezTo>
                    <a:pt x="35" y="74"/>
                    <a:pt x="35" y="73"/>
                    <a:pt x="35" y="73"/>
                  </a:cubicBezTo>
                  <a:cubicBezTo>
                    <a:pt x="36" y="72"/>
                    <a:pt x="35" y="72"/>
                    <a:pt x="36" y="71"/>
                  </a:cubicBezTo>
                  <a:cubicBezTo>
                    <a:pt x="36" y="71"/>
                    <a:pt x="35" y="70"/>
                    <a:pt x="34" y="70"/>
                  </a:cubicBezTo>
                  <a:cubicBezTo>
                    <a:pt x="33" y="70"/>
                    <a:pt x="33" y="69"/>
                    <a:pt x="32" y="69"/>
                  </a:cubicBezTo>
                  <a:cubicBezTo>
                    <a:pt x="32" y="69"/>
                    <a:pt x="30" y="68"/>
                    <a:pt x="30" y="67"/>
                  </a:cubicBezTo>
                  <a:cubicBezTo>
                    <a:pt x="30" y="67"/>
                    <a:pt x="29" y="66"/>
                    <a:pt x="29" y="66"/>
                  </a:cubicBezTo>
                  <a:cubicBezTo>
                    <a:pt x="30" y="66"/>
                    <a:pt x="30" y="66"/>
                    <a:pt x="31" y="67"/>
                  </a:cubicBezTo>
                  <a:cubicBezTo>
                    <a:pt x="32" y="68"/>
                    <a:pt x="33" y="68"/>
                    <a:pt x="34" y="68"/>
                  </a:cubicBezTo>
                  <a:cubicBezTo>
                    <a:pt x="36" y="69"/>
                    <a:pt x="37" y="69"/>
                    <a:pt x="38" y="70"/>
                  </a:cubicBezTo>
                  <a:cubicBezTo>
                    <a:pt x="40" y="70"/>
                    <a:pt x="41" y="70"/>
                    <a:pt x="44" y="71"/>
                  </a:cubicBezTo>
                  <a:cubicBezTo>
                    <a:pt x="46" y="71"/>
                    <a:pt x="50" y="68"/>
                    <a:pt x="51" y="68"/>
                  </a:cubicBezTo>
                  <a:cubicBezTo>
                    <a:pt x="51" y="67"/>
                    <a:pt x="50" y="65"/>
                    <a:pt x="50" y="65"/>
                  </a:cubicBezTo>
                  <a:cubicBezTo>
                    <a:pt x="50" y="64"/>
                    <a:pt x="49" y="64"/>
                    <a:pt x="49" y="64"/>
                  </a:cubicBezTo>
                  <a:cubicBezTo>
                    <a:pt x="49" y="63"/>
                    <a:pt x="48" y="63"/>
                    <a:pt x="47" y="63"/>
                  </a:cubicBezTo>
                  <a:cubicBezTo>
                    <a:pt x="46" y="63"/>
                    <a:pt x="46" y="61"/>
                    <a:pt x="45" y="62"/>
                  </a:cubicBezTo>
                  <a:cubicBezTo>
                    <a:pt x="44" y="62"/>
                    <a:pt x="44" y="61"/>
                    <a:pt x="42" y="60"/>
                  </a:cubicBezTo>
                  <a:cubicBezTo>
                    <a:pt x="40" y="58"/>
                    <a:pt x="37" y="57"/>
                    <a:pt x="36" y="58"/>
                  </a:cubicBezTo>
                  <a:cubicBezTo>
                    <a:pt x="36" y="58"/>
                    <a:pt x="35" y="58"/>
                    <a:pt x="35" y="58"/>
                  </a:cubicBezTo>
                  <a:cubicBezTo>
                    <a:pt x="35" y="57"/>
                    <a:pt x="34" y="57"/>
                    <a:pt x="33" y="58"/>
                  </a:cubicBezTo>
                  <a:cubicBezTo>
                    <a:pt x="33" y="58"/>
                    <a:pt x="32" y="57"/>
                    <a:pt x="31" y="57"/>
                  </a:cubicBezTo>
                  <a:cubicBezTo>
                    <a:pt x="30" y="58"/>
                    <a:pt x="30" y="57"/>
                    <a:pt x="30" y="57"/>
                  </a:cubicBezTo>
                  <a:cubicBezTo>
                    <a:pt x="30" y="56"/>
                    <a:pt x="32" y="57"/>
                    <a:pt x="32" y="56"/>
                  </a:cubicBezTo>
                  <a:cubicBezTo>
                    <a:pt x="32" y="56"/>
                    <a:pt x="31" y="56"/>
                    <a:pt x="30" y="55"/>
                  </a:cubicBezTo>
                  <a:cubicBezTo>
                    <a:pt x="29" y="55"/>
                    <a:pt x="29" y="55"/>
                    <a:pt x="29" y="56"/>
                  </a:cubicBezTo>
                  <a:cubicBezTo>
                    <a:pt x="28" y="56"/>
                    <a:pt x="28" y="56"/>
                    <a:pt x="27" y="56"/>
                  </a:cubicBezTo>
                  <a:cubicBezTo>
                    <a:pt x="27" y="56"/>
                    <a:pt x="27" y="56"/>
                    <a:pt x="27" y="56"/>
                  </a:cubicBezTo>
                  <a:cubicBezTo>
                    <a:pt x="27" y="56"/>
                    <a:pt x="26" y="57"/>
                    <a:pt x="26" y="56"/>
                  </a:cubicBezTo>
                  <a:cubicBezTo>
                    <a:pt x="25" y="56"/>
                    <a:pt x="25" y="57"/>
                    <a:pt x="24" y="57"/>
                  </a:cubicBezTo>
                  <a:cubicBezTo>
                    <a:pt x="23" y="57"/>
                    <a:pt x="22" y="58"/>
                    <a:pt x="22" y="59"/>
                  </a:cubicBezTo>
                  <a:cubicBezTo>
                    <a:pt x="22" y="59"/>
                    <a:pt x="21" y="59"/>
                    <a:pt x="21" y="59"/>
                  </a:cubicBezTo>
                  <a:cubicBezTo>
                    <a:pt x="21" y="60"/>
                    <a:pt x="21" y="60"/>
                    <a:pt x="21" y="61"/>
                  </a:cubicBezTo>
                  <a:cubicBezTo>
                    <a:pt x="21" y="61"/>
                    <a:pt x="21" y="61"/>
                    <a:pt x="21" y="62"/>
                  </a:cubicBezTo>
                  <a:cubicBezTo>
                    <a:pt x="22" y="63"/>
                    <a:pt x="22" y="63"/>
                    <a:pt x="23" y="63"/>
                  </a:cubicBezTo>
                  <a:cubicBezTo>
                    <a:pt x="23" y="63"/>
                    <a:pt x="24" y="64"/>
                    <a:pt x="24" y="64"/>
                  </a:cubicBezTo>
                  <a:cubicBezTo>
                    <a:pt x="24" y="65"/>
                    <a:pt x="23" y="66"/>
                    <a:pt x="23" y="66"/>
                  </a:cubicBezTo>
                  <a:cubicBezTo>
                    <a:pt x="23" y="66"/>
                    <a:pt x="22" y="67"/>
                    <a:pt x="22" y="68"/>
                  </a:cubicBezTo>
                  <a:cubicBezTo>
                    <a:pt x="23" y="68"/>
                    <a:pt x="24" y="70"/>
                    <a:pt x="25" y="71"/>
                  </a:cubicBezTo>
                  <a:cubicBezTo>
                    <a:pt x="25" y="72"/>
                    <a:pt x="24" y="72"/>
                    <a:pt x="24" y="72"/>
                  </a:cubicBezTo>
                  <a:cubicBezTo>
                    <a:pt x="23" y="73"/>
                    <a:pt x="24" y="74"/>
                    <a:pt x="24" y="74"/>
                  </a:cubicBezTo>
                  <a:cubicBezTo>
                    <a:pt x="24" y="75"/>
                    <a:pt x="23" y="75"/>
                    <a:pt x="24" y="75"/>
                  </a:cubicBezTo>
                  <a:cubicBezTo>
                    <a:pt x="24" y="75"/>
                    <a:pt x="25" y="75"/>
                    <a:pt x="25" y="76"/>
                  </a:cubicBezTo>
                  <a:cubicBezTo>
                    <a:pt x="25" y="76"/>
                    <a:pt x="24" y="76"/>
                    <a:pt x="24" y="77"/>
                  </a:cubicBezTo>
                  <a:cubicBezTo>
                    <a:pt x="25" y="77"/>
                    <a:pt x="26" y="77"/>
                    <a:pt x="26" y="78"/>
                  </a:cubicBezTo>
                  <a:cubicBezTo>
                    <a:pt x="26" y="79"/>
                    <a:pt x="24" y="79"/>
                    <a:pt x="24" y="79"/>
                  </a:cubicBezTo>
                  <a:cubicBezTo>
                    <a:pt x="24" y="80"/>
                    <a:pt x="26" y="81"/>
                    <a:pt x="27" y="82"/>
                  </a:cubicBezTo>
                  <a:cubicBezTo>
                    <a:pt x="28" y="83"/>
                    <a:pt x="28" y="83"/>
                    <a:pt x="28" y="84"/>
                  </a:cubicBezTo>
                  <a:cubicBezTo>
                    <a:pt x="27" y="85"/>
                    <a:pt x="25" y="86"/>
                    <a:pt x="24" y="87"/>
                  </a:cubicBezTo>
                  <a:cubicBezTo>
                    <a:pt x="24" y="88"/>
                    <a:pt x="22" y="89"/>
                    <a:pt x="21" y="90"/>
                  </a:cubicBezTo>
                  <a:cubicBezTo>
                    <a:pt x="20" y="90"/>
                    <a:pt x="20" y="91"/>
                    <a:pt x="20" y="91"/>
                  </a:cubicBezTo>
                  <a:cubicBezTo>
                    <a:pt x="20" y="91"/>
                    <a:pt x="20" y="91"/>
                    <a:pt x="21" y="91"/>
                  </a:cubicBezTo>
                  <a:cubicBezTo>
                    <a:pt x="21" y="90"/>
                    <a:pt x="22" y="92"/>
                    <a:pt x="22" y="92"/>
                  </a:cubicBezTo>
                  <a:cubicBezTo>
                    <a:pt x="23" y="93"/>
                    <a:pt x="24" y="92"/>
                    <a:pt x="24" y="93"/>
                  </a:cubicBezTo>
                  <a:cubicBezTo>
                    <a:pt x="24" y="93"/>
                    <a:pt x="24" y="93"/>
                    <a:pt x="23" y="93"/>
                  </a:cubicBezTo>
                  <a:cubicBezTo>
                    <a:pt x="22" y="93"/>
                    <a:pt x="22" y="93"/>
                    <a:pt x="21" y="94"/>
                  </a:cubicBezTo>
                  <a:cubicBezTo>
                    <a:pt x="20" y="94"/>
                    <a:pt x="20" y="94"/>
                    <a:pt x="20" y="95"/>
                  </a:cubicBezTo>
                  <a:cubicBezTo>
                    <a:pt x="20" y="95"/>
                    <a:pt x="19" y="96"/>
                    <a:pt x="19" y="96"/>
                  </a:cubicBezTo>
                  <a:cubicBezTo>
                    <a:pt x="19" y="97"/>
                    <a:pt x="18" y="97"/>
                    <a:pt x="18" y="97"/>
                  </a:cubicBezTo>
                  <a:cubicBezTo>
                    <a:pt x="18" y="98"/>
                    <a:pt x="18" y="98"/>
                    <a:pt x="19" y="99"/>
                  </a:cubicBezTo>
                  <a:cubicBezTo>
                    <a:pt x="19" y="99"/>
                    <a:pt x="19" y="99"/>
                    <a:pt x="19" y="100"/>
                  </a:cubicBezTo>
                  <a:cubicBezTo>
                    <a:pt x="19" y="100"/>
                    <a:pt x="19" y="100"/>
                    <a:pt x="18" y="101"/>
                  </a:cubicBezTo>
                  <a:cubicBezTo>
                    <a:pt x="18" y="101"/>
                    <a:pt x="18" y="102"/>
                    <a:pt x="19" y="102"/>
                  </a:cubicBezTo>
                  <a:cubicBezTo>
                    <a:pt x="19" y="102"/>
                    <a:pt x="19" y="103"/>
                    <a:pt x="19" y="103"/>
                  </a:cubicBezTo>
                  <a:cubicBezTo>
                    <a:pt x="19" y="104"/>
                    <a:pt x="19" y="104"/>
                    <a:pt x="20" y="105"/>
                  </a:cubicBezTo>
                  <a:cubicBezTo>
                    <a:pt x="20" y="105"/>
                    <a:pt x="20" y="106"/>
                    <a:pt x="20" y="106"/>
                  </a:cubicBezTo>
                  <a:cubicBezTo>
                    <a:pt x="21" y="106"/>
                    <a:pt x="21" y="107"/>
                    <a:pt x="22" y="107"/>
                  </a:cubicBezTo>
                  <a:cubicBezTo>
                    <a:pt x="22" y="106"/>
                    <a:pt x="23" y="107"/>
                    <a:pt x="23" y="107"/>
                  </a:cubicBezTo>
                  <a:cubicBezTo>
                    <a:pt x="23" y="108"/>
                    <a:pt x="23" y="107"/>
                    <a:pt x="24" y="107"/>
                  </a:cubicBezTo>
                  <a:cubicBezTo>
                    <a:pt x="25" y="107"/>
                    <a:pt x="26" y="108"/>
                    <a:pt x="26" y="108"/>
                  </a:cubicBezTo>
                  <a:cubicBezTo>
                    <a:pt x="26" y="108"/>
                    <a:pt x="26" y="109"/>
                    <a:pt x="26" y="109"/>
                  </a:cubicBezTo>
                  <a:cubicBezTo>
                    <a:pt x="26" y="110"/>
                    <a:pt x="26" y="111"/>
                    <a:pt x="27" y="111"/>
                  </a:cubicBezTo>
                  <a:cubicBezTo>
                    <a:pt x="27" y="111"/>
                    <a:pt x="27" y="112"/>
                    <a:pt x="28" y="112"/>
                  </a:cubicBezTo>
                  <a:cubicBezTo>
                    <a:pt x="28" y="113"/>
                    <a:pt x="29" y="114"/>
                    <a:pt x="29" y="114"/>
                  </a:cubicBezTo>
                  <a:cubicBezTo>
                    <a:pt x="29" y="114"/>
                    <a:pt x="30" y="114"/>
                    <a:pt x="30" y="115"/>
                  </a:cubicBezTo>
                  <a:cubicBezTo>
                    <a:pt x="30" y="115"/>
                    <a:pt x="30" y="116"/>
                    <a:pt x="29" y="116"/>
                  </a:cubicBezTo>
                  <a:cubicBezTo>
                    <a:pt x="29" y="116"/>
                    <a:pt x="28" y="115"/>
                    <a:pt x="28" y="116"/>
                  </a:cubicBezTo>
                  <a:cubicBezTo>
                    <a:pt x="27" y="116"/>
                    <a:pt x="28" y="117"/>
                    <a:pt x="28" y="118"/>
                  </a:cubicBezTo>
                  <a:cubicBezTo>
                    <a:pt x="28" y="119"/>
                    <a:pt x="28" y="119"/>
                    <a:pt x="29" y="119"/>
                  </a:cubicBezTo>
                  <a:cubicBezTo>
                    <a:pt x="29" y="119"/>
                    <a:pt x="30" y="119"/>
                    <a:pt x="30" y="119"/>
                  </a:cubicBezTo>
                  <a:cubicBezTo>
                    <a:pt x="30" y="118"/>
                    <a:pt x="31" y="119"/>
                    <a:pt x="31" y="119"/>
                  </a:cubicBezTo>
                  <a:cubicBezTo>
                    <a:pt x="32" y="118"/>
                    <a:pt x="33" y="118"/>
                    <a:pt x="33" y="119"/>
                  </a:cubicBezTo>
                  <a:cubicBezTo>
                    <a:pt x="34" y="119"/>
                    <a:pt x="34" y="120"/>
                    <a:pt x="34" y="120"/>
                  </a:cubicBezTo>
                  <a:cubicBezTo>
                    <a:pt x="33" y="121"/>
                    <a:pt x="34" y="121"/>
                    <a:pt x="34" y="122"/>
                  </a:cubicBezTo>
                  <a:cubicBezTo>
                    <a:pt x="34" y="122"/>
                    <a:pt x="36" y="122"/>
                    <a:pt x="36" y="122"/>
                  </a:cubicBezTo>
                  <a:cubicBezTo>
                    <a:pt x="36" y="122"/>
                    <a:pt x="37" y="123"/>
                    <a:pt x="37" y="124"/>
                  </a:cubicBezTo>
                  <a:cubicBezTo>
                    <a:pt x="37" y="125"/>
                    <a:pt x="37" y="125"/>
                    <a:pt x="38" y="124"/>
                  </a:cubicBezTo>
                  <a:cubicBezTo>
                    <a:pt x="38" y="124"/>
                    <a:pt x="39" y="125"/>
                    <a:pt x="39" y="125"/>
                  </a:cubicBezTo>
                  <a:cubicBezTo>
                    <a:pt x="39" y="125"/>
                    <a:pt x="40" y="125"/>
                    <a:pt x="40" y="125"/>
                  </a:cubicBezTo>
                  <a:cubicBezTo>
                    <a:pt x="41" y="125"/>
                    <a:pt x="41" y="124"/>
                    <a:pt x="41" y="125"/>
                  </a:cubicBezTo>
                  <a:cubicBezTo>
                    <a:pt x="42" y="125"/>
                    <a:pt x="42" y="126"/>
                    <a:pt x="42" y="126"/>
                  </a:cubicBezTo>
                  <a:cubicBezTo>
                    <a:pt x="42" y="126"/>
                    <a:pt x="44" y="126"/>
                    <a:pt x="44" y="126"/>
                  </a:cubicBezTo>
                  <a:cubicBezTo>
                    <a:pt x="45" y="127"/>
                    <a:pt x="46" y="126"/>
                    <a:pt x="46" y="127"/>
                  </a:cubicBezTo>
                  <a:cubicBezTo>
                    <a:pt x="47" y="127"/>
                    <a:pt x="48" y="127"/>
                    <a:pt x="48" y="128"/>
                  </a:cubicBezTo>
                  <a:cubicBezTo>
                    <a:pt x="48" y="128"/>
                    <a:pt x="47" y="128"/>
                    <a:pt x="47" y="129"/>
                  </a:cubicBezTo>
                  <a:cubicBezTo>
                    <a:pt x="47" y="129"/>
                    <a:pt x="48" y="129"/>
                    <a:pt x="48" y="129"/>
                  </a:cubicBezTo>
                  <a:cubicBezTo>
                    <a:pt x="48" y="130"/>
                    <a:pt x="47" y="130"/>
                    <a:pt x="47" y="130"/>
                  </a:cubicBezTo>
                  <a:cubicBezTo>
                    <a:pt x="47" y="130"/>
                    <a:pt x="47" y="130"/>
                    <a:pt x="47" y="131"/>
                  </a:cubicBezTo>
                  <a:cubicBezTo>
                    <a:pt x="47" y="131"/>
                    <a:pt x="47" y="132"/>
                    <a:pt x="47" y="132"/>
                  </a:cubicBezTo>
                  <a:cubicBezTo>
                    <a:pt x="47" y="132"/>
                    <a:pt x="45" y="132"/>
                    <a:pt x="45" y="132"/>
                  </a:cubicBezTo>
                  <a:cubicBezTo>
                    <a:pt x="45" y="132"/>
                    <a:pt x="43" y="133"/>
                    <a:pt x="43" y="133"/>
                  </a:cubicBezTo>
                  <a:cubicBezTo>
                    <a:pt x="43" y="133"/>
                    <a:pt x="43" y="134"/>
                    <a:pt x="43" y="134"/>
                  </a:cubicBezTo>
                  <a:cubicBezTo>
                    <a:pt x="44" y="134"/>
                    <a:pt x="45" y="134"/>
                    <a:pt x="45" y="134"/>
                  </a:cubicBezTo>
                  <a:cubicBezTo>
                    <a:pt x="46" y="135"/>
                    <a:pt x="43" y="136"/>
                    <a:pt x="43" y="136"/>
                  </a:cubicBezTo>
                  <a:cubicBezTo>
                    <a:pt x="42" y="136"/>
                    <a:pt x="43" y="137"/>
                    <a:pt x="43" y="137"/>
                  </a:cubicBezTo>
                  <a:cubicBezTo>
                    <a:pt x="43" y="138"/>
                    <a:pt x="42" y="138"/>
                    <a:pt x="42" y="139"/>
                  </a:cubicBezTo>
                  <a:cubicBezTo>
                    <a:pt x="42" y="140"/>
                    <a:pt x="42" y="140"/>
                    <a:pt x="41" y="140"/>
                  </a:cubicBezTo>
                  <a:cubicBezTo>
                    <a:pt x="40" y="140"/>
                    <a:pt x="40" y="140"/>
                    <a:pt x="40" y="140"/>
                  </a:cubicBezTo>
                  <a:cubicBezTo>
                    <a:pt x="41" y="140"/>
                    <a:pt x="41" y="141"/>
                    <a:pt x="42" y="142"/>
                  </a:cubicBezTo>
                  <a:cubicBezTo>
                    <a:pt x="43" y="142"/>
                    <a:pt x="45" y="143"/>
                    <a:pt x="46" y="145"/>
                  </a:cubicBezTo>
                  <a:cubicBezTo>
                    <a:pt x="47" y="145"/>
                    <a:pt x="47" y="145"/>
                    <a:pt x="47" y="145"/>
                  </a:cubicBezTo>
                  <a:cubicBezTo>
                    <a:pt x="47" y="145"/>
                    <a:pt x="48" y="145"/>
                    <a:pt x="48" y="145"/>
                  </a:cubicBezTo>
                  <a:cubicBezTo>
                    <a:pt x="49" y="145"/>
                    <a:pt x="50" y="145"/>
                    <a:pt x="51" y="146"/>
                  </a:cubicBezTo>
                  <a:cubicBezTo>
                    <a:pt x="51" y="146"/>
                    <a:pt x="54" y="146"/>
                    <a:pt x="54" y="146"/>
                  </a:cubicBezTo>
                  <a:cubicBezTo>
                    <a:pt x="55" y="146"/>
                    <a:pt x="55" y="147"/>
                    <a:pt x="56" y="147"/>
                  </a:cubicBezTo>
                  <a:cubicBezTo>
                    <a:pt x="56" y="147"/>
                    <a:pt x="57" y="148"/>
                    <a:pt x="57" y="148"/>
                  </a:cubicBezTo>
                  <a:cubicBezTo>
                    <a:pt x="58" y="147"/>
                    <a:pt x="59" y="147"/>
                    <a:pt x="59" y="147"/>
                  </a:cubicBezTo>
                  <a:cubicBezTo>
                    <a:pt x="60" y="147"/>
                    <a:pt x="60" y="148"/>
                    <a:pt x="60" y="148"/>
                  </a:cubicBezTo>
                  <a:cubicBezTo>
                    <a:pt x="61" y="148"/>
                    <a:pt x="61" y="149"/>
                    <a:pt x="61" y="149"/>
                  </a:cubicBezTo>
                  <a:cubicBezTo>
                    <a:pt x="61" y="149"/>
                    <a:pt x="62" y="150"/>
                    <a:pt x="63" y="150"/>
                  </a:cubicBezTo>
                  <a:cubicBezTo>
                    <a:pt x="64" y="150"/>
                    <a:pt x="65" y="152"/>
                    <a:pt x="65" y="151"/>
                  </a:cubicBezTo>
                  <a:cubicBezTo>
                    <a:pt x="65" y="151"/>
                    <a:pt x="66" y="152"/>
                    <a:pt x="66" y="151"/>
                  </a:cubicBezTo>
                  <a:cubicBezTo>
                    <a:pt x="66" y="151"/>
                    <a:pt x="67" y="151"/>
                    <a:pt x="67" y="150"/>
                  </a:cubicBezTo>
                  <a:cubicBezTo>
                    <a:pt x="66" y="149"/>
                    <a:pt x="65" y="147"/>
                    <a:pt x="65" y="146"/>
                  </a:cubicBezTo>
                  <a:cubicBezTo>
                    <a:pt x="65" y="145"/>
                    <a:pt x="65" y="144"/>
                    <a:pt x="64" y="143"/>
                  </a:cubicBezTo>
                  <a:cubicBezTo>
                    <a:pt x="62" y="142"/>
                    <a:pt x="64" y="141"/>
                    <a:pt x="65" y="140"/>
                  </a:cubicBezTo>
                  <a:cubicBezTo>
                    <a:pt x="66" y="139"/>
                    <a:pt x="68" y="138"/>
                    <a:pt x="69" y="137"/>
                  </a:cubicBezTo>
                  <a:cubicBezTo>
                    <a:pt x="69" y="137"/>
                    <a:pt x="69" y="137"/>
                    <a:pt x="68" y="137"/>
                  </a:cubicBezTo>
                  <a:cubicBezTo>
                    <a:pt x="68" y="136"/>
                    <a:pt x="67" y="136"/>
                    <a:pt x="68" y="136"/>
                  </a:cubicBezTo>
                  <a:cubicBezTo>
                    <a:pt x="69" y="136"/>
                    <a:pt x="68" y="135"/>
                    <a:pt x="68" y="134"/>
                  </a:cubicBezTo>
                  <a:cubicBezTo>
                    <a:pt x="67" y="133"/>
                    <a:pt x="67" y="133"/>
                    <a:pt x="66" y="133"/>
                  </a:cubicBezTo>
                  <a:cubicBezTo>
                    <a:pt x="66" y="133"/>
                    <a:pt x="65" y="133"/>
                    <a:pt x="65" y="133"/>
                  </a:cubicBezTo>
                  <a:cubicBezTo>
                    <a:pt x="64" y="133"/>
                    <a:pt x="64" y="132"/>
                    <a:pt x="64" y="132"/>
                  </a:cubicBezTo>
                  <a:cubicBezTo>
                    <a:pt x="64" y="131"/>
                    <a:pt x="63" y="131"/>
                    <a:pt x="63" y="131"/>
                  </a:cubicBezTo>
                  <a:cubicBezTo>
                    <a:pt x="63" y="130"/>
                    <a:pt x="63" y="129"/>
                    <a:pt x="63" y="129"/>
                  </a:cubicBezTo>
                  <a:cubicBezTo>
                    <a:pt x="63" y="129"/>
                    <a:pt x="64" y="129"/>
                    <a:pt x="64" y="128"/>
                  </a:cubicBezTo>
                  <a:cubicBezTo>
                    <a:pt x="64" y="128"/>
                    <a:pt x="63" y="128"/>
                    <a:pt x="63" y="127"/>
                  </a:cubicBezTo>
                  <a:cubicBezTo>
                    <a:pt x="64" y="127"/>
                    <a:pt x="65" y="127"/>
                    <a:pt x="65" y="126"/>
                  </a:cubicBezTo>
                  <a:cubicBezTo>
                    <a:pt x="65" y="125"/>
                    <a:pt x="65" y="125"/>
                    <a:pt x="66" y="125"/>
                  </a:cubicBezTo>
                  <a:cubicBezTo>
                    <a:pt x="67" y="126"/>
                    <a:pt x="67" y="127"/>
                    <a:pt x="68" y="127"/>
                  </a:cubicBezTo>
                  <a:cubicBezTo>
                    <a:pt x="69" y="126"/>
                    <a:pt x="68" y="126"/>
                    <a:pt x="68" y="125"/>
                  </a:cubicBezTo>
                  <a:cubicBezTo>
                    <a:pt x="68" y="125"/>
                    <a:pt x="68" y="124"/>
                    <a:pt x="69" y="124"/>
                  </a:cubicBezTo>
                  <a:cubicBezTo>
                    <a:pt x="70" y="124"/>
                    <a:pt x="69" y="123"/>
                    <a:pt x="70" y="123"/>
                  </a:cubicBezTo>
                  <a:cubicBezTo>
                    <a:pt x="71" y="123"/>
                    <a:pt x="72" y="122"/>
                    <a:pt x="72" y="122"/>
                  </a:cubicBezTo>
                  <a:cubicBezTo>
                    <a:pt x="73" y="121"/>
                    <a:pt x="74" y="121"/>
                    <a:pt x="74" y="121"/>
                  </a:cubicBezTo>
                  <a:cubicBezTo>
                    <a:pt x="75" y="121"/>
                    <a:pt x="75" y="122"/>
                    <a:pt x="75" y="121"/>
                  </a:cubicBezTo>
                  <a:cubicBezTo>
                    <a:pt x="76" y="120"/>
                    <a:pt x="77" y="121"/>
                    <a:pt x="77" y="121"/>
                  </a:cubicBezTo>
                  <a:cubicBezTo>
                    <a:pt x="77" y="122"/>
                    <a:pt x="79" y="122"/>
                    <a:pt x="80" y="122"/>
                  </a:cubicBezTo>
                  <a:cubicBezTo>
                    <a:pt x="80" y="122"/>
                    <a:pt x="82" y="123"/>
                    <a:pt x="82" y="124"/>
                  </a:cubicBezTo>
                  <a:cubicBezTo>
                    <a:pt x="82" y="124"/>
                    <a:pt x="82" y="125"/>
                    <a:pt x="82" y="124"/>
                  </a:cubicBezTo>
                  <a:cubicBezTo>
                    <a:pt x="82" y="123"/>
                    <a:pt x="83" y="123"/>
                    <a:pt x="84" y="124"/>
                  </a:cubicBezTo>
                  <a:cubicBezTo>
                    <a:pt x="84" y="124"/>
                    <a:pt x="86" y="124"/>
                    <a:pt x="86" y="124"/>
                  </a:cubicBezTo>
                  <a:cubicBezTo>
                    <a:pt x="86" y="123"/>
                    <a:pt x="87" y="123"/>
                    <a:pt x="88" y="123"/>
                  </a:cubicBezTo>
                  <a:cubicBezTo>
                    <a:pt x="89" y="123"/>
                    <a:pt x="89" y="124"/>
                    <a:pt x="89" y="123"/>
                  </a:cubicBezTo>
                  <a:cubicBezTo>
                    <a:pt x="90" y="122"/>
                    <a:pt x="91" y="123"/>
                    <a:pt x="92" y="123"/>
                  </a:cubicBezTo>
                  <a:cubicBezTo>
                    <a:pt x="92" y="124"/>
                    <a:pt x="93" y="124"/>
                    <a:pt x="93" y="124"/>
                  </a:cubicBezTo>
                  <a:cubicBezTo>
                    <a:pt x="94" y="124"/>
                    <a:pt x="94" y="125"/>
                    <a:pt x="94" y="125"/>
                  </a:cubicBezTo>
                  <a:cubicBezTo>
                    <a:pt x="95" y="124"/>
                    <a:pt x="95" y="123"/>
                    <a:pt x="95" y="123"/>
                  </a:cubicBezTo>
                  <a:cubicBezTo>
                    <a:pt x="96" y="124"/>
                    <a:pt x="96" y="124"/>
                    <a:pt x="97" y="124"/>
                  </a:cubicBezTo>
                  <a:cubicBezTo>
                    <a:pt x="98" y="124"/>
                    <a:pt x="98" y="124"/>
                    <a:pt x="98" y="123"/>
                  </a:cubicBezTo>
                  <a:cubicBezTo>
                    <a:pt x="98" y="123"/>
                    <a:pt x="98" y="122"/>
                    <a:pt x="98" y="122"/>
                  </a:cubicBezTo>
                  <a:cubicBezTo>
                    <a:pt x="97" y="122"/>
                    <a:pt x="97" y="121"/>
                    <a:pt x="96" y="121"/>
                  </a:cubicBezTo>
                  <a:cubicBezTo>
                    <a:pt x="95" y="121"/>
                    <a:pt x="95" y="120"/>
                    <a:pt x="95" y="120"/>
                  </a:cubicBezTo>
                  <a:cubicBezTo>
                    <a:pt x="96" y="120"/>
                    <a:pt x="97" y="119"/>
                    <a:pt x="97" y="119"/>
                  </a:cubicBezTo>
                  <a:cubicBezTo>
                    <a:pt x="97" y="118"/>
                    <a:pt x="96" y="117"/>
                    <a:pt x="97" y="117"/>
                  </a:cubicBezTo>
                  <a:cubicBezTo>
                    <a:pt x="98" y="117"/>
                    <a:pt x="100" y="117"/>
                    <a:pt x="100" y="117"/>
                  </a:cubicBezTo>
                  <a:cubicBezTo>
                    <a:pt x="100" y="116"/>
                    <a:pt x="98" y="116"/>
                    <a:pt x="98" y="116"/>
                  </a:cubicBezTo>
                  <a:cubicBezTo>
                    <a:pt x="97" y="115"/>
                    <a:pt x="97" y="114"/>
                    <a:pt x="98" y="114"/>
                  </a:cubicBezTo>
                  <a:cubicBezTo>
                    <a:pt x="98" y="113"/>
                    <a:pt x="99" y="114"/>
                    <a:pt x="100" y="114"/>
                  </a:cubicBezTo>
                  <a:cubicBezTo>
                    <a:pt x="100" y="113"/>
                    <a:pt x="102" y="114"/>
                    <a:pt x="102" y="113"/>
                  </a:cubicBezTo>
                  <a:cubicBezTo>
                    <a:pt x="103" y="113"/>
                    <a:pt x="105" y="113"/>
                    <a:pt x="106" y="113"/>
                  </a:cubicBezTo>
                  <a:cubicBezTo>
                    <a:pt x="107" y="113"/>
                    <a:pt x="107" y="112"/>
                    <a:pt x="108" y="112"/>
                  </a:cubicBezTo>
                  <a:cubicBezTo>
                    <a:pt x="109" y="112"/>
                    <a:pt x="111" y="111"/>
                    <a:pt x="112" y="111"/>
                  </a:cubicBezTo>
                  <a:cubicBezTo>
                    <a:pt x="112" y="111"/>
                    <a:pt x="115" y="111"/>
                    <a:pt x="115" y="110"/>
                  </a:cubicBezTo>
                  <a:cubicBezTo>
                    <a:pt x="115" y="110"/>
                    <a:pt x="117" y="109"/>
                    <a:pt x="118" y="109"/>
                  </a:cubicBezTo>
                  <a:cubicBezTo>
                    <a:pt x="118" y="110"/>
                    <a:pt x="119" y="110"/>
                    <a:pt x="120" y="110"/>
                  </a:cubicBezTo>
                  <a:cubicBezTo>
                    <a:pt x="120" y="109"/>
                    <a:pt x="121" y="110"/>
                    <a:pt x="121" y="111"/>
                  </a:cubicBezTo>
                  <a:cubicBezTo>
                    <a:pt x="121" y="111"/>
                    <a:pt x="122" y="112"/>
                    <a:pt x="122" y="112"/>
                  </a:cubicBezTo>
                  <a:cubicBezTo>
                    <a:pt x="121" y="113"/>
                    <a:pt x="121" y="113"/>
                    <a:pt x="121" y="113"/>
                  </a:cubicBezTo>
                  <a:cubicBezTo>
                    <a:pt x="122" y="114"/>
                    <a:pt x="123" y="113"/>
                    <a:pt x="123" y="113"/>
                  </a:cubicBezTo>
                  <a:cubicBezTo>
                    <a:pt x="124" y="112"/>
                    <a:pt x="124" y="113"/>
                    <a:pt x="124" y="113"/>
                  </a:cubicBezTo>
                  <a:cubicBezTo>
                    <a:pt x="124" y="114"/>
                    <a:pt x="125" y="114"/>
                    <a:pt x="125" y="114"/>
                  </a:cubicBezTo>
                  <a:cubicBezTo>
                    <a:pt x="125" y="113"/>
                    <a:pt x="126" y="113"/>
                    <a:pt x="126" y="114"/>
                  </a:cubicBezTo>
                  <a:cubicBezTo>
                    <a:pt x="126" y="114"/>
                    <a:pt x="127" y="113"/>
                    <a:pt x="127" y="114"/>
                  </a:cubicBezTo>
                  <a:cubicBezTo>
                    <a:pt x="127" y="114"/>
                    <a:pt x="126" y="115"/>
                    <a:pt x="126" y="115"/>
                  </a:cubicBezTo>
                  <a:cubicBezTo>
                    <a:pt x="127" y="116"/>
                    <a:pt x="127" y="115"/>
                    <a:pt x="128" y="115"/>
                  </a:cubicBezTo>
                  <a:cubicBezTo>
                    <a:pt x="129" y="115"/>
                    <a:pt x="130" y="114"/>
                    <a:pt x="131" y="114"/>
                  </a:cubicBezTo>
                  <a:cubicBezTo>
                    <a:pt x="131" y="114"/>
                    <a:pt x="132" y="113"/>
                    <a:pt x="133" y="113"/>
                  </a:cubicBezTo>
                  <a:cubicBezTo>
                    <a:pt x="133" y="112"/>
                    <a:pt x="135" y="113"/>
                    <a:pt x="134" y="113"/>
                  </a:cubicBezTo>
                  <a:cubicBezTo>
                    <a:pt x="134" y="113"/>
                    <a:pt x="133" y="114"/>
                    <a:pt x="135" y="115"/>
                  </a:cubicBezTo>
                  <a:cubicBezTo>
                    <a:pt x="137" y="115"/>
                    <a:pt x="138" y="118"/>
                    <a:pt x="139" y="120"/>
                  </a:cubicBezTo>
                  <a:cubicBezTo>
                    <a:pt x="140" y="121"/>
                    <a:pt x="141" y="124"/>
                    <a:pt x="142" y="124"/>
                  </a:cubicBezTo>
                  <a:cubicBezTo>
                    <a:pt x="142" y="124"/>
                    <a:pt x="142" y="123"/>
                    <a:pt x="143" y="122"/>
                  </a:cubicBezTo>
                  <a:cubicBezTo>
                    <a:pt x="144" y="122"/>
                    <a:pt x="144" y="124"/>
                    <a:pt x="145" y="124"/>
                  </a:cubicBezTo>
                  <a:cubicBezTo>
                    <a:pt x="146" y="124"/>
                    <a:pt x="147" y="124"/>
                    <a:pt x="147" y="124"/>
                  </a:cubicBezTo>
                  <a:cubicBezTo>
                    <a:pt x="148" y="124"/>
                    <a:pt x="149" y="123"/>
                    <a:pt x="149" y="123"/>
                  </a:cubicBezTo>
                  <a:cubicBezTo>
                    <a:pt x="150" y="124"/>
                    <a:pt x="151" y="124"/>
                    <a:pt x="151" y="125"/>
                  </a:cubicBezTo>
                  <a:cubicBezTo>
                    <a:pt x="151" y="126"/>
                    <a:pt x="152" y="126"/>
                    <a:pt x="152" y="126"/>
                  </a:cubicBezTo>
                  <a:cubicBezTo>
                    <a:pt x="153" y="126"/>
                    <a:pt x="153" y="126"/>
                    <a:pt x="153" y="127"/>
                  </a:cubicBezTo>
                  <a:cubicBezTo>
                    <a:pt x="153" y="127"/>
                    <a:pt x="154" y="128"/>
                    <a:pt x="154" y="128"/>
                  </a:cubicBezTo>
                  <a:cubicBezTo>
                    <a:pt x="154" y="128"/>
                    <a:pt x="156" y="127"/>
                    <a:pt x="156" y="127"/>
                  </a:cubicBezTo>
                  <a:cubicBezTo>
                    <a:pt x="156" y="127"/>
                    <a:pt x="157" y="127"/>
                    <a:pt x="157" y="127"/>
                  </a:cubicBezTo>
                  <a:cubicBezTo>
                    <a:pt x="157" y="128"/>
                    <a:pt x="157" y="129"/>
                    <a:pt x="158" y="129"/>
                  </a:cubicBezTo>
                  <a:cubicBezTo>
                    <a:pt x="158" y="129"/>
                    <a:pt x="159" y="129"/>
                    <a:pt x="159" y="129"/>
                  </a:cubicBezTo>
                  <a:cubicBezTo>
                    <a:pt x="159" y="128"/>
                    <a:pt x="160" y="128"/>
                    <a:pt x="161" y="128"/>
                  </a:cubicBezTo>
                  <a:cubicBezTo>
                    <a:pt x="161" y="128"/>
                    <a:pt x="163" y="128"/>
                    <a:pt x="163" y="127"/>
                  </a:cubicBezTo>
                  <a:cubicBezTo>
                    <a:pt x="163" y="126"/>
                    <a:pt x="164" y="126"/>
                    <a:pt x="165" y="126"/>
                  </a:cubicBezTo>
                  <a:cubicBezTo>
                    <a:pt x="165" y="126"/>
                    <a:pt x="166" y="125"/>
                    <a:pt x="166" y="125"/>
                  </a:cubicBezTo>
                  <a:cubicBezTo>
                    <a:pt x="166" y="125"/>
                    <a:pt x="168" y="125"/>
                    <a:pt x="168" y="124"/>
                  </a:cubicBezTo>
                  <a:cubicBezTo>
                    <a:pt x="168" y="124"/>
                    <a:pt x="169" y="124"/>
                    <a:pt x="169" y="124"/>
                  </a:cubicBezTo>
                  <a:cubicBezTo>
                    <a:pt x="170" y="124"/>
                    <a:pt x="172" y="125"/>
                    <a:pt x="173" y="125"/>
                  </a:cubicBezTo>
                  <a:cubicBezTo>
                    <a:pt x="173" y="124"/>
                    <a:pt x="173" y="126"/>
                    <a:pt x="173" y="126"/>
                  </a:cubicBezTo>
                  <a:cubicBezTo>
                    <a:pt x="174" y="126"/>
                    <a:pt x="175" y="127"/>
                    <a:pt x="175" y="127"/>
                  </a:cubicBezTo>
                  <a:cubicBezTo>
                    <a:pt x="176" y="126"/>
                    <a:pt x="176" y="126"/>
                    <a:pt x="177" y="126"/>
                  </a:cubicBezTo>
                  <a:cubicBezTo>
                    <a:pt x="178" y="127"/>
                    <a:pt x="179" y="127"/>
                    <a:pt x="179" y="127"/>
                  </a:cubicBezTo>
                  <a:cubicBezTo>
                    <a:pt x="179" y="126"/>
                    <a:pt x="181" y="126"/>
                    <a:pt x="181" y="126"/>
                  </a:cubicBezTo>
                  <a:cubicBezTo>
                    <a:pt x="181" y="126"/>
                    <a:pt x="181" y="125"/>
                    <a:pt x="181" y="125"/>
                  </a:cubicBezTo>
                  <a:cubicBezTo>
                    <a:pt x="180" y="124"/>
                    <a:pt x="180" y="123"/>
                    <a:pt x="180" y="123"/>
                  </a:cubicBezTo>
                  <a:cubicBezTo>
                    <a:pt x="180" y="122"/>
                    <a:pt x="181" y="122"/>
                    <a:pt x="181" y="122"/>
                  </a:cubicBezTo>
                  <a:cubicBezTo>
                    <a:pt x="181" y="121"/>
                    <a:pt x="182" y="121"/>
                    <a:pt x="182" y="121"/>
                  </a:cubicBezTo>
                  <a:cubicBezTo>
                    <a:pt x="182" y="120"/>
                    <a:pt x="182" y="120"/>
                    <a:pt x="183" y="120"/>
                  </a:cubicBezTo>
                  <a:cubicBezTo>
                    <a:pt x="183" y="120"/>
                    <a:pt x="184" y="120"/>
                    <a:pt x="185" y="121"/>
                  </a:cubicBezTo>
                  <a:cubicBezTo>
                    <a:pt x="185" y="121"/>
                    <a:pt x="186" y="121"/>
                    <a:pt x="186" y="121"/>
                  </a:cubicBezTo>
                  <a:cubicBezTo>
                    <a:pt x="187" y="121"/>
                    <a:pt x="187" y="121"/>
                    <a:pt x="188" y="122"/>
                  </a:cubicBezTo>
                  <a:cubicBezTo>
                    <a:pt x="188" y="122"/>
                    <a:pt x="190" y="122"/>
                    <a:pt x="190" y="122"/>
                  </a:cubicBezTo>
                  <a:cubicBezTo>
                    <a:pt x="190" y="123"/>
                    <a:pt x="190" y="124"/>
                    <a:pt x="190" y="124"/>
                  </a:cubicBezTo>
                  <a:cubicBezTo>
                    <a:pt x="191" y="125"/>
                    <a:pt x="192" y="126"/>
                    <a:pt x="192" y="125"/>
                  </a:cubicBezTo>
                  <a:cubicBezTo>
                    <a:pt x="192" y="125"/>
                    <a:pt x="193" y="126"/>
                    <a:pt x="194" y="126"/>
                  </a:cubicBezTo>
                  <a:cubicBezTo>
                    <a:pt x="194" y="126"/>
                    <a:pt x="195" y="125"/>
                    <a:pt x="196" y="125"/>
                  </a:cubicBezTo>
                  <a:cubicBezTo>
                    <a:pt x="196" y="125"/>
                    <a:pt x="197" y="125"/>
                    <a:pt x="198" y="125"/>
                  </a:cubicBezTo>
                  <a:cubicBezTo>
                    <a:pt x="198" y="125"/>
                    <a:pt x="200" y="126"/>
                    <a:pt x="200" y="125"/>
                  </a:cubicBezTo>
                  <a:cubicBezTo>
                    <a:pt x="200" y="125"/>
                    <a:pt x="201" y="126"/>
                    <a:pt x="202" y="126"/>
                  </a:cubicBezTo>
                  <a:cubicBezTo>
                    <a:pt x="202" y="126"/>
                    <a:pt x="204" y="126"/>
                    <a:pt x="204" y="127"/>
                  </a:cubicBezTo>
                  <a:cubicBezTo>
                    <a:pt x="204" y="127"/>
                    <a:pt x="204" y="128"/>
                    <a:pt x="205" y="128"/>
                  </a:cubicBezTo>
                  <a:cubicBezTo>
                    <a:pt x="205" y="129"/>
                    <a:pt x="207" y="128"/>
                    <a:pt x="208" y="129"/>
                  </a:cubicBezTo>
                  <a:cubicBezTo>
                    <a:pt x="208" y="129"/>
                    <a:pt x="211" y="129"/>
                    <a:pt x="211" y="129"/>
                  </a:cubicBezTo>
                  <a:cubicBezTo>
                    <a:pt x="211" y="128"/>
                    <a:pt x="213" y="128"/>
                    <a:pt x="214" y="128"/>
                  </a:cubicBezTo>
                  <a:cubicBezTo>
                    <a:pt x="214" y="128"/>
                    <a:pt x="216" y="128"/>
                    <a:pt x="216" y="127"/>
                  </a:cubicBezTo>
                  <a:cubicBezTo>
                    <a:pt x="216" y="127"/>
                    <a:pt x="217" y="126"/>
                    <a:pt x="218" y="126"/>
                  </a:cubicBezTo>
                  <a:cubicBezTo>
                    <a:pt x="218" y="126"/>
                    <a:pt x="220" y="126"/>
                    <a:pt x="220" y="126"/>
                  </a:cubicBezTo>
                  <a:cubicBezTo>
                    <a:pt x="221" y="127"/>
                    <a:pt x="222" y="127"/>
                    <a:pt x="222" y="127"/>
                  </a:cubicBezTo>
                  <a:cubicBezTo>
                    <a:pt x="223" y="126"/>
                    <a:pt x="224" y="127"/>
                    <a:pt x="225" y="127"/>
                  </a:cubicBezTo>
                  <a:cubicBezTo>
                    <a:pt x="225" y="128"/>
                    <a:pt x="226" y="128"/>
                    <a:pt x="227" y="128"/>
                  </a:cubicBezTo>
                  <a:cubicBezTo>
                    <a:pt x="227" y="128"/>
                    <a:pt x="229" y="127"/>
                    <a:pt x="229" y="127"/>
                  </a:cubicBezTo>
                  <a:cubicBezTo>
                    <a:pt x="230" y="126"/>
                    <a:pt x="230" y="126"/>
                    <a:pt x="230" y="126"/>
                  </a:cubicBezTo>
                  <a:cubicBezTo>
                    <a:pt x="230" y="125"/>
                    <a:pt x="231" y="124"/>
                    <a:pt x="231" y="123"/>
                  </a:cubicBezTo>
                  <a:cubicBezTo>
                    <a:pt x="231" y="123"/>
                    <a:pt x="232" y="121"/>
                    <a:pt x="233" y="121"/>
                  </a:cubicBezTo>
                  <a:cubicBezTo>
                    <a:pt x="233" y="121"/>
                    <a:pt x="234" y="120"/>
                    <a:pt x="234" y="120"/>
                  </a:cubicBezTo>
                  <a:cubicBezTo>
                    <a:pt x="234" y="119"/>
                    <a:pt x="233" y="118"/>
                    <a:pt x="233" y="118"/>
                  </a:cubicBezTo>
                  <a:cubicBezTo>
                    <a:pt x="233" y="118"/>
                    <a:pt x="232" y="118"/>
                    <a:pt x="233" y="117"/>
                  </a:cubicBezTo>
                  <a:cubicBezTo>
                    <a:pt x="234" y="116"/>
                    <a:pt x="235" y="116"/>
                    <a:pt x="236" y="116"/>
                  </a:cubicBezTo>
                  <a:cubicBezTo>
                    <a:pt x="236" y="116"/>
                    <a:pt x="238" y="115"/>
                    <a:pt x="239" y="116"/>
                  </a:cubicBezTo>
                  <a:cubicBezTo>
                    <a:pt x="240" y="116"/>
                    <a:pt x="241" y="115"/>
                    <a:pt x="242" y="116"/>
                  </a:cubicBezTo>
                  <a:cubicBezTo>
                    <a:pt x="243" y="117"/>
                    <a:pt x="244" y="116"/>
                    <a:pt x="245" y="117"/>
                  </a:cubicBezTo>
                  <a:cubicBezTo>
                    <a:pt x="245" y="117"/>
                    <a:pt x="246" y="118"/>
                    <a:pt x="246" y="119"/>
                  </a:cubicBezTo>
                  <a:cubicBezTo>
                    <a:pt x="246" y="119"/>
                    <a:pt x="247" y="119"/>
                    <a:pt x="247" y="121"/>
                  </a:cubicBezTo>
                  <a:cubicBezTo>
                    <a:pt x="248" y="122"/>
                    <a:pt x="248" y="123"/>
                    <a:pt x="249" y="123"/>
                  </a:cubicBezTo>
                  <a:cubicBezTo>
                    <a:pt x="249" y="124"/>
                    <a:pt x="250" y="126"/>
                    <a:pt x="250" y="126"/>
                  </a:cubicBezTo>
                  <a:cubicBezTo>
                    <a:pt x="250" y="127"/>
                    <a:pt x="249" y="127"/>
                    <a:pt x="251" y="128"/>
                  </a:cubicBezTo>
                  <a:cubicBezTo>
                    <a:pt x="252" y="128"/>
                    <a:pt x="253" y="129"/>
                    <a:pt x="253" y="128"/>
                  </a:cubicBezTo>
                  <a:cubicBezTo>
                    <a:pt x="253" y="128"/>
                    <a:pt x="255" y="129"/>
                    <a:pt x="255" y="129"/>
                  </a:cubicBezTo>
                  <a:cubicBezTo>
                    <a:pt x="256" y="130"/>
                    <a:pt x="257" y="130"/>
                    <a:pt x="257" y="131"/>
                  </a:cubicBezTo>
                  <a:cubicBezTo>
                    <a:pt x="257" y="131"/>
                    <a:pt x="257" y="132"/>
                    <a:pt x="257" y="133"/>
                  </a:cubicBezTo>
                  <a:cubicBezTo>
                    <a:pt x="257" y="133"/>
                    <a:pt x="259" y="134"/>
                    <a:pt x="260" y="133"/>
                  </a:cubicBezTo>
                  <a:cubicBezTo>
                    <a:pt x="261" y="133"/>
                    <a:pt x="261" y="134"/>
                    <a:pt x="262" y="133"/>
                  </a:cubicBezTo>
                  <a:cubicBezTo>
                    <a:pt x="262" y="132"/>
                    <a:pt x="264" y="132"/>
                    <a:pt x="264" y="132"/>
                  </a:cubicBezTo>
                  <a:cubicBezTo>
                    <a:pt x="264" y="132"/>
                    <a:pt x="266" y="131"/>
                    <a:pt x="266" y="133"/>
                  </a:cubicBezTo>
                  <a:cubicBezTo>
                    <a:pt x="266" y="134"/>
                    <a:pt x="267" y="134"/>
                    <a:pt x="266" y="135"/>
                  </a:cubicBezTo>
                  <a:cubicBezTo>
                    <a:pt x="265" y="135"/>
                    <a:pt x="265" y="137"/>
                    <a:pt x="265" y="137"/>
                  </a:cubicBezTo>
                  <a:cubicBezTo>
                    <a:pt x="264" y="138"/>
                    <a:pt x="263" y="138"/>
                    <a:pt x="263" y="139"/>
                  </a:cubicBezTo>
                  <a:cubicBezTo>
                    <a:pt x="263" y="140"/>
                    <a:pt x="262" y="140"/>
                    <a:pt x="262" y="141"/>
                  </a:cubicBezTo>
                  <a:cubicBezTo>
                    <a:pt x="262" y="141"/>
                    <a:pt x="261" y="141"/>
                    <a:pt x="260" y="141"/>
                  </a:cubicBezTo>
                  <a:cubicBezTo>
                    <a:pt x="259" y="140"/>
                    <a:pt x="259" y="142"/>
                    <a:pt x="258" y="142"/>
                  </a:cubicBezTo>
                  <a:cubicBezTo>
                    <a:pt x="258" y="142"/>
                    <a:pt x="258" y="143"/>
                    <a:pt x="258" y="143"/>
                  </a:cubicBezTo>
                  <a:cubicBezTo>
                    <a:pt x="258" y="144"/>
                    <a:pt x="258" y="144"/>
                    <a:pt x="258" y="145"/>
                  </a:cubicBezTo>
                  <a:cubicBezTo>
                    <a:pt x="258" y="146"/>
                    <a:pt x="258" y="147"/>
                    <a:pt x="258" y="147"/>
                  </a:cubicBezTo>
                  <a:cubicBezTo>
                    <a:pt x="259" y="147"/>
                    <a:pt x="260" y="146"/>
                    <a:pt x="260" y="146"/>
                  </a:cubicBezTo>
                  <a:cubicBezTo>
                    <a:pt x="261" y="146"/>
                    <a:pt x="262" y="148"/>
                    <a:pt x="263" y="148"/>
                  </a:cubicBezTo>
                  <a:cubicBezTo>
                    <a:pt x="264" y="148"/>
                    <a:pt x="268" y="145"/>
                    <a:pt x="268" y="145"/>
                  </a:cubicBezTo>
                  <a:cubicBezTo>
                    <a:pt x="268" y="144"/>
                    <a:pt x="271" y="142"/>
                    <a:pt x="272" y="140"/>
                  </a:cubicBezTo>
                  <a:cubicBezTo>
                    <a:pt x="273" y="139"/>
                    <a:pt x="275" y="137"/>
                    <a:pt x="275" y="136"/>
                  </a:cubicBezTo>
                  <a:cubicBezTo>
                    <a:pt x="276" y="135"/>
                    <a:pt x="277" y="133"/>
                    <a:pt x="278" y="132"/>
                  </a:cubicBezTo>
                  <a:cubicBezTo>
                    <a:pt x="278" y="132"/>
                    <a:pt x="278" y="132"/>
                    <a:pt x="279" y="130"/>
                  </a:cubicBezTo>
                  <a:cubicBezTo>
                    <a:pt x="280" y="128"/>
                    <a:pt x="280" y="124"/>
                    <a:pt x="280" y="124"/>
                  </a:cubicBezTo>
                  <a:cubicBezTo>
                    <a:pt x="280" y="124"/>
                    <a:pt x="280" y="123"/>
                    <a:pt x="281" y="123"/>
                  </a:cubicBezTo>
                  <a:cubicBezTo>
                    <a:pt x="281" y="122"/>
                    <a:pt x="281" y="121"/>
                    <a:pt x="282" y="121"/>
                  </a:cubicBezTo>
                  <a:cubicBezTo>
                    <a:pt x="282" y="120"/>
                    <a:pt x="282" y="120"/>
                    <a:pt x="282" y="119"/>
                  </a:cubicBezTo>
                  <a:cubicBezTo>
                    <a:pt x="282" y="119"/>
                    <a:pt x="282" y="118"/>
                    <a:pt x="282" y="118"/>
                  </a:cubicBezTo>
                  <a:cubicBezTo>
                    <a:pt x="282" y="117"/>
                    <a:pt x="282" y="117"/>
                    <a:pt x="282" y="117"/>
                  </a:cubicBezTo>
                  <a:cubicBezTo>
                    <a:pt x="282" y="117"/>
                    <a:pt x="282" y="116"/>
                    <a:pt x="281" y="116"/>
                  </a:cubicBezTo>
                  <a:cubicBezTo>
                    <a:pt x="281" y="116"/>
                    <a:pt x="280" y="115"/>
                    <a:pt x="280" y="115"/>
                  </a:cubicBezTo>
                  <a:cubicBezTo>
                    <a:pt x="280" y="114"/>
                    <a:pt x="279" y="113"/>
                    <a:pt x="278" y="113"/>
                  </a:cubicBezTo>
                  <a:cubicBezTo>
                    <a:pt x="277" y="113"/>
                    <a:pt x="276" y="113"/>
                    <a:pt x="276" y="113"/>
                  </a:cubicBezTo>
                  <a:cubicBezTo>
                    <a:pt x="276" y="114"/>
                    <a:pt x="276" y="114"/>
                    <a:pt x="276" y="114"/>
                  </a:cubicBezTo>
                  <a:cubicBezTo>
                    <a:pt x="275" y="114"/>
                    <a:pt x="275" y="114"/>
                    <a:pt x="275" y="115"/>
                  </a:cubicBezTo>
                  <a:cubicBezTo>
                    <a:pt x="274" y="116"/>
                    <a:pt x="273" y="116"/>
                    <a:pt x="273" y="115"/>
                  </a:cubicBezTo>
                  <a:cubicBezTo>
                    <a:pt x="274" y="114"/>
                    <a:pt x="273" y="114"/>
                    <a:pt x="273" y="114"/>
                  </a:cubicBezTo>
                  <a:cubicBezTo>
                    <a:pt x="273" y="113"/>
                    <a:pt x="274" y="112"/>
                    <a:pt x="273" y="113"/>
                  </a:cubicBezTo>
                  <a:cubicBezTo>
                    <a:pt x="272" y="113"/>
                    <a:pt x="272" y="114"/>
                    <a:pt x="272" y="114"/>
                  </a:cubicBezTo>
                  <a:cubicBezTo>
                    <a:pt x="271" y="115"/>
                    <a:pt x="271" y="113"/>
                    <a:pt x="271" y="112"/>
                  </a:cubicBezTo>
                  <a:cubicBezTo>
                    <a:pt x="272" y="112"/>
                    <a:pt x="270" y="112"/>
                    <a:pt x="269" y="112"/>
                  </a:cubicBezTo>
                  <a:cubicBezTo>
                    <a:pt x="267" y="112"/>
                    <a:pt x="268" y="111"/>
                    <a:pt x="269" y="110"/>
                  </a:cubicBezTo>
                  <a:cubicBezTo>
                    <a:pt x="270" y="110"/>
                    <a:pt x="270" y="109"/>
                    <a:pt x="270" y="109"/>
                  </a:cubicBezTo>
                  <a:cubicBezTo>
                    <a:pt x="271" y="109"/>
                    <a:pt x="272" y="108"/>
                    <a:pt x="273" y="107"/>
                  </a:cubicBezTo>
                  <a:cubicBezTo>
                    <a:pt x="274" y="107"/>
                    <a:pt x="274" y="106"/>
                    <a:pt x="275" y="105"/>
                  </a:cubicBezTo>
                  <a:cubicBezTo>
                    <a:pt x="275" y="105"/>
                    <a:pt x="276" y="104"/>
                    <a:pt x="278" y="103"/>
                  </a:cubicBezTo>
                  <a:cubicBezTo>
                    <a:pt x="279" y="102"/>
                    <a:pt x="280" y="101"/>
                    <a:pt x="280" y="100"/>
                  </a:cubicBezTo>
                  <a:cubicBezTo>
                    <a:pt x="281" y="100"/>
                    <a:pt x="283" y="99"/>
                    <a:pt x="283" y="98"/>
                  </a:cubicBezTo>
                  <a:cubicBezTo>
                    <a:pt x="283" y="98"/>
                    <a:pt x="286" y="96"/>
                    <a:pt x="287" y="96"/>
                  </a:cubicBezTo>
                  <a:cubicBezTo>
                    <a:pt x="289" y="96"/>
                    <a:pt x="292" y="96"/>
                    <a:pt x="292" y="96"/>
                  </a:cubicBezTo>
                  <a:cubicBezTo>
                    <a:pt x="293" y="97"/>
                    <a:pt x="293" y="97"/>
                    <a:pt x="294" y="96"/>
                  </a:cubicBezTo>
                  <a:cubicBezTo>
                    <a:pt x="294" y="96"/>
                    <a:pt x="295" y="96"/>
                    <a:pt x="296" y="96"/>
                  </a:cubicBezTo>
                  <a:cubicBezTo>
                    <a:pt x="297" y="97"/>
                    <a:pt x="297" y="96"/>
                    <a:pt x="298" y="96"/>
                  </a:cubicBezTo>
                  <a:cubicBezTo>
                    <a:pt x="299" y="96"/>
                    <a:pt x="300" y="96"/>
                    <a:pt x="300" y="96"/>
                  </a:cubicBezTo>
                  <a:cubicBezTo>
                    <a:pt x="300" y="95"/>
                    <a:pt x="303" y="95"/>
                    <a:pt x="303" y="95"/>
                  </a:cubicBezTo>
                  <a:cubicBezTo>
                    <a:pt x="304" y="96"/>
                    <a:pt x="304" y="96"/>
                    <a:pt x="305" y="96"/>
                  </a:cubicBezTo>
                  <a:cubicBezTo>
                    <a:pt x="306" y="95"/>
                    <a:pt x="306" y="96"/>
                    <a:pt x="307" y="96"/>
                  </a:cubicBezTo>
                  <a:cubicBezTo>
                    <a:pt x="307" y="96"/>
                    <a:pt x="307" y="97"/>
                    <a:pt x="306" y="97"/>
                  </a:cubicBezTo>
                  <a:cubicBezTo>
                    <a:pt x="306" y="97"/>
                    <a:pt x="305" y="97"/>
                    <a:pt x="305" y="98"/>
                  </a:cubicBezTo>
                  <a:cubicBezTo>
                    <a:pt x="306" y="98"/>
                    <a:pt x="307" y="97"/>
                    <a:pt x="308" y="98"/>
                  </a:cubicBezTo>
                  <a:cubicBezTo>
                    <a:pt x="308" y="98"/>
                    <a:pt x="309" y="98"/>
                    <a:pt x="310" y="97"/>
                  </a:cubicBezTo>
                  <a:cubicBezTo>
                    <a:pt x="311" y="97"/>
                    <a:pt x="311" y="98"/>
                    <a:pt x="312" y="97"/>
                  </a:cubicBezTo>
                  <a:cubicBezTo>
                    <a:pt x="312" y="97"/>
                    <a:pt x="314" y="96"/>
                    <a:pt x="314" y="96"/>
                  </a:cubicBezTo>
                  <a:cubicBezTo>
                    <a:pt x="315" y="97"/>
                    <a:pt x="314" y="96"/>
                    <a:pt x="313" y="96"/>
                  </a:cubicBezTo>
                  <a:cubicBezTo>
                    <a:pt x="312" y="96"/>
                    <a:pt x="312" y="95"/>
                    <a:pt x="313" y="94"/>
                  </a:cubicBezTo>
                  <a:cubicBezTo>
                    <a:pt x="314" y="92"/>
                    <a:pt x="316" y="92"/>
                    <a:pt x="317" y="91"/>
                  </a:cubicBezTo>
                  <a:cubicBezTo>
                    <a:pt x="318" y="90"/>
                    <a:pt x="318" y="90"/>
                    <a:pt x="318" y="90"/>
                  </a:cubicBezTo>
                  <a:cubicBezTo>
                    <a:pt x="318" y="89"/>
                    <a:pt x="319" y="88"/>
                    <a:pt x="320" y="88"/>
                  </a:cubicBezTo>
                  <a:cubicBezTo>
                    <a:pt x="320" y="88"/>
                    <a:pt x="322" y="88"/>
                    <a:pt x="323" y="87"/>
                  </a:cubicBezTo>
                  <a:cubicBezTo>
                    <a:pt x="325" y="87"/>
                    <a:pt x="324" y="88"/>
                    <a:pt x="325" y="88"/>
                  </a:cubicBezTo>
                  <a:cubicBezTo>
                    <a:pt x="325" y="88"/>
                    <a:pt x="326" y="87"/>
                    <a:pt x="327" y="87"/>
                  </a:cubicBezTo>
                  <a:cubicBezTo>
                    <a:pt x="327" y="88"/>
                    <a:pt x="326" y="88"/>
                    <a:pt x="325" y="89"/>
                  </a:cubicBezTo>
                  <a:cubicBezTo>
                    <a:pt x="325" y="90"/>
                    <a:pt x="326" y="90"/>
                    <a:pt x="327" y="90"/>
                  </a:cubicBezTo>
                  <a:cubicBezTo>
                    <a:pt x="327" y="91"/>
                    <a:pt x="326" y="91"/>
                    <a:pt x="326" y="91"/>
                  </a:cubicBezTo>
                  <a:cubicBezTo>
                    <a:pt x="326" y="92"/>
                    <a:pt x="327" y="92"/>
                    <a:pt x="329" y="90"/>
                  </a:cubicBezTo>
                  <a:cubicBezTo>
                    <a:pt x="330" y="89"/>
                    <a:pt x="332" y="88"/>
                    <a:pt x="333" y="88"/>
                  </a:cubicBezTo>
                  <a:cubicBezTo>
                    <a:pt x="334" y="88"/>
                    <a:pt x="333" y="87"/>
                    <a:pt x="333" y="86"/>
                  </a:cubicBezTo>
                  <a:cubicBezTo>
                    <a:pt x="333" y="85"/>
                    <a:pt x="336" y="84"/>
                    <a:pt x="337" y="85"/>
                  </a:cubicBezTo>
                  <a:cubicBezTo>
                    <a:pt x="338" y="85"/>
                    <a:pt x="338" y="85"/>
                    <a:pt x="337" y="85"/>
                  </a:cubicBezTo>
                  <a:cubicBezTo>
                    <a:pt x="336" y="85"/>
                    <a:pt x="335" y="86"/>
                    <a:pt x="335" y="87"/>
                  </a:cubicBezTo>
                  <a:cubicBezTo>
                    <a:pt x="336" y="88"/>
                    <a:pt x="335" y="88"/>
                    <a:pt x="335" y="89"/>
                  </a:cubicBezTo>
                  <a:cubicBezTo>
                    <a:pt x="336" y="89"/>
                    <a:pt x="334" y="89"/>
                    <a:pt x="334" y="90"/>
                  </a:cubicBezTo>
                  <a:cubicBezTo>
                    <a:pt x="334" y="90"/>
                    <a:pt x="334" y="91"/>
                    <a:pt x="334" y="91"/>
                  </a:cubicBezTo>
                  <a:cubicBezTo>
                    <a:pt x="333" y="91"/>
                    <a:pt x="331" y="91"/>
                    <a:pt x="331" y="92"/>
                  </a:cubicBezTo>
                  <a:cubicBezTo>
                    <a:pt x="331" y="93"/>
                    <a:pt x="329" y="93"/>
                    <a:pt x="329" y="94"/>
                  </a:cubicBezTo>
                  <a:cubicBezTo>
                    <a:pt x="328" y="96"/>
                    <a:pt x="326" y="96"/>
                    <a:pt x="324" y="98"/>
                  </a:cubicBezTo>
                  <a:cubicBezTo>
                    <a:pt x="323" y="101"/>
                    <a:pt x="321" y="101"/>
                    <a:pt x="321" y="101"/>
                  </a:cubicBezTo>
                  <a:cubicBezTo>
                    <a:pt x="321" y="101"/>
                    <a:pt x="319" y="101"/>
                    <a:pt x="319" y="101"/>
                  </a:cubicBezTo>
                  <a:cubicBezTo>
                    <a:pt x="318" y="101"/>
                    <a:pt x="319" y="103"/>
                    <a:pt x="318" y="104"/>
                  </a:cubicBezTo>
                  <a:cubicBezTo>
                    <a:pt x="316" y="106"/>
                    <a:pt x="316" y="108"/>
                    <a:pt x="316" y="110"/>
                  </a:cubicBezTo>
                  <a:cubicBezTo>
                    <a:pt x="316" y="112"/>
                    <a:pt x="316" y="117"/>
                    <a:pt x="317" y="118"/>
                  </a:cubicBezTo>
                  <a:cubicBezTo>
                    <a:pt x="317" y="119"/>
                    <a:pt x="317" y="122"/>
                    <a:pt x="318" y="122"/>
                  </a:cubicBezTo>
                  <a:cubicBezTo>
                    <a:pt x="318" y="123"/>
                    <a:pt x="318" y="123"/>
                    <a:pt x="318" y="124"/>
                  </a:cubicBezTo>
                  <a:cubicBezTo>
                    <a:pt x="319" y="124"/>
                    <a:pt x="320" y="122"/>
                    <a:pt x="321" y="122"/>
                  </a:cubicBezTo>
                  <a:cubicBezTo>
                    <a:pt x="322" y="121"/>
                    <a:pt x="321" y="121"/>
                    <a:pt x="322" y="120"/>
                  </a:cubicBezTo>
                  <a:cubicBezTo>
                    <a:pt x="322" y="120"/>
                    <a:pt x="322" y="118"/>
                    <a:pt x="322" y="118"/>
                  </a:cubicBezTo>
                  <a:cubicBezTo>
                    <a:pt x="323" y="118"/>
                    <a:pt x="324" y="117"/>
                    <a:pt x="324" y="117"/>
                  </a:cubicBezTo>
                  <a:cubicBezTo>
                    <a:pt x="324" y="116"/>
                    <a:pt x="325" y="117"/>
                    <a:pt x="326" y="117"/>
                  </a:cubicBezTo>
                  <a:cubicBezTo>
                    <a:pt x="326" y="116"/>
                    <a:pt x="326" y="115"/>
                    <a:pt x="325" y="115"/>
                  </a:cubicBezTo>
                  <a:cubicBezTo>
                    <a:pt x="325" y="114"/>
                    <a:pt x="327" y="113"/>
                    <a:pt x="328" y="112"/>
                  </a:cubicBezTo>
                  <a:cubicBezTo>
                    <a:pt x="328" y="112"/>
                    <a:pt x="330" y="113"/>
                    <a:pt x="330" y="112"/>
                  </a:cubicBezTo>
                  <a:cubicBezTo>
                    <a:pt x="331" y="111"/>
                    <a:pt x="330" y="110"/>
                    <a:pt x="330" y="110"/>
                  </a:cubicBezTo>
                  <a:cubicBezTo>
                    <a:pt x="330" y="109"/>
                    <a:pt x="331" y="107"/>
                    <a:pt x="332" y="107"/>
                  </a:cubicBezTo>
                  <a:cubicBezTo>
                    <a:pt x="332" y="107"/>
                    <a:pt x="333" y="107"/>
                    <a:pt x="333" y="107"/>
                  </a:cubicBezTo>
                  <a:cubicBezTo>
                    <a:pt x="334" y="106"/>
                    <a:pt x="333" y="105"/>
                    <a:pt x="332" y="105"/>
                  </a:cubicBezTo>
                  <a:cubicBezTo>
                    <a:pt x="332" y="105"/>
                    <a:pt x="332" y="103"/>
                    <a:pt x="333" y="103"/>
                  </a:cubicBezTo>
                  <a:cubicBezTo>
                    <a:pt x="334" y="102"/>
                    <a:pt x="334" y="102"/>
                    <a:pt x="333" y="101"/>
                  </a:cubicBezTo>
                  <a:cubicBezTo>
                    <a:pt x="332" y="101"/>
                    <a:pt x="332" y="101"/>
                    <a:pt x="331" y="101"/>
                  </a:cubicBezTo>
                  <a:cubicBezTo>
                    <a:pt x="331" y="102"/>
                    <a:pt x="330" y="100"/>
                    <a:pt x="331" y="99"/>
                  </a:cubicBezTo>
                  <a:cubicBezTo>
                    <a:pt x="332" y="98"/>
                    <a:pt x="333" y="98"/>
                    <a:pt x="333" y="97"/>
                  </a:cubicBezTo>
                  <a:cubicBezTo>
                    <a:pt x="333" y="96"/>
                    <a:pt x="334" y="95"/>
                    <a:pt x="335" y="94"/>
                  </a:cubicBezTo>
                  <a:cubicBezTo>
                    <a:pt x="335" y="94"/>
                    <a:pt x="336" y="94"/>
                    <a:pt x="337" y="94"/>
                  </a:cubicBezTo>
                  <a:cubicBezTo>
                    <a:pt x="337" y="94"/>
                    <a:pt x="337" y="95"/>
                    <a:pt x="338" y="94"/>
                  </a:cubicBezTo>
                  <a:cubicBezTo>
                    <a:pt x="338" y="94"/>
                    <a:pt x="339" y="92"/>
                    <a:pt x="340" y="92"/>
                  </a:cubicBezTo>
                  <a:cubicBezTo>
                    <a:pt x="341" y="92"/>
                    <a:pt x="340" y="93"/>
                    <a:pt x="340" y="94"/>
                  </a:cubicBezTo>
                  <a:cubicBezTo>
                    <a:pt x="341" y="95"/>
                    <a:pt x="341" y="94"/>
                    <a:pt x="343" y="93"/>
                  </a:cubicBezTo>
                  <a:cubicBezTo>
                    <a:pt x="344" y="92"/>
                    <a:pt x="347" y="92"/>
                    <a:pt x="348" y="93"/>
                  </a:cubicBezTo>
                  <a:cubicBezTo>
                    <a:pt x="349" y="93"/>
                    <a:pt x="350" y="94"/>
                    <a:pt x="350" y="94"/>
                  </a:cubicBezTo>
                  <a:cubicBezTo>
                    <a:pt x="351" y="94"/>
                    <a:pt x="350" y="93"/>
                    <a:pt x="351" y="93"/>
                  </a:cubicBezTo>
                  <a:cubicBezTo>
                    <a:pt x="352" y="92"/>
                    <a:pt x="353" y="92"/>
                    <a:pt x="354" y="91"/>
                  </a:cubicBezTo>
                  <a:cubicBezTo>
                    <a:pt x="356" y="90"/>
                    <a:pt x="355" y="91"/>
                    <a:pt x="356" y="90"/>
                  </a:cubicBezTo>
                  <a:cubicBezTo>
                    <a:pt x="356" y="89"/>
                    <a:pt x="357" y="89"/>
                    <a:pt x="357" y="89"/>
                  </a:cubicBezTo>
                  <a:cubicBezTo>
                    <a:pt x="357" y="88"/>
                    <a:pt x="359" y="88"/>
                    <a:pt x="361" y="87"/>
                  </a:cubicBezTo>
                  <a:cubicBezTo>
                    <a:pt x="363" y="87"/>
                    <a:pt x="366" y="85"/>
                    <a:pt x="366" y="85"/>
                  </a:cubicBezTo>
                  <a:cubicBezTo>
                    <a:pt x="366" y="84"/>
                    <a:pt x="367" y="84"/>
                    <a:pt x="367" y="85"/>
                  </a:cubicBezTo>
                  <a:cubicBezTo>
                    <a:pt x="367" y="85"/>
                    <a:pt x="368" y="85"/>
                    <a:pt x="369" y="85"/>
                  </a:cubicBezTo>
                  <a:cubicBezTo>
                    <a:pt x="370" y="85"/>
                    <a:pt x="371" y="86"/>
                    <a:pt x="371" y="85"/>
                  </a:cubicBezTo>
                  <a:cubicBezTo>
                    <a:pt x="372" y="84"/>
                    <a:pt x="371" y="84"/>
                    <a:pt x="371" y="83"/>
                  </a:cubicBezTo>
                  <a:cubicBezTo>
                    <a:pt x="371" y="82"/>
                    <a:pt x="370" y="82"/>
                    <a:pt x="370" y="81"/>
                  </a:cubicBezTo>
                  <a:cubicBezTo>
                    <a:pt x="370" y="80"/>
                    <a:pt x="369" y="78"/>
                    <a:pt x="369" y="79"/>
                  </a:cubicBezTo>
                  <a:cubicBezTo>
                    <a:pt x="368" y="79"/>
                    <a:pt x="367" y="78"/>
                    <a:pt x="367" y="78"/>
                  </a:cubicBezTo>
                  <a:cubicBezTo>
                    <a:pt x="367" y="77"/>
                    <a:pt x="367" y="77"/>
                    <a:pt x="366" y="77"/>
                  </a:cubicBezTo>
                  <a:cubicBezTo>
                    <a:pt x="366" y="77"/>
                    <a:pt x="365" y="77"/>
                    <a:pt x="364" y="77"/>
                  </a:cubicBezTo>
                  <a:cubicBezTo>
                    <a:pt x="364" y="76"/>
                    <a:pt x="366" y="75"/>
                    <a:pt x="367" y="76"/>
                  </a:cubicBezTo>
                  <a:cubicBezTo>
                    <a:pt x="368" y="76"/>
                    <a:pt x="367" y="77"/>
                    <a:pt x="368" y="77"/>
                  </a:cubicBezTo>
                  <a:cubicBezTo>
                    <a:pt x="369" y="77"/>
                    <a:pt x="370" y="77"/>
                    <a:pt x="371" y="77"/>
                  </a:cubicBezTo>
                  <a:cubicBezTo>
                    <a:pt x="371" y="77"/>
                    <a:pt x="373" y="76"/>
                    <a:pt x="374" y="75"/>
                  </a:cubicBezTo>
                  <a:cubicBezTo>
                    <a:pt x="374" y="75"/>
                    <a:pt x="374" y="74"/>
                    <a:pt x="374" y="74"/>
                  </a:cubicBezTo>
                  <a:cubicBezTo>
                    <a:pt x="375" y="74"/>
                    <a:pt x="375" y="73"/>
                    <a:pt x="374" y="73"/>
                  </a:cubicBezTo>
                  <a:cubicBezTo>
                    <a:pt x="373" y="72"/>
                    <a:pt x="374" y="72"/>
                    <a:pt x="374" y="72"/>
                  </a:cubicBezTo>
                  <a:cubicBezTo>
                    <a:pt x="375" y="72"/>
                    <a:pt x="375" y="71"/>
                    <a:pt x="375" y="71"/>
                  </a:cubicBezTo>
                  <a:cubicBezTo>
                    <a:pt x="375" y="71"/>
                    <a:pt x="375" y="71"/>
                    <a:pt x="376" y="71"/>
                  </a:cubicBezTo>
                  <a:cubicBezTo>
                    <a:pt x="377" y="70"/>
                    <a:pt x="376" y="71"/>
                    <a:pt x="376" y="72"/>
                  </a:cubicBezTo>
                  <a:cubicBezTo>
                    <a:pt x="376" y="73"/>
                    <a:pt x="377" y="73"/>
                    <a:pt x="377" y="74"/>
                  </a:cubicBezTo>
                  <a:cubicBezTo>
                    <a:pt x="377" y="74"/>
                    <a:pt x="378" y="74"/>
                    <a:pt x="379" y="74"/>
                  </a:cubicBezTo>
                  <a:cubicBezTo>
                    <a:pt x="380" y="73"/>
                    <a:pt x="383" y="74"/>
                    <a:pt x="383" y="75"/>
                  </a:cubicBezTo>
                  <a:cubicBezTo>
                    <a:pt x="383" y="75"/>
                    <a:pt x="383" y="76"/>
                    <a:pt x="384" y="77"/>
                  </a:cubicBezTo>
                  <a:cubicBezTo>
                    <a:pt x="386" y="77"/>
                    <a:pt x="387" y="77"/>
                    <a:pt x="387" y="78"/>
                  </a:cubicBezTo>
                  <a:cubicBezTo>
                    <a:pt x="387" y="78"/>
                    <a:pt x="387" y="78"/>
                    <a:pt x="388" y="78"/>
                  </a:cubicBezTo>
                  <a:cubicBezTo>
                    <a:pt x="389" y="78"/>
                    <a:pt x="389" y="79"/>
                    <a:pt x="389" y="78"/>
                  </a:cubicBezTo>
                  <a:cubicBezTo>
                    <a:pt x="390" y="78"/>
                    <a:pt x="390" y="79"/>
                    <a:pt x="391" y="78"/>
                  </a:cubicBezTo>
                  <a:cubicBezTo>
                    <a:pt x="391" y="78"/>
                    <a:pt x="389" y="77"/>
                    <a:pt x="390" y="77"/>
                  </a:cubicBezTo>
                  <a:cubicBezTo>
                    <a:pt x="390" y="76"/>
                    <a:pt x="390" y="77"/>
                    <a:pt x="391" y="77"/>
                  </a:cubicBezTo>
                  <a:cubicBezTo>
                    <a:pt x="391" y="77"/>
                    <a:pt x="391" y="76"/>
                    <a:pt x="391" y="76"/>
                  </a:cubicBezTo>
                  <a:cubicBezTo>
                    <a:pt x="391" y="76"/>
                    <a:pt x="391" y="74"/>
                    <a:pt x="391" y="74"/>
                  </a:cubicBezTo>
                  <a:cubicBezTo>
                    <a:pt x="390" y="74"/>
                    <a:pt x="391" y="73"/>
                    <a:pt x="391" y="73"/>
                  </a:cubicBezTo>
                  <a:cubicBezTo>
                    <a:pt x="392" y="74"/>
                    <a:pt x="393" y="74"/>
                    <a:pt x="394" y="74"/>
                  </a:cubicBezTo>
                  <a:cubicBezTo>
                    <a:pt x="395" y="74"/>
                    <a:pt x="394" y="73"/>
                    <a:pt x="393" y="73"/>
                  </a:cubicBezTo>
                  <a:cubicBezTo>
                    <a:pt x="393" y="73"/>
                    <a:pt x="394" y="73"/>
                    <a:pt x="394" y="73"/>
                  </a:cubicBezTo>
                  <a:cubicBezTo>
                    <a:pt x="394" y="74"/>
                    <a:pt x="395" y="74"/>
                    <a:pt x="395" y="73"/>
                  </a:cubicBezTo>
                  <a:cubicBezTo>
                    <a:pt x="395" y="73"/>
                    <a:pt x="396" y="72"/>
                    <a:pt x="396" y="72"/>
                  </a:cubicBezTo>
                  <a:cubicBezTo>
                    <a:pt x="397" y="72"/>
                    <a:pt x="397" y="72"/>
                    <a:pt x="397" y="71"/>
                  </a:cubicBezTo>
                  <a:close/>
                  <a:moveTo>
                    <a:pt x="205" y="116"/>
                  </a:moveTo>
                  <a:cubicBezTo>
                    <a:pt x="203" y="118"/>
                    <a:pt x="199" y="119"/>
                    <a:pt x="199" y="120"/>
                  </a:cubicBezTo>
                  <a:cubicBezTo>
                    <a:pt x="199" y="122"/>
                    <a:pt x="194" y="122"/>
                    <a:pt x="194" y="122"/>
                  </a:cubicBezTo>
                  <a:cubicBezTo>
                    <a:pt x="194" y="121"/>
                    <a:pt x="198" y="121"/>
                    <a:pt x="199" y="119"/>
                  </a:cubicBezTo>
                  <a:cubicBezTo>
                    <a:pt x="199" y="117"/>
                    <a:pt x="203" y="116"/>
                    <a:pt x="205" y="113"/>
                  </a:cubicBezTo>
                  <a:cubicBezTo>
                    <a:pt x="206" y="111"/>
                    <a:pt x="207" y="108"/>
                    <a:pt x="208" y="108"/>
                  </a:cubicBezTo>
                  <a:cubicBezTo>
                    <a:pt x="208" y="108"/>
                    <a:pt x="207" y="115"/>
                    <a:pt x="205" y="116"/>
                  </a:cubicBezTo>
                  <a:close/>
                  <a:moveTo>
                    <a:pt x="214" y="36"/>
                  </a:moveTo>
                  <a:cubicBezTo>
                    <a:pt x="214" y="36"/>
                    <a:pt x="212" y="36"/>
                    <a:pt x="212" y="37"/>
                  </a:cubicBezTo>
                  <a:cubicBezTo>
                    <a:pt x="213" y="38"/>
                    <a:pt x="217" y="37"/>
                    <a:pt x="217" y="36"/>
                  </a:cubicBezTo>
                  <a:cubicBezTo>
                    <a:pt x="217" y="35"/>
                    <a:pt x="214" y="35"/>
                    <a:pt x="214" y="36"/>
                  </a:cubicBezTo>
                  <a:close/>
                  <a:moveTo>
                    <a:pt x="89" y="2"/>
                  </a:moveTo>
                  <a:cubicBezTo>
                    <a:pt x="90" y="2"/>
                    <a:pt x="90" y="1"/>
                    <a:pt x="91" y="1"/>
                  </a:cubicBezTo>
                  <a:cubicBezTo>
                    <a:pt x="92" y="1"/>
                    <a:pt x="94" y="1"/>
                    <a:pt x="93" y="0"/>
                  </a:cubicBezTo>
                  <a:cubicBezTo>
                    <a:pt x="92" y="0"/>
                    <a:pt x="88" y="0"/>
                    <a:pt x="89" y="0"/>
                  </a:cubicBezTo>
                  <a:cubicBezTo>
                    <a:pt x="89" y="1"/>
                    <a:pt x="86" y="1"/>
                    <a:pt x="86" y="1"/>
                  </a:cubicBezTo>
                  <a:cubicBezTo>
                    <a:pt x="86" y="1"/>
                    <a:pt x="87" y="2"/>
                    <a:pt x="89" y="2"/>
                  </a:cubicBezTo>
                  <a:close/>
                  <a:moveTo>
                    <a:pt x="80" y="6"/>
                  </a:moveTo>
                  <a:cubicBezTo>
                    <a:pt x="80" y="5"/>
                    <a:pt x="77" y="7"/>
                    <a:pt x="77" y="7"/>
                  </a:cubicBezTo>
                  <a:cubicBezTo>
                    <a:pt x="78" y="7"/>
                    <a:pt x="80" y="8"/>
                    <a:pt x="80" y="6"/>
                  </a:cubicBezTo>
                  <a:close/>
                  <a:moveTo>
                    <a:pt x="89" y="6"/>
                  </a:moveTo>
                  <a:cubicBezTo>
                    <a:pt x="89" y="6"/>
                    <a:pt x="89" y="6"/>
                    <a:pt x="87" y="6"/>
                  </a:cubicBezTo>
                  <a:cubicBezTo>
                    <a:pt x="86" y="6"/>
                    <a:pt x="85" y="7"/>
                    <a:pt x="86" y="8"/>
                  </a:cubicBezTo>
                  <a:cubicBezTo>
                    <a:pt x="87" y="8"/>
                    <a:pt x="90" y="8"/>
                    <a:pt x="91" y="7"/>
                  </a:cubicBezTo>
                  <a:cubicBezTo>
                    <a:pt x="92" y="6"/>
                    <a:pt x="93" y="7"/>
                    <a:pt x="94" y="6"/>
                  </a:cubicBezTo>
                  <a:cubicBezTo>
                    <a:pt x="94" y="5"/>
                    <a:pt x="89" y="5"/>
                    <a:pt x="89" y="6"/>
                  </a:cubicBezTo>
                  <a:close/>
                  <a:moveTo>
                    <a:pt x="101" y="4"/>
                  </a:moveTo>
                  <a:cubicBezTo>
                    <a:pt x="101" y="4"/>
                    <a:pt x="100" y="4"/>
                    <a:pt x="100" y="3"/>
                  </a:cubicBezTo>
                  <a:cubicBezTo>
                    <a:pt x="100" y="2"/>
                    <a:pt x="96" y="2"/>
                    <a:pt x="96" y="3"/>
                  </a:cubicBezTo>
                  <a:cubicBezTo>
                    <a:pt x="96" y="4"/>
                    <a:pt x="93" y="4"/>
                    <a:pt x="94" y="5"/>
                  </a:cubicBezTo>
                  <a:cubicBezTo>
                    <a:pt x="96" y="6"/>
                    <a:pt x="100" y="5"/>
                    <a:pt x="101" y="4"/>
                  </a:cubicBezTo>
                  <a:close/>
                  <a:moveTo>
                    <a:pt x="90" y="3"/>
                  </a:moveTo>
                  <a:cubicBezTo>
                    <a:pt x="90" y="2"/>
                    <a:pt x="88" y="3"/>
                    <a:pt x="86" y="2"/>
                  </a:cubicBezTo>
                  <a:cubicBezTo>
                    <a:pt x="84" y="1"/>
                    <a:pt x="83" y="1"/>
                    <a:pt x="84" y="2"/>
                  </a:cubicBezTo>
                  <a:cubicBezTo>
                    <a:pt x="85" y="3"/>
                    <a:pt x="81" y="3"/>
                    <a:pt x="82" y="4"/>
                  </a:cubicBezTo>
                  <a:cubicBezTo>
                    <a:pt x="83" y="5"/>
                    <a:pt x="90" y="5"/>
                    <a:pt x="90" y="3"/>
                  </a:cubicBezTo>
                  <a:close/>
                  <a:moveTo>
                    <a:pt x="80" y="41"/>
                  </a:moveTo>
                  <a:cubicBezTo>
                    <a:pt x="80" y="42"/>
                    <a:pt x="79" y="42"/>
                    <a:pt x="78" y="42"/>
                  </a:cubicBezTo>
                  <a:cubicBezTo>
                    <a:pt x="77" y="42"/>
                    <a:pt x="79" y="43"/>
                    <a:pt x="79" y="44"/>
                  </a:cubicBezTo>
                  <a:cubicBezTo>
                    <a:pt x="79" y="45"/>
                    <a:pt x="77" y="44"/>
                    <a:pt x="77" y="45"/>
                  </a:cubicBezTo>
                  <a:cubicBezTo>
                    <a:pt x="77" y="47"/>
                    <a:pt x="75" y="45"/>
                    <a:pt x="74" y="47"/>
                  </a:cubicBezTo>
                  <a:cubicBezTo>
                    <a:pt x="74" y="48"/>
                    <a:pt x="76" y="48"/>
                    <a:pt x="77" y="48"/>
                  </a:cubicBezTo>
                  <a:cubicBezTo>
                    <a:pt x="78" y="48"/>
                    <a:pt x="76" y="49"/>
                    <a:pt x="77" y="50"/>
                  </a:cubicBezTo>
                  <a:cubicBezTo>
                    <a:pt x="78" y="51"/>
                    <a:pt x="79" y="50"/>
                    <a:pt x="78" y="49"/>
                  </a:cubicBezTo>
                  <a:cubicBezTo>
                    <a:pt x="78" y="48"/>
                    <a:pt x="81" y="50"/>
                    <a:pt x="80" y="51"/>
                  </a:cubicBezTo>
                  <a:cubicBezTo>
                    <a:pt x="79" y="51"/>
                    <a:pt x="82" y="52"/>
                    <a:pt x="83" y="52"/>
                  </a:cubicBezTo>
                  <a:cubicBezTo>
                    <a:pt x="84" y="52"/>
                    <a:pt x="89" y="53"/>
                    <a:pt x="89" y="52"/>
                  </a:cubicBezTo>
                  <a:cubicBezTo>
                    <a:pt x="89" y="52"/>
                    <a:pt x="87" y="51"/>
                    <a:pt x="86" y="49"/>
                  </a:cubicBezTo>
                  <a:cubicBezTo>
                    <a:pt x="84" y="48"/>
                    <a:pt x="83" y="45"/>
                    <a:pt x="85" y="44"/>
                  </a:cubicBezTo>
                  <a:cubicBezTo>
                    <a:pt x="87" y="43"/>
                    <a:pt x="85" y="43"/>
                    <a:pt x="87" y="42"/>
                  </a:cubicBezTo>
                  <a:cubicBezTo>
                    <a:pt x="88" y="41"/>
                    <a:pt x="88" y="39"/>
                    <a:pt x="89" y="39"/>
                  </a:cubicBezTo>
                  <a:cubicBezTo>
                    <a:pt x="90" y="39"/>
                    <a:pt x="89" y="38"/>
                    <a:pt x="90" y="38"/>
                  </a:cubicBezTo>
                  <a:cubicBezTo>
                    <a:pt x="92" y="37"/>
                    <a:pt x="92" y="36"/>
                    <a:pt x="92" y="35"/>
                  </a:cubicBezTo>
                  <a:cubicBezTo>
                    <a:pt x="91" y="35"/>
                    <a:pt x="93" y="35"/>
                    <a:pt x="94" y="35"/>
                  </a:cubicBezTo>
                  <a:cubicBezTo>
                    <a:pt x="95" y="34"/>
                    <a:pt x="96" y="34"/>
                    <a:pt x="97" y="33"/>
                  </a:cubicBezTo>
                  <a:cubicBezTo>
                    <a:pt x="97" y="32"/>
                    <a:pt x="105" y="29"/>
                    <a:pt x="110" y="28"/>
                  </a:cubicBezTo>
                  <a:cubicBezTo>
                    <a:pt x="114" y="27"/>
                    <a:pt x="117" y="25"/>
                    <a:pt x="116" y="24"/>
                  </a:cubicBezTo>
                  <a:cubicBezTo>
                    <a:pt x="114" y="23"/>
                    <a:pt x="110" y="25"/>
                    <a:pt x="109" y="26"/>
                  </a:cubicBezTo>
                  <a:cubicBezTo>
                    <a:pt x="108" y="26"/>
                    <a:pt x="106" y="26"/>
                    <a:pt x="105" y="26"/>
                  </a:cubicBezTo>
                  <a:cubicBezTo>
                    <a:pt x="104" y="27"/>
                    <a:pt x="101" y="28"/>
                    <a:pt x="100" y="27"/>
                  </a:cubicBezTo>
                  <a:cubicBezTo>
                    <a:pt x="99" y="26"/>
                    <a:pt x="98" y="28"/>
                    <a:pt x="97" y="28"/>
                  </a:cubicBezTo>
                  <a:cubicBezTo>
                    <a:pt x="96" y="28"/>
                    <a:pt x="95" y="29"/>
                    <a:pt x="94" y="29"/>
                  </a:cubicBezTo>
                  <a:cubicBezTo>
                    <a:pt x="93" y="28"/>
                    <a:pt x="91" y="29"/>
                    <a:pt x="91" y="30"/>
                  </a:cubicBezTo>
                  <a:cubicBezTo>
                    <a:pt x="91" y="30"/>
                    <a:pt x="89" y="30"/>
                    <a:pt x="89" y="31"/>
                  </a:cubicBezTo>
                  <a:cubicBezTo>
                    <a:pt x="89" y="32"/>
                    <a:pt x="88" y="32"/>
                    <a:pt x="87" y="32"/>
                  </a:cubicBezTo>
                  <a:cubicBezTo>
                    <a:pt x="86" y="31"/>
                    <a:pt x="86" y="32"/>
                    <a:pt x="87" y="33"/>
                  </a:cubicBezTo>
                  <a:cubicBezTo>
                    <a:pt x="88" y="34"/>
                    <a:pt x="85" y="34"/>
                    <a:pt x="85" y="35"/>
                  </a:cubicBezTo>
                  <a:cubicBezTo>
                    <a:pt x="86" y="35"/>
                    <a:pt x="84" y="36"/>
                    <a:pt x="85" y="36"/>
                  </a:cubicBezTo>
                  <a:cubicBezTo>
                    <a:pt x="85" y="37"/>
                    <a:pt x="84" y="37"/>
                    <a:pt x="83" y="37"/>
                  </a:cubicBezTo>
                  <a:cubicBezTo>
                    <a:pt x="82" y="37"/>
                    <a:pt x="81" y="39"/>
                    <a:pt x="82" y="39"/>
                  </a:cubicBezTo>
                  <a:cubicBezTo>
                    <a:pt x="84" y="39"/>
                    <a:pt x="82" y="39"/>
                    <a:pt x="82" y="40"/>
                  </a:cubicBezTo>
                  <a:cubicBezTo>
                    <a:pt x="82" y="41"/>
                    <a:pt x="80" y="41"/>
                    <a:pt x="80" y="4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45" name="Freeform 342">
              <a:extLst>
                <a:ext uri="{FF2B5EF4-FFF2-40B4-BE49-F238E27FC236}">
                  <a16:creationId xmlns:a16="http://schemas.microsoft.com/office/drawing/2014/main" id="{0731242C-8F30-40F1-942E-BBA40287BF12}"/>
                </a:ext>
              </a:extLst>
            </p:cNvPr>
            <p:cNvSpPr>
              <a:spLocks/>
            </p:cNvSpPr>
            <p:nvPr/>
          </p:nvSpPr>
          <p:spPr bwMode="auto">
            <a:xfrm>
              <a:off x="-3419475" y="2184400"/>
              <a:ext cx="150812" cy="161925"/>
            </a:xfrm>
            <a:custGeom>
              <a:avLst/>
              <a:gdLst>
                <a:gd name="T0" fmla="*/ 38 w 42"/>
                <a:gd name="T1" fmla="*/ 21 h 45"/>
                <a:gd name="T2" fmla="*/ 38 w 42"/>
                <a:gd name="T3" fmla="*/ 19 h 45"/>
                <a:gd name="T4" fmla="*/ 37 w 42"/>
                <a:gd name="T5" fmla="*/ 19 h 45"/>
                <a:gd name="T6" fmla="*/ 38 w 42"/>
                <a:gd name="T7" fmla="*/ 16 h 45"/>
                <a:gd name="T8" fmla="*/ 39 w 42"/>
                <a:gd name="T9" fmla="*/ 14 h 45"/>
                <a:gd name="T10" fmla="*/ 40 w 42"/>
                <a:gd name="T11" fmla="*/ 11 h 45"/>
                <a:gd name="T12" fmla="*/ 41 w 42"/>
                <a:gd name="T13" fmla="*/ 9 h 45"/>
                <a:gd name="T14" fmla="*/ 41 w 42"/>
                <a:gd name="T15" fmla="*/ 7 h 45"/>
                <a:gd name="T16" fmla="*/ 42 w 42"/>
                <a:gd name="T17" fmla="*/ 5 h 45"/>
                <a:gd name="T18" fmla="*/ 38 w 42"/>
                <a:gd name="T19" fmla="*/ 3 h 45"/>
                <a:gd name="T20" fmla="*/ 35 w 42"/>
                <a:gd name="T21" fmla="*/ 2 h 45"/>
                <a:gd name="T22" fmla="*/ 33 w 42"/>
                <a:gd name="T23" fmla="*/ 1 h 45"/>
                <a:gd name="T24" fmla="*/ 32 w 42"/>
                <a:gd name="T25" fmla="*/ 1 h 45"/>
                <a:gd name="T26" fmla="*/ 27 w 42"/>
                <a:gd name="T27" fmla="*/ 1 h 45"/>
                <a:gd name="T28" fmla="*/ 23 w 42"/>
                <a:gd name="T29" fmla="*/ 2 h 45"/>
                <a:gd name="T30" fmla="*/ 18 w 42"/>
                <a:gd name="T31" fmla="*/ 2 h 45"/>
                <a:gd name="T32" fmla="*/ 14 w 42"/>
                <a:gd name="T33" fmla="*/ 3 h 45"/>
                <a:gd name="T34" fmla="*/ 13 w 42"/>
                <a:gd name="T35" fmla="*/ 7 h 45"/>
                <a:gd name="T36" fmla="*/ 11 w 42"/>
                <a:gd name="T37" fmla="*/ 14 h 45"/>
                <a:gd name="T38" fmla="*/ 8 w 42"/>
                <a:gd name="T39" fmla="*/ 21 h 45"/>
                <a:gd name="T40" fmla="*/ 6 w 42"/>
                <a:gd name="T41" fmla="*/ 24 h 45"/>
                <a:gd name="T42" fmla="*/ 3 w 42"/>
                <a:gd name="T43" fmla="*/ 24 h 45"/>
                <a:gd name="T44" fmla="*/ 0 w 42"/>
                <a:gd name="T45" fmla="*/ 25 h 45"/>
                <a:gd name="T46" fmla="*/ 0 w 42"/>
                <a:gd name="T47" fmla="*/ 28 h 45"/>
                <a:gd name="T48" fmla="*/ 9 w 42"/>
                <a:gd name="T49" fmla="*/ 27 h 45"/>
                <a:gd name="T50" fmla="*/ 11 w 42"/>
                <a:gd name="T51" fmla="*/ 31 h 45"/>
                <a:gd name="T52" fmla="*/ 15 w 42"/>
                <a:gd name="T53" fmla="*/ 32 h 45"/>
                <a:gd name="T54" fmla="*/ 18 w 42"/>
                <a:gd name="T55" fmla="*/ 30 h 45"/>
                <a:gd name="T56" fmla="*/ 21 w 42"/>
                <a:gd name="T57" fmla="*/ 30 h 45"/>
                <a:gd name="T58" fmla="*/ 21 w 42"/>
                <a:gd name="T59" fmla="*/ 36 h 45"/>
                <a:gd name="T60" fmla="*/ 22 w 42"/>
                <a:gd name="T61" fmla="*/ 39 h 45"/>
                <a:gd name="T62" fmla="*/ 25 w 42"/>
                <a:gd name="T63" fmla="*/ 38 h 45"/>
                <a:gd name="T64" fmla="*/ 27 w 42"/>
                <a:gd name="T65" fmla="*/ 39 h 45"/>
                <a:gd name="T66" fmla="*/ 29 w 42"/>
                <a:gd name="T67" fmla="*/ 39 h 45"/>
                <a:gd name="T68" fmla="*/ 31 w 42"/>
                <a:gd name="T69" fmla="*/ 41 h 45"/>
                <a:gd name="T70" fmla="*/ 33 w 42"/>
                <a:gd name="T71" fmla="*/ 40 h 45"/>
                <a:gd name="T72" fmla="*/ 36 w 42"/>
                <a:gd name="T73" fmla="*/ 42 h 45"/>
                <a:gd name="T74" fmla="*/ 39 w 42"/>
                <a:gd name="T75" fmla="*/ 44 h 45"/>
                <a:gd name="T76" fmla="*/ 39 w 42"/>
                <a:gd name="T77" fmla="*/ 42 h 45"/>
                <a:gd name="T78" fmla="*/ 36 w 42"/>
                <a:gd name="T79" fmla="*/ 40 h 45"/>
                <a:gd name="T80" fmla="*/ 36 w 42"/>
                <a:gd name="T81" fmla="*/ 35 h 45"/>
                <a:gd name="T82" fmla="*/ 37 w 42"/>
                <a:gd name="T83" fmla="*/ 33 h 45"/>
                <a:gd name="T84" fmla="*/ 40 w 42"/>
                <a:gd name="T85" fmla="*/ 32 h 45"/>
                <a:gd name="T86" fmla="*/ 39 w 42"/>
                <a:gd name="T87" fmla="*/ 29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2" h="45">
                  <a:moveTo>
                    <a:pt x="39" y="29"/>
                  </a:moveTo>
                  <a:cubicBezTo>
                    <a:pt x="37" y="29"/>
                    <a:pt x="37" y="21"/>
                    <a:pt x="38" y="21"/>
                  </a:cubicBezTo>
                  <a:cubicBezTo>
                    <a:pt x="38" y="21"/>
                    <a:pt x="38" y="21"/>
                    <a:pt x="38" y="21"/>
                  </a:cubicBezTo>
                  <a:cubicBezTo>
                    <a:pt x="38" y="19"/>
                    <a:pt x="38" y="19"/>
                    <a:pt x="38" y="19"/>
                  </a:cubicBezTo>
                  <a:cubicBezTo>
                    <a:pt x="38" y="19"/>
                    <a:pt x="38" y="19"/>
                    <a:pt x="37" y="19"/>
                  </a:cubicBezTo>
                  <a:cubicBezTo>
                    <a:pt x="37" y="19"/>
                    <a:pt x="37" y="19"/>
                    <a:pt x="37" y="19"/>
                  </a:cubicBezTo>
                  <a:cubicBezTo>
                    <a:pt x="37" y="18"/>
                    <a:pt x="38" y="18"/>
                    <a:pt x="38" y="18"/>
                  </a:cubicBezTo>
                  <a:cubicBezTo>
                    <a:pt x="38" y="18"/>
                    <a:pt x="37" y="17"/>
                    <a:pt x="38" y="16"/>
                  </a:cubicBezTo>
                  <a:cubicBezTo>
                    <a:pt x="38" y="16"/>
                    <a:pt x="38" y="16"/>
                    <a:pt x="38" y="16"/>
                  </a:cubicBezTo>
                  <a:cubicBezTo>
                    <a:pt x="39" y="16"/>
                    <a:pt x="39" y="15"/>
                    <a:pt x="39" y="14"/>
                  </a:cubicBezTo>
                  <a:cubicBezTo>
                    <a:pt x="39" y="14"/>
                    <a:pt x="39" y="13"/>
                    <a:pt x="39" y="12"/>
                  </a:cubicBezTo>
                  <a:cubicBezTo>
                    <a:pt x="39" y="12"/>
                    <a:pt x="39" y="11"/>
                    <a:pt x="40" y="11"/>
                  </a:cubicBezTo>
                  <a:cubicBezTo>
                    <a:pt x="40" y="10"/>
                    <a:pt x="40" y="10"/>
                    <a:pt x="41" y="10"/>
                  </a:cubicBezTo>
                  <a:cubicBezTo>
                    <a:pt x="41" y="9"/>
                    <a:pt x="41" y="9"/>
                    <a:pt x="41" y="9"/>
                  </a:cubicBezTo>
                  <a:cubicBezTo>
                    <a:pt x="42" y="9"/>
                    <a:pt x="42" y="8"/>
                    <a:pt x="42" y="8"/>
                  </a:cubicBezTo>
                  <a:cubicBezTo>
                    <a:pt x="42" y="7"/>
                    <a:pt x="41" y="7"/>
                    <a:pt x="41" y="7"/>
                  </a:cubicBezTo>
                  <a:cubicBezTo>
                    <a:pt x="41" y="6"/>
                    <a:pt x="42" y="5"/>
                    <a:pt x="42" y="5"/>
                  </a:cubicBezTo>
                  <a:cubicBezTo>
                    <a:pt x="42" y="5"/>
                    <a:pt x="42" y="5"/>
                    <a:pt x="42" y="5"/>
                  </a:cubicBezTo>
                  <a:cubicBezTo>
                    <a:pt x="41" y="3"/>
                    <a:pt x="39" y="2"/>
                    <a:pt x="39" y="2"/>
                  </a:cubicBezTo>
                  <a:cubicBezTo>
                    <a:pt x="39" y="2"/>
                    <a:pt x="38" y="3"/>
                    <a:pt x="38" y="3"/>
                  </a:cubicBezTo>
                  <a:cubicBezTo>
                    <a:pt x="38" y="3"/>
                    <a:pt x="37" y="2"/>
                    <a:pt x="37" y="2"/>
                  </a:cubicBezTo>
                  <a:cubicBezTo>
                    <a:pt x="36" y="3"/>
                    <a:pt x="35" y="2"/>
                    <a:pt x="35" y="2"/>
                  </a:cubicBezTo>
                  <a:cubicBezTo>
                    <a:pt x="35" y="2"/>
                    <a:pt x="34" y="2"/>
                    <a:pt x="34" y="1"/>
                  </a:cubicBezTo>
                  <a:cubicBezTo>
                    <a:pt x="34" y="1"/>
                    <a:pt x="34" y="1"/>
                    <a:pt x="33" y="1"/>
                  </a:cubicBezTo>
                  <a:cubicBezTo>
                    <a:pt x="34" y="1"/>
                    <a:pt x="34" y="1"/>
                    <a:pt x="34" y="1"/>
                  </a:cubicBezTo>
                  <a:cubicBezTo>
                    <a:pt x="32" y="1"/>
                    <a:pt x="32" y="1"/>
                    <a:pt x="32" y="1"/>
                  </a:cubicBezTo>
                  <a:cubicBezTo>
                    <a:pt x="32" y="1"/>
                    <a:pt x="30" y="0"/>
                    <a:pt x="29" y="1"/>
                  </a:cubicBezTo>
                  <a:cubicBezTo>
                    <a:pt x="29" y="2"/>
                    <a:pt x="28" y="1"/>
                    <a:pt x="27" y="1"/>
                  </a:cubicBezTo>
                  <a:cubicBezTo>
                    <a:pt x="26" y="1"/>
                    <a:pt x="25" y="1"/>
                    <a:pt x="25" y="2"/>
                  </a:cubicBezTo>
                  <a:cubicBezTo>
                    <a:pt x="24" y="2"/>
                    <a:pt x="23" y="1"/>
                    <a:pt x="23" y="2"/>
                  </a:cubicBezTo>
                  <a:cubicBezTo>
                    <a:pt x="23" y="2"/>
                    <a:pt x="22" y="3"/>
                    <a:pt x="22" y="3"/>
                  </a:cubicBezTo>
                  <a:cubicBezTo>
                    <a:pt x="18" y="2"/>
                    <a:pt x="18" y="2"/>
                    <a:pt x="18" y="2"/>
                  </a:cubicBezTo>
                  <a:cubicBezTo>
                    <a:pt x="18" y="2"/>
                    <a:pt x="17" y="1"/>
                    <a:pt x="16" y="1"/>
                  </a:cubicBezTo>
                  <a:cubicBezTo>
                    <a:pt x="15" y="1"/>
                    <a:pt x="14" y="3"/>
                    <a:pt x="14" y="3"/>
                  </a:cubicBezTo>
                  <a:cubicBezTo>
                    <a:pt x="14" y="5"/>
                    <a:pt x="14" y="5"/>
                    <a:pt x="14" y="5"/>
                  </a:cubicBezTo>
                  <a:cubicBezTo>
                    <a:pt x="14" y="6"/>
                    <a:pt x="14" y="6"/>
                    <a:pt x="13" y="7"/>
                  </a:cubicBezTo>
                  <a:cubicBezTo>
                    <a:pt x="13" y="8"/>
                    <a:pt x="12" y="8"/>
                    <a:pt x="12" y="9"/>
                  </a:cubicBezTo>
                  <a:cubicBezTo>
                    <a:pt x="12" y="11"/>
                    <a:pt x="11" y="13"/>
                    <a:pt x="11" y="14"/>
                  </a:cubicBezTo>
                  <a:cubicBezTo>
                    <a:pt x="11" y="15"/>
                    <a:pt x="9" y="16"/>
                    <a:pt x="9" y="17"/>
                  </a:cubicBezTo>
                  <a:cubicBezTo>
                    <a:pt x="9" y="18"/>
                    <a:pt x="8" y="19"/>
                    <a:pt x="8" y="21"/>
                  </a:cubicBezTo>
                  <a:cubicBezTo>
                    <a:pt x="8" y="22"/>
                    <a:pt x="8" y="21"/>
                    <a:pt x="8" y="22"/>
                  </a:cubicBezTo>
                  <a:cubicBezTo>
                    <a:pt x="8" y="24"/>
                    <a:pt x="7" y="23"/>
                    <a:pt x="6" y="24"/>
                  </a:cubicBezTo>
                  <a:cubicBezTo>
                    <a:pt x="5" y="25"/>
                    <a:pt x="5" y="25"/>
                    <a:pt x="5" y="24"/>
                  </a:cubicBezTo>
                  <a:cubicBezTo>
                    <a:pt x="5" y="23"/>
                    <a:pt x="4" y="23"/>
                    <a:pt x="3" y="24"/>
                  </a:cubicBezTo>
                  <a:cubicBezTo>
                    <a:pt x="2" y="25"/>
                    <a:pt x="2" y="24"/>
                    <a:pt x="2" y="24"/>
                  </a:cubicBezTo>
                  <a:cubicBezTo>
                    <a:pt x="2" y="24"/>
                    <a:pt x="1" y="24"/>
                    <a:pt x="0" y="25"/>
                  </a:cubicBezTo>
                  <a:cubicBezTo>
                    <a:pt x="0" y="26"/>
                    <a:pt x="0" y="27"/>
                    <a:pt x="0" y="27"/>
                  </a:cubicBezTo>
                  <a:cubicBezTo>
                    <a:pt x="0" y="27"/>
                    <a:pt x="0" y="28"/>
                    <a:pt x="0" y="28"/>
                  </a:cubicBezTo>
                  <a:cubicBezTo>
                    <a:pt x="1" y="27"/>
                    <a:pt x="1" y="27"/>
                    <a:pt x="2" y="27"/>
                  </a:cubicBezTo>
                  <a:cubicBezTo>
                    <a:pt x="2" y="27"/>
                    <a:pt x="9" y="27"/>
                    <a:pt x="9" y="27"/>
                  </a:cubicBezTo>
                  <a:cubicBezTo>
                    <a:pt x="9" y="27"/>
                    <a:pt x="10" y="28"/>
                    <a:pt x="10" y="29"/>
                  </a:cubicBezTo>
                  <a:cubicBezTo>
                    <a:pt x="9" y="30"/>
                    <a:pt x="10" y="29"/>
                    <a:pt x="11" y="31"/>
                  </a:cubicBezTo>
                  <a:cubicBezTo>
                    <a:pt x="11" y="32"/>
                    <a:pt x="12" y="32"/>
                    <a:pt x="13" y="32"/>
                  </a:cubicBezTo>
                  <a:cubicBezTo>
                    <a:pt x="14" y="32"/>
                    <a:pt x="15" y="32"/>
                    <a:pt x="15" y="32"/>
                  </a:cubicBezTo>
                  <a:cubicBezTo>
                    <a:pt x="16" y="32"/>
                    <a:pt x="16" y="30"/>
                    <a:pt x="16" y="30"/>
                  </a:cubicBezTo>
                  <a:cubicBezTo>
                    <a:pt x="17" y="29"/>
                    <a:pt x="18" y="30"/>
                    <a:pt x="18" y="30"/>
                  </a:cubicBezTo>
                  <a:cubicBezTo>
                    <a:pt x="18" y="30"/>
                    <a:pt x="18" y="30"/>
                    <a:pt x="19" y="30"/>
                  </a:cubicBezTo>
                  <a:cubicBezTo>
                    <a:pt x="20" y="30"/>
                    <a:pt x="21" y="30"/>
                    <a:pt x="21" y="30"/>
                  </a:cubicBezTo>
                  <a:cubicBezTo>
                    <a:pt x="21" y="31"/>
                    <a:pt x="21" y="32"/>
                    <a:pt x="21" y="32"/>
                  </a:cubicBezTo>
                  <a:cubicBezTo>
                    <a:pt x="21" y="33"/>
                    <a:pt x="20" y="35"/>
                    <a:pt x="21" y="36"/>
                  </a:cubicBezTo>
                  <a:cubicBezTo>
                    <a:pt x="21" y="36"/>
                    <a:pt x="22" y="37"/>
                    <a:pt x="22" y="37"/>
                  </a:cubicBezTo>
                  <a:cubicBezTo>
                    <a:pt x="22" y="38"/>
                    <a:pt x="22" y="39"/>
                    <a:pt x="22" y="39"/>
                  </a:cubicBezTo>
                  <a:cubicBezTo>
                    <a:pt x="22" y="39"/>
                    <a:pt x="22" y="39"/>
                    <a:pt x="23" y="39"/>
                  </a:cubicBezTo>
                  <a:cubicBezTo>
                    <a:pt x="24" y="39"/>
                    <a:pt x="25" y="39"/>
                    <a:pt x="25" y="38"/>
                  </a:cubicBezTo>
                  <a:cubicBezTo>
                    <a:pt x="26" y="38"/>
                    <a:pt x="26" y="38"/>
                    <a:pt x="26" y="38"/>
                  </a:cubicBezTo>
                  <a:cubicBezTo>
                    <a:pt x="26" y="39"/>
                    <a:pt x="27" y="39"/>
                    <a:pt x="27" y="39"/>
                  </a:cubicBezTo>
                  <a:cubicBezTo>
                    <a:pt x="27" y="39"/>
                    <a:pt x="27" y="40"/>
                    <a:pt x="27" y="40"/>
                  </a:cubicBezTo>
                  <a:cubicBezTo>
                    <a:pt x="28" y="39"/>
                    <a:pt x="29" y="39"/>
                    <a:pt x="29" y="39"/>
                  </a:cubicBezTo>
                  <a:cubicBezTo>
                    <a:pt x="28" y="40"/>
                    <a:pt x="29" y="41"/>
                    <a:pt x="29" y="41"/>
                  </a:cubicBezTo>
                  <a:cubicBezTo>
                    <a:pt x="30" y="40"/>
                    <a:pt x="31" y="41"/>
                    <a:pt x="31" y="41"/>
                  </a:cubicBezTo>
                  <a:cubicBezTo>
                    <a:pt x="32" y="41"/>
                    <a:pt x="32" y="41"/>
                    <a:pt x="32" y="41"/>
                  </a:cubicBezTo>
                  <a:cubicBezTo>
                    <a:pt x="32" y="41"/>
                    <a:pt x="33" y="40"/>
                    <a:pt x="33" y="40"/>
                  </a:cubicBezTo>
                  <a:cubicBezTo>
                    <a:pt x="33" y="41"/>
                    <a:pt x="34" y="42"/>
                    <a:pt x="34" y="42"/>
                  </a:cubicBezTo>
                  <a:cubicBezTo>
                    <a:pt x="35" y="42"/>
                    <a:pt x="36" y="42"/>
                    <a:pt x="36" y="42"/>
                  </a:cubicBezTo>
                  <a:cubicBezTo>
                    <a:pt x="36" y="43"/>
                    <a:pt x="36" y="44"/>
                    <a:pt x="37" y="44"/>
                  </a:cubicBezTo>
                  <a:cubicBezTo>
                    <a:pt x="38" y="45"/>
                    <a:pt x="39" y="44"/>
                    <a:pt x="39" y="44"/>
                  </a:cubicBezTo>
                  <a:cubicBezTo>
                    <a:pt x="39" y="44"/>
                    <a:pt x="39" y="44"/>
                    <a:pt x="39" y="43"/>
                  </a:cubicBezTo>
                  <a:cubicBezTo>
                    <a:pt x="39" y="42"/>
                    <a:pt x="39" y="42"/>
                    <a:pt x="39" y="42"/>
                  </a:cubicBezTo>
                  <a:cubicBezTo>
                    <a:pt x="38" y="42"/>
                    <a:pt x="38" y="42"/>
                    <a:pt x="37" y="42"/>
                  </a:cubicBezTo>
                  <a:cubicBezTo>
                    <a:pt x="36" y="42"/>
                    <a:pt x="36" y="40"/>
                    <a:pt x="36" y="40"/>
                  </a:cubicBezTo>
                  <a:cubicBezTo>
                    <a:pt x="35" y="40"/>
                    <a:pt x="36" y="39"/>
                    <a:pt x="36" y="38"/>
                  </a:cubicBezTo>
                  <a:cubicBezTo>
                    <a:pt x="36" y="37"/>
                    <a:pt x="37" y="36"/>
                    <a:pt x="36" y="35"/>
                  </a:cubicBezTo>
                  <a:cubicBezTo>
                    <a:pt x="36" y="35"/>
                    <a:pt x="36" y="35"/>
                    <a:pt x="37" y="34"/>
                  </a:cubicBezTo>
                  <a:cubicBezTo>
                    <a:pt x="37" y="34"/>
                    <a:pt x="36" y="33"/>
                    <a:pt x="37" y="33"/>
                  </a:cubicBezTo>
                  <a:cubicBezTo>
                    <a:pt x="38" y="33"/>
                    <a:pt x="40" y="33"/>
                    <a:pt x="40" y="32"/>
                  </a:cubicBezTo>
                  <a:cubicBezTo>
                    <a:pt x="40" y="32"/>
                    <a:pt x="40" y="32"/>
                    <a:pt x="40" y="32"/>
                  </a:cubicBezTo>
                  <a:cubicBezTo>
                    <a:pt x="40" y="32"/>
                    <a:pt x="40" y="32"/>
                    <a:pt x="40" y="32"/>
                  </a:cubicBezTo>
                  <a:cubicBezTo>
                    <a:pt x="40" y="31"/>
                    <a:pt x="39" y="30"/>
                    <a:pt x="39" y="2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46" name="Freeform 343">
              <a:extLst>
                <a:ext uri="{FF2B5EF4-FFF2-40B4-BE49-F238E27FC236}">
                  <a16:creationId xmlns:a16="http://schemas.microsoft.com/office/drawing/2014/main" id="{323BC190-051B-48E6-A505-47C5D480CC06}"/>
                </a:ext>
              </a:extLst>
            </p:cNvPr>
            <p:cNvSpPr>
              <a:spLocks/>
            </p:cNvSpPr>
            <p:nvPr/>
          </p:nvSpPr>
          <p:spPr bwMode="auto">
            <a:xfrm>
              <a:off x="-3286125" y="2252663"/>
              <a:ext cx="14287" cy="14288"/>
            </a:xfrm>
            <a:custGeom>
              <a:avLst/>
              <a:gdLst>
                <a:gd name="T0" fmla="*/ 1 w 4"/>
                <a:gd name="T1" fmla="*/ 2 h 4"/>
                <a:gd name="T2" fmla="*/ 1 w 4"/>
                <a:gd name="T3" fmla="*/ 4 h 4"/>
                <a:gd name="T4" fmla="*/ 2 w 4"/>
                <a:gd name="T5" fmla="*/ 4 h 4"/>
                <a:gd name="T6" fmla="*/ 4 w 4"/>
                <a:gd name="T7" fmla="*/ 1 h 4"/>
                <a:gd name="T8" fmla="*/ 4 w 4"/>
                <a:gd name="T9" fmla="*/ 1 h 4"/>
                <a:gd name="T10" fmla="*/ 4 w 4"/>
                <a:gd name="T11" fmla="*/ 0 h 4"/>
                <a:gd name="T12" fmla="*/ 2 w 4"/>
                <a:gd name="T13" fmla="*/ 0 h 4"/>
                <a:gd name="T14" fmla="*/ 1 w 4"/>
                <a:gd name="T15" fmla="*/ 0 h 4"/>
                <a:gd name="T16" fmla="*/ 0 w 4"/>
                <a:gd name="T17" fmla="*/ 0 h 4"/>
                <a:gd name="T18" fmla="*/ 1 w 4"/>
                <a:gd name="T19" fmla="*/ 0 h 4"/>
                <a:gd name="T20" fmla="*/ 1 w 4"/>
                <a:gd name="T21"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 h="4">
                  <a:moveTo>
                    <a:pt x="1" y="2"/>
                  </a:moveTo>
                  <a:cubicBezTo>
                    <a:pt x="1" y="2"/>
                    <a:pt x="1" y="3"/>
                    <a:pt x="1" y="4"/>
                  </a:cubicBezTo>
                  <a:cubicBezTo>
                    <a:pt x="2" y="4"/>
                    <a:pt x="2" y="4"/>
                    <a:pt x="2" y="4"/>
                  </a:cubicBezTo>
                  <a:cubicBezTo>
                    <a:pt x="3" y="4"/>
                    <a:pt x="4" y="1"/>
                    <a:pt x="4" y="1"/>
                  </a:cubicBezTo>
                  <a:cubicBezTo>
                    <a:pt x="4" y="1"/>
                    <a:pt x="4" y="1"/>
                    <a:pt x="4" y="1"/>
                  </a:cubicBezTo>
                  <a:cubicBezTo>
                    <a:pt x="4" y="1"/>
                    <a:pt x="4" y="0"/>
                    <a:pt x="4" y="0"/>
                  </a:cubicBezTo>
                  <a:cubicBezTo>
                    <a:pt x="3" y="0"/>
                    <a:pt x="2" y="0"/>
                    <a:pt x="2" y="0"/>
                  </a:cubicBezTo>
                  <a:cubicBezTo>
                    <a:pt x="2" y="0"/>
                    <a:pt x="3" y="1"/>
                    <a:pt x="1" y="0"/>
                  </a:cubicBezTo>
                  <a:cubicBezTo>
                    <a:pt x="1" y="0"/>
                    <a:pt x="1" y="0"/>
                    <a:pt x="0" y="0"/>
                  </a:cubicBezTo>
                  <a:cubicBezTo>
                    <a:pt x="1" y="0"/>
                    <a:pt x="1" y="0"/>
                    <a:pt x="1" y="0"/>
                  </a:cubicBezTo>
                  <a:lnTo>
                    <a:pt x="1" y="2"/>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47" name="Freeform 344">
              <a:extLst>
                <a:ext uri="{FF2B5EF4-FFF2-40B4-BE49-F238E27FC236}">
                  <a16:creationId xmlns:a16="http://schemas.microsoft.com/office/drawing/2014/main" id="{C049834B-C500-420C-B00F-B450451E191B}"/>
                </a:ext>
              </a:extLst>
            </p:cNvPr>
            <p:cNvSpPr>
              <a:spLocks/>
            </p:cNvSpPr>
            <p:nvPr/>
          </p:nvSpPr>
          <p:spPr bwMode="auto">
            <a:xfrm>
              <a:off x="-3275013" y="2320925"/>
              <a:ext cx="90487" cy="144463"/>
            </a:xfrm>
            <a:custGeom>
              <a:avLst/>
              <a:gdLst>
                <a:gd name="T0" fmla="*/ 24 w 25"/>
                <a:gd name="T1" fmla="*/ 10 h 40"/>
                <a:gd name="T2" fmla="*/ 24 w 25"/>
                <a:gd name="T3" fmla="*/ 5 h 40"/>
                <a:gd name="T4" fmla="*/ 24 w 25"/>
                <a:gd name="T5" fmla="*/ 0 h 40"/>
                <a:gd name="T6" fmla="*/ 24 w 25"/>
                <a:gd name="T7" fmla="*/ 0 h 40"/>
                <a:gd name="T8" fmla="*/ 21 w 25"/>
                <a:gd name="T9" fmla="*/ 1 h 40"/>
                <a:gd name="T10" fmla="*/ 19 w 25"/>
                <a:gd name="T11" fmla="*/ 1 h 40"/>
                <a:gd name="T12" fmla="*/ 18 w 25"/>
                <a:gd name="T13" fmla="*/ 1 h 40"/>
                <a:gd name="T14" fmla="*/ 17 w 25"/>
                <a:gd name="T15" fmla="*/ 2 h 40"/>
                <a:gd name="T16" fmla="*/ 16 w 25"/>
                <a:gd name="T17" fmla="*/ 2 h 40"/>
                <a:gd name="T18" fmla="*/ 14 w 25"/>
                <a:gd name="T19" fmla="*/ 3 h 40"/>
                <a:gd name="T20" fmla="*/ 13 w 25"/>
                <a:gd name="T21" fmla="*/ 2 h 40"/>
                <a:gd name="T22" fmla="*/ 12 w 25"/>
                <a:gd name="T23" fmla="*/ 2 h 40"/>
                <a:gd name="T24" fmla="*/ 11 w 25"/>
                <a:gd name="T25" fmla="*/ 2 h 40"/>
                <a:gd name="T26" fmla="*/ 10 w 25"/>
                <a:gd name="T27" fmla="*/ 3 h 40"/>
                <a:gd name="T28" fmla="*/ 11 w 25"/>
                <a:gd name="T29" fmla="*/ 8 h 40"/>
                <a:gd name="T30" fmla="*/ 13 w 25"/>
                <a:gd name="T31" fmla="*/ 9 h 40"/>
                <a:gd name="T32" fmla="*/ 13 w 25"/>
                <a:gd name="T33" fmla="*/ 12 h 40"/>
                <a:gd name="T34" fmla="*/ 12 w 25"/>
                <a:gd name="T35" fmla="*/ 13 h 40"/>
                <a:gd name="T36" fmla="*/ 11 w 25"/>
                <a:gd name="T37" fmla="*/ 15 h 40"/>
                <a:gd name="T38" fmla="*/ 9 w 25"/>
                <a:gd name="T39" fmla="*/ 12 h 40"/>
                <a:gd name="T40" fmla="*/ 10 w 25"/>
                <a:gd name="T41" fmla="*/ 9 h 40"/>
                <a:gd name="T42" fmla="*/ 8 w 25"/>
                <a:gd name="T43" fmla="*/ 9 h 40"/>
                <a:gd name="T44" fmla="*/ 6 w 25"/>
                <a:gd name="T45" fmla="*/ 8 h 40"/>
                <a:gd name="T46" fmla="*/ 0 w 25"/>
                <a:gd name="T47" fmla="*/ 10 h 40"/>
                <a:gd name="T48" fmla="*/ 0 w 25"/>
                <a:gd name="T49" fmla="*/ 12 h 40"/>
                <a:gd name="T50" fmla="*/ 0 w 25"/>
                <a:gd name="T51" fmla="*/ 12 h 40"/>
                <a:gd name="T52" fmla="*/ 1 w 25"/>
                <a:gd name="T53" fmla="*/ 13 h 40"/>
                <a:gd name="T54" fmla="*/ 4 w 25"/>
                <a:gd name="T55" fmla="*/ 14 h 40"/>
                <a:gd name="T56" fmla="*/ 6 w 25"/>
                <a:gd name="T57" fmla="*/ 14 h 40"/>
                <a:gd name="T58" fmla="*/ 6 w 25"/>
                <a:gd name="T59" fmla="*/ 18 h 40"/>
                <a:gd name="T60" fmla="*/ 6 w 25"/>
                <a:gd name="T61" fmla="*/ 20 h 40"/>
                <a:gd name="T62" fmla="*/ 6 w 25"/>
                <a:gd name="T63" fmla="*/ 22 h 40"/>
                <a:gd name="T64" fmla="*/ 5 w 25"/>
                <a:gd name="T65" fmla="*/ 24 h 40"/>
                <a:gd name="T66" fmla="*/ 5 w 25"/>
                <a:gd name="T67" fmla="*/ 26 h 40"/>
                <a:gd name="T68" fmla="*/ 2 w 25"/>
                <a:gd name="T69" fmla="*/ 28 h 40"/>
                <a:gd name="T70" fmla="*/ 2 w 25"/>
                <a:gd name="T71" fmla="*/ 28 h 40"/>
                <a:gd name="T72" fmla="*/ 4 w 25"/>
                <a:gd name="T73" fmla="*/ 33 h 40"/>
                <a:gd name="T74" fmla="*/ 4 w 25"/>
                <a:gd name="T75" fmla="*/ 37 h 40"/>
                <a:gd name="T76" fmla="*/ 4 w 25"/>
                <a:gd name="T77" fmla="*/ 40 h 40"/>
                <a:gd name="T78" fmla="*/ 6 w 25"/>
                <a:gd name="T79" fmla="*/ 39 h 40"/>
                <a:gd name="T80" fmla="*/ 6 w 25"/>
                <a:gd name="T81" fmla="*/ 38 h 40"/>
                <a:gd name="T82" fmla="*/ 5 w 25"/>
                <a:gd name="T83" fmla="*/ 37 h 40"/>
                <a:gd name="T84" fmla="*/ 9 w 25"/>
                <a:gd name="T85" fmla="*/ 35 h 40"/>
                <a:gd name="T86" fmla="*/ 12 w 25"/>
                <a:gd name="T87" fmla="*/ 33 h 40"/>
                <a:gd name="T88" fmla="*/ 12 w 25"/>
                <a:gd name="T89" fmla="*/ 29 h 40"/>
                <a:gd name="T90" fmla="*/ 11 w 25"/>
                <a:gd name="T91" fmla="*/ 27 h 40"/>
                <a:gd name="T92" fmla="*/ 10 w 25"/>
                <a:gd name="T93" fmla="*/ 24 h 40"/>
                <a:gd name="T94" fmla="*/ 11 w 25"/>
                <a:gd name="T95" fmla="*/ 22 h 40"/>
                <a:gd name="T96" fmla="*/ 12 w 25"/>
                <a:gd name="T97" fmla="*/ 21 h 40"/>
                <a:gd name="T98" fmla="*/ 14 w 25"/>
                <a:gd name="T99" fmla="*/ 19 h 40"/>
                <a:gd name="T100" fmla="*/ 16 w 25"/>
                <a:gd name="T101" fmla="*/ 17 h 40"/>
                <a:gd name="T102" fmla="*/ 21 w 25"/>
                <a:gd name="T103" fmla="*/ 15 h 40"/>
                <a:gd name="T104" fmla="*/ 24 w 25"/>
                <a:gd name="T105" fmla="*/ 1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5" h="40">
                  <a:moveTo>
                    <a:pt x="24" y="10"/>
                  </a:moveTo>
                  <a:cubicBezTo>
                    <a:pt x="24" y="9"/>
                    <a:pt x="24" y="7"/>
                    <a:pt x="24" y="5"/>
                  </a:cubicBezTo>
                  <a:cubicBezTo>
                    <a:pt x="24" y="4"/>
                    <a:pt x="24" y="1"/>
                    <a:pt x="24" y="0"/>
                  </a:cubicBezTo>
                  <a:cubicBezTo>
                    <a:pt x="24" y="0"/>
                    <a:pt x="24" y="0"/>
                    <a:pt x="24" y="0"/>
                  </a:cubicBezTo>
                  <a:cubicBezTo>
                    <a:pt x="22" y="0"/>
                    <a:pt x="21" y="1"/>
                    <a:pt x="21" y="1"/>
                  </a:cubicBezTo>
                  <a:cubicBezTo>
                    <a:pt x="21" y="1"/>
                    <a:pt x="20" y="1"/>
                    <a:pt x="19" y="1"/>
                  </a:cubicBezTo>
                  <a:cubicBezTo>
                    <a:pt x="19" y="2"/>
                    <a:pt x="19" y="2"/>
                    <a:pt x="18" y="1"/>
                  </a:cubicBezTo>
                  <a:cubicBezTo>
                    <a:pt x="18" y="1"/>
                    <a:pt x="17" y="2"/>
                    <a:pt x="17" y="2"/>
                  </a:cubicBezTo>
                  <a:cubicBezTo>
                    <a:pt x="17" y="3"/>
                    <a:pt x="16" y="2"/>
                    <a:pt x="16" y="2"/>
                  </a:cubicBezTo>
                  <a:cubicBezTo>
                    <a:pt x="16" y="2"/>
                    <a:pt x="15" y="3"/>
                    <a:pt x="14" y="3"/>
                  </a:cubicBezTo>
                  <a:cubicBezTo>
                    <a:pt x="13" y="3"/>
                    <a:pt x="14" y="2"/>
                    <a:pt x="13" y="2"/>
                  </a:cubicBezTo>
                  <a:cubicBezTo>
                    <a:pt x="13" y="2"/>
                    <a:pt x="12" y="2"/>
                    <a:pt x="12" y="2"/>
                  </a:cubicBezTo>
                  <a:cubicBezTo>
                    <a:pt x="12" y="2"/>
                    <a:pt x="11" y="2"/>
                    <a:pt x="11" y="2"/>
                  </a:cubicBezTo>
                  <a:cubicBezTo>
                    <a:pt x="11" y="2"/>
                    <a:pt x="10" y="3"/>
                    <a:pt x="10" y="3"/>
                  </a:cubicBezTo>
                  <a:cubicBezTo>
                    <a:pt x="10" y="4"/>
                    <a:pt x="11" y="7"/>
                    <a:pt x="11" y="8"/>
                  </a:cubicBezTo>
                  <a:cubicBezTo>
                    <a:pt x="12" y="8"/>
                    <a:pt x="13" y="9"/>
                    <a:pt x="13" y="9"/>
                  </a:cubicBezTo>
                  <a:cubicBezTo>
                    <a:pt x="13" y="10"/>
                    <a:pt x="13" y="10"/>
                    <a:pt x="13" y="12"/>
                  </a:cubicBezTo>
                  <a:cubicBezTo>
                    <a:pt x="13" y="13"/>
                    <a:pt x="12" y="13"/>
                    <a:pt x="12" y="13"/>
                  </a:cubicBezTo>
                  <a:cubicBezTo>
                    <a:pt x="11" y="14"/>
                    <a:pt x="12" y="15"/>
                    <a:pt x="11" y="15"/>
                  </a:cubicBezTo>
                  <a:cubicBezTo>
                    <a:pt x="11" y="16"/>
                    <a:pt x="9" y="13"/>
                    <a:pt x="9" y="12"/>
                  </a:cubicBezTo>
                  <a:cubicBezTo>
                    <a:pt x="9" y="12"/>
                    <a:pt x="10" y="10"/>
                    <a:pt x="10" y="9"/>
                  </a:cubicBezTo>
                  <a:cubicBezTo>
                    <a:pt x="10" y="8"/>
                    <a:pt x="8" y="9"/>
                    <a:pt x="8" y="9"/>
                  </a:cubicBezTo>
                  <a:cubicBezTo>
                    <a:pt x="7" y="9"/>
                    <a:pt x="6" y="8"/>
                    <a:pt x="6" y="8"/>
                  </a:cubicBezTo>
                  <a:cubicBezTo>
                    <a:pt x="6" y="8"/>
                    <a:pt x="0" y="10"/>
                    <a:pt x="0" y="10"/>
                  </a:cubicBezTo>
                  <a:cubicBezTo>
                    <a:pt x="0" y="12"/>
                    <a:pt x="0" y="12"/>
                    <a:pt x="0" y="12"/>
                  </a:cubicBezTo>
                  <a:cubicBezTo>
                    <a:pt x="0" y="12"/>
                    <a:pt x="0" y="12"/>
                    <a:pt x="0" y="12"/>
                  </a:cubicBezTo>
                  <a:cubicBezTo>
                    <a:pt x="1" y="13"/>
                    <a:pt x="1" y="13"/>
                    <a:pt x="1" y="13"/>
                  </a:cubicBezTo>
                  <a:cubicBezTo>
                    <a:pt x="1" y="13"/>
                    <a:pt x="3" y="13"/>
                    <a:pt x="4" y="14"/>
                  </a:cubicBezTo>
                  <a:cubicBezTo>
                    <a:pt x="4" y="14"/>
                    <a:pt x="6" y="14"/>
                    <a:pt x="6" y="14"/>
                  </a:cubicBezTo>
                  <a:cubicBezTo>
                    <a:pt x="6" y="15"/>
                    <a:pt x="6" y="17"/>
                    <a:pt x="6" y="18"/>
                  </a:cubicBezTo>
                  <a:cubicBezTo>
                    <a:pt x="6" y="19"/>
                    <a:pt x="5" y="19"/>
                    <a:pt x="6" y="20"/>
                  </a:cubicBezTo>
                  <a:cubicBezTo>
                    <a:pt x="6" y="21"/>
                    <a:pt x="6" y="22"/>
                    <a:pt x="6" y="22"/>
                  </a:cubicBezTo>
                  <a:cubicBezTo>
                    <a:pt x="7" y="22"/>
                    <a:pt x="6" y="23"/>
                    <a:pt x="5" y="24"/>
                  </a:cubicBezTo>
                  <a:cubicBezTo>
                    <a:pt x="5" y="24"/>
                    <a:pt x="5" y="25"/>
                    <a:pt x="5" y="26"/>
                  </a:cubicBezTo>
                  <a:cubicBezTo>
                    <a:pt x="4" y="26"/>
                    <a:pt x="3" y="27"/>
                    <a:pt x="2" y="28"/>
                  </a:cubicBezTo>
                  <a:cubicBezTo>
                    <a:pt x="2" y="28"/>
                    <a:pt x="2" y="28"/>
                    <a:pt x="2" y="28"/>
                  </a:cubicBezTo>
                  <a:cubicBezTo>
                    <a:pt x="2" y="29"/>
                    <a:pt x="3" y="32"/>
                    <a:pt x="4" y="33"/>
                  </a:cubicBezTo>
                  <a:cubicBezTo>
                    <a:pt x="4" y="33"/>
                    <a:pt x="4" y="37"/>
                    <a:pt x="4" y="37"/>
                  </a:cubicBezTo>
                  <a:cubicBezTo>
                    <a:pt x="4" y="37"/>
                    <a:pt x="4" y="40"/>
                    <a:pt x="4" y="40"/>
                  </a:cubicBezTo>
                  <a:cubicBezTo>
                    <a:pt x="4" y="40"/>
                    <a:pt x="5" y="39"/>
                    <a:pt x="6" y="39"/>
                  </a:cubicBezTo>
                  <a:cubicBezTo>
                    <a:pt x="6" y="39"/>
                    <a:pt x="6" y="39"/>
                    <a:pt x="6" y="38"/>
                  </a:cubicBezTo>
                  <a:cubicBezTo>
                    <a:pt x="6" y="37"/>
                    <a:pt x="5" y="38"/>
                    <a:pt x="5" y="37"/>
                  </a:cubicBezTo>
                  <a:cubicBezTo>
                    <a:pt x="5" y="37"/>
                    <a:pt x="7" y="35"/>
                    <a:pt x="9" y="35"/>
                  </a:cubicBezTo>
                  <a:cubicBezTo>
                    <a:pt x="11" y="34"/>
                    <a:pt x="11" y="34"/>
                    <a:pt x="12" y="33"/>
                  </a:cubicBezTo>
                  <a:cubicBezTo>
                    <a:pt x="12" y="32"/>
                    <a:pt x="12" y="30"/>
                    <a:pt x="12" y="29"/>
                  </a:cubicBezTo>
                  <a:cubicBezTo>
                    <a:pt x="12" y="29"/>
                    <a:pt x="12" y="28"/>
                    <a:pt x="11" y="27"/>
                  </a:cubicBezTo>
                  <a:cubicBezTo>
                    <a:pt x="11" y="25"/>
                    <a:pt x="11" y="25"/>
                    <a:pt x="10" y="24"/>
                  </a:cubicBezTo>
                  <a:cubicBezTo>
                    <a:pt x="10" y="23"/>
                    <a:pt x="10" y="22"/>
                    <a:pt x="11" y="22"/>
                  </a:cubicBezTo>
                  <a:cubicBezTo>
                    <a:pt x="11" y="22"/>
                    <a:pt x="11" y="22"/>
                    <a:pt x="12" y="21"/>
                  </a:cubicBezTo>
                  <a:cubicBezTo>
                    <a:pt x="12" y="20"/>
                    <a:pt x="13" y="20"/>
                    <a:pt x="14" y="19"/>
                  </a:cubicBezTo>
                  <a:cubicBezTo>
                    <a:pt x="15" y="19"/>
                    <a:pt x="15" y="18"/>
                    <a:pt x="16" y="17"/>
                  </a:cubicBezTo>
                  <a:cubicBezTo>
                    <a:pt x="18" y="16"/>
                    <a:pt x="19" y="16"/>
                    <a:pt x="21" y="15"/>
                  </a:cubicBezTo>
                  <a:cubicBezTo>
                    <a:pt x="22" y="14"/>
                    <a:pt x="25" y="11"/>
                    <a:pt x="24" y="1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48" name="Freeform 345">
              <a:extLst>
                <a:ext uri="{FF2B5EF4-FFF2-40B4-BE49-F238E27FC236}">
                  <a16:creationId xmlns:a16="http://schemas.microsoft.com/office/drawing/2014/main" id="{C596D265-ABDF-4912-AB07-F82F740A7402}"/>
                </a:ext>
              </a:extLst>
            </p:cNvPr>
            <p:cNvSpPr>
              <a:spLocks/>
            </p:cNvSpPr>
            <p:nvPr/>
          </p:nvSpPr>
          <p:spPr bwMode="auto">
            <a:xfrm>
              <a:off x="-3282950" y="2238375"/>
              <a:ext cx="95250" cy="93663"/>
            </a:xfrm>
            <a:custGeom>
              <a:avLst/>
              <a:gdLst>
                <a:gd name="T0" fmla="*/ 24 w 26"/>
                <a:gd name="T1" fmla="*/ 21 h 26"/>
                <a:gd name="T2" fmla="*/ 23 w 26"/>
                <a:gd name="T3" fmla="*/ 18 h 26"/>
                <a:gd name="T4" fmla="*/ 23 w 26"/>
                <a:gd name="T5" fmla="*/ 16 h 26"/>
                <a:gd name="T6" fmla="*/ 23 w 26"/>
                <a:gd name="T7" fmla="*/ 15 h 26"/>
                <a:gd name="T8" fmla="*/ 22 w 26"/>
                <a:gd name="T9" fmla="*/ 13 h 26"/>
                <a:gd name="T10" fmla="*/ 23 w 26"/>
                <a:gd name="T11" fmla="*/ 9 h 26"/>
                <a:gd name="T12" fmla="*/ 19 w 26"/>
                <a:gd name="T13" fmla="*/ 6 h 26"/>
                <a:gd name="T14" fmla="*/ 19 w 26"/>
                <a:gd name="T15" fmla="*/ 5 h 26"/>
                <a:gd name="T16" fmla="*/ 10 w 26"/>
                <a:gd name="T17" fmla="*/ 0 h 26"/>
                <a:gd name="T18" fmla="*/ 9 w 26"/>
                <a:gd name="T19" fmla="*/ 2 h 26"/>
                <a:gd name="T20" fmla="*/ 10 w 26"/>
                <a:gd name="T21" fmla="*/ 4 h 26"/>
                <a:gd name="T22" fmla="*/ 6 w 26"/>
                <a:gd name="T23" fmla="*/ 4 h 26"/>
                <a:gd name="T24" fmla="*/ 6 w 26"/>
                <a:gd name="T25" fmla="*/ 0 h 26"/>
                <a:gd name="T26" fmla="*/ 4 w 26"/>
                <a:gd name="T27" fmla="*/ 0 h 26"/>
                <a:gd name="T28" fmla="*/ 3 w 26"/>
                <a:gd name="T29" fmla="*/ 1 h 26"/>
                <a:gd name="T30" fmla="*/ 3 w 26"/>
                <a:gd name="T31" fmla="*/ 2 h 26"/>
                <a:gd name="T32" fmla="*/ 3 w 26"/>
                <a:gd name="T33" fmla="*/ 3 h 26"/>
                <a:gd name="T34" fmla="*/ 3 w 26"/>
                <a:gd name="T35" fmla="*/ 4 h 26"/>
                <a:gd name="T36" fmla="*/ 3 w 26"/>
                <a:gd name="T37" fmla="*/ 5 h 26"/>
                <a:gd name="T38" fmla="*/ 3 w 26"/>
                <a:gd name="T39" fmla="*/ 5 h 26"/>
                <a:gd name="T40" fmla="*/ 1 w 26"/>
                <a:gd name="T41" fmla="*/ 8 h 26"/>
                <a:gd name="T42" fmla="*/ 0 w 26"/>
                <a:gd name="T43" fmla="*/ 8 h 26"/>
                <a:gd name="T44" fmla="*/ 2 w 26"/>
                <a:gd name="T45" fmla="*/ 13 h 26"/>
                <a:gd name="T46" fmla="*/ 3 w 26"/>
                <a:gd name="T47" fmla="*/ 16 h 26"/>
                <a:gd name="T48" fmla="*/ 4 w 26"/>
                <a:gd name="T49" fmla="*/ 18 h 26"/>
                <a:gd name="T50" fmla="*/ 2 w 26"/>
                <a:gd name="T51" fmla="*/ 17 h 26"/>
                <a:gd name="T52" fmla="*/ 2 w 26"/>
                <a:gd name="T53" fmla="*/ 17 h 26"/>
                <a:gd name="T54" fmla="*/ 2 w 26"/>
                <a:gd name="T55" fmla="*/ 17 h 26"/>
                <a:gd name="T56" fmla="*/ 4 w 26"/>
                <a:gd name="T57" fmla="*/ 18 h 26"/>
                <a:gd name="T58" fmla="*/ 6 w 26"/>
                <a:gd name="T59" fmla="*/ 19 h 26"/>
                <a:gd name="T60" fmla="*/ 9 w 26"/>
                <a:gd name="T61" fmla="*/ 20 h 26"/>
                <a:gd name="T62" fmla="*/ 9 w 26"/>
                <a:gd name="T63" fmla="*/ 21 h 26"/>
                <a:gd name="T64" fmla="*/ 11 w 26"/>
                <a:gd name="T65" fmla="*/ 21 h 26"/>
                <a:gd name="T66" fmla="*/ 11 w 26"/>
                <a:gd name="T67" fmla="*/ 20 h 26"/>
                <a:gd name="T68" fmla="*/ 13 w 26"/>
                <a:gd name="T69" fmla="*/ 25 h 26"/>
                <a:gd name="T70" fmla="*/ 14 w 26"/>
                <a:gd name="T71" fmla="*/ 25 h 26"/>
                <a:gd name="T72" fmla="*/ 15 w 26"/>
                <a:gd name="T73" fmla="*/ 25 h 26"/>
                <a:gd name="T74" fmla="*/ 16 w 26"/>
                <a:gd name="T75" fmla="*/ 26 h 26"/>
                <a:gd name="T76" fmla="*/ 18 w 26"/>
                <a:gd name="T77" fmla="*/ 25 h 26"/>
                <a:gd name="T78" fmla="*/ 19 w 26"/>
                <a:gd name="T79" fmla="*/ 25 h 26"/>
                <a:gd name="T80" fmla="*/ 20 w 26"/>
                <a:gd name="T81" fmla="*/ 24 h 26"/>
                <a:gd name="T82" fmla="*/ 21 w 26"/>
                <a:gd name="T83" fmla="*/ 24 h 26"/>
                <a:gd name="T84" fmla="*/ 23 w 26"/>
                <a:gd name="T85" fmla="*/ 24 h 26"/>
                <a:gd name="T86" fmla="*/ 26 w 26"/>
                <a:gd name="T87" fmla="*/ 23 h 26"/>
                <a:gd name="T88" fmla="*/ 24 w 26"/>
                <a:gd name="T89" fmla="*/ 21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6" h="26">
                  <a:moveTo>
                    <a:pt x="24" y="21"/>
                  </a:moveTo>
                  <a:cubicBezTo>
                    <a:pt x="24" y="19"/>
                    <a:pt x="23" y="19"/>
                    <a:pt x="23" y="18"/>
                  </a:cubicBezTo>
                  <a:cubicBezTo>
                    <a:pt x="23" y="17"/>
                    <a:pt x="23" y="16"/>
                    <a:pt x="23" y="16"/>
                  </a:cubicBezTo>
                  <a:cubicBezTo>
                    <a:pt x="23" y="16"/>
                    <a:pt x="23" y="15"/>
                    <a:pt x="23" y="15"/>
                  </a:cubicBezTo>
                  <a:cubicBezTo>
                    <a:pt x="24" y="14"/>
                    <a:pt x="22" y="14"/>
                    <a:pt x="22" y="13"/>
                  </a:cubicBezTo>
                  <a:cubicBezTo>
                    <a:pt x="22" y="12"/>
                    <a:pt x="22" y="11"/>
                    <a:pt x="23" y="9"/>
                  </a:cubicBezTo>
                  <a:cubicBezTo>
                    <a:pt x="21" y="8"/>
                    <a:pt x="19" y="6"/>
                    <a:pt x="19" y="6"/>
                  </a:cubicBezTo>
                  <a:cubicBezTo>
                    <a:pt x="19" y="5"/>
                    <a:pt x="19" y="5"/>
                    <a:pt x="19" y="5"/>
                  </a:cubicBezTo>
                  <a:cubicBezTo>
                    <a:pt x="10" y="0"/>
                    <a:pt x="10" y="0"/>
                    <a:pt x="10" y="0"/>
                  </a:cubicBezTo>
                  <a:cubicBezTo>
                    <a:pt x="10" y="1"/>
                    <a:pt x="10" y="2"/>
                    <a:pt x="9" y="2"/>
                  </a:cubicBezTo>
                  <a:cubicBezTo>
                    <a:pt x="9" y="3"/>
                    <a:pt x="10" y="4"/>
                    <a:pt x="10" y="4"/>
                  </a:cubicBezTo>
                  <a:cubicBezTo>
                    <a:pt x="9" y="4"/>
                    <a:pt x="7" y="3"/>
                    <a:pt x="6" y="4"/>
                  </a:cubicBezTo>
                  <a:cubicBezTo>
                    <a:pt x="5" y="4"/>
                    <a:pt x="5" y="2"/>
                    <a:pt x="6" y="0"/>
                  </a:cubicBezTo>
                  <a:cubicBezTo>
                    <a:pt x="4" y="0"/>
                    <a:pt x="4" y="0"/>
                    <a:pt x="4" y="0"/>
                  </a:cubicBezTo>
                  <a:cubicBezTo>
                    <a:pt x="4" y="0"/>
                    <a:pt x="3" y="0"/>
                    <a:pt x="3" y="1"/>
                  </a:cubicBezTo>
                  <a:cubicBezTo>
                    <a:pt x="3" y="2"/>
                    <a:pt x="3" y="2"/>
                    <a:pt x="3" y="2"/>
                  </a:cubicBezTo>
                  <a:cubicBezTo>
                    <a:pt x="3" y="2"/>
                    <a:pt x="4" y="2"/>
                    <a:pt x="3" y="3"/>
                  </a:cubicBezTo>
                  <a:cubicBezTo>
                    <a:pt x="3" y="3"/>
                    <a:pt x="3" y="3"/>
                    <a:pt x="3" y="4"/>
                  </a:cubicBezTo>
                  <a:cubicBezTo>
                    <a:pt x="3" y="4"/>
                    <a:pt x="3" y="5"/>
                    <a:pt x="3" y="5"/>
                  </a:cubicBezTo>
                  <a:cubicBezTo>
                    <a:pt x="3" y="5"/>
                    <a:pt x="3" y="5"/>
                    <a:pt x="3" y="5"/>
                  </a:cubicBezTo>
                  <a:cubicBezTo>
                    <a:pt x="3" y="5"/>
                    <a:pt x="2" y="8"/>
                    <a:pt x="1" y="8"/>
                  </a:cubicBezTo>
                  <a:cubicBezTo>
                    <a:pt x="1" y="8"/>
                    <a:pt x="1" y="8"/>
                    <a:pt x="0" y="8"/>
                  </a:cubicBezTo>
                  <a:cubicBezTo>
                    <a:pt x="1" y="10"/>
                    <a:pt x="1" y="12"/>
                    <a:pt x="2" y="13"/>
                  </a:cubicBezTo>
                  <a:cubicBezTo>
                    <a:pt x="3" y="14"/>
                    <a:pt x="3" y="15"/>
                    <a:pt x="3" y="16"/>
                  </a:cubicBezTo>
                  <a:cubicBezTo>
                    <a:pt x="3" y="17"/>
                    <a:pt x="4" y="17"/>
                    <a:pt x="4" y="18"/>
                  </a:cubicBezTo>
                  <a:cubicBezTo>
                    <a:pt x="3" y="18"/>
                    <a:pt x="3" y="17"/>
                    <a:pt x="2" y="17"/>
                  </a:cubicBezTo>
                  <a:cubicBezTo>
                    <a:pt x="2" y="17"/>
                    <a:pt x="2" y="17"/>
                    <a:pt x="2" y="17"/>
                  </a:cubicBezTo>
                  <a:cubicBezTo>
                    <a:pt x="2" y="17"/>
                    <a:pt x="2" y="17"/>
                    <a:pt x="2" y="17"/>
                  </a:cubicBezTo>
                  <a:cubicBezTo>
                    <a:pt x="3" y="18"/>
                    <a:pt x="3" y="18"/>
                    <a:pt x="4" y="18"/>
                  </a:cubicBezTo>
                  <a:cubicBezTo>
                    <a:pt x="4" y="18"/>
                    <a:pt x="5" y="19"/>
                    <a:pt x="6" y="19"/>
                  </a:cubicBezTo>
                  <a:cubicBezTo>
                    <a:pt x="6" y="19"/>
                    <a:pt x="9" y="20"/>
                    <a:pt x="9" y="20"/>
                  </a:cubicBezTo>
                  <a:cubicBezTo>
                    <a:pt x="9" y="20"/>
                    <a:pt x="9" y="20"/>
                    <a:pt x="9" y="21"/>
                  </a:cubicBezTo>
                  <a:cubicBezTo>
                    <a:pt x="9" y="21"/>
                    <a:pt x="10" y="21"/>
                    <a:pt x="11" y="21"/>
                  </a:cubicBezTo>
                  <a:cubicBezTo>
                    <a:pt x="11" y="20"/>
                    <a:pt x="11" y="20"/>
                    <a:pt x="11" y="20"/>
                  </a:cubicBezTo>
                  <a:cubicBezTo>
                    <a:pt x="12" y="20"/>
                    <a:pt x="13" y="23"/>
                    <a:pt x="13" y="25"/>
                  </a:cubicBezTo>
                  <a:cubicBezTo>
                    <a:pt x="13" y="25"/>
                    <a:pt x="14" y="25"/>
                    <a:pt x="14" y="25"/>
                  </a:cubicBezTo>
                  <a:cubicBezTo>
                    <a:pt x="14" y="25"/>
                    <a:pt x="15" y="25"/>
                    <a:pt x="15" y="25"/>
                  </a:cubicBezTo>
                  <a:cubicBezTo>
                    <a:pt x="16" y="25"/>
                    <a:pt x="15" y="26"/>
                    <a:pt x="16" y="26"/>
                  </a:cubicBezTo>
                  <a:cubicBezTo>
                    <a:pt x="17" y="26"/>
                    <a:pt x="18" y="25"/>
                    <a:pt x="18" y="25"/>
                  </a:cubicBezTo>
                  <a:cubicBezTo>
                    <a:pt x="18" y="25"/>
                    <a:pt x="19" y="26"/>
                    <a:pt x="19" y="25"/>
                  </a:cubicBezTo>
                  <a:cubicBezTo>
                    <a:pt x="19" y="25"/>
                    <a:pt x="20" y="24"/>
                    <a:pt x="20" y="24"/>
                  </a:cubicBezTo>
                  <a:cubicBezTo>
                    <a:pt x="21" y="25"/>
                    <a:pt x="21" y="25"/>
                    <a:pt x="21" y="24"/>
                  </a:cubicBezTo>
                  <a:cubicBezTo>
                    <a:pt x="22" y="24"/>
                    <a:pt x="23" y="24"/>
                    <a:pt x="23" y="24"/>
                  </a:cubicBezTo>
                  <a:cubicBezTo>
                    <a:pt x="23" y="24"/>
                    <a:pt x="24" y="23"/>
                    <a:pt x="26" y="23"/>
                  </a:cubicBezTo>
                  <a:cubicBezTo>
                    <a:pt x="26" y="21"/>
                    <a:pt x="24" y="22"/>
                    <a:pt x="24" y="2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49" name="Freeform 346">
              <a:extLst>
                <a:ext uri="{FF2B5EF4-FFF2-40B4-BE49-F238E27FC236}">
                  <a16:creationId xmlns:a16="http://schemas.microsoft.com/office/drawing/2014/main" id="{5D996E8F-7530-4998-9322-0DB429FB8ADF}"/>
                </a:ext>
              </a:extLst>
            </p:cNvPr>
            <p:cNvSpPr>
              <a:spLocks/>
            </p:cNvSpPr>
            <p:nvPr/>
          </p:nvSpPr>
          <p:spPr bwMode="auto">
            <a:xfrm>
              <a:off x="-3252788" y="2314575"/>
              <a:ext cx="25400" cy="65088"/>
            </a:xfrm>
            <a:custGeom>
              <a:avLst/>
              <a:gdLst>
                <a:gd name="T0" fmla="*/ 7 w 7"/>
                <a:gd name="T1" fmla="*/ 11 h 18"/>
                <a:gd name="T2" fmla="*/ 5 w 7"/>
                <a:gd name="T3" fmla="*/ 10 h 18"/>
                <a:gd name="T4" fmla="*/ 5 w 7"/>
                <a:gd name="T5" fmla="*/ 10 h 18"/>
                <a:gd name="T6" fmla="*/ 3 w 7"/>
                <a:gd name="T7" fmla="*/ 7 h 18"/>
                <a:gd name="T8" fmla="*/ 3 w 7"/>
                <a:gd name="T9" fmla="*/ 3 h 18"/>
                <a:gd name="T10" fmla="*/ 3 w 7"/>
                <a:gd name="T11" fmla="*/ 0 h 18"/>
                <a:gd name="T12" fmla="*/ 1 w 7"/>
                <a:gd name="T13" fmla="*/ 0 h 18"/>
                <a:gd name="T14" fmla="*/ 2 w 7"/>
                <a:gd name="T15" fmla="*/ 2 h 18"/>
                <a:gd name="T16" fmla="*/ 1 w 7"/>
                <a:gd name="T17" fmla="*/ 2 h 18"/>
                <a:gd name="T18" fmla="*/ 1 w 7"/>
                <a:gd name="T19" fmla="*/ 6 h 18"/>
                <a:gd name="T20" fmla="*/ 0 w 7"/>
                <a:gd name="T21" fmla="*/ 7 h 18"/>
                <a:gd name="T22" fmla="*/ 0 w 7"/>
                <a:gd name="T23" fmla="*/ 9 h 18"/>
                <a:gd name="T24" fmla="*/ 0 w 7"/>
                <a:gd name="T25" fmla="*/ 10 h 18"/>
                <a:gd name="T26" fmla="*/ 0 w 7"/>
                <a:gd name="T27" fmla="*/ 10 h 18"/>
                <a:gd name="T28" fmla="*/ 2 w 7"/>
                <a:gd name="T29" fmla="*/ 11 h 18"/>
                <a:gd name="T30" fmla="*/ 4 w 7"/>
                <a:gd name="T31" fmla="*/ 11 h 18"/>
                <a:gd name="T32" fmla="*/ 3 w 7"/>
                <a:gd name="T33" fmla="*/ 14 h 18"/>
                <a:gd name="T34" fmla="*/ 5 w 7"/>
                <a:gd name="T35" fmla="*/ 17 h 18"/>
                <a:gd name="T36" fmla="*/ 6 w 7"/>
                <a:gd name="T37" fmla="*/ 15 h 18"/>
                <a:gd name="T38" fmla="*/ 7 w 7"/>
                <a:gd name="T39" fmla="*/ 14 h 18"/>
                <a:gd name="T40" fmla="*/ 7 w 7"/>
                <a:gd name="T41" fmla="*/ 1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 h="18">
                  <a:moveTo>
                    <a:pt x="7" y="11"/>
                  </a:moveTo>
                  <a:cubicBezTo>
                    <a:pt x="7" y="11"/>
                    <a:pt x="6" y="10"/>
                    <a:pt x="5" y="10"/>
                  </a:cubicBezTo>
                  <a:cubicBezTo>
                    <a:pt x="5" y="10"/>
                    <a:pt x="5" y="10"/>
                    <a:pt x="5" y="10"/>
                  </a:cubicBezTo>
                  <a:cubicBezTo>
                    <a:pt x="5" y="11"/>
                    <a:pt x="3" y="8"/>
                    <a:pt x="3" y="7"/>
                  </a:cubicBezTo>
                  <a:cubicBezTo>
                    <a:pt x="3" y="5"/>
                    <a:pt x="4" y="4"/>
                    <a:pt x="3" y="3"/>
                  </a:cubicBezTo>
                  <a:cubicBezTo>
                    <a:pt x="2" y="1"/>
                    <a:pt x="2" y="0"/>
                    <a:pt x="3" y="0"/>
                  </a:cubicBezTo>
                  <a:cubicBezTo>
                    <a:pt x="2" y="0"/>
                    <a:pt x="1" y="0"/>
                    <a:pt x="1" y="0"/>
                  </a:cubicBezTo>
                  <a:cubicBezTo>
                    <a:pt x="1" y="0"/>
                    <a:pt x="2" y="1"/>
                    <a:pt x="2" y="2"/>
                  </a:cubicBezTo>
                  <a:cubicBezTo>
                    <a:pt x="2" y="2"/>
                    <a:pt x="1" y="2"/>
                    <a:pt x="1" y="2"/>
                  </a:cubicBezTo>
                  <a:cubicBezTo>
                    <a:pt x="1" y="3"/>
                    <a:pt x="1" y="6"/>
                    <a:pt x="1" y="6"/>
                  </a:cubicBezTo>
                  <a:cubicBezTo>
                    <a:pt x="2" y="7"/>
                    <a:pt x="0" y="6"/>
                    <a:pt x="0" y="7"/>
                  </a:cubicBezTo>
                  <a:cubicBezTo>
                    <a:pt x="0" y="7"/>
                    <a:pt x="0" y="9"/>
                    <a:pt x="0" y="9"/>
                  </a:cubicBezTo>
                  <a:cubicBezTo>
                    <a:pt x="0" y="9"/>
                    <a:pt x="0" y="9"/>
                    <a:pt x="0" y="10"/>
                  </a:cubicBezTo>
                  <a:cubicBezTo>
                    <a:pt x="0" y="10"/>
                    <a:pt x="0" y="10"/>
                    <a:pt x="0" y="10"/>
                  </a:cubicBezTo>
                  <a:cubicBezTo>
                    <a:pt x="0" y="10"/>
                    <a:pt x="1" y="11"/>
                    <a:pt x="2" y="11"/>
                  </a:cubicBezTo>
                  <a:cubicBezTo>
                    <a:pt x="2" y="11"/>
                    <a:pt x="4" y="10"/>
                    <a:pt x="4" y="11"/>
                  </a:cubicBezTo>
                  <a:cubicBezTo>
                    <a:pt x="4" y="12"/>
                    <a:pt x="3" y="14"/>
                    <a:pt x="3" y="14"/>
                  </a:cubicBezTo>
                  <a:cubicBezTo>
                    <a:pt x="3" y="15"/>
                    <a:pt x="5" y="18"/>
                    <a:pt x="5" y="17"/>
                  </a:cubicBezTo>
                  <a:cubicBezTo>
                    <a:pt x="6" y="17"/>
                    <a:pt x="5" y="16"/>
                    <a:pt x="6" y="15"/>
                  </a:cubicBezTo>
                  <a:cubicBezTo>
                    <a:pt x="6" y="15"/>
                    <a:pt x="7" y="15"/>
                    <a:pt x="7" y="14"/>
                  </a:cubicBezTo>
                  <a:cubicBezTo>
                    <a:pt x="7" y="12"/>
                    <a:pt x="7" y="12"/>
                    <a:pt x="7" y="1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50" name="Freeform 347">
              <a:extLst>
                <a:ext uri="{FF2B5EF4-FFF2-40B4-BE49-F238E27FC236}">
                  <a16:creationId xmlns:a16="http://schemas.microsoft.com/office/drawing/2014/main" id="{2AD4C5DA-8C65-4236-82DC-9B41662660A0}"/>
                </a:ext>
              </a:extLst>
            </p:cNvPr>
            <p:cNvSpPr>
              <a:spLocks/>
            </p:cNvSpPr>
            <p:nvPr/>
          </p:nvSpPr>
          <p:spPr bwMode="auto">
            <a:xfrm>
              <a:off x="-2151063" y="2408238"/>
              <a:ext cx="25400" cy="20638"/>
            </a:xfrm>
            <a:custGeom>
              <a:avLst/>
              <a:gdLst>
                <a:gd name="T0" fmla="*/ 0 w 7"/>
                <a:gd name="T1" fmla="*/ 0 h 6"/>
                <a:gd name="T2" fmla="*/ 7 w 7"/>
                <a:gd name="T3" fmla="*/ 5 h 6"/>
                <a:gd name="T4" fmla="*/ 0 w 7"/>
                <a:gd name="T5" fmla="*/ 0 h 6"/>
              </a:gdLst>
              <a:ahLst/>
              <a:cxnLst>
                <a:cxn ang="0">
                  <a:pos x="T0" y="T1"/>
                </a:cxn>
                <a:cxn ang="0">
                  <a:pos x="T2" y="T3"/>
                </a:cxn>
                <a:cxn ang="0">
                  <a:pos x="T4" y="T5"/>
                </a:cxn>
              </a:cxnLst>
              <a:rect l="0" t="0" r="r" b="b"/>
              <a:pathLst>
                <a:path w="7" h="6">
                  <a:moveTo>
                    <a:pt x="0" y="0"/>
                  </a:moveTo>
                  <a:cubicBezTo>
                    <a:pt x="0" y="0"/>
                    <a:pt x="7" y="4"/>
                    <a:pt x="7" y="5"/>
                  </a:cubicBezTo>
                  <a:cubicBezTo>
                    <a:pt x="6" y="6"/>
                    <a:pt x="0" y="1"/>
                    <a:pt x="0"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51" name="Freeform 348">
              <a:extLst>
                <a:ext uri="{FF2B5EF4-FFF2-40B4-BE49-F238E27FC236}">
                  <a16:creationId xmlns:a16="http://schemas.microsoft.com/office/drawing/2014/main" id="{1C74132B-412E-4082-9813-64DD5F8F8B1A}"/>
                </a:ext>
              </a:extLst>
            </p:cNvPr>
            <p:cNvSpPr>
              <a:spLocks/>
            </p:cNvSpPr>
            <p:nvPr/>
          </p:nvSpPr>
          <p:spPr bwMode="auto">
            <a:xfrm>
              <a:off x="-2957513" y="1866900"/>
              <a:ext cx="65087" cy="44450"/>
            </a:xfrm>
            <a:custGeom>
              <a:avLst/>
              <a:gdLst>
                <a:gd name="T0" fmla="*/ 15 w 18"/>
                <a:gd name="T1" fmla="*/ 9 h 12"/>
                <a:gd name="T2" fmla="*/ 16 w 18"/>
                <a:gd name="T3" fmla="*/ 10 h 12"/>
                <a:gd name="T4" fmla="*/ 17 w 18"/>
                <a:gd name="T5" fmla="*/ 10 h 12"/>
                <a:gd name="T6" fmla="*/ 18 w 18"/>
                <a:gd name="T7" fmla="*/ 10 h 12"/>
                <a:gd name="T8" fmla="*/ 18 w 18"/>
                <a:gd name="T9" fmla="*/ 7 h 12"/>
                <a:gd name="T10" fmla="*/ 15 w 18"/>
                <a:gd name="T11" fmla="*/ 6 h 12"/>
                <a:gd name="T12" fmla="*/ 15 w 18"/>
                <a:gd name="T13" fmla="*/ 4 h 12"/>
                <a:gd name="T14" fmla="*/ 12 w 18"/>
                <a:gd name="T15" fmla="*/ 4 h 12"/>
                <a:gd name="T16" fmla="*/ 10 w 18"/>
                <a:gd name="T17" fmla="*/ 4 h 12"/>
                <a:gd name="T18" fmla="*/ 8 w 18"/>
                <a:gd name="T19" fmla="*/ 3 h 12"/>
                <a:gd name="T20" fmla="*/ 5 w 18"/>
                <a:gd name="T21" fmla="*/ 3 h 12"/>
                <a:gd name="T22" fmla="*/ 6 w 18"/>
                <a:gd name="T23" fmla="*/ 2 h 12"/>
                <a:gd name="T24" fmla="*/ 7 w 18"/>
                <a:gd name="T25" fmla="*/ 2 h 12"/>
                <a:gd name="T26" fmla="*/ 8 w 18"/>
                <a:gd name="T27" fmla="*/ 0 h 12"/>
                <a:gd name="T28" fmla="*/ 6 w 18"/>
                <a:gd name="T29" fmla="*/ 0 h 12"/>
                <a:gd name="T30" fmla="*/ 4 w 18"/>
                <a:gd name="T31" fmla="*/ 1 h 12"/>
                <a:gd name="T32" fmla="*/ 3 w 18"/>
                <a:gd name="T33" fmla="*/ 2 h 12"/>
                <a:gd name="T34" fmla="*/ 3 w 18"/>
                <a:gd name="T35" fmla="*/ 3 h 12"/>
                <a:gd name="T36" fmla="*/ 0 w 18"/>
                <a:gd name="T37" fmla="*/ 4 h 12"/>
                <a:gd name="T38" fmla="*/ 2 w 18"/>
                <a:gd name="T39" fmla="*/ 6 h 12"/>
                <a:gd name="T40" fmla="*/ 2 w 18"/>
                <a:gd name="T41" fmla="*/ 8 h 12"/>
                <a:gd name="T42" fmla="*/ 1 w 18"/>
                <a:gd name="T43" fmla="*/ 10 h 12"/>
                <a:gd name="T44" fmla="*/ 2 w 18"/>
                <a:gd name="T45" fmla="*/ 10 h 12"/>
                <a:gd name="T46" fmla="*/ 5 w 18"/>
                <a:gd name="T47" fmla="*/ 10 h 12"/>
                <a:gd name="T48" fmla="*/ 7 w 18"/>
                <a:gd name="T49" fmla="*/ 9 h 12"/>
                <a:gd name="T50" fmla="*/ 9 w 18"/>
                <a:gd name="T51" fmla="*/ 7 h 12"/>
                <a:gd name="T52" fmla="*/ 10 w 18"/>
                <a:gd name="T53" fmla="*/ 9 h 12"/>
                <a:gd name="T54" fmla="*/ 10 w 18"/>
                <a:gd name="T55" fmla="*/ 11 h 12"/>
                <a:gd name="T56" fmla="*/ 11 w 18"/>
                <a:gd name="T57" fmla="*/ 11 h 12"/>
                <a:gd name="T58" fmla="*/ 12 w 18"/>
                <a:gd name="T59" fmla="*/ 11 h 12"/>
                <a:gd name="T60" fmla="*/ 15 w 18"/>
                <a:gd name="T61" fmla="*/ 9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8" h="12">
                  <a:moveTo>
                    <a:pt x="15" y="9"/>
                  </a:moveTo>
                  <a:cubicBezTo>
                    <a:pt x="15" y="10"/>
                    <a:pt x="15" y="10"/>
                    <a:pt x="16" y="10"/>
                  </a:cubicBezTo>
                  <a:cubicBezTo>
                    <a:pt x="16" y="10"/>
                    <a:pt x="17" y="10"/>
                    <a:pt x="17" y="10"/>
                  </a:cubicBezTo>
                  <a:cubicBezTo>
                    <a:pt x="18" y="10"/>
                    <a:pt x="18" y="10"/>
                    <a:pt x="18" y="10"/>
                  </a:cubicBezTo>
                  <a:cubicBezTo>
                    <a:pt x="18" y="10"/>
                    <a:pt x="18" y="8"/>
                    <a:pt x="18" y="7"/>
                  </a:cubicBezTo>
                  <a:cubicBezTo>
                    <a:pt x="18" y="6"/>
                    <a:pt x="15" y="6"/>
                    <a:pt x="15" y="6"/>
                  </a:cubicBezTo>
                  <a:cubicBezTo>
                    <a:pt x="15" y="4"/>
                    <a:pt x="15" y="4"/>
                    <a:pt x="15" y="4"/>
                  </a:cubicBezTo>
                  <a:cubicBezTo>
                    <a:pt x="15" y="4"/>
                    <a:pt x="12" y="4"/>
                    <a:pt x="12" y="4"/>
                  </a:cubicBezTo>
                  <a:cubicBezTo>
                    <a:pt x="12" y="4"/>
                    <a:pt x="11" y="4"/>
                    <a:pt x="10" y="4"/>
                  </a:cubicBezTo>
                  <a:cubicBezTo>
                    <a:pt x="10" y="3"/>
                    <a:pt x="9" y="4"/>
                    <a:pt x="8" y="3"/>
                  </a:cubicBezTo>
                  <a:cubicBezTo>
                    <a:pt x="7" y="3"/>
                    <a:pt x="5" y="4"/>
                    <a:pt x="5" y="3"/>
                  </a:cubicBezTo>
                  <a:cubicBezTo>
                    <a:pt x="5" y="3"/>
                    <a:pt x="6" y="2"/>
                    <a:pt x="6" y="2"/>
                  </a:cubicBezTo>
                  <a:cubicBezTo>
                    <a:pt x="6" y="2"/>
                    <a:pt x="7" y="2"/>
                    <a:pt x="7" y="2"/>
                  </a:cubicBezTo>
                  <a:cubicBezTo>
                    <a:pt x="7" y="1"/>
                    <a:pt x="8" y="0"/>
                    <a:pt x="8" y="0"/>
                  </a:cubicBezTo>
                  <a:cubicBezTo>
                    <a:pt x="8" y="0"/>
                    <a:pt x="7" y="0"/>
                    <a:pt x="6" y="0"/>
                  </a:cubicBezTo>
                  <a:cubicBezTo>
                    <a:pt x="6" y="1"/>
                    <a:pt x="5" y="0"/>
                    <a:pt x="4" y="1"/>
                  </a:cubicBezTo>
                  <a:cubicBezTo>
                    <a:pt x="4" y="1"/>
                    <a:pt x="4" y="2"/>
                    <a:pt x="3" y="2"/>
                  </a:cubicBezTo>
                  <a:cubicBezTo>
                    <a:pt x="3" y="2"/>
                    <a:pt x="3" y="3"/>
                    <a:pt x="3" y="3"/>
                  </a:cubicBezTo>
                  <a:cubicBezTo>
                    <a:pt x="2" y="3"/>
                    <a:pt x="1" y="3"/>
                    <a:pt x="0" y="4"/>
                  </a:cubicBezTo>
                  <a:cubicBezTo>
                    <a:pt x="0" y="5"/>
                    <a:pt x="2" y="5"/>
                    <a:pt x="2" y="6"/>
                  </a:cubicBezTo>
                  <a:cubicBezTo>
                    <a:pt x="2" y="7"/>
                    <a:pt x="3" y="7"/>
                    <a:pt x="2" y="8"/>
                  </a:cubicBezTo>
                  <a:cubicBezTo>
                    <a:pt x="2" y="8"/>
                    <a:pt x="1" y="9"/>
                    <a:pt x="1" y="10"/>
                  </a:cubicBezTo>
                  <a:cubicBezTo>
                    <a:pt x="2" y="11"/>
                    <a:pt x="2" y="11"/>
                    <a:pt x="2" y="10"/>
                  </a:cubicBezTo>
                  <a:cubicBezTo>
                    <a:pt x="3" y="10"/>
                    <a:pt x="5" y="10"/>
                    <a:pt x="5" y="10"/>
                  </a:cubicBezTo>
                  <a:cubicBezTo>
                    <a:pt x="5" y="9"/>
                    <a:pt x="7" y="9"/>
                    <a:pt x="7" y="9"/>
                  </a:cubicBezTo>
                  <a:cubicBezTo>
                    <a:pt x="7" y="8"/>
                    <a:pt x="8" y="7"/>
                    <a:pt x="9" y="7"/>
                  </a:cubicBezTo>
                  <a:cubicBezTo>
                    <a:pt x="10" y="7"/>
                    <a:pt x="9" y="8"/>
                    <a:pt x="10" y="9"/>
                  </a:cubicBezTo>
                  <a:cubicBezTo>
                    <a:pt x="11" y="9"/>
                    <a:pt x="9" y="11"/>
                    <a:pt x="10" y="11"/>
                  </a:cubicBezTo>
                  <a:cubicBezTo>
                    <a:pt x="10" y="12"/>
                    <a:pt x="11" y="12"/>
                    <a:pt x="11" y="11"/>
                  </a:cubicBezTo>
                  <a:cubicBezTo>
                    <a:pt x="11" y="11"/>
                    <a:pt x="12" y="11"/>
                    <a:pt x="12" y="11"/>
                  </a:cubicBezTo>
                  <a:cubicBezTo>
                    <a:pt x="13" y="10"/>
                    <a:pt x="14" y="9"/>
                    <a:pt x="15"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52" name="Freeform 349">
              <a:extLst>
                <a:ext uri="{FF2B5EF4-FFF2-40B4-BE49-F238E27FC236}">
                  <a16:creationId xmlns:a16="http://schemas.microsoft.com/office/drawing/2014/main" id="{704CF2DA-BF93-4357-BF2C-B08294C20732}"/>
                </a:ext>
              </a:extLst>
            </p:cNvPr>
            <p:cNvSpPr>
              <a:spLocks/>
            </p:cNvSpPr>
            <p:nvPr/>
          </p:nvSpPr>
          <p:spPr bwMode="auto">
            <a:xfrm>
              <a:off x="-4186238" y="2011363"/>
              <a:ext cx="7937" cy="19050"/>
            </a:xfrm>
            <a:custGeom>
              <a:avLst/>
              <a:gdLst>
                <a:gd name="T0" fmla="*/ 1 w 2"/>
                <a:gd name="T1" fmla="*/ 4 h 5"/>
                <a:gd name="T2" fmla="*/ 1 w 2"/>
                <a:gd name="T3" fmla="*/ 3 h 5"/>
                <a:gd name="T4" fmla="*/ 0 w 2"/>
                <a:gd name="T5" fmla="*/ 2 h 5"/>
                <a:gd name="T6" fmla="*/ 1 w 2"/>
                <a:gd name="T7" fmla="*/ 1 h 5"/>
                <a:gd name="T8" fmla="*/ 1 w 2"/>
                <a:gd name="T9" fmla="*/ 3 h 5"/>
                <a:gd name="T10" fmla="*/ 1 w 2"/>
                <a:gd name="T11" fmla="*/ 4 h 5"/>
              </a:gdLst>
              <a:ahLst/>
              <a:cxnLst>
                <a:cxn ang="0">
                  <a:pos x="T0" y="T1"/>
                </a:cxn>
                <a:cxn ang="0">
                  <a:pos x="T2" y="T3"/>
                </a:cxn>
                <a:cxn ang="0">
                  <a:pos x="T4" y="T5"/>
                </a:cxn>
                <a:cxn ang="0">
                  <a:pos x="T6" y="T7"/>
                </a:cxn>
                <a:cxn ang="0">
                  <a:pos x="T8" y="T9"/>
                </a:cxn>
                <a:cxn ang="0">
                  <a:pos x="T10" y="T11"/>
                </a:cxn>
              </a:cxnLst>
              <a:rect l="0" t="0" r="r" b="b"/>
              <a:pathLst>
                <a:path w="2" h="5">
                  <a:moveTo>
                    <a:pt x="1" y="4"/>
                  </a:moveTo>
                  <a:cubicBezTo>
                    <a:pt x="1" y="5"/>
                    <a:pt x="1" y="4"/>
                    <a:pt x="1" y="3"/>
                  </a:cubicBezTo>
                  <a:cubicBezTo>
                    <a:pt x="0" y="3"/>
                    <a:pt x="0" y="3"/>
                    <a:pt x="0" y="2"/>
                  </a:cubicBezTo>
                  <a:cubicBezTo>
                    <a:pt x="0" y="1"/>
                    <a:pt x="0" y="0"/>
                    <a:pt x="1" y="1"/>
                  </a:cubicBezTo>
                  <a:cubicBezTo>
                    <a:pt x="1" y="2"/>
                    <a:pt x="1" y="2"/>
                    <a:pt x="1" y="3"/>
                  </a:cubicBezTo>
                  <a:cubicBezTo>
                    <a:pt x="1" y="3"/>
                    <a:pt x="2" y="4"/>
                    <a:pt x="1"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53" name="Freeform 350">
              <a:extLst>
                <a:ext uri="{FF2B5EF4-FFF2-40B4-BE49-F238E27FC236}">
                  <a16:creationId xmlns:a16="http://schemas.microsoft.com/office/drawing/2014/main" id="{B4CD6D46-8C73-4FEE-9774-B7EE2A45B766}"/>
                </a:ext>
              </a:extLst>
            </p:cNvPr>
            <p:cNvSpPr>
              <a:spLocks/>
            </p:cNvSpPr>
            <p:nvPr/>
          </p:nvSpPr>
          <p:spPr bwMode="auto">
            <a:xfrm>
              <a:off x="-4048125" y="2141538"/>
              <a:ext cx="11112" cy="6350"/>
            </a:xfrm>
            <a:custGeom>
              <a:avLst/>
              <a:gdLst>
                <a:gd name="T0" fmla="*/ 1 w 3"/>
                <a:gd name="T1" fmla="*/ 2 h 2"/>
                <a:gd name="T2" fmla="*/ 1 w 3"/>
                <a:gd name="T3" fmla="*/ 0 h 2"/>
                <a:gd name="T4" fmla="*/ 2 w 3"/>
                <a:gd name="T5" fmla="*/ 0 h 2"/>
                <a:gd name="T6" fmla="*/ 2 w 3"/>
                <a:gd name="T7" fmla="*/ 1 h 2"/>
                <a:gd name="T8" fmla="*/ 1 w 3"/>
                <a:gd name="T9" fmla="*/ 2 h 2"/>
              </a:gdLst>
              <a:ahLst/>
              <a:cxnLst>
                <a:cxn ang="0">
                  <a:pos x="T0" y="T1"/>
                </a:cxn>
                <a:cxn ang="0">
                  <a:pos x="T2" y="T3"/>
                </a:cxn>
                <a:cxn ang="0">
                  <a:pos x="T4" y="T5"/>
                </a:cxn>
                <a:cxn ang="0">
                  <a:pos x="T6" y="T7"/>
                </a:cxn>
                <a:cxn ang="0">
                  <a:pos x="T8" y="T9"/>
                </a:cxn>
              </a:cxnLst>
              <a:rect l="0" t="0" r="r" b="b"/>
              <a:pathLst>
                <a:path w="3" h="2">
                  <a:moveTo>
                    <a:pt x="1" y="2"/>
                  </a:moveTo>
                  <a:cubicBezTo>
                    <a:pt x="0" y="1"/>
                    <a:pt x="1" y="1"/>
                    <a:pt x="1" y="0"/>
                  </a:cubicBezTo>
                  <a:cubicBezTo>
                    <a:pt x="0" y="0"/>
                    <a:pt x="2" y="0"/>
                    <a:pt x="2" y="0"/>
                  </a:cubicBezTo>
                  <a:cubicBezTo>
                    <a:pt x="3" y="0"/>
                    <a:pt x="3" y="1"/>
                    <a:pt x="2" y="1"/>
                  </a:cubicBezTo>
                  <a:cubicBezTo>
                    <a:pt x="2" y="2"/>
                    <a:pt x="1" y="2"/>
                    <a:pt x="1"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54" name="Freeform 351">
              <a:extLst>
                <a:ext uri="{FF2B5EF4-FFF2-40B4-BE49-F238E27FC236}">
                  <a16:creationId xmlns:a16="http://schemas.microsoft.com/office/drawing/2014/main" id="{87DF5605-A618-49A2-AFDF-2C76D6DA9230}"/>
                </a:ext>
              </a:extLst>
            </p:cNvPr>
            <p:cNvSpPr>
              <a:spLocks/>
            </p:cNvSpPr>
            <p:nvPr/>
          </p:nvSpPr>
          <p:spPr bwMode="auto">
            <a:xfrm>
              <a:off x="-3163888" y="1860550"/>
              <a:ext cx="30162" cy="25400"/>
            </a:xfrm>
            <a:custGeom>
              <a:avLst/>
              <a:gdLst>
                <a:gd name="T0" fmla="*/ 7 w 8"/>
                <a:gd name="T1" fmla="*/ 6 h 7"/>
                <a:gd name="T2" fmla="*/ 6 w 8"/>
                <a:gd name="T3" fmla="*/ 4 h 7"/>
                <a:gd name="T4" fmla="*/ 5 w 8"/>
                <a:gd name="T5" fmla="*/ 2 h 7"/>
                <a:gd name="T6" fmla="*/ 4 w 8"/>
                <a:gd name="T7" fmla="*/ 1 h 7"/>
                <a:gd name="T8" fmla="*/ 2 w 8"/>
                <a:gd name="T9" fmla="*/ 0 h 7"/>
                <a:gd name="T10" fmla="*/ 0 w 8"/>
                <a:gd name="T11" fmla="*/ 1 h 7"/>
                <a:gd name="T12" fmla="*/ 1 w 8"/>
                <a:gd name="T13" fmla="*/ 3 h 7"/>
                <a:gd name="T14" fmla="*/ 2 w 8"/>
                <a:gd name="T15" fmla="*/ 4 h 7"/>
                <a:gd name="T16" fmla="*/ 3 w 8"/>
                <a:gd name="T17" fmla="*/ 4 h 7"/>
                <a:gd name="T18" fmla="*/ 3 w 8"/>
                <a:gd name="T19" fmla="*/ 4 h 7"/>
                <a:gd name="T20" fmla="*/ 4 w 8"/>
                <a:gd name="T21" fmla="*/ 5 h 7"/>
                <a:gd name="T22" fmla="*/ 5 w 8"/>
                <a:gd name="T23" fmla="*/ 5 h 7"/>
                <a:gd name="T24" fmla="*/ 6 w 8"/>
                <a:gd name="T25" fmla="*/ 6 h 7"/>
                <a:gd name="T26" fmla="*/ 6 w 8"/>
                <a:gd name="T27" fmla="*/ 7 h 7"/>
                <a:gd name="T28" fmla="*/ 8 w 8"/>
                <a:gd name="T29" fmla="*/ 7 h 7"/>
                <a:gd name="T30" fmla="*/ 7 w 8"/>
                <a:gd name="T31" fmla="*/ 6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 h="7">
                  <a:moveTo>
                    <a:pt x="7" y="6"/>
                  </a:moveTo>
                  <a:cubicBezTo>
                    <a:pt x="7" y="5"/>
                    <a:pt x="6" y="5"/>
                    <a:pt x="6" y="4"/>
                  </a:cubicBezTo>
                  <a:cubicBezTo>
                    <a:pt x="6" y="3"/>
                    <a:pt x="5" y="3"/>
                    <a:pt x="5" y="2"/>
                  </a:cubicBezTo>
                  <a:cubicBezTo>
                    <a:pt x="5" y="2"/>
                    <a:pt x="5" y="1"/>
                    <a:pt x="4" y="1"/>
                  </a:cubicBezTo>
                  <a:cubicBezTo>
                    <a:pt x="4" y="0"/>
                    <a:pt x="3" y="0"/>
                    <a:pt x="2" y="0"/>
                  </a:cubicBezTo>
                  <a:cubicBezTo>
                    <a:pt x="2" y="1"/>
                    <a:pt x="1" y="1"/>
                    <a:pt x="0" y="1"/>
                  </a:cubicBezTo>
                  <a:cubicBezTo>
                    <a:pt x="1" y="2"/>
                    <a:pt x="0" y="2"/>
                    <a:pt x="1" y="3"/>
                  </a:cubicBezTo>
                  <a:cubicBezTo>
                    <a:pt x="1" y="4"/>
                    <a:pt x="2" y="3"/>
                    <a:pt x="2" y="4"/>
                  </a:cubicBezTo>
                  <a:cubicBezTo>
                    <a:pt x="2" y="4"/>
                    <a:pt x="3" y="4"/>
                    <a:pt x="3" y="4"/>
                  </a:cubicBezTo>
                  <a:cubicBezTo>
                    <a:pt x="3" y="4"/>
                    <a:pt x="3" y="4"/>
                    <a:pt x="3" y="4"/>
                  </a:cubicBezTo>
                  <a:cubicBezTo>
                    <a:pt x="3" y="4"/>
                    <a:pt x="4" y="5"/>
                    <a:pt x="4" y="5"/>
                  </a:cubicBezTo>
                  <a:cubicBezTo>
                    <a:pt x="4" y="5"/>
                    <a:pt x="5" y="5"/>
                    <a:pt x="5" y="5"/>
                  </a:cubicBezTo>
                  <a:cubicBezTo>
                    <a:pt x="5" y="6"/>
                    <a:pt x="5" y="5"/>
                    <a:pt x="6" y="6"/>
                  </a:cubicBezTo>
                  <a:cubicBezTo>
                    <a:pt x="6" y="6"/>
                    <a:pt x="6" y="7"/>
                    <a:pt x="6" y="7"/>
                  </a:cubicBezTo>
                  <a:cubicBezTo>
                    <a:pt x="7" y="7"/>
                    <a:pt x="7" y="7"/>
                    <a:pt x="8" y="7"/>
                  </a:cubicBezTo>
                  <a:cubicBezTo>
                    <a:pt x="8" y="6"/>
                    <a:pt x="7" y="6"/>
                    <a:pt x="7"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55" name="Freeform 352">
              <a:extLst>
                <a:ext uri="{FF2B5EF4-FFF2-40B4-BE49-F238E27FC236}">
                  <a16:creationId xmlns:a16="http://schemas.microsoft.com/office/drawing/2014/main" id="{9B4738D7-98E9-40A9-BE12-56BD24720052}"/>
                </a:ext>
              </a:extLst>
            </p:cNvPr>
            <p:cNvSpPr>
              <a:spLocks noEditPoints="1"/>
            </p:cNvSpPr>
            <p:nvPr/>
          </p:nvSpPr>
          <p:spPr bwMode="auto">
            <a:xfrm>
              <a:off x="-3148013" y="1857375"/>
              <a:ext cx="39687" cy="31750"/>
            </a:xfrm>
            <a:custGeom>
              <a:avLst/>
              <a:gdLst>
                <a:gd name="T0" fmla="*/ 11 w 11"/>
                <a:gd name="T1" fmla="*/ 3 h 9"/>
                <a:gd name="T2" fmla="*/ 8 w 11"/>
                <a:gd name="T3" fmla="*/ 0 h 9"/>
                <a:gd name="T4" fmla="*/ 7 w 11"/>
                <a:gd name="T5" fmla="*/ 1 h 9"/>
                <a:gd name="T6" fmla="*/ 6 w 11"/>
                <a:gd name="T7" fmla="*/ 1 h 9"/>
                <a:gd name="T8" fmla="*/ 4 w 11"/>
                <a:gd name="T9" fmla="*/ 0 h 9"/>
                <a:gd name="T10" fmla="*/ 3 w 11"/>
                <a:gd name="T11" fmla="*/ 0 h 9"/>
                <a:gd name="T12" fmla="*/ 3 w 11"/>
                <a:gd name="T13" fmla="*/ 1 h 9"/>
                <a:gd name="T14" fmla="*/ 4 w 11"/>
                <a:gd name="T15" fmla="*/ 2 h 9"/>
                <a:gd name="T16" fmla="*/ 2 w 11"/>
                <a:gd name="T17" fmla="*/ 2 h 9"/>
                <a:gd name="T18" fmla="*/ 0 w 11"/>
                <a:gd name="T19" fmla="*/ 1 h 9"/>
                <a:gd name="T20" fmla="*/ 1 w 11"/>
                <a:gd name="T21" fmla="*/ 3 h 9"/>
                <a:gd name="T22" fmla="*/ 2 w 11"/>
                <a:gd name="T23" fmla="*/ 5 h 9"/>
                <a:gd name="T24" fmla="*/ 3 w 11"/>
                <a:gd name="T25" fmla="*/ 7 h 9"/>
                <a:gd name="T26" fmla="*/ 4 w 11"/>
                <a:gd name="T27" fmla="*/ 8 h 9"/>
                <a:gd name="T28" fmla="*/ 7 w 11"/>
                <a:gd name="T29" fmla="*/ 6 h 9"/>
                <a:gd name="T30" fmla="*/ 7 w 11"/>
                <a:gd name="T31" fmla="*/ 8 h 9"/>
                <a:gd name="T32" fmla="*/ 9 w 11"/>
                <a:gd name="T33" fmla="*/ 9 h 9"/>
                <a:gd name="T34" fmla="*/ 9 w 11"/>
                <a:gd name="T35" fmla="*/ 8 h 9"/>
                <a:gd name="T36" fmla="*/ 11 w 11"/>
                <a:gd name="T37" fmla="*/ 3 h 9"/>
                <a:gd name="T38" fmla="*/ 1 w 11"/>
                <a:gd name="T39" fmla="*/ 6 h 9"/>
                <a:gd name="T40" fmla="*/ 0 w 11"/>
                <a:gd name="T41" fmla="*/ 6 h 9"/>
                <a:gd name="T42" fmla="*/ 0 w 11"/>
                <a:gd name="T43" fmla="*/ 7 h 9"/>
                <a:gd name="T44" fmla="*/ 2 w 11"/>
                <a:gd name="T45" fmla="*/ 8 h 9"/>
                <a:gd name="T46" fmla="*/ 2 w 11"/>
                <a:gd name="T47" fmla="*/ 8 h 9"/>
                <a:gd name="T48" fmla="*/ 2 w 11"/>
                <a:gd name="T49" fmla="*/ 7 h 9"/>
                <a:gd name="T50" fmla="*/ 1 w 11"/>
                <a:gd name="T51" fmla="*/ 6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 h="9">
                  <a:moveTo>
                    <a:pt x="11" y="3"/>
                  </a:moveTo>
                  <a:cubicBezTo>
                    <a:pt x="10" y="2"/>
                    <a:pt x="9" y="1"/>
                    <a:pt x="8" y="0"/>
                  </a:cubicBezTo>
                  <a:cubicBezTo>
                    <a:pt x="8" y="1"/>
                    <a:pt x="7" y="1"/>
                    <a:pt x="7" y="1"/>
                  </a:cubicBezTo>
                  <a:cubicBezTo>
                    <a:pt x="7" y="2"/>
                    <a:pt x="6" y="1"/>
                    <a:pt x="6" y="1"/>
                  </a:cubicBezTo>
                  <a:cubicBezTo>
                    <a:pt x="6" y="2"/>
                    <a:pt x="5" y="0"/>
                    <a:pt x="4" y="0"/>
                  </a:cubicBezTo>
                  <a:cubicBezTo>
                    <a:pt x="4" y="0"/>
                    <a:pt x="4" y="0"/>
                    <a:pt x="3" y="0"/>
                  </a:cubicBezTo>
                  <a:cubicBezTo>
                    <a:pt x="3" y="0"/>
                    <a:pt x="3" y="1"/>
                    <a:pt x="3" y="1"/>
                  </a:cubicBezTo>
                  <a:cubicBezTo>
                    <a:pt x="3" y="1"/>
                    <a:pt x="4" y="1"/>
                    <a:pt x="4" y="2"/>
                  </a:cubicBezTo>
                  <a:cubicBezTo>
                    <a:pt x="3" y="2"/>
                    <a:pt x="2" y="2"/>
                    <a:pt x="2" y="2"/>
                  </a:cubicBezTo>
                  <a:cubicBezTo>
                    <a:pt x="2" y="1"/>
                    <a:pt x="1" y="1"/>
                    <a:pt x="0" y="1"/>
                  </a:cubicBezTo>
                  <a:cubicBezTo>
                    <a:pt x="0" y="2"/>
                    <a:pt x="1" y="2"/>
                    <a:pt x="1" y="3"/>
                  </a:cubicBezTo>
                  <a:cubicBezTo>
                    <a:pt x="1" y="4"/>
                    <a:pt x="2" y="4"/>
                    <a:pt x="2" y="5"/>
                  </a:cubicBezTo>
                  <a:cubicBezTo>
                    <a:pt x="2" y="6"/>
                    <a:pt x="3" y="6"/>
                    <a:pt x="3" y="7"/>
                  </a:cubicBezTo>
                  <a:cubicBezTo>
                    <a:pt x="3" y="7"/>
                    <a:pt x="4" y="7"/>
                    <a:pt x="4" y="8"/>
                  </a:cubicBezTo>
                  <a:cubicBezTo>
                    <a:pt x="5" y="7"/>
                    <a:pt x="6" y="6"/>
                    <a:pt x="7" y="6"/>
                  </a:cubicBezTo>
                  <a:cubicBezTo>
                    <a:pt x="8" y="5"/>
                    <a:pt x="7" y="8"/>
                    <a:pt x="7" y="8"/>
                  </a:cubicBezTo>
                  <a:cubicBezTo>
                    <a:pt x="7" y="8"/>
                    <a:pt x="8" y="9"/>
                    <a:pt x="9" y="9"/>
                  </a:cubicBezTo>
                  <a:cubicBezTo>
                    <a:pt x="9" y="9"/>
                    <a:pt x="9" y="8"/>
                    <a:pt x="9" y="8"/>
                  </a:cubicBezTo>
                  <a:cubicBezTo>
                    <a:pt x="10" y="6"/>
                    <a:pt x="11" y="4"/>
                    <a:pt x="11" y="3"/>
                  </a:cubicBezTo>
                  <a:close/>
                  <a:moveTo>
                    <a:pt x="1" y="6"/>
                  </a:moveTo>
                  <a:cubicBezTo>
                    <a:pt x="1" y="6"/>
                    <a:pt x="0" y="6"/>
                    <a:pt x="0" y="6"/>
                  </a:cubicBezTo>
                  <a:cubicBezTo>
                    <a:pt x="0" y="6"/>
                    <a:pt x="0" y="7"/>
                    <a:pt x="0" y="7"/>
                  </a:cubicBezTo>
                  <a:cubicBezTo>
                    <a:pt x="1" y="8"/>
                    <a:pt x="0" y="8"/>
                    <a:pt x="2" y="8"/>
                  </a:cubicBezTo>
                  <a:cubicBezTo>
                    <a:pt x="2" y="8"/>
                    <a:pt x="2" y="8"/>
                    <a:pt x="2" y="8"/>
                  </a:cubicBezTo>
                  <a:cubicBezTo>
                    <a:pt x="2" y="8"/>
                    <a:pt x="2" y="7"/>
                    <a:pt x="2" y="7"/>
                  </a:cubicBezTo>
                  <a:cubicBezTo>
                    <a:pt x="1" y="6"/>
                    <a:pt x="1" y="7"/>
                    <a:pt x="1"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56" name="Freeform 353">
              <a:extLst>
                <a:ext uri="{FF2B5EF4-FFF2-40B4-BE49-F238E27FC236}">
                  <a16:creationId xmlns:a16="http://schemas.microsoft.com/office/drawing/2014/main" id="{45D549F9-2C18-4337-BE03-168F20F9F3A9}"/>
                </a:ext>
              </a:extLst>
            </p:cNvPr>
            <p:cNvSpPr>
              <a:spLocks/>
            </p:cNvSpPr>
            <p:nvPr/>
          </p:nvSpPr>
          <p:spPr bwMode="auto">
            <a:xfrm>
              <a:off x="-3014663" y="1892300"/>
              <a:ext cx="119062" cy="87313"/>
            </a:xfrm>
            <a:custGeom>
              <a:avLst/>
              <a:gdLst>
                <a:gd name="T0" fmla="*/ 32 w 33"/>
                <a:gd name="T1" fmla="*/ 3 h 24"/>
                <a:gd name="T2" fmla="*/ 31 w 33"/>
                <a:gd name="T3" fmla="*/ 2 h 24"/>
                <a:gd name="T4" fmla="*/ 28 w 33"/>
                <a:gd name="T5" fmla="*/ 4 h 24"/>
                <a:gd name="T6" fmla="*/ 27 w 33"/>
                <a:gd name="T7" fmla="*/ 4 h 24"/>
                <a:gd name="T8" fmla="*/ 26 w 33"/>
                <a:gd name="T9" fmla="*/ 4 h 24"/>
                <a:gd name="T10" fmla="*/ 26 w 33"/>
                <a:gd name="T11" fmla="*/ 2 h 24"/>
                <a:gd name="T12" fmla="*/ 25 w 33"/>
                <a:gd name="T13" fmla="*/ 0 h 24"/>
                <a:gd name="T14" fmla="*/ 23 w 33"/>
                <a:gd name="T15" fmla="*/ 2 h 24"/>
                <a:gd name="T16" fmla="*/ 21 w 33"/>
                <a:gd name="T17" fmla="*/ 3 h 24"/>
                <a:gd name="T18" fmla="*/ 18 w 33"/>
                <a:gd name="T19" fmla="*/ 3 h 24"/>
                <a:gd name="T20" fmla="*/ 16 w 33"/>
                <a:gd name="T21" fmla="*/ 3 h 24"/>
                <a:gd name="T22" fmla="*/ 14 w 33"/>
                <a:gd name="T23" fmla="*/ 2 h 24"/>
                <a:gd name="T24" fmla="*/ 12 w 33"/>
                <a:gd name="T25" fmla="*/ 2 h 24"/>
                <a:gd name="T26" fmla="*/ 11 w 33"/>
                <a:gd name="T27" fmla="*/ 3 h 24"/>
                <a:gd name="T28" fmla="*/ 9 w 33"/>
                <a:gd name="T29" fmla="*/ 5 h 24"/>
                <a:gd name="T30" fmla="*/ 6 w 33"/>
                <a:gd name="T31" fmla="*/ 7 h 24"/>
                <a:gd name="T32" fmla="*/ 4 w 33"/>
                <a:gd name="T33" fmla="*/ 8 h 24"/>
                <a:gd name="T34" fmla="*/ 2 w 33"/>
                <a:gd name="T35" fmla="*/ 7 h 24"/>
                <a:gd name="T36" fmla="*/ 1 w 33"/>
                <a:gd name="T37" fmla="*/ 9 h 24"/>
                <a:gd name="T38" fmla="*/ 0 w 33"/>
                <a:gd name="T39" fmla="*/ 10 h 24"/>
                <a:gd name="T40" fmla="*/ 0 w 33"/>
                <a:gd name="T41" fmla="*/ 12 h 24"/>
                <a:gd name="T42" fmla="*/ 0 w 33"/>
                <a:gd name="T43" fmla="*/ 15 h 24"/>
                <a:gd name="T44" fmla="*/ 0 w 33"/>
                <a:gd name="T45" fmla="*/ 18 h 24"/>
                <a:gd name="T46" fmla="*/ 3 w 33"/>
                <a:gd name="T47" fmla="*/ 19 h 24"/>
                <a:gd name="T48" fmla="*/ 0 w 33"/>
                <a:gd name="T49" fmla="*/ 22 h 24"/>
                <a:gd name="T50" fmla="*/ 1 w 33"/>
                <a:gd name="T51" fmla="*/ 23 h 24"/>
                <a:gd name="T52" fmla="*/ 4 w 33"/>
                <a:gd name="T53" fmla="*/ 23 h 24"/>
                <a:gd name="T54" fmla="*/ 14 w 33"/>
                <a:gd name="T55" fmla="*/ 22 h 24"/>
                <a:gd name="T56" fmla="*/ 13 w 33"/>
                <a:gd name="T57" fmla="*/ 20 h 24"/>
                <a:gd name="T58" fmla="*/ 15 w 33"/>
                <a:gd name="T59" fmla="*/ 19 h 24"/>
                <a:gd name="T60" fmla="*/ 17 w 33"/>
                <a:gd name="T61" fmla="*/ 18 h 24"/>
                <a:gd name="T62" fmla="*/ 19 w 33"/>
                <a:gd name="T63" fmla="*/ 17 h 24"/>
                <a:gd name="T64" fmla="*/ 20 w 33"/>
                <a:gd name="T65" fmla="*/ 16 h 24"/>
                <a:gd name="T66" fmla="*/ 21 w 33"/>
                <a:gd name="T67" fmla="*/ 14 h 24"/>
                <a:gd name="T68" fmla="*/ 23 w 33"/>
                <a:gd name="T69" fmla="*/ 13 h 24"/>
                <a:gd name="T70" fmla="*/ 22 w 33"/>
                <a:gd name="T71" fmla="*/ 11 h 24"/>
                <a:gd name="T72" fmla="*/ 25 w 33"/>
                <a:gd name="T73" fmla="*/ 11 h 24"/>
                <a:gd name="T74" fmla="*/ 25 w 33"/>
                <a:gd name="T75" fmla="*/ 10 h 24"/>
                <a:gd name="T76" fmla="*/ 26 w 33"/>
                <a:gd name="T77" fmla="*/ 8 h 24"/>
                <a:gd name="T78" fmla="*/ 26 w 33"/>
                <a:gd name="T79" fmla="*/ 7 h 24"/>
                <a:gd name="T80" fmla="*/ 26 w 33"/>
                <a:gd name="T81" fmla="*/ 5 h 24"/>
                <a:gd name="T82" fmla="*/ 26 w 33"/>
                <a:gd name="T83" fmla="*/ 5 h 24"/>
                <a:gd name="T84" fmla="*/ 27 w 33"/>
                <a:gd name="T85" fmla="*/ 5 h 24"/>
                <a:gd name="T86" fmla="*/ 31 w 33"/>
                <a:gd name="T87" fmla="*/ 4 h 24"/>
                <a:gd name="T88" fmla="*/ 33 w 33"/>
                <a:gd name="T89" fmla="*/ 3 h 24"/>
                <a:gd name="T90" fmla="*/ 32 w 33"/>
                <a:gd name="T91" fmla="*/ 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3" h="24">
                  <a:moveTo>
                    <a:pt x="32" y="3"/>
                  </a:moveTo>
                  <a:cubicBezTo>
                    <a:pt x="31" y="3"/>
                    <a:pt x="31" y="3"/>
                    <a:pt x="31" y="2"/>
                  </a:cubicBezTo>
                  <a:cubicBezTo>
                    <a:pt x="30" y="2"/>
                    <a:pt x="29" y="3"/>
                    <a:pt x="28" y="4"/>
                  </a:cubicBezTo>
                  <a:cubicBezTo>
                    <a:pt x="28" y="4"/>
                    <a:pt x="27" y="4"/>
                    <a:pt x="27" y="4"/>
                  </a:cubicBezTo>
                  <a:cubicBezTo>
                    <a:pt x="27" y="5"/>
                    <a:pt x="26" y="5"/>
                    <a:pt x="26" y="4"/>
                  </a:cubicBezTo>
                  <a:cubicBezTo>
                    <a:pt x="25" y="4"/>
                    <a:pt x="27" y="2"/>
                    <a:pt x="26" y="2"/>
                  </a:cubicBezTo>
                  <a:cubicBezTo>
                    <a:pt x="25" y="1"/>
                    <a:pt x="26" y="0"/>
                    <a:pt x="25" y="0"/>
                  </a:cubicBezTo>
                  <a:cubicBezTo>
                    <a:pt x="24" y="0"/>
                    <a:pt x="23" y="1"/>
                    <a:pt x="23" y="2"/>
                  </a:cubicBezTo>
                  <a:cubicBezTo>
                    <a:pt x="23" y="2"/>
                    <a:pt x="21" y="2"/>
                    <a:pt x="21" y="3"/>
                  </a:cubicBezTo>
                  <a:cubicBezTo>
                    <a:pt x="21" y="3"/>
                    <a:pt x="19" y="3"/>
                    <a:pt x="18" y="3"/>
                  </a:cubicBezTo>
                  <a:cubicBezTo>
                    <a:pt x="18" y="4"/>
                    <a:pt x="17" y="3"/>
                    <a:pt x="16" y="3"/>
                  </a:cubicBezTo>
                  <a:cubicBezTo>
                    <a:pt x="16" y="3"/>
                    <a:pt x="15" y="2"/>
                    <a:pt x="14" y="2"/>
                  </a:cubicBezTo>
                  <a:cubicBezTo>
                    <a:pt x="13" y="3"/>
                    <a:pt x="13" y="2"/>
                    <a:pt x="12" y="2"/>
                  </a:cubicBezTo>
                  <a:cubicBezTo>
                    <a:pt x="12" y="2"/>
                    <a:pt x="11" y="3"/>
                    <a:pt x="11" y="3"/>
                  </a:cubicBezTo>
                  <a:cubicBezTo>
                    <a:pt x="10" y="3"/>
                    <a:pt x="9" y="4"/>
                    <a:pt x="9" y="5"/>
                  </a:cubicBezTo>
                  <a:cubicBezTo>
                    <a:pt x="9" y="6"/>
                    <a:pt x="6" y="6"/>
                    <a:pt x="6" y="7"/>
                  </a:cubicBezTo>
                  <a:cubicBezTo>
                    <a:pt x="6" y="8"/>
                    <a:pt x="4" y="9"/>
                    <a:pt x="4" y="8"/>
                  </a:cubicBezTo>
                  <a:cubicBezTo>
                    <a:pt x="4" y="7"/>
                    <a:pt x="2" y="8"/>
                    <a:pt x="2" y="7"/>
                  </a:cubicBezTo>
                  <a:cubicBezTo>
                    <a:pt x="2" y="7"/>
                    <a:pt x="1" y="8"/>
                    <a:pt x="1" y="9"/>
                  </a:cubicBezTo>
                  <a:cubicBezTo>
                    <a:pt x="1" y="9"/>
                    <a:pt x="0" y="10"/>
                    <a:pt x="0" y="10"/>
                  </a:cubicBezTo>
                  <a:cubicBezTo>
                    <a:pt x="0" y="11"/>
                    <a:pt x="0" y="12"/>
                    <a:pt x="0" y="12"/>
                  </a:cubicBezTo>
                  <a:cubicBezTo>
                    <a:pt x="0" y="13"/>
                    <a:pt x="0" y="14"/>
                    <a:pt x="0" y="15"/>
                  </a:cubicBezTo>
                  <a:cubicBezTo>
                    <a:pt x="0" y="16"/>
                    <a:pt x="0" y="17"/>
                    <a:pt x="0" y="18"/>
                  </a:cubicBezTo>
                  <a:cubicBezTo>
                    <a:pt x="1" y="18"/>
                    <a:pt x="2" y="18"/>
                    <a:pt x="3" y="19"/>
                  </a:cubicBezTo>
                  <a:cubicBezTo>
                    <a:pt x="3" y="20"/>
                    <a:pt x="0" y="22"/>
                    <a:pt x="0" y="22"/>
                  </a:cubicBezTo>
                  <a:cubicBezTo>
                    <a:pt x="0" y="22"/>
                    <a:pt x="0" y="23"/>
                    <a:pt x="1" y="23"/>
                  </a:cubicBezTo>
                  <a:cubicBezTo>
                    <a:pt x="2" y="23"/>
                    <a:pt x="3" y="23"/>
                    <a:pt x="4" y="23"/>
                  </a:cubicBezTo>
                  <a:cubicBezTo>
                    <a:pt x="6" y="24"/>
                    <a:pt x="14" y="22"/>
                    <a:pt x="14" y="22"/>
                  </a:cubicBezTo>
                  <a:cubicBezTo>
                    <a:pt x="14" y="22"/>
                    <a:pt x="13" y="20"/>
                    <a:pt x="13" y="20"/>
                  </a:cubicBezTo>
                  <a:cubicBezTo>
                    <a:pt x="14" y="19"/>
                    <a:pt x="14" y="19"/>
                    <a:pt x="15" y="19"/>
                  </a:cubicBezTo>
                  <a:cubicBezTo>
                    <a:pt x="16" y="19"/>
                    <a:pt x="17" y="19"/>
                    <a:pt x="17" y="18"/>
                  </a:cubicBezTo>
                  <a:cubicBezTo>
                    <a:pt x="17" y="18"/>
                    <a:pt x="19" y="17"/>
                    <a:pt x="19" y="17"/>
                  </a:cubicBezTo>
                  <a:cubicBezTo>
                    <a:pt x="20" y="18"/>
                    <a:pt x="20" y="18"/>
                    <a:pt x="20" y="16"/>
                  </a:cubicBezTo>
                  <a:cubicBezTo>
                    <a:pt x="21" y="15"/>
                    <a:pt x="20" y="14"/>
                    <a:pt x="21" y="14"/>
                  </a:cubicBezTo>
                  <a:cubicBezTo>
                    <a:pt x="22" y="14"/>
                    <a:pt x="23" y="13"/>
                    <a:pt x="23" y="13"/>
                  </a:cubicBezTo>
                  <a:cubicBezTo>
                    <a:pt x="23" y="13"/>
                    <a:pt x="22" y="12"/>
                    <a:pt x="22" y="11"/>
                  </a:cubicBezTo>
                  <a:cubicBezTo>
                    <a:pt x="22" y="11"/>
                    <a:pt x="24" y="12"/>
                    <a:pt x="25" y="11"/>
                  </a:cubicBezTo>
                  <a:cubicBezTo>
                    <a:pt x="25" y="11"/>
                    <a:pt x="25" y="10"/>
                    <a:pt x="25" y="10"/>
                  </a:cubicBezTo>
                  <a:cubicBezTo>
                    <a:pt x="25" y="9"/>
                    <a:pt x="26" y="9"/>
                    <a:pt x="26" y="8"/>
                  </a:cubicBezTo>
                  <a:cubicBezTo>
                    <a:pt x="26" y="7"/>
                    <a:pt x="26" y="7"/>
                    <a:pt x="26" y="7"/>
                  </a:cubicBezTo>
                  <a:cubicBezTo>
                    <a:pt x="25" y="6"/>
                    <a:pt x="25" y="5"/>
                    <a:pt x="26" y="5"/>
                  </a:cubicBezTo>
                  <a:cubicBezTo>
                    <a:pt x="26" y="5"/>
                    <a:pt x="26" y="5"/>
                    <a:pt x="26" y="5"/>
                  </a:cubicBezTo>
                  <a:cubicBezTo>
                    <a:pt x="27" y="5"/>
                    <a:pt x="27" y="5"/>
                    <a:pt x="27" y="5"/>
                  </a:cubicBezTo>
                  <a:cubicBezTo>
                    <a:pt x="28" y="4"/>
                    <a:pt x="30" y="4"/>
                    <a:pt x="31" y="4"/>
                  </a:cubicBezTo>
                  <a:cubicBezTo>
                    <a:pt x="31" y="4"/>
                    <a:pt x="32" y="4"/>
                    <a:pt x="33" y="3"/>
                  </a:cubicBezTo>
                  <a:cubicBezTo>
                    <a:pt x="33" y="3"/>
                    <a:pt x="32" y="3"/>
                    <a:pt x="32"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57" name="Freeform 354">
              <a:extLst>
                <a:ext uri="{FF2B5EF4-FFF2-40B4-BE49-F238E27FC236}">
                  <a16:creationId xmlns:a16="http://schemas.microsoft.com/office/drawing/2014/main" id="{7CA0FFD5-8BB3-4294-A4A8-9BA5A7896B7B}"/>
                </a:ext>
              </a:extLst>
            </p:cNvPr>
            <p:cNvSpPr>
              <a:spLocks/>
            </p:cNvSpPr>
            <p:nvPr/>
          </p:nvSpPr>
          <p:spPr bwMode="auto">
            <a:xfrm>
              <a:off x="-3011488" y="1903413"/>
              <a:ext cx="138112" cy="127000"/>
            </a:xfrm>
            <a:custGeom>
              <a:avLst/>
              <a:gdLst>
                <a:gd name="T0" fmla="*/ 35 w 38"/>
                <a:gd name="T1" fmla="*/ 2 h 35"/>
                <a:gd name="T2" fmla="*/ 32 w 38"/>
                <a:gd name="T3" fmla="*/ 0 h 35"/>
                <a:gd name="T4" fmla="*/ 30 w 38"/>
                <a:gd name="T5" fmla="*/ 1 h 35"/>
                <a:gd name="T6" fmla="*/ 25 w 38"/>
                <a:gd name="T7" fmla="*/ 2 h 35"/>
                <a:gd name="T8" fmla="*/ 25 w 38"/>
                <a:gd name="T9" fmla="*/ 4 h 35"/>
                <a:gd name="T10" fmla="*/ 24 w 38"/>
                <a:gd name="T11" fmla="*/ 7 h 35"/>
                <a:gd name="T12" fmla="*/ 21 w 38"/>
                <a:gd name="T13" fmla="*/ 8 h 35"/>
                <a:gd name="T14" fmla="*/ 20 w 38"/>
                <a:gd name="T15" fmla="*/ 11 h 35"/>
                <a:gd name="T16" fmla="*/ 18 w 38"/>
                <a:gd name="T17" fmla="*/ 14 h 35"/>
                <a:gd name="T18" fmla="*/ 14 w 38"/>
                <a:gd name="T19" fmla="*/ 16 h 35"/>
                <a:gd name="T20" fmla="*/ 13 w 38"/>
                <a:gd name="T21" fmla="*/ 19 h 35"/>
                <a:gd name="T22" fmla="*/ 0 w 38"/>
                <a:gd name="T23" fmla="*/ 20 h 35"/>
                <a:gd name="T24" fmla="*/ 3 w 38"/>
                <a:gd name="T25" fmla="*/ 23 h 35"/>
                <a:gd name="T26" fmla="*/ 5 w 38"/>
                <a:gd name="T27" fmla="*/ 27 h 35"/>
                <a:gd name="T28" fmla="*/ 1 w 38"/>
                <a:gd name="T29" fmla="*/ 30 h 35"/>
                <a:gd name="T30" fmla="*/ 6 w 38"/>
                <a:gd name="T31" fmla="*/ 31 h 35"/>
                <a:gd name="T32" fmla="*/ 11 w 38"/>
                <a:gd name="T33" fmla="*/ 30 h 35"/>
                <a:gd name="T34" fmla="*/ 14 w 38"/>
                <a:gd name="T35" fmla="*/ 32 h 35"/>
                <a:gd name="T36" fmla="*/ 17 w 38"/>
                <a:gd name="T37" fmla="*/ 35 h 35"/>
                <a:gd name="T38" fmla="*/ 17 w 38"/>
                <a:gd name="T39" fmla="*/ 35 h 35"/>
                <a:gd name="T40" fmla="*/ 21 w 38"/>
                <a:gd name="T41" fmla="*/ 33 h 35"/>
                <a:gd name="T42" fmla="*/ 22 w 38"/>
                <a:gd name="T43" fmla="*/ 31 h 35"/>
                <a:gd name="T44" fmla="*/ 20 w 38"/>
                <a:gd name="T45" fmla="*/ 27 h 35"/>
                <a:gd name="T46" fmla="*/ 23 w 38"/>
                <a:gd name="T47" fmla="*/ 25 h 35"/>
                <a:gd name="T48" fmla="*/ 26 w 38"/>
                <a:gd name="T49" fmla="*/ 23 h 35"/>
                <a:gd name="T50" fmla="*/ 29 w 38"/>
                <a:gd name="T51" fmla="*/ 19 h 35"/>
                <a:gd name="T52" fmla="*/ 32 w 38"/>
                <a:gd name="T53" fmla="*/ 17 h 35"/>
                <a:gd name="T54" fmla="*/ 33 w 38"/>
                <a:gd name="T55" fmla="*/ 13 h 35"/>
                <a:gd name="T56" fmla="*/ 31 w 38"/>
                <a:gd name="T57" fmla="*/ 10 h 35"/>
                <a:gd name="T58" fmla="*/ 32 w 38"/>
                <a:gd name="T59" fmla="*/ 6 h 35"/>
                <a:gd name="T60" fmla="*/ 37 w 38"/>
                <a:gd name="T61" fmla="*/ 6 h 35"/>
                <a:gd name="T62" fmla="*/ 36 w 38"/>
                <a:gd name="T63" fmla="*/ 4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 h="35">
                  <a:moveTo>
                    <a:pt x="36" y="4"/>
                  </a:moveTo>
                  <a:cubicBezTo>
                    <a:pt x="35" y="3"/>
                    <a:pt x="35" y="2"/>
                    <a:pt x="35" y="2"/>
                  </a:cubicBezTo>
                  <a:cubicBezTo>
                    <a:pt x="35" y="2"/>
                    <a:pt x="34" y="1"/>
                    <a:pt x="33" y="0"/>
                  </a:cubicBezTo>
                  <a:cubicBezTo>
                    <a:pt x="33" y="0"/>
                    <a:pt x="33" y="0"/>
                    <a:pt x="32" y="0"/>
                  </a:cubicBezTo>
                  <a:cubicBezTo>
                    <a:pt x="32" y="0"/>
                    <a:pt x="32" y="0"/>
                    <a:pt x="32" y="0"/>
                  </a:cubicBezTo>
                  <a:cubicBezTo>
                    <a:pt x="31" y="1"/>
                    <a:pt x="30" y="1"/>
                    <a:pt x="30" y="1"/>
                  </a:cubicBezTo>
                  <a:cubicBezTo>
                    <a:pt x="29" y="1"/>
                    <a:pt x="27" y="1"/>
                    <a:pt x="26" y="2"/>
                  </a:cubicBezTo>
                  <a:cubicBezTo>
                    <a:pt x="26" y="2"/>
                    <a:pt x="26" y="2"/>
                    <a:pt x="25" y="2"/>
                  </a:cubicBezTo>
                  <a:cubicBezTo>
                    <a:pt x="25" y="2"/>
                    <a:pt x="25" y="2"/>
                    <a:pt x="25" y="2"/>
                  </a:cubicBezTo>
                  <a:cubicBezTo>
                    <a:pt x="24" y="2"/>
                    <a:pt x="24" y="3"/>
                    <a:pt x="25" y="4"/>
                  </a:cubicBezTo>
                  <a:cubicBezTo>
                    <a:pt x="25" y="4"/>
                    <a:pt x="25" y="4"/>
                    <a:pt x="25" y="5"/>
                  </a:cubicBezTo>
                  <a:cubicBezTo>
                    <a:pt x="25" y="6"/>
                    <a:pt x="24" y="6"/>
                    <a:pt x="24" y="7"/>
                  </a:cubicBezTo>
                  <a:cubicBezTo>
                    <a:pt x="24" y="7"/>
                    <a:pt x="24" y="8"/>
                    <a:pt x="24" y="8"/>
                  </a:cubicBezTo>
                  <a:cubicBezTo>
                    <a:pt x="23" y="9"/>
                    <a:pt x="21" y="8"/>
                    <a:pt x="21" y="8"/>
                  </a:cubicBezTo>
                  <a:cubicBezTo>
                    <a:pt x="21" y="9"/>
                    <a:pt x="22" y="10"/>
                    <a:pt x="22" y="10"/>
                  </a:cubicBezTo>
                  <a:cubicBezTo>
                    <a:pt x="22" y="10"/>
                    <a:pt x="21" y="11"/>
                    <a:pt x="20" y="11"/>
                  </a:cubicBezTo>
                  <a:cubicBezTo>
                    <a:pt x="19" y="11"/>
                    <a:pt x="20" y="12"/>
                    <a:pt x="19" y="13"/>
                  </a:cubicBezTo>
                  <a:cubicBezTo>
                    <a:pt x="19" y="15"/>
                    <a:pt x="19" y="15"/>
                    <a:pt x="18" y="14"/>
                  </a:cubicBezTo>
                  <a:cubicBezTo>
                    <a:pt x="18" y="14"/>
                    <a:pt x="16" y="15"/>
                    <a:pt x="16" y="15"/>
                  </a:cubicBezTo>
                  <a:cubicBezTo>
                    <a:pt x="16" y="16"/>
                    <a:pt x="15" y="16"/>
                    <a:pt x="14" y="16"/>
                  </a:cubicBezTo>
                  <a:cubicBezTo>
                    <a:pt x="13" y="16"/>
                    <a:pt x="13" y="16"/>
                    <a:pt x="12" y="17"/>
                  </a:cubicBezTo>
                  <a:cubicBezTo>
                    <a:pt x="12" y="17"/>
                    <a:pt x="13" y="19"/>
                    <a:pt x="13" y="19"/>
                  </a:cubicBezTo>
                  <a:cubicBezTo>
                    <a:pt x="13" y="19"/>
                    <a:pt x="5" y="21"/>
                    <a:pt x="3" y="20"/>
                  </a:cubicBezTo>
                  <a:cubicBezTo>
                    <a:pt x="2" y="20"/>
                    <a:pt x="1" y="20"/>
                    <a:pt x="0" y="20"/>
                  </a:cubicBezTo>
                  <a:cubicBezTo>
                    <a:pt x="0" y="20"/>
                    <a:pt x="1" y="21"/>
                    <a:pt x="1" y="21"/>
                  </a:cubicBezTo>
                  <a:cubicBezTo>
                    <a:pt x="1" y="22"/>
                    <a:pt x="2" y="23"/>
                    <a:pt x="3" y="23"/>
                  </a:cubicBezTo>
                  <a:cubicBezTo>
                    <a:pt x="4" y="24"/>
                    <a:pt x="4" y="25"/>
                    <a:pt x="4" y="26"/>
                  </a:cubicBezTo>
                  <a:cubicBezTo>
                    <a:pt x="5" y="26"/>
                    <a:pt x="6" y="27"/>
                    <a:pt x="5" y="27"/>
                  </a:cubicBezTo>
                  <a:cubicBezTo>
                    <a:pt x="4" y="28"/>
                    <a:pt x="3" y="28"/>
                    <a:pt x="3" y="28"/>
                  </a:cubicBezTo>
                  <a:cubicBezTo>
                    <a:pt x="2" y="28"/>
                    <a:pt x="1" y="29"/>
                    <a:pt x="1" y="30"/>
                  </a:cubicBezTo>
                  <a:cubicBezTo>
                    <a:pt x="1" y="31"/>
                    <a:pt x="1" y="31"/>
                    <a:pt x="1" y="31"/>
                  </a:cubicBezTo>
                  <a:cubicBezTo>
                    <a:pt x="3" y="31"/>
                    <a:pt x="5" y="31"/>
                    <a:pt x="6" y="31"/>
                  </a:cubicBezTo>
                  <a:cubicBezTo>
                    <a:pt x="6" y="30"/>
                    <a:pt x="7" y="30"/>
                    <a:pt x="7" y="30"/>
                  </a:cubicBezTo>
                  <a:cubicBezTo>
                    <a:pt x="8" y="31"/>
                    <a:pt x="10" y="31"/>
                    <a:pt x="11" y="30"/>
                  </a:cubicBezTo>
                  <a:cubicBezTo>
                    <a:pt x="12" y="30"/>
                    <a:pt x="13" y="30"/>
                    <a:pt x="13" y="31"/>
                  </a:cubicBezTo>
                  <a:cubicBezTo>
                    <a:pt x="13" y="31"/>
                    <a:pt x="14" y="32"/>
                    <a:pt x="14" y="32"/>
                  </a:cubicBezTo>
                  <a:cubicBezTo>
                    <a:pt x="15" y="33"/>
                    <a:pt x="14" y="33"/>
                    <a:pt x="15" y="34"/>
                  </a:cubicBezTo>
                  <a:cubicBezTo>
                    <a:pt x="15" y="34"/>
                    <a:pt x="16" y="34"/>
                    <a:pt x="17" y="35"/>
                  </a:cubicBezTo>
                  <a:cubicBezTo>
                    <a:pt x="17" y="35"/>
                    <a:pt x="17" y="35"/>
                    <a:pt x="17" y="35"/>
                  </a:cubicBezTo>
                  <a:cubicBezTo>
                    <a:pt x="17" y="35"/>
                    <a:pt x="17" y="35"/>
                    <a:pt x="17" y="35"/>
                  </a:cubicBezTo>
                  <a:cubicBezTo>
                    <a:pt x="18" y="34"/>
                    <a:pt x="18" y="33"/>
                    <a:pt x="19" y="33"/>
                  </a:cubicBezTo>
                  <a:cubicBezTo>
                    <a:pt x="21" y="34"/>
                    <a:pt x="21" y="33"/>
                    <a:pt x="21" y="33"/>
                  </a:cubicBezTo>
                  <a:cubicBezTo>
                    <a:pt x="22" y="33"/>
                    <a:pt x="23" y="33"/>
                    <a:pt x="23" y="33"/>
                  </a:cubicBezTo>
                  <a:cubicBezTo>
                    <a:pt x="24" y="32"/>
                    <a:pt x="23" y="31"/>
                    <a:pt x="22" y="31"/>
                  </a:cubicBezTo>
                  <a:cubicBezTo>
                    <a:pt x="22" y="30"/>
                    <a:pt x="21" y="29"/>
                    <a:pt x="21" y="28"/>
                  </a:cubicBezTo>
                  <a:cubicBezTo>
                    <a:pt x="21" y="27"/>
                    <a:pt x="20" y="27"/>
                    <a:pt x="20" y="27"/>
                  </a:cubicBezTo>
                  <a:cubicBezTo>
                    <a:pt x="20" y="26"/>
                    <a:pt x="21" y="25"/>
                    <a:pt x="22" y="24"/>
                  </a:cubicBezTo>
                  <a:cubicBezTo>
                    <a:pt x="22" y="24"/>
                    <a:pt x="23" y="25"/>
                    <a:pt x="23" y="25"/>
                  </a:cubicBezTo>
                  <a:cubicBezTo>
                    <a:pt x="24" y="24"/>
                    <a:pt x="25" y="24"/>
                    <a:pt x="25" y="24"/>
                  </a:cubicBezTo>
                  <a:cubicBezTo>
                    <a:pt x="25" y="25"/>
                    <a:pt x="26" y="24"/>
                    <a:pt x="26" y="23"/>
                  </a:cubicBezTo>
                  <a:cubicBezTo>
                    <a:pt x="26" y="22"/>
                    <a:pt x="28" y="22"/>
                    <a:pt x="28" y="22"/>
                  </a:cubicBezTo>
                  <a:cubicBezTo>
                    <a:pt x="28" y="21"/>
                    <a:pt x="29" y="19"/>
                    <a:pt x="29" y="19"/>
                  </a:cubicBezTo>
                  <a:cubicBezTo>
                    <a:pt x="29" y="19"/>
                    <a:pt x="30" y="19"/>
                    <a:pt x="30" y="18"/>
                  </a:cubicBezTo>
                  <a:cubicBezTo>
                    <a:pt x="30" y="17"/>
                    <a:pt x="31" y="17"/>
                    <a:pt x="32" y="17"/>
                  </a:cubicBezTo>
                  <a:cubicBezTo>
                    <a:pt x="32" y="17"/>
                    <a:pt x="32" y="16"/>
                    <a:pt x="32" y="15"/>
                  </a:cubicBezTo>
                  <a:cubicBezTo>
                    <a:pt x="32" y="14"/>
                    <a:pt x="32" y="13"/>
                    <a:pt x="33" y="13"/>
                  </a:cubicBezTo>
                  <a:cubicBezTo>
                    <a:pt x="34" y="13"/>
                    <a:pt x="33" y="12"/>
                    <a:pt x="32" y="12"/>
                  </a:cubicBezTo>
                  <a:cubicBezTo>
                    <a:pt x="31" y="12"/>
                    <a:pt x="31" y="10"/>
                    <a:pt x="31" y="10"/>
                  </a:cubicBezTo>
                  <a:cubicBezTo>
                    <a:pt x="31" y="10"/>
                    <a:pt x="31" y="8"/>
                    <a:pt x="30" y="8"/>
                  </a:cubicBezTo>
                  <a:cubicBezTo>
                    <a:pt x="30" y="8"/>
                    <a:pt x="31" y="6"/>
                    <a:pt x="32" y="6"/>
                  </a:cubicBezTo>
                  <a:cubicBezTo>
                    <a:pt x="33" y="6"/>
                    <a:pt x="34" y="8"/>
                    <a:pt x="35" y="7"/>
                  </a:cubicBezTo>
                  <a:cubicBezTo>
                    <a:pt x="36" y="7"/>
                    <a:pt x="37" y="6"/>
                    <a:pt x="37" y="6"/>
                  </a:cubicBezTo>
                  <a:cubicBezTo>
                    <a:pt x="38" y="6"/>
                    <a:pt x="38" y="5"/>
                    <a:pt x="38" y="5"/>
                  </a:cubicBezTo>
                  <a:cubicBezTo>
                    <a:pt x="38" y="4"/>
                    <a:pt x="37" y="4"/>
                    <a:pt x="36"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58" name="Freeform 355">
              <a:extLst>
                <a:ext uri="{FF2B5EF4-FFF2-40B4-BE49-F238E27FC236}">
                  <a16:creationId xmlns:a16="http://schemas.microsoft.com/office/drawing/2014/main" id="{47B846B9-E37E-4F9C-ADC3-04CECC58F231}"/>
                </a:ext>
              </a:extLst>
            </p:cNvPr>
            <p:cNvSpPr>
              <a:spLocks noEditPoints="1"/>
            </p:cNvSpPr>
            <p:nvPr/>
          </p:nvSpPr>
          <p:spPr bwMode="auto">
            <a:xfrm>
              <a:off x="-2733675" y="2184400"/>
              <a:ext cx="387350" cy="136525"/>
            </a:xfrm>
            <a:custGeom>
              <a:avLst/>
              <a:gdLst>
                <a:gd name="T0" fmla="*/ 8 w 107"/>
                <a:gd name="T1" fmla="*/ 16 h 38"/>
                <a:gd name="T2" fmla="*/ 30 w 107"/>
                <a:gd name="T3" fmla="*/ 20 h 38"/>
                <a:gd name="T4" fmla="*/ 4 w 107"/>
                <a:gd name="T5" fmla="*/ 10 h 38"/>
                <a:gd name="T6" fmla="*/ 57 w 107"/>
                <a:gd name="T7" fmla="*/ 27 h 38"/>
                <a:gd name="T8" fmla="*/ 59 w 107"/>
                <a:gd name="T9" fmla="*/ 22 h 38"/>
                <a:gd name="T10" fmla="*/ 63 w 107"/>
                <a:gd name="T11" fmla="*/ 22 h 38"/>
                <a:gd name="T12" fmla="*/ 65 w 107"/>
                <a:gd name="T13" fmla="*/ 15 h 38"/>
                <a:gd name="T14" fmla="*/ 65 w 107"/>
                <a:gd name="T15" fmla="*/ 13 h 38"/>
                <a:gd name="T16" fmla="*/ 61 w 107"/>
                <a:gd name="T17" fmla="*/ 11 h 38"/>
                <a:gd name="T18" fmla="*/ 55 w 107"/>
                <a:gd name="T19" fmla="*/ 20 h 38"/>
                <a:gd name="T20" fmla="*/ 25 w 107"/>
                <a:gd name="T21" fmla="*/ 21 h 38"/>
                <a:gd name="T22" fmla="*/ 24 w 107"/>
                <a:gd name="T23" fmla="*/ 17 h 38"/>
                <a:gd name="T24" fmla="*/ 23 w 107"/>
                <a:gd name="T25" fmla="*/ 19 h 38"/>
                <a:gd name="T26" fmla="*/ 19 w 107"/>
                <a:gd name="T27" fmla="*/ 14 h 38"/>
                <a:gd name="T28" fmla="*/ 16 w 107"/>
                <a:gd name="T29" fmla="*/ 10 h 38"/>
                <a:gd name="T30" fmla="*/ 10 w 107"/>
                <a:gd name="T31" fmla="*/ 6 h 38"/>
                <a:gd name="T32" fmla="*/ 0 w 107"/>
                <a:gd name="T33" fmla="*/ 0 h 38"/>
                <a:gd name="T34" fmla="*/ 9 w 107"/>
                <a:gd name="T35" fmla="*/ 13 h 38"/>
                <a:gd name="T36" fmla="*/ 20 w 107"/>
                <a:gd name="T37" fmla="*/ 26 h 38"/>
                <a:gd name="T38" fmla="*/ 25 w 107"/>
                <a:gd name="T39" fmla="*/ 24 h 38"/>
                <a:gd name="T40" fmla="*/ 77 w 107"/>
                <a:gd name="T41" fmla="*/ 10 h 38"/>
                <a:gd name="T42" fmla="*/ 77 w 107"/>
                <a:gd name="T43" fmla="*/ 13 h 38"/>
                <a:gd name="T44" fmla="*/ 72 w 107"/>
                <a:gd name="T45" fmla="*/ 21 h 38"/>
                <a:gd name="T46" fmla="*/ 57 w 107"/>
                <a:gd name="T47" fmla="*/ 34 h 38"/>
                <a:gd name="T48" fmla="*/ 66 w 107"/>
                <a:gd name="T49" fmla="*/ 33 h 38"/>
                <a:gd name="T50" fmla="*/ 79 w 107"/>
                <a:gd name="T51" fmla="*/ 22 h 38"/>
                <a:gd name="T52" fmla="*/ 45 w 107"/>
                <a:gd name="T53" fmla="*/ 32 h 38"/>
                <a:gd name="T54" fmla="*/ 40 w 107"/>
                <a:gd name="T55" fmla="*/ 30 h 38"/>
                <a:gd name="T56" fmla="*/ 25 w 107"/>
                <a:gd name="T57" fmla="*/ 28 h 38"/>
                <a:gd name="T58" fmla="*/ 27 w 107"/>
                <a:gd name="T59" fmla="*/ 31 h 38"/>
                <a:gd name="T60" fmla="*/ 41 w 107"/>
                <a:gd name="T61" fmla="*/ 33 h 38"/>
                <a:gd name="T62" fmla="*/ 45 w 107"/>
                <a:gd name="T63" fmla="*/ 32 h 38"/>
                <a:gd name="T64" fmla="*/ 93 w 107"/>
                <a:gd name="T65" fmla="*/ 21 h 38"/>
                <a:gd name="T66" fmla="*/ 83 w 107"/>
                <a:gd name="T67" fmla="*/ 17 h 38"/>
                <a:gd name="T68" fmla="*/ 89 w 107"/>
                <a:gd name="T69" fmla="*/ 19 h 38"/>
                <a:gd name="T70" fmla="*/ 86 w 107"/>
                <a:gd name="T71" fmla="*/ 20 h 38"/>
                <a:gd name="T72" fmla="*/ 91 w 107"/>
                <a:gd name="T73" fmla="*/ 23 h 38"/>
                <a:gd name="T74" fmla="*/ 101 w 107"/>
                <a:gd name="T75" fmla="*/ 29 h 38"/>
                <a:gd name="T76" fmla="*/ 104 w 107"/>
                <a:gd name="T77" fmla="*/ 33 h 38"/>
                <a:gd name="T78" fmla="*/ 99 w 107"/>
                <a:gd name="T79" fmla="*/ 17 h 38"/>
                <a:gd name="T80" fmla="*/ 68 w 107"/>
                <a:gd name="T81" fmla="*/ 36 h 38"/>
                <a:gd name="T82" fmla="*/ 69 w 107"/>
                <a:gd name="T83" fmla="*/ 36 h 38"/>
                <a:gd name="T84" fmla="*/ 70 w 107"/>
                <a:gd name="T85" fmla="*/ 35 h 38"/>
                <a:gd name="T86" fmla="*/ 51 w 107"/>
                <a:gd name="T87" fmla="*/ 13 h 38"/>
                <a:gd name="T88" fmla="*/ 52 w 107"/>
                <a:gd name="T89" fmla="*/ 8 h 38"/>
                <a:gd name="T90" fmla="*/ 52 w 107"/>
                <a:gd name="T91" fmla="*/ 4 h 38"/>
                <a:gd name="T92" fmla="*/ 46 w 107"/>
                <a:gd name="T93" fmla="*/ 7 h 38"/>
                <a:gd name="T94" fmla="*/ 41 w 107"/>
                <a:gd name="T95" fmla="*/ 10 h 38"/>
                <a:gd name="T96" fmla="*/ 34 w 107"/>
                <a:gd name="T97" fmla="*/ 10 h 38"/>
                <a:gd name="T98" fmla="*/ 31 w 107"/>
                <a:gd name="T99" fmla="*/ 12 h 38"/>
                <a:gd name="T100" fmla="*/ 37 w 107"/>
                <a:gd name="T101" fmla="*/ 21 h 38"/>
                <a:gd name="T102" fmla="*/ 45 w 107"/>
                <a:gd name="T103" fmla="*/ 23 h 38"/>
                <a:gd name="T104" fmla="*/ 55 w 107"/>
                <a:gd name="T105" fmla="*/ 36 h 38"/>
                <a:gd name="T106" fmla="*/ 55 w 107"/>
                <a:gd name="T107" fmla="*/ 36 h 38"/>
                <a:gd name="T108" fmla="*/ 48 w 107"/>
                <a:gd name="T109" fmla="*/ 34 h 38"/>
                <a:gd name="T110" fmla="*/ 52 w 107"/>
                <a:gd name="T111" fmla="*/ 3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07" h="38">
                  <a:moveTo>
                    <a:pt x="8" y="16"/>
                  </a:moveTo>
                  <a:cubicBezTo>
                    <a:pt x="7" y="16"/>
                    <a:pt x="8" y="18"/>
                    <a:pt x="9" y="17"/>
                  </a:cubicBezTo>
                  <a:cubicBezTo>
                    <a:pt x="9" y="17"/>
                    <a:pt x="8" y="15"/>
                    <a:pt x="8" y="16"/>
                  </a:cubicBezTo>
                  <a:close/>
                  <a:moveTo>
                    <a:pt x="30" y="20"/>
                  </a:moveTo>
                  <a:cubicBezTo>
                    <a:pt x="30" y="20"/>
                    <a:pt x="28" y="20"/>
                    <a:pt x="29" y="21"/>
                  </a:cubicBezTo>
                  <a:cubicBezTo>
                    <a:pt x="29" y="22"/>
                    <a:pt x="30" y="21"/>
                    <a:pt x="30" y="20"/>
                  </a:cubicBezTo>
                  <a:close/>
                  <a:moveTo>
                    <a:pt x="4" y="10"/>
                  </a:moveTo>
                  <a:cubicBezTo>
                    <a:pt x="4" y="11"/>
                    <a:pt x="5" y="13"/>
                    <a:pt x="6" y="12"/>
                  </a:cubicBezTo>
                  <a:cubicBezTo>
                    <a:pt x="6" y="11"/>
                    <a:pt x="4" y="10"/>
                    <a:pt x="4" y="10"/>
                  </a:cubicBezTo>
                  <a:close/>
                  <a:moveTo>
                    <a:pt x="56" y="22"/>
                  </a:moveTo>
                  <a:cubicBezTo>
                    <a:pt x="57" y="22"/>
                    <a:pt x="57" y="24"/>
                    <a:pt x="57" y="24"/>
                  </a:cubicBezTo>
                  <a:cubicBezTo>
                    <a:pt x="57" y="25"/>
                    <a:pt x="56" y="27"/>
                    <a:pt x="57" y="27"/>
                  </a:cubicBezTo>
                  <a:cubicBezTo>
                    <a:pt x="58" y="27"/>
                    <a:pt x="59" y="25"/>
                    <a:pt x="58" y="25"/>
                  </a:cubicBezTo>
                  <a:cubicBezTo>
                    <a:pt x="58" y="24"/>
                    <a:pt x="58" y="21"/>
                    <a:pt x="58" y="21"/>
                  </a:cubicBezTo>
                  <a:cubicBezTo>
                    <a:pt x="58" y="20"/>
                    <a:pt x="60" y="20"/>
                    <a:pt x="59" y="22"/>
                  </a:cubicBezTo>
                  <a:cubicBezTo>
                    <a:pt x="59" y="23"/>
                    <a:pt x="61" y="23"/>
                    <a:pt x="61" y="24"/>
                  </a:cubicBezTo>
                  <a:cubicBezTo>
                    <a:pt x="61" y="25"/>
                    <a:pt x="62" y="24"/>
                    <a:pt x="63" y="24"/>
                  </a:cubicBezTo>
                  <a:cubicBezTo>
                    <a:pt x="64" y="24"/>
                    <a:pt x="64" y="23"/>
                    <a:pt x="63" y="22"/>
                  </a:cubicBezTo>
                  <a:cubicBezTo>
                    <a:pt x="62" y="22"/>
                    <a:pt x="63" y="20"/>
                    <a:pt x="62" y="20"/>
                  </a:cubicBezTo>
                  <a:cubicBezTo>
                    <a:pt x="61" y="19"/>
                    <a:pt x="61" y="18"/>
                    <a:pt x="62" y="18"/>
                  </a:cubicBezTo>
                  <a:cubicBezTo>
                    <a:pt x="63" y="18"/>
                    <a:pt x="65" y="16"/>
                    <a:pt x="65" y="15"/>
                  </a:cubicBezTo>
                  <a:cubicBezTo>
                    <a:pt x="65" y="15"/>
                    <a:pt x="61" y="15"/>
                    <a:pt x="60" y="17"/>
                  </a:cubicBezTo>
                  <a:cubicBezTo>
                    <a:pt x="60" y="18"/>
                    <a:pt x="57" y="16"/>
                    <a:pt x="57" y="14"/>
                  </a:cubicBezTo>
                  <a:cubicBezTo>
                    <a:pt x="58" y="12"/>
                    <a:pt x="64" y="12"/>
                    <a:pt x="65" y="13"/>
                  </a:cubicBezTo>
                  <a:cubicBezTo>
                    <a:pt x="67" y="13"/>
                    <a:pt x="69" y="11"/>
                    <a:pt x="69" y="10"/>
                  </a:cubicBezTo>
                  <a:cubicBezTo>
                    <a:pt x="70" y="9"/>
                    <a:pt x="68" y="10"/>
                    <a:pt x="67" y="11"/>
                  </a:cubicBezTo>
                  <a:cubicBezTo>
                    <a:pt x="66" y="12"/>
                    <a:pt x="63" y="11"/>
                    <a:pt x="61" y="11"/>
                  </a:cubicBezTo>
                  <a:cubicBezTo>
                    <a:pt x="59" y="10"/>
                    <a:pt x="59" y="11"/>
                    <a:pt x="58" y="12"/>
                  </a:cubicBezTo>
                  <a:cubicBezTo>
                    <a:pt x="57" y="12"/>
                    <a:pt x="57" y="15"/>
                    <a:pt x="56" y="15"/>
                  </a:cubicBezTo>
                  <a:cubicBezTo>
                    <a:pt x="56" y="15"/>
                    <a:pt x="56" y="18"/>
                    <a:pt x="55" y="20"/>
                  </a:cubicBezTo>
                  <a:cubicBezTo>
                    <a:pt x="53" y="22"/>
                    <a:pt x="55" y="22"/>
                    <a:pt x="56" y="22"/>
                  </a:cubicBezTo>
                  <a:close/>
                  <a:moveTo>
                    <a:pt x="25" y="24"/>
                  </a:moveTo>
                  <a:cubicBezTo>
                    <a:pt x="25" y="23"/>
                    <a:pt x="25" y="22"/>
                    <a:pt x="25" y="21"/>
                  </a:cubicBezTo>
                  <a:cubicBezTo>
                    <a:pt x="25" y="21"/>
                    <a:pt x="25" y="21"/>
                    <a:pt x="26" y="21"/>
                  </a:cubicBezTo>
                  <a:cubicBezTo>
                    <a:pt x="27" y="21"/>
                    <a:pt x="27" y="19"/>
                    <a:pt x="26" y="19"/>
                  </a:cubicBezTo>
                  <a:cubicBezTo>
                    <a:pt x="26" y="19"/>
                    <a:pt x="25" y="17"/>
                    <a:pt x="24" y="17"/>
                  </a:cubicBezTo>
                  <a:cubicBezTo>
                    <a:pt x="23" y="17"/>
                    <a:pt x="23" y="18"/>
                    <a:pt x="24" y="19"/>
                  </a:cubicBezTo>
                  <a:cubicBezTo>
                    <a:pt x="25" y="19"/>
                    <a:pt x="25" y="19"/>
                    <a:pt x="25" y="20"/>
                  </a:cubicBezTo>
                  <a:cubicBezTo>
                    <a:pt x="25" y="20"/>
                    <a:pt x="24" y="19"/>
                    <a:pt x="23" y="19"/>
                  </a:cubicBezTo>
                  <a:cubicBezTo>
                    <a:pt x="22" y="19"/>
                    <a:pt x="23" y="18"/>
                    <a:pt x="22" y="18"/>
                  </a:cubicBezTo>
                  <a:cubicBezTo>
                    <a:pt x="21" y="18"/>
                    <a:pt x="21" y="16"/>
                    <a:pt x="20" y="16"/>
                  </a:cubicBezTo>
                  <a:cubicBezTo>
                    <a:pt x="19" y="16"/>
                    <a:pt x="19" y="15"/>
                    <a:pt x="19" y="14"/>
                  </a:cubicBezTo>
                  <a:cubicBezTo>
                    <a:pt x="20" y="14"/>
                    <a:pt x="18" y="13"/>
                    <a:pt x="18" y="12"/>
                  </a:cubicBezTo>
                  <a:cubicBezTo>
                    <a:pt x="18" y="11"/>
                    <a:pt x="17" y="12"/>
                    <a:pt x="17" y="11"/>
                  </a:cubicBezTo>
                  <a:cubicBezTo>
                    <a:pt x="17" y="10"/>
                    <a:pt x="16" y="11"/>
                    <a:pt x="16" y="10"/>
                  </a:cubicBezTo>
                  <a:cubicBezTo>
                    <a:pt x="15" y="9"/>
                    <a:pt x="15" y="10"/>
                    <a:pt x="14" y="9"/>
                  </a:cubicBezTo>
                  <a:cubicBezTo>
                    <a:pt x="14" y="9"/>
                    <a:pt x="13" y="8"/>
                    <a:pt x="12" y="8"/>
                  </a:cubicBezTo>
                  <a:cubicBezTo>
                    <a:pt x="12" y="9"/>
                    <a:pt x="11" y="8"/>
                    <a:pt x="10" y="6"/>
                  </a:cubicBezTo>
                  <a:cubicBezTo>
                    <a:pt x="10" y="6"/>
                    <a:pt x="7" y="4"/>
                    <a:pt x="7" y="3"/>
                  </a:cubicBezTo>
                  <a:cubicBezTo>
                    <a:pt x="6" y="2"/>
                    <a:pt x="5" y="1"/>
                    <a:pt x="3" y="1"/>
                  </a:cubicBezTo>
                  <a:cubicBezTo>
                    <a:pt x="1" y="1"/>
                    <a:pt x="1" y="0"/>
                    <a:pt x="0" y="0"/>
                  </a:cubicBezTo>
                  <a:cubicBezTo>
                    <a:pt x="0" y="2"/>
                    <a:pt x="2" y="4"/>
                    <a:pt x="3" y="5"/>
                  </a:cubicBezTo>
                  <a:cubicBezTo>
                    <a:pt x="5" y="6"/>
                    <a:pt x="5" y="8"/>
                    <a:pt x="7" y="8"/>
                  </a:cubicBezTo>
                  <a:cubicBezTo>
                    <a:pt x="8" y="8"/>
                    <a:pt x="8" y="13"/>
                    <a:pt x="9" y="13"/>
                  </a:cubicBezTo>
                  <a:cubicBezTo>
                    <a:pt x="10" y="13"/>
                    <a:pt x="12" y="17"/>
                    <a:pt x="13" y="18"/>
                  </a:cubicBezTo>
                  <a:cubicBezTo>
                    <a:pt x="13" y="20"/>
                    <a:pt x="15" y="21"/>
                    <a:pt x="16" y="22"/>
                  </a:cubicBezTo>
                  <a:cubicBezTo>
                    <a:pt x="17" y="24"/>
                    <a:pt x="20" y="25"/>
                    <a:pt x="20" y="26"/>
                  </a:cubicBezTo>
                  <a:cubicBezTo>
                    <a:pt x="21" y="26"/>
                    <a:pt x="21" y="28"/>
                    <a:pt x="21" y="27"/>
                  </a:cubicBezTo>
                  <a:cubicBezTo>
                    <a:pt x="22" y="26"/>
                    <a:pt x="23" y="27"/>
                    <a:pt x="24" y="27"/>
                  </a:cubicBezTo>
                  <a:cubicBezTo>
                    <a:pt x="25" y="27"/>
                    <a:pt x="25" y="25"/>
                    <a:pt x="25" y="24"/>
                  </a:cubicBezTo>
                  <a:close/>
                  <a:moveTo>
                    <a:pt x="77" y="13"/>
                  </a:moveTo>
                  <a:cubicBezTo>
                    <a:pt x="79" y="13"/>
                    <a:pt x="78" y="12"/>
                    <a:pt x="78" y="11"/>
                  </a:cubicBezTo>
                  <a:cubicBezTo>
                    <a:pt x="78" y="10"/>
                    <a:pt x="77" y="11"/>
                    <a:pt x="77" y="10"/>
                  </a:cubicBezTo>
                  <a:cubicBezTo>
                    <a:pt x="77" y="10"/>
                    <a:pt x="76" y="8"/>
                    <a:pt x="75" y="10"/>
                  </a:cubicBezTo>
                  <a:cubicBezTo>
                    <a:pt x="74" y="11"/>
                    <a:pt x="75" y="15"/>
                    <a:pt x="76" y="15"/>
                  </a:cubicBezTo>
                  <a:cubicBezTo>
                    <a:pt x="77" y="14"/>
                    <a:pt x="76" y="13"/>
                    <a:pt x="77" y="13"/>
                  </a:cubicBezTo>
                  <a:close/>
                  <a:moveTo>
                    <a:pt x="72" y="21"/>
                  </a:moveTo>
                  <a:cubicBezTo>
                    <a:pt x="72" y="22"/>
                    <a:pt x="74" y="23"/>
                    <a:pt x="74" y="22"/>
                  </a:cubicBezTo>
                  <a:cubicBezTo>
                    <a:pt x="75" y="21"/>
                    <a:pt x="71" y="20"/>
                    <a:pt x="72" y="21"/>
                  </a:cubicBezTo>
                  <a:close/>
                  <a:moveTo>
                    <a:pt x="66" y="33"/>
                  </a:moveTo>
                  <a:cubicBezTo>
                    <a:pt x="64" y="33"/>
                    <a:pt x="63" y="34"/>
                    <a:pt x="61" y="33"/>
                  </a:cubicBezTo>
                  <a:cubicBezTo>
                    <a:pt x="59" y="33"/>
                    <a:pt x="57" y="33"/>
                    <a:pt x="57" y="34"/>
                  </a:cubicBezTo>
                  <a:cubicBezTo>
                    <a:pt x="57" y="35"/>
                    <a:pt x="59" y="35"/>
                    <a:pt x="61" y="35"/>
                  </a:cubicBezTo>
                  <a:cubicBezTo>
                    <a:pt x="62" y="35"/>
                    <a:pt x="64" y="34"/>
                    <a:pt x="65" y="34"/>
                  </a:cubicBezTo>
                  <a:cubicBezTo>
                    <a:pt x="67" y="34"/>
                    <a:pt x="68" y="33"/>
                    <a:pt x="66" y="33"/>
                  </a:cubicBezTo>
                  <a:close/>
                  <a:moveTo>
                    <a:pt x="81" y="20"/>
                  </a:moveTo>
                  <a:cubicBezTo>
                    <a:pt x="79" y="20"/>
                    <a:pt x="76" y="20"/>
                    <a:pt x="76" y="21"/>
                  </a:cubicBezTo>
                  <a:cubicBezTo>
                    <a:pt x="77" y="22"/>
                    <a:pt x="78" y="22"/>
                    <a:pt x="79" y="22"/>
                  </a:cubicBezTo>
                  <a:cubicBezTo>
                    <a:pt x="81" y="22"/>
                    <a:pt x="82" y="23"/>
                    <a:pt x="82" y="23"/>
                  </a:cubicBezTo>
                  <a:cubicBezTo>
                    <a:pt x="83" y="23"/>
                    <a:pt x="83" y="21"/>
                    <a:pt x="81" y="20"/>
                  </a:cubicBezTo>
                  <a:close/>
                  <a:moveTo>
                    <a:pt x="45" y="32"/>
                  </a:moveTo>
                  <a:cubicBezTo>
                    <a:pt x="45" y="31"/>
                    <a:pt x="42" y="32"/>
                    <a:pt x="41" y="32"/>
                  </a:cubicBezTo>
                  <a:cubicBezTo>
                    <a:pt x="39" y="31"/>
                    <a:pt x="42" y="31"/>
                    <a:pt x="43" y="30"/>
                  </a:cubicBezTo>
                  <a:cubicBezTo>
                    <a:pt x="44" y="29"/>
                    <a:pt x="42" y="29"/>
                    <a:pt x="40" y="30"/>
                  </a:cubicBezTo>
                  <a:cubicBezTo>
                    <a:pt x="38" y="31"/>
                    <a:pt x="35" y="28"/>
                    <a:pt x="35" y="29"/>
                  </a:cubicBezTo>
                  <a:cubicBezTo>
                    <a:pt x="35" y="30"/>
                    <a:pt x="31" y="29"/>
                    <a:pt x="30" y="28"/>
                  </a:cubicBezTo>
                  <a:cubicBezTo>
                    <a:pt x="29" y="28"/>
                    <a:pt x="26" y="27"/>
                    <a:pt x="25" y="28"/>
                  </a:cubicBezTo>
                  <a:cubicBezTo>
                    <a:pt x="24" y="29"/>
                    <a:pt x="24" y="28"/>
                    <a:pt x="24" y="29"/>
                  </a:cubicBezTo>
                  <a:cubicBezTo>
                    <a:pt x="24" y="30"/>
                    <a:pt x="25" y="30"/>
                    <a:pt x="26" y="30"/>
                  </a:cubicBezTo>
                  <a:cubicBezTo>
                    <a:pt x="26" y="30"/>
                    <a:pt x="26" y="31"/>
                    <a:pt x="27" y="31"/>
                  </a:cubicBezTo>
                  <a:cubicBezTo>
                    <a:pt x="28" y="31"/>
                    <a:pt x="31" y="32"/>
                    <a:pt x="31" y="31"/>
                  </a:cubicBezTo>
                  <a:cubicBezTo>
                    <a:pt x="31" y="31"/>
                    <a:pt x="34" y="31"/>
                    <a:pt x="35" y="32"/>
                  </a:cubicBezTo>
                  <a:cubicBezTo>
                    <a:pt x="37" y="34"/>
                    <a:pt x="40" y="34"/>
                    <a:pt x="41" y="33"/>
                  </a:cubicBezTo>
                  <a:cubicBezTo>
                    <a:pt x="42" y="33"/>
                    <a:pt x="44" y="34"/>
                    <a:pt x="44" y="34"/>
                  </a:cubicBezTo>
                  <a:cubicBezTo>
                    <a:pt x="45" y="33"/>
                    <a:pt x="46" y="35"/>
                    <a:pt x="47" y="34"/>
                  </a:cubicBezTo>
                  <a:cubicBezTo>
                    <a:pt x="48" y="33"/>
                    <a:pt x="45" y="33"/>
                    <a:pt x="45" y="32"/>
                  </a:cubicBezTo>
                  <a:close/>
                  <a:moveTo>
                    <a:pt x="99" y="17"/>
                  </a:moveTo>
                  <a:cubicBezTo>
                    <a:pt x="98" y="17"/>
                    <a:pt x="97" y="19"/>
                    <a:pt x="97" y="19"/>
                  </a:cubicBezTo>
                  <a:cubicBezTo>
                    <a:pt x="96" y="19"/>
                    <a:pt x="94" y="21"/>
                    <a:pt x="93" y="21"/>
                  </a:cubicBezTo>
                  <a:cubicBezTo>
                    <a:pt x="91" y="22"/>
                    <a:pt x="91" y="17"/>
                    <a:pt x="90" y="16"/>
                  </a:cubicBezTo>
                  <a:cubicBezTo>
                    <a:pt x="90" y="15"/>
                    <a:pt x="85" y="14"/>
                    <a:pt x="85" y="15"/>
                  </a:cubicBezTo>
                  <a:cubicBezTo>
                    <a:pt x="85" y="16"/>
                    <a:pt x="83" y="16"/>
                    <a:pt x="83" y="17"/>
                  </a:cubicBezTo>
                  <a:cubicBezTo>
                    <a:pt x="83" y="17"/>
                    <a:pt x="83" y="17"/>
                    <a:pt x="84" y="17"/>
                  </a:cubicBezTo>
                  <a:cubicBezTo>
                    <a:pt x="85" y="17"/>
                    <a:pt x="85" y="18"/>
                    <a:pt x="86" y="19"/>
                  </a:cubicBezTo>
                  <a:cubicBezTo>
                    <a:pt x="86" y="20"/>
                    <a:pt x="88" y="19"/>
                    <a:pt x="89" y="19"/>
                  </a:cubicBezTo>
                  <a:cubicBezTo>
                    <a:pt x="90" y="19"/>
                    <a:pt x="90" y="20"/>
                    <a:pt x="89" y="20"/>
                  </a:cubicBezTo>
                  <a:cubicBezTo>
                    <a:pt x="88" y="19"/>
                    <a:pt x="88" y="20"/>
                    <a:pt x="87" y="20"/>
                  </a:cubicBezTo>
                  <a:cubicBezTo>
                    <a:pt x="86" y="20"/>
                    <a:pt x="85" y="20"/>
                    <a:pt x="86" y="20"/>
                  </a:cubicBezTo>
                  <a:cubicBezTo>
                    <a:pt x="86" y="21"/>
                    <a:pt x="87" y="21"/>
                    <a:pt x="87" y="22"/>
                  </a:cubicBezTo>
                  <a:cubicBezTo>
                    <a:pt x="87" y="23"/>
                    <a:pt x="89" y="23"/>
                    <a:pt x="89" y="22"/>
                  </a:cubicBezTo>
                  <a:cubicBezTo>
                    <a:pt x="89" y="21"/>
                    <a:pt x="90" y="23"/>
                    <a:pt x="91" y="23"/>
                  </a:cubicBezTo>
                  <a:cubicBezTo>
                    <a:pt x="93" y="23"/>
                    <a:pt x="92" y="24"/>
                    <a:pt x="93" y="24"/>
                  </a:cubicBezTo>
                  <a:cubicBezTo>
                    <a:pt x="95" y="24"/>
                    <a:pt x="98" y="25"/>
                    <a:pt x="100" y="26"/>
                  </a:cubicBezTo>
                  <a:cubicBezTo>
                    <a:pt x="101" y="27"/>
                    <a:pt x="100" y="28"/>
                    <a:pt x="101" y="29"/>
                  </a:cubicBezTo>
                  <a:cubicBezTo>
                    <a:pt x="102" y="30"/>
                    <a:pt x="102" y="31"/>
                    <a:pt x="101" y="31"/>
                  </a:cubicBezTo>
                  <a:cubicBezTo>
                    <a:pt x="100" y="31"/>
                    <a:pt x="98" y="32"/>
                    <a:pt x="99" y="33"/>
                  </a:cubicBezTo>
                  <a:cubicBezTo>
                    <a:pt x="99" y="34"/>
                    <a:pt x="103" y="33"/>
                    <a:pt x="104" y="33"/>
                  </a:cubicBezTo>
                  <a:cubicBezTo>
                    <a:pt x="105" y="33"/>
                    <a:pt x="105" y="34"/>
                    <a:pt x="107" y="35"/>
                  </a:cubicBezTo>
                  <a:cubicBezTo>
                    <a:pt x="107" y="20"/>
                    <a:pt x="107" y="20"/>
                    <a:pt x="107" y="20"/>
                  </a:cubicBezTo>
                  <a:cubicBezTo>
                    <a:pt x="104" y="19"/>
                    <a:pt x="99" y="17"/>
                    <a:pt x="99" y="17"/>
                  </a:cubicBezTo>
                  <a:close/>
                  <a:moveTo>
                    <a:pt x="69" y="35"/>
                  </a:moveTo>
                  <a:cubicBezTo>
                    <a:pt x="69" y="35"/>
                    <a:pt x="68" y="35"/>
                    <a:pt x="68" y="35"/>
                  </a:cubicBezTo>
                  <a:cubicBezTo>
                    <a:pt x="68" y="35"/>
                    <a:pt x="68" y="35"/>
                    <a:pt x="68" y="36"/>
                  </a:cubicBezTo>
                  <a:cubicBezTo>
                    <a:pt x="68" y="36"/>
                    <a:pt x="67" y="35"/>
                    <a:pt x="67" y="35"/>
                  </a:cubicBezTo>
                  <a:cubicBezTo>
                    <a:pt x="66" y="36"/>
                    <a:pt x="65" y="37"/>
                    <a:pt x="66" y="38"/>
                  </a:cubicBezTo>
                  <a:cubicBezTo>
                    <a:pt x="67" y="38"/>
                    <a:pt x="68" y="37"/>
                    <a:pt x="69" y="36"/>
                  </a:cubicBezTo>
                  <a:cubicBezTo>
                    <a:pt x="69" y="36"/>
                    <a:pt x="69" y="36"/>
                    <a:pt x="69" y="36"/>
                  </a:cubicBezTo>
                  <a:cubicBezTo>
                    <a:pt x="69" y="36"/>
                    <a:pt x="69" y="36"/>
                    <a:pt x="69" y="36"/>
                  </a:cubicBezTo>
                  <a:cubicBezTo>
                    <a:pt x="69" y="35"/>
                    <a:pt x="70" y="35"/>
                    <a:pt x="70" y="35"/>
                  </a:cubicBezTo>
                  <a:cubicBezTo>
                    <a:pt x="69" y="35"/>
                    <a:pt x="69" y="35"/>
                    <a:pt x="69" y="35"/>
                  </a:cubicBezTo>
                  <a:close/>
                  <a:moveTo>
                    <a:pt x="50" y="17"/>
                  </a:moveTo>
                  <a:cubicBezTo>
                    <a:pt x="51" y="16"/>
                    <a:pt x="51" y="15"/>
                    <a:pt x="51" y="13"/>
                  </a:cubicBezTo>
                  <a:cubicBezTo>
                    <a:pt x="51" y="12"/>
                    <a:pt x="54" y="12"/>
                    <a:pt x="55" y="11"/>
                  </a:cubicBezTo>
                  <a:cubicBezTo>
                    <a:pt x="55" y="11"/>
                    <a:pt x="54" y="10"/>
                    <a:pt x="53" y="10"/>
                  </a:cubicBezTo>
                  <a:cubicBezTo>
                    <a:pt x="52" y="9"/>
                    <a:pt x="53" y="8"/>
                    <a:pt x="52" y="8"/>
                  </a:cubicBezTo>
                  <a:cubicBezTo>
                    <a:pt x="52" y="7"/>
                    <a:pt x="51" y="6"/>
                    <a:pt x="52" y="6"/>
                  </a:cubicBezTo>
                  <a:cubicBezTo>
                    <a:pt x="52" y="6"/>
                    <a:pt x="51" y="4"/>
                    <a:pt x="52" y="4"/>
                  </a:cubicBezTo>
                  <a:cubicBezTo>
                    <a:pt x="52" y="4"/>
                    <a:pt x="52" y="4"/>
                    <a:pt x="52" y="4"/>
                  </a:cubicBezTo>
                  <a:cubicBezTo>
                    <a:pt x="52" y="3"/>
                    <a:pt x="51" y="3"/>
                    <a:pt x="51" y="3"/>
                  </a:cubicBezTo>
                  <a:cubicBezTo>
                    <a:pt x="50" y="3"/>
                    <a:pt x="47" y="3"/>
                    <a:pt x="47" y="5"/>
                  </a:cubicBezTo>
                  <a:cubicBezTo>
                    <a:pt x="48" y="7"/>
                    <a:pt x="46" y="6"/>
                    <a:pt x="46" y="7"/>
                  </a:cubicBezTo>
                  <a:cubicBezTo>
                    <a:pt x="46" y="8"/>
                    <a:pt x="45" y="8"/>
                    <a:pt x="45" y="9"/>
                  </a:cubicBezTo>
                  <a:cubicBezTo>
                    <a:pt x="45" y="10"/>
                    <a:pt x="45" y="10"/>
                    <a:pt x="43" y="10"/>
                  </a:cubicBezTo>
                  <a:cubicBezTo>
                    <a:pt x="42" y="11"/>
                    <a:pt x="42" y="10"/>
                    <a:pt x="41" y="10"/>
                  </a:cubicBezTo>
                  <a:cubicBezTo>
                    <a:pt x="40" y="10"/>
                    <a:pt x="40" y="11"/>
                    <a:pt x="39" y="11"/>
                  </a:cubicBezTo>
                  <a:cubicBezTo>
                    <a:pt x="38" y="11"/>
                    <a:pt x="36" y="11"/>
                    <a:pt x="36" y="11"/>
                  </a:cubicBezTo>
                  <a:cubicBezTo>
                    <a:pt x="35" y="12"/>
                    <a:pt x="34" y="10"/>
                    <a:pt x="34" y="10"/>
                  </a:cubicBezTo>
                  <a:cubicBezTo>
                    <a:pt x="34" y="10"/>
                    <a:pt x="33" y="10"/>
                    <a:pt x="33" y="9"/>
                  </a:cubicBezTo>
                  <a:cubicBezTo>
                    <a:pt x="33" y="9"/>
                    <a:pt x="33" y="9"/>
                    <a:pt x="33" y="9"/>
                  </a:cubicBezTo>
                  <a:cubicBezTo>
                    <a:pt x="32" y="9"/>
                    <a:pt x="30" y="11"/>
                    <a:pt x="31" y="12"/>
                  </a:cubicBezTo>
                  <a:cubicBezTo>
                    <a:pt x="32" y="13"/>
                    <a:pt x="32" y="15"/>
                    <a:pt x="33" y="15"/>
                  </a:cubicBezTo>
                  <a:cubicBezTo>
                    <a:pt x="33" y="16"/>
                    <a:pt x="35" y="16"/>
                    <a:pt x="35" y="18"/>
                  </a:cubicBezTo>
                  <a:cubicBezTo>
                    <a:pt x="35" y="19"/>
                    <a:pt x="36" y="21"/>
                    <a:pt x="37" y="21"/>
                  </a:cubicBezTo>
                  <a:cubicBezTo>
                    <a:pt x="38" y="20"/>
                    <a:pt x="38" y="21"/>
                    <a:pt x="39" y="22"/>
                  </a:cubicBezTo>
                  <a:cubicBezTo>
                    <a:pt x="39" y="22"/>
                    <a:pt x="41" y="21"/>
                    <a:pt x="42" y="21"/>
                  </a:cubicBezTo>
                  <a:cubicBezTo>
                    <a:pt x="42" y="21"/>
                    <a:pt x="45" y="22"/>
                    <a:pt x="45" y="23"/>
                  </a:cubicBezTo>
                  <a:cubicBezTo>
                    <a:pt x="45" y="23"/>
                    <a:pt x="47" y="23"/>
                    <a:pt x="48" y="22"/>
                  </a:cubicBezTo>
                  <a:cubicBezTo>
                    <a:pt x="49" y="22"/>
                    <a:pt x="49" y="18"/>
                    <a:pt x="50" y="17"/>
                  </a:cubicBezTo>
                  <a:close/>
                  <a:moveTo>
                    <a:pt x="55" y="36"/>
                  </a:moveTo>
                  <a:cubicBezTo>
                    <a:pt x="55" y="37"/>
                    <a:pt x="57" y="37"/>
                    <a:pt x="57" y="37"/>
                  </a:cubicBezTo>
                  <a:cubicBezTo>
                    <a:pt x="57" y="38"/>
                    <a:pt x="59" y="38"/>
                    <a:pt x="59" y="37"/>
                  </a:cubicBezTo>
                  <a:cubicBezTo>
                    <a:pt x="59" y="36"/>
                    <a:pt x="54" y="35"/>
                    <a:pt x="55" y="36"/>
                  </a:cubicBezTo>
                  <a:close/>
                  <a:moveTo>
                    <a:pt x="52" y="33"/>
                  </a:moveTo>
                  <a:cubicBezTo>
                    <a:pt x="51" y="33"/>
                    <a:pt x="50" y="34"/>
                    <a:pt x="49" y="33"/>
                  </a:cubicBezTo>
                  <a:cubicBezTo>
                    <a:pt x="49" y="33"/>
                    <a:pt x="48" y="34"/>
                    <a:pt x="48" y="34"/>
                  </a:cubicBezTo>
                  <a:cubicBezTo>
                    <a:pt x="48" y="35"/>
                    <a:pt x="50" y="36"/>
                    <a:pt x="52" y="35"/>
                  </a:cubicBezTo>
                  <a:cubicBezTo>
                    <a:pt x="53" y="34"/>
                    <a:pt x="55" y="35"/>
                    <a:pt x="55" y="34"/>
                  </a:cubicBezTo>
                  <a:cubicBezTo>
                    <a:pt x="55" y="33"/>
                    <a:pt x="52" y="32"/>
                    <a:pt x="52" y="3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59" name="Freeform 356">
              <a:extLst>
                <a:ext uri="{FF2B5EF4-FFF2-40B4-BE49-F238E27FC236}">
                  <a16:creationId xmlns:a16="http://schemas.microsoft.com/office/drawing/2014/main" id="{7F6F91C2-357C-46F3-8EE2-AAC9E38BF548}"/>
                </a:ext>
              </a:extLst>
            </p:cNvPr>
            <p:cNvSpPr>
              <a:spLocks noEditPoints="1"/>
            </p:cNvSpPr>
            <p:nvPr/>
          </p:nvSpPr>
          <p:spPr bwMode="auto">
            <a:xfrm>
              <a:off x="-2490788" y="2303463"/>
              <a:ext cx="28575" cy="11113"/>
            </a:xfrm>
            <a:custGeom>
              <a:avLst/>
              <a:gdLst>
                <a:gd name="T0" fmla="*/ 1 w 8"/>
                <a:gd name="T1" fmla="*/ 2 h 3"/>
                <a:gd name="T2" fmla="*/ 0 w 8"/>
                <a:gd name="T3" fmla="*/ 2 h 3"/>
                <a:gd name="T4" fmla="*/ 1 w 8"/>
                <a:gd name="T5" fmla="*/ 3 h 3"/>
                <a:gd name="T6" fmla="*/ 1 w 8"/>
                <a:gd name="T7" fmla="*/ 2 h 3"/>
                <a:gd name="T8" fmla="*/ 1 w 8"/>
                <a:gd name="T9" fmla="*/ 2 h 3"/>
                <a:gd name="T10" fmla="*/ 1 w 8"/>
                <a:gd name="T11" fmla="*/ 2 h 3"/>
                <a:gd name="T12" fmla="*/ 4 w 8"/>
                <a:gd name="T13" fmla="*/ 0 h 3"/>
                <a:gd name="T14" fmla="*/ 2 w 8"/>
                <a:gd name="T15" fmla="*/ 1 h 3"/>
                <a:gd name="T16" fmla="*/ 2 w 8"/>
                <a:gd name="T17" fmla="*/ 2 h 3"/>
                <a:gd name="T18" fmla="*/ 3 w 8"/>
                <a:gd name="T19" fmla="*/ 2 h 3"/>
                <a:gd name="T20" fmla="*/ 8 w 8"/>
                <a:gd name="T21" fmla="*/ 0 h 3"/>
                <a:gd name="T22" fmla="*/ 4 w 8"/>
                <a:gd name="T23"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 h="3">
                  <a:moveTo>
                    <a:pt x="1" y="2"/>
                  </a:moveTo>
                  <a:cubicBezTo>
                    <a:pt x="1" y="2"/>
                    <a:pt x="0" y="2"/>
                    <a:pt x="0" y="2"/>
                  </a:cubicBezTo>
                  <a:cubicBezTo>
                    <a:pt x="0" y="2"/>
                    <a:pt x="1" y="3"/>
                    <a:pt x="1" y="3"/>
                  </a:cubicBezTo>
                  <a:cubicBezTo>
                    <a:pt x="1" y="2"/>
                    <a:pt x="1" y="2"/>
                    <a:pt x="1" y="2"/>
                  </a:cubicBezTo>
                  <a:cubicBezTo>
                    <a:pt x="1" y="2"/>
                    <a:pt x="1" y="2"/>
                    <a:pt x="1" y="2"/>
                  </a:cubicBezTo>
                  <a:cubicBezTo>
                    <a:pt x="1" y="2"/>
                    <a:pt x="1" y="2"/>
                    <a:pt x="1" y="2"/>
                  </a:cubicBezTo>
                  <a:close/>
                  <a:moveTo>
                    <a:pt x="4" y="0"/>
                  </a:moveTo>
                  <a:cubicBezTo>
                    <a:pt x="3" y="0"/>
                    <a:pt x="3" y="1"/>
                    <a:pt x="2" y="1"/>
                  </a:cubicBezTo>
                  <a:cubicBezTo>
                    <a:pt x="2" y="2"/>
                    <a:pt x="2" y="2"/>
                    <a:pt x="2" y="2"/>
                  </a:cubicBezTo>
                  <a:cubicBezTo>
                    <a:pt x="2" y="2"/>
                    <a:pt x="2" y="2"/>
                    <a:pt x="3" y="2"/>
                  </a:cubicBezTo>
                  <a:cubicBezTo>
                    <a:pt x="4" y="2"/>
                    <a:pt x="7" y="1"/>
                    <a:pt x="8" y="0"/>
                  </a:cubicBezTo>
                  <a:cubicBezTo>
                    <a:pt x="8" y="0"/>
                    <a:pt x="5" y="0"/>
                    <a:pt x="4"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60" name="Freeform 357">
              <a:extLst>
                <a:ext uri="{FF2B5EF4-FFF2-40B4-BE49-F238E27FC236}">
                  <a16:creationId xmlns:a16="http://schemas.microsoft.com/office/drawing/2014/main" id="{E467531E-8F66-4F95-AC37-0F59DA2E536B}"/>
                </a:ext>
              </a:extLst>
            </p:cNvPr>
            <p:cNvSpPr>
              <a:spLocks noEditPoints="1"/>
            </p:cNvSpPr>
            <p:nvPr/>
          </p:nvSpPr>
          <p:spPr bwMode="auto">
            <a:xfrm>
              <a:off x="-3467100" y="1803400"/>
              <a:ext cx="98425" cy="103188"/>
            </a:xfrm>
            <a:custGeom>
              <a:avLst/>
              <a:gdLst>
                <a:gd name="T0" fmla="*/ 18 w 27"/>
                <a:gd name="T1" fmla="*/ 25 h 29"/>
                <a:gd name="T2" fmla="*/ 16 w 27"/>
                <a:gd name="T3" fmla="*/ 25 h 29"/>
                <a:gd name="T4" fmla="*/ 14 w 27"/>
                <a:gd name="T5" fmla="*/ 26 h 29"/>
                <a:gd name="T6" fmla="*/ 16 w 27"/>
                <a:gd name="T7" fmla="*/ 27 h 29"/>
                <a:gd name="T8" fmla="*/ 19 w 27"/>
                <a:gd name="T9" fmla="*/ 29 h 29"/>
                <a:gd name="T10" fmla="*/ 19 w 27"/>
                <a:gd name="T11" fmla="*/ 27 h 29"/>
                <a:gd name="T12" fmla="*/ 20 w 27"/>
                <a:gd name="T13" fmla="*/ 25 h 29"/>
                <a:gd name="T14" fmla="*/ 18 w 27"/>
                <a:gd name="T15" fmla="*/ 25 h 29"/>
                <a:gd name="T16" fmla="*/ 5 w 27"/>
                <a:gd name="T17" fmla="*/ 17 h 29"/>
                <a:gd name="T18" fmla="*/ 3 w 27"/>
                <a:gd name="T19" fmla="*/ 18 h 29"/>
                <a:gd name="T20" fmla="*/ 4 w 27"/>
                <a:gd name="T21" fmla="*/ 21 h 29"/>
                <a:gd name="T22" fmla="*/ 5 w 27"/>
                <a:gd name="T23" fmla="*/ 23 h 29"/>
                <a:gd name="T24" fmla="*/ 7 w 27"/>
                <a:gd name="T25" fmla="*/ 22 h 29"/>
                <a:gd name="T26" fmla="*/ 7 w 27"/>
                <a:gd name="T27" fmla="*/ 18 h 29"/>
                <a:gd name="T28" fmla="*/ 5 w 27"/>
                <a:gd name="T29" fmla="*/ 17 h 29"/>
                <a:gd name="T30" fmla="*/ 22 w 27"/>
                <a:gd name="T31" fmla="*/ 16 h 29"/>
                <a:gd name="T32" fmla="*/ 20 w 27"/>
                <a:gd name="T33" fmla="*/ 15 h 29"/>
                <a:gd name="T34" fmla="*/ 17 w 27"/>
                <a:gd name="T35" fmla="*/ 11 h 29"/>
                <a:gd name="T36" fmla="*/ 13 w 27"/>
                <a:gd name="T37" fmla="*/ 8 h 29"/>
                <a:gd name="T38" fmla="*/ 13 w 27"/>
                <a:gd name="T39" fmla="*/ 5 h 29"/>
                <a:gd name="T40" fmla="*/ 14 w 27"/>
                <a:gd name="T41" fmla="*/ 4 h 29"/>
                <a:gd name="T42" fmla="*/ 15 w 27"/>
                <a:gd name="T43" fmla="*/ 1 h 29"/>
                <a:gd name="T44" fmla="*/ 13 w 27"/>
                <a:gd name="T45" fmla="*/ 1 h 29"/>
                <a:gd name="T46" fmla="*/ 13 w 27"/>
                <a:gd name="T47" fmla="*/ 0 h 29"/>
                <a:gd name="T48" fmla="*/ 11 w 27"/>
                <a:gd name="T49" fmla="*/ 0 h 29"/>
                <a:gd name="T50" fmla="*/ 10 w 27"/>
                <a:gd name="T51" fmla="*/ 0 h 29"/>
                <a:gd name="T52" fmla="*/ 9 w 27"/>
                <a:gd name="T53" fmla="*/ 0 h 29"/>
                <a:gd name="T54" fmla="*/ 9 w 27"/>
                <a:gd name="T55" fmla="*/ 1 h 29"/>
                <a:gd name="T56" fmla="*/ 9 w 27"/>
                <a:gd name="T57" fmla="*/ 1 h 29"/>
                <a:gd name="T58" fmla="*/ 8 w 27"/>
                <a:gd name="T59" fmla="*/ 2 h 29"/>
                <a:gd name="T60" fmla="*/ 7 w 27"/>
                <a:gd name="T61" fmla="*/ 2 h 29"/>
                <a:gd name="T62" fmla="*/ 6 w 27"/>
                <a:gd name="T63" fmla="*/ 2 h 29"/>
                <a:gd name="T64" fmla="*/ 5 w 27"/>
                <a:gd name="T65" fmla="*/ 3 h 29"/>
                <a:gd name="T66" fmla="*/ 4 w 27"/>
                <a:gd name="T67" fmla="*/ 2 h 29"/>
                <a:gd name="T68" fmla="*/ 3 w 27"/>
                <a:gd name="T69" fmla="*/ 3 h 29"/>
                <a:gd name="T70" fmla="*/ 1 w 27"/>
                <a:gd name="T71" fmla="*/ 3 h 29"/>
                <a:gd name="T72" fmla="*/ 1 w 27"/>
                <a:gd name="T73" fmla="*/ 4 h 29"/>
                <a:gd name="T74" fmla="*/ 1 w 27"/>
                <a:gd name="T75" fmla="*/ 5 h 29"/>
                <a:gd name="T76" fmla="*/ 0 w 27"/>
                <a:gd name="T77" fmla="*/ 6 h 29"/>
                <a:gd name="T78" fmla="*/ 1 w 27"/>
                <a:gd name="T79" fmla="*/ 7 h 29"/>
                <a:gd name="T80" fmla="*/ 1 w 27"/>
                <a:gd name="T81" fmla="*/ 8 h 29"/>
                <a:gd name="T82" fmla="*/ 2 w 27"/>
                <a:gd name="T83" fmla="*/ 9 h 29"/>
                <a:gd name="T84" fmla="*/ 2 w 27"/>
                <a:gd name="T85" fmla="*/ 9 h 29"/>
                <a:gd name="T86" fmla="*/ 3 w 27"/>
                <a:gd name="T87" fmla="*/ 9 h 29"/>
                <a:gd name="T88" fmla="*/ 5 w 27"/>
                <a:gd name="T89" fmla="*/ 8 h 29"/>
                <a:gd name="T90" fmla="*/ 8 w 27"/>
                <a:gd name="T91" fmla="*/ 9 h 29"/>
                <a:gd name="T92" fmla="*/ 9 w 27"/>
                <a:gd name="T93" fmla="*/ 10 h 29"/>
                <a:gd name="T94" fmla="*/ 11 w 27"/>
                <a:gd name="T95" fmla="*/ 13 h 29"/>
                <a:gd name="T96" fmla="*/ 14 w 27"/>
                <a:gd name="T97" fmla="*/ 16 h 29"/>
                <a:gd name="T98" fmla="*/ 17 w 27"/>
                <a:gd name="T99" fmla="*/ 17 h 29"/>
                <a:gd name="T100" fmla="*/ 19 w 27"/>
                <a:gd name="T101" fmla="*/ 18 h 29"/>
                <a:gd name="T102" fmla="*/ 20 w 27"/>
                <a:gd name="T103" fmla="*/ 20 h 29"/>
                <a:gd name="T104" fmla="*/ 21 w 27"/>
                <a:gd name="T105" fmla="*/ 21 h 29"/>
                <a:gd name="T106" fmla="*/ 21 w 27"/>
                <a:gd name="T107" fmla="*/ 24 h 29"/>
                <a:gd name="T108" fmla="*/ 21 w 27"/>
                <a:gd name="T109" fmla="*/ 25 h 29"/>
                <a:gd name="T110" fmla="*/ 22 w 27"/>
                <a:gd name="T111" fmla="*/ 23 h 29"/>
                <a:gd name="T112" fmla="*/ 24 w 27"/>
                <a:gd name="T113" fmla="*/ 22 h 29"/>
                <a:gd name="T114" fmla="*/ 23 w 27"/>
                <a:gd name="T115" fmla="*/ 20 h 29"/>
                <a:gd name="T116" fmla="*/ 25 w 27"/>
                <a:gd name="T117" fmla="*/ 19 h 29"/>
                <a:gd name="T118" fmla="*/ 27 w 27"/>
                <a:gd name="T119" fmla="*/ 19 h 29"/>
                <a:gd name="T120" fmla="*/ 22 w 27"/>
                <a:gd name="T121" fmla="*/ 1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7" h="29">
                  <a:moveTo>
                    <a:pt x="18" y="25"/>
                  </a:moveTo>
                  <a:cubicBezTo>
                    <a:pt x="17" y="25"/>
                    <a:pt x="16" y="25"/>
                    <a:pt x="16" y="25"/>
                  </a:cubicBezTo>
                  <a:cubicBezTo>
                    <a:pt x="15" y="25"/>
                    <a:pt x="13" y="25"/>
                    <a:pt x="14" y="26"/>
                  </a:cubicBezTo>
                  <a:cubicBezTo>
                    <a:pt x="14" y="26"/>
                    <a:pt x="14" y="27"/>
                    <a:pt x="16" y="27"/>
                  </a:cubicBezTo>
                  <a:cubicBezTo>
                    <a:pt x="18" y="28"/>
                    <a:pt x="18" y="29"/>
                    <a:pt x="19" y="29"/>
                  </a:cubicBezTo>
                  <a:cubicBezTo>
                    <a:pt x="19" y="29"/>
                    <a:pt x="20" y="28"/>
                    <a:pt x="19" y="27"/>
                  </a:cubicBezTo>
                  <a:cubicBezTo>
                    <a:pt x="19" y="26"/>
                    <a:pt x="20" y="25"/>
                    <a:pt x="20" y="25"/>
                  </a:cubicBezTo>
                  <a:cubicBezTo>
                    <a:pt x="20" y="25"/>
                    <a:pt x="20" y="25"/>
                    <a:pt x="18" y="25"/>
                  </a:cubicBezTo>
                  <a:close/>
                  <a:moveTo>
                    <a:pt x="5" y="17"/>
                  </a:moveTo>
                  <a:cubicBezTo>
                    <a:pt x="4" y="18"/>
                    <a:pt x="4" y="17"/>
                    <a:pt x="3" y="18"/>
                  </a:cubicBezTo>
                  <a:cubicBezTo>
                    <a:pt x="3" y="18"/>
                    <a:pt x="5" y="19"/>
                    <a:pt x="4" y="21"/>
                  </a:cubicBezTo>
                  <a:cubicBezTo>
                    <a:pt x="4" y="22"/>
                    <a:pt x="5" y="24"/>
                    <a:pt x="5" y="23"/>
                  </a:cubicBezTo>
                  <a:cubicBezTo>
                    <a:pt x="6" y="22"/>
                    <a:pt x="6" y="22"/>
                    <a:pt x="7" y="22"/>
                  </a:cubicBezTo>
                  <a:cubicBezTo>
                    <a:pt x="7" y="21"/>
                    <a:pt x="7" y="19"/>
                    <a:pt x="7" y="18"/>
                  </a:cubicBezTo>
                  <a:cubicBezTo>
                    <a:pt x="8" y="17"/>
                    <a:pt x="6" y="17"/>
                    <a:pt x="5" y="17"/>
                  </a:cubicBezTo>
                  <a:close/>
                  <a:moveTo>
                    <a:pt x="22" y="16"/>
                  </a:moveTo>
                  <a:cubicBezTo>
                    <a:pt x="21" y="16"/>
                    <a:pt x="22" y="15"/>
                    <a:pt x="20" y="15"/>
                  </a:cubicBezTo>
                  <a:cubicBezTo>
                    <a:pt x="19" y="15"/>
                    <a:pt x="17" y="13"/>
                    <a:pt x="17" y="11"/>
                  </a:cubicBezTo>
                  <a:cubicBezTo>
                    <a:pt x="16" y="9"/>
                    <a:pt x="14" y="9"/>
                    <a:pt x="13" y="8"/>
                  </a:cubicBezTo>
                  <a:cubicBezTo>
                    <a:pt x="13" y="7"/>
                    <a:pt x="14" y="6"/>
                    <a:pt x="13" y="5"/>
                  </a:cubicBezTo>
                  <a:cubicBezTo>
                    <a:pt x="13" y="5"/>
                    <a:pt x="14" y="4"/>
                    <a:pt x="14" y="4"/>
                  </a:cubicBezTo>
                  <a:cubicBezTo>
                    <a:pt x="14" y="3"/>
                    <a:pt x="15" y="2"/>
                    <a:pt x="15" y="1"/>
                  </a:cubicBezTo>
                  <a:cubicBezTo>
                    <a:pt x="14" y="1"/>
                    <a:pt x="14" y="1"/>
                    <a:pt x="13" y="1"/>
                  </a:cubicBezTo>
                  <a:cubicBezTo>
                    <a:pt x="13" y="1"/>
                    <a:pt x="13" y="0"/>
                    <a:pt x="13" y="0"/>
                  </a:cubicBezTo>
                  <a:cubicBezTo>
                    <a:pt x="13" y="0"/>
                    <a:pt x="11" y="0"/>
                    <a:pt x="11" y="0"/>
                  </a:cubicBezTo>
                  <a:cubicBezTo>
                    <a:pt x="11" y="0"/>
                    <a:pt x="10" y="1"/>
                    <a:pt x="10" y="0"/>
                  </a:cubicBezTo>
                  <a:cubicBezTo>
                    <a:pt x="10" y="0"/>
                    <a:pt x="9" y="0"/>
                    <a:pt x="9" y="0"/>
                  </a:cubicBezTo>
                  <a:cubicBezTo>
                    <a:pt x="9" y="1"/>
                    <a:pt x="9" y="1"/>
                    <a:pt x="9" y="1"/>
                  </a:cubicBezTo>
                  <a:cubicBezTo>
                    <a:pt x="9" y="1"/>
                    <a:pt x="9" y="1"/>
                    <a:pt x="9" y="1"/>
                  </a:cubicBezTo>
                  <a:cubicBezTo>
                    <a:pt x="8" y="1"/>
                    <a:pt x="8" y="1"/>
                    <a:pt x="8" y="2"/>
                  </a:cubicBezTo>
                  <a:cubicBezTo>
                    <a:pt x="8" y="2"/>
                    <a:pt x="7" y="2"/>
                    <a:pt x="7" y="2"/>
                  </a:cubicBezTo>
                  <a:cubicBezTo>
                    <a:pt x="6" y="2"/>
                    <a:pt x="6" y="2"/>
                    <a:pt x="6" y="2"/>
                  </a:cubicBezTo>
                  <a:cubicBezTo>
                    <a:pt x="6" y="3"/>
                    <a:pt x="6" y="4"/>
                    <a:pt x="5" y="3"/>
                  </a:cubicBezTo>
                  <a:cubicBezTo>
                    <a:pt x="5" y="3"/>
                    <a:pt x="4" y="1"/>
                    <a:pt x="4" y="2"/>
                  </a:cubicBezTo>
                  <a:cubicBezTo>
                    <a:pt x="4" y="2"/>
                    <a:pt x="3" y="3"/>
                    <a:pt x="3" y="3"/>
                  </a:cubicBezTo>
                  <a:cubicBezTo>
                    <a:pt x="3" y="3"/>
                    <a:pt x="2" y="3"/>
                    <a:pt x="1" y="3"/>
                  </a:cubicBezTo>
                  <a:cubicBezTo>
                    <a:pt x="1" y="4"/>
                    <a:pt x="1" y="4"/>
                    <a:pt x="1" y="4"/>
                  </a:cubicBezTo>
                  <a:cubicBezTo>
                    <a:pt x="1" y="5"/>
                    <a:pt x="1" y="5"/>
                    <a:pt x="1" y="5"/>
                  </a:cubicBezTo>
                  <a:cubicBezTo>
                    <a:pt x="0" y="6"/>
                    <a:pt x="0" y="5"/>
                    <a:pt x="0" y="6"/>
                  </a:cubicBezTo>
                  <a:cubicBezTo>
                    <a:pt x="1" y="7"/>
                    <a:pt x="1" y="7"/>
                    <a:pt x="1" y="7"/>
                  </a:cubicBezTo>
                  <a:cubicBezTo>
                    <a:pt x="1" y="8"/>
                    <a:pt x="1" y="8"/>
                    <a:pt x="1" y="8"/>
                  </a:cubicBezTo>
                  <a:cubicBezTo>
                    <a:pt x="2" y="8"/>
                    <a:pt x="3" y="8"/>
                    <a:pt x="2" y="9"/>
                  </a:cubicBezTo>
                  <a:cubicBezTo>
                    <a:pt x="2" y="9"/>
                    <a:pt x="2" y="9"/>
                    <a:pt x="2" y="9"/>
                  </a:cubicBezTo>
                  <a:cubicBezTo>
                    <a:pt x="3" y="9"/>
                    <a:pt x="3" y="9"/>
                    <a:pt x="3" y="9"/>
                  </a:cubicBezTo>
                  <a:cubicBezTo>
                    <a:pt x="4" y="9"/>
                    <a:pt x="4" y="8"/>
                    <a:pt x="5" y="8"/>
                  </a:cubicBezTo>
                  <a:cubicBezTo>
                    <a:pt x="6" y="7"/>
                    <a:pt x="8" y="8"/>
                    <a:pt x="8" y="9"/>
                  </a:cubicBezTo>
                  <a:cubicBezTo>
                    <a:pt x="9" y="10"/>
                    <a:pt x="9" y="10"/>
                    <a:pt x="9" y="10"/>
                  </a:cubicBezTo>
                  <a:cubicBezTo>
                    <a:pt x="9" y="11"/>
                    <a:pt x="10" y="12"/>
                    <a:pt x="11" y="13"/>
                  </a:cubicBezTo>
                  <a:cubicBezTo>
                    <a:pt x="13" y="14"/>
                    <a:pt x="13" y="16"/>
                    <a:pt x="14" y="16"/>
                  </a:cubicBezTo>
                  <a:cubicBezTo>
                    <a:pt x="15" y="16"/>
                    <a:pt x="16" y="16"/>
                    <a:pt x="17" y="17"/>
                  </a:cubicBezTo>
                  <a:cubicBezTo>
                    <a:pt x="17" y="18"/>
                    <a:pt x="18" y="18"/>
                    <a:pt x="19" y="18"/>
                  </a:cubicBezTo>
                  <a:cubicBezTo>
                    <a:pt x="19" y="19"/>
                    <a:pt x="19" y="20"/>
                    <a:pt x="20" y="20"/>
                  </a:cubicBezTo>
                  <a:cubicBezTo>
                    <a:pt x="21" y="20"/>
                    <a:pt x="21" y="20"/>
                    <a:pt x="21" y="21"/>
                  </a:cubicBezTo>
                  <a:cubicBezTo>
                    <a:pt x="21" y="22"/>
                    <a:pt x="22" y="23"/>
                    <a:pt x="21" y="24"/>
                  </a:cubicBezTo>
                  <a:cubicBezTo>
                    <a:pt x="21" y="24"/>
                    <a:pt x="21" y="25"/>
                    <a:pt x="21" y="25"/>
                  </a:cubicBezTo>
                  <a:cubicBezTo>
                    <a:pt x="22" y="25"/>
                    <a:pt x="22" y="24"/>
                    <a:pt x="22" y="23"/>
                  </a:cubicBezTo>
                  <a:cubicBezTo>
                    <a:pt x="22" y="23"/>
                    <a:pt x="23" y="23"/>
                    <a:pt x="24" y="22"/>
                  </a:cubicBezTo>
                  <a:cubicBezTo>
                    <a:pt x="24" y="21"/>
                    <a:pt x="23" y="21"/>
                    <a:pt x="23" y="20"/>
                  </a:cubicBezTo>
                  <a:cubicBezTo>
                    <a:pt x="22" y="19"/>
                    <a:pt x="24" y="19"/>
                    <a:pt x="25" y="19"/>
                  </a:cubicBezTo>
                  <a:cubicBezTo>
                    <a:pt x="26" y="20"/>
                    <a:pt x="27" y="21"/>
                    <a:pt x="27" y="19"/>
                  </a:cubicBezTo>
                  <a:cubicBezTo>
                    <a:pt x="27" y="18"/>
                    <a:pt x="23" y="17"/>
                    <a:pt x="22" y="1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61" name="Freeform 358">
              <a:extLst>
                <a:ext uri="{FF2B5EF4-FFF2-40B4-BE49-F238E27FC236}">
                  <a16:creationId xmlns:a16="http://schemas.microsoft.com/office/drawing/2014/main" id="{7DDAEF26-8F3E-4408-BFDA-9AE7E5C69FC0}"/>
                </a:ext>
              </a:extLst>
            </p:cNvPr>
            <p:cNvSpPr>
              <a:spLocks/>
            </p:cNvSpPr>
            <p:nvPr/>
          </p:nvSpPr>
          <p:spPr bwMode="auto">
            <a:xfrm>
              <a:off x="-3368675" y="1838325"/>
              <a:ext cx="6350" cy="14288"/>
            </a:xfrm>
            <a:custGeom>
              <a:avLst/>
              <a:gdLst>
                <a:gd name="T0" fmla="*/ 1 w 2"/>
                <a:gd name="T1" fmla="*/ 0 h 4"/>
                <a:gd name="T2" fmla="*/ 0 w 2"/>
                <a:gd name="T3" fmla="*/ 2 h 4"/>
                <a:gd name="T4" fmla="*/ 0 w 2"/>
                <a:gd name="T5" fmla="*/ 3 h 4"/>
                <a:gd name="T6" fmla="*/ 1 w 2"/>
                <a:gd name="T7" fmla="*/ 4 h 4"/>
                <a:gd name="T8" fmla="*/ 1 w 2"/>
                <a:gd name="T9" fmla="*/ 4 h 4"/>
                <a:gd name="T10" fmla="*/ 2 w 2"/>
                <a:gd name="T11" fmla="*/ 3 h 4"/>
                <a:gd name="T12" fmla="*/ 1 w 2"/>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2" h="4">
                  <a:moveTo>
                    <a:pt x="1" y="0"/>
                  </a:moveTo>
                  <a:cubicBezTo>
                    <a:pt x="0" y="1"/>
                    <a:pt x="0" y="2"/>
                    <a:pt x="0" y="2"/>
                  </a:cubicBezTo>
                  <a:cubicBezTo>
                    <a:pt x="0" y="2"/>
                    <a:pt x="0" y="3"/>
                    <a:pt x="0" y="3"/>
                  </a:cubicBezTo>
                  <a:cubicBezTo>
                    <a:pt x="0" y="3"/>
                    <a:pt x="1" y="4"/>
                    <a:pt x="1" y="4"/>
                  </a:cubicBezTo>
                  <a:cubicBezTo>
                    <a:pt x="1" y="4"/>
                    <a:pt x="1" y="4"/>
                    <a:pt x="1" y="4"/>
                  </a:cubicBezTo>
                  <a:cubicBezTo>
                    <a:pt x="2" y="3"/>
                    <a:pt x="2" y="3"/>
                    <a:pt x="2" y="3"/>
                  </a:cubicBezTo>
                  <a:cubicBezTo>
                    <a:pt x="2" y="2"/>
                    <a:pt x="1" y="1"/>
                    <a:pt x="1"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62" name="Freeform 359">
              <a:extLst>
                <a:ext uri="{FF2B5EF4-FFF2-40B4-BE49-F238E27FC236}">
                  <a16:creationId xmlns:a16="http://schemas.microsoft.com/office/drawing/2014/main" id="{7621F24B-B6ED-48EF-A42A-B8934242327F}"/>
                </a:ext>
              </a:extLst>
            </p:cNvPr>
            <p:cNvSpPr>
              <a:spLocks/>
            </p:cNvSpPr>
            <p:nvPr/>
          </p:nvSpPr>
          <p:spPr bwMode="auto">
            <a:xfrm>
              <a:off x="-3368675" y="1809750"/>
              <a:ext cx="36512" cy="42863"/>
            </a:xfrm>
            <a:custGeom>
              <a:avLst/>
              <a:gdLst>
                <a:gd name="T0" fmla="*/ 9 w 10"/>
                <a:gd name="T1" fmla="*/ 8 h 12"/>
                <a:gd name="T2" fmla="*/ 9 w 10"/>
                <a:gd name="T3" fmla="*/ 6 h 12"/>
                <a:gd name="T4" fmla="*/ 9 w 10"/>
                <a:gd name="T5" fmla="*/ 5 h 12"/>
                <a:gd name="T6" fmla="*/ 6 w 10"/>
                <a:gd name="T7" fmla="*/ 4 h 12"/>
                <a:gd name="T8" fmla="*/ 6 w 10"/>
                <a:gd name="T9" fmla="*/ 3 h 12"/>
                <a:gd name="T10" fmla="*/ 5 w 10"/>
                <a:gd name="T11" fmla="*/ 2 h 12"/>
                <a:gd name="T12" fmla="*/ 4 w 10"/>
                <a:gd name="T13" fmla="*/ 1 h 12"/>
                <a:gd name="T14" fmla="*/ 4 w 10"/>
                <a:gd name="T15" fmla="*/ 1 h 12"/>
                <a:gd name="T16" fmla="*/ 4 w 10"/>
                <a:gd name="T17" fmla="*/ 0 h 12"/>
                <a:gd name="T18" fmla="*/ 3 w 10"/>
                <a:gd name="T19" fmla="*/ 0 h 12"/>
                <a:gd name="T20" fmla="*/ 0 w 10"/>
                <a:gd name="T21" fmla="*/ 1 h 12"/>
                <a:gd name="T22" fmla="*/ 1 w 10"/>
                <a:gd name="T23" fmla="*/ 2 h 12"/>
                <a:gd name="T24" fmla="*/ 2 w 10"/>
                <a:gd name="T25" fmla="*/ 4 h 12"/>
                <a:gd name="T26" fmla="*/ 2 w 10"/>
                <a:gd name="T27" fmla="*/ 8 h 12"/>
                <a:gd name="T28" fmla="*/ 1 w 10"/>
                <a:gd name="T29" fmla="*/ 8 h 12"/>
                <a:gd name="T30" fmla="*/ 2 w 10"/>
                <a:gd name="T31" fmla="*/ 11 h 12"/>
                <a:gd name="T32" fmla="*/ 3 w 10"/>
                <a:gd name="T33" fmla="*/ 11 h 12"/>
                <a:gd name="T34" fmla="*/ 5 w 10"/>
                <a:gd name="T35" fmla="*/ 12 h 12"/>
                <a:gd name="T36" fmla="*/ 9 w 10"/>
                <a:gd name="T37" fmla="*/ 11 h 12"/>
                <a:gd name="T38" fmla="*/ 9 w 10"/>
                <a:gd name="T39" fmla="*/ 10 h 12"/>
                <a:gd name="T40" fmla="*/ 10 w 10"/>
                <a:gd name="T41" fmla="*/ 9 h 12"/>
                <a:gd name="T42" fmla="*/ 9 w 10"/>
                <a:gd name="T43"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 h="12">
                  <a:moveTo>
                    <a:pt x="9" y="8"/>
                  </a:moveTo>
                  <a:cubicBezTo>
                    <a:pt x="8" y="7"/>
                    <a:pt x="8" y="7"/>
                    <a:pt x="9" y="6"/>
                  </a:cubicBezTo>
                  <a:cubicBezTo>
                    <a:pt x="9" y="6"/>
                    <a:pt x="9" y="6"/>
                    <a:pt x="9" y="5"/>
                  </a:cubicBezTo>
                  <a:cubicBezTo>
                    <a:pt x="9" y="5"/>
                    <a:pt x="7" y="4"/>
                    <a:pt x="6" y="4"/>
                  </a:cubicBezTo>
                  <a:cubicBezTo>
                    <a:pt x="6" y="4"/>
                    <a:pt x="7" y="3"/>
                    <a:pt x="6" y="3"/>
                  </a:cubicBezTo>
                  <a:cubicBezTo>
                    <a:pt x="5" y="3"/>
                    <a:pt x="5" y="2"/>
                    <a:pt x="5" y="2"/>
                  </a:cubicBezTo>
                  <a:cubicBezTo>
                    <a:pt x="5" y="2"/>
                    <a:pt x="4" y="1"/>
                    <a:pt x="4" y="1"/>
                  </a:cubicBezTo>
                  <a:cubicBezTo>
                    <a:pt x="4" y="1"/>
                    <a:pt x="4" y="1"/>
                    <a:pt x="4" y="1"/>
                  </a:cubicBezTo>
                  <a:cubicBezTo>
                    <a:pt x="4" y="1"/>
                    <a:pt x="4" y="1"/>
                    <a:pt x="4" y="0"/>
                  </a:cubicBezTo>
                  <a:cubicBezTo>
                    <a:pt x="3" y="0"/>
                    <a:pt x="3" y="0"/>
                    <a:pt x="3" y="0"/>
                  </a:cubicBezTo>
                  <a:cubicBezTo>
                    <a:pt x="3" y="0"/>
                    <a:pt x="1" y="1"/>
                    <a:pt x="0" y="1"/>
                  </a:cubicBezTo>
                  <a:cubicBezTo>
                    <a:pt x="0" y="2"/>
                    <a:pt x="1" y="2"/>
                    <a:pt x="1" y="2"/>
                  </a:cubicBezTo>
                  <a:cubicBezTo>
                    <a:pt x="2" y="3"/>
                    <a:pt x="1" y="3"/>
                    <a:pt x="2" y="4"/>
                  </a:cubicBezTo>
                  <a:cubicBezTo>
                    <a:pt x="2" y="5"/>
                    <a:pt x="2" y="8"/>
                    <a:pt x="2" y="8"/>
                  </a:cubicBezTo>
                  <a:cubicBezTo>
                    <a:pt x="1" y="8"/>
                    <a:pt x="1" y="8"/>
                    <a:pt x="1" y="8"/>
                  </a:cubicBezTo>
                  <a:cubicBezTo>
                    <a:pt x="1" y="9"/>
                    <a:pt x="2" y="10"/>
                    <a:pt x="2" y="11"/>
                  </a:cubicBezTo>
                  <a:cubicBezTo>
                    <a:pt x="2" y="11"/>
                    <a:pt x="3" y="11"/>
                    <a:pt x="3" y="11"/>
                  </a:cubicBezTo>
                  <a:cubicBezTo>
                    <a:pt x="3" y="11"/>
                    <a:pt x="5" y="12"/>
                    <a:pt x="5" y="12"/>
                  </a:cubicBezTo>
                  <a:cubicBezTo>
                    <a:pt x="5" y="12"/>
                    <a:pt x="7" y="11"/>
                    <a:pt x="9" y="11"/>
                  </a:cubicBezTo>
                  <a:cubicBezTo>
                    <a:pt x="9" y="11"/>
                    <a:pt x="9" y="11"/>
                    <a:pt x="9" y="10"/>
                  </a:cubicBezTo>
                  <a:cubicBezTo>
                    <a:pt x="9" y="10"/>
                    <a:pt x="9" y="9"/>
                    <a:pt x="10" y="9"/>
                  </a:cubicBezTo>
                  <a:cubicBezTo>
                    <a:pt x="10" y="9"/>
                    <a:pt x="9" y="8"/>
                    <a:pt x="9"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grpSp>
      <p:sp>
        <p:nvSpPr>
          <p:cNvPr id="263" name="TextBox 6">
            <a:extLst>
              <a:ext uri="{FF2B5EF4-FFF2-40B4-BE49-F238E27FC236}">
                <a16:creationId xmlns:a16="http://schemas.microsoft.com/office/drawing/2014/main" id="{6B87DD2A-071D-4265-AF18-7B9950407783}"/>
              </a:ext>
            </a:extLst>
          </p:cNvPr>
          <p:cNvSpPr txBox="1"/>
          <p:nvPr/>
        </p:nvSpPr>
        <p:spPr>
          <a:xfrm>
            <a:off x="739873" y="4875939"/>
            <a:ext cx="5116502" cy="1220847"/>
          </a:xfrm>
          <a:prstGeom prst="rect">
            <a:avLst/>
          </a:prstGeom>
          <a:noFill/>
        </p:spPr>
        <p:txBody>
          <a:bodyPr wrap="square" numCol="1" spcCol="4572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2200"/>
              </a:lnSpc>
            </a:pPr>
            <a:r>
              <a:rPr lang="en-US" sz="1100" dirty="0" err="1">
                <a:latin typeface="Montserrat Light" charset="0"/>
                <a:ea typeface="Montserrat Light" charset="0"/>
                <a:cs typeface="Montserrat Light" charset="0"/>
              </a:rPr>
              <a:t>Lorem</a:t>
            </a:r>
            <a:r>
              <a:rPr lang="en-US" sz="1100" dirty="0">
                <a:latin typeface="Montserrat Light" charset="0"/>
                <a:ea typeface="Montserrat Light" charset="0"/>
                <a:cs typeface="Montserrat Light" charset="0"/>
              </a:rPr>
              <a:t> </a:t>
            </a:r>
            <a:r>
              <a:rPr lang="en-US" sz="1100" dirty="0" err="1">
                <a:latin typeface="Montserrat Light" charset="0"/>
                <a:ea typeface="Montserrat Light" charset="0"/>
                <a:cs typeface="Montserrat Light" charset="0"/>
              </a:rPr>
              <a:t>Ipsum</a:t>
            </a:r>
            <a:r>
              <a:rPr lang="en-US" sz="1100" dirty="0">
                <a:latin typeface="Montserrat Light" charset="0"/>
                <a:ea typeface="Montserrat Light" charset="0"/>
                <a:cs typeface="Montserrat Light" charset="0"/>
              </a:rPr>
              <a:t> is simply dummy text of the printing and typesetting industry. Lorem Ipsum has been the industry's standard dummy text ever since the 1500s, when an unknown printer took a galley of type took a galley of type and scrambled it to make</a:t>
            </a:r>
          </a:p>
        </p:txBody>
      </p:sp>
    </p:spTree>
    <p:extLst>
      <p:ext uri="{BB962C8B-B14F-4D97-AF65-F5344CB8AC3E}">
        <p14:creationId xmlns:p14="http://schemas.microsoft.com/office/powerpoint/2010/main" val="1048425007"/>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B2D9CFE8-6391-4FAD-A3F2-07931652FF36}"/>
              </a:ext>
            </a:extLst>
          </p:cNvPr>
          <p:cNvSpPr/>
          <p:nvPr/>
        </p:nvSpPr>
        <p:spPr>
          <a:xfrm>
            <a:off x="0" y="1901"/>
            <a:ext cx="12192000" cy="68560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n w="0"/>
              <a:solidFill>
                <a:schemeClr val="tx1"/>
              </a:solidFill>
              <a:effectLst>
                <a:outerShdw blurRad="38100" dist="19050" dir="2700000" algn="tl" rotWithShape="0">
                  <a:schemeClr val="dk1">
                    <a:alpha val="40000"/>
                  </a:schemeClr>
                </a:outerShdw>
              </a:effectLst>
            </a:endParaRPr>
          </a:p>
          <a:p>
            <a:pPr algn="ctr"/>
            <a:endParaRPr lang="en-US" dirty="0">
              <a:ln w="0"/>
              <a:solidFill>
                <a:schemeClr val="tx1"/>
              </a:solidFill>
              <a:effectLst>
                <a:outerShdw blurRad="38100" dist="19050" dir="2700000" algn="tl" rotWithShape="0">
                  <a:schemeClr val="dk1">
                    <a:alpha val="40000"/>
                  </a:schemeClr>
                </a:outerShdw>
              </a:effectLst>
            </a:endParaRPr>
          </a:p>
        </p:txBody>
      </p:sp>
      <p:grpSp>
        <p:nvGrpSpPr>
          <p:cNvPr id="8" name="Group 7">
            <a:extLst>
              <a:ext uri="{FF2B5EF4-FFF2-40B4-BE49-F238E27FC236}">
                <a16:creationId xmlns:a16="http://schemas.microsoft.com/office/drawing/2014/main" id="{A047A867-FDBF-41E0-A870-31FE82DE626A}"/>
              </a:ext>
            </a:extLst>
          </p:cNvPr>
          <p:cNvGrpSpPr/>
          <p:nvPr/>
        </p:nvGrpSpPr>
        <p:grpSpPr>
          <a:xfrm>
            <a:off x="4613904" y="3165479"/>
            <a:ext cx="6270581" cy="2005677"/>
            <a:chOff x="12722269" y="3014977"/>
            <a:chExt cx="6270581" cy="2005677"/>
          </a:xfrm>
        </p:grpSpPr>
        <p:sp>
          <p:nvSpPr>
            <p:cNvPr id="7" name="Rectangle 6"/>
            <p:cNvSpPr/>
            <p:nvPr/>
          </p:nvSpPr>
          <p:spPr>
            <a:xfrm>
              <a:off x="12722269" y="3014977"/>
              <a:ext cx="2162772" cy="630942"/>
            </a:xfrm>
            <a:prstGeom prst="rect">
              <a:avLst/>
            </a:prstGeom>
          </p:spPr>
          <p:txBody>
            <a:bodyPr wrap="none">
              <a:spAutoFit/>
            </a:bodyPr>
            <a:lstStyle/>
            <a:p>
              <a:r>
                <a:rPr lang="en-US" sz="3500" b="1" dirty="0">
                  <a:solidFill>
                    <a:schemeClr val="bg1"/>
                  </a:solidFill>
                  <a:latin typeface="Roboto" panose="02000000000000000000" pitchFamily="2" charset="0"/>
                  <a:ea typeface="Roboto" panose="02000000000000000000" pitchFamily="2" charset="0"/>
                </a:rPr>
                <a:t>Welcome </a:t>
              </a:r>
              <a:endParaRPr lang="en-US" sz="3500" dirty="0">
                <a:solidFill>
                  <a:schemeClr val="bg1"/>
                </a:solidFill>
                <a:latin typeface="Roboto" panose="02000000000000000000" pitchFamily="2" charset="0"/>
                <a:ea typeface="Roboto" panose="02000000000000000000" pitchFamily="2" charset="0"/>
              </a:endParaRPr>
            </a:p>
          </p:txBody>
        </p:sp>
        <p:sp>
          <p:nvSpPr>
            <p:cNvPr id="24" name="Rectangle 23"/>
            <p:cNvSpPr/>
            <p:nvPr/>
          </p:nvSpPr>
          <p:spPr>
            <a:xfrm>
              <a:off x="12722269" y="3645919"/>
              <a:ext cx="6270581" cy="1374735"/>
            </a:xfrm>
            <a:prstGeom prst="rect">
              <a:avLst/>
            </a:prstGeom>
          </p:spPr>
          <p:txBody>
            <a:bodyPr wrap="square">
              <a:spAutoFit/>
            </a:bodyPr>
            <a:lstStyle/>
            <a:p>
              <a:pPr>
                <a:lnSpc>
                  <a:spcPts val="2000"/>
                </a:lnSpc>
              </a:pP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 remaining essentially unchanged. </a:t>
              </a:r>
            </a:p>
          </p:txBody>
        </p:sp>
      </p:grpSp>
      <p:sp>
        <p:nvSpPr>
          <p:cNvPr id="4" name="Oval 3">
            <a:extLst>
              <a:ext uri="{FF2B5EF4-FFF2-40B4-BE49-F238E27FC236}">
                <a16:creationId xmlns:a16="http://schemas.microsoft.com/office/drawing/2014/main" id="{71216790-2584-493C-B709-ECB4C16F77A5}"/>
              </a:ext>
            </a:extLst>
          </p:cNvPr>
          <p:cNvSpPr/>
          <p:nvPr/>
        </p:nvSpPr>
        <p:spPr>
          <a:xfrm>
            <a:off x="647875" y="2387685"/>
            <a:ext cx="3561267" cy="356126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E29380BE-6D67-40D8-907D-BFD97C30B00F}"/>
              </a:ext>
            </a:extLst>
          </p:cNvPr>
          <p:cNvSpPr/>
          <p:nvPr/>
        </p:nvSpPr>
        <p:spPr>
          <a:xfrm>
            <a:off x="878838" y="616863"/>
            <a:ext cx="2446504" cy="861774"/>
          </a:xfrm>
          <a:prstGeom prst="rect">
            <a:avLst/>
          </a:prstGeom>
        </p:spPr>
        <p:txBody>
          <a:bodyPr wrap="none">
            <a:spAutoFit/>
          </a:bodyPr>
          <a:lstStyle/>
          <a:p>
            <a:pPr>
              <a:lnSpc>
                <a:spcPts val="3000"/>
              </a:lnSpc>
            </a:pPr>
            <a:r>
              <a:rPr lang="en-US" sz="4000" b="1" dirty="0">
                <a:solidFill>
                  <a:schemeClr val="bg1"/>
                </a:solidFill>
                <a:latin typeface="Roboto" panose="02000000000000000000" pitchFamily="2" charset="0"/>
                <a:ea typeface="Roboto" panose="02000000000000000000" pitchFamily="2" charset="0"/>
              </a:rPr>
              <a:t>Welcome </a:t>
            </a:r>
          </a:p>
          <a:p>
            <a:pPr>
              <a:lnSpc>
                <a:spcPts val="3000"/>
              </a:lnSpc>
            </a:pPr>
            <a:r>
              <a:rPr lang="en-US" sz="2500" b="1" dirty="0">
                <a:solidFill>
                  <a:schemeClr val="bg1"/>
                </a:solidFill>
                <a:latin typeface="Roboto" panose="02000000000000000000" pitchFamily="2" charset="0"/>
                <a:ea typeface="Roboto" panose="02000000000000000000" pitchFamily="2" charset="0"/>
              </a:rPr>
              <a:t>Message</a:t>
            </a:r>
          </a:p>
        </p:txBody>
      </p:sp>
      <p:sp>
        <p:nvSpPr>
          <p:cNvPr id="9" name="Rectangle 8">
            <a:extLst>
              <a:ext uri="{FF2B5EF4-FFF2-40B4-BE49-F238E27FC236}">
                <a16:creationId xmlns:a16="http://schemas.microsoft.com/office/drawing/2014/main" id="{D3A8E226-CB01-42BA-A886-53E84FCCB436}"/>
              </a:ext>
            </a:extLst>
          </p:cNvPr>
          <p:cNvSpPr/>
          <p:nvPr/>
        </p:nvSpPr>
        <p:spPr>
          <a:xfrm flipH="1">
            <a:off x="647876" y="516171"/>
            <a:ext cx="126912" cy="8586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7AFF0C5C-4FA1-4576-8F4B-DC05501099D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2" name="Picture Placeholder 11">
            <a:extLst>
              <a:ext uri="{FF2B5EF4-FFF2-40B4-BE49-F238E27FC236}">
                <a16:creationId xmlns:a16="http://schemas.microsoft.com/office/drawing/2014/main" id="{CE576C95-4659-4CBE-BF72-953B6B9B9AC5}"/>
              </a:ext>
            </a:extLst>
          </p:cNvPr>
          <p:cNvPicPr>
            <a:picLocks noGrp="1" noChangeAspect="1"/>
          </p:cNvPicPr>
          <p:nvPr>
            <p:ph type="pic" sz="quarter" idx="134"/>
          </p:nvPr>
        </p:nvPicPr>
        <p:blipFill>
          <a:blip r:embed="rId3">
            <a:extLst>
              <a:ext uri="{28A0092B-C50C-407E-A947-70E740481C1C}">
                <a14:useLocalDpi xmlns:a14="http://schemas.microsoft.com/office/drawing/2010/main" val="0"/>
              </a:ext>
            </a:extLst>
          </a:blip>
          <a:srcRect l="13693" r="13693"/>
          <a:stretch>
            <a:fillRect/>
          </a:stretch>
        </p:blipFill>
        <p:spPr/>
      </p:pic>
      <p:sp>
        <p:nvSpPr>
          <p:cNvPr id="18" name="Slide Number Placeholder 17"/>
          <p:cNvSpPr>
            <a:spLocks noGrp="1"/>
          </p:cNvSpPr>
          <p:nvPr>
            <p:ph type="sldNum" sz="quarter" idx="13"/>
          </p:nvPr>
        </p:nvSpPr>
        <p:spPr/>
        <p:txBody>
          <a:bodyPr/>
          <a:lstStyle/>
          <a:p>
            <a:fld id="{0FDCCA45-55DD-4B3F-8C12-CFB164C9A4F5}" type="slidenum">
              <a:rPr lang="en-US" smtClean="0"/>
              <a:pPr/>
              <a:t>2</a:t>
            </a:fld>
            <a:endParaRPr lang="en-US" dirty="0"/>
          </a:p>
        </p:txBody>
      </p:sp>
    </p:spTree>
    <p:extLst>
      <p:ext uri="{BB962C8B-B14F-4D97-AF65-F5344CB8AC3E}">
        <p14:creationId xmlns:p14="http://schemas.microsoft.com/office/powerpoint/2010/main" val="2545775262"/>
      </p:ext>
    </p:extLst>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pic>
        <p:nvPicPr>
          <p:cNvPr id="23" name="Picture Placeholder 22">
            <a:extLst>
              <a:ext uri="{FF2B5EF4-FFF2-40B4-BE49-F238E27FC236}">
                <a16:creationId xmlns:a16="http://schemas.microsoft.com/office/drawing/2014/main" id="{54C7EEDD-07D4-4182-8D07-0760E08F888D}"/>
              </a:ext>
            </a:extLst>
          </p:cNvPr>
          <p:cNvPicPr>
            <a:picLocks noGrp="1" noChangeAspect="1"/>
          </p:cNvPicPr>
          <p:nvPr>
            <p:ph type="pic" sz="quarter" idx="136"/>
          </p:nvPr>
        </p:nvPicPr>
        <p:blipFill>
          <a:blip r:embed="rId3">
            <a:extLst>
              <a:ext uri="{28A0092B-C50C-407E-A947-70E740481C1C}">
                <a14:useLocalDpi xmlns:a14="http://schemas.microsoft.com/office/drawing/2010/main" val="0"/>
              </a:ext>
            </a:extLst>
          </a:blip>
          <a:srcRect t="27927" b="27927"/>
          <a:stretch>
            <a:fillRect/>
          </a:stretch>
        </p:blipFill>
        <p:spPr/>
      </p:pic>
      <p:sp>
        <p:nvSpPr>
          <p:cNvPr id="8" name="Rectangle 7">
            <a:extLst>
              <a:ext uri="{FF2B5EF4-FFF2-40B4-BE49-F238E27FC236}">
                <a16:creationId xmlns:a16="http://schemas.microsoft.com/office/drawing/2014/main" id="{B11CC60E-8BEA-4E77-8D93-90D29DE2C906}"/>
              </a:ext>
            </a:extLst>
          </p:cNvPr>
          <p:cNvSpPr/>
          <p:nvPr/>
        </p:nvSpPr>
        <p:spPr>
          <a:xfrm>
            <a:off x="0" y="2019300"/>
            <a:ext cx="12192000" cy="3028950"/>
          </a:xfrm>
          <a:prstGeom prst="rect">
            <a:avLst/>
          </a:prstGeom>
          <a:solidFill>
            <a:schemeClr val="accent4">
              <a:alpha val="6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TextBox 5"/>
          <p:cNvSpPr txBox="1"/>
          <p:nvPr/>
        </p:nvSpPr>
        <p:spPr>
          <a:xfrm>
            <a:off x="2932744" y="5355302"/>
            <a:ext cx="8630606" cy="106182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sz="1400" b="1" i="1" dirty="0" err="1">
                <a:latin typeface="Lato" panose="020F0502020204030203" pitchFamily="34" charset="0"/>
                <a:ea typeface="Lato" panose="020F0502020204030203" pitchFamily="34" charset="0"/>
                <a:cs typeface="Lato" panose="020F0502020204030203" pitchFamily="34" charset="0"/>
              </a:rPr>
              <a:t>Lorem</a:t>
            </a:r>
            <a:r>
              <a:rPr lang="en-US" sz="1400" b="1" i="1" dirty="0">
                <a:latin typeface="Lato" panose="020F0502020204030203" pitchFamily="34" charset="0"/>
                <a:ea typeface="Lato" panose="020F0502020204030203" pitchFamily="34" charset="0"/>
                <a:cs typeface="Lato" panose="020F0502020204030203" pitchFamily="34" charset="0"/>
              </a:rPr>
              <a:t> </a:t>
            </a:r>
            <a:r>
              <a:rPr lang="en-US" sz="1400" b="1" i="1" dirty="0" err="1">
                <a:latin typeface="Lato" panose="020F0502020204030203" pitchFamily="34" charset="0"/>
                <a:ea typeface="Lato" panose="020F0502020204030203" pitchFamily="34" charset="0"/>
                <a:cs typeface="Lato" panose="020F0502020204030203" pitchFamily="34" charset="0"/>
              </a:rPr>
              <a:t>Ipsum</a:t>
            </a:r>
            <a:r>
              <a:rPr lang="en-US" sz="1400" b="1" i="1" dirty="0">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since the 1500s, when an unknown printer took galley of type and scrambled it to make a type specimen standard dummy text ever since the 1500.</a:t>
            </a:r>
          </a:p>
        </p:txBody>
      </p:sp>
      <p:sp>
        <p:nvSpPr>
          <p:cNvPr id="293" name="Rectangle 292">
            <a:extLst>
              <a:ext uri="{FF2B5EF4-FFF2-40B4-BE49-F238E27FC236}">
                <a16:creationId xmlns:a16="http://schemas.microsoft.com/office/drawing/2014/main" id="{204F0DEF-826A-4908-B132-226308D8008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20</a:t>
            </a:fld>
            <a:endParaRPr lang="en-US" dirty="0"/>
          </a:p>
        </p:txBody>
      </p:sp>
      <p:sp>
        <p:nvSpPr>
          <p:cNvPr id="6" name="Subtitle 5">
            <a:extLst>
              <a:ext uri="{FF2B5EF4-FFF2-40B4-BE49-F238E27FC236}">
                <a16:creationId xmlns:a16="http://schemas.microsoft.com/office/drawing/2014/main" id="{232FBFEB-E6EE-4809-BFA1-1E4D6A409235}"/>
              </a:ext>
            </a:extLst>
          </p:cNvPr>
          <p:cNvSpPr>
            <a:spLocks noGrp="1"/>
          </p:cNvSpPr>
          <p:nvPr>
            <p:ph type="subTitle" idx="4294967295"/>
          </p:nvPr>
        </p:nvSpPr>
        <p:spPr>
          <a:xfrm>
            <a:off x="838200" y="1135063"/>
            <a:ext cx="10515600" cy="244475"/>
          </a:xfrm>
          <a:prstGeom prst="rect">
            <a:avLst/>
          </a:prstGeom>
        </p:spPr>
        <p:txBody>
          <a:bodyPr/>
          <a:lstStyle/>
          <a:p>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p:txBody>
      </p:sp>
      <p:sp>
        <p:nvSpPr>
          <p:cNvPr id="4" name="Title 3">
            <a:extLst>
              <a:ext uri="{FF2B5EF4-FFF2-40B4-BE49-F238E27FC236}">
                <a16:creationId xmlns:a16="http://schemas.microsoft.com/office/drawing/2014/main" id="{6A93014B-6255-4237-A35B-3F94E6595296}"/>
              </a:ext>
            </a:extLst>
          </p:cNvPr>
          <p:cNvSpPr>
            <a:spLocks noGrp="1"/>
          </p:cNvSpPr>
          <p:nvPr>
            <p:ph type="title" idx="4294967295"/>
          </p:nvPr>
        </p:nvSpPr>
        <p:spPr>
          <a:xfrm>
            <a:off x="838200" y="481013"/>
            <a:ext cx="10515600" cy="679450"/>
          </a:xfrm>
        </p:spPr>
        <p:txBody>
          <a:bodyPr/>
          <a:lstStyle/>
          <a:p>
            <a:r>
              <a:rPr lang="en-US" b="1" dirty="0"/>
              <a:t>TEXT SINGLE COLUMN</a:t>
            </a:r>
          </a:p>
        </p:txBody>
      </p:sp>
      <p:sp>
        <p:nvSpPr>
          <p:cNvPr id="17" name="Rectangle 16">
            <a:extLst>
              <a:ext uri="{FF2B5EF4-FFF2-40B4-BE49-F238E27FC236}">
                <a16:creationId xmlns:a16="http://schemas.microsoft.com/office/drawing/2014/main" id="{439B2DDA-94EC-4E59-B613-31710DC5126E}"/>
              </a:ext>
            </a:extLst>
          </p:cNvPr>
          <p:cNvSpPr/>
          <p:nvPr/>
        </p:nvSpPr>
        <p:spPr>
          <a:xfrm>
            <a:off x="2932744" y="3382505"/>
            <a:ext cx="1696406" cy="1665745"/>
          </a:xfrm>
          <a:prstGeom prst="rect">
            <a:avLst/>
          </a:prstGeom>
          <a:solidFill>
            <a:schemeClr val="accent6">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AD017065-10F7-45FB-8177-6073C56B5CCF}"/>
              </a:ext>
            </a:extLst>
          </p:cNvPr>
          <p:cNvSpPr/>
          <p:nvPr/>
        </p:nvSpPr>
        <p:spPr>
          <a:xfrm>
            <a:off x="1409700" y="4330927"/>
            <a:ext cx="1409700" cy="1259570"/>
          </a:xfrm>
          <a:prstGeom prst="rect">
            <a:avLst/>
          </a:prstGeom>
          <a:solidFill>
            <a:schemeClr val="accent5">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5">
            <a:extLst>
              <a:ext uri="{FF2B5EF4-FFF2-40B4-BE49-F238E27FC236}">
                <a16:creationId xmlns:a16="http://schemas.microsoft.com/office/drawing/2014/main" id="{661C744D-1764-44F7-B446-0A9EE1867330}"/>
              </a:ext>
            </a:extLst>
          </p:cNvPr>
          <p:cNvSpPr txBox="1"/>
          <p:nvPr/>
        </p:nvSpPr>
        <p:spPr>
          <a:xfrm>
            <a:off x="4844092" y="3382505"/>
            <a:ext cx="6611306" cy="138499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sz="1400" b="1" i="1" dirty="0" err="1">
                <a:solidFill>
                  <a:schemeClr val="bg1"/>
                </a:solidFill>
                <a:latin typeface="Lato" panose="020F0502020204030203" pitchFamily="34" charset="0"/>
                <a:ea typeface="Lato" panose="020F0502020204030203" pitchFamily="34" charset="0"/>
                <a:cs typeface="Lato" panose="020F0502020204030203" pitchFamily="34" charset="0"/>
              </a:rPr>
              <a:t>Lorem</a:t>
            </a:r>
            <a:r>
              <a:rPr lang="en-US" sz="1400" b="1" i="1"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400" b="1" i="1" dirty="0" err="1">
                <a:solidFill>
                  <a:schemeClr val="bg1"/>
                </a:solidFill>
                <a:latin typeface="Lato" panose="020F0502020204030203" pitchFamily="34" charset="0"/>
                <a:ea typeface="Lato" panose="020F0502020204030203" pitchFamily="34" charset="0"/>
                <a:cs typeface="Lato" panose="020F0502020204030203" pitchFamily="34" charset="0"/>
              </a:rPr>
              <a:t>Ipsum</a:t>
            </a:r>
            <a:r>
              <a:rPr lang="en-US" sz="1400" b="1" i="1" dirty="0">
                <a:solidFill>
                  <a:schemeClr val="bg1"/>
                </a:solidFill>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since the 1500s, when an unknown printer took galley of type and scrambled it to make a type specimen standard dummy text ever since the 1500.</a:t>
            </a:r>
          </a:p>
        </p:txBody>
      </p:sp>
      <p:sp>
        <p:nvSpPr>
          <p:cNvPr id="28" name="AutoShape 4">
            <a:extLst>
              <a:ext uri="{FF2B5EF4-FFF2-40B4-BE49-F238E27FC236}">
                <a16:creationId xmlns:a16="http://schemas.microsoft.com/office/drawing/2014/main" id="{787F178D-6BDF-4EC6-B756-467728D44B7C}"/>
              </a:ext>
            </a:extLst>
          </p:cNvPr>
          <p:cNvSpPr>
            <a:spLocks/>
          </p:cNvSpPr>
          <p:nvPr/>
        </p:nvSpPr>
        <p:spPr bwMode="auto">
          <a:xfrm>
            <a:off x="3355702" y="3848164"/>
            <a:ext cx="850490" cy="734426"/>
          </a:xfrm>
          <a:custGeom>
            <a:avLst/>
            <a:gdLst/>
            <a:ahLst/>
            <a:cxnLst/>
            <a:rect l="0" t="0" r="r" b="b"/>
            <a:pathLst>
              <a:path w="21600" h="21600">
                <a:moveTo>
                  <a:pt x="19915" y="17200"/>
                </a:moveTo>
                <a:lnTo>
                  <a:pt x="1684" y="17200"/>
                </a:lnTo>
                <a:cubicBezTo>
                  <a:pt x="1457" y="17200"/>
                  <a:pt x="1273" y="16987"/>
                  <a:pt x="1273" y="16723"/>
                </a:cubicBezTo>
                <a:lnTo>
                  <a:pt x="1273" y="15181"/>
                </a:lnTo>
                <a:lnTo>
                  <a:pt x="20327" y="15181"/>
                </a:lnTo>
                <a:lnTo>
                  <a:pt x="20327" y="16723"/>
                </a:lnTo>
                <a:cubicBezTo>
                  <a:pt x="20327" y="16987"/>
                  <a:pt x="20142" y="17200"/>
                  <a:pt x="19915" y="17200"/>
                </a:cubicBezTo>
                <a:cubicBezTo>
                  <a:pt x="19915" y="17200"/>
                  <a:pt x="19915" y="17200"/>
                  <a:pt x="19915" y="17200"/>
                </a:cubicBezTo>
                <a:close/>
                <a:moveTo>
                  <a:pt x="1684" y="1475"/>
                </a:moveTo>
                <a:lnTo>
                  <a:pt x="19915" y="1475"/>
                </a:lnTo>
                <a:cubicBezTo>
                  <a:pt x="20142" y="1475"/>
                  <a:pt x="20327" y="1688"/>
                  <a:pt x="20327" y="1951"/>
                </a:cubicBezTo>
                <a:lnTo>
                  <a:pt x="20327" y="13707"/>
                </a:lnTo>
                <a:lnTo>
                  <a:pt x="1273" y="13707"/>
                </a:lnTo>
                <a:lnTo>
                  <a:pt x="1273" y="1951"/>
                </a:lnTo>
                <a:cubicBezTo>
                  <a:pt x="1273" y="1688"/>
                  <a:pt x="1457" y="1475"/>
                  <a:pt x="1684" y="1475"/>
                </a:cubicBezTo>
                <a:cubicBezTo>
                  <a:pt x="1684" y="1475"/>
                  <a:pt x="1684" y="1475"/>
                  <a:pt x="1684" y="1475"/>
                </a:cubicBezTo>
                <a:close/>
                <a:moveTo>
                  <a:pt x="19915" y="0"/>
                </a:moveTo>
                <a:lnTo>
                  <a:pt x="1684" y="0"/>
                </a:lnTo>
                <a:cubicBezTo>
                  <a:pt x="756" y="0"/>
                  <a:pt x="0" y="875"/>
                  <a:pt x="0" y="1951"/>
                </a:cubicBezTo>
                <a:lnTo>
                  <a:pt x="0" y="16723"/>
                </a:lnTo>
                <a:cubicBezTo>
                  <a:pt x="0" y="17800"/>
                  <a:pt x="756" y="18675"/>
                  <a:pt x="1684" y="18675"/>
                </a:cubicBezTo>
                <a:lnTo>
                  <a:pt x="10163" y="18675"/>
                </a:lnTo>
                <a:lnTo>
                  <a:pt x="10163" y="20125"/>
                </a:lnTo>
                <a:lnTo>
                  <a:pt x="7934" y="20125"/>
                </a:lnTo>
                <a:lnTo>
                  <a:pt x="7934" y="21600"/>
                </a:lnTo>
                <a:lnTo>
                  <a:pt x="13665" y="21600"/>
                </a:lnTo>
                <a:lnTo>
                  <a:pt x="13665" y="20125"/>
                </a:lnTo>
                <a:lnTo>
                  <a:pt x="11436" y="20125"/>
                </a:lnTo>
                <a:lnTo>
                  <a:pt x="11436" y="18675"/>
                </a:lnTo>
                <a:lnTo>
                  <a:pt x="19915" y="18675"/>
                </a:lnTo>
                <a:cubicBezTo>
                  <a:pt x="20844" y="18675"/>
                  <a:pt x="21600" y="17800"/>
                  <a:pt x="21600" y="16723"/>
                </a:cubicBezTo>
                <a:lnTo>
                  <a:pt x="21600" y="1951"/>
                </a:lnTo>
                <a:cubicBezTo>
                  <a:pt x="21600" y="875"/>
                  <a:pt x="20844" y="0"/>
                  <a:pt x="19915" y="0"/>
                </a:cubicBezTo>
                <a:cubicBezTo>
                  <a:pt x="19915" y="0"/>
                  <a:pt x="19915" y="0"/>
                  <a:pt x="19915" y="0"/>
                </a:cubicBezTo>
                <a:close/>
                <a:moveTo>
                  <a:pt x="19915" y="0"/>
                </a:moveTo>
              </a:path>
            </a:pathLst>
          </a:custGeom>
          <a:solidFill>
            <a:schemeClr val="bg1"/>
          </a:solidFill>
          <a:ln>
            <a:no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29" name="Freeform 34">
            <a:extLst>
              <a:ext uri="{FF2B5EF4-FFF2-40B4-BE49-F238E27FC236}">
                <a16:creationId xmlns:a16="http://schemas.microsoft.com/office/drawing/2014/main" id="{267A7AB0-E5B7-4DAF-84D8-425BE6CBC24B}"/>
              </a:ext>
            </a:extLst>
          </p:cNvPr>
          <p:cNvSpPr>
            <a:spLocks noEditPoints="1"/>
          </p:cNvSpPr>
          <p:nvPr/>
        </p:nvSpPr>
        <p:spPr bwMode="auto">
          <a:xfrm>
            <a:off x="1706346" y="4590685"/>
            <a:ext cx="816409" cy="740054"/>
          </a:xfrm>
          <a:custGeom>
            <a:avLst/>
            <a:gdLst>
              <a:gd name="T0" fmla="*/ 410 w 417"/>
              <a:gd name="T1" fmla="*/ 108 h 378"/>
              <a:gd name="T2" fmla="*/ 315 w 417"/>
              <a:gd name="T3" fmla="*/ 0 h 378"/>
              <a:gd name="T4" fmla="*/ 102 w 417"/>
              <a:gd name="T5" fmla="*/ 0 h 378"/>
              <a:gd name="T6" fmla="*/ 7 w 417"/>
              <a:gd name="T7" fmla="*/ 108 h 378"/>
              <a:gd name="T8" fmla="*/ 0 w 417"/>
              <a:gd name="T9" fmla="*/ 118 h 378"/>
              <a:gd name="T10" fmla="*/ 7 w 417"/>
              <a:gd name="T11" fmla="*/ 125 h 378"/>
              <a:gd name="T12" fmla="*/ 207 w 417"/>
              <a:gd name="T13" fmla="*/ 378 h 378"/>
              <a:gd name="T14" fmla="*/ 410 w 417"/>
              <a:gd name="T15" fmla="*/ 125 h 378"/>
              <a:gd name="T16" fmla="*/ 417 w 417"/>
              <a:gd name="T17" fmla="*/ 118 h 378"/>
              <a:gd name="T18" fmla="*/ 410 w 417"/>
              <a:gd name="T19" fmla="*/ 108 h 378"/>
              <a:gd name="T20" fmla="*/ 390 w 417"/>
              <a:gd name="T21" fmla="*/ 108 h 378"/>
              <a:gd name="T22" fmla="*/ 231 w 417"/>
              <a:gd name="T23" fmla="*/ 108 h 378"/>
              <a:gd name="T24" fmla="*/ 309 w 417"/>
              <a:gd name="T25" fmla="*/ 17 h 378"/>
              <a:gd name="T26" fmla="*/ 390 w 417"/>
              <a:gd name="T27" fmla="*/ 108 h 378"/>
              <a:gd name="T28" fmla="*/ 207 w 417"/>
              <a:gd name="T29" fmla="*/ 108 h 378"/>
              <a:gd name="T30" fmla="*/ 126 w 417"/>
              <a:gd name="T31" fmla="*/ 14 h 378"/>
              <a:gd name="T32" fmla="*/ 288 w 417"/>
              <a:gd name="T33" fmla="*/ 14 h 378"/>
              <a:gd name="T34" fmla="*/ 210 w 417"/>
              <a:gd name="T35" fmla="*/ 108 h 378"/>
              <a:gd name="T36" fmla="*/ 207 w 417"/>
              <a:gd name="T37" fmla="*/ 108 h 378"/>
              <a:gd name="T38" fmla="*/ 105 w 417"/>
              <a:gd name="T39" fmla="*/ 17 h 378"/>
              <a:gd name="T40" fmla="*/ 187 w 417"/>
              <a:gd name="T41" fmla="*/ 108 h 378"/>
              <a:gd name="T42" fmla="*/ 27 w 417"/>
              <a:gd name="T43" fmla="*/ 108 h 378"/>
              <a:gd name="T44" fmla="*/ 105 w 417"/>
              <a:gd name="T45" fmla="*/ 17 h 378"/>
              <a:gd name="T46" fmla="*/ 200 w 417"/>
              <a:gd name="T47" fmla="*/ 125 h 378"/>
              <a:gd name="T48" fmla="*/ 200 w 417"/>
              <a:gd name="T49" fmla="*/ 344 h 378"/>
              <a:gd name="T50" fmla="*/ 27 w 417"/>
              <a:gd name="T51" fmla="*/ 125 h 378"/>
              <a:gd name="T52" fmla="*/ 200 w 417"/>
              <a:gd name="T53" fmla="*/ 125 h 378"/>
              <a:gd name="T54" fmla="*/ 217 w 417"/>
              <a:gd name="T55" fmla="*/ 344 h 378"/>
              <a:gd name="T56" fmla="*/ 217 w 417"/>
              <a:gd name="T57" fmla="*/ 125 h 378"/>
              <a:gd name="T58" fmla="*/ 390 w 417"/>
              <a:gd name="T59" fmla="*/ 125 h 378"/>
              <a:gd name="T60" fmla="*/ 217 w 417"/>
              <a:gd name="T61" fmla="*/ 344 h 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7" h="378">
                <a:moveTo>
                  <a:pt x="410" y="108"/>
                </a:moveTo>
                <a:lnTo>
                  <a:pt x="315" y="0"/>
                </a:lnTo>
                <a:lnTo>
                  <a:pt x="102" y="0"/>
                </a:lnTo>
                <a:lnTo>
                  <a:pt x="7" y="108"/>
                </a:lnTo>
                <a:lnTo>
                  <a:pt x="0" y="118"/>
                </a:lnTo>
                <a:lnTo>
                  <a:pt x="7" y="125"/>
                </a:lnTo>
                <a:lnTo>
                  <a:pt x="207" y="378"/>
                </a:lnTo>
                <a:lnTo>
                  <a:pt x="410" y="125"/>
                </a:lnTo>
                <a:lnTo>
                  <a:pt x="417" y="118"/>
                </a:lnTo>
                <a:lnTo>
                  <a:pt x="410" y="108"/>
                </a:lnTo>
                <a:close/>
                <a:moveTo>
                  <a:pt x="390" y="108"/>
                </a:moveTo>
                <a:lnTo>
                  <a:pt x="231" y="108"/>
                </a:lnTo>
                <a:lnTo>
                  <a:pt x="309" y="17"/>
                </a:lnTo>
                <a:lnTo>
                  <a:pt x="390" y="108"/>
                </a:lnTo>
                <a:close/>
                <a:moveTo>
                  <a:pt x="207" y="108"/>
                </a:moveTo>
                <a:lnTo>
                  <a:pt x="126" y="14"/>
                </a:lnTo>
                <a:lnTo>
                  <a:pt x="288" y="14"/>
                </a:lnTo>
                <a:lnTo>
                  <a:pt x="210" y="108"/>
                </a:lnTo>
                <a:lnTo>
                  <a:pt x="207" y="108"/>
                </a:lnTo>
                <a:close/>
                <a:moveTo>
                  <a:pt x="105" y="17"/>
                </a:moveTo>
                <a:lnTo>
                  <a:pt x="187" y="108"/>
                </a:lnTo>
                <a:lnTo>
                  <a:pt x="27" y="108"/>
                </a:lnTo>
                <a:lnTo>
                  <a:pt x="105" y="17"/>
                </a:lnTo>
                <a:close/>
                <a:moveTo>
                  <a:pt x="200" y="125"/>
                </a:moveTo>
                <a:lnTo>
                  <a:pt x="200" y="344"/>
                </a:lnTo>
                <a:lnTo>
                  <a:pt x="27" y="125"/>
                </a:lnTo>
                <a:lnTo>
                  <a:pt x="200" y="125"/>
                </a:lnTo>
                <a:close/>
                <a:moveTo>
                  <a:pt x="217" y="344"/>
                </a:moveTo>
                <a:lnTo>
                  <a:pt x="217" y="125"/>
                </a:lnTo>
                <a:lnTo>
                  <a:pt x="390" y="125"/>
                </a:lnTo>
                <a:lnTo>
                  <a:pt x="217" y="34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spTree>
    <p:extLst>
      <p:ext uri="{BB962C8B-B14F-4D97-AF65-F5344CB8AC3E}">
        <p14:creationId xmlns:p14="http://schemas.microsoft.com/office/powerpoint/2010/main" val="27805934"/>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7" name="Teardrop 6">
            <a:extLst>
              <a:ext uri="{FF2B5EF4-FFF2-40B4-BE49-F238E27FC236}">
                <a16:creationId xmlns:a16="http://schemas.microsoft.com/office/drawing/2014/main" id="{DBBD2FD2-795F-4D93-9E88-9DCFA5AADFEC}"/>
              </a:ext>
            </a:extLst>
          </p:cNvPr>
          <p:cNvSpPr/>
          <p:nvPr/>
        </p:nvSpPr>
        <p:spPr>
          <a:xfrm>
            <a:off x="1077141" y="2303856"/>
            <a:ext cx="4073131" cy="4073131"/>
          </a:xfrm>
          <a:prstGeom prst="teardrop">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3" name="Rectangle 292">
            <a:extLst>
              <a:ext uri="{FF2B5EF4-FFF2-40B4-BE49-F238E27FC236}">
                <a16:creationId xmlns:a16="http://schemas.microsoft.com/office/drawing/2014/main" id="{204F0DEF-826A-4908-B132-226308D8008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21</a:t>
            </a:fld>
            <a:endParaRPr lang="en-US" dirty="0"/>
          </a:p>
        </p:txBody>
      </p:sp>
      <p:pic>
        <p:nvPicPr>
          <p:cNvPr id="15" name="Picture Placeholder 14">
            <a:extLst>
              <a:ext uri="{FF2B5EF4-FFF2-40B4-BE49-F238E27FC236}">
                <a16:creationId xmlns:a16="http://schemas.microsoft.com/office/drawing/2014/main" id="{11773D0D-D7BF-403B-B4B2-CC5B2C99FCAE}"/>
              </a:ext>
            </a:extLst>
          </p:cNvPr>
          <p:cNvPicPr>
            <a:picLocks noGrp="1" noChangeAspect="1"/>
          </p:cNvPicPr>
          <p:nvPr>
            <p:ph type="pic" sz="quarter" idx="136"/>
          </p:nvPr>
        </p:nvPicPr>
        <p:blipFill>
          <a:blip r:embed="rId3">
            <a:extLst>
              <a:ext uri="{28A0092B-C50C-407E-A947-70E740481C1C}">
                <a14:useLocalDpi xmlns:a14="http://schemas.microsoft.com/office/drawing/2010/main" val="0"/>
              </a:ext>
            </a:extLst>
          </a:blip>
          <a:srcRect l="16634" r="16634"/>
          <a:stretch>
            <a:fillRect/>
          </a:stretch>
        </p:blipFill>
        <p:spPr/>
      </p:pic>
      <p:sp>
        <p:nvSpPr>
          <p:cNvPr id="6" name="Subtitle 5">
            <a:extLst>
              <a:ext uri="{FF2B5EF4-FFF2-40B4-BE49-F238E27FC236}">
                <a16:creationId xmlns:a16="http://schemas.microsoft.com/office/drawing/2014/main" id="{232FBFEB-E6EE-4809-BFA1-1E4D6A409235}"/>
              </a:ext>
            </a:extLst>
          </p:cNvPr>
          <p:cNvSpPr>
            <a:spLocks noGrp="1"/>
          </p:cNvSpPr>
          <p:nvPr>
            <p:ph type="subTitle" idx="4294967295"/>
          </p:nvPr>
        </p:nvSpPr>
        <p:spPr>
          <a:xfrm>
            <a:off x="838200" y="1135063"/>
            <a:ext cx="10515600" cy="244475"/>
          </a:xfrm>
          <a:prstGeom prst="rect">
            <a:avLst/>
          </a:prstGeom>
        </p:spPr>
        <p:txBody>
          <a:bodyPr/>
          <a:lstStyle/>
          <a:p>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p:txBody>
      </p:sp>
      <p:sp>
        <p:nvSpPr>
          <p:cNvPr id="4" name="Title 3">
            <a:extLst>
              <a:ext uri="{FF2B5EF4-FFF2-40B4-BE49-F238E27FC236}">
                <a16:creationId xmlns:a16="http://schemas.microsoft.com/office/drawing/2014/main" id="{6A93014B-6255-4237-A35B-3F94E6595296}"/>
              </a:ext>
            </a:extLst>
          </p:cNvPr>
          <p:cNvSpPr>
            <a:spLocks noGrp="1"/>
          </p:cNvSpPr>
          <p:nvPr>
            <p:ph type="title" idx="4294967295"/>
          </p:nvPr>
        </p:nvSpPr>
        <p:spPr>
          <a:xfrm>
            <a:off x="838200" y="481013"/>
            <a:ext cx="10515600" cy="679450"/>
          </a:xfrm>
        </p:spPr>
        <p:txBody>
          <a:bodyPr/>
          <a:lstStyle/>
          <a:p>
            <a:r>
              <a:rPr lang="en-US" b="1" dirty="0"/>
              <a:t>SQUARE IMAGE</a:t>
            </a:r>
          </a:p>
        </p:txBody>
      </p:sp>
      <p:sp>
        <p:nvSpPr>
          <p:cNvPr id="13" name="Rectangle 12"/>
          <p:cNvSpPr/>
          <p:nvPr/>
        </p:nvSpPr>
        <p:spPr>
          <a:xfrm>
            <a:off x="5915841" y="2805768"/>
            <a:ext cx="1933543" cy="630942"/>
          </a:xfrm>
          <a:prstGeom prst="rect">
            <a:avLst/>
          </a:prstGeom>
        </p:spPr>
        <p:txBody>
          <a:bodyPr wrap="none">
            <a:spAutoFit/>
          </a:bodyPr>
          <a:lstStyle/>
          <a:p>
            <a:r>
              <a:rPr lang="en-US" sz="3500" b="1" dirty="0">
                <a:latin typeface="Roboto" panose="02000000000000000000" pitchFamily="2" charset="0"/>
                <a:ea typeface="Roboto" panose="02000000000000000000" pitchFamily="2" charset="0"/>
              </a:rPr>
              <a:t>SQUARE</a:t>
            </a:r>
            <a:endParaRPr lang="en-US" sz="3500" dirty="0">
              <a:latin typeface="Roboto" panose="02000000000000000000" pitchFamily="2" charset="0"/>
              <a:ea typeface="Roboto" panose="02000000000000000000" pitchFamily="2" charset="0"/>
            </a:endParaRPr>
          </a:p>
        </p:txBody>
      </p:sp>
      <p:sp>
        <p:nvSpPr>
          <p:cNvPr id="19" name="TextBox 5">
            <a:extLst>
              <a:ext uri="{FF2B5EF4-FFF2-40B4-BE49-F238E27FC236}">
                <a16:creationId xmlns:a16="http://schemas.microsoft.com/office/drawing/2014/main" id="{1DAEC6E6-FB4C-4FC9-AFD9-50657C8DD90E}"/>
              </a:ext>
            </a:extLst>
          </p:cNvPr>
          <p:cNvSpPr txBox="1"/>
          <p:nvPr/>
        </p:nvSpPr>
        <p:spPr>
          <a:xfrm>
            <a:off x="5915841" y="3522599"/>
            <a:ext cx="5208542" cy="1708160"/>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sz="1400" b="1" i="1" dirty="0" err="1">
                <a:latin typeface="Lato" panose="020F0502020204030203" pitchFamily="34" charset="0"/>
                <a:ea typeface="Lato" panose="020F0502020204030203" pitchFamily="34" charset="0"/>
                <a:cs typeface="Lato" panose="020F0502020204030203" pitchFamily="34" charset="0"/>
              </a:rPr>
              <a:t>Lorem</a:t>
            </a:r>
            <a:r>
              <a:rPr lang="en-US" sz="1400" b="1" i="1" dirty="0">
                <a:latin typeface="Lato" panose="020F0502020204030203" pitchFamily="34" charset="0"/>
                <a:ea typeface="Lato" panose="020F0502020204030203" pitchFamily="34" charset="0"/>
                <a:cs typeface="Lato" panose="020F0502020204030203" pitchFamily="34" charset="0"/>
              </a:rPr>
              <a:t> </a:t>
            </a:r>
            <a:r>
              <a:rPr lang="en-US" sz="1400" b="1" i="1" dirty="0" err="1">
                <a:latin typeface="Lato" panose="020F0502020204030203" pitchFamily="34" charset="0"/>
                <a:ea typeface="Lato" panose="020F0502020204030203" pitchFamily="34" charset="0"/>
                <a:cs typeface="Lato" panose="020F0502020204030203" pitchFamily="34" charset="0"/>
              </a:rPr>
              <a:t>Ipsum</a:t>
            </a:r>
            <a:r>
              <a:rPr lang="en-US" sz="1400" b="1" i="1" dirty="0">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since the 1500s, when an unknown printer took galley of type and scrambled it to make a type specimen standard dummy text ever since the 1500.</a:t>
            </a:r>
          </a:p>
        </p:txBody>
      </p:sp>
    </p:spTree>
    <p:extLst>
      <p:ext uri="{BB962C8B-B14F-4D97-AF65-F5344CB8AC3E}">
        <p14:creationId xmlns:p14="http://schemas.microsoft.com/office/powerpoint/2010/main" val="132039630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93" name="Rectangle 292">
            <a:extLst>
              <a:ext uri="{FF2B5EF4-FFF2-40B4-BE49-F238E27FC236}">
                <a16:creationId xmlns:a16="http://schemas.microsoft.com/office/drawing/2014/main" id="{204F0DEF-826A-4908-B132-226308D8008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22</a:t>
            </a:fld>
            <a:endParaRPr lang="en-US" dirty="0"/>
          </a:p>
        </p:txBody>
      </p:sp>
      <p:pic>
        <p:nvPicPr>
          <p:cNvPr id="25" name="Picture Placeholder 24">
            <a:extLst>
              <a:ext uri="{FF2B5EF4-FFF2-40B4-BE49-F238E27FC236}">
                <a16:creationId xmlns:a16="http://schemas.microsoft.com/office/drawing/2014/main" id="{88DDB670-7C8A-4666-A7FE-19B61C95345F}"/>
              </a:ext>
            </a:extLst>
          </p:cNvPr>
          <p:cNvPicPr>
            <a:picLocks noGrp="1" noChangeAspect="1"/>
          </p:cNvPicPr>
          <p:nvPr>
            <p:ph type="pic" sz="quarter" idx="136"/>
          </p:nvPr>
        </p:nvPicPr>
        <p:blipFill>
          <a:blip r:embed="rId3">
            <a:extLst>
              <a:ext uri="{28A0092B-C50C-407E-A947-70E740481C1C}">
                <a14:useLocalDpi xmlns:a14="http://schemas.microsoft.com/office/drawing/2010/main" val="0"/>
              </a:ext>
            </a:extLst>
          </a:blip>
          <a:srcRect t="13450" b="13450"/>
          <a:stretch>
            <a:fillRect/>
          </a:stretch>
        </p:blipFill>
        <p:spPr/>
      </p:pic>
      <p:sp>
        <p:nvSpPr>
          <p:cNvPr id="8" name="Title 7">
            <a:extLst>
              <a:ext uri="{FF2B5EF4-FFF2-40B4-BE49-F238E27FC236}">
                <a16:creationId xmlns:a16="http://schemas.microsoft.com/office/drawing/2014/main" id="{D4140F44-529F-411C-9CB5-965E71305962}"/>
              </a:ext>
            </a:extLst>
          </p:cNvPr>
          <p:cNvSpPr>
            <a:spLocks noGrp="1"/>
          </p:cNvSpPr>
          <p:nvPr>
            <p:ph type="title" idx="4294967295"/>
          </p:nvPr>
        </p:nvSpPr>
        <p:spPr>
          <a:xfrm>
            <a:off x="838199" y="481013"/>
            <a:ext cx="10515600" cy="679450"/>
          </a:xfrm>
        </p:spPr>
        <p:txBody>
          <a:bodyPr/>
          <a:lstStyle/>
          <a:p>
            <a:r>
              <a:rPr lang="en-US" b="1" dirty="0"/>
              <a:t>Square Image</a:t>
            </a:r>
          </a:p>
        </p:txBody>
      </p:sp>
      <p:sp>
        <p:nvSpPr>
          <p:cNvPr id="9" name="Subtitle 8">
            <a:extLst>
              <a:ext uri="{FF2B5EF4-FFF2-40B4-BE49-F238E27FC236}">
                <a16:creationId xmlns:a16="http://schemas.microsoft.com/office/drawing/2014/main" id="{BA4AE371-54AF-45A4-9049-A05B3B38A63B}"/>
              </a:ext>
            </a:extLst>
          </p:cNvPr>
          <p:cNvSpPr>
            <a:spLocks noGrp="1"/>
          </p:cNvSpPr>
          <p:nvPr>
            <p:ph type="subTitle" idx="4294967295"/>
          </p:nvPr>
        </p:nvSpPr>
        <p:spPr>
          <a:xfrm>
            <a:off x="838199" y="1135063"/>
            <a:ext cx="10515600" cy="244475"/>
          </a:xfrm>
          <a:prstGeom prst="rect">
            <a:avLst/>
          </a:prstGeom>
        </p:spPr>
        <p:txBody>
          <a:bodyPr/>
          <a:lstStyle/>
          <a:p>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p:txBody>
      </p:sp>
      <p:sp>
        <p:nvSpPr>
          <p:cNvPr id="21" name="Rectangle 20">
            <a:extLst>
              <a:ext uri="{FF2B5EF4-FFF2-40B4-BE49-F238E27FC236}">
                <a16:creationId xmlns:a16="http://schemas.microsoft.com/office/drawing/2014/main" id="{E8714900-D2CF-4940-90DA-C77DC6F24881}"/>
              </a:ext>
            </a:extLst>
          </p:cNvPr>
          <p:cNvSpPr/>
          <p:nvPr/>
        </p:nvSpPr>
        <p:spPr>
          <a:xfrm>
            <a:off x="6458857" y="1957158"/>
            <a:ext cx="5733143" cy="314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oup 10">
            <a:extLst>
              <a:ext uri="{FF2B5EF4-FFF2-40B4-BE49-F238E27FC236}">
                <a16:creationId xmlns:a16="http://schemas.microsoft.com/office/drawing/2014/main" id="{57DDDC2B-EFFC-4296-9485-E9675EBC3D87}"/>
              </a:ext>
            </a:extLst>
          </p:cNvPr>
          <p:cNvGrpSpPr/>
          <p:nvPr/>
        </p:nvGrpSpPr>
        <p:grpSpPr>
          <a:xfrm>
            <a:off x="6955449" y="2481207"/>
            <a:ext cx="4739959" cy="2101502"/>
            <a:chOff x="6803049" y="2350483"/>
            <a:chExt cx="4739959" cy="2101502"/>
          </a:xfrm>
        </p:grpSpPr>
        <p:sp>
          <p:nvSpPr>
            <p:cNvPr id="5" name="Rectangle 4">
              <a:extLst>
                <a:ext uri="{FF2B5EF4-FFF2-40B4-BE49-F238E27FC236}">
                  <a16:creationId xmlns:a16="http://schemas.microsoft.com/office/drawing/2014/main" id="{CEB1D482-8CAA-48B4-9AE4-84756B413CE8}"/>
                </a:ext>
              </a:extLst>
            </p:cNvPr>
            <p:cNvSpPr/>
            <p:nvPr/>
          </p:nvSpPr>
          <p:spPr>
            <a:xfrm>
              <a:off x="6803049" y="2350483"/>
              <a:ext cx="2574744" cy="553998"/>
            </a:xfrm>
            <a:prstGeom prst="rect">
              <a:avLst/>
            </a:prstGeom>
          </p:spPr>
          <p:txBody>
            <a:bodyPr wrap="none">
              <a:spAutoFit/>
            </a:bodyPr>
            <a:lstStyle/>
            <a:p>
              <a:r>
                <a:rPr lang="en-US" sz="3000" b="1" dirty="0">
                  <a:latin typeface="Roboto" panose="02000000000000000000" pitchFamily="2" charset="0"/>
                  <a:ea typeface="Roboto" panose="02000000000000000000" pitchFamily="2" charset="0"/>
                </a:rPr>
                <a:t>Square Image</a:t>
              </a:r>
              <a:endParaRPr lang="en-US" sz="3000" dirty="0">
                <a:latin typeface="Roboto" panose="02000000000000000000" pitchFamily="2" charset="0"/>
                <a:ea typeface="Roboto" panose="02000000000000000000" pitchFamily="2" charset="0"/>
              </a:endParaRPr>
            </a:p>
          </p:txBody>
        </p:sp>
        <p:sp>
          <p:nvSpPr>
            <p:cNvPr id="16" name="TextBox 6">
              <a:extLst>
                <a:ext uri="{FF2B5EF4-FFF2-40B4-BE49-F238E27FC236}">
                  <a16:creationId xmlns:a16="http://schemas.microsoft.com/office/drawing/2014/main" id="{3D6BDEC9-6D4C-4604-9F7C-067CFC371867}"/>
                </a:ext>
              </a:extLst>
            </p:cNvPr>
            <p:cNvSpPr txBox="1"/>
            <p:nvPr/>
          </p:nvSpPr>
          <p:spPr>
            <a:xfrm>
              <a:off x="6803049" y="2949009"/>
              <a:ext cx="4739959" cy="1502976"/>
            </a:xfrm>
            <a:prstGeom prst="rect">
              <a:avLst/>
            </a:prstGeom>
            <a:noFill/>
          </p:spPr>
          <p:txBody>
            <a:bodyPr wrap="square" numCol="1" spcCol="4572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2200"/>
                </a:lnSpc>
              </a:pPr>
              <a:r>
                <a:rPr lang="en-US" sz="1100" dirty="0" err="1">
                  <a:latin typeface="Montserrat Light" charset="0"/>
                  <a:ea typeface="Montserrat Light" charset="0"/>
                  <a:cs typeface="Montserrat Light" charset="0"/>
                </a:rPr>
                <a:t>Lorem</a:t>
              </a:r>
              <a:r>
                <a:rPr lang="en-US" sz="1100" dirty="0">
                  <a:latin typeface="Montserrat Light" charset="0"/>
                  <a:ea typeface="Montserrat Light" charset="0"/>
                  <a:cs typeface="Montserrat Light" charset="0"/>
                </a:rPr>
                <a:t> </a:t>
              </a:r>
              <a:r>
                <a:rPr lang="en-US" sz="1100" dirty="0" err="1">
                  <a:latin typeface="Montserrat Light" charset="0"/>
                  <a:ea typeface="Montserrat Light" charset="0"/>
                  <a:cs typeface="Montserrat Light" charset="0"/>
                </a:rPr>
                <a:t>Ipsum</a:t>
              </a:r>
              <a:r>
                <a:rPr lang="en-US" sz="1100" dirty="0">
                  <a:latin typeface="Montserrat Light" charset="0"/>
                  <a:ea typeface="Montserrat Light" charset="0"/>
                  <a:cs typeface="Montserrat Light" charset="0"/>
                </a:rPr>
                <a:t> is simply dummy text of the printing and typesetting industry. Lorem Ipsum has been the industry's standard dummy text ever the industry's standard dummy text ever since the 1500s, when an unknown printer took a galley of type and scrambled it to make a type specimen book.</a:t>
              </a:r>
            </a:p>
          </p:txBody>
        </p:sp>
      </p:grpSp>
      <p:sp>
        <p:nvSpPr>
          <p:cNvPr id="22" name="TextBox 5">
            <a:extLst>
              <a:ext uri="{FF2B5EF4-FFF2-40B4-BE49-F238E27FC236}">
                <a16:creationId xmlns:a16="http://schemas.microsoft.com/office/drawing/2014/main" id="{565739C2-35B7-4E25-861E-0F23FBD07975}"/>
              </a:ext>
            </a:extLst>
          </p:cNvPr>
          <p:cNvSpPr txBox="1"/>
          <p:nvPr/>
        </p:nvSpPr>
        <p:spPr>
          <a:xfrm>
            <a:off x="1248658" y="5557353"/>
            <a:ext cx="9694684" cy="738664"/>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r>
              <a:rPr lang="en-US" sz="1400" b="1" i="1" dirty="0" err="1">
                <a:latin typeface="Lato" panose="020F0502020204030203" pitchFamily="34" charset="0"/>
                <a:ea typeface="Lato" panose="020F0502020204030203" pitchFamily="34" charset="0"/>
                <a:cs typeface="Lato" panose="020F0502020204030203" pitchFamily="34" charset="0"/>
              </a:rPr>
              <a:t>Lorem</a:t>
            </a:r>
            <a:r>
              <a:rPr lang="en-US" sz="1400" b="1" i="1" dirty="0">
                <a:latin typeface="Lato" panose="020F0502020204030203" pitchFamily="34" charset="0"/>
                <a:ea typeface="Lato" panose="020F0502020204030203" pitchFamily="34" charset="0"/>
                <a:cs typeface="Lato" panose="020F0502020204030203" pitchFamily="34" charset="0"/>
              </a:rPr>
              <a:t> </a:t>
            </a:r>
            <a:r>
              <a:rPr lang="en-US" sz="1400" b="1" i="1" dirty="0" err="1">
                <a:latin typeface="Lato" panose="020F0502020204030203" pitchFamily="34" charset="0"/>
                <a:ea typeface="Lato" panose="020F0502020204030203" pitchFamily="34" charset="0"/>
                <a:cs typeface="Lato" panose="020F0502020204030203" pitchFamily="34" charset="0"/>
              </a:rPr>
              <a:t>Ipsum</a:t>
            </a:r>
            <a:r>
              <a:rPr lang="en-US" sz="1400" b="1" i="1" dirty="0">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a:t>
            </a:r>
            <a:r>
              <a:rPr lang="en-US" sz="1400" b="1" i="1" dirty="0" err="1">
                <a:latin typeface="Lato" panose="020F0502020204030203" pitchFamily="34" charset="0"/>
                <a:ea typeface="Lato" panose="020F0502020204030203" pitchFamily="34" charset="0"/>
                <a:cs typeface="Lato" panose="020F0502020204030203" pitchFamily="34" charset="0"/>
              </a:rPr>
              <a:t>standard</a:t>
            </a:r>
            <a:r>
              <a:rPr lang="en-US" sz="1400" b="1" i="1" dirty="0">
                <a:latin typeface="Lato" panose="020F0502020204030203" pitchFamily="34" charset="0"/>
                <a:ea typeface="Lato" panose="020F0502020204030203" pitchFamily="34" charset="0"/>
                <a:cs typeface="Lato" panose="020F0502020204030203" pitchFamily="34" charset="0"/>
              </a:rPr>
              <a:t> dummy text ever since the 1500.</a:t>
            </a:r>
          </a:p>
        </p:txBody>
      </p:sp>
    </p:spTree>
    <p:extLst>
      <p:ext uri="{BB962C8B-B14F-4D97-AF65-F5344CB8AC3E}">
        <p14:creationId xmlns:p14="http://schemas.microsoft.com/office/powerpoint/2010/main" val="393486752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8A9C2E05-7B04-4CF7-BAAA-89ED26DFB25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4" name="Picture Placeholder 33">
            <a:extLst>
              <a:ext uri="{FF2B5EF4-FFF2-40B4-BE49-F238E27FC236}">
                <a16:creationId xmlns:a16="http://schemas.microsoft.com/office/drawing/2014/main" id="{6FFC870A-8A4F-4585-98C0-1E3EC77209B9}"/>
              </a:ext>
            </a:extLst>
          </p:cNvPr>
          <p:cNvPicPr>
            <a:picLocks noGrp="1" noChangeAspect="1"/>
          </p:cNvPicPr>
          <p:nvPr>
            <p:ph type="pic" sz="quarter" idx="137"/>
          </p:nvPr>
        </p:nvPicPr>
        <p:blipFill>
          <a:blip r:embed="rId3">
            <a:extLst>
              <a:ext uri="{28A0092B-C50C-407E-A947-70E740481C1C}">
                <a14:useLocalDpi xmlns:a14="http://schemas.microsoft.com/office/drawing/2010/main" val="0"/>
              </a:ext>
            </a:extLst>
          </a:blip>
          <a:srcRect l="15206" r="15206"/>
          <a:stretch>
            <a:fillRect/>
          </a:stretch>
        </p:blipFill>
        <p:spPr/>
      </p:pic>
      <p:sp>
        <p:nvSpPr>
          <p:cNvPr id="18" name="Slide Number Placeholder 17"/>
          <p:cNvSpPr>
            <a:spLocks noGrp="1"/>
          </p:cNvSpPr>
          <p:nvPr>
            <p:ph type="sldNum" sz="quarter" idx="13"/>
          </p:nvPr>
        </p:nvSpPr>
        <p:spPr/>
        <p:txBody>
          <a:bodyPr/>
          <a:lstStyle/>
          <a:p>
            <a:fld id="{0FDCCA45-55DD-4B3F-8C12-CFB164C9A4F5}" type="slidenum">
              <a:rPr lang="en-US" smtClean="0"/>
              <a:pPr/>
              <a:t>23</a:t>
            </a:fld>
            <a:endParaRPr lang="en-US" dirty="0"/>
          </a:p>
        </p:txBody>
      </p:sp>
      <p:pic>
        <p:nvPicPr>
          <p:cNvPr id="36" name="Picture Placeholder 35">
            <a:extLst>
              <a:ext uri="{FF2B5EF4-FFF2-40B4-BE49-F238E27FC236}">
                <a16:creationId xmlns:a16="http://schemas.microsoft.com/office/drawing/2014/main" id="{AE1540C6-5160-41FA-8F1E-735A2C30CF0C}"/>
              </a:ext>
            </a:extLst>
          </p:cNvPr>
          <p:cNvPicPr>
            <a:picLocks noGrp="1" noChangeAspect="1"/>
          </p:cNvPicPr>
          <p:nvPr>
            <p:ph type="pic" sz="quarter" idx="138"/>
          </p:nvPr>
        </p:nvPicPr>
        <p:blipFill>
          <a:blip r:embed="rId4">
            <a:extLst>
              <a:ext uri="{28A0092B-C50C-407E-A947-70E740481C1C}">
                <a14:useLocalDpi xmlns:a14="http://schemas.microsoft.com/office/drawing/2010/main" val="0"/>
              </a:ext>
            </a:extLst>
          </a:blip>
          <a:srcRect l="7544" r="7544"/>
          <a:stretch>
            <a:fillRect/>
          </a:stretch>
        </p:blipFill>
        <p:spPr/>
      </p:pic>
      <p:pic>
        <p:nvPicPr>
          <p:cNvPr id="32" name="Picture Placeholder 31">
            <a:extLst>
              <a:ext uri="{FF2B5EF4-FFF2-40B4-BE49-F238E27FC236}">
                <a16:creationId xmlns:a16="http://schemas.microsoft.com/office/drawing/2014/main" id="{28B3CB10-A147-4716-BA52-F0D051AAEC8C}"/>
              </a:ext>
            </a:extLst>
          </p:cNvPr>
          <p:cNvPicPr>
            <a:picLocks noGrp="1" noChangeAspect="1"/>
          </p:cNvPicPr>
          <p:nvPr>
            <p:ph type="pic" sz="quarter" idx="136"/>
          </p:nvPr>
        </p:nvPicPr>
        <p:blipFill>
          <a:blip r:embed="rId4">
            <a:extLst>
              <a:ext uri="{28A0092B-C50C-407E-A947-70E740481C1C}">
                <a14:useLocalDpi xmlns:a14="http://schemas.microsoft.com/office/drawing/2010/main" val="0"/>
              </a:ext>
            </a:extLst>
          </a:blip>
          <a:srcRect l="7544" r="7544"/>
          <a:stretch>
            <a:fillRect/>
          </a:stretch>
        </p:blipFill>
        <p:spPr/>
      </p:pic>
      <p:sp>
        <p:nvSpPr>
          <p:cNvPr id="7" name="Title 6">
            <a:extLst>
              <a:ext uri="{FF2B5EF4-FFF2-40B4-BE49-F238E27FC236}">
                <a16:creationId xmlns:a16="http://schemas.microsoft.com/office/drawing/2014/main" id="{35B71CA7-DDB1-4BDD-BE8F-ABA9D1476E01}"/>
              </a:ext>
            </a:extLst>
          </p:cNvPr>
          <p:cNvSpPr>
            <a:spLocks noGrp="1"/>
          </p:cNvSpPr>
          <p:nvPr>
            <p:ph type="title" idx="4294967295"/>
          </p:nvPr>
        </p:nvSpPr>
        <p:spPr>
          <a:xfrm>
            <a:off x="838200" y="481013"/>
            <a:ext cx="10515600" cy="679450"/>
          </a:xfrm>
        </p:spPr>
        <p:txBody>
          <a:bodyPr/>
          <a:lstStyle/>
          <a:p>
            <a:r>
              <a:rPr lang="en-US" b="1" dirty="0"/>
              <a:t>Map Project Location</a:t>
            </a:r>
          </a:p>
        </p:txBody>
      </p:sp>
      <p:sp>
        <p:nvSpPr>
          <p:cNvPr id="8" name="Subtitle 7">
            <a:extLst>
              <a:ext uri="{FF2B5EF4-FFF2-40B4-BE49-F238E27FC236}">
                <a16:creationId xmlns:a16="http://schemas.microsoft.com/office/drawing/2014/main" id="{9E82EBEF-527F-4D6E-97CB-73F52FBAA78D}"/>
              </a:ext>
            </a:extLst>
          </p:cNvPr>
          <p:cNvSpPr>
            <a:spLocks noGrp="1"/>
          </p:cNvSpPr>
          <p:nvPr>
            <p:ph type="subTitle" idx="4294967295"/>
          </p:nvPr>
        </p:nvSpPr>
        <p:spPr>
          <a:xfrm>
            <a:off x="838200" y="1135063"/>
            <a:ext cx="10515600" cy="244475"/>
          </a:xfrm>
          <a:prstGeom prst="rect">
            <a:avLst/>
          </a:prstGeom>
        </p:spPr>
        <p:txBody>
          <a:bodyPr/>
          <a:lstStyle/>
          <a:p>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a:p>
            <a:endParaRPr lang="en-US" dirty="0"/>
          </a:p>
        </p:txBody>
      </p:sp>
      <p:sp>
        <p:nvSpPr>
          <p:cNvPr id="24" name="TextBox 6">
            <a:extLst>
              <a:ext uri="{FF2B5EF4-FFF2-40B4-BE49-F238E27FC236}">
                <a16:creationId xmlns:a16="http://schemas.microsoft.com/office/drawing/2014/main" id="{9A2D13DA-4753-473C-B875-EE5144BB87AE}"/>
              </a:ext>
            </a:extLst>
          </p:cNvPr>
          <p:cNvSpPr txBox="1"/>
          <p:nvPr/>
        </p:nvSpPr>
        <p:spPr>
          <a:xfrm>
            <a:off x="669655" y="5061442"/>
            <a:ext cx="2799259" cy="1220847"/>
          </a:xfrm>
          <a:prstGeom prst="rect">
            <a:avLst/>
          </a:prstGeom>
          <a:noFill/>
        </p:spPr>
        <p:txBody>
          <a:bodyPr wrap="square" numCol="1" spcCol="4572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2200"/>
              </a:lnSpc>
            </a:pPr>
            <a:r>
              <a:rPr lang="en-US" sz="1100" dirty="0">
                <a:latin typeface="Montserrat Light" charset="0"/>
                <a:ea typeface="Montserrat Light" charset="0"/>
                <a:cs typeface="Montserrat Light" charset="0"/>
              </a:rPr>
              <a:t>Lorem Ipsum is simply dummy text of the printing and typesetting since the 1500s, when an scrambled it to make a type specimen book.</a:t>
            </a:r>
          </a:p>
        </p:txBody>
      </p:sp>
      <p:sp>
        <p:nvSpPr>
          <p:cNvPr id="21" name="TextBox 6">
            <a:extLst>
              <a:ext uri="{FF2B5EF4-FFF2-40B4-BE49-F238E27FC236}">
                <a16:creationId xmlns:a16="http://schemas.microsoft.com/office/drawing/2014/main" id="{00375020-CB4C-4545-B027-E2E50688A279}"/>
              </a:ext>
            </a:extLst>
          </p:cNvPr>
          <p:cNvSpPr txBox="1"/>
          <p:nvPr/>
        </p:nvSpPr>
        <p:spPr>
          <a:xfrm>
            <a:off x="4457884" y="5061442"/>
            <a:ext cx="2799259" cy="1220847"/>
          </a:xfrm>
          <a:prstGeom prst="rect">
            <a:avLst/>
          </a:prstGeom>
          <a:noFill/>
        </p:spPr>
        <p:txBody>
          <a:bodyPr wrap="square" numCol="1" spcCol="4572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2200"/>
              </a:lnSpc>
            </a:pPr>
            <a:r>
              <a:rPr lang="en-US" sz="1100" dirty="0">
                <a:latin typeface="Montserrat Light" charset="0"/>
                <a:ea typeface="Montserrat Light" charset="0"/>
                <a:cs typeface="Montserrat Light" charset="0"/>
              </a:rPr>
              <a:t>Lorem Ipsum is simply dummy text of the printing and typesetting since the 1500s, when an scrambled it to make a type specimen book.</a:t>
            </a:r>
          </a:p>
        </p:txBody>
      </p:sp>
      <p:sp>
        <p:nvSpPr>
          <p:cNvPr id="23" name="TextBox 6">
            <a:extLst>
              <a:ext uri="{FF2B5EF4-FFF2-40B4-BE49-F238E27FC236}">
                <a16:creationId xmlns:a16="http://schemas.microsoft.com/office/drawing/2014/main" id="{83F14735-5C54-4696-8582-B96E4804EB9A}"/>
              </a:ext>
            </a:extLst>
          </p:cNvPr>
          <p:cNvSpPr txBox="1"/>
          <p:nvPr/>
        </p:nvSpPr>
        <p:spPr>
          <a:xfrm>
            <a:off x="7903298" y="5061442"/>
            <a:ext cx="2799259" cy="1220847"/>
          </a:xfrm>
          <a:prstGeom prst="rect">
            <a:avLst/>
          </a:prstGeom>
          <a:noFill/>
        </p:spPr>
        <p:txBody>
          <a:bodyPr wrap="square" numCol="1" spcCol="4572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2200"/>
              </a:lnSpc>
            </a:pPr>
            <a:r>
              <a:rPr lang="en-US" sz="1100" dirty="0">
                <a:latin typeface="Montserrat Light" charset="0"/>
                <a:ea typeface="Montserrat Light" charset="0"/>
                <a:cs typeface="Montserrat Light" charset="0"/>
              </a:rPr>
              <a:t>Lorem Ipsum is simply dummy text of the printing and typesetting since the 1500s, when an scrambled it to make a type specimen book.</a:t>
            </a:r>
          </a:p>
        </p:txBody>
      </p:sp>
    </p:spTree>
    <p:extLst>
      <p:ext uri="{BB962C8B-B14F-4D97-AF65-F5344CB8AC3E}">
        <p14:creationId xmlns:p14="http://schemas.microsoft.com/office/powerpoint/2010/main" val="418669231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FEA743CF-1E1F-4B4D-BFF1-DE4EF4C2E720}"/>
              </a:ext>
            </a:extLst>
          </p:cNvPr>
          <p:cNvSpPr/>
          <p:nvPr/>
        </p:nvSpPr>
        <p:spPr>
          <a:xfrm>
            <a:off x="0" y="4047153"/>
            <a:ext cx="5295900" cy="232484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FB6EAF8F-F0CB-4B07-9B79-83F9F990D869}"/>
              </a:ext>
            </a:extLst>
          </p:cNvPr>
          <p:cNvSpPr/>
          <p:nvPr/>
        </p:nvSpPr>
        <p:spPr>
          <a:xfrm>
            <a:off x="6896101" y="1862138"/>
            <a:ext cx="5295899" cy="207645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8A9C2E05-7B04-4CF7-BAAA-89ED26DFB25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3" name="Picture Placeholder 12">
            <a:extLst>
              <a:ext uri="{FF2B5EF4-FFF2-40B4-BE49-F238E27FC236}">
                <a16:creationId xmlns:a16="http://schemas.microsoft.com/office/drawing/2014/main" id="{F226B3C5-0DB8-4D96-BCD2-0321CFF67E2D}"/>
              </a:ext>
            </a:extLst>
          </p:cNvPr>
          <p:cNvPicPr>
            <a:picLocks noGrp="1" noChangeAspect="1"/>
          </p:cNvPicPr>
          <p:nvPr>
            <p:ph type="pic" sz="quarter" idx="136"/>
          </p:nvPr>
        </p:nvPicPr>
        <p:blipFill>
          <a:blip r:embed="rId3">
            <a:extLst>
              <a:ext uri="{28A0092B-C50C-407E-A947-70E740481C1C}">
                <a14:useLocalDpi xmlns:a14="http://schemas.microsoft.com/office/drawing/2010/main" val="0"/>
              </a:ext>
            </a:extLst>
          </a:blip>
          <a:srcRect t="26413" b="26413"/>
          <a:stretch>
            <a:fillRect/>
          </a:stretch>
        </p:blipFill>
        <p:spPr/>
      </p:pic>
      <p:sp>
        <p:nvSpPr>
          <p:cNvPr id="18" name="Slide Number Placeholder 17"/>
          <p:cNvSpPr>
            <a:spLocks noGrp="1"/>
          </p:cNvSpPr>
          <p:nvPr>
            <p:ph type="sldNum" sz="quarter" idx="13"/>
          </p:nvPr>
        </p:nvSpPr>
        <p:spPr/>
        <p:txBody>
          <a:bodyPr/>
          <a:lstStyle/>
          <a:p>
            <a:fld id="{0FDCCA45-55DD-4B3F-8C12-CFB164C9A4F5}" type="slidenum">
              <a:rPr lang="en-US" smtClean="0"/>
              <a:pPr/>
              <a:t>24</a:t>
            </a:fld>
            <a:endParaRPr lang="en-US" dirty="0"/>
          </a:p>
        </p:txBody>
      </p:sp>
      <p:pic>
        <p:nvPicPr>
          <p:cNvPr id="23" name="Picture Placeholder 22">
            <a:extLst>
              <a:ext uri="{FF2B5EF4-FFF2-40B4-BE49-F238E27FC236}">
                <a16:creationId xmlns:a16="http://schemas.microsoft.com/office/drawing/2014/main" id="{1F0FFEB5-FB4A-4C1B-8B83-70CEB0A520C7}"/>
              </a:ext>
            </a:extLst>
          </p:cNvPr>
          <p:cNvPicPr>
            <a:picLocks noGrp="1" noChangeAspect="1"/>
          </p:cNvPicPr>
          <p:nvPr>
            <p:ph type="pic" sz="quarter" idx="137"/>
          </p:nvPr>
        </p:nvPicPr>
        <p:blipFill>
          <a:blip r:embed="rId4">
            <a:extLst>
              <a:ext uri="{28A0092B-C50C-407E-A947-70E740481C1C}">
                <a14:useLocalDpi xmlns:a14="http://schemas.microsoft.com/office/drawing/2010/main" val="0"/>
              </a:ext>
            </a:extLst>
          </a:blip>
          <a:srcRect t="17779" b="17779"/>
          <a:stretch>
            <a:fillRect/>
          </a:stretch>
        </p:blipFill>
        <p:spPr/>
      </p:pic>
      <p:sp>
        <p:nvSpPr>
          <p:cNvPr id="7" name="Title 6">
            <a:extLst>
              <a:ext uri="{FF2B5EF4-FFF2-40B4-BE49-F238E27FC236}">
                <a16:creationId xmlns:a16="http://schemas.microsoft.com/office/drawing/2014/main" id="{35B71CA7-DDB1-4BDD-BE8F-ABA9D1476E01}"/>
              </a:ext>
            </a:extLst>
          </p:cNvPr>
          <p:cNvSpPr>
            <a:spLocks noGrp="1"/>
          </p:cNvSpPr>
          <p:nvPr>
            <p:ph type="title" idx="4294967295"/>
          </p:nvPr>
        </p:nvSpPr>
        <p:spPr>
          <a:xfrm>
            <a:off x="838199" y="481013"/>
            <a:ext cx="10515600" cy="679450"/>
          </a:xfrm>
        </p:spPr>
        <p:txBody>
          <a:bodyPr/>
          <a:lstStyle/>
          <a:p>
            <a:r>
              <a:rPr lang="en-US" b="1" dirty="0"/>
              <a:t>Map Project Location</a:t>
            </a:r>
          </a:p>
        </p:txBody>
      </p:sp>
      <p:sp>
        <p:nvSpPr>
          <p:cNvPr id="8" name="Subtitle 7">
            <a:extLst>
              <a:ext uri="{FF2B5EF4-FFF2-40B4-BE49-F238E27FC236}">
                <a16:creationId xmlns:a16="http://schemas.microsoft.com/office/drawing/2014/main" id="{9E82EBEF-527F-4D6E-97CB-73F52FBAA78D}"/>
              </a:ext>
            </a:extLst>
          </p:cNvPr>
          <p:cNvSpPr>
            <a:spLocks noGrp="1"/>
          </p:cNvSpPr>
          <p:nvPr>
            <p:ph type="subTitle" idx="4294967295"/>
          </p:nvPr>
        </p:nvSpPr>
        <p:spPr>
          <a:xfrm>
            <a:off x="838199" y="1135063"/>
            <a:ext cx="10515600" cy="244475"/>
          </a:xfrm>
          <a:prstGeom prst="rect">
            <a:avLst/>
          </a:prstGeom>
        </p:spPr>
        <p:txBody>
          <a:bodyPr/>
          <a:lstStyle/>
          <a:p>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a:p>
            <a:endParaRPr lang="en-US" dirty="0"/>
          </a:p>
        </p:txBody>
      </p:sp>
      <p:sp>
        <p:nvSpPr>
          <p:cNvPr id="19" name="TextBox 6">
            <a:extLst>
              <a:ext uri="{FF2B5EF4-FFF2-40B4-BE49-F238E27FC236}">
                <a16:creationId xmlns:a16="http://schemas.microsoft.com/office/drawing/2014/main" id="{C2775856-1A0D-4C17-8270-CF3B99B80F17}"/>
              </a:ext>
            </a:extLst>
          </p:cNvPr>
          <p:cNvSpPr txBox="1"/>
          <p:nvPr/>
        </p:nvSpPr>
        <p:spPr>
          <a:xfrm>
            <a:off x="548822" y="4650450"/>
            <a:ext cx="3563257" cy="1118255"/>
          </a:xfrm>
          <a:prstGeom prst="rect">
            <a:avLst/>
          </a:prstGeom>
          <a:noFill/>
        </p:spPr>
        <p:txBody>
          <a:bodyPr wrap="square" numCol="1" spcCol="4572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2000"/>
              </a:lnSpc>
            </a:pPr>
            <a:r>
              <a:rPr lang="en-US" sz="1100" dirty="0" err="1">
                <a:solidFill>
                  <a:schemeClr val="bg1"/>
                </a:solidFill>
                <a:latin typeface="Montserrat Light" charset="0"/>
                <a:ea typeface="Montserrat Light" charset="0"/>
                <a:cs typeface="Montserrat Light" charset="0"/>
              </a:rPr>
              <a:t>Lorem</a:t>
            </a:r>
            <a:r>
              <a:rPr lang="en-US" sz="1100" dirty="0">
                <a:solidFill>
                  <a:schemeClr val="bg1"/>
                </a:solidFill>
                <a:latin typeface="Montserrat Light" charset="0"/>
                <a:ea typeface="Montserrat Light" charset="0"/>
                <a:cs typeface="Montserrat Light" charset="0"/>
              </a:rPr>
              <a:t> </a:t>
            </a:r>
            <a:r>
              <a:rPr lang="en-US" sz="1100" dirty="0" err="1">
                <a:solidFill>
                  <a:schemeClr val="bg1"/>
                </a:solidFill>
                <a:latin typeface="Montserrat Light" charset="0"/>
                <a:ea typeface="Montserrat Light" charset="0"/>
                <a:cs typeface="Montserrat Light" charset="0"/>
              </a:rPr>
              <a:t>Ipsum</a:t>
            </a:r>
            <a:r>
              <a:rPr lang="en-US" sz="1100" dirty="0">
                <a:solidFill>
                  <a:schemeClr val="bg1"/>
                </a:solidFill>
                <a:latin typeface="Montserrat Light" charset="0"/>
                <a:ea typeface="Montserrat Light" charset="0"/>
                <a:cs typeface="Montserrat Light" charset="0"/>
              </a:rPr>
              <a:t> is simply dummy text of the printing and typesetting industry. Lorem Ipsum has been the industry's standard dummy text make a type specimen book.</a:t>
            </a:r>
          </a:p>
        </p:txBody>
      </p:sp>
      <p:sp>
        <p:nvSpPr>
          <p:cNvPr id="24" name="TextBox 6">
            <a:extLst>
              <a:ext uri="{FF2B5EF4-FFF2-40B4-BE49-F238E27FC236}">
                <a16:creationId xmlns:a16="http://schemas.microsoft.com/office/drawing/2014/main" id="{529B1043-1A08-4ACA-A951-04DB9AE4393F}"/>
              </a:ext>
            </a:extLst>
          </p:cNvPr>
          <p:cNvSpPr txBox="1"/>
          <p:nvPr/>
        </p:nvSpPr>
        <p:spPr>
          <a:xfrm>
            <a:off x="7152822" y="2341236"/>
            <a:ext cx="3563257" cy="1118255"/>
          </a:xfrm>
          <a:prstGeom prst="rect">
            <a:avLst/>
          </a:prstGeom>
          <a:noFill/>
        </p:spPr>
        <p:txBody>
          <a:bodyPr wrap="square" numCol="1" spcCol="4572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2000"/>
              </a:lnSpc>
            </a:pPr>
            <a:r>
              <a:rPr lang="en-US" sz="1100" dirty="0" err="1">
                <a:solidFill>
                  <a:schemeClr val="bg1"/>
                </a:solidFill>
                <a:latin typeface="Montserrat Light" charset="0"/>
                <a:ea typeface="Montserrat Light" charset="0"/>
                <a:cs typeface="Montserrat Light" charset="0"/>
              </a:rPr>
              <a:t>Lorem</a:t>
            </a:r>
            <a:r>
              <a:rPr lang="en-US" sz="1100" dirty="0">
                <a:solidFill>
                  <a:schemeClr val="bg1"/>
                </a:solidFill>
                <a:latin typeface="Montserrat Light" charset="0"/>
                <a:ea typeface="Montserrat Light" charset="0"/>
                <a:cs typeface="Montserrat Light" charset="0"/>
              </a:rPr>
              <a:t> </a:t>
            </a:r>
            <a:r>
              <a:rPr lang="en-US" sz="1100" dirty="0" err="1">
                <a:solidFill>
                  <a:schemeClr val="bg1"/>
                </a:solidFill>
                <a:latin typeface="Montserrat Light" charset="0"/>
                <a:ea typeface="Montserrat Light" charset="0"/>
                <a:cs typeface="Montserrat Light" charset="0"/>
              </a:rPr>
              <a:t>Ipsum</a:t>
            </a:r>
            <a:r>
              <a:rPr lang="en-US" sz="1100" dirty="0">
                <a:solidFill>
                  <a:schemeClr val="bg1"/>
                </a:solidFill>
                <a:latin typeface="Montserrat Light" charset="0"/>
                <a:ea typeface="Montserrat Light" charset="0"/>
                <a:cs typeface="Montserrat Light" charset="0"/>
              </a:rPr>
              <a:t> is simply dummy text of the printing and typesetting industry. Lorem Ipsum has been the industry's standard dummy text make a type specimen book.</a:t>
            </a:r>
          </a:p>
        </p:txBody>
      </p:sp>
    </p:spTree>
    <p:extLst>
      <p:ext uri="{BB962C8B-B14F-4D97-AF65-F5344CB8AC3E}">
        <p14:creationId xmlns:p14="http://schemas.microsoft.com/office/powerpoint/2010/main" val="4262343232"/>
      </p:ext>
    </p:extLst>
  </p:cSld>
  <p:clrMapOvr>
    <a:masterClrMapping/>
  </p:clrMapOvr>
  <p:transition spd="slow">
    <p:wipe/>
  </p:transition>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618793AE-58B8-4007-BC05-E411D4C010B5}"/>
              </a:ext>
            </a:extLst>
          </p:cNvPr>
          <p:cNvSpPr/>
          <p:nvPr/>
        </p:nvSpPr>
        <p:spPr>
          <a:xfrm>
            <a:off x="0" y="3489"/>
            <a:ext cx="12192000" cy="6856099"/>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a:p>
            <a:pPr algn="ctr"/>
            <a:endParaRPr lang="en-US" dirty="0"/>
          </a:p>
        </p:txBody>
      </p:sp>
      <p:sp>
        <p:nvSpPr>
          <p:cNvPr id="16" name="Rectangle 15">
            <a:extLst>
              <a:ext uri="{FF2B5EF4-FFF2-40B4-BE49-F238E27FC236}">
                <a16:creationId xmlns:a16="http://schemas.microsoft.com/office/drawing/2014/main" id="{AC80447F-2D12-4E00-81B7-98E9E38742AF}"/>
              </a:ext>
            </a:extLst>
          </p:cNvPr>
          <p:cNvSpPr/>
          <p:nvPr/>
        </p:nvSpPr>
        <p:spPr>
          <a:xfrm>
            <a:off x="-4762" y="0"/>
            <a:ext cx="12201524"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sp>
        <p:nvSpPr>
          <p:cNvPr id="17" name="Rectangle 16">
            <a:extLst>
              <a:ext uri="{FF2B5EF4-FFF2-40B4-BE49-F238E27FC236}">
                <a16:creationId xmlns:a16="http://schemas.microsoft.com/office/drawing/2014/main" id="{0B9B7E80-7C36-45F9-90AA-1C6065FA9120}"/>
              </a:ext>
            </a:extLst>
          </p:cNvPr>
          <p:cNvSpPr/>
          <p:nvPr/>
        </p:nvSpPr>
        <p:spPr>
          <a:xfrm>
            <a:off x="4762" y="0"/>
            <a:ext cx="1219200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sp>
        <p:nvSpPr>
          <p:cNvPr id="66" name="Rectangle 65">
            <a:extLst>
              <a:ext uri="{FF2B5EF4-FFF2-40B4-BE49-F238E27FC236}">
                <a16:creationId xmlns:a16="http://schemas.microsoft.com/office/drawing/2014/main" id="{D82A5154-8A23-4F9D-B88E-74B0CAC271B6}"/>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17"/>
          <p:cNvSpPr>
            <a:spLocks noGrp="1"/>
          </p:cNvSpPr>
          <p:nvPr>
            <p:ph type="sldNum" sz="quarter" idx="13"/>
          </p:nvPr>
        </p:nvSpPr>
        <p:spPr/>
        <p:txBody>
          <a:bodyPr/>
          <a:lstStyle/>
          <a:p>
            <a:fld id="{0FDCCA45-55DD-4B3F-8C12-CFB164C9A4F5}" type="slidenum">
              <a:rPr lang="en-US" smtClean="0"/>
              <a:pPr/>
              <a:t>25</a:t>
            </a:fld>
            <a:endParaRPr lang="en-US"/>
          </a:p>
        </p:txBody>
      </p:sp>
      <p:sp>
        <p:nvSpPr>
          <p:cNvPr id="14" name="Freeform: Shape 13">
            <a:extLst>
              <a:ext uri="{FF2B5EF4-FFF2-40B4-BE49-F238E27FC236}">
                <a16:creationId xmlns:a16="http://schemas.microsoft.com/office/drawing/2014/main" id="{6958BC74-0E0C-4E22-84CA-FA6CBAC7C360}"/>
              </a:ext>
            </a:extLst>
          </p:cNvPr>
          <p:cNvSpPr>
            <a:spLocks/>
          </p:cNvSpPr>
          <p:nvPr/>
        </p:nvSpPr>
        <p:spPr bwMode="auto">
          <a:xfrm>
            <a:off x="6143445" y="1911350"/>
            <a:ext cx="3589120" cy="2753024"/>
          </a:xfrm>
          <a:custGeom>
            <a:avLst/>
            <a:gdLst>
              <a:gd name="connsiteX0" fmla="*/ 747337 w 3589120"/>
              <a:gd name="connsiteY0" fmla="*/ 1998536 h 2753024"/>
              <a:gd name="connsiteX1" fmla="*/ 739949 w 3589120"/>
              <a:gd name="connsiteY1" fmla="*/ 2045417 h 2753024"/>
              <a:gd name="connsiteX2" fmla="*/ 738079 w 3589120"/>
              <a:gd name="connsiteY2" fmla="*/ 2135381 h 2753024"/>
              <a:gd name="connsiteX3" fmla="*/ 738226 w 3589120"/>
              <a:gd name="connsiteY3" fmla="*/ 2133196 h 2753024"/>
              <a:gd name="connsiteX4" fmla="*/ 740052 w 3589120"/>
              <a:gd name="connsiteY4" fmla="*/ 2045391 h 2753024"/>
              <a:gd name="connsiteX5" fmla="*/ 747265 w 3589120"/>
              <a:gd name="connsiteY5" fmla="*/ 1999600 h 2753024"/>
              <a:gd name="connsiteX6" fmla="*/ 780077 w 3589120"/>
              <a:gd name="connsiteY6" fmla="*/ 1824685 h 2753024"/>
              <a:gd name="connsiteX7" fmla="*/ 766970 w 3589120"/>
              <a:gd name="connsiteY7" fmla="*/ 1873952 h 2753024"/>
              <a:gd name="connsiteX8" fmla="*/ 750559 w 3589120"/>
              <a:gd name="connsiteY8" fmla="*/ 1978093 h 2753024"/>
              <a:gd name="connsiteX9" fmla="*/ 751081 w 3589120"/>
              <a:gd name="connsiteY9" fmla="*/ 1975379 h 2753024"/>
              <a:gd name="connsiteX10" fmla="*/ 767068 w 3589120"/>
              <a:gd name="connsiteY10" fmla="*/ 1873897 h 2753024"/>
              <a:gd name="connsiteX11" fmla="*/ 779869 w 3589120"/>
              <a:gd name="connsiteY11" fmla="*/ 1825767 h 2753024"/>
              <a:gd name="connsiteX12" fmla="*/ 833576 w 3589120"/>
              <a:gd name="connsiteY12" fmla="*/ 1639038 h 2753024"/>
              <a:gd name="connsiteX13" fmla="*/ 816949 w 3589120"/>
              <a:gd name="connsiteY13" fmla="*/ 1686092 h 2753024"/>
              <a:gd name="connsiteX14" fmla="*/ 789297 w 3589120"/>
              <a:gd name="connsiteY14" fmla="*/ 1790031 h 2753024"/>
              <a:gd name="connsiteX15" fmla="*/ 790122 w 3589120"/>
              <a:gd name="connsiteY15" fmla="*/ 1787216 h 2753024"/>
              <a:gd name="connsiteX16" fmla="*/ 817041 w 3589120"/>
              <a:gd name="connsiteY16" fmla="*/ 1686006 h 2753024"/>
              <a:gd name="connsiteX17" fmla="*/ 833302 w 3589120"/>
              <a:gd name="connsiteY17" fmla="*/ 1639972 h 2753024"/>
              <a:gd name="connsiteX18" fmla="*/ 905270 w 3589120"/>
              <a:gd name="connsiteY18" fmla="*/ 1444742 h 2753024"/>
              <a:gd name="connsiteX19" fmla="*/ 889049 w 3589120"/>
              <a:gd name="connsiteY19" fmla="*/ 1482047 h 2753024"/>
              <a:gd name="connsiteX20" fmla="*/ 856105 w 3589120"/>
              <a:gd name="connsiteY20" fmla="*/ 1575279 h 2753024"/>
              <a:gd name="connsiteX21" fmla="*/ 856901 w 3589120"/>
              <a:gd name="connsiteY21" fmla="*/ 1573168 h 2753024"/>
              <a:gd name="connsiteX22" fmla="*/ 889131 w 3589120"/>
              <a:gd name="connsiteY22" fmla="*/ 1481927 h 2753024"/>
              <a:gd name="connsiteX23" fmla="*/ 905109 w 3589120"/>
              <a:gd name="connsiteY23" fmla="*/ 1445170 h 2753024"/>
              <a:gd name="connsiteX24" fmla="*/ 1262382 w 3589120"/>
              <a:gd name="connsiteY24" fmla="*/ 0 h 2753024"/>
              <a:gd name="connsiteX25" fmla="*/ 2308377 w 3589120"/>
              <a:gd name="connsiteY25" fmla="*/ 276363 h 2753024"/>
              <a:gd name="connsiteX26" fmla="*/ 2707843 w 3589120"/>
              <a:gd name="connsiteY26" fmla="*/ 589514 h 2753024"/>
              <a:gd name="connsiteX27" fmla="*/ 2785874 w 3589120"/>
              <a:gd name="connsiteY27" fmla="*/ 722169 h 2753024"/>
              <a:gd name="connsiteX28" fmla="*/ 2891781 w 3589120"/>
              <a:gd name="connsiteY28" fmla="*/ 763642 h 2753024"/>
              <a:gd name="connsiteX29" fmla="*/ 3042037 w 3589120"/>
              <a:gd name="connsiteY29" fmla="*/ 829256 h 2753024"/>
              <a:gd name="connsiteX30" fmla="*/ 2309211 w 3589120"/>
              <a:gd name="connsiteY30" fmla="*/ 2625986 h 2753024"/>
              <a:gd name="connsiteX31" fmla="*/ 749870 w 3589120"/>
              <a:gd name="connsiteY31" fmla="*/ 2295775 h 2753024"/>
              <a:gd name="connsiteX32" fmla="*/ 741169 w 3589120"/>
              <a:gd name="connsiteY32" fmla="*/ 2200275 h 2753024"/>
              <a:gd name="connsiteX33" fmla="*/ 736832 w 3589120"/>
              <a:gd name="connsiteY33" fmla="*/ 2200275 h 2753024"/>
              <a:gd name="connsiteX34" fmla="*/ 737638 w 3589120"/>
              <a:gd name="connsiteY34" fmla="*/ 2161521 h 2753024"/>
              <a:gd name="connsiteX35" fmla="*/ 737554 w 3589120"/>
              <a:gd name="connsiteY35" fmla="*/ 2160603 h 2753024"/>
              <a:gd name="connsiteX36" fmla="*/ 736729 w 3589120"/>
              <a:gd name="connsiteY36" fmla="*/ 2200275 h 2753024"/>
              <a:gd name="connsiteX37" fmla="*/ 285411 w 3589120"/>
              <a:gd name="connsiteY37" fmla="*/ 632446 h 2753024"/>
              <a:gd name="connsiteX38" fmla="*/ 1262382 w 3589120"/>
              <a:gd name="connsiteY38" fmla="*/ 0 h 27530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3589120" h="2753024">
                <a:moveTo>
                  <a:pt x="747337" y="1998536"/>
                </a:moveTo>
                <a:lnTo>
                  <a:pt x="739949" y="2045417"/>
                </a:lnTo>
                <a:lnTo>
                  <a:pt x="738079" y="2135381"/>
                </a:lnTo>
                <a:lnTo>
                  <a:pt x="738226" y="2133196"/>
                </a:lnTo>
                <a:lnTo>
                  <a:pt x="740052" y="2045391"/>
                </a:lnTo>
                <a:lnTo>
                  <a:pt x="747265" y="1999600"/>
                </a:lnTo>
                <a:close/>
                <a:moveTo>
                  <a:pt x="780077" y="1824685"/>
                </a:moveTo>
                <a:lnTo>
                  <a:pt x="766970" y="1873952"/>
                </a:lnTo>
                <a:lnTo>
                  <a:pt x="750559" y="1978093"/>
                </a:lnTo>
                <a:lnTo>
                  <a:pt x="751081" y="1975379"/>
                </a:lnTo>
                <a:lnTo>
                  <a:pt x="767068" y="1873897"/>
                </a:lnTo>
                <a:lnTo>
                  <a:pt x="779869" y="1825767"/>
                </a:lnTo>
                <a:close/>
                <a:moveTo>
                  <a:pt x="833576" y="1639038"/>
                </a:moveTo>
                <a:lnTo>
                  <a:pt x="816949" y="1686092"/>
                </a:lnTo>
                <a:lnTo>
                  <a:pt x="789297" y="1790031"/>
                </a:lnTo>
                <a:lnTo>
                  <a:pt x="790122" y="1787216"/>
                </a:lnTo>
                <a:lnTo>
                  <a:pt x="817041" y="1686006"/>
                </a:lnTo>
                <a:lnTo>
                  <a:pt x="833302" y="1639972"/>
                </a:lnTo>
                <a:close/>
                <a:moveTo>
                  <a:pt x="905270" y="1444742"/>
                </a:moveTo>
                <a:lnTo>
                  <a:pt x="889049" y="1482047"/>
                </a:lnTo>
                <a:lnTo>
                  <a:pt x="856105" y="1575279"/>
                </a:lnTo>
                <a:lnTo>
                  <a:pt x="856901" y="1573168"/>
                </a:lnTo>
                <a:lnTo>
                  <a:pt x="889131" y="1481927"/>
                </a:lnTo>
                <a:lnTo>
                  <a:pt x="905109" y="1445170"/>
                </a:lnTo>
                <a:close/>
                <a:moveTo>
                  <a:pt x="1262382" y="0"/>
                </a:moveTo>
                <a:cubicBezTo>
                  <a:pt x="1586269" y="0"/>
                  <a:pt x="1947323" y="111608"/>
                  <a:pt x="2308377" y="276363"/>
                </a:cubicBezTo>
                <a:cubicBezTo>
                  <a:pt x="2479613" y="356083"/>
                  <a:pt x="2615008" y="462709"/>
                  <a:pt x="2707843" y="589514"/>
                </a:cubicBezTo>
                <a:lnTo>
                  <a:pt x="2785874" y="722169"/>
                </a:lnTo>
                <a:lnTo>
                  <a:pt x="2891781" y="763642"/>
                </a:lnTo>
                <a:cubicBezTo>
                  <a:pt x="2941804" y="784405"/>
                  <a:pt x="2991921" y="806332"/>
                  <a:pt x="3042037" y="829256"/>
                </a:cubicBezTo>
                <a:cubicBezTo>
                  <a:pt x="3849208" y="1196044"/>
                  <a:pt x="3886380" y="2221988"/>
                  <a:pt x="2309211" y="2625986"/>
                </a:cubicBezTo>
                <a:cubicBezTo>
                  <a:pt x="1323480" y="2881808"/>
                  <a:pt x="833518" y="2741023"/>
                  <a:pt x="749870" y="2295775"/>
                </a:cubicBezTo>
                <a:lnTo>
                  <a:pt x="741169" y="2200275"/>
                </a:lnTo>
                <a:lnTo>
                  <a:pt x="736832" y="2200275"/>
                </a:lnTo>
                <a:lnTo>
                  <a:pt x="737638" y="2161521"/>
                </a:lnTo>
                <a:lnTo>
                  <a:pt x="737554" y="2160603"/>
                </a:lnTo>
                <a:lnTo>
                  <a:pt x="736729" y="2200275"/>
                </a:lnTo>
                <a:cubicBezTo>
                  <a:pt x="-96882" y="2194960"/>
                  <a:pt x="-187145" y="1610346"/>
                  <a:pt x="285411" y="632446"/>
                </a:cubicBezTo>
                <a:cubicBezTo>
                  <a:pt x="513725" y="170069"/>
                  <a:pt x="864160" y="0"/>
                  <a:pt x="1262382" y="0"/>
                </a:cubicBez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5" name="Freeform 5">
            <a:extLst>
              <a:ext uri="{FF2B5EF4-FFF2-40B4-BE49-F238E27FC236}">
                <a16:creationId xmlns:a16="http://schemas.microsoft.com/office/drawing/2014/main" id="{DA3BA518-59D4-471A-8452-734F0ABB1D7F}"/>
              </a:ext>
            </a:extLst>
          </p:cNvPr>
          <p:cNvSpPr>
            <a:spLocks/>
          </p:cNvSpPr>
          <p:nvPr/>
        </p:nvSpPr>
        <p:spPr bwMode="auto">
          <a:xfrm>
            <a:off x="6567487" y="2262187"/>
            <a:ext cx="3462338" cy="2684463"/>
          </a:xfrm>
          <a:custGeom>
            <a:avLst/>
            <a:gdLst>
              <a:gd name="T0" fmla="*/ 112 w 652"/>
              <a:gd name="T1" fmla="*/ 157 h 505"/>
              <a:gd name="T2" fmla="*/ 493 w 652"/>
              <a:gd name="T3" fmla="*/ 90 h 505"/>
              <a:gd name="T4" fmla="*/ 355 w 652"/>
              <a:gd name="T5" fmla="*/ 428 h 505"/>
              <a:gd name="T6" fmla="*/ 112 w 652"/>
              <a:gd name="T7" fmla="*/ 157 h 505"/>
            </a:gdLst>
            <a:ahLst/>
            <a:cxnLst>
              <a:cxn ang="0">
                <a:pos x="T0" y="T1"/>
              </a:cxn>
              <a:cxn ang="0">
                <a:pos x="T2" y="T3"/>
              </a:cxn>
              <a:cxn ang="0">
                <a:pos x="T4" y="T5"/>
              </a:cxn>
              <a:cxn ang="0">
                <a:pos x="T6" y="T7"/>
              </a:cxn>
            </a:cxnLst>
            <a:rect l="0" t="0" r="r" b="b"/>
            <a:pathLst>
              <a:path w="652" h="505">
                <a:moveTo>
                  <a:pt x="112" y="157"/>
                </a:moveTo>
                <a:cubicBezTo>
                  <a:pt x="191" y="0"/>
                  <a:pt x="342" y="21"/>
                  <a:pt x="493" y="90"/>
                </a:cubicBezTo>
                <a:cubicBezTo>
                  <a:pt x="645" y="159"/>
                  <a:pt x="652" y="352"/>
                  <a:pt x="355" y="428"/>
                </a:cubicBezTo>
                <a:cubicBezTo>
                  <a:pt x="58" y="505"/>
                  <a:pt x="0" y="391"/>
                  <a:pt x="112" y="157"/>
                </a:cubicBezTo>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1" name="Freeform: Shape 20">
            <a:extLst>
              <a:ext uri="{FF2B5EF4-FFF2-40B4-BE49-F238E27FC236}">
                <a16:creationId xmlns:a16="http://schemas.microsoft.com/office/drawing/2014/main" id="{3CC13A6B-9241-436A-90AC-CF16A192FDED}"/>
              </a:ext>
            </a:extLst>
          </p:cNvPr>
          <p:cNvSpPr>
            <a:spLocks/>
          </p:cNvSpPr>
          <p:nvPr/>
        </p:nvSpPr>
        <p:spPr bwMode="auto">
          <a:xfrm>
            <a:off x="6143445" y="1911350"/>
            <a:ext cx="2851777" cy="2200275"/>
          </a:xfrm>
          <a:custGeom>
            <a:avLst/>
            <a:gdLst>
              <a:gd name="connsiteX0" fmla="*/ 1262382 w 2851777"/>
              <a:gd name="connsiteY0" fmla="*/ 0 h 2200275"/>
              <a:gd name="connsiteX1" fmla="*/ 2308377 w 2851777"/>
              <a:gd name="connsiteY1" fmla="*/ 276363 h 2200275"/>
              <a:gd name="connsiteX2" fmla="*/ 2786243 w 2851777"/>
              <a:gd name="connsiteY2" fmla="*/ 722796 h 2200275"/>
              <a:gd name="connsiteX3" fmla="*/ 2786150 w 2851777"/>
              <a:gd name="connsiteY3" fmla="*/ 722763 h 2200275"/>
              <a:gd name="connsiteX4" fmla="*/ 2820705 w 2851777"/>
              <a:gd name="connsiteY4" fmla="*/ 809833 h 2200275"/>
              <a:gd name="connsiteX5" fmla="*/ 1570328 w 2851777"/>
              <a:gd name="connsiteY5" fmla="*/ 2072702 h 2200275"/>
              <a:gd name="connsiteX6" fmla="*/ 747450 w 2851777"/>
              <a:gd name="connsiteY6" fmla="*/ 2200275 h 2200275"/>
              <a:gd name="connsiteX7" fmla="*/ 736832 w 2851777"/>
              <a:gd name="connsiteY7" fmla="*/ 2200275 h 2200275"/>
              <a:gd name="connsiteX8" fmla="*/ 889131 w 2851777"/>
              <a:gd name="connsiteY8" fmla="*/ 1481927 h 2200275"/>
              <a:gd name="connsiteX9" fmla="*/ 985662 w 2851777"/>
              <a:gd name="connsiteY9" fmla="*/ 1259861 h 2200275"/>
              <a:gd name="connsiteX10" fmla="*/ 889049 w 2851777"/>
              <a:gd name="connsiteY10" fmla="*/ 1482047 h 2200275"/>
              <a:gd name="connsiteX11" fmla="*/ 736729 w 2851777"/>
              <a:gd name="connsiteY11" fmla="*/ 2200275 h 2200275"/>
              <a:gd name="connsiteX12" fmla="*/ 285411 w 2851777"/>
              <a:gd name="connsiteY12" fmla="*/ 632446 h 2200275"/>
              <a:gd name="connsiteX13" fmla="*/ 1262382 w 2851777"/>
              <a:gd name="connsiteY13" fmla="*/ 0 h 2200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51777" h="2200275">
                <a:moveTo>
                  <a:pt x="1262382" y="0"/>
                </a:moveTo>
                <a:cubicBezTo>
                  <a:pt x="1586269" y="0"/>
                  <a:pt x="1947323" y="111608"/>
                  <a:pt x="2308377" y="276363"/>
                </a:cubicBezTo>
                <a:cubicBezTo>
                  <a:pt x="2536691" y="382656"/>
                  <a:pt x="2701289" y="536782"/>
                  <a:pt x="2786243" y="722796"/>
                </a:cubicBezTo>
                <a:lnTo>
                  <a:pt x="2786150" y="722763"/>
                </a:lnTo>
                <a:lnTo>
                  <a:pt x="2820705" y="809833"/>
                </a:lnTo>
                <a:cubicBezTo>
                  <a:pt x="2962669" y="1253565"/>
                  <a:pt x="2630448" y="1798618"/>
                  <a:pt x="1570328" y="2072702"/>
                </a:cubicBezTo>
                <a:cubicBezTo>
                  <a:pt x="1241177" y="2157751"/>
                  <a:pt x="970423" y="2200275"/>
                  <a:pt x="747450" y="2200275"/>
                </a:cubicBezTo>
                <a:cubicBezTo>
                  <a:pt x="742141" y="2200275"/>
                  <a:pt x="742141" y="2200275"/>
                  <a:pt x="736832" y="2200275"/>
                </a:cubicBezTo>
                <a:cubicBezTo>
                  <a:pt x="724887" y="2004928"/>
                  <a:pt x="778639" y="1764731"/>
                  <a:pt x="889131" y="1481927"/>
                </a:cubicBezTo>
                <a:lnTo>
                  <a:pt x="985662" y="1259861"/>
                </a:lnTo>
                <a:lnTo>
                  <a:pt x="889049" y="1482047"/>
                </a:lnTo>
                <a:cubicBezTo>
                  <a:pt x="778543" y="1764804"/>
                  <a:pt x="724783" y="2004961"/>
                  <a:pt x="736729" y="2200275"/>
                </a:cubicBezTo>
                <a:cubicBezTo>
                  <a:pt x="-96882" y="2194960"/>
                  <a:pt x="-187145" y="1610346"/>
                  <a:pt x="285411" y="632446"/>
                </a:cubicBezTo>
                <a:cubicBezTo>
                  <a:pt x="513725" y="170069"/>
                  <a:pt x="864160" y="0"/>
                  <a:pt x="1262382" y="0"/>
                </a:cubicBezTo>
                <a:close/>
              </a:path>
            </a:pathLst>
          </a:custGeom>
          <a:solidFill>
            <a:srgbClr val="FFFFFF">
              <a:alpha val="60000"/>
            </a:srgbClr>
          </a:solidFill>
          <a:ln>
            <a:noFill/>
          </a:ln>
        </p:spPr>
        <p:txBody>
          <a:bodyPr vert="horz" wrap="square" lIns="91440" tIns="45720" rIns="91440" bIns="45720" numCol="1" anchor="t" anchorCtr="0" compatLnSpc="1">
            <a:prstTxWarp prst="textNoShape">
              <a:avLst/>
            </a:prstTxWarp>
            <a:noAutofit/>
          </a:bodyPr>
          <a:lstStyle/>
          <a:p>
            <a:endParaRPr lang="en-US"/>
          </a:p>
        </p:txBody>
      </p:sp>
      <p:grpSp>
        <p:nvGrpSpPr>
          <p:cNvPr id="22" name="Group 21">
            <a:extLst>
              <a:ext uri="{FF2B5EF4-FFF2-40B4-BE49-F238E27FC236}">
                <a16:creationId xmlns:a16="http://schemas.microsoft.com/office/drawing/2014/main" id="{87504F73-EA52-42BE-AA49-53FEB36ED4B1}"/>
              </a:ext>
            </a:extLst>
          </p:cNvPr>
          <p:cNvGrpSpPr/>
          <p:nvPr/>
        </p:nvGrpSpPr>
        <p:grpSpPr>
          <a:xfrm>
            <a:off x="2171700" y="2149475"/>
            <a:ext cx="4321175" cy="1584325"/>
            <a:chOff x="2316163" y="2290763"/>
            <a:chExt cx="4321175" cy="1584325"/>
          </a:xfrm>
        </p:grpSpPr>
        <p:sp>
          <p:nvSpPr>
            <p:cNvPr id="23" name="Rectangle 8">
              <a:extLst>
                <a:ext uri="{FF2B5EF4-FFF2-40B4-BE49-F238E27FC236}">
                  <a16:creationId xmlns:a16="http://schemas.microsoft.com/office/drawing/2014/main" id="{42B53E4D-4A90-4D3B-8505-4954D80F1D7D}"/>
                </a:ext>
              </a:extLst>
            </p:cNvPr>
            <p:cNvSpPr>
              <a:spLocks noChangeArrowheads="1"/>
            </p:cNvSpPr>
            <p:nvPr/>
          </p:nvSpPr>
          <p:spPr bwMode="auto">
            <a:xfrm>
              <a:off x="6170613" y="3854450"/>
              <a:ext cx="20638" cy="20638"/>
            </a:xfrm>
            <a:prstGeom prst="rect">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4" name="Freeform 9">
              <a:extLst>
                <a:ext uri="{FF2B5EF4-FFF2-40B4-BE49-F238E27FC236}">
                  <a16:creationId xmlns:a16="http://schemas.microsoft.com/office/drawing/2014/main" id="{CDA0BC69-1B8A-4669-BE90-620EEDD07846}"/>
                </a:ext>
              </a:extLst>
            </p:cNvPr>
            <p:cNvSpPr>
              <a:spLocks/>
            </p:cNvSpPr>
            <p:nvPr/>
          </p:nvSpPr>
          <p:spPr bwMode="auto">
            <a:xfrm>
              <a:off x="6170613" y="3854450"/>
              <a:ext cx="20638" cy="20638"/>
            </a:xfrm>
            <a:custGeom>
              <a:avLst/>
              <a:gdLst>
                <a:gd name="T0" fmla="*/ 13 w 13"/>
                <a:gd name="T1" fmla="*/ 0 h 13"/>
                <a:gd name="T2" fmla="*/ 0 w 13"/>
                <a:gd name="T3" fmla="*/ 0 h 13"/>
                <a:gd name="T4" fmla="*/ 0 w 13"/>
                <a:gd name="T5" fmla="*/ 13 h 13"/>
                <a:gd name="T6" fmla="*/ 13 w 13"/>
                <a:gd name="T7" fmla="*/ 13 h 13"/>
              </a:gdLst>
              <a:ahLst/>
              <a:cxnLst>
                <a:cxn ang="0">
                  <a:pos x="T0" y="T1"/>
                </a:cxn>
                <a:cxn ang="0">
                  <a:pos x="T2" y="T3"/>
                </a:cxn>
                <a:cxn ang="0">
                  <a:pos x="T4" y="T5"/>
                </a:cxn>
                <a:cxn ang="0">
                  <a:pos x="T6" y="T7"/>
                </a:cxn>
              </a:cxnLst>
              <a:rect l="0" t="0" r="r" b="b"/>
              <a:pathLst>
                <a:path w="13" h="13">
                  <a:moveTo>
                    <a:pt x="13" y="0"/>
                  </a:moveTo>
                  <a:lnTo>
                    <a:pt x="0" y="0"/>
                  </a:lnTo>
                  <a:lnTo>
                    <a:pt x="0" y="13"/>
                  </a:lnTo>
                  <a:lnTo>
                    <a:pt x="13" y="13"/>
                  </a:ln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5" name="Freeform 10">
              <a:extLst>
                <a:ext uri="{FF2B5EF4-FFF2-40B4-BE49-F238E27FC236}">
                  <a16:creationId xmlns:a16="http://schemas.microsoft.com/office/drawing/2014/main" id="{2DD2D198-6AFE-4EED-B792-2DE71E7C1C4C}"/>
                </a:ext>
              </a:extLst>
            </p:cNvPr>
            <p:cNvSpPr>
              <a:spLocks noEditPoints="1"/>
            </p:cNvSpPr>
            <p:nvPr/>
          </p:nvSpPr>
          <p:spPr bwMode="auto">
            <a:xfrm>
              <a:off x="2316163" y="2290763"/>
              <a:ext cx="4262438" cy="1584325"/>
            </a:xfrm>
            <a:custGeom>
              <a:avLst/>
              <a:gdLst>
                <a:gd name="T0" fmla="*/ 781 w 803"/>
                <a:gd name="T1" fmla="*/ 4 h 298"/>
                <a:gd name="T2" fmla="*/ 753 w 803"/>
                <a:gd name="T3" fmla="*/ 4 h 298"/>
                <a:gd name="T4" fmla="*/ 725 w 803"/>
                <a:gd name="T5" fmla="*/ 4 h 298"/>
                <a:gd name="T6" fmla="*/ 697 w 803"/>
                <a:gd name="T7" fmla="*/ 4 h 298"/>
                <a:gd name="T8" fmla="*/ 669 w 803"/>
                <a:gd name="T9" fmla="*/ 4 h 298"/>
                <a:gd name="T10" fmla="*/ 641 w 803"/>
                <a:gd name="T11" fmla="*/ 4 h 298"/>
                <a:gd name="T12" fmla="*/ 613 w 803"/>
                <a:gd name="T13" fmla="*/ 4 h 298"/>
                <a:gd name="T14" fmla="*/ 584 w 803"/>
                <a:gd name="T15" fmla="*/ 4 h 298"/>
                <a:gd name="T16" fmla="*/ 556 w 803"/>
                <a:gd name="T17" fmla="*/ 4 h 298"/>
                <a:gd name="T18" fmla="*/ 528 w 803"/>
                <a:gd name="T19" fmla="*/ 4 h 298"/>
                <a:gd name="T20" fmla="*/ 500 w 803"/>
                <a:gd name="T21" fmla="*/ 4 h 298"/>
                <a:gd name="T22" fmla="*/ 472 w 803"/>
                <a:gd name="T23" fmla="*/ 4 h 298"/>
                <a:gd name="T24" fmla="*/ 444 w 803"/>
                <a:gd name="T25" fmla="*/ 4 h 298"/>
                <a:gd name="T26" fmla="*/ 416 w 803"/>
                <a:gd name="T27" fmla="*/ 4 h 298"/>
                <a:gd name="T28" fmla="*/ 388 w 803"/>
                <a:gd name="T29" fmla="*/ 4 h 298"/>
                <a:gd name="T30" fmla="*/ 360 w 803"/>
                <a:gd name="T31" fmla="*/ 4 h 298"/>
                <a:gd name="T32" fmla="*/ 331 w 803"/>
                <a:gd name="T33" fmla="*/ 4 h 298"/>
                <a:gd name="T34" fmla="*/ 303 w 803"/>
                <a:gd name="T35" fmla="*/ 4 h 298"/>
                <a:gd name="T36" fmla="*/ 275 w 803"/>
                <a:gd name="T37" fmla="*/ 4 h 298"/>
                <a:gd name="T38" fmla="*/ 247 w 803"/>
                <a:gd name="T39" fmla="*/ 4 h 298"/>
                <a:gd name="T40" fmla="*/ 219 w 803"/>
                <a:gd name="T41" fmla="*/ 4 h 298"/>
                <a:gd name="T42" fmla="*/ 191 w 803"/>
                <a:gd name="T43" fmla="*/ 4 h 298"/>
                <a:gd name="T44" fmla="*/ 163 w 803"/>
                <a:gd name="T45" fmla="*/ 4 h 298"/>
                <a:gd name="T46" fmla="*/ 141 w 803"/>
                <a:gd name="T47" fmla="*/ 0 h 298"/>
                <a:gd name="T48" fmla="*/ 114 w 803"/>
                <a:gd name="T49" fmla="*/ 2 h 298"/>
                <a:gd name="T50" fmla="*/ 87 w 803"/>
                <a:gd name="T51" fmla="*/ 10 h 298"/>
                <a:gd name="T52" fmla="*/ 62 w 803"/>
                <a:gd name="T53" fmla="*/ 24 h 298"/>
                <a:gd name="T54" fmla="*/ 40 w 803"/>
                <a:gd name="T55" fmla="*/ 42 h 298"/>
                <a:gd name="T56" fmla="*/ 22 w 803"/>
                <a:gd name="T57" fmla="*/ 64 h 298"/>
                <a:gd name="T58" fmla="*/ 9 w 803"/>
                <a:gd name="T59" fmla="*/ 89 h 298"/>
                <a:gd name="T60" fmla="*/ 2 w 803"/>
                <a:gd name="T61" fmla="*/ 117 h 298"/>
                <a:gd name="T62" fmla="*/ 0 w 803"/>
                <a:gd name="T63" fmla="*/ 145 h 298"/>
                <a:gd name="T64" fmla="*/ 1 w 803"/>
                <a:gd name="T65" fmla="*/ 173 h 298"/>
                <a:gd name="T66" fmla="*/ 7 w 803"/>
                <a:gd name="T67" fmla="*/ 201 h 298"/>
                <a:gd name="T68" fmla="*/ 18 w 803"/>
                <a:gd name="T69" fmla="*/ 227 h 298"/>
                <a:gd name="T70" fmla="*/ 35 w 803"/>
                <a:gd name="T71" fmla="*/ 250 h 298"/>
                <a:gd name="T72" fmla="*/ 56 w 803"/>
                <a:gd name="T73" fmla="*/ 269 h 298"/>
                <a:gd name="T74" fmla="*/ 80 w 803"/>
                <a:gd name="T75" fmla="*/ 284 h 298"/>
                <a:gd name="T76" fmla="*/ 107 w 803"/>
                <a:gd name="T77" fmla="*/ 294 h 298"/>
                <a:gd name="T78" fmla="*/ 135 w 803"/>
                <a:gd name="T79" fmla="*/ 294 h 298"/>
                <a:gd name="T80" fmla="*/ 171 w 803"/>
                <a:gd name="T81" fmla="*/ 294 h 298"/>
                <a:gd name="T82" fmla="*/ 200 w 803"/>
                <a:gd name="T83" fmla="*/ 294 h 298"/>
                <a:gd name="T84" fmla="*/ 228 w 803"/>
                <a:gd name="T85" fmla="*/ 294 h 298"/>
                <a:gd name="T86" fmla="*/ 256 w 803"/>
                <a:gd name="T87" fmla="*/ 294 h 298"/>
                <a:gd name="T88" fmla="*/ 284 w 803"/>
                <a:gd name="T89" fmla="*/ 294 h 298"/>
                <a:gd name="T90" fmla="*/ 312 w 803"/>
                <a:gd name="T91" fmla="*/ 294 h 298"/>
                <a:gd name="T92" fmla="*/ 340 w 803"/>
                <a:gd name="T93" fmla="*/ 294 h 298"/>
                <a:gd name="T94" fmla="*/ 368 w 803"/>
                <a:gd name="T95" fmla="*/ 294 h 298"/>
                <a:gd name="T96" fmla="*/ 396 w 803"/>
                <a:gd name="T97" fmla="*/ 294 h 298"/>
                <a:gd name="T98" fmla="*/ 424 w 803"/>
                <a:gd name="T99" fmla="*/ 294 h 298"/>
                <a:gd name="T100" fmla="*/ 453 w 803"/>
                <a:gd name="T101" fmla="*/ 294 h 298"/>
                <a:gd name="T102" fmla="*/ 481 w 803"/>
                <a:gd name="T103" fmla="*/ 294 h 298"/>
                <a:gd name="T104" fmla="*/ 509 w 803"/>
                <a:gd name="T105" fmla="*/ 294 h 298"/>
                <a:gd name="T106" fmla="*/ 537 w 803"/>
                <a:gd name="T107" fmla="*/ 294 h 298"/>
                <a:gd name="T108" fmla="*/ 565 w 803"/>
                <a:gd name="T109" fmla="*/ 294 h 298"/>
                <a:gd name="T110" fmla="*/ 593 w 803"/>
                <a:gd name="T111" fmla="*/ 294 h 298"/>
                <a:gd name="T112" fmla="*/ 621 w 803"/>
                <a:gd name="T113" fmla="*/ 294 h 298"/>
                <a:gd name="T114" fmla="*/ 649 w 803"/>
                <a:gd name="T115" fmla="*/ 294 h 298"/>
                <a:gd name="T116" fmla="*/ 677 w 803"/>
                <a:gd name="T117" fmla="*/ 294 h 298"/>
                <a:gd name="T118" fmla="*/ 705 w 803"/>
                <a:gd name="T119" fmla="*/ 294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03" h="298">
                  <a:moveTo>
                    <a:pt x="795" y="4"/>
                  </a:moveTo>
                  <a:cubicBezTo>
                    <a:pt x="803" y="4"/>
                    <a:pt x="803" y="4"/>
                    <a:pt x="803" y="4"/>
                  </a:cubicBezTo>
                  <a:cubicBezTo>
                    <a:pt x="803" y="0"/>
                    <a:pt x="803" y="0"/>
                    <a:pt x="803" y="0"/>
                  </a:cubicBezTo>
                  <a:cubicBezTo>
                    <a:pt x="795" y="0"/>
                    <a:pt x="795" y="0"/>
                    <a:pt x="795" y="0"/>
                  </a:cubicBezTo>
                  <a:lnTo>
                    <a:pt x="795" y="4"/>
                  </a:lnTo>
                  <a:close/>
                  <a:moveTo>
                    <a:pt x="781" y="4"/>
                  </a:moveTo>
                  <a:cubicBezTo>
                    <a:pt x="789" y="4"/>
                    <a:pt x="789" y="4"/>
                    <a:pt x="789" y="4"/>
                  </a:cubicBezTo>
                  <a:cubicBezTo>
                    <a:pt x="789" y="0"/>
                    <a:pt x="789" y="0"/>
                    <a:pt x="789" y="0"/>
                  </a:cubicBezTo>
                  <a:cubicBezTo>
                    <a:pt x="781" y="0"/>
                    <a:pt x="781" y="0"/>
                    <a:pt x="781" y="0"/>
                  </a:cubicBezTo>
                  <a:lnTo>
                    <a:pt x="781" y="4"/>
                  </a:lnTo>
                  <a:close/>
                  <a:moveTo>
                    <a:pt x="767" y="4"/>
                  </a:moveTo>
                  <a:cubicBezTo>
                    <a:pt x="775" y="4"/>
                    <a:pt x="775" y="4"/>
                    <a:pt x="775" y="4"/>
                  </a:cubicBezTo>
                  <a:cubicBezTo>
                    <a:pt x="775" y="0"/>
                    <a:pt x="775" y="0"/>
                    <a:pt x="775" y="0"/>
                  </a:cubicBezTo>
                  <a:cubicBezTo>
                    <a:pt x="767" y="0"/>
                    <a:pt x="767" y="0"/>
                    <a:pt x="767" y="0"/>
                  </a:cubicBezTo>
                  <a:lnTo>
                    <a:pt x="767" y="4"/>
                  </a:lnTo>
                  <a:close/>
                  <a:moveTo>
                    <a:pt x="753" y="4"/>
                  </a:moveTo>
                  <a:cubicBezTo>
                    <a:pt x="761" y="4"/>
                    <a:pt x="761" y="4"/>
                    <a:pt x="761" y="4"/>
                  </a:cubicBezTo>
                  <a:cubicBezTo>
                    <a:pt x="761" y="0"/>
                    <a:pt x="761" y="0"/>
                    <a:pt x="761" y="0"/>
                  </a:cubicBezTo>
                  <a:cubicBezTo>
                    <a:pt x="753" y="0"/>
                    <a:pt x="753" y="0"/>
                    <a:pt x="753" y="0"/>
                  </a:cubicBezTo>
                  <a:lnTo>
                    <a:pt x="753" y="4"/>
                  </a:lnTo>
                  <a:close/>
                  <a:moveTo>
                    <a:pt x="739" y="4"/>
                  </a:moveTo>
                  <a:cubicBezTo>
                    <a:pt x="747" y="4"/>
                    <a:pt x="747" y="4"/>
                    <a:pt x="747" y="4"/>
                  </a:cubicBezTo>
                  <a:cubicBezTo>
                    <a:pt x="747" y="0"/>
                    <a:pt x="747" y="0"/>
                    <a:pt x="747" y="0"/>
                  </a:cubicBezTo>
                  <a:cubicBezTo>
                    <a:pt x="739" y="0"/>
                    <a:pt x="739" y="0"/>
                    <a:pt x="739" y="0"/>
                  </a:cubicBezTo>
                  <a:lnTo>
                    <a:pt x="739" y="4"/>
                  </a:lnTo>
                  <a:close/>
                  <a:moveTo>
                    <a:pt x="725" y="4"/>
                  </a:moveTo>
                  <a:cubicBezTo>
                    <a:pt x="733" y="4"/>
                    <a:pt x="733" y="4"/>
                    <a:pt x="733" y="4"/>
                  </a:cubicBezTo>
                  <a:cubicBezTo>
                    <a:pt x="733" y="0"/>
                    <a:pt x="733" y="0"/>
                    <a:pt x="733" y="0"/>
                  </a:cubicBezTo>
                  <a:cubicBezTo>
                    <a:pt x="725" y="0"/>
                    <a:pt x="725" y="0"/>
                    <a:pt x="725" y="0"/>
                  </a:cubicBezTo>
                  <a:lnTo>
                    <a:pt x="725" y="4"/>
                  </a:lnTo>
                  <a:close/>
                  <a:moveTo>
                    <a:pt x="711" y="4"/>
                  </a:moveTo>
                  <a:cubicBezTo>
                    <a:pt x="719" y="4"/>
                    <a:pt x="719" y="4"/>
                    <a:pt x="719" y="4"/>
                  </a:cubicBezTo>
                  <a:cubicBezTo>
                    <a:pt x="719" y="0"/>
                    <a:pt x="719" y="0"/>
                    <a:pt x="719" y="0"/>
                  </a:cubicBezTo>
                  <a:cubicBezTo>
                    <a:pt x="711" y="0"/>
                    <a:pt x="711" y="0"/>
                    <a:pt x="711" y="0"/>
                  </a:cubicBezTo>
                  <a:lnTo>
                    <a:pt x="711" y="4"/>
                  </a:lnTo>
                  <a:close/>
                  <a:moveTo>
                    <a:pt x="697" y="4"/>
                  </a:moveTo>
                  <a:cubicBezTo>
                    <a:pt x="705" y="4"/>
                    <a:pt x="705" y="4"/>
                    <a:pt x="705" y="4"/>
                  </a:cubicBezTo>
                  <a:cubicBezTo>
                    <a:pt x="705" y="0"/>
                    <a:pt x="705" y="0"/>
                    <a:pt x="705" y="0"/>
                  </a:cubicBezTo>
                  <a:cubicBezTo>
                    <a:pt x="697" y="0"/>
                    <a:pt x="697" y="0"/>
                    <a:pt x="697" y="0"/>
                  </a:cubicBezTo>
                  <a:lnTo>
                    <a:pt x="697" y="4"/>
                  </a:lnTo>
                  <a:close/>
                  <a:moveTo>
                    <a:pt x="683" y="4"/>
                  </a:moveTo>
                  <a:cubicBezTo>
                    <a:pt x="691" y="4"/>
                    <a:pt x="691" y="4"/>
                    <a:pt x="691" y="4"/>
                  </a:cubicBezTo>
                  <a:cubicBezTo>
                    <a:pt x="691" y="0"/>
                    <a:pt x="691" y="0"/>
                    <a:pt x="691" y="0"/>
                  </a:cubicBezTo>
                  <a:cubicBezTo>
                    <a:pt x="683" y="0"/>
                    <a:pt x="683" y="0"/>
                    <a:pt x="683" y="0"/>
                  </a:cubicBezTo>
                  <a:lnTo>
                    <a:pt x="683" y="4"/>
                  </a:lnTo>
                  <a:close/>
                  <a:moveTo>
                    <a:pt x="669" y="4"/>
                  </a:moveTo>
                  <a:cubicBezTo>
                    <a:pt x="677" y="4"/>
                    <a:pt x="677" y="4"/>
                    <a:pt x="677" y="4"/>
                  </a:cubicBezTo>
                  <a:cubicBezTo>
                    <a:pt x="677" y="0"/>
                    <a:pt x="677" y="0"/>
                    <a:pt x="677" y="0"/>
                  </a:cubicBezTo>
                  <a:cubicBezTo>
                    <a:pt x="669" y="0"/>
                    <a:pt x="669" y="0"/>
                    <a:pt x="669" y="0"/>
                  </a:cubicBezTo>
                  <a:lnTo>
                    <a:pt x="669" y="4"/>
                  </a:lnTo>
                  <a:close/>
                  <a:moveTo>
                    <a:pt x="655" y="4"/>
                  </a:moveTo>
                  <a:cubicBezTo>
                    <a:pt x="663" y="4"/>
                    <a:pt x="663" y="4"/>
                    <a:pt x="663" y="4"/>
                  </a:cubicBezTo>
                  <a:cubicBezTo>
                    <a:pt x="663" y="0"/>
                    <a:pt x="663" y="0"/>
                    <a:pt x="663" y="0"/>
                  </a:cubicBezTo>
                  <a:cubicBezTo>
                    <a:pt x="655" y="0"/>
                    <a:pt x="655" y="0"/>
                    <a:pt x="655" y="0"/>
                  </a:cubicBezTo>
                  <a:lnTo>
                    <a:pt x="655" y="4"/>
                  </a:lnTo>
                  <a:close/>
                  <a:moveTo>
                    <a:pt x="641" y="4"/>
                  </a:moveTo>
                  <a:cubicBezTo>
                    <a:pt x="649" y="4"/>
                    <a:pt x="649" y="4"/>
                    <a:pt x="649" y="4"/>
                  </a:cubicBezTo>
                  <a:cubicBezTo>
                    <a:pt x="649" y="0"/>
                    <a:pt x="649" y="0"/>
                    <a:pt x="649" y="0"/>
                  </a:cubicBezTo>
                  <a:cubicBezTo>
                    <a:pt x="641" y="0"/>
                    <a:pt x="641" y="0"/>
                    <a:pt x="641" y="0"/>
                  </a:cubicBezTo>
                  <a:lnTo>
                    <a:pt x="641" y="4"/>
                  </a:lnTo>
                  <a:close/>
                  <a:moveTo>
                    <a:pt x="627" y="4"/>
                  </a:moveTo>
                  <a:cubicBezTo>
                    <a:pt x="635" y="4"/>
                    <a:pt x="635" y="4"/>
                    <a:pt x="635" y="4"/>
                  </a:cubicBezTo>
                  <a:cubicBezTo>
                    <a:pt x="635" y="0"/>
                    <a:pt x="635" y="0"/>
                    <a:pt x="635" y="0"/>
                  </a:cubicBezTo>
                  <a:cubicBezTo>
                    <a:pt x="627" y="0"/>
                    <a:pt x="627" y="0"/>
                    <a:pt x="627" y="0"/>
                  </a:cubicBezTo>
                  <a:lnTo>
                    <a:pt x="627" y="4"/>
                  </a:lnTo>
                  <a:close/>
                  <a:moveTo>
                    <a:pt x="613" y="4"/>
                  </a:moveTo>
                  <a:cubicBezTo>
                    <a:pt x="621" y="4"/>
                    <a:pt x="621" y="4"/>
                    <a:pt x="621" y="4"/>
                  </a:cubicBezTo>
                  <a:cubicBezTo>
                    <a:pt x="621" y="0"/>
                    <a:pt x="621" y="0"/>
                    <a:pt x="621" y="0"/>
                  </a:cubicBezTo>
                  <a:cubicBezTo>
                    <a:pt x="613" y="0"/>
                    <a:pt x="613" y="0"/>
                    <a:pt x="613" y="0"/>
                  </a:cubicBezTo>
                  <a:lnTo>
                    <a:pt x="613" y="4"/>
                  </a:lnTo>
                  <a:close/>
                  <a:moveTo>
                    <a:pt x="598" y="4"/>
                  </a:moveTo>
                  <a:cubicBezTo>
                    <a:pt x="606" y="4"/>
                    <a:pt x="606" y="4"/>
                    <a:pt x="606" y="4"/>
                  </a:cubicBezTo>
                  <a:cubicBezTo>
                    <a:pt x="606" y="0"/>
                    <a:pt x="606" y="0"/>
                    <a:pt x="606" y="0"/>
                  </a:cubicBezTo>
                  <a:cubicBezTo>
                    <a:pt x="598" y="0"/>
                    <a:pt x="598" y="0"/>
                    <a:pt x="598" y="0"/>
                  </a:cubicBezTo>
                  <a:lnTo>
                    <a:pt x="598" y="4"/>
                  </a:lnTo>
                  <a:close/>
                  <a:moveTo>
                    <a:pt x="584" y="4"/>
                  </a:moveTo>
                  <a:cubicBezTo>
                    <a:pt x="592" y="4"/>
                    <a:pt x="592" y="4"/>
                    <a:pt x="592" y="4"/>
                  </a:cubicBezTo>
                  <a:cubicBezTo>
                    <a:pt x="592" y="0"/>
                    <a:pt x="592" y="0"/>
                    <a:pt x="592" y="0"/>
                  </a:cubicBezTo>
                  <a:cubicBezTo>
                    <a:pt x="584" y="0"/>
                    <a:pt x="584" y="0"/>
                    <a:pt x="584" y="0"/>
                  </a:cubicBezTo>
                  <a:lnTo>
                    <a:pt x="584" y="4"/>
                  </a:lnTo>
                  <a:close/>
                  <a:moveTo>
                    <a:pt x="570" y="4"/>
                  </a:moveTo>
                  <a:cubicBezTo>
                    <a:pt x="578" y="4"/>
                    <a:pt x="578" y="4"/>
                    <a:pt x="578" y="4"/>
                  </a:cubicBezTo>
                  <a:cubicBezTo>
                    <a:pt x="578" y="0"/>
                    <a:pt x="578" y="0"/>
                    <a:pt x="578" y="0"/>
                  </a:cubicBezTo>
                  <a:cubicBezTo>
                    <a:pt x="570" y="0"/>
                    <a:pt x="570" y="0"/>
                    <a:pt x="570" y="0"/>
                  </a:cubicBezTo>
                  <a:lnTo>
                    <a:pt x="570" y="4"/>
                  </a:lnTo>
                  <a:close/>
                  <a:moveTo>
                    <a:pt x="556" y="4"/>
                  </a:moveTo>
                  <a:cubicBezTo>
                    <a:pt x="564" y="4"/>
                    <a:pt x="564" y="4"/>
                    <a:pt x="564" y="4"/>
                  </a:cubicBezTo>
                  <a:cubicBezTo>
                    <a:pt x="564" y="0"/>
                    <a:pt x="564" y="0"/>
                    <a:pt x="564" y="0"/>
                  </a:cubicBezTo>
                  <a:cubicBezTo>
                    <a:pt x="556" y="0"/>
                    <a:pt x="556" y="0"/>
                    <a:pt x="556" y="0"/>
                  </a:cubicBezTo>
                  <a:lnTo>
                    <a:pt x="556" y="4"/>
                  </a:lnTo>
                  <a:close/>
                  <a:moveTo>
                    <a:pt x="542" y="4"/>
                  </a:moveTo>
                  <a:cubicBezTo>
                    <a:pt x="550" y="4"/>
                    <a:pt x="550" y="4"/>
                    <a:pt x="550" y="4"/>
                  </a:cubicBezTo>
                  <a:cubicBezTo>
                    <a:pt x="550" y="0"/>
                    <a:pt x="550" y="0"/>
                    <a:pt x="550" y="0"/>
                  </a:cubicBezTo>
                  <a:cubicBezTo>
                    <a:pt x="542" y="0"/>
                    <a:pt x="542" y="0"/>
                    <a:pt x="542" y="0"/>
                  </a:cubicBezTo>
                  <a:lnTo>
                    <a:pt x="542" y="4"/>
                  </a:lnTo>
                  <a:close/>
                  <a:moveTo>
                    <a:pt x="528" y="4"/>
                  </a:moveTo>
                  <a:cubicBezTo>
                    <a:pt x="536" y="4"/>
                    <a:pt x="536" y="4"/>
                    <a:pt x="536" y="4"/>
                  </a:cubicBezTo>
                  <a:cubicBezTo>
                    <a:pt x="536" y="0"/>
                    <a:pt x="536" y="0"/>
                    <a:pt x="536" y="0"/>
                  </a:cubicBezTo>
                  <a:cubicBezTo>
                    <a:pt x="528" y="0"/>
                    <a:pt x="528" y="0"/>
                    <a:pt x="528" y="0"/>
                  </a:cubicBezTo>
                  <a:lnTo>
                    <a:pt x="528" y="4"/>
                  </a:lnTo>
                  <a:close/>
                  <a:moveTo>
                    <a:pt x="514" y="4"/>
                  </a:moveTo>
                  <a:cubicBezTo>
                    <a:pt x="522" y="4"/>
                    <a:pt x="522" y="4"/>
                    <a:pt x="522" y="4"/>
                  </a:cubicBezTo>
                  <a:cubicBezTo>
                    <a:pt x="522" y="0"/>
                    <a:pt x="522" y="0"/>
                    <a:pt x="522" y="0"/>
                  </a:cubicBezTo>
                  <a:cubicBezTo>
                    <a:pt x="514" y="0"/>
                    <a:pt x="514" y="0"/>
                    <a:pt x="514" y="0"/>
                  </a:cubicBezTo>
                  <a:lnTo>
                    <a:pt x="514" y="4"/>
                  </a:lnTo>
                  <a:close/>
                  <a:moveTo>
                    <a:pt x="500" y="4"/>
                  </a:moveTo>
                  <a:cubicBezTo>
                    <a:pt x="508" y="4"/>
                    <a:pt x="508" y="4"/>
                    <a:pt x="508" y="4"/>
                  </a:cubicBezTo>
                  <a:cubicBezTo>
                    <a:pt x="508" y="0"/>
                    <a:pt x="508" y="0"/>
                    <a:pt x="508" y="0"/>
                  </a:cubicBezTo>
                  <a:cubicBezTo>
                    <a:pt x="500" y="0"/>
                    <a:pt x="500" y="0"/>
                    <a:pt x="500" y="0"/>
                  </a:cubicBezTo>
                  <a:lnTo>
                    <a:pt x="500" y="4"/>
                  </a:lnTo>
                  <a:close/>
                  <a:moveTo>
                    <a:pt x="486" y="4"/>
                  </a:moveTo>
                  <a:cubicBezTo>
                    <a:pt x="494" y="4"/>
                    <a:pt x="494" y="4"/>
                    <a:pt x="494" y="4"/>
                  </a:cubicBezTo>
                  <a:cubicBezTo>
                    <a:pt x="494" y="0"/>
                    <a:pt x="494" y="0"/>
                    <a:pt x="494" y="0"/>
                  </a:cubicBezTo>
                  <a:cubicBezTo>
                    <a:pt x="486" y="0"/>
                    <a:pt x="486" y="0"/>
                    <a:pt x="486" y="0"/>
                  </a:cubicBezTo>
                  <a:lnTo>
                    <a:pt x="486" y="4"/>
                  </a:lnTo>
                  <a:close/>
                  <a:moveTo>
                    <a:pt x="472" y="4"/>
                  </a:moveTo>
                  <a:cubicBezTo>
                    <a:pt x="480" y="4"/>
                    <a:pt x="480" y="4"/>
                    <a:pt x="480" y="4"/>
                  </a:cubicBezTo>
                  <a:cubicBezTo>
                    <a:pt x="480" y="0"/>
                    <a:pt x="480" y="0"/>
                    <a:pt x="480" y="0"/>
                  </a:cubicBezTo>
                  <a:cubicBezTo>
                    <a:pt x="472" y="0"/>
                    <a:pt x="472" y="0"/>
                    <a:pt x="472" y="0"/>
                  </a:cubicBezTo>
                  <a:lnTo>
                    <a:pt x="472" y="4"/>
                  </a:lnTo>
                  <a:close/>
                  <a:moveTo>
                    <a:pt x="458" y="4"/>
                  </a:moveTo>
                  <a:cubicBezTo>
                    <a:pt x="466" y="4"/>
                    <a:pt x="466" y="4"/>
                    <a:pt x="466" y="4"/>
                  </a:cubicBezTo>
                  <a:cubicBezTo>
                    <a:pt x="466" y="0"/>
                    <a:pt x="466" y="0"/>
                    <a:pt x="466" y="0"/>
                  </a:cubicBezTo>
                  <a:cubicBezTo>
                    <a:pt x="458" y="0"/>
                    <a:pt x="458" y="0"/>
                    <a:pt x="458" y="0"/>
                  </a:cubicBezTo>
                  <a:lnTo>
                    <a:pt x="458" y="4"/>
                  </a:lnTo>
                  <a:close/>
                  <a:moveTo>
                    <a:pt x="444" y="4"/>
                  </a:moveTo>
                  <a:cubicBezTo>
                    <a:pt x="452" y="4"/>
                    <a:pt x="452" y="4"/>
                    <a:pt x="452" y="4"/>
                  </a:cubicBezTo>
                  <a:cubicBezTo>
                    <a:pt x="452" y="0"/>
                    <a:pt x="452" y="0"/>
                    <a:pt x="452" y="0"/>
                  </a:cubicBezTo>
                  <a:cubicBezTo>
                    <a:pt x="444" y="0"/>
                    <a:pt x="444" y="0"/>
                    <a:pt x="444" y="0"/>
                  </a:cubicBezTo>
                  <a:lnTo>
                    <a:pt x="444" y="4"/>
                  </a:lnTo>
                  <a:close/>
                  <a:moveTo>
                    <a:pt x="430" y="4"/>
                  </a:moveTo>
                  <a:cubicBezTo>
                    <a:pt x="438" y="4"/>
                    <a:pt x="438" y="4"/>
                    <a:pt x="438" y="4"/>
                  </a:cubicBezTo>
                  <a:cubicBezTo>
                    <a:pt x="438" y="0"/>
                    <a:pt x="438" y="0"/>
                    <a:pt x="438" y="0"/>
                  </a:cubicBezTo>
                  <a:cubicBezTo>
                    <a:pt x="430" y="0"/>
                    <a:pt x="430" y="0"/>
                    <a:pt x="430" y="0"/>
                  </a:cubicBezTo>
                  <a:lnTo>
                    <a:pt x="430" y="4"/>
                  </a:lnTo>
                  <a:close/>
                  <a:moveTo>
                    <a:pt x="416" y="4"/>
                  </a:moveTo>
                  <a:cubicBezTo>
                    <a:pt x="424" y="4"/>
                    <a:pt x="424" y="4"/>
                    <a:pt x="424" y="4"/>
                  </a:cubicBezTo>
                  <a:cubicBezTo>
                    <a:pt x="424" y="0"/>
                    <a:pt x="424" y="0"/>
                    <a:pt x="424" y="0"/>
                  </a:cubicBezTo>
                  <a:cubicBezTo>
                    <a:pt x="416" y="0"/>
                    <a:pt x="416" y="0"/>
                    <a:pt x="416" y="0"/>
                  </a:cubicBezTo>
                  <a:lnTo>
                    <a:pt x="416" y="4"/>
                  </a:lnTo>
                  <a:close/>
                  <a:moveTo>
                    <a:pt x="402" y="4"/>
                  </a:moveTo>
                  <a:cubicBezTo>
                    <a:pt x="410" y="4"/>
                    <a:pt x="410" y="4"/>
                    <a:pt x="410" y="4"/>
                  </a:cubicBezTo>
                  <a:cubicBezTo>
                    <a:pt x="410" y="0"/>
                    <a:pt x="410" y="0"/>
                    <a:pt x="410" y="0"/>
                  </a:cubicBezTo>
                  <a:cubicBezTo>
                    <a:pt x="402" y="0"/>
                    <a:pt x="402" y="0"/>
                    <a:pt x="402" y="0"/>
                  </a:cubicBezTo>
                  <a:lnTo>
                    <a:pt x="402" y="4"/>
                  </a:lnTo>
                  <a:close/>
                  <a:moveTo>
                    <a:pt x="388" y="4"/>
                  </a:moveTo>
                  <a:cubicBezTo>
                    <a:pt x="396" y="4"/>
                    <a:pt x="396" y="4"/>
                    <a:pt x="396" y="4"/>
                  </a:cubicBezTo>
                  <a:cubicBezTo>
                    <a:pt x="396" y="0"/>
                    <a:pt x="396" y="0"/>
                    <a:pt x="396" y="0"/>
                  </a:cubicBezTo>
                  <a:cubicBezTo>
                    <a:pt x="388" y="0"/>
                    <a:pt x="388" y="0"/>
                    <a:pt x="388" y="0"/>
                  </a:cubicBezTo>
                  <a:lnTo>
                    <a:pt x="388" y="4"/>
                  </a:lnTo>
                  <a:close/>
                  <a:moveTo>
                    <a:pt x="374" y="4"/>
                  </a:moveTo>
                  <a:cubicBezTo>
                    <a:pt x="382" y="4"/>
                    <a:pt x="382" y="4"/>
                    <a:pt x="382" y="4"/>
                  </a:cubicBezTo>
                  <a:cubicBezTo>
                    <a:pt x="382" y="0"/>
                    <a:pt x="382" y="0"/>
                    <a:pt x="382" y="0"/>
                  </a:cubicBezTo>
                  <a:cubicBezTo>
                    <a:pt x="374" y="0"/>
                    <a:pt x="374" y="0"/>
                    <a:pt x="374" y="0"/>
                  </a:cubicBezTo>
                  <a:lnTo>
                    <a:pt x="374" y="4"/>
                  </a:lnTo>
                  <a:close/>
                  <a:moveTo>
                    <a:pt x="360" y="4"/>
                  </a:moveTo>
                  <a:cubicBezTo>
                    <a:pt x="368" y="4"/>
                    <a:pt x="368" y="4"/>
                    <a:pt x="368" y="4"/>
                  </a:cubicBezTo>
                  <a:cubicBezTo>
                    <a:pt x="368" y="0"/>
                    <a:pt x="368" y="0"/>
                    <a:pt x="368" y="0"/>
                  </a:cubicBezTo>
                  <a:cubicBezTo>
                    <a:pt x="360" y="0"/>
                    <a:pt x="360" y="0"/>
                    <a:pt x="360" y="0"/>
                  </a:cubicBezTo>
                  <a:lnTo>
                    <a:pt x="360" y="4"/>
                  </a:lnTo>
                  <a:close/>
                  <a:moveTo>
                    <a:pt x="345" y="4"/>
                  </a:moveTo>
                  <a:cubicBezTo>
                    <a:pt x="354" y="4"/>
                    <a:pt x="354" y="4"/>
                    <a:pt x="354" y="4"/>
                  </a:cubicBezTo>
                  <a:cubicBezTo>
                    <a:pt x="354" y="0"/>
                    <a:pt x="354" y="0"/>
                    <a:pt x="354" y="0"/>
                  </a:cubicBezTo>
                  <a:cubicBezTo>
                    <a:pt x="345" y="0"/>
                    <a:pt x="345" y="0"/>
                    <a:pt x="345" y="0"/>
                  </a:cubicBezTo>
                  <a:lnTo>
                    <a:pt x="345" y="4"/>
                  </a:lnTo>
                  <a:close/>
                  <a:moveTo>
                    <a:pt x="331" y="4"/>
                  </a:moveTo>
                  <a:cubicBezTo>
                    <a:pt x="339" y="4"/>
                    <a:pt x="339" y="4"/>
                    <a:pt x="339" y="4"/>
                  </a:cubicBezTo>
                  <a:cubicBezTo>
                    <a:pt x="339" y="0"/>
                    <a:pt x="339" y="0"/>
                    <a:pt x="339" y="0"/>
                  </a:cubicBezTo>
                  <a:cubicBezTo>
                    <a:pt x="331" y="0"/>
                    <a:pt x="331" y="0"/>
                    <a:pt x="331" y="0"/>
                  </a:cubicBezTo>
                  <a:lnTo>
                    <a:pt x="331" y="4"/>
                  </a:lnTo>
                  <a:close/>
                  <a:moveTo>
                    <a:pt x="317" y="4"/>
                  </a:moveTo>
                  <a:cubicBezTo>
                    <a:pt x="325" y="4"/>
                    <a:pt x="325" y="4"/>
                    <a:pt x="325" y="4"/>
                  </a:cubicBezTo>
                  <a:cubicBezTo>
                    <a:pt x="325" y="0"/>
                    <a:pt x="325" y="0"/>
                    <a:pt x="325" y="0"/>
                  </a:cubicBezTo>
                  <a:cubicBezTo>
                    <a:pt x="317" y="0"/>
                    <a:pt x="317" y="0"/>
                    <a:pt x="317" y="0"/>
                  </a:cubicBezTo>
                  <a:lnTo>
                    <a:pt x="317" y="4"/>
                  </a:lnTo>
                  <a:close/>
                  <a:moveTo>
                    <a:pt x="303" y="4"/>
                  </a:moveTo>
                  <a:cubicBezTo>
                    <a:pt x="311" y="4"/>
                    <a:pt x="311" y="4"/>
                    <a:pt x="311" y="4"/>
                  </a:cubicBezTo>
                  <a:cubicBezTo>
                    <a:pt x="311" y="0"/>
                    <a:pt x="311" y="0"/>
                    <a:pt x="311" y="0"/>
                  </a:cubicBezTo>
                  <a:cubicBezTo>
                    <a:pt x="303" y="0"/>
                    <a:pt x="303" y="0"/>
                    <a:pt x="303" y="0"/>
                  </a:cubicBezTo>
                  <a:lnTo>
                    <a:pt x="303" y="4"/>
                  </a:lnTo>
                  <a:close/>
                  <a:moveTo>
                    <a:pt x="289" y="4"/>
                  </a:moveTo>
                  <a:cubicBezTo>
                    <a:pt x="297" y="4"/>
                    <a:pt x="297" y="4"/>
                    <a:pt x="297" y="4"/>
                  </a:cubicBezTo>
                  <a:cubicBezTo>
                    <a:pt x="297" y="0"/>
                    <a:pt x="297" y="0"/>
                    <a:pt x="297" y="0"/>
                  </a:cubicBezTo>
                  <a:cubicBezTo>
                    <a:pt x="289" y="0"/>
                    <a:pt x="289" y="0"/>
                    <a:pt x="289" y="0"/>
                  </a:cubicBezTo>
                  <a:lnTo>
                    <a:pt x="289" y="4"/>
                  </a:lnTo>
                  <a:close/>
                  <a:moveTo>
                    <a:pt x="275" y="4"/>
                  </a:moveTo>
                  <a:cubicBezTo>
                    <a:pt x="283" y="4"/>
                    <a:pt x="283" y="4"/>
                    <a:pt x="283" y="4"/>
                  </a:cubicBezTo>
                  <a:cubicBezTo>
                    <a:pt x="283" y="0"/>
                    <a:pt x="283" y="0"/>
                    <a:pt x="283" y="0"/>
                  </a:cubicBezTo>
                  <a:cubicBezTo>
                    <a:pt x="275" y="0"/>
                    <a:pt x="275" y="0"/>
                    <a:pt x="275" y="0"/>
                  </a:cubicBezTo>
                  <a:lnTo>
                    <a:pt x="275" y="4"/>
                  </a:lnTo>
                  <a:close/>
                  <a:moveTo>
                    <a:pt x="261" y="4"/>
                  </a:moveTo>
                  <a:cubicBezTo>
                    <a:pt x="269" y="4"/>
                    <a:pt x="269" y="4"/>
                    <a:pt x="269" y="4"/>
                  </a:cubicBezTo>
                  <a:cubicBezTo>
                    <a:pt x="269" y="0"/>
                    <a:pt x="269" y="0"/>
                    <a:pt x="269" y="0"/>
                  </a:cubicBezTo>
                  <a:cubicBezTo>
                    <a:pt x="261" y="0"/>
                    <a:pt x="261" y="0"/>
                    <a:pt x="261" y="0"/>
                  </a:cubicBezTo>
                  <a:lnTo>
                    <a:pt x="261" y="4"/>
                  </a:lnTo>
                  <a:close/>
                  <a:moveTo>
                    <a:pt x="247" y="4"/>
                  </a:moveTo>
                  <a:cubicBezTo>
                    <a:pt x="255" y="4"/>
                    <a:pt x="255" y="4"/>
                    <a:pt x="255" y="4"/>
                  </a:cubicBezTo>
                  <a:cubicBezTo>
                    <a:pt x="255" y="0"/>
                    <a:pt x="255" y="0"/>
                    <a:pt x="255" y="0"/>
                  </a:cubicBezTo>
                  <a:cubicBezTo>
                    <a:pt x="247" y="0"/>
                    <a:pt x="247" y="0"/>
                    <a:pt x="247" y="0"/>
                  </a:cubicBezTo>
                  <a:lnTo>
                    <a:pt x="247" y="4"/>
                  </a:lnTo>
                  <a:close/>
                  <a:moveTo>
                    <a:pt x="233" y="4"/>
                  </a:moveTo>
                  <a:cubicBezTo>
                    <a:pt x="241" y="4"/>
                    <a:pt x="241" y="4"/>
                    <a:pt x="241" y="4"/>
                  </a:cubicBezTo>
                  <a:cubicBezTo>
                    <a:pt x="241" y="0"/>
                    <a:pt x="241" y="0"/>
                    <a:pt x="241" y="0"/>
                  </a:cubicBezTo>
                  <a:cubicBezTo>
                    <a:pt x="233" y="0"/>
                    <a:pt x="233" y="0"/>
                    <a:pt x="233" y="0"/>
                  </a:cubicBezTo>
                  <a:lnTo>
                    <a:pt x="233" y="4"/>
                  </a:lnTo>
                  <a:close/>
                  <a:moveTo>
                    <a:pt x="219" y="4"/>
                  </a:moveTo>
                  <a:cubicBezTo>
                    <a:pt x="227" y="4"/>
                    <a:pt x="227" y="4"/>
                    <a:pt x="227" y="4"/>
                  </a:cubicBezTo>
                  <a:cubicBezTo>
                    <a:pt x="227" y="0"/>
                    <a:pt x="227" y="0"/>
                    <a:pt x="227" y="0"/>
                  </a:cubicBezTo>
                  <a:cubicBezTo>
                    <a:pt x="219" y="0"/>
                    <a:pt x="219" y="0"/>
                    <a:pt x="219" y="0"/>
                  </a:cubicBezTo>
                  <a:lnTo>
                    <a:pt x="219" y="4"/>
                  </a:lnTo>
                  <a:close/>
                  <a:moveTo>
                    <a:pt x="205" y="4"/>
                  </a:moveTo>
                  <a:cubicBezTo>
                    <a:pt x="213" y="4"/>
                    <a:pt x="213" y="4"/>
                    <a:pt x="213" y="4"/>
                  </a:cubicBezTo>
                  <a:cubicBezTo>
                    <a:pt x="213" y="0"/>
                    <a:pt x="213" y="0"/>
                    <a:pt x="213" y="0"/>
                  </a:cubicBezTo>
                  <a:cubicBezTo>
                    <a:pt x="205" y="0"/>
                    <a:pt x="205" y="0"/>
                    <a:pt x="205" y="0"/>
                  </a:cubicBezTo>
                  <a:lnTo>
                    <a:pt x="205" y="4"/>
                  </a:lnTo>
                  <a:close/>
                  <a:moveTo>
                    <a:pt x="191" y="4"/>
                  </a:moveTo>
                  <a:cubicBezTo>
                    <a:pt x="199" y="4"/>
                    <a:pt x="199" y="4"/>
                    <a:pt x="199" y="4"/>
                  </a:cubicBezTo>
                  <a:cubicBezTo>
                    <a:pt x="199" y="0"/>
                    <a:pt x="199" y="0"/>
                    <a:pt x="199" y="0"/>
                  </a:cubicBezTo>
                  <a:cubicBezTo>
                    <a:pt x="191" y="0"/>
                    <a:pt x="191" y="0"/>
                    <a:pt x="191" y="0"/>
                  </a:cubicBezTo>
                  <a:lnTo>
                    <a:pt x="191" y="4"/>
                  </a:lnTo>
                  <a:close/>
                  <a:moveTo>
                    <a:pt x="177" y="4"/>
                  </a:moveTo>
                  <a:cubicBezTo>
                    <a:pt x="185" y="4"/>
                    <a:pt x="185" y="4"/>
                    <a:pt x="185" y="4"/>
                  </a:cubicBezTo>
                  <a:cubicBezTo>
                    <a:pt x="185" y="0"/>
                    <a:pt x="185" y="0"/>
                    <a:pt x="185" y="0"/>
                  </a:cubicBezTo>
                  <a:cubicBezTo>
                    <a:pt x="177" y="0"/>
                    <a:pt x="177" y="0"/>
                    <a:pt x="177" y="0"/>
                  </a:cubicBezTo>
                  <a:lnTo>
                    <a:pt x="177" y="4"/>
                  </a:lnTo>
                  <a:close/>
                  <a:moveTo>
                    <a:pt x="163" y="4"/>
                  </a:moveTo>
                  <a:cubicBezTo>
                    <a:pt x="171" y="4"/>
                    <a:pt x="171" y="4"/>
                    <a:pt x="171" y="4"/>
                  </a:cubicBezTo>
                  <a:cubicBezTo>
                    <a:pt x="171" y="0"/>
                    <a:pt x="171" y="0"/>
                    <a:pt x="171" y="0"/>
                  </a:cubicBezTo>
                  <a:cubicBezTo>
                    <a:pt x="163" y="0"/>
                    <a:pt x="163" y="0"/>
                    <a:pt x="163" y="0"/>
                  </a:cubicBezTo>
                  <a:lnTo>
                    <a:pt x="163" y="4"/>
                  </a:lnTo>
                  <a:close/>
                  <a:moveTo>
                    <a:pt x="149" y="4"/>
                  </a:moveTo>
                  <a:cubicBezTo>
                    <a:pt x="157" y="4"/>
                    <a:pt x="157" y="4"/>
                    <a:pt x="157" y="4"/>
                  </a:cubicBezTo>
                  <a:cubicBezTo>
                    <a:pt x="157" y="0"/>
                    <a:pt x="157" y="0"/>
                    <a:pt x="157" y="0"/>
                  </a:cubicBezTo>
                  <a:cubicBezTo>
                    <a:pt x="149" y="0"/>
                    <a:pt x="149" y="0"/>
                    <a:pt x="149" y="0"/>
                  </a:cubicBezTo>
                  <a:lnTo>
                    <a:pt x="149" y="4"/>
                  </a:lnTo>
                  <a:close/>
                  <a:moveTo>
                    <a:pt x="135" y="4"/>
                  </a:moveTo>
                  <a:cubicBezTo>
                    <a:pt x="137" y="4"/>
                    <a:pt x="139" y="4"/>
                    <a:pt x="141" y="4"/>
                  </a:cubicBezTo>
                  <a:cubicBezTo>
                    <a:pt x="143" y="4"/>
                    <a:pt x="143" y="4"/>
                    <a:pt x="143" y="4"/>
                  </a:cubicBezTo>
                  <a:cubicBezTo>
                    <a:pt x="143" y="0"/>
                    <a:pt x="143" y="0"/>
                    <a:pt x="143" y="0"/>
                  </a:cubicBezTo>
                  <a:cubicBezTo>
                    <a:pt x="141" y="0"/>
                    <a:pt x="141" y="0"/>
                    <a:pt x="141" y="0"/>
                  </a:cubicBezTo>
                  <a:cubicBezTo>
                    <a:pt x="139" y="0"/>
                    <a:pt x="137" y="0"/>
                    <a:pt x="135" y="0"/>
                  </a:cubicBezTo>
                  <a:lnTo>
                    <a:pt x="135" y="4"/>
                  </a:lnTo>
                  <a:close/>
                  <a:moveTo>
                    <a:pt x="121" y="5"/>
                  </a:moveTo>
                  <a:cubicBezTo>
                    <a:pt x="124" y="5"/>
                    <a:pt x="126" y="4"/>
                    <a:pt x="129" y="4"/>
                  </a:cubicBezTo>
                  <a:cubicBezTo>
                    <a:pt x="129" y="0"/>
                    <a:pt x="129" y="0"/>
                    <a:pt x="129" y="0"/>
                  </a:cubicBezTo>
                  <a:cubicBezTo>
                    <a:pt x="126" y="0"/>
                    <a:pt x="123" y="1"/>
                    <a:pt x="120" y="1"/>
                  </a:cubicBezTo>
                  <a:lnTo>
                    <a:pt x="121" y="5"/>
                  </a:lnTo>
                  <a:close/>
                  <a:moveTo>
                    <a:pt x="107" y="8"/>
                  </a:moveTo>
                  <a:cubicBezTo>
                    <a:pt x="110" y="7"/>
                    <a:pt x="113" y="6"/>
                    <a:pt x="115" y="6"/>
                  </a:cubicBezTo>
                  <a:cubicBezTo>
                    <a:pt x="114" y="2"/>
                    <a:pt x="114" y="2"/>
                    <a:pt x="114" y="2"/>
                  </a:cubicBezTo>
                  <a:cubicBezTo>
                    <a:pt x="112" y="3"/>
                    <a:pt x="109" y="3"/>
                    <a:pt x="106" y="4"/>
                  </a:cubicBezTo>
                  <a:lnTo>
                    <a:pt x="107" y="8"/>
                  </a:lnTo>
                  <a:close/>
                  <a:moveTo>
                    <a:pt x="94" y="12"/>
                  </a:moveTo>
                  <a:cubicBezTo>
                    <a:pt x="97" y="11"/>
                    <a:pt x="99" y="10"/>
                    <a:pt x="102" y="9"/>
                  </a:cubicBezTo>
                  <a:cubicBezTo>
                    <a:pt x="101" y="5"/>
                    <a:pt x="101" y="5"/>
                    <a:pt x="101" y="5"/>
                  </a:cubicBezTo>
                  <a:cubicBezTo>
                    <a:pt x="98" y="6"/>
                    <a:pt x="95" y="7"/>
                    <a:pt x="93" y="8"/>
                  </a:cubicBezTo>
                  <a:lnTo>
                    <a:pt x="94" y="12"/>
                  </a:lnTo>
                  <a:close/>
                  <a:moveTo>
                    <a:pt x="81" y="17"/>
                  </a:moveTo>
                  <a:cubicBezTo>
                    <a:pt x="84" y="16"/>
                    <a:pt x="86" y="15"/>
                    <a:pt x="89" y="14"/>
                  </a:cubicBezTo>
                  <a:cubicBezTo>
                    <a:pt x="87" y="10"/>
                    <a:pt x="87" y="10"/>
                    <a:pt x="87" y="10"/>
                  </a:cubicBezTo>
                  <a:cubicBezTo>
                    <a:pt x="85" y="11"/>
                    <a:pt x="82" y="12"/>
                    <a:pt x="80" y="13"/>
                  </a:cubicBezTo>
                  <a:lnTo>
                    <a:pt x="81" y="17"/>
                  </a:lnTo>
                  <a:close/>
                  <a:moveTo>
                    <a:pt x="69" y="24"/>
                  </a:moveTo>
                  <a:cubicBezTo>
                    <a:pt x="72" y="22"/>
                    <a:pt x="74" y="21"/>
                    <a:pt x="76" y="20"/>
                  </a:cubicBezTo>
                  <a:cubicBezTo>
                    <a:pt x="74" y="16"/>
                    <a:pt x="74" y="16"/>
                    <a:pt x="74" y="16"/>
                  </a:cubicBezTo>
                  <a:cubicBezTo>
                    <a:pt x="72" y="18"/>
                    <a:pt x="70" y="19"/>
                    <a:pt x="67" y="20"/>
                  </a:cubicBezTo>
                  <a:lnTo>
                    <a:pt x="69" y="24"/>
                  </a:lnTo>
                  <a:close/>
                  <a:moveTo>
                    <a:pt x="58" y="32"/>
                  </a:moveTo>
                  <a:cubicBezTo>
                    <a:pt x="60" y="30"/>
                    <a:pt x="62" y="28"/>
                    <a:pt x="64" y="27"/>
                  </a:cubicBezTo>
                  <a:cubicBezTo>
                    <a:pt x="62" y="24"/>
                    <a:pt x="62" y="24"/>
                    <a:pt x="62" y="24"/>
                  </a:cubicBezTo>
                  <a:cubicBezTo>
                    <a:pt x="60" y="25"/>
                    <a:pt x="58" y="27"/>
                    <a:pt x="55" y="28"/>
                  </a:cubicBezTo>
                  <a:cubicBezTo>
                    <a:pt x="58" y="32"/>
                    <a:pt x="58" y="32"/>
                    <a:pt x="58" y="32"/>
                  </a:cubicBezTo>
                  <a:close/>
                  <a:moveTo>
                    <a:pt x="47" y="40"/>
                  </a:moveTo>
                  <a:cubicBezTo>
                    <a:pt x="49" y="39"/>
                    <a:pt x="51" y="37"/>
                    <a:pt x="53" y="35"/>
                  </a:cubicBezTo>
                  <a:cubicBezTo>
                    <a:pt x="51" y="32"/>
                    <a:pt x="51" y="32"/>
                    <a:pt x="51" y="32"/>
                  </a:cubicBezTo>
                  <a:cubicBezTo>
                    <a:pt x="49" y="34"/>
                    <a:pt x="47" y="36"/>
                    <a:pt x="45" y="38"/>
                  </a:cubicBezTo>
                  <a:lnTo>
                    <a:pt x="47" y="40"/>
                  </a:lnTo>
                  <a:close/>
                  <a:moveTo>
                    <a:pt x="38" y="50"/>
                  </a:moveTo>
                  <a:cubicBezTo>
                    <a:pt x="39" y="48"/>
                    <a:pt x="41" y="46"/>
                    <a:pt x="43" y="45"/>
                  </a:cubicBezTo>
                  <a:cubicBezTo>
                    <a:pt x="40" y="42"/>
                    <a:pt x="40" y="42"/>
                    <a:pt x="40" y="42"/>
                  </a:cubicBezTo>
                  <a:cubicBezTo>
                    <a:pt x="38" y="44"/>
                    <a:pt x="36" y="46"/>
                    <a:pt x="35" y="48"/>
                  </a:cubicBezTo>
                  <a:lnTo>
                    <a:pt x="38" y="50"/>
                  </a:lnTo>
                  <a:close/>
                  <a:moveTo>
                    <a:pt x="29" y="61"/>
                  </a:moveTo>
                  <a:cubicBezTo>
                    <a:pt x="31" y="59"/>
                    <a:pt x="32" y="57"/>
                    <a:pt x="34" y="55"/>
                  </a:cubicBezTo>
                  <a:cubicBezTo>
                    <a:pt x="31" y="52"/>
                    <a:pt x="31" y="52"/>
                    <a:pt x="31" y="52"/>
                  </a:cubicBezTo>
                  <a:cubicBezTo>
                    <a:pt x="29" y="55"/>
                    <a:pt x="27" y="57"/>
                    <a:pt x="26" y="59"/>
                  </a:cubicBezTo>
                  <a:lnTo>
                    <a:pt x="29" y="61"/>
                  </a:lnTo>
                  <a:close/>
                  <a:moveTo>
                    <a:pt x="22" y="73"/>
                  </a:moveTo>
                  <a:cubicBezTo>
                    <a:pt x="23" y="71"/>
                    <a:pt x="24" y="68"/>
                    <a:pt x="26" y="66"/>
                  </a:cubicBezTo>
                  <a:cubicBezTo>
                    <a:pt x="22" y="64"/>
                    <a:pt x="22" y="64"/>
                    <a:pt x="22" y="64"/>
                  </a:cubicBezTo>
                  <a:cubicBezTo>
                    <a:pt x="21" y="66"/>
                    <a:pt x="19" y="69"/>
                    <a:pt x="18" y="71"/>
                  </a:cubicBezTo>
                  <a:lnTo>
                    <a:pt x="22" y="73"/>
                  </a:lnTo>
                  <a:close/>
                  <a:moveTo>
                    <a:pt x="15" y="85"/>
                  </a:moveTo>
                  <a:cubicBezTo>
                    <a:pt x="16" y="83"/>
                    <a:pt x="18" y="80"/>
                    <a:pt x="19" y="78"/>
                  </a:cubicBezTo>
                  <a:cubicBezTo>
                    <a:pt x="15" y="76"/>
                    <a:pt x="15" y="76"/>
                    <a:pt x="15" y="76"/>
                  </a:cubicBezTo>
                  <a:cubicBezTo>
                    <a:pt x="14" y="79"/>
                    <a:pt x="13" y="81"/>
                    <a:pt x="12" y="84"/>
                  </a:cubicBezTo>
                  <a:lnTo>
                    <a:pt x="15" y="85"/>
                  </a:lnTo>
                  <a:close/>
                  <a:moveTo>
                    <a:pt x="10" y="98"/>
                  </a:moveTo>
                  <a:cubicBezTo>
                    <a:pt x="11" y="96"/>
                    <a:pt x="12" y="93"/>
                    <a:pt x="13" y="91"/>
                  </a:cubicBezTo>
                  <a:cubicBezTo>
                    <a:pt x="9" y="89"/>
                    <a:pt x="9" y="89"/>
                    <a:pt x="9" y="89"/>
                  </a:cubicBezTo>
                  <a:cubicBezTo>
                    <a:pt x="8" y="92"/>
                    <a:pt x="7" y="94"/>
                    <a:pt x="7" y="97"/>
                  </a:cubicBezTo>
                  <a:lnTo>
                    <a:pt x="10" y="98"/>
                  </a:lnTo>
                  <a:close/>
                  <a:moveTo>
                    <a:pt x="7" y="112"/>
                  </a:moveTo>
                  <a:cubicBezTo>
                    <a:pt x="7" y="109"/>
                    <a:pt x="8" y="106"/>
                    <a:pt x="9" y="104"/>
                  </a:cubicBezTo>
                  <a:cubicBezTo>
                    <a:pt x="5" y="103"/>
                    <a:pt x="5" y="103"/>
                    <a:pt x="5" y="103"/>
                  </a:cubicBezTo>
                  <a:cubicBezTo>
                    <a:pt x="4" y="105"/>
                    <a:pt x="3" y="108"/>
                    <a:pt x="3" y="111"/>
                  </a:cubicBezTo>
                  <a:lnTo>
                    <a:pt x="7" y="112"/>
                  </a:lnTo>
                  <a:close/>
                  <a:moveTo>
                    <a:pt x="4" y="125"/>
                  </a:moveTo>
                  <a:cubicBezTo>
                    <a:pt x="5" y="123"/>
                    <a:pt x="5" y="120"/>
                    <a:pt x="6" y="117"/>
                  </a:cubicBezTo>
                  <a:cubicBezTo>
                    <a:pt x="2" y="117"/>
                    <a:pt x="2" y="117"/>
                    <a:pt x="2" y="117"/>
                  </a:cubicBezTo>
                  <a:cubicBezTo>
                    <a:pt x="1" y="119"/>
                    <a:pt x="1" y="122"/>
                    <a:pt x="0" y="125"/>
                  </a:cubicBezTo>
                  <a:cubicBezTo>
                    <a:pt x="4" y="125"/>
                    <a:pt x="4" y="125"/>
                    <a:pt x="4" y="125"/>
                  </a:cubicBezTo>
                  <a:close/>
                  <a:moveTo>
                    <a:pt x="4" y="139"/>
                  </a:moveTo>
                  <a:cubicBezTo>
                    <a:pt x="4" y="136"/>
                    <a:pt x="4" y="134"/>
                    <a:pt x="4" y="131"/>
                  </a:cubicBezTo>
                  <a:cubicBezTo>
                    <a:pt x="0" y="131"/>
                    <a:pt x="0" y="131"/>
                    <a:pt x="0" y="131"/>
                  </a:cubicBezTo>
                  <a:cubicBezTo>
                    <a:pt x="0" y="134"/>
                    <a:pt x="0" y="136"/>
                    <a:pt x="0" y="139"/>
                  </a:cubicBezTo>
                  <a:lnTo>
                    <a:pt x="4" y="139"/>
                  </a:lnTo>
                  <a:close/>
                  <a:moveTo>
                    <a:pt x="4" y="153"/>
                  </a:moveTo>
                  <a:cubicBezTo>
                    <a:pt x="4" y="145"/>
                    <a:pt x="4" y="145"/>
                    <a:pt x="4" y="145"/>
                  </a:cubicBezTo>
                  <a:cubicBezTo>
                    <a:pt x="0" y="145"/>
                    <a:pt x="0" y="145"/>
                    <a:pt x="0" y="145"/>
                  </a:cubicBezTo>
                  <a:cubicBezTo>
                    <a:pt x="0" y="153"/>
                    <a:pt x="0" y="153"/>
                    <a:pt x="0" y="153"/>
                  </a:cubicBezTo>
                  <a:lnTo>
                    <a:pt x="4" y="153"/>
                  </a:lnTo>
                  <a:close/>
                  <a:moveTo>
                    <a:pt x="4" y="167"/>
                  </a:moveTo>
                  <a:cubicBezTo>
                    <a:pt x="4" y="164"/>
                    <a:pt x="4" y="162"/>
                    <a:pt x="4" y="159"/>
                  </a:cubicBezTo>
                  <a:cubicBezTo>
                    <a:pt x="0" y="159"/>
                    <a:pt x="0" y="159"/>
                    <a:pt x="0" y="159"/>
                  </a:cubicBezTo>
                  <a:cubicBezTo>
                    <a:pt x="0" y="162"/>
                    <a:pt x="0" y="165"/>
                    <a:pt x="0" y="167"/>
                  </a:cubicBezTo>
                  <a:lnTo>
                    <a:pt x="4" y="167"/>
                  </a:lnTo>
                  <a:close/>
                  <a:moveTo>
                    <a:pt x="6" y="181"/>
                  </a:moveTo>
                  <a:cubicBezTo>
                    <a:pt x="5" y="178"/>
                    <a:pt x="5" y="175"/>
                    <a:pt x="5" y="173"/>
                  </a:cubicBezTo>
                  <a:cubicBezTo>
                    <a:pt x="1" y="173"/>
                    <a:pt x="1" y="173"/>
                    <a:pt x="1" y="173"/>
                  </a:cubicBezTo>
                  <a:cubicBezTo>
                    <a:pt x="1" y="176"/>
                    <a:pt x="1" y="179"/>
                    <a:pt x="2" y="181"/>
                  </a:cubicBezTo>
                  <a:lnTo>
                    <a:pt x="6" y="181"/>
                  </a:lnTo>
                  <a:close/>
                  <a:moveTo>
                    <a:pt x="9" y="194"/>
                  </a:moveTo>
                  <a:cubicBezTo>
                    <a:pt x="8" y="192"/>
                    <a:pt x="7" y="189"/>
                    <a:pt x="7" y="186"/>
                  </a:cubicBezTo>
                  <a:cubicBezTo>
                    <a:pt x="3" y="187"/>
                    <a:pt x="3" y="187"/>
                    <a:pt x="3" y="187"/>
                  </a:cubicBezTo>
                  <a:cubicBezTo>
                    <a:pt x="4" y="190"/>
                    <a:pt x="4" y="193"/>
                    <a:pt x="5" y="195"/>
                  </a:cubicBezTo>
                  <a:lnTo>
                    <a:pt x="9" y="194"/>
                  </a:lnTo>
                  <a:close/>
                  <a:moveTo>
                    <a:pt x="13" y="207"/>
                  </a:moveTo>
                  <a:cubicBezTo>
                    <a:pt x="12" y="205"/>
                    <a:pt x="11" y="202"/>
                    <a:pt x="11" y="200"/>
                  </a:cubicBezTo>
                  <a:cubicBezTo>
                    <a:pt x="7" y="201"/>
                    <a:pt x="7" y="201"/>
                    <a:pt x="7" y="201"/>
                  </a:cubicBezTo>
                  <a:cubicBezTo>
                    <a:pt x="8" y="204"/>
                    <a:pt x="9" y="206"/>
                    <a:pt x="10" y="209"/>
                  </a:cubicBezTo>
                  <a:lnTo>
                    <a:pt x="13" y="207"/>
                  </a:lnTo>
                  <a:close/>
                  <a:moveTo>
                    <a:pt x="19" y="220"/>
                  </a:moveTo>
                  <a:cubicBezTo>
                    <a:pt x="18" y="217"/>
                    <a:pt x="17" y="215"/>
                    <a:pt x="16" y="213"/>
                  </a:cubicBezTo>
                  <a:cubicBezTo>
                    <a:pt x="12" y="214"/>
                    <a:pt x="12" y="214"/>
                    <a:pt x="12" y="214"/>
                  </a:cubicBezTo>
                  <a:cubicBezTo>
                    <a:pt x="13" y="217"/>
                    <a:pt x="14" y="219"/>
                    <a:pt x="15" y="222"/>
                  </a:cubicBezTo>
                  <a:lnTo>
                    <a:pt x="19" y="220"/>
                  </a:lnTo>
                  <a:close/>
                  <a:moveTo>
                    <a:pt x="26" y="232"/>
                  </a:moveTo>
                  <a:cubicBezTo>
                    <a:pt x="25" y="230"/>
                    <a:pt x="23" y="227"/>
                    <a:pt x="22" y="225"/>
                  </a:cubicBezTo>
                  <a:cubicBezTo>
                    <a:pt x="18" y="227"/>
                    <a:pt x="18" y="227"/>
                    <a:pt x="18" y="227"/>
                  </a:cubicBezTo>
                  <a:cubicBezTo>
                    <a:pt x="20" y="229"/>
                    <a:pt x="21" y="232"/>
                    <a:pt x="23" y="234"/>
                  </a:cubicBezTo>
                  <a:lnTo>
                    <a:pt x="26" y="232"/>
                  </a:lnTo>
                  <a:close/>
                  <a:moveTo>
                    <a:pt x="34" y="243"/>
                  </a:moveTo>
                  <a:cubicBezTo>
                    <a:pt x="32" y="241"/>
                    <a:pt x="31" y="239"/>
                    <a:pt x="29" y="237"/>
                  </a:cubicBezTo>
                  <a:cubicBezTo>
                    <a:pt x="26" y="239"/>
                    <a:pt x="26" y="239"/>
                    <a:pt x="26" y="239"/>
                  </a:cubicBezTo>
                  <a:cubicBezTo>
                    <a:pt x="28" y="241"/>
                    <a:pt x="29" y="243"/>
                    <a:pt x="31" y="245"/>
                  </a:cubicBezTo>
                  <a:lnTo>
                    <a:pt x="34" y="243"/>
                  </a:lnTo>
                  <a:close/>
                  <a:moveTo>
                    <a:pt x="43" y="253"/>
                  </a:moveTo>
                  <a:cubicBezTo>
                    <a:pt x="42" y="251"/>
                    <a:pt x="40" y="249"/>
                    <a:pt x="38" y="247"/>
                  </a:cubicBezTo>
                  <a:cubicBezTo>
                    <a:pt x="35" y="250"/>
                    <a:pt x="35" y="250"/>
                    <a:pt x="35" y="250"/>
                  </a:cubicBezTo>
                  <a:cubicBezTo>
                    <a:pt x="37" y="252"/>
                    <a:pt x="39" y="254"/>
                    <a:pt x="41" y="256"/>
                  </a:cubicBezTo>
                  <a:lnTo>
                    <a:pt x="43" y="253"/>
                  </a:lnTo>
                  <a:close/>
                  <a:moveTo>
                    <a:pt x="54" y="263"/>
                  </a:moveTo>
                  <a:cubicBezTo>
                    <a:pt x="52" y="261"/>
                    <a:pt x="50" y="259"/>
                    <a:pt x="48" y="257"/>
                  </a:cubicBezTo>
                  <a:cubicBezTo>
                    <a:pt x="45" y="260"/>
                    <a:pt x="45" y="260"/>
                    <a:pt x="45" y="260"/>
                  </a:cubicBezTo>
                  <a:cubicBezTo>
                    <a:pt x="47" y="262"/>
                    <a:pt x="49" y="264"/>
                    <a:pt x="51" y="266"/>
                  </a:cubicBezTo>
                  <a:lnTo>
                    <a:pt x="54" y="263"/>
                  </a:lnTo>
                  <a:close/>
                  <a:moveTo>
                    <a:pt x="65" y="271"/>
                  </a:moveTo>
                  <a:cubicBezTo>
                    <a:pt x="63" y="269"/>
                    <a:pt x="60" y="268"/>
                    <a:pt x="58" y="266"/>
                  </a:cubicBezTo>
                  <a:cubicBezTo>
                    <a:pt x="56" y="269"/>
                    <a:pt x="56" y="269"/>
                    <a:pt x="56" y="269"/>
                  </a:cubicBezTo>
                  <a:cubicBezTo>
                    <a:pt x="58" y="271"/>
                    <a:pt x="60" y="273"/>
                    <a:pt x="63" y="274"/>
                  </a:cubicBezTo>
                  <a:lnTo>
                    <a:pt x="65" y="271"/>
                  </a:lnTo>
                  <a:close/>
                  <a:moveTo>
                    <a:pt x="77" y="278"/>
                  </a:moveTo>
                  <a:cubicBezTo>
                    <a:pt x="74" y="277"/>
                    <a:pt x="72" y="275"/>
                    <a:pt x="70" y="274"/>
                  </a:cubicBezTo>
                  <a:cubicBezTo>
                    <a:pt x="68" y="277"/>
                    <a:pt x="68" y="277"/>
                    <a:pt x="68" y="277"/>
                  </a:cubicBezTo>
                  <a:cubicBezTo>
                    <a:pt x="70" y="279"/>
                    <a:pt x="72" y="280"/>
                    <a:pt x="75" y="281"/>
                  </a:cubicBezTo>
                  <a:lnTo>
                    <a:pt x="77" y="278"/>
                  </a:lnTo>
                  <a:close/>
                  <a:moveTo>
                    <a:pt x="89" y="284"/>
                  </a:moveTo>
                  <a:cubicBezTo>
                    <a:pt x="87" y="283"/>
                    <a:pt x="84" y="282"/>
                    <a:pt x="82" y="281"/>
                  </a:cubicBezTo>
                  <a:cubicBezTo>
                    <a:pt x="80" y="284"/>
                    <a:pt x="80" y="284"/>
                    <a:pt x="80" y="284"/>
                  </a:cubicBezTo>
                  <a:cubicBezTo>
                    <a:pt x="83" y="285"/>
                    <a:pt x="85" y="286"/>
                    <a:pt x="88" y="288"/>
                  </a:cubicBezTo>
                  <a:lnTo>
                    <a:pt x="89" y="284"/>
                  </a:lnTo>
                  <a:close/>
                  <a:moveTo>
                    <a:pt x="102" y="288"/>
                  </a:moveTo>
                  <a:cubicBezTo>
                    <a:pt x="100" y="288"/>
                    <a:pt x="97" y="287"/>
                    <a:pt x="95" y="286"/>
                  </a:cubicBezTo>
                  <a:cubicBezTo>
                    <a:pt x="93" y="290"/>
                    <a:pt x="93" y="290"/>
                    <a:pt x="93" y="290"/>
                  </a:cubicBezTo>
                  <a:cubicBezTo>
                    <a:pt x="96" y="291"/>
                    <a:pt x="99" y="291"/>
                    <a:pt x="101" y="292"/>
                  </a:cubicBezTo>
                  <a:lnTo>
                    <a:pt x="102" y="288"/>
                  </a:lnTo>
                  <a:close/>
                  <a:moveTo>
                    <a:pt x="116" y="292"/>
                  </a:moveTo>
                  <a:cubicBezTo>
                    <a:pt x="113" y="291"/>
                    <a:pt x="111" y="291"/>
                    <a:pt x="108" y="290"/>
                  </a:cubicBezTo>
                  <a:cubicBezTo>
                    <a:pt x="107" y="294"/>
                    <a:pt x="107" y="294"/>
                    <a:pt x="107" y="294"/>
                  </a:cubicBezTo>
                  <a:cubicBezTo>
                    <a:pt x="110" y="294"/>
                    <a:pt x="112" y="295"/>
                    <a:pt x="115" y="296"/>
                  </a:cubicBezTo>
                  <a:lnTo>
                    <a:pt x="116" y="292"/>
                  </a:lnTo>
                  <a:close/>
                  <a:moveTo>
                    <a:pt x="129" y="293"/>
                  </a:moveTo>
                  <a:cubicBezTo>
                    <a:pt x="127" y="293"/>
                    <a:pt x="124" y="293"/>
                    <a:pt x="122" y="293"/>
                  </a:cubicBezTo>
                  <a:cubicBezTo>
                    <a:pt x="121" y="296"/>
                    <a:pt x="121" y="296"/>
                    <a:pt x="121" y="296"/>
                  </a:cubicBezTo>
                  <a:cubicBezTo>
                    <a:pt x="124" y="297"/>
                    <a:pt x="126" y="297"/>
                    <a:pt x="129" y="297"/>
                  </a:cubicBezTo>
                  <a:lnTo>
                    <a:pt x="129" y="293"/>
                  </a:lnTo>
                  <a:close/>
                  <a:moveTo>
                    <a:pt x="143" y="294"/>
                  </a:moveTo>
                  <a:cubicBezTo>
                    <a:pt x="141" y="294"/>
                    <a:pt x="141" y="294"/>
                    <a:pt x="141" y="294"/>
                  </a:cubicBezTo>
                  <a:cubicBezTo>
                    <a:pt x="139" y="294"/>
                    <a:pt x="137" y="294"/>
                    <a:pt x="135" y="294"/>
                  </a:cubicBezTo>
                  <a:cubicBezTo>
                    <a:pt x="135" y="298"/>
                    <a:pt x="135" y="298"/>
                    <a:pt x="135" y="298"/>
                  </a:cubicBezTo>
                  <a:cubicBezTo>
                    <a:pt x="137" y="298"/>
                    <a:pt x="139" y="298"/>
                    <a:pt x="141" y="298"/>
                  </a:cubicBezTo>
                  <a:cubicBezTo>
                    <a:pt x="143" y="298"/>
                    <a:pt x="143" y="298"/>
                    <a:pt x="143" y="298"/>
                  </a:cubicBezTo>
                  <a:lnTo>
                    <a:pt x="143" y="294"/>
                  </a:lnTo>
                  <a:close/>
                  <a:moveTo>
                    <a:pt x="157" y="294"/>
                  </a:moveTo>
                  <a:cubicBezTo>
                    <a:pt x="149" y="294"/>
                    <a:pt x="149" y="294"/>
                    <a:pt x="149" y="294"/>
                  </a:cubicBezTo>
                  <a:cubicBezTo>
                    <a:pt x="149" y="298"/>
                    <a:pt x="149" y="298"/>
                    <a:pt x="149" y="298"/>
                  </a:cubicBezTo>
                  <a:cubicBezTo>
                    <a:pt x="157" y="298"/>
                    <a:pt x="157" y="298"/>
                    <a:pt x="157" y="298"/>
                  </a:cubicBezTo>
                  <a:lnTo>
                    <a:pt x="157" y="294"/>
                  </a:lnTo>
                  <a:close/>
                  <a:moveTo>
                    <a:pt x="171" y="294"/>
                  </a:moveTo>
                  <a:cubicBezTo>
                    <a:pt x="163" y="294"/>
                    <a:pt x="163" y="294"/>
                    <a:pt x="163" y="294"/>
                  </a:cubicBezTo>
                  <a:cubicBezTo>
                    <a:pt x="163" y="298"/>
                    <a:pt x="163" y="298"/>
                    <a:pt x="163" y="298"/>
                  </a:cubicBezTo>
                  <a:cubicBezTo>
                    <a:pt x="171" y="298"/>
                    <a:pt x="171" y="298"/>
                    <a:pt x="171" y="298"/>
                  </a:cubicBezTo>
                  <a:lnTo>
                    <a:pt x="171" y="294"/>
                  </a:lnTo>
                  <a:close/>
                  <a:moveTo>
                    <a:pt x="185" y="294"/>
                  </a:moveTo>
                  <a:cubicBezTo>
                    <a:pt x="177" y="294"/>
                    <a:pt x="177" y="294"/>
                    <a:pt x="177" y="294"/>
                  </a:cubicBezTo>
                  <a:cubicBezTo>
                    <a:pt x="177" y="298"/>
                    <a:pt x="177" y="298"/>
                    <a:pt x="177" y="298"/>
                  </a:cubicBezTo>
                  <a:cubicBezTo>
                    <a:pt x="185" y="298"/>
                    <a:pt x="185" y="298"/>
                    <a:pt x="185" y="298"/>
                  </a:cubicBezTo>
                  <a:lnTo>
                    <a:pt x="185" y="294"/>
                  </a:lnTo>
                  <a:close/>
                  <a:moveTo>
                    <a:pt x="200" y="294"/>
                  </a:moveTo>
                  <a:cubicBezTo>
                    <a:pt x="192" y="294"/>
                    <a:pt x="192" y="294"/>
                    <a:pt x="192" y="294"/>
                  </a:cubicBezTo>
                  <a:cubicBezTo>
                    <a:pt x="192" y="298"/>
                    <a:pt x="192" y="298"/>
                    <a:pt x="192" y="298"/>
                  </a:cubicBezTo>
                  <a:cubicBezTo>
                    <a:pt x="200" y="298"/>
                    <a:pt x="200" y="298"/>
                    <a:pt x="200" y="298"/>
                  </a:cubicBezTo>
                  <a:lnTo>
                    <a:pt x="200" y="294"/>
                  </a:lnTo>
                  <a:close/>
                  <a:moveTo>
                    <a:pt x="214" y="294"/>
                  </a:moveTo>
                  <a:cubicBezTo>
                    <a:pt x="206" y="294"/>
                    <a:pt x="206" y="294"/>
                    <a:pt x="206" y="294"/>
                  </a:cubicBezTo>
                  <a:cubicBezTo>
                    <a:pt x="206" y="298"/>
                    <a:pt x="206" y="298"/>
                    <a:pt x="206" y="298"/>
                  </a:cubicBezTo>
                  <a:cubicBezTo>
                    <a:pt x="214" y="298"/>
                    <a:pt x="214" y="298"/>
                    <a:pt x="214" y="298"/>
                  </a:cubicBezTo>
                  <a:lnTo>
                    <a:pt x="214" y="294"/>
                  </a:lnTo>
                  <a:close/>
                  <a:moveTo>
                    <a:pt x="228" y="294"/>
                  </a:moveTo>
                  <a:cubicBezTo>
                    <a:pt x="220" y="294"/>
                    <a:pt x="220" y="294"/>
                    <a:pt x="220" y="294"/>
                  </a:cubicBezTo>
                  <a:cubicBezTo>
                    <a:pt x="220" y="298"/>
                    <a:pt x="220" y="298"/>
                    <a:pt x="220" y="298"/>
                  </a:cubicBezTo>
                  <a:cubicBezTo>
                    <a:pt x="228" y="298"/>
                    <a:pt x="228" y="298"/>
                    <a:pt x="228" y="298"/>
                  </a:cubicBezTo>
                  <a:lnTo>
                    <a:pt x="228" y="294"/>
                  </a:lnTo>
                  <a:close/>
                  <a:moveTo>
                    <a:pt x="242" y="294"/>
                  </a:moveTo>
                  <a:cubicBezTo>
                    <a:pt x="234" y="294"/>
                    <a:pt x="234" y="294"/>
                    <a:pt x="234" y="294"/>
                  </a:cubicBezTo>
                  <a:cubicBezTo>
                    <a:pt x="234" y="298"/>
                    <a:pt x="234" y="298"/>
                    <a:pt x="234" y="298"/>
                  </a:cubicBezTo>
                  <a:cubicBezTo>
                    <a:pt x="242" y="298"/>
                    <a:pt x="242" y="298"/>
                    <a:pt x="242" y="298"/>
                  </a:cubicBezTo>
                  <a:lnTo>
                    <a:pt x="242" y="294"/>
                  </a:lnTo>
                  <a:close/>
                  <a:moveTo>
                    <a:pt x="256" y="294"/>
                  </a:moveTo>
                  <a:cubicBezTo>
                    <a:pt x="248" y="294"/>
                    <a:pt x="248" y="294"/>
                    <a:pt x="248" y="294"/>
                  </a:cubicBezTo>
                  <a:cubicBezTo>
                    <a:pt x="248" y="298"/>
                    <a:pt x="248" y="298"/>
                    <a:pt x="248" y="298"/>
                  </a:cubicBezTo>
                  <a:cubicBezTo>
                    <a:pt x="256" y="298"/>
                    <a:pt x="256" y="298"/>
                    <a:pt x="256" y="298"/>
                  </a:cubicBezTo>
                  <a:lnTo>
                    <a:pt x="256" y="294"/>
                  </a:lnTo>
                  <a:close/>
                  <a:moveTo>
                    <a:pt x="270" y="294"/>
                  </a:moveTo>
                  <a:cubicBezTo>
                    <a:pt x="262" y="294"/>
                    <a:pt x="262" y="294"/>
                    <a:pt x="262" y="294"/>
                  </a:cubicBezTo>
                  <a:cubicBezTo>
                    <a:pt x="262" y="298"/>
                    <a:pt x="262" y="298"/>
                    <a:pt x="262" y="298"/>
                  </a:cubicBezTo>
                  <a:cubicBezTo>
                    <a:pt x="270" y="298"/>
                    <a:pt x="270" y="298"/>
                    <a:pt x="270" y="298"/>
                  </a:cubicBezTo>
                  <a:lnTo>
                    <a:pt x="270" y="294"/>
                  </a:lnTo>
                  <a:close/>
                  <a:moveTo>
                    <a:pt x="284" y="294"/>
                  </a:moveTo>
                  <a:cubicBezTo>
                    <a:pt x="276" y="294"/>
                    <a:pt x="276" y="294"/>
                    <a:pt x="276" y="294"/>
                  </a:cubicBezTo>
                  <a:cubicBezTo>
                    <a:pt x="276" y="298"/>
                    <a:pt x="276" y="298"/>
                    <a:pt x="276" y="298"/>
                  </a:cubicBezTo>
                  <a:cubicBezTo>
                    <a:pt x="284" y="298"/>
                    <a:pt x="284" y="298"/>
                    <a:pt x="284" y="298"/>
                  </a:cubicBezTo>
                  <a:lnTo>
                    <a:pt x="284" y="294"/>
                  </a:lnTo>
                  <a:close/>
                  <a:moveTo>
                    <a:pt x="298" y="294"/>
                  </a:moveTo>
                  <a:cubicBezTo>
                    <a:pt x="290" y="294"/>
                    <a:pt x="290" y="294"/>
                    <a:pt x="290" y="294"/>
                  </a:cubicBezTo>
                  <a:cubicBezTo>
                    <a:pt x="290" y="298"/>
                    <a:pt x="290" y="298"/>
                    <a:pt x="290" y="298"/>
                  </a:cubicBezTo>
                  <a:cubicBezTo>
                    <a:pt x="298" y="298"/>
                    <a:pt x="298" y="298"/>
                    <a:pt x="298" y="298"/>
                  </a:cubicBezTo>
                  <a:lnTo>
                    <a:pt x="298" y="294"/>
                  </a:lnTo>
                  <a:close/>
                  <a:moveTo>
                    <a:pt x="312" y="294"/>
                  </a:moveTo>
                  <a:cubicBezTo>
                    <a:pt x="304" y="294"/>
                    <a:pt x="304" y="294"/>
                    <a:pt x="304" y="294"/>
                  </a:cubicBezTo>
                  <a:cubicBezTo>
                    <a:pt x="304" y="298"/>
                    <a:pt x="304" y="298"/>
                    <a:pt x="304" y="298"/>
                  </a:cubicBezTo>
                  <a:cubicBezTo>
                    <a:pt x="312" y="298"/>
                    <a:pt x="312" y="298"/>
                    <a:pt x="312" y="298"/>
                  </a:cubicBezTo>
                  <a:lnTo>
                    <a:pt x="312" y="294"/>
                  </a:lnTo>
                  <a:close/>
                  <a:moveTo>
                    <a:pt x="326" y="294"/>
                  </a:moveTo>
                  <a:cubicBezTo>
                    <a:pt x="318" y="294"/>
                    <a:pt x="318" y="294"/>
                    <a:pt x="318" y="294"/>
                  </a:cubicBezTo>
                  <a:cubicBezTo>
                    <a:pt x="318" y="298"/>
                    <a:pt x="318" y="298"/>
                    <a:pt x="318" y="298"/>
                  </a:cubicBezTo>
                  <a:cubicBezTo>
                    <a:pt x="326" y="298"/>
                    <a:pt x="326" y="298"/>
                    <a:pt x="326" y="298"/>
                  </a:cubicBezTo>
                  <a:lnTo>
                    <a:pt x="326" y="294"/>
                  </a:lnTo>
                  <a:close/>
                  <a:moveTo>
                    <a:pt x="340" y="294"/>
                  </a:moveTo>
                  <a:cubicBezTo>
                    <a:pt x="332" y="294"/>
                    <a:pt x="332" y="294"/>
                    <a:pt x="332" y="294"/>
                  </a:cubicBezTo>
                  <a:cubicBezTo>
                    <a:pt x="332" y="298"/>
                    <a:pt x="332" y="298"/>
                    <a:pt x="332" y="298"/>
                  </a:cubicBezTo>
                  <a:cubicBezTo>
                    <a:pt x="340" y="298"/>
                    <a:pt x="340" y="298"/>
                    <a:pt x="340" y="298"/>
                  </a:cubicBezTo>
                  <a:lnTo>
                    <a:pt x="340" y="294"/>
                  </a:lnTo>
                  <a:close/>
                  <a:moveTo>
                    <a:pt x="354" y="294"/>
                  </a:moveTo>
                  <a:cubicBezTo>
                    <a:pt x="346" y="294"/>
                    <a:pt x="346" y="294"/>
                    <a:pt x="346" y="294"/>
                  </a:cubicBezTo>
                  <a:cubicBezTo>
                    <a:pt x="346" y="298"/>
                    <a:pt x="346" y="298"/>
                    <a:pt x="346" y="298"/>
                  </a:cubicBezTo>
                  <a:cubicBezTo>
                    <a:pt x="354" y="298"/>
                    <a:pt x="354" y="298"/>
                    <a:pt x="354" y="298"/>
                  </a:cubicBezTo>
                  <a:lnTo>
                    <a:pt x="354" y="294"/>
                  </a:lnTo>
                  <a:close/>
                  <a:moveTo>
                    <a:pt x="368" y="294"/>
                  </a:moveTo>
                  <a:cubicBezTo>
                    <a:pt x="360" y="294"/>
                    <a:pt x="360" y="294"/>
                    <a:pt x="360" y="294"/>
                  </a:cubicBezTo>
                  <a:cubicBezTo>
                    <a:pt x="360" y="298"/>
                    <a:pt x="360" y="298"/>
                    <a:pt x="360" y="298"/>
                  </a:cubicBezTo>
                  <a:cubicBezTo>
                    <a:pt x="368" y="298"/>
                    <a:pt x="368" y="298"/>
                    <a:pt x="368" y="298"/>
                  </a:cubicBezTo>
                  <a:lnTo>
                    <a:pt x="368" y="294"/>
                  </a:lnTo>
                  <a:close/>
                  <a:moveTo>
                    <a:pt x="382" y="294"/>
                  </a:moveTo>
                  <a:cubicBezTo>
                    <a:pt x="374" y="294"/>
                    <a:pt x="374" y="294"/>
                    <a:pt x="374" y="294"/>
                  </a:cubicBezTo>
                  <a:cubicBezTo>
                    <a:pt x="374" y="298"/>
                    <a:pt x="374" y="298"/>
                    <a:pt x="374" y="298"/>
                  </a:cubicBezTo>
                  <a:cubicBezTo>
                    <a:pt x="382" y="298"/>
                    <a:pt x="382" y="298"/>
                    <a:pt x="382" y="298"/>
                  </a:cubicBezTo>
                  <a:lnTo>
                    <a:pt x="382" y="294"/>
                  </a:lnTo>
                  <a:close/>
                  <a:moveTo>
                    <a:pt x="396" y="294"/>
                  </a:moveTo>
                  <a:cubicBezTo>
                    <a:pt x="388" y="294"/>
                    <a:pt x="388" y="294"/>
                    <a:pt x="388" y="294"/>
                  </a:cubicBezTo>
                  <a:cubicBezTo>
                    <a:pt x="388" y="298"/>
                    <a:pt x="388" y="298"/>
                    <a:pt x="388" y="298"/>
                  </a:cubicBezTo>
                  <a:cubicBezTo>
                    <a:pt x="396" y="298"/>
                    <a:pt x="396" y="298"/>
                    <a:pt x="396" y="298"/>
                  </a:cubicBezTo>
                  <a:lnTo>
                    <a:pt x="396" y="294"/>
                  </a:lnTo>
                  <a:close/>
                  <a:moveTo>
                    <a:pt x="410" y="294"/>
                  </a:moveTo>
                  <a:cubicBezTo>
                    <a:pt x="402" y="294"/>
                    <a:pt x="402" y="294"/>
                    <a:pt x="402" y="294"/>
                  </a:cubicBezTo>
                  <a:cubicBezTo>
                    <a:pt x="402" y="298"/>
                    <a:pt x="402" y="298"/>
                    <a:pt x="402" y="298"/>
                  </a:cubicBezTo>
                  <a:cubicBezTo>
                    <a:pt x="410" y="298"/>
                    <a:pt x="410" y="298"/>
                    <a:pt x="410" y="298"/>
                  </a:cubicBezTo>
                  <a:lnTo>
                    <a:pt x="410" y="294"/>
                  </a:lnTo>
                  <a:close/>
                  <a:moveTo>
                    <a:pt x="424" y="294"/>
                  </a:moveTo>
                  <a:cubicBezTo>
                    <a:pt x="416" y="294"/>
                    <a:pt x="416" y="294"/>
                    <a:pt x="416" y="294"/>
                  </a:cubicBezTo>
                  <a:cubicBezTo>
                    <a:pt x="416" y="298"/>
                    <a:pt x="416" y="298"/>
                    <a:pt x="416" y="298"/>
                  </a:cubicBezTo>
                  <a:cubicBezTo>
                    <a:pt x="424" y="298"/>
                    <a:pt x="424" y="298"/>
                    <a:pt x="424" y="298"/>
                  </a:cubicBezTo>
                  <a:lnTo>
                    <a:pt x="424" y="294"/>
                  </a:lnTo>
                  <a:close/>
                  <a:moveTo>
                    <a:pt x="438" y="294"/>
                  </a:moveTo>
                  <a:cubicBezTo>
                    <a:pt x="430" y="294"/>
                    <a:pt x="430" y="294"/>
                    <a:pt x="430" y="294"/>
                  </a:cubicBezTo>
                  <a:cubicBezTo>
                    <a:pt x="430" y="298"/>
                    <a:pt x="430" y="298"/>
                    <a:pt x="430" y="298"/>
                  </a:cubicBezTo>
                  <a:cubicBezTo>
                    <a:pt x="438" y="298"/>
                    <a:pt x="438" y="298"/>
                    <a:pt x="438" y="298"/>
                  </a:cubicBezTo>
                  <a:lnTo>
                    <a:pt x="438" y="294"/>
                  </a:lnTo>
                  <a:close/>
                  <a:moveTo>
                    <a:pt x="453" y="294"/>
                  </a:moveTo>
                  <a:cubicBezTo>
                    <a:pt x="444" y="294"/>
                    <a:pt x="444" y="294"/>
                    <a:pt x="444" y="294"/>
                  </a:cubicBezTo>
                  <a:cubicBezTo>
                    <a:pt x="444" y="298"/>
                    <a:pt x="444" y="298"/>
                    <a:pt x="444" y="298"/>
                  </a:cubicBezTo>
                  <a:cubicBezTo>
                    <a:pt x="453" y="298"/>
                    <a:pt x="453" y="298"/>
                    <a:pt x="453" y="298"/>
                  </a:cubicBezTo>
                  <a:lnTo>
                    <a:pt x="453" y="294"/>
                  </a:lnTo>
                  <a:close/>
                  <a:moveTo>
                    <a:pt x="467" y="294"/>
                  </a:moveTo>
                  <a:cubicBezTo>
                    <a:pt x="459" y="294"/>
                    <a:pt x="459" y="294"/>
                    <a:pt x="459" y="294"/>
                  </a:cubicBezTo>
                  <a:cubicBezTo>
                    <a:pt x="459" y="298"/>
                    <a:pt x="459" y="298"/>
                    <a:pt x="459" y="298"/>
                  </a:cubicBezTo>
                  <a:cubicBezTo>
                    <a:pt x="467" y="298"/>
                    <a:pt x="467" y="298"/>
                    <a:pt x="467" y="298"/>
                  </a:cubicBezTo>
                  <a:lnTo>
                    <a:pt x="467" y="294"/>
                  </a:lnTo>
                  <a:close/>
                  <a:moveTo>
                    <a:pt x="481" y="294"/>
                  </a:moveTo>
                  <a:cubicBezTo>
                    <a:pt x="473" y="294"/>
                    <a:pt x="473" y="294"/>
                    <a:pt x="473" y="294"/>
                  </a:cubicBezTo>
                  <a:cubicBezTo>
                    <a:pt x="473" y="298"/>
                    <a:pt x="473" y="298"/>
                    <a:pt x="473" y="298"/>
                  </a:cubicBezTo>
                  <a:cubicBezTo>
                    <a:pt x="481" y="298"/>
                    <a:pt x="481" y="298"/>
                    <a:pt x="481" y="298"/>
                  </a:cubicBezTo>
                  <a:lnTo>
                    <a:pt x="481" y="294"/>
                  </a:lnTo>
                  <a:close/>
                  <a:moveTo>
                    <a:pt x="495" y="294"/>
                  </a:moveTo>
                  <a:cubicBezTo>
                    <a:pt x="487" y="294"/>
                    <a:pt x="487" y="294"/>
                    <a:pt x="487" y="294"/>
                  </a:cubicBezTo>
                  <a:cubicBezTo>
                    <a:pt x="487" y="298"/>
                    <a:pt x="487" y="298"/>
                    <a:pt x="487" y="298"/>
                  </a:cubicBezTo>
                  <a:cubicBezTo>
                    <a:pt x="495" y="298"/>
                    <a:pt x="495" y="298"/>
                    <a:pt x="495" y="298"/>
                  </a:cubicBezTo>
                  <a:lnTo>
                    <a:pt x="495" y="294"/>
                  </a:lnTo>
                  <a:close/>
                  <a:moveTo>
                    <a:pt x="509" y="294"/>
                  </a:moveTo>
                  <a:cubicBezTo>
                    <a:pt x="501" y="294"/>
                    <a:pt x="501" y="294"/>
                    <a:pt x="501" y="294"/>
                  </a:cubicBezTo>
                  <a:cubicBezTo>
                    <a:pt x="501" y="298"/>
                    <a:pt x="501" y="298"/>
                    <a:pt x="501" y="298"/>
                  </a:cubicBezTo>
                  <a:cubicBezTo>
                    <a:pt x="509" y="298"/>
                    <a:pt x="509" y="298"/>
                    <a:pt x="509" y="298"/>
                  </a:cubicBezTo>
                  <a:lnTo>
                    <a:pt x="509" y="294"/>
                  </a:lnTo>
                  <a:close/>
                  <a:moveTo>
                    <a:pt x="523" y="294"/>
                  </a:moveTo>
                  <a:cubicBezTo>
                    <a:pt x="515" y="294"/>
                    <a:pt x="515" y="294"/>
                    <a:pt x="515" y="294"/>
                  </a:cubicBezTo>
                  <a:cubicBezTo>
                    <a:pt x="515" y="298"/>
                    <a:pt x="515" y="298"/>
                    <a:pt x="515" y="298"/>
                  </a:cubicBezTo>
                  <a:cubicBezTo>
                    <a:pt x="523" y="298"/>
                    <a:pt x="523" y="298"/>
                    <a:pt x="523" y="298"/>
                  </a:cubicBezTo>
                  <a:lnTo>
                    <a:pt x="523" y="294"/>
                  </a:lnTo>
                  <a:close/>
                  <a:moveTo>
                    <a:pt x="537" y="294"/>
                  </a:moveTo>
                  <a:cubicBezTo>
                    <a:pt x="529" y="294"/>
                    <a:pt x="529" y="294"/>
                    <a:pt x="529" y="294"/>
                  </a:cubicBezTo>
                  <a:cubicBezTo>
                    <a:pt x="529" y="298"/>
                    <a:pt x="529" y="298"/>
                    <a:pt x="529" y="298"/>
                  </a:cubicBezTo>
                  <a:cubicBezTo>
                    <a:pt x="537" y="298"/>
                    <a:pt x="537" y="298"/>
                    <a:pt x="537" y="298"/>
                  </a:cubicBezTo>
                  <a:lnTo>
                    <a:pt x="537" y="294"/>
                  </a:lnTo>
                  <a:close/>
                  <a:moveTo>
                    <a:pt x="551" y="294"/>
                  </a:moveTo>
                  <a:cubicBezTo>
                    <a:pt x="543" y="294"/>
                    <a:pt x="543" y="294"/>
                    <a:pt x="543" y="294"/>
                  </a:cubicBezTo>
                  <a:cubicBezTo>
                    <a:pt x="543" y="298"/>
                    <a:pt x="543" y="298"/>
                    <a:pt x="543" y="298"/>
                  </a:cubicBezTo>
                  <a:cubicBezTo>
                    <a:pt x="551" y="298"/>
                    <a:pt x="551" y="298"/>
                    <a:pt x="551" y="298"/>
                  </a:cubicBezTo>
                  <a:lnTo>
                    <a:pt x="551" y="294"/>
                  </a:lnTo>
                  <a:close/>
                  <a:moveTo>
                    <a:pt x="565" y="294"/>
                  </a:moveTo>
                  <a:cubicBezTo>
                    <a:pt x="557" y="294"/>
                    <a:pt x="557" y="294"/>
                    <a:pt x="557" y="294"/>
                  </a:cubicBezTo>
                  <a:cubicBezTo>
                    <a:pt x="557" y="298"/>
                    <a:pt x="557" y="298"/>
                    <a:pt x="557" y="298"/>
                  </a:cubicBezTo>
                  <a:cubicBezTo>
                    <a:pt x="565" y="298"/>
                    <a:pt x="565" y="298"/>
                    <a:pt x="565" y="298"/>
                  </a:cubicBezTo>
                  <a:lnTo>
                    <a:pt x="565" y="294"/>
                  </a:lnTo>
                  <a:close/>
                  <a:moveTo>
                    <a:pt x="579" y="294"/>
                  </a:moveTo>
                  <a:cubicBezTo>
                    <a:pt x="571" y="294"/>
                    <a:pt x="571" y="294"/>
                    <a:pt x="571" y="294"/>
                  </a:cubicBezTo>
                  <a:cubicBezTo>
                    <a:pt x="571" y="298"/>
                    <a:pt x="571" y="298"/>
                    <a:pt x="571" y="298"/>
                  </a:cubicBezTo>
                  <a:cubicBezTo>
                    <a:pt x="579" y="298"/>
                    <a:pt x="579" y="298"/>
                    <a:pt x="579" y="298"/>
                  </a:cubicBezTo>
                  <a:lnTo>
                    <a:pt x="579" y="294"/>
                  </a:lnTo>
                  <a:close/>
                  <a:moveTo>
                    <a:pt x="593" y="294"/>
                  </a:moveTo>
                  <a:cubicBezTo>
                    <a:pt x="585" y="294"/>
                    <a:pt x="585" y="294"/>
                    <a:pt x="585" y="294"/>
                  </a:cubicBezTo>
                  <a:cubicBezTo>
                    <a:pt x="585" y="298"/>
                    <a:pt x="585" y="298"/>
                    <a:pt x="585" y="298"/>
                  </a:cubicBezTo>
                  <a:cubicBezTo>
                    <a:pt x="593" y="298"/>
                    <a:pt x="593" y="298"/>
                    <a:pt x="593" y="298"/>
                  </a:cubicBezTo>
                  <a:lnTo>
                    <a:pt x="593" y="294"/>
                  </a:lnTo>
                  <a:close/>
                  <a:moveTo>
                    <a:pt x="607" y="294"/>
                  </a:moveTo>
                  <a:cubicBezTo>
                    <a:pt x="599" y="294"/>
                    <a:pt x="599" y="294"/>
                    <a:pt x="599" y="294"/>
                  </a:cubicBezTo>
                  <a:cubicBezTo>
                    <a:pt x="599" y="298"/>
                    <a:pt x="599" y="298"/>
                    <a:pt x="599" y="298"/>
                  </a:cubicBezTo>
                  <a:cubicBezTo>
                    <a:pt x="607" y="298"/>
                    <a:pt x="607" y="298"/>
                    <a:pt x="607" y="298"/>
                  </a:cubicBezTo>
                  <a:lnTo>
                    <a:pt x="607" y="294"/>
                  </a:lnTo>
                  <a:close/>
                  <a:moveTo>
                    <a:pt x="621" y="294"/>
                  </a:moveTo>
                  <a:cubicBezTo>
                    <a:pt x="613" y="294"/>
                    <a:pt x="613" y="294"/>
                    <a:pt x="613" y="294"/>
                  </a:cubicBezTo>
                  <a:cubicBezTo>
                    <a:pt x="613" y="298"/>
                    <a:pt x="613" y="298"/>
                    <a:pt x="613" y="298"/>
                  </a:cubicBezTo>
                  <a:cubicBezTo>
                    <a:pt x="621" y="298"/>
                    <a:pt x="621" y="298"/>
                    <a:pt x="621" y="298"/>
                  </a:cubicBezTo>
                  <a:lnTo>
                    <a:pt x="621" y="294"/>
                  </a:lnTo>
                  <a:close/>
                  <a:moveTo>
                    <a:pt x="635" y="294"/>
                  </a:moveTo>
                  <a:cubicBezTo>
                    <a:pt x="627" y="294"/>
                    <a:pt x="627" y="294"/>
                    <a:pt x="627" y="294"/>
                  </a:cubicBezTo>
                  <a:cubicBezTo>
                    <a:pt x="627" y="298"/>
                    <a:pt x="627" y="298"/>
                    <a:pt x="627" y="298"/>
                  </a:cubicBezTo>
                  <a:cubicBezTo>
                    <a:pt x="635" y="298"/>
                    <a:pt x="635" y="298"/>
                    <a:pt x="635" y="298"/>
                  </a:cubicBezTo>
                  <a:lnTo>
                    <a:pt x="635" y="294"/>
                  </a:lnTo>
                  <a:close/>
                  <a:moveTo>
                    <a:pt x="649" y="294"/>
                  </a:moveTo>
                  <a:cubicBezTo>
                    <a:pt x="641" y="294"/>
                    <a:pt x="641" y="294"/>
                    <a:pt x="641" y="294"/>
                  </a:cubicBezTo>
                  <a:cubicBezTo>
                    <a:pt x="641" y="298"/>
                    <a:pt x="641" y="298"/>
                    <a:pt x="641" y="298"/>
                  </a:cubicBezTo>
                  <a:cubicBezTo>
                    <a:pt x="649" y="298"/>
                    <a:pt x="649" y="298"/>
                    <a:pt x="649" y="298"/>
                  </a:cubicBezTo>
                  <a:lnTo>
                    <a:pt x="649" y="294"/>
                  </a:lnTo>
                  <a:close/>
                  <a:moveTo>
                    <a:pt x="663" y="294"/>
                  </a:moveTo>
                  <a:cubicBezTo>
                    <a:pt x="655" y="294"/>
                    <a:pt x="655" y="294"/>
                    <a:pt x="655" y="294"/>
                  </a:cubicBezTo>
                  <a:cubicBezTo>
                    <a:pt x="655" y="298"/>
                    <a:pt x="655" y="298"/>
                    <a:pt x="655" y="298"/>
                  </a:cubicBezTo>
                  <a:cubicBezTo>
                    <a:pt x="663" y="298"/>
                    <a:pt x="663" y="298"/>
                    <a:pt x="663" y="298"/>
                  </a:cubicBezTo>
                  <a:lnTo>
                    <a:pt x="663" y="294"/>
                  </a:lnTo>
                  <a:close/>
                  <a:moveTo>
                    <a:pt x="677" y="294"/>
                  </a:moveTo>
                  <a:cubicBezTo>
                    <a:pt x="669" y="294"/>
                    <a:pt x="669" y="294"/>
                    <a:pt x="669" y="294"/>
                  </a:cubicBezTo>
                  <a:cubicBezTo>
                    <a:pt x="669" y="298"/>
                    <a:pt x="669" y="298"/>
                    <a:pt x="669" y="298"/>
                  </a:cubicBezTo>
                  <a:cubicBezTo>
                    <a:pt x="677" y="298"/>
                    <a:pt x="677" y="298"/>
                    <a:pt x="677" y="298"/>
                  </a:cubicBezTo>
                  <a:lnTo>
                    <a:pt x="677" y="294"/>
                  </a:lnTo>
                  <a:close/>
                  <a:moveTo>
                    <a:pt x="691" y="294"/>
                  </a:moveTo>
                  <a:cubicBezTo>
                    <a:pt x="683" y="294"/>
                    <a:pt x="683" y="294"/>
                    <a:pt x="683" y="294"/>
                  </a:cubicBezTo>
                  <a:cubicBezTo>
                    <a:pt x="683" y="298"/>
                    <a:pt x="683" y="298"/>
                    <a:pt x="683" y="298"/>
                  </a:cubicBezTo>
                  <a:cubicBezTo>
                    <a:pt x="691" y="298"/>
                    <a:pt x="691" y="298"/>
                    <a:pt x="691" y="298"/>
                  </a:cubicBezTo>
                  <a:lnTo>
                    <a:pt x="691" y="294"/>
                  </a:lnTo>
                  <a:close/>
                  <a:moveTo>
                    <a:pt x="705" y="294"/>
                  </a:moveTo>
                  <a:cubicBezTo>
                    <a:pt x="697" y="294"/>
                    <a:pt x="697" y="294"/>
                    <a:pt x="697" y="294"/>
                  </a:cubicBezTo>
                  <a:cubicBezTo>
                    <a:pt x="697" y="298"/>
                    <a:pt x="697" y="298"/>
                    <a:pt x="697" y="298"/>
                  </a:cubicBezTo>
                  <a:cubicBezTo>
                    <a:pt x="705" y="298"/>
                    <a:pt x="705" y="298"/>
                    <a:pt x="705" y="298"/>
                  </a:cubicBezTo>
                  <a:lnTo>
                    <a:pt x="705" y="294"/>
                  </a:lnTo>
                  <a:close/>
                  <a:moveTo>
                    <a:pt x="720" y="294"/>
                  </a:moveTo>
                  <a:cubicBezTo>
                    <a:pt x="711" y="294"/>
                    <a:pt x="711" y="294"/>
                    <a:pt x="711" y="294"/>
                  </a:cubicBezTo>
                  <a:cubicBezTo>
                    <a:pt x="711" y="298"/>
                    <a:pt x="711" y="298"/>
                    <a:pt x="711" y="298"/>
                  </a:cubicBezTo>
                  <a:cubicBezTo>
                    <a:pt x="720" y="298"/>
                    <a:pt x="720" y="298"/>
                    <a:pt x="720" y="298"/>
                  </a:cubicBezTo>
                  <a:lnTo>
                    <a:pt x="720" y="29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26" name="Rectangle 11">
              <a:extLst>
                <a:ext uri="{FF2B5EF4-FFF2-40B4-BE49-F238E27FC236}">
                  <a16:creationId xmlns:a16="http://schemas.microsoft.com/office/drawing/2014/main" id="{E6A3C5A0-41A6-404A-ADF3-74B6866DDA92}"/>
                </a:ext>
              </a:extLst>
            </p:cNvPr>
            <p:cNvSpPr>
              <a:spLocks noChangeArrowheads="1"/>
            </p:cNvSpPr>
            <p:nvPr/>
          </p:nvSpPr>
          <p:spPr bwMode="auto">
            <a:xfrm>
              <a:off x="6616700" y="2290763"/>
              <a:ext cx="20638" cy="22225"/>
            </a:xfrm>
            <a:prstGeom prst="rect">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7" name="Freeform 12">
              <a:extLst>
                <a:ext uri="{FF2B5EF4-FFF2-40B4-BE49-F238E27FC236}">
                  <a16:creationId xmlns:a16="http://schemas.microsoft.com/office/drawing/2014/main" id="{FC75CC3D-1464-44B0-B534-6A5E27A9460E}"/>
                </a:ext>
              </a:extLst>
            </p:cNvPr>
            <p:cNvSpPr>
              <a:spLocks/>
            </p:cNvSpPr>
            <p:nvPr/>
          </p:nvSpPr>
          <p:spPr bwMode="auto">
            <a:xfrm>
              <a:off x="6616700" y="2290763"/>
              <a:ext cx="20638" cy="22225"/>
            </a:xfrm>
            <a:custGeom>
              <a:avLst/>
              <a:gdLst>
                <a:gd name="T0" fmla="*/ 0 w 13"/>
                <a:gd name="T1" fmla="*/ 14 h 14"/>
                <a:gd name="T2" fmla="*/ 13 w 13"/>
                <a:gd name="T3" fmla="*/ 14 h 14"/>
                <a:gd name="T4" fmla="*/ 13 w 13"/>
                <a:gd name="T5" fmla="*/ 0 h 14"/>
                <a:gd name="T6" fmla="*/ 0 w 13"/>
                <a:gd name="T7" fmla="*/ 0 h 14"/>
              </a:gdLst>
              <a:ahLst/>
              <a:cxnLst>
                <a:cxn ang="0">
                  <a:pos x="T0" y="T1"/>
                </a:cxn>
                <a:cxn ang="0">
                  <a:pos x="T2" y="T3"/>
                </a:cxn>
                <a:cxn ang="0">
                  <a:pos x="T4" y="T5"/>
                </a:cxn>
                <a:cxn ang="0">
                  <a:pos x="T6" y="T7"/>
                </a:cxn>
              </a:cxnLst>
              <a:rect l="0" t="0" r="r" b="b"/>
              <a:pathLst>
                <a:path w="13" h="14">
                  <a:moveTo>
                    <a:pt x="0" y="14"/>
                  </a:moveTo>
                  <a:lnTo>
                    <a:pt x="13" y="14"/>
                  </a:lnTo>
                  <a:lnTo>
                    <a:pt x="13" y="0"/>
                  </a:lnTo>
                  <a:lnTo>
                    <a:pt x="0" y="0"/>
                  </a:ln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8" name="Rectangle 27">
            <a:extLst>
              <a:ext uri="{FF2B5EF4-FFF2-40B4-BE49-F238E27FC236}">
                <a16:creationId xmlns:a16="http://schemas.microsoft.com/office/drawing/2014/main" id="{F0DADCA2-B65E-49CF-AA88-382E0DF79C26}"/>
              </a:ext>
            </a:extLst>
          </p:cNvPr>
          <p:cNvSpPr/>
          <p:nvPr/>
        </p:nvSpPr>
        <p:spPr>
          <a:xfrm>
            <a:off x="3106989" y="2541527"/>
            <a:ext cx="2101167" cy="800219"/>
          </a:xfrm>
          <a:prstGeom prst="rect">
            <a:avLst/>
          </a:prstGeom>
        </p:spPr>
        <p:txBody>
          <a:bodyPr wrap="square">
            <a:spAutoFit/>
          </a:bodyPr>
          <a:lstStyle/>
          <a:p>
            <a:r>
              <a:rPr lang="en-US" sz="3100" spc="200" dirty="0">
                <a:solidFill>
                  <a:schemeClr val="bg1"/>
                </a:solidFill>
                <a:latin typeface="Roboto" panose="02000000000000000000" pitchFamily="2" charset="0"/>
                <a:ea typeface="Roboto" panose="02000000000000000000" pitchFamily="2" charset="0"/>
                <a:cs typeface="Open Sans Extrabold" panose="020B0906030804020204" pitchFamily="34" charset="0"/>
              </a:rPr>
              <a:t>THANKS</a:t>
            </a:r>
          </a:p>
          <a:p>
            <a:r>
              <a:rPr lang="en-US" sz="1500" spc="200" dirty="0">
                <a:solidFill>
                  <a:schemeClr val="bg1"/>
                </a:solidFill>
                <a:latin typeface="Roboto" panose="02000000000000000000" pitchFamily="2" charset="0"/>
                <a:ea typeface="Roboto" panose="02000000000000000000" pitchFamily="2" charset="0"/>
                <a:cs typeface="Open Sans Semibold" panose="020B0706030804020204" pitchFamily="34" charset="0"/>
              </a:rPr>
              <a:t> FOR WATCHING</a:t>
            </a:r>
          </a:p>
        </p:txBody>
      </p:sp>
      <p:sp>
        <p:nvSpPr>
          <p:cNvPr id="29" name="Rectangle 28">
            <a:extLst>
              <a:ext uri="{FF2B5EF4-FFF2-40B4-BE49-F238E27FC236}">
                <a16:creationId xmlns:a16="http://schemas.microsoft.com/office/drawing/2014/main" id="{D1371634-4F33-4FA1-BC1F-51311277CAD3}"/>
              </a:ext>
            </a:extLst>
          </p:cNvPr>
          <p:cNvSpPr/>
          <p:nvPr/>
        </p:nvSpPr>
        <p:spPr>
          <a:xfrm>
            <a:off x="6344042" y="2579029"/>
            <a:ext cx="2450582" cy="881010"/>
          </a:xfrm>
          <a:prstGeom prst="rect">
            <a:avLst/>
          </a:prstGeom>
        </p:spPr>
        <p:txBody>
          <a:bodyPr wrap="square">
            <a:spAutoFit/>
          </a:bodyPr>
          <a:lstStyle/>
          <a:p>
            <a:pPr algn="ctr">
              <a:lnSpc>
                <a:spcPts val="3000"/>
              </a:lnSpc>
            </a:pPr>
            <a:r>
              <a:rPr lang="en-US" sz="3000" dirty="0">
                <a:solidFill>
                  <a:schemeClr val="accent4">
                    <a:lumMod val="75000"/>
                  </a:schemeClr>
                </a:solidFill>
                <a:latin typeface="Roboto" panose="02000000000000000000" pitchFamily="2" charset="0"/>
                <a:ea typeface="Roboto" panose="02000000000000000000" pitchFamily="2" charset="0"/>
                <a:cs typeface="Open Sans Extrabold" panose="020B0906030804020204" pitchFamily="34" charset="0"/>
              </a:rPr>
              <a:t>HAVE A</a:t>
            </a:r>
          </a:p>
          <a:p>
            <a:pPr algn="ctr">
              <a:lnSpc>
                <a:spcPts val="3000"/>
              </a:lnSpc>
            </a:pPr>
            <a:r>
              <a:rPr lang="en-US" sz="3000" dirty="0">
                <a:solidFill>
                  <a:schemeClr val="accent4">
                    <a:lumMod val="75000"/>
                  </a:schemeClr>
                </a:solidFill>
                <a:latin typeface="Roboto" panose="02000000000000000000" pitchFamily="2" charset="0"/>
                <a:ea typeface="Roboto" panose="02000000000000000000" pitchFamily="2" charset="0"/>
                <a:cs typeface="Open Sans Extrabold" panose="020B0906030804020204" pitchFamily="34" charset="0"/>
              </a:rPr>
              <a:t>QUESTION?</a:t>
            </a:r>
          </a:p>
        </p:txBody>
      </p:sp>
    </p:spTree>
    <p:extLst>
      <p:ext uri="{BB962C8B-B14F-4D97-AF65-F5344CB8AC3E}">
        <p14:creationId xmlns:p14="http://schemas.microsoft.com/office/powerpoint/2010/main" val="81501624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ardrop 13">
            <a:extLst>
              <a:ext uri="{FF2B5EF4-FFF2-40B4-BE49-F238E27FC236}">
                <a16:creationId xmlns:a16="http://schemas.microsoft.com/office/drawing/2014/main" id="{56F9A1B8-03D4-42A2-B49E-04F8B9CD41BC}"/>
              </a:ext>
            </a:extLst>
          </p:cNvPr>
          <p:cNvSpPr/>
          <p:nvPr/>
        </p:nvSpPr>
        <p:spPr>
          <a:xfrm>
            <a:off x="660450" y="1529124"/>
            <a:ext cx="3662363" cy="3662363"/>
          </a:xfrm>
          <a:prstGeom prst="teardrop">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7AFF0C5C-4FA1-4576-8F4B-DC05501099D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3" name="Picture Placeholder 32">
            <a:extLst>
              <a:ext uri="{FF2B5EF4-FFF2-40B4-BE49-F238E27FC236}">
                <a16:creationId xmlns:a16="http://schemas.microsoft.com/office/drawing/2014/main" id="{26A30DF5-8749-49BF-88BE-741DECF0B52B}"/>
              </a:ext>
            </a:extLst>
          </p:cNvPr>
          <p:cNvPicPr>
            <a:picLocks noGrp="1" noChangeAspect="1"/>
          </p:cNvPicPr>
          <p:nvPr>
            <p:ph type="pic" sz="quarter" idx="133"/>
          </p:nvPr>
        </p:nvPicPr>
        <p:blipFill>
          <a:blip r:embed="rId3">
            <a:extLst>
              <a:ext uri="{28A0092B-C50C-407E-A947-70E740481C1C}">
                <a14:useLocalDpi xmlns:a14="http://schemas.microsoft.com/office/drawing/2010/main" val="0"/>
              </a:ext>
            </a:extLst>
          </a:blip>
          <a:srcRect t="16675" b="16675"/>
          <a:stretch>
            <a:fillRect/>
          </a:stretch>
        </p:blipFill>
        <p:spPr/>
      </p:pic>
      <p:sp>
        <p:nvSpPr>
          <p:cNvPr id="18" name="Slide Number Placeholder 17"/>
          <p:cNvSpPr>
            <a:spLocks noGrp="1"/>
          </p:cNvSpPr>
          <p:nvPr>
            <p:ph type="sldNum" sz="quarter" idx="13"/>
          </p:nvPr>
        </p:nvSpPr>
        <p:spPr/>
        <p:txBody>
          <a:bodyPr/>
          <a:lstStyle/>
          <a:p>
            <a:fld id="{0FDCCA45-55DD-4B3F-8C12-CFB164C9A4F5}" type="slidenum">
              <a:rPr lang="en-US" smtClean="0"/>
              <a:pPr/>
              <a:t>3</a:t>
            </a:fld>
            <a:endParaRPr lang="en-US" dirty="0"/>
          </a:p>
        </p:txBody>
      </p:sp>
      <p:sp>
        <p:nvSpPr>
          <p:cNvPr id="22" name="Rectangle 21">
            <a:extLst>
              <a:ext uri="{FF2B5EF4-FFF2-40B4-BE49-F238E27FC236}">
                <a16:creationId xmlns:a16="http://schemas.microsoft.com/office/drawing/2014/main" id="{CF887973-D696-4B55-93BF-55D8498AFC84}"/>
              </a:ext>
            </a:extLst>
          </p:cNvPr>
          <p:cNvSpPr/>
          <p:nvPr/>
        </p:nvSpPr>
        <p:spPr>
          <a:xfrm>
            <a:off x="4901942" y="2190615"/>
            <a:ext cx="6094460" cy="1374735"/>
          </a:xfrm>
          <a:prstGeom prst="rect">
            <a:avLst/>
          </a:prstGeom>
        </p:spPr>
        <p:txBody>
          <a:bodyPr wrap="square">
            <a:spAutoFit/>
          </a:bodyPr>
          <a:lstStyle/>
          <a:p>
            <a:pPr>
              <a:lnSpc>
                <a:spcPts val="20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 remaining essentially unchanged. </a:t>
            </a:r>
          </a:p>
        </p:txBody>
      </p:sp>
      <p:sp>
        <p:nvSpPr>
          <p:cNvPr id="10" name="Rectangle 9">
            <a:extLst>
              <a:ext uri="{FF2B5EF4-FFF2-40B4-BE49-F238E27FC236}">
                <a16:creationId xmlns:a16="http://schemas.microsoft.com/office/drawing/2014/main" id="{04AAE3D1-8B9A-44F1-985E-90CA072ADD05}"/>
              </a:ext>
            </a:extLst>
          </p:cNvPr>
          <p:cNvSpPr/>
          <p:nvPr/>
        </p:nvSpPr>
        <p:spPr>
          <a:xfrm>
            <a:off x="4901942" y="1529124"/>
            <a:ext cx="3443571" cy="553998"/>
          </a:xfrm>
          <a:prstGeom prst="rect">
            <a:avLst/>
          </a:prstGeom>
        </p:spPr>
        <p:txBody>
          <a:bodyPr wrap="none">
            <a:spAutoFit/>
          </a:bodyPr>
          <a:lstStyle/>
          <a:p>
            <a:r>
              <a:rPr lang="en-US" sz="3000" b="1" dirty="0">
                <a:latin typeface="Roboto" panose="02000000000000000000" pitchFamily="2" charset="0"/>
                <a:ea typeface="Roboto" panose="02000000000000000000" pitchFamily="2" charset="0"/>
              </a:rPr>
              <a:t>Welcome Message</a:t>
            </a:r>
            <a:endParaRPr lang="en-US" sz="3000" dirty="0">
              <a:latin typeface="Roboto" panose="02000000000000000000" pitchFamily="2" charset="0"/>
              <a:ea typeface="Roboto" panose="02000000000000000000" pitchFamily="2" charset="0"/>
            </a:endParaRPr>
          </a:p>
        </p:txBody>
      </p:sp>
      <p:grpSp>
        <p:nvGrpSpPr>
          <p:cNvPr id="11" name="Group 10">
            <a:extLst>
              <a:ext uri="{FF2B5EF4-FFF2-40B4-BE49-F238E27FC236}">
                <a16:creationId xmlns:a16="http://schemas.microsoft.com/office/drawing/2014/main" id="{64254CE3-9DB5-47A9-87CB-75349C334F5F}"/>
              </a:ext>
            </a:extLst>
          </p:cNvPr>
          <p:cNvGrpSpPr/>
          <p:nvPr/>
        </p:nvGrpSpPr>
        <p:grpSpPr>
          <a:xfrm>
            <a:off x="4901942" y="4127955"/>
            <a:ext cx="3154715" cy="1202822"/>
            <a:chOff x="5306236" y="4407023"/>
            <a:chExt cx="3154715" cy="1202822"/>
          </a:xfrm>
        </p:grpSpPr>
        <p:sp>
          <p:nvSpPr>
            <p:cNvPr id="19" name="AutoShape 13">
              <a:extLst>
                <a:ext uri="{FF2B5EF4-FFF2-40B4-BE49-F238E27FC236}">
                  <a16:creationId xmlns:a16="http://schemas.microsoft.com/office/drawing/2014/main" id="{6D38E95B-04DD-42D0-95B0-56F053320A68}"/>
                </a:ext>
              </a:extLst>
            </p:cNvPr>
            <p:cNvSpPr>
              <a:spLocks/>
            </p:cNvSpPr>
            <p:nvPr/>
          </p:nvSpPr>
          <p:spPr bwMode="auto">
            <a:xfrm>
              <a:off x="5306236" y="4407023"/>
              <a:ext cx="715400" cy="927546"/>
            </a:xfrm>
            <a:custGeom>
              <a:avLst/>
              <a:gdLst/>
              <a:ahLst/>
              <a:cxnLst/>
              <a:rect l="0" t="0" r="r" b="b"/>
              <a:pathLst>
                <a:path w="21600" h="21600">
                  <a:moveTo>
                    <a:pt x="8364" y="12792"/>
                  </a:moveTo>
                  <a:lnTo>
                    <a:pt x="8364" y="11292"/>
                  </a:lnTo>
                  <a:lnTo>
                    <a:pt x="8188" y="11130"/>
                  </a:lnTo>
                  <a:cubicBezTo>
                    <a:pt x="8144" y="11088"/>
                    <a:pt x="7097" y="10094"/>
                    <a:pt x="6693" y="8736"/>
                  </a:cubicBezTo>
                  <a:lnTo>
                    <a:pt x="6623" y="8505"/>
                  </a:lnTo>
                  <a:lnTo>
                    <a:pt x="6365" y="8377"/>
                  </a:lnTo>
                  <a:cubicBezTo>
                    <a:pt x="6188" y="8289"/>
                    <a:pt x="6082" y="8142"/>
                    <a:pt x="6082" y="7983"/>
                  </a:cubicBezTo>
                  <a:lnTo>
                    <a:pt x="6082" y="6572"/>
                  </a:lnTo>
                  <a:cubicBezTo>
                    <a:pt x="6082" y="6441"/>
                    <a:pt x="6155" y="6318"/>
                    <a:pt x="6290" y="6225"/>
                  </a:cubicBezTo>
                  <a:lnTo>
                    <a:pt x="6536" y="6051"/>
                  </a:lnTo>
                  <a:lnTo>
                    <a:pt x="6532" y="3676"/>
                  </a:lnTo>
                  <a:cubicBezTo>
                    <a:pt x="6530" y="3668"/>
                    <a:pt x="6396" y="2793"/>
                    <a:pt x="7190" y="2095"/>
                  </a:cubicBezTo>
                  <a:cubicBezTo>
                    <a:pt x="7887" y="1483"/>
                    <a:pt x="9100" y="1172"/>
                    <a:pt x="10798" y="1172"/>
                  </a:cubicBezTo>
                  <a:cubicBezTo>
                    <a:pt x="12494" y="1172"/>
                    <a:pt x="13706" y="1480"/>
                    <a:pt x="14401" y="2088"/>
                  </a:cubicBezTo>
                  <a:cubicBezTo>
                    <a:pt x="15191" y="2777"/>
                    <a:pt x="15071" y="3661"/>
                    <a:pt x="15072" y="3661"/>
                  </a:cubicBezTo>
                  <a:lnTo>
                    <a:pt x="15061" y="6051"/>
                  </a:lnTo>
                  <a:lnTo>
                    <a:pt x="15313" y="6228"/>
                  </a:lnTo>
                  <a:cubicBezTo>
                    <a:pt x="15446" y="6320"/>
                    <a:pt x="15518" y="6442"/>
                    <a:pt x="15518" y="6572"/>
                  </a:cubicBezTo>
                  <a:lnTo>
                    <a:pt x="15518" y="7983"/>
                  </a:lnTo>
                  <a:cubicBezTo>
                    <a:pt x="15518" y="8188"/>
                    <a:pt x="15343" y="8367"/>
                    <a:pt x="15085" y="8429"/>
                  </a:cubicBezTo>
                  <a:lnTo>
                    <a:pt x="14706" y="8517"/>
                  </a:lnTo>
                  <a:lnTo>
                    <a:pt x="14583" y="8808"/>
                  </a:lnTo>
                  <a:cubicBezTo>
                    <a:pt x="14286" y="9520"/>
                    <a:pt x="13865" y="10176"/>
                    <a:pt x="13333" y="10756"/>
                  </a:cubicBezTo>
                  <a:cubicBezTo>
                    <a:pt x="13203" y="10896"/>
                    <a:pt x="13079" y="11022"/>
                    <a:pt x="12969" y="11117"/>
                  </a:cubicBezTo>
                  <a:lnTo>
                    <a:pt x="12779" y="11282"/>
                  </a:lnTo>
                  <a:lnTo>
                    <a:pt x="12779" y="12825"/>
                  </a:lnTo>
                  <a:cubicBezTo>
                    <a:pt x="12779" y="13537"/>
                    <a:pt x="13292" y="14177"/>
                    <a:pt x="14118" y="14496"/>
                  </a:cubicBezTo>
                  <a:lnTo>
                    <a:pt x="18478" y="16178"/>
                  </a:lnTo>
                  <a:cubicBezTo>
                    <a:pt x="19467" y="16559"/>
                    <a:pt x="20082" y="17327"/>
                    <a:pt x="20082" y="18182"/>
                  </a:cubicBezTo>
                  <a:lnTo>
                    <a:pt x="20089" y="19224"/>
                  </a:lnTo>
                  <a:cubicBezTo>
                    <a:pt x="19871" y="19567"/>
                    <a:pt x="16787" y="20429"/>
                    <a:pt x="10798" y="20429"/>
                  </a:cubicBezTo>
                  <a:cubicBezTo>
                    <a:pt x="4812" y="20429"/>
                    <a:pt x="1729" y="19567"/>
                    <a:pt x="1517" y="19253"/>
                  </a:cubicBezTo>
                  <a:lnTo>
                    <a:pt x="1517" y="18112"/>
                  </a:lnTo>
                  <a:cubicBezTo>
                    <a:pt x="1517" y="17293"/>
                    <a:pt x="2097" y="16540"/>
                    <a:pt x="3030" y="16147"/>
                  </a:cubicBezTo>
                  <a:lnTo>
                    <a:pt x="7101" y="14432"/>
                  </a:lnTo>
                  <a:cubicBezTo>
                    <a:pt x="7880" y="14105"/>
                    <a:pt x="8364" y="13476"/>
                    <a:pt x="8364" y="12792"/>
                  </a:cubicBezTo>
                  <a:close/>
                  <a:moveTo>
                    <a:pt x="19158" y="15132"/>
                  </a:moveTo>
                  <a:lnTo>
                    <a:pt x="14798" y="13451"/>
                  </a:lnTo>
                  <a:cubicBezTo>
                    <a:pt x="14489" y="13330"/>
                    <a:pt x="14297" y="13090"/>
                    <a:pt x="14297" y="12825"/>
                  </a:cubicBezTo>
                  <a:lnTo>
                    <a:pt x="14297" y="11716"/>
                  </a:lnTo>
                  <a:cubicBezTo>
                    <a:pt x="14385" y="11629"/>
                    <a:pt x="14475" y="11535"/>
                    <a:pt x="14568" y="11434"/>
                  </a:cubicBezTo>
                  <a:cubicBezTo>
                    <a:pt x="15127" y="10826"/>
                    <a:pt x="15580" y="10150"/>
                    <a:pt x="15915" y="9422"/>
                  </a:cubicBezTo>
                  <a:cubicBezTo>
                    <a:pt x="16600" y="9140"/>
                    <a:pt x="17036" y="8585"/>
                    <a:pt x="17036" y="7983"/>
                  </a:cubicBezTo>
                  <a:lnTo>
                    <a:pt x="17036" y="6572"/>
                  </a:lnTo>
                  <a:cubicBezTo>
                    <a:pt x="17036" y="6209"/>
                    <a:pt x="16874" y="5855"/>
                    <a:pt x="16579" y="5565"/>
                  </a:cubicBezTo>
                  <a:lnTo>
                    <a:pt x="16578" y="3798"/>
                  </a:lnTo>
                  <a:cubicBezTo>
                    <a:pt x="16608" y="3562"/>
                    <a:pt x="16701" y="2336"/>
                    <a:pt x="15550" y="1322"/>
                  </a:cubicBezTo>
                  <a:cubicBezTo>
                    <a:pt x="14552" y="445"/>
                    <a:pt x="12954" y="0"/>
                    <a:pt x="10798" y="0"/>
                  </a:cubicBezTo>
                  <a:cubicBezTo>
                    <a:pt x="8646" y="0"/>
                    <a:pt x="7049" y="445"/>
                    <a:pt x="6050" y="1322"/>
                  </a:cubicBezTo>
                  <a:cubicBezTo>
                    <a:pt x="4886" y="2347"/>
                    <a:pt x="4990" y="3566"/>
                    <a:pt x="5021" y="3775"/>
                  </a:cubicBezTo>
                  <a:lnTo>
                    <a:pt x="5021" y="5565"/>
                  </a:lnTo>
                  <a:cubicBezTo>
                    <a:pt x="4726" y="5855"/>
                    <a:pt x="4564" y="6209"/>
                    <a:pt x="4564" y="6572"/>
                  </a:cubicBezTo>
                  <a:lnTo>
                    <a:pt x="4564" y="7983"/>
                  </a:lnTo>
                  <a:cubicBezTo>
                    <a:pt x="4564" y="8454"/>
                    <a:pt x="4825" y="8896"/>
                    <a:pt x="5282" y="9207"/>
                  </a:cubicBezTo>
                  <a:cubicBezTo>
                    <a:pt x="5700" y="10425"/>
                    <a:pt x="6519" y="11362"/>
                    <a:pt x="6847" y="11703"/>
                  </a:cubicBezTo>
                  <a:lnTo>
                    <a:pt x="6847" y="12792"/>
                  </a:lnTo>
                  <a:cubicBezTo>
                    <a:pt x="6847" y="13047"/>
                    <a:pt x="6666" y="13281"/>
                    <a:pt x="6375" y="13404"/>
                  </a:cubicBezTo>
                  <a:lnTo>
                    <a:pt x="2304" y="15119"/>
                  </a:lnTo>
                  <a:cubicBezTo>
                    <a:pt x="883" y="15716"/>
                    <a:pt x="0" y="16863"/>
                    <a:pt x="0" y="18112"/>
                  </a:cubicBezTo>
                  <a:lnTo>
                    <a:pt x="0" y="19253"/>
                  </a:lnTo>
                  <a:cubicBezTo>
                    <a:pt x="0" y="21534"/>
                    <a:pt x="9693" y="21600"/>
                    <a:pt x="10798" y="21600"/>
                  </a:cubicBezTo>
                  <a:cubicBezTo>
                    <a:pt x="11904" y="21600"/>
                    <a:pt x="21600" y="21534"/>
                    <a:pt x="21600" y="19253"/>
                  </a:cubicBezTo>
                  <a:lnTo>
                    <a:pt x="21600" y="18182"/>
                  </a:lnTo>
                  <a:cubicBezTo>
                    <a:pt x="21600" y="16883"/>
                    <a:pt x="20664" y="15715"/>
                    <a:pt x="19158" y="15132"/>
                  </a:cubicBezTo>
                  <a:close/>
                  <a:moveTo>
                    <a:pt x="19158" y="15132"/>
                  </a:moveTo>
                </a:path>
              </a:pathLst>
            </a:custGeom>
            <a:solidFill>
              <a:schemeClr val="accent2"/>
            </a:solidFill>
            <a:ln>
              <a:no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grpSp>
          <p:nvGrpSpPr>
            <p:cNvPr id="20" name="Group 19">
              <a:extLst>
                <a:ext uri="{FF2B5EF4-FFF2-40B4-BE49-F238E27FC236}">
                  <a16:creationId xmlns:a16="http://schemas.microsoft.com/office/drawing/2014/main" id="{0D679850-9539-434A-9999-BC3F1B5BEB12}"/>
                </a:ext>
              </a:extLst>
            </p:cNvPr>
            <p:cNvGrpSpPr/>
            <p:nvPr/>
          </p:nvGrpSpPr>
          <p:grpSpPr>
            <a:xfrm>
              <a:off x="6091220" y="4565173"/>
              <a:ext cx="2369731" cy="1044672"/>
              <a:chOff x="1516655" y="5107495"/>
              <a:chExt cx="2369731" cy="1044672"/>
            </a:xfrm>
          </p:grpSpPr>
          <p:sp>
            <p:nvSpPr>
              <p:cNvPr id="23" name="TextBox 16">
                <a:extLst>
                  <a:ext uri="{FF2B5EF4-FFF2-40B4-BE49-F238E27FC236}">
                    <a16:creationId xmlns:a16="http://schemas.microsoft.com/office/drawing/2014/main" id="{BCA6C162-9E3E-4D5D-B516-D9F3E44917CF}"/>
                  </a:ext>
                </a:extLst>
              </p:cNvPr>
              <p:cNvSpPr txBox="1"/>
              <p:nvPr/>
            </p:nvSpPr>
            <p:spPr>
              <a:xfrm>
                <a:off x="1516655" y="5482753"/>
                <a:ext cx="2369731" cy="669414"/>
              </a:xfrm>
              <a:prstGeom prst="rect">
                <a:avLst/>
              </a:prstGeom>
              <a:noFill/>
            </p:spPr>
            <p:txBody>
              <a:bodyPr wrap="square" numCol="1" spcCol="4572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500"/>
                  </a:lnSpc>
                </a:pPr>
                <a:r>
                  <a:rPr lang="en-US" sz="1100" i="1" dirty="0" err="1">
                    <a:latin typeface="Roboto" panose="02000000000000000000" pitchFamily="2" charset="0"/>
                    <a:ea typeface="Roboto" panose="02000000000000000000" pitchFamily="2" charset="0"/>
                    <a:cs typeface="Aller" charset="0"/>
                  </a:rPr>
                  <a:t>Lorem</a:t>
                </a:r>
                <a:r>
                  <a:rPr lang="en-US" sz="1100" i="1" dirty="0">
                    <a:latin typeface="Roboto" panose="02000000000000000000" pitchFamily="2" charset="0"/>
                    <a:ea typeface="Roboto" panose="02000000000000000000" pitchFamily="2" charset="0"/>
                    <a:cs typeface="Aller" charset="0"/>
                  </a:rPr>
                  <a:t> </a:t>
                </a:r>
                <a:r>
                  <a:rPr lang="en-US" sz="1100" i="1" dirty="0" err="1">
                    <a:latin typeface="Roboto" panose="02000000000000000000" pitchFamily="2" charset="0"/>
                    <a:ea typeface="Roboto" panose="02000000000000000000" pitchFamily="2" charset="0"/>
                    <a:cs typeface="Aller" charset="0"/>
                  </a:rPr>
                  <a:t>Ipsum</a:t>
                </a:r>
                <a:r>
                  <a:rPr lang="en-US" sz="1100" i="1" dirty="0">
                    <a:latin typeface="Roboto" panose="02000000000000000000" pitchFamily="2" charset="0"/>
                    <a:ea typeface="Roboto" panose="02000000000000000000" pitchFamily="2" charset="0"/>
                    <a:cs typeface="Aller" charset="0"/>
                  </a:rPr>
                  <a:t> is simply dummy text of the printing and typesetting industry</a:t>
                </a:r>
              </a:p>
            </p:txBody>
          </p:sp>
          <p:sp>
            <p:nvSpPr>
              <p:cNvPr id="25" name="TextBox 17">
                <a:extLst>
                  <a:ext uri="{FF2B5EF4-FFF2-40B4-BE49-F238E27FC236}">
                    <a16:creationId xmlns:a16="http://schemas.microsoft.com/office/drawing/2014/main" id="{FED22A32-E6D9-4B9F-8341-34BA0132AED8}"/>
                  </a:ext>
                </a:extLst>
              </p:cNvPr>
              <p:cNvSpPr txBox="1"/>
              <p:nvPr/>
            </p:nvSpPr>
            <p:spPr>
              <a:xfrm>
                <a:off x="1516655" y="5107495"/>
                <a:ext cx="2369731" cy="369332"/>
              </a:xfrm>
              <a:prstGeom prst="rect">
                <a:avLst/>
              </a:prstGeom>
              <a:noFill/>
            </p:spPr>
            <p:txBody>
              <a:bodyPr wrap="square" numCol="1" spcCol="4572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a:solidFill>
                      <a:schemeClr val="accent2"/>
                    </a:solidFill>
                    <a:latin typeface="Roboto" panose="02000000000000000000" pitchFamily="2" charset="0"/>
                    <a:ea typeface="Roboto" panose="02000000000000000000" pitchFamily="2" charset="0"/>
                    <a:cs typeface="Montserrat" charset="0"/>
                  </a:rPr>
                  <a:t>HEADING ONE</a:t>
                </a:r>
              </a:p>
            </p:txBody>
          </p:sp>
        </p:grpSp>
      </p:grpSp>
      <p:grpSp>
        <p:nvGrpSpPr>
          <p:cNvPr id="12" name="Group 11">
            <a:extLst>
              <a:ext uri="{FF2B5EF4-FFF2-40B4-BE49-F238E27FC236}">
                <a16:creationId xmlns:a16="http://schemas.microsoft.com/office/drawing/2014/main" id="{8F0F7F39-226F-41E8-90D5-2B6D81A73843}"/>
              </a:ext>
            </a:extLst>
          </p:cNvPr>
          <p:cNvGrpSpPr/>
          <p:nvPr/>
        </p:nvGrpSpPr>
        <p:grpSpPr>
          <a:xfrm>
            <a:off x="8234002" y="4138126"/>
            <a:ext cx="3297549" cy="1044672"/>
            <a:chOff x="8349440" y="4407023"/>
            <a:chExt cx="3297549" cy="1044672"/>
          </a:xfrm>
        </p:grpSpPr>
        <p:grpSp>
          <p:nvGrpSpPr>
            <p:cNvPr id="27" name="Group 26">
              <a:extLst>
                <a:ext uri="{FF2B5EF4-FFF2-40B4-BE49-F238E27FC236}">
                  <a16:creationId xmlns:a16="http://schemas.microsoft.com/office/drawing/2014/main" id="{ED42C405-9419-45D5-B87F-8FE4AB4DE62E}"/>
                </a:ext>
              </a:extLst>
            </p:cNvPr>
            <p:cNvGrpSpPr/>
            <p:nvPr/>
          </p:nvGrpSpPr>
          <p:grpSpPr>
            <a:xfrm>
              <a:off x="9277258" y="4407023"/>
              <a:ext cx="2369731" cy="1044672"/>
              <a:chOff x="5393647" y="5107495"/>
              <a:chExt cx="2369731" cy="1044672"/>
            </a:xfrm>
          </p:grpSpPr>
          <p:sp>
            <p:nvSpPr>
              <p:cNvPr id="29" name="TextBox 16">
                <a:extLst>
                  <a:ext uri="{FF2B5EF4-FFF2-40B4-BE49-F238E27FC236}">
                    <a16:creationId xmlns:a16="http://schemas.microsoft.com/office/drawing/2014/main" id="{46DD0152-D46A-4A62-8C7B-C887F267D007}"/>
                  </a:ext>
                </a:extLst>
              </p:cNvPr>
              <p:cNvSpPr txBox="1"/>
              <p:nvPr/>
            </p:nvSpPr>
            <p:spPr>
              <a:xfrm>
                <a:off x="5393647" y="5482753"/>
                <a:ext cx="2369731" cy="669414"/>
              </a:xfrm>
              <a:prstGeom prst="rect">
                <a:avLst/>
              </a:prstGeom>
              <a:noFill/>
            </p:spPr>
            <p:txBody>
              <a:bodyPr wrap="square" numCol="1" spcCol="4572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500"/>
                  </a:lnSpc>
                </a:pPr>
                <a:r>
                  <a:rPr lang="en-US" sz="1100" i="1" dirty="0" err="1">
                    <a:latin typeface="Roboto" panose="02000000000000000000" pitchFamily="2" charset="0"/>
                    <a:ea typeface="Roboto" panose="02000000000000000000" pitchFamily="2" charset="0"/>
                    <a:cs typeface="Aller" charset="0"/>
                  </a:rPr>
                  <a:t>Lorem</a:t>
                </a:r>
                <a:r>
                  <a:rPr lang="en-US" sz="1100" i="1" dirty="0">
                    <a:latin typeface="Roboto" panose="02000000000000000000" pitchFamily="2" charset="0"/>
                    <a:ea typeface="Roboto" panose="02000000000000000000" pitchFamily="2" charset="0"/>
                    <a:cs typeface="Aller" charset="0"/>
                  </a:rPr>
                  <a:t> </a:t>
                </a:r>
                <a:r>
                  <a:rPr lang="en-US" sz="1100" i="1" dirty="0" err="1">
                    <a:latin typeface="Roboto" panose="02000000000000000000" pitchFamily="2" charset="0"/>
                    <a:ea typeface="Roboto" panose="02000000000000000000" pitchFamily="2" charset="0"/>
                    <a:cs typeface="Aller" charset="0"/>
                  </a:rPr>
                  <a:t>Ipsum</a:t>
                </a:r>
                <a:r>
                  <a:rPr lang="en-US" sz="1100" i="1" dirty="0">
                    <a:latin typeface="Roboto" panose="02000000000000000000" pitchFamily="2" charset="0"/>
                    <a:ea typeface="Roboto" panose="02000000000000000000" pitchFamily="2" charset="0"/>
                    <a:cs typeface="Aller" charset="0"/>
                  </a:rPr>
                  <a:t> is simply dummy text of the printing and typesetting industry</a:t>
                </a:r>
              </a:p>
            </p:txBody>
          </p:sp>
          <p:sp>
            <p:nvSpPr>
              <p:cNvPr id="31" name="TextBox 17">
                <a:extLst>
                  <a:ext uri="{FF2B5EF4-FFF2-40B4-BE49-F238E27FC236}">
                    <a16:creationId xmlns:a16="http://schemas.microsoft.com/office/drawing/2014/main" id="{1C5DA891-BD75-4041-B286-335B52B2BEE6}"/>
                  </a:ext>
                </a:extLst>
              </p:cNvPr>
              <p:cNvSpPr txBox="1"/>
              <p:nvPr/>
            </p:nvSpPr>
            <p:spPr>
              <a:xfrm>
                <a:off x="5393647" y="5107495"/>
                <a:ext cx="2369731" cy="369332"/>
              </a:xfrm>
              <a:prstGeom prst="rect">
                <a:avLst/>
              </a:prstGeom>
              <a:noFill/>
            </p:spPr>
            <p:txBody>
              <a:bodyPr wrap="square" numCol="1" spcCol="4572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a:solidFill>
                      <a:schemeClr val="accent3"/>
                    </a:solidFill>
                    <a:latin typeface="Roboto" panose="02000000000000000000" pitchFamily="2" charset="0"/>
                    <a:ea typeface="Roboto" panose="02000000000000000000" pitchFamily="2" charset="0"/>
                    <a:cs typeface="Montserrat" charset="0"/>
                  </a:rPr>
                  <a:t>HEADING ONE</a:t>
                </a:r>
              </a:p>
            </p:txBody>
          </p:sp>
        </p:grpSp>
        <p:sp>
          <p:nvSpPr>
            <p:cNvPr id="28" name="AutoShape 4">
              <a:extLst>
                <a:ext uri="{FF2B5EF4-FFF2-40B4-BE49-F238E27FC236}">
                  <a16:creationId xmlns:a16="http://schemas.microsoft.com/office/drawing/2014/main" id="{09AF6132-64E5-49C8-B6ED-BE3D606C06CE}"/>
                </a:ext>
              </a:extLst>
            </p:cNvPr>
            <p:cNvSpPr>
              <a:spLocks/>
            </p:cNvSpPr>
            <p:nvPr/>
          </p:nvSpPr>
          <p:spPr bwMode="auto">
            <a:xfrm>
              <a:off x="8349440" y="4485194"/>
              <a:ext cx="850490" cy="734426"/>
            </a:xfrm>
            <a:custGeom>
              <a:avLst/>
              <a:gdLst/>
              <a:ahLst/>
              <a:cxnLst/>
              <a:rect l="0" t="0" r="r" b="b"/>
              <a:pathLst>
                <a:path w="21600" h="21600">
                  <a:moveTo>
                    <a:pt x="19915" y="17200"/>
                  </a:moveTo>
                  <a:lnTo>
                    <a:pt x="1684" y="17200"/>
                  </a:lnTo>
                  <a:cubicBezTo>
                    <a:pt x="1457" y="17200"/>
                    <a:pt x="1273" y="16987"/>
                    <a:pt x="1273" y="16723"/>
                  </a:cubicBezTo>
                  <a:lnTo>
                    <a:pt x="1273" y="15181"/>
                  </a:lnTo>
                  <a:lnTo>
                    <a:pt x="20327" y="15181"/>
                  </a:lnTo>
                  <a:lnTo>
                    <a:pt x="20327" y="16723"/>
                  </a:lnTo>
                  <a:cubicBezTo>
                    <a:pt x="20327" y="16987"/>
                    <a:pt x="20142" y="17200"/>
                    <a:pt x="19915" y="17200"/>
                  </a:cubicBezTo>
                  <a:cubicBezTo>
                    <a:pt x="19915" y="17200"/>
                    <a:pt x="19915" y="17200"/>
                    <a:pt x="19915" y="17200"/>
                  </a:cubicBezTo>
                  <a:close/>
                  <a:moveTo>
                    <a:pt x="1684" y="1475"/>
                  </a:moveTo>
                  <a:lnTo>
                    <a:pt x="19915" y="1475"/>
                  </a:lnTo>
                  <a:cubicBezTo>
                    <a:pt x="20142" y="1475"/>
                    <a:pt x="20327" y="1688"/>
                    <a:pt x="20327" y="1951"/>
                  </a:cubicBezTo>
                  <a:lnTo>
                    <a:pt x="20327" y="13707"/>
                  </a:lnTo>
                  <a:lnTo>
                    <a:pt x="1273" y="13707"/>
                  </a:lnTo>
                  <a:lnTo>
                    <a:pt x="1273" y="1951"/>
                  </a:lnTo>
                  <a:cubicBezTo>
                    <a:pt x="1273" y="1688"/>
                    <a:pt x="1457" y="1475"/>
                    <a:pt x="1684" y="1475"/>
                  </a:cubicBezTo>
                  <a:cubicBezTo>
                    <a:pt x="1684" y="1475"/>
                    <a:pt x="1684" y="1475"/>
                    <a:pt x="1684" y="1475"/>
                  </a:cubicBezTo>
                  <a:close/>
                  <a:moveTo>
                    <a:pt x="19915" y="0"/>
                  </a:moveTo>
                  <a:lnTo>
                    <a:pt x="1684" y="0"/>
                  </a:lnTo>
                  <a:cubicBezTo>
                    <a:pt x="756" y="0"/>
                    <a:pt x="0" y="875"/>
                    <a:pt x="0" y="1951"/>
                  </a:cubicBezTo>
                  <a:lnTo>
                    <a:pt x="0" y="16723"/>
                  </a:lnTo>
                  <a:cubicBezTo>
                    <a:pt x="0" y="17800"/>
                    <a:pt x="756" y="18675"/>
                    <a:pt x="1684" y="18675"/>
                  </a:cubicBezTo>
                  <a:lnTo>
                    <a:pt x="10163" y="18675"/>
                  </a:lnTo>
                  <a:lnTo>
                    <a:pt x="10163" y="20125"/>
                  </a:lnTo>
                  <a:lnTo>
                    <a:pt x="7934" y="20125"/>
                  </a:lnTo>
                  <a:lnTo>
                    <a:pt x="7934" y="21600"/>
                  </a:lnTo>
                  <a:lnTo>
                    <a:pt x="13665" y="21600"/>
                  </a:lnTo>
                  <a:lnTo>
                    <a:pt x="13665" y="20125"/>
                  </a:lnTo>
                  <a:lnTo>
                    <a:pt x="11436" y="20125"/>
                  </a:lnTo>
                  <a:lnTo>
                    <a:pt x="11436" y="18675"/>
                  </a:lnTo>
                  <a:lnTo>
                    <a:pt x="19915" y="18675"/>
                  </a:lnTo>
                  <a:cubicBezTo>
                    <a:pt x="20844" y="18675"/>
                    <a:pt x="21600" y="17800"/>
                    <a:pt x="21600" y="16723"/>
                  </a:cubicBezTo>
                  <a:lnTo>
                    <a:pt x="21600" y="1951"/>
                  </a:lnTo>
                  <a:cubicBezTo>
                    <a:pt x="21600" y="875"/>
                    <a:pt x="20844" y="0"/>
                    <a:pt x="19915" y="0"/>
                  </a:cubicBezTo>
                  <a:cubicBezTo>
                    <a:pt x="19915" y="0"/>
                    <a:pt x="19915" y="0"/>
                    <a:pt x="19915" y="0"/>
                  </a:cubicBezTo>
                  <a:close/>
                  <a:moveTo>
                    <a:pt x="19915" y="0"/>
                  </a:moveTo>
                </a:path>
              </a:pathLst>
            </a:custGeom>
            <a:solidFill>
              <a:schemeClr val="accent3"/>
            </a:solidFill>
            <a:ln>
              <a:no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grpSp>
    </p:spTree>
    <p:extLst>
      <p:ext uri="{BB962C8B-B14F-4D97-AF65-F5344CB8AC3E}">
        <p14:creationId xmlns:p14="http://schemas.microsoft.com/office/powerpoint/2010/main" val="324139247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Rectangle 56">
            <a:extLst>
              <a:ext uri="{FF2B5EF4-FFF2-40B4-BE49-F238E27FC236}">
                <a16:creationId xmlns:a16="http://schemas.microsoft.com/office/drawing/2014/main" id="{0EF401D4-CBA9-4EC0-B735-18E426B61DE5}"/>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6" name="Picture Placeholder 15">
            <a:extLst>
              <a:ext uri="{FF2B5EF4-FFF2-40B4-BE49-F238E27FC236}">
                <a16:creationId xmlns:a16="http://schemas.microsoft.com/office/drawing/2014/main" id="{B138079D-92CB-4663-AB35-32588EEF178E}"/>
              </a:ext>
            </a:extLst>
          </p:cNvPr>
          <p:cNvPicPr>
            <a:picLocks noGrp="1" noChangeAspect="1"/>
          </p:cNvPicPr>
          <p:nvPr>
            <p:ph type="pic" sz="quarter" idx="133"/>
          </p:nvPr>
        </p:nvPicPr>
        <p:blipFill>
          <a:blip r:embed="rId3">
            <a:extLst>
              <a:ext uri="{28A0092B-C50C-407E-A947-70E740481C1C}">
                <a14:useLocalDpi xmlns:a14="http://schemas.microsoft.com/office/drawing/2010/main" val="0"/>
              </a:ext>
            </a:extLst>
          </a:blip>
          <a:srcRect l="8007" r="8007"/>
          <a:stretch>
            <a:fillRect/>
          </a:stretch>
        </p:blipFill>
        <p:spPr/>
      </p:pic>
      <p:pic>
        <p:nvPicPr>
          <p:cNvPr id="19" name="Picture Placeholder 18">
            <a:extLst>
              <a:ext uri="{FF2B5EF4-FFF2-40B4-BE49-F238E27FC236}">
                <a16:creationId xmlns:a16="http://schemas.microsoft.com/office/drawing/2014/main" id="{67A5137D-E2C8-46FC-9492-0AA51971D624}"/>
              </a:ext>
            </a:extLst>
          </p:cNvPr>
          <p:cNvPicPr>
            <a:picLocks noGrp="1" noChangeAspect="1"/>
          </p:cNvPicPr>
          <p:nvPr>
            <p:ph type="pic" sz="quarter" idx="134"/>
          </p:nvPr>
        </p:nvPicPr>
        <p:blipFill>
          <a:blip r:embed="rId4">
            <a:extLst>
              <a:ext uri="{28A0092B-C50C-407E-A947-70E740481C1C}">
                <a14:useLocalDpi xmlns:a14="http://schemas.microsoft.com/office/drawing/2010/main" val="0"/>
              </a:ext>
            </a:extLst>
          </a:blip>
          <a:srcRect t="20924" b="20924"/>
          <a:stretch>
            <a:fillRect/>
          </a:stretch>
        </p:blipFill>
        <p:spPr/>
      </p:pic>
      <p:sp>
        <p:nvSpPr>
          <p:cNvPr id="18" name="Slide Number Placeholder 17"/>
          <p:cNvSpPr>
            <a:spLocks noGrp="1"/>
          </p:cNvSpPr>
          <p:nvPr>
            <p:ph type="sldNum" sz="quarter" idx="13"/>
          </p:nvPr>
        </p:nvSpPr>
        <p:spPr/>
        <p:txBody>
          <a:bodyPr/>
          <a:lstStyle/>
          <a:p>
            <a:fld id="{0FDCCA45-55DD-4B3F-8C12-CFB164C9A4F5}" type="slidenum">
              <a:rPr lang="en-US" smtClean="0"/>
              <a:pPr/>
              <a:t>4</a:t>
            </a:fld>
            <a:endParaRPr lang="en-US" dirty="0"/>
          </a:p>
        </p:txBody>
      </p:sp>
      <p:sp>
        <p:nvSpPr>
          <p:cNvPr id="13" name="Subtitle 12">
            <a:extLst>
              <a:ext uri="{FF2B5EF4-FFF2-40B4-BE49-F238E27FC236}">
                <a16:creationId xmlns:a16="http://schemas.microsoft.com/office/drawing/2014/main" id="{ACF823A0-7BE9-4FBB-86CC-F2AF7F4B7E24}"/>
              </a:ext>
            </a:extLst>
          </p:cNvPr>
          <p:cNvSpPr>
            <a:spLocks noGrp="1"/>
          </p:cNvSpPr>
          <p:nvPr>
            <p:ph type="subTitle" idx="4294967295"/>
          </p:nvPr>
        </p:nvSpPr>
        <p:spPr>
          <a:xfrm>
            <a:off x="838200" y="1135063"/>
            <a:ext cx="10515600" cy="244475"/>
          </a:xfrm>
          <a:prstGeom prst="rect">
            <a:avLst/>
          </a:prstGeom>
        </p:spPr>
        <p:txBody>
          <a:bodyPr/>
          <a:lstStyle/>
          <a:p>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p:txBody>
      </p:sp>
      <p:sp>
        <p:nvSpPr>
          <p:cNvPr id="31" name="Title 30">
            <a:extLst>
              <a:ext uri="{FF2B5EF4-FFF2-40B4-BE49-F238E27FC236}">
                <a16:creationId xmlns:a16="http://schemas.microsoft.com/office/drawing/2014/main" id="{5D38E1D7-706D-4E88-BD19-2A09E2081E2A}"/>
              </a:ext>
            </a:extLst>
          </p:cNvPr>
          <p:cNvSpPr>
            <a:spLocks noGrp="1"/>
          </p:cNvSpPr>
          <p:nvPr>
            <p:ph type="title" idx="4294967295"/>
          </p:nvPr>
        </p:nvSpPr>
        <p:spPr>
          <a:xfrm>
            <a:off x="838200" y="481013"/>
            <a:ext cx="10515600" cy="679450"/>
          </a:xfrm>
          <a:prstGeom prst="rect">
            <a:avLst/>
          </a:prstGeom>
        </p:spPr>
        <p:txBody>
          <a:bodyPr wrap="none">
            <a:spAutoFit/>
          </a:bodyPr>
          <a:lstStyle/>
          <a:p>
            <a:pPr algn="ctr"/>
            <a:r>
              <a:rPr lang="en-US" sz="3500" b="1" dirty="0">
                <a:latin typeface="Roboto" panose="02000000000000000000" pitchFamily="2" charset="0"/>
                <a:ea typeface="Roboto" panose="02000000000000000000" pitchFamily="2" charset="0"/>
              </a:rPr>
              <a:t>About us</a:t>
            </a:r>
          </a:p>
        </p:txBody>
      </p:sp>
      <p:sp>
        <p:nvSpPr>
          <p:cNvPr id="41" name="Rectangle 40">
            <a:extLst>
              <a:ext uri="{FF2B5EF4-FFF2-40B4-BE49-F238E27FC236}">
                <a16:creationId xmlns:a16="http://schemas.microsoft.com/office/drawing/2014/main" id="{8B0446C4-1716-4C12-90FC-2C5E2DFFD38F}"/>
              </a:ext>
            </a:extLst>
          </p:cNvPr>
          <p:cNvSpPr/>
          <p:nvPr/>
        </p:nvSpPr>
        <p:spPr>
          <a:xfrm>
            <a:off x="4911470" y="3838796"/>
            <a:ext cx="2369061" cy="187125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a:extLst>
              <a:ext uri="{FF2B5EF4-FFF2-40B4-BE49-F238E27FC236}">
                <a16:creationId xmlns:a16="http://schemas.microsoft.com/office/drawing/2014/main" id="{219A327A-0828-4AE1-9647-1800D1FAB4CC}"/>
              </a:ext>
            </a:extLst>
          </p:cNvPr>
          <p:cNvSpPr/>
          <p:nvPr/>
        </p:nvSpPr>
        <p:spPr>
          <a:xfrm>
            <a:off x="7367204" y="3838796"/>
            <a:ext cx="2369061" cy="187125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Freeform: Shape 77">
            <a:extLst>
              <a:ext uri="{FF2B5EF4-FFF2-40B4-BE49-F238E27FC236}">
                <a16:creationId xmlns:a16="http://schemas.microsoft.com/office/drawing/2014/main" id="{46E8708A-BD12-4734-93F7-5BD923A73860}"/>
              </a:ext>
            </a:extLst>
          </p:cNvPr>
          <p:cNvSpPr/>
          <p:nvPr/>
        </p:nvSpPr>
        <p:spPr>
          <a:xfrm>
            <a:off x="9822938" y="3838796"/>
            <a:ext cx="2369061" cy="1871250"/>
          </a:xfrm>
          <a:custGeom>
            <a:avLst/>
            <a:gdLst>
              <a:gd name="connsiteX0" fmla="*/ 0 w 2369061"/>
              <a:gd name="connsiteY0" fmla="*/ 0 h 1871250"/>
              <a:gd name="connsiteX1" fmla="*/ 2369061 w 2369061"/>
              <a:gd name="connsiteY1" fmla="*/ 0 h 1871250"/>
              <a:gd name="connsiteX2" fmla="*/ 2369061 w 2369061"/>
              <a:gd name="connsiteY2" fmla="*/ 1871250 h 1871250"/>
              <a:gd name="connsiteX3" fmla="*/ 0 w 2369061"/>
              <a:gd name="connsiteY3" fmla="*/ 1871250 h 1871250"/>
            </a:gdLst>
            <a:ahLst/>
            <a:cxnLst>
              <a:cxn ang="0">
                <a:pos x="connsiteX0" y="connsiteY0"/>
              </a:cxn>
              <a:cxn ang="0">
                <a:pos x="connsiteX1" y="connsiteY1"/>
              </a:cxn>
              <a:cxn ang="0">
                <a:pos x="connsiteX2" y="connsiteY2"/>
              </a:cxn>
              <a:cxn ang="0">
                <a:pos x="connsiteX3" y="connsiteY3"/>
              </a:cxn>
            </a:cxnLst>
            <a:rect l="l" t="t" r="r" b="b"/>
            <a:pathLst>
              <a:path w="2369061" h="1871250">
                <a:moveTo>
                  <a:pt x="0" y="0"/>
                </a:moveTo>
                <a:lnTo>
                  <a:pt x="2369061" y="0"/>
                </a:lnTo>
                <a:lnTo>
                  <a:pt x="2369061" y="1871250"/>
                </a:lnTo>
                <a:lnTo>
                  <a:pt x="0" y="187125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6" name="Picture Placeholder 25">
            <a:extLst>
              <a:ext uri="{FF2B5EF4-FFF2-40B4-BE49-F238E27FC236}">
                <a16:creationId xmlns:a16="http://schemas.microsoft.com/office/drawing/2014/main" id="{7441B9EB-68AE-4468-87B5-BCE6FF548879}"/>
              </a:ext>
            </a:extLst>
          </p:cNvPr>
          <p:cNvPicPr>
            <a:picLocks noGrp="1" noChangeAspect="1"/>
          </p:cNvPicPr>
          <p:nvPr>
            <p:ph type="pic" sz="quarter" idx="135"/>
          </p:nvPr>
        </p:nvPicPr>
        <p:blipFill>
          <a:blip r:embed="rId5" cstate="print">
            <a:extLst>
              <a:ext uri="{28A0092B-C50C-407E-A947-70E740481C1C}">
                <a14:useLocalDpi xmlns:a14="http://schemas.microsoft.com/office/drawing/2010/main" val="0"/>
              </a:ext>
            </a:extLst>
          </a:blip>
          <a:srcRect l="2522" r="2522"/>
          <a:stretch>
            <a:fillRect/>
          </a:stretch>
        </p:blipFill>
        <p:spPr/>
      </p:pic>
      <p:grpSp>
        <p:nvGrpSpPr>
          <p:cNvPr id="28" name="Group 27">
            <a:extLst>
              <a:ext uri="{FF2B5EF4-FFF2-40B4-BE49-F238E27FC236}">
                <a16:creationId xmlns:a16="http://schemas.microsoft.com/office/drawing/2014/main" id="{28A0D21F-B848-4B36-A0CF-20085F6F3AAB}"/>
              </a:ext>
            </a:extLst>
          </p:cNvPr>
          <p:cNvGrpSpPr/>
          <p:nvPr/>
        </p:nvGrpSpPr>
        <p:grpSpPr>
          <a:xfrm>
            <a:off x="5282735" y="4013045"/>
            <a:ext cx="1626530" cy="1522752"/>
            <a:chOff x="770667" y="6961041"/>
            <a:chExt cx="1626530" cy="1522752"/>
          </a:xfrm>
        </p:grpSpPr>
        <p:sp>
          <p:nvSpPr>
            <p:cNvPr id="79" name="Freeform 17">
              <a:extLst>
                <a:ext uri="{FF2B5EF4-FFF2-40B4-BE49-F238E27FC236}">
                  <a16:creationId xmlns:a16="http://schemas.microsoft.com/office/drawing/2014/main" id="{67FE2C32-4623-4947-9671-670F69DB99A4}"/>
                </a:ext>
              </a:extLst>
            </p:cNvPr>
            <p:cNvSpPr>
              <a:spLocks noEditPoints="1"/>
            </p:cNvSpPr>
            <p:nvPr/>
          </p:nvSpPr>
          <p:spPr bwMode="auto">
            <a:xfrm>
              <a:off x="1198205" y="6961041"/>
              <a:ext cx="771457" cy="605576"/>
            </a:xfrm>
            <a:custGeom>
              <a:avLst/>
              <a:gdLst>
                <a:gd name="T0" fmla="*/ 405 w 422"/>
                <a:gd name="T1" fmla="*/ 54 h 331"/>
                <a:gd name="T2" fmla="*/ 300 w 422"/>
                <a:gd name="T3" fmla="*/ 54 h 331"/>
                <a:gd name="T4" fmla="*/ 300 w 422"/>
                <a:gd name="T5" fmla="*/ 46 h 331"/>
                <a:gd name="T6" fmla="*/ 254 w 422"/>
                <a:gd name="T7" fmla="*/ 0 h 331"/>
                <a:gd name="T8" fmla="*/ 168 w 422"/>
                <a:gd name="T9" fmla="*/ 0 h 331"/>
                <a:gd name="T10" fmla="*/ 122 w 422"/>
                <a:gd name="T11" fmla="*/ 46 h 331"/>
                <a:gd name="T12" fmla="*/ 122 w 422"/>
                <a:gd name="T13" fmla="*/ 54 h 331"/>
                <a:gd name="T14" fmla="*/ 17 w 422"/>
                <a:gd name="T15" fmla="*/ 54 h 331"/>
                <a:gd name="T16" fmla="*/ 0 w 422"/>
                <a:gd name="T17" fmla="*/ 71 h 331"/>
                <a:gd name="T18" fmla="*/ 0 w 422"/>
                <a:gd name="T19" fmla="*/ 314 h 331"/>
                <a:gd name="T20" fmla="*/ 17 w 422"/>
                <a:gd name="T21" fmla="*/ 331 h 331"/>
                <a:gd name="T22" fmla="*/ 405 w 422"/>
                <a:gd name="T23" fmla="*/ 331 h 331"/>
                <a:gd name="T24" fmla="*/ 422 w 422"/>
                <a:gd name="T25" fmla="*/ 314 h 331"/>
                <a:gd name="T26" fmla="*/ 422 w 422"/>
                <a:gd name="T27" fmla="*/ 71 h 331"/>
                <a:gd name="T28" fmla="*/ 405 w 422"/>
                <a:gd name="T29" fmla="*/ 54 h 331"/>
                <a:gd name="T30" fmla="*/ 168 w 422"/>
                <a:gd name="T31" fmla="*/ 14 h 331"/>
                <a:gd name="T32" fmla="*/ 254 w 422"/>
                <a:gd name="T33" fmla="*/ 14 h 331"/>
                <a:gd name="T34" fmla="*/ 286 w 422"/>
                <a:gd name="T35" fmla="*/ 46 h 331"/>
                <a:gd name="T36" fmla="*/ 286 w 422"/>
                <a:gd name="T37" fmla="*/ 54 h 331"/>
                <a:gd name="T38" fmla="*/ 135 w 422"/>
                <a:gd name="T39" fmla="*/ 54 h 331"/>
                <a:gd name="T40" fmla="*/ 135 w 422"/>
                <a:gd name="T41" fmla="*/ 46 h 331"/>
                <a:gd name="T42" fmla="*/ 168 w 422"/>
                <a:gd name="T43" fmla="*/ 14 h 331"/>
                <a:gd name="T44" fmla="*/ 14 w 422"/>
                <a:gd name="T45" fmla="*/ 71 h 331"/>
                <a:gd name="T46" fmla="*/ 17 w 422"/>
                <a:gd name="T47" fmla="*/ 68 h 331"/>
                <a:gd name="T48" fmla="*/ 405 w 422"/>
                <a:gd name="T49" fmla="*/ 68 h 331"/>
                <a:gd name="T50" fmla="*/ 408 w 422"/>
                <a:gd name="T51" fmla="*/ 71 h 331"/>
                <a:gd name="T52" fmla="*/ 408 w 422"/>
                <a:gd name="T53" fmla="*/ 146 h 331"/>
                <a:gd name="T54" fmla="*/ 348 w 422"/>
                <a:gd name="T55" fmla="*/ 178 h 331"/>
                <a:gd name="T56" fmla="*/ 244 w 422"/>
                <a:gd name="T57" fmla="*/ 205 h 331"/>
                <a:gd name="T58" fmla="*/ 243 w 422"/>
                <a:gd name="T59" fmla="*/ 195 h 331"/>
                <a:gd name="T60" fmla="*/ 211 w 422"/>
                <a:gd name="T61" fmla="*/ 170 h 331"/>
                <a:gd name="T62" fmla="*/ 180 w 422"/>
                <a:gd name="T63" fmla="*/ 195 h 331"/>
                <a:gd name="T64" fmla="*/ 179 w 422"/>
                <a:gd name="T65" fmla="*/ 205 h 331"/>
                <a:gd name="T66" fmla="*/ 73 w 422"/>
                <a:gd name="T67" fmla="*/ 178 h 331"/>
                <a:gd name="T68" fmla="*/ 14 w 422"/>
                <a:gd name="T69" fmla="*/ 146 h 331"/>
                <a:gd name="T70" fmla="*/ 14 w 422"/>
                <a:gd name="T71" fmla="*/ 71 h 331"/>
                <a:gd name="T72" fmla="*/ 237 w 422"/>
                <a:gd name="T73" fmla="*/ 208 h 331"/>
                <a:gd name="T74" fmla="*/ 237 w 422"/>
                <a:gd name="T75" fmla="*/ 232 h 331"/>
                <a:gd name="T76" fmla="*/ 186 w 422"/>
                <a:gd name="T77" fmla="*/ 232 h 331"/>
                <a:gd name="T78" fmla="*/ 186 w 422"/>
                <a:gd name="T79" fmla="*/ 209 h 331"/>
                <a:gd name="T80" fmla="*/ 187 w 422"/>
                <a:gd name="T81" fmla="*/ 197 h 331"/>
                <a:gd name="T82" fmla="*/ 211 w 422"/>
                <a:gd name="T83" fmla="*/ 177 h 331"/>
                <a:gd name="T84" fmla="*/ 236 w 422"/>
                <a:gd name="T85" fmla="*/ 196 h 331"/>
                <a:gd name="T86" fmla="*/ 237 w 422"/>
                <a:gd name="T87" fmla="*/ 208 h 331"/>
                <a:gd name="T88" fmla="*/ 405 w 422"/>
                <a:gd name="T89" fmla="*/ 318 h 331"/>
                <a:gd name="T90" fmla="*/ 17 w 422"/>
                <a:gd name="T91" fmla="*/ 318 h 331"/>
                <a:gd name="T92" fmla="*/ 14 w 422"/>
                <a:gd name="T93" fmla="*/ 314 h 331"/>
                <a:gd name="T94" fmla="*/ 14 w 422"/>
                <a:gd name="T95" fmla="*/ 154 h 331"/>
                <a:gd name="T96" fmla="*/ 71 w 422"/>
                <a:gd name="T97" fmla="*/ 185 h 331"/>
                <a:gd name="T98" fmla="*/ 179 w 422"/>
                <a:gd name="T99" fmla="*/ 212 h 331"/>
                <a:gd name="T100" fmla="*/ 179 w 422"/>
                <a:gd name="T101" fmla="*/ 235 h 331"/>
                <a:gd name="T102" fmla="*/ 182 w 422"/>
                <a:gd name="T103" fmla="*/ 238 h 331"/>
                <a:gd name="T104" fmla="*/ 240 w 422"/>
                <a:gd name="T105" fmla="*/ 238 h 331"/>
                <a:gd name="T106" fmla="*/ 244 w 422"/>
                <a:gd name="T107" fmla="*/ 235 h 331"/>
                <a:gd name="T108" fmla="*/ 244 w 422"/>
                <a:gd name="T109" fmla="*/ 212 h 331"/>
                <a:gd name="T110" fmla="*/ 351 w 422"/>
                <a:gd name="T111" fmla="*/ 185 h 331"/>
                <a:gd name="T112" fmla="*/ 408 w 422"/>
                <a:gd name="T113" fmla="*/ 154 h 331"/>
                <a:gd name="T114" fmla="*/ 408 w 422"/>
                <a:gd name="T115" fmla="*/ 314 h 331"/>
                <a:gd name="T116" fmla="*/ 405 w 422"/>
                <a:gd name="T117" fmla="*/ 318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22" h="331">
                  <a:moveTo>
                    <a:pt x="405" y="54"/>
                  </a:moveTo>
                  <a:cubicBezTo>
                    <a:pt x="300" y="54"/>
                    <a:pt x="300" y="54"/>
                    <a:pt x="300" y="54"/>
                  </a:cubicBezTo>
                  <a:cubicBezTo>
                    <a:pt x="300" y="46"/>
                    <a:pt x="300" y="46"/>
                    <a:pt x="300" y="46"/>
                  </a:cubicBezTo>
                  <a:cubicBezTo>
                    <a:pt x="300" y="21"/>
                    <a:pt x="279" y="0"/>
                    <a:pt x="254" y="0"/>
                  </a:cubicBezTo>
                  <a:cubicBezTo>
                    <a:pt x="168" y="0"/>
                    <a:pt x="168" y="0"/>
                    <a:pt x="168" y="0"/>
                  </a:cubicBezTo>
                  <a:cubicBezTo>
                    <a:pt x="142" y="0"/>
                    <a:pt x="122" y="21"/>
                    <a:pt x="122" y="46"/>
                  </a:cubicBezTo>
                  <a:cubicBezTo>
                    <a:pt x="122" y="54"/>
                    <a:pt x="122" y="54"/>
                    <a:pt x="122" y="54"/>
                  </a:cubicBezTo>
                  <a:cubicBezTo>
                    <a:pt x="17" y="54"/>
                    <a:pt x="17" y="54"/>
                    <a:pt x="17" y="54"/>
                  </a:cubicBezTo>
                  <a:cubicBezTo>
                    <a:pt x="8" y="54"/>
                    <a:pt x="0" y="62"/>
                    <a:pt x="0" y="71"/>
                  </a:cubicBezTo>
                  <a:cubicBezTo>
                    <a:pt x="0" y="314"/>
                    <a:pt x="0" y="314"/>
                    <a:pt x="0" y="314"/>
                  </a:cubicBezTo>
                  <a:cubicBezTo>
                    <a:pt x="0" y="324"/>
                    <a:pt x="8" y="331"/>
                    <a:pt x="17" y="331"/>
                  </a:cubicBezTo>
                  <a:cubicBezTo>
                    <a:pt x="405" y="331"/>
                    <a:pt x="405" y="331"/>
                    <a:pt x="405" y="331"/>
                  </a:cubicBezTo>
                  <a:cubicBezTo>
                    <a:pt x="414" y="331"/>
                    <a:pt x="422" y="324"/>
                    <a:pt x="422" y="314"/>
                  </a:cubicBezTo>
                  <a:cubicBezTo>
                    <a:pt x="422" y="71"/>
                    <a:pt x="422" y="71"/>
                    <a:pt x="422" y="71"/>
                  </a:cubicBezTo>
                  <a:cubicBezTo>
                    <a:pt x="422" y="62"/>
                    <a:pt x="414" y="54"/>
                    <a:pt x="405" y="54"/>
                  </a:cubicBezTo>
                  <a:close/>
                  <a:moveTo>
                    <a:pt x="168" y="14"/>
                  </a:moveTo>
                  <a:cubicBezTo>
                    <a:pt x="254" y="14"/>
                    <a:pt x="254" y="14"/>
                    <a:pt x="254" y="14"/>
                  </a:cubicBezTo>
                  <a:cubicBezTo>
                    <a:pt x="272" y="14"/>
                    <a:pt x="286" y="29"/>
                    <a:pt x="286" y="46"/>
                  </a:cubicBezTo>
                  <a:cubicBezTo>
                    <a:pt x="286" y="54"/>
                    <a:pt x="286" y="54"/>
                    <a:pt x="286" y="54"/>
                  </a:cubicBezTo>
                  <a:cubicBezTo>
                    <a:pt x="135" y="54"/>
                    <a:pt x="135" y="54"/>
                    <a:pt x="135" y="54"/>
                  </a:cubicBezTo>
                  <a:cubicBezTo>
                    <a:pt x="135" y="46"/>
                    <a:pt x="135" y="46"/>
                    <a:pt x="135" y="46"/>
                  </a:cubicBezTo>
                  <a:cubicBezTo>
                    <a:pt x="135" y="29"/>
                    <a:pt x="150" y="14"/>
                    <a:pt x="168" y="14"/>
                  </a:cubicBezTo>
                  <a:close/>
                  <a:moveTo>
                    <a:pt x="14" y="71"/>
                  </a:moveTo>
                  <a:cubicBezTo>
                    <a:pt x="14" y="69"/>
                    <a:pt x="15" y="68"/>
                    <a:pt x="17" y="68"/>
                  </a:cubicBezTo>
                  <a:cubicBezTo>
                    <a:pt x="405" y="68"/>
                    <a:pt x="405" y="68"/>
                    <a:pt x="405" y="68"/>
                  </a:cubicBezTo>
                  <a:cubicBezTo>
                    <a:pt x="407" y="68"/>
                    <a:pt x="408" y="69"/>
                    <a:pt x="408" y="71"/>
                  </a:cubicBezTo>
                  <a:cubicBezTo>
                    <a:pt x="408" y="146"/>
                    <a:pt x="408" y="146"/>
                    <a:pt x="408" y="146"/>
                  </a:cubicBezTo>
                  <a:cubicBezTo>
                    <a:pt x="389" y="159"/>
                    <a:pt x="369" y="170"/>
                    <a:pt x="348" y="178"/>
                  </a:cubicBezTo>
                  <a:cubicBezTo>
                    <a:pt x="315" y="193"/>
                    <a:pt x="280" y="201"/>
                    <a:pt x="244" y="205"/>
                  </a:cubicBezTo>
                  <a:cubicBezTo>
                    <a:pt x="243" y="195"/>
                    <a:pt x="243" y="195"/>
                    <a:pt x="243" y="195"/>
                  </a:cubicBezTo>
                  <a:cubicBezTo>
                    <a:pt x="239" y="180"/>
                    <a:pt x="226" y="170"/>
                    <a:pt x="211" y="170"/>
                  </a:cubicBezTo>
                  <a:cubicBezTo>
                    <a:pt x="196" y="170"/>
                    <a:pt x="183" y="180"/>
                    <a:pt x="180" y="195"/>
                  </a:cubicBezTo>
                  <a:cubicBezTo>
                    <a:pt x="179" y="205"/>
                    <a:pt x="179" y="205"/>
                    <a:pt x="179" y="205"/>
                  </a:cubicBezTo>
                  <a:cubicBezTo>
                    <a:pt x="143" y="202"/>
                    <a:pt x="107" y="193"/>
                    <a:pt x="73" y="178"/>
                  </a:cubicBezTo>
                  <a:cubicBezTo>
                    <a:pt x="52" y="170"/>
                    <a:pt x="33" y="159"/>
                    <a:pt x="14" y="146"/>
                  </a:cubicBezTo>
                  <a:lnTo>
                    <a:pt x="14" y="71"/>
                  </a:lnTo>
                  <a:close/>
                  <a:moveTo>
                    <a:pt x="237" y="208"/>
                  </a:moveTo>
                  <a:cubicBezTo>
                    <a:pt x="237" y="232"/>
                    <a:pt x="237" y="232"/>
                    <a:pt x="237" y="232"/>
                  </a:cubicBezTo>
                  <a:cubicBezTo>
                    <a:pt x="186" y="232"/>
                    <a:pt x="186" y="232"/>
                    <a:pt x="186" y="232"/>
                  </a:cubicBezTo>
                  <a:cubicBezTo>
                    <a:pt x="186" y="209"/>
                    <a:pt x="186" y="209"/>
                    <a:pt x="186" y="209"/>
                  </a:cubicBezTo>
                  <a:cubicBezTo>
                    <a:pt x="187" y="197"/>
                    <a:pt x="187" y="197"/>
                    <a:pt x="187" y="197"/>
                  </a:cubicBezTo>
                  <a:cubicBezTo>
                    <a:pt x="189" y="185"/>
                    <a:pt x="200" y="177"/>
                    <a:pt x="211" y="177"/>
                  </a:cubicBezTo>
                  <a:cubicBezTo>
                    <a:pt x="223" y="177"/>
                    <a:pt x="233" y="185"/>
                    <a:pt x="236" y="196"/>
                  </a:cubicBezTo>
                  <a:lnTo>
                    <a:pt x="237" y="208"/>
                  </a:lnTo>
                  <a:close/>
                  <a:moveTo>
                    <a:pt x="405" y="318"/>
                  </a:moveTo>
                  <a:cubicBezTo>
                    <a:pt x="17" y="318"/>
                    <a:pt x="17" y="318"/>
                    <a:pt x="17" y="318"/>
                  </a:cubicBezTo>
                  <a:cubicBezTo>
                    <a:pt x="15" y="318"/>
                    <a:pt x="14" y="316"/>
                    <a:pt x="14" y="314"/>
                  </a:cubicBezTo>
                  <a:cubicBezTo>
                    <a:pt x="14" y="154"/>
                    <a:pt x="14" y="154"/>
                    <a:pt x="14" y="154"/>
                  </a:cubicBezTo>
                  <a:cubicBezTo>
                    <a:pt x="32" y="166"/>
                    <a:pt x="51" y="176"/>
                    <a:pt x="71" y="185"/>
                  </a:cubicBezTo>
                  <a:cubicBezTo>
                    <a:pt x="105" y="199"/>
                    <a:pt x="142" y="208"/>
                    <a:pt x="179" y="212"/>
                  </a:cubicBezTo>
                  <a:cubicBezTo>
                    <a:pt x="179" y="235"/>
                    <a:pt x="179" y="235"/>
                    <a:pt x="179" y="235"/>
                  </a:cubicBezTo>
                  <a:cubicBezTo>
                    <a:pt x="179" y="237"/>
                    <a:pt x="180" y="238"/>
                    <a:pt x="182" y="238"/>
                  </a:cubicBezTo>
                  <a:cubicBezTo>
                    <a:pt x="240" y="238"/>
                    <a:pt x="240" y="238"/>
                    <a:pt x="240" y="238"/>
                  </a:cubicBezTo>
                  <a:cubicBezTo>
                    <a:pt x="242" y="238"/>
                    <a:pt x="244" y="237"/>
                    <a:pt x="244" y="235"/>
                  </a:cubicBezTo>
                  <a:cubicBezTo>
                    <a:pt x="244" y="212"/>
                    <a:pt x="244" y="212"/>
                    <a:pt x="244" y="212"/>
                  </a:cubicBezTo>
                  <a:cubicBezTo>
                    <a:pt x="281" y="208"/>
                    <a:pt x="317" y="199"/>
                    <a:pt x="351" y="185"/>
                  </a:cubicBezTo>
                  <a:cubicBezTo>
                    <a:pt x="371" y="176"/>
                    <a:pt x="390" y="166"/>
                    <a:pt x="408" y="154"/>
                  </a:cubicBezTo>
                  <a:cubicBezTo>
                    <a:pt x="408" y="314"/>
                    <a:pt x="408" y="314"/>
                    <a:pt x="408" y="314"/>
                  </a:cubicBezTo>
                  <a:cubicBezTo>
                    <a:pt x="408" y="316"/>
                    <a:pt x="407" y="318"/>
                    <a:pt x="405" y="31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nvGrpSpPr>
            <p:cNvPr id="80" name="Group 79">
              <a:extLst>
                <a:ext uri="{FF2B5EF4-FFF2-40B4-BE49-F238E27FC236}">
                  <a16:creationId xmlns:a16="http://schemas.microsoft.com/office/drawing/2014/main" id="{A0CFDF49-A0AF-422E-BCAB-C86398761E3E}"/>
                </a:ext>
              </a:extLst>
            </p:cNvPr>
            <p:cNvGrpSpPr/>
            <p:nvPr/>
          </p:nvGrpSpPr>
          <p:grpSpPr>
            <a:xfrm>
              <a:off x="770667" y="7759283"/>
              <a:ext cx="1626530" cy="724510"/>
              <a:chOff x="1302408" y="4494505"/>
              <a:chExt cx="1626530" cy="724510"/>
            </a:xfrm>
          </p:grpSpPr>
          <p:sp>
            <p:nvSpPr>
              <p:cNvPr id="81" name="Rectangle 80">
                <a:extLst>
                  <a:ext uri="{FF2B5EF4-FFF2-40B4-BE49-F238E27FC236}">
                    <a16:creationId xmlns:a16="http://schemas.microsoft.com/office/drawing/2014/main" id="{A1F483AF-DE11-49A0-A93A-5AD9F339DDDC}"/>
                  </a:ext>
                </a:extLst>
              </p:cNvPr>
              <p:cNvSpPr/>
              <p:nvPr/>
            </p:nvSpPr>
            <p:spPr>
              <a:xfrm>
                <a:off x="1398169" y="4494505"/>
                <a:ext cx="1435008" cy="323165"/>
              </a:xfrm>
              <a:prstGeom prst="rect">
                <a:avLst/>
              </a:prstGeom>
            </p:spPr>
            <p:txBody>
              <a:bodyPr wrap="none">
                <a:spAutoFit/>
              </a:bodyPr>
              <a:lstStyle/>
              <a:p>
                <a:pPr algn="ctr"/>
                <a:r>
                  <a:rPr lang="en-US" sz="1500" b="1" dirty="0">
                    <a:solidFill>
                      <a:schemeClr val="bg1"/>
                    </a:solidFill>
                    <a:latin typeface="Roboto" panose="02000000000000000000" pitchFamily="2" charset="0"/>
                    <a:ea typeface="Roboto" panose="02000000000000000000" pitchFamily="2" charset="0"/>
                    <a:cs typeface="Roboto" panose="02000000000000000000" pitchFamily="2" charset="0"/>
                  </a:rPr>
                  <a:t>HEADING ONE</a:t>
                </a:r>
              </a:p>
            </p:txBody>
          </p:sp>
          <p:sp>
            <p:nvSpPr>
              <p:cNvPr id="82" name="TextBox 81">
                <a:extLst>
                  <a:ext uri="{FF2B5EF4-FFF2-40B4-BE49-F238E27FC236}">
                    <a16:creationId xmlns:a16="http://schemas.microsoft.com/office/drawing/2014/main" id="{8CDFA84D-670C-430D-A4B0-8E1BA729F79E}"/>
                  </a:ext>
                </a:extLst>
              </p:cNvPr>
              <p:cNvSpPr txBox="1"/>
              <p:nvPr/>
            </p:nvSpPr>
            <p:spPr>
              <a:xfrm>
                <a:off x="1302408" y="4818905"/>
                <a:ext cx="1626530" cy="400110"/>
              </a:xfrm>
              <a:prstGeom prst="rect">
                <a:avLst/>
              </a:prstGeom>
              <a:noFill/>
            </p:spPr>
            <p:txBody>
              <a:bodyPr wrap="square" rtlCol="0">
                <a:spAutoFit/>
              </a:bodyPr>
              <a:lstStyle/>
              <a:p>
                <a:pPr algn="ctr">
                  <a:lnSpc>
                    <a:spcPts val="1200"/>
                  </a:lnSpc>
                </a:pPr>
                <a:r>
                  <a:rPr lang="en-US" sz="900" dirty="0">
                    <a:solidFill>
                      <a:schemeClr val="bg1"/>
                    </a:solidFill>
                    <a:latin typeface="Roboto" panose="02000000000000000000" pitchFamily="2" charset="0"/>
                    <a:ea typeface="Roboto" panose="02000000000000000000" pitchFamily="2" charset="0"/>
                    <a:cs typeface="Roboto" panose="02000000000000000000" pitchFamily="2" charset="0"/>
                  </a:rPr>
                  <a:t>Contrary to popular belief, Lorem Ipsum is</a:t>
                </a:r>
              </a:p>
            </p:txBody>
          </p:sp>
        </p:grpSp>
      </p:grpSp>
      <p:grpSp>
        <p:nvGrpSpPr>
          <p:cNvPr id="30" name="Group 29">
            <a:extLst>
              <a:ext uri="{FF2B5EF4-FFF2-40B4-BE49-F238E27FC236}">
                <a16:creationId xmlns:a16="http://schemas.microsoft.com/office/drawing/2014/main" id="{5F4BE3C7-79B7-4976-82D1-A2759E52D6A7}"/>
              </a:ext>
            </a:extLst>
          </p:cNvPr>
          <p:cNvGrpSpPr/>
          <p:nvPr/>
        </p:nvGrpSpPr>
        <p:grpSpPr>
          <a:xfrm>
            <a:off x="7738469" y="3982369"/>
            <a:ext cx="1626530" cy="1584104"/>
            <a:chOff x="3026702" y="6930365"/>
            <a:chExt cx="1626530" cy="1584104"/>
          </a:xfrm>
        </p:grpSpPr>
        <p:sp>
          <p:nvSpPr>
            <p:cNvPr id="84" name="Freeform 14">
              <a:extLst>
                <a:ext uri="{FF2B5EF4-FFF2-40B4-BE49-F238E27FC236}">
                  <a16:creationId xmlns:a16="http://schemas.microsoft.com/office/drawing/2014/main" id="{7EAC3F15-8865-43AC-8CDD-16AC671B69C5}"/>
                </a:ext>
              </a:extLst>
            </p:cNvPr>
            <p:cNvSpPr>
              <a:spLocks noEditPoints="1"/>
            </p:cNvSpPr>
            <p:nvPr/>
          </p:nvSpPr>
          <p:spPr bwMode="auto">
            <a:xfrm>
              <a:off x="3396294" y="6930365"/>
              <a:ext cx="887346" cy="730555"/>
            </a:xfrm>
            <a:custGeom>
              <a:avLst/>
              <a:gdLst>
                <a:gd name="T0" fmla="*/ 460 w 486"/>
                <a:gd name="T1" fmla="*/ 98 h 400"/>
                <a:gd name="T2" fmla="*/ 342 w 486"/>
                <a:gd name="T3" fmla="*/ 0 h 400"/>
                <a:gd name="T4" fmla="*/ 243 w 486"/>
                <a:gd name="T5" fmla="*/ 58 h 400"/>
                <a:gd name="T6" fmla="*/ 144 w 486"/>
                <a:gd name="T7" fmla="*/ 0 h 400"/>
                <a:gd name="T8" fmla="*/ 25 w 486"/>
                <a:gd name="T9" fmla="*/ 98 h 400"/>
                <a:gd name="T10" fmla="*/ 239 w 486"/>
                <a:gd name="T11" fmla="*/ 398 h 400"/>
                <a:gd name="T12" fmla="*/ 243 w 486"/>
                <a:gd name="T13" fmla="*/ 400 h 400"/>
                <a:gd name="T14" fmla="*/ 246 w 486"/>
                <a:gd name="T15" fmla="*/ 398 h 400"/>
                <a:gd name="T16" fmla="*/ 460 w 486"/>
                <a:gd name="T17" fmla="*/ 98 h 400"/>
                <a:gd name="T18" fmla="*/ 243 w 486"/>
                <a:gd name="T19" fmla="*/ 384 h 400"/>
                <a:gd name="T20" fmla="*/ 39 w 486"/>
                <a:gd name="T21" fmla="*/ 102 h 400"/>
                <a:gd name="T22" fmla="*/ 144 w 486"/>
                <a:gd name="T23" fmla="*/ 14 h 400"/>
                <a:gd name="T24" fmla="*/ 237 w 486"/>
                <a:gd name="T25" fmla="*/ 74 h 400"/>
                <a:gd name="T26" fmla="*/ 243 w 486"/>
                <a:gd name="T27" fmla="*/ 83 h 400"/>
                <a:gd name="T28" fmla="*/ 249 w 486"/>
                <a:gd name="T29" fmla="*/ 74 h 400"/>
                <a:gd name="T30" fmla="*/ 342 w 486"/>
                <a:gd name="T31" fmla="*/ 14 h 400"/>
                <a:gd name="T32" fmla="*/ 447 w 486"/>
                <a:gd name="T33" fmla="*/ 102 h 400"/>
                <a:gd name="T34" fmla="*/ 243 w 486"/>
                <a:gd name="T35" fmla="*/ 384 h 400"/>
                <a:gd name="T36" fmla="*/ 144 w 486"/>
                <a:gd name="T37" fmla="*/ 38 h 400"/>
                <a:gd name="T38" fmla="*/ 62 w 486"/>
                <a:gd name="T39" fmla="*/ 107 h 400"/>
                <a:gd name="T40" fmla="*/ 64 w 486"/>
                <a:gd name="T41" fmla="*/ 112 h 400"/>
                <a:gd name="T42" fmla="*/ 65 w 486"/>
                <a:gd name="T43" fmla="*/ 112 h 400"/>
                <a:gd name="T44" fmla="*/ 69 w 486"/>
                <a:gd name="T45" fmla="*/ 109 h 400"/>
                <a:gd name="T46" fmla="*/ 144 w 486"/>
                <a:gd name="T47" fmla="*/ 45 h 400"/>
                <a:gd name="T48" fmla="*/ 147 w 486"/>
                <a:gd name="T49" fmla="*/ 41 h 400"/>
                <a:gd name="T50" fmla="*/ 144 w 486"/>
                <a:gd name="T51" fmla="*/ 38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86" h="400">
                  <a:moveTo>
                    <a:pt x="460" y="98"/>
                  </a:moveTo>
                  <a:cubicBezTo>
                    <a:pt x="445" y="40"/>
                    <a:pt x="397" y="0"/>
                    <a:pt x="342" y="0"/>
                  </a:cubicBezTo>
                  <a:cubicBezTo>
                    <a:pt x="303" y="0"/>
                    <a:pt x="268" y="20"/>
                    <a:pt x="243" y="58"/>
                  </a:cubicBezTo>
                  <a:cubicBezTo>
                    <a:pt x="217" y="20"/>
                    <a:pt x="182" y="0"/>
                    <a:pt x="144" y="0"/>
                  </a:cubicBezTo>
                  <a:cubicBezTo>
                    <a:pt x="89" y="0"/>
                    <a:pt x="40" y="40"/>
                    <a:pt x="25" y="98"/>
                  </a:cubicBezTo>
                  <a:cubicBezTo>
                    <a:pt x="0" y="199"/>
                    <a:pt x="80" y="311"/>
                    <a:pt x="239" y="398"/>
                  </a:cubicBezTo>
                  <a:cubicBezTo>
                    <a:pt x="243" y="400"/>
                    <a:pt x="243" y="400"/>
                    <a:pt x="243" y="400"/>
                  </a:cubicBezTo>
                  <a:cubicBezTo>
                    <a:pt x="246" y="398"/>
                    <a:pt x="246" y="398"/>
                    <a:pt x="246" y="398"/>
                  </a:cubicBezTo>
                  <a:cubicBezTo>
                    <a:pt x="406" y="311"/>
                    <a:pt x="486" y="199"/>
                    <a:pt x="460" y="98"/>
                  </a:cubicBezTo>
                  <a:close/>
                  <a:moveTo>
                    <a:pt x="243" y="384"/>
                  </a:moveTo>
                  <a:cubicBezTo>
                    <a:pt x="91" y="300"/>
                    <a:pt x="15" y="195"/>
                    <a:pt x="39" y="102"/>
                  </a:cubicBezTo>
                  <a:cubicBezTo>
                    <a:pt x="52" y="50"/>
                    <a:pt x="95" y="14"/>
                    <a:pt x="144" y="14"/>
                  </a:cubicBezTo>
                  <a:cubicBezTo>
                    <a:pt x="180" y="14"/>
                    <a:pt x="214" y="35"/>
                    <a:pt x="237" y="74"/>
                  </a:cubicBezTo>
                  <a:cubicBezTo>
                    <a:pt x="243" y="83"/>
                    <a:pt x="243" y="83"/>
                    <a:pt x="243" y="83"/>
                  </a:cubicBezTo>
                  <a:cubicBezTo>
                    <a:pt x="249" y="74"/>
                    <a:pt x="249" y="74"/>
                    <a:pt x="249" y="74"/>
                  </a:cubicBezTo>
                  <a:cubicBezTo>
                    <a:pt x="272" y="35"/>
                    <a:pt x="305" y="14"/>
                    <a:pt x="342" y="14"/>
                  </a:cubicBezTo>
                  <a:cubicBezTo>
                    <a:pt x="391" y="14"/>
                    <a:pt x="434" y="50"/>
                    <a:pt x="447" y="102"/>
                  </a:cubicBezTo>
                  <a:cubicBezTo>
                    <a:pt x="471" y="195"/>
                    <a:pt x="394" y="300"/>
                    <a:pt x="243" y="384"/>
                  </a:cubicBezTo>
                  <a:close/>
                  <a:moveTo>
                    <a:pt x="144" y="38"/>
                  </a:moveTo>
                  <a:cubicBezTo>
                    <a:pt x="107" y="38"/>
                    <a:pt x="72" y="67"/>
                    <a:pt x="62" y="107"/>
                  </a:cubicBezTo>
                  <a:cubicBezTo>
                    <a:pt x="62" y="109"/>
                    <a:pt x="63" y="111"/>
                    <a:pt x="64" y="112"/>
                  </a:cubicBezTo>
                  <a:cubicBezTo>
                    <a:pt x="65" y="112"/>
                    <a:pt x="65" y="112"/>
                    <a:pt x="65" y="112"/>
                  </a:cubicBezTo>
                  <a:cubicBezTo>
                    <a:pt x="67" y="112"/>
                    <a:pt x="68" y="111"/>
                    <a:pt x="69" y="109"/>
                  </a:cubicBezTo>
                  <a:cubicBezTo>
                    <a:pt x="78" y="72"/>
                    <a:pt x="110" y="45"/>
                    <a:pt x="144" y="45"/>
                  </a:cubicBezTo>
                  <a:cubicBezTo>
                    <a:pt x="145" y="45"/>
                    <a:pt x="147" y="43"/>
                    <a:pt x="147" y="41"/>
                  </a:cubicBezTo>
                  <a:cubicBezTo>
                    <a:pt x="147" y="39"/>
                    <a:pt x="145" y="38"/>
                    <a:pt x="144" y="3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grpSp>
          <p:nvGrpSpPr>
            <p:cNvPr id="85" name="Group 84">
              <a:extLst>
                <a:ext uri="{FF2B5EF4-FFF2-40B4-BE49-F238E27FC236}">
                  <a16:creationId xmlns:a16="http://schemas.microsoft.com/office/drawing/2014/main" id="{A2B8A274-A93A-4A7F-A012-9FAAFB254671}"/>
                </a:ext>
              </a:extLst>
            </p:cNvPr>
            <p:cNvGrpSpPr/>
            <p:nvPr/>
          </p:nvGrpSpPr>
          <p:grpSpPr>
            <a:xfrm>
              <a:off x="3026702" y="7789959"/>
              <a:ext cx="1626530" cy="724510"/>
              <a:chOff x="1302408" y="4494505"/>
              <a:chExt cx="1626530" cy="724510"/>
            </a:xfrm>
          </p:grpSpPr>
          <p:sp>
            <p:nvSpPr>
              <p:cNvPr id="86" name="Rectangle 85">
                <a:extLst>
                  <a:ext uri="{FF2B5EF4-FFF2-40B4-BE49-F238E27FC236}">
                    <a16:creationId xmlns:a16="http://schemas.microsoft.com/office/drawing/2014/main" id="{5DC05900-F9A0-4402-97D5-B65595C7002E}"/>
                  </a:ext>
                </a:extLst>
              </p:cNvPr>
              <p:cNvSpPr/>
              <p:nvPr/>
            </p:nvSpPr>
            <p:spPr>
              <a:xfrm>
                <a:off x="1398169" y="4494505"/>
                <a:ext cx="1435008" cy="323165"/>
              </a:xfrm>
              <a:prstGeom prst="rect">
                <a:avLst/>
              </a:prstGeom>
            </p:spPr>
            <p:txBody>
              <a:bodyPr wrap="none">
                <a:spAutoFit/>
              </a:bodyPr>
              <a:lstStyle/>
              <a:p>
                <a:pPr algn="ctr"/>
                <a:r>
                  <a:rPr lang="en-US" sz="1500" b="1" dirty="0">
                    <a:solidFill>
                      <a:schemeClr val="bg1"/>
                    </a:solidFill>
                    <a:latin typeface="Roboto" panose="02000000000000000000" pitchFamily="2" charset="0"/>
                    <a:ea typeface="Roboto" panose="02000000000000000000" pitchFamily="2" charset="0"/>
                    <a:cs typeface="Roboto" panose="02000000000000000000" pitchFamily="2" charset="0"/>
                  </a:rPr>
                  <a:t>HEADING ONE</a:t>
                </a:r>
              </a:p>
            </p:txBody>
          </p:sp>
          <p:sp>
            <p:nvSpPr>
              <p:cNvPr id="87" name="TextBox 86">
                <a:extLst>
                  <a:ext uri="{FF2B5EF4-FFF2-40B4-BE49-F238E27FC236}">
                    <a16:creationId xmlns:a16="http://schemas.microsoft.com/office/drawing/2014/main" id="{A51ADA68-32D2-46FC-8798-A3299CFBBD79}"/>
                  </a:ext>
                </a:extLst>
              </p:cNvPr>
              <p:cNvSpPr txBox="1"/>
              <p:nvPr/>
            </p:nvSpPr>
            <p:spPr>
              <a:xfrm>
                <a:off x="1302408" y="4818905"/>
                <a:ext cx="1626530" cy="400110"/>
              </a:xfrm>
              <a:prstGeom prst="rect">
                <a:avLst/>
              </a:prstGeom>
              <a:noFill/>
            </p:spPr>
            <p:txBody>
              <a:bodyPr wrap="square" rtlCol="0">
                <a:spAutoFit/>
              </a:bodyPr>
              <a:lstStyle/>
              <a:p>
                <a:pPr algn="ctr">
                  <a:lnSpc>
                    <a:spcPts val="1200"/>
                  </a:lnSpc>
                </a:pPr>
                <a:r>
                  <a:rPr lang="en-US" sz="900" dirty="0">
                    <a:solidFill>
                      <a:schemeClr val="bg1"/>
                    </a:solidFill>
                    <a:latin typeface="Roboto" panose="02000000000000000000" pitchFamily="2" charset="0"/>
                    <a:ea typeface="Roboto" panose="02000000000000000000" pitchFamily="2" charset="0"/>
                    <a:cs typeface="Roboto" panose="02000000000000000000" pitchFamily="2" charset="0"/>
                  </a:rPr>
                  <a:t>Contrary to popular belief, Lorem Ipsum is</a:t>
                </a:r>
              </a:p>
            </p:txBody>
          </p:sp>
        </p:grpSp>
      </p:grpSp>
      <p:grpSp>
        <p:nvGrpSpPr>
          <p:cNvPr id="33" name="Group 32">
            <a:extLst>
              <a:ext uri="{FF2B5EF4-FFF2-40B4-BE49-F238E27FC236}">
                <a16:creationId xmlns:a16="http://schemas.microsoft.com/office/drawing/2014/main" id="{51F23A0E-FCCC-43F4-A5BC-ACB8739A2529}"/>
              </a:ext>
            </a:extLst>
          </p:cNvPr>
          <p:cNvGrpSpPr/>
          <p:nvPr/>
        </p:nvGrpSpPr>
        <p:grpSpPr>
          <a:xfrm>
            <a:off x="10194203" y="3973848"/>
            <a:ext cx="1626530" cy="1601147"/>
            <a:chOff x="5282737" y="6921844"/>
            <a:chExt cx="1626530" cy="1601147"/>
          </a:xfrm>
        </p:grpSpPr>
        <p:sp>
          <p:nvSpPr>
            <p:cNvPr id="88" name="Freeform 15">
              <a:extLst>
                <a:ext uri="{FF2B5EF4-FFF2-40B4-BE49-F238E27FC236}">
                  <a16:creationId xmlns:a16="http://schemas.microsoft.com/office/drawing/2014/main" id="{CAB917FA-223B-4A59-A67F-563419D9F089}"/>
                </a:ext>
              </a:extLst>
            </p:cNvPr>
            <p:cNvSpPr>
              <a:spLocks noEditPoints="1"/>
            </p:cNvSpPr>
            <p:nvPr/>
          </p:nvSpPr>
          <p:spPr bwMode="auto">
            <a:xfrm>
              <a:off x="5783556" y="6921844"/>
              <a:ext cx="635117" cy="764640"/>
            </a:xfrm>
            <a:custGeom>
              <a:avLst/>
              <a:gdLst>
                <a:gd name="T0" fmla="*/ 347 w 559"/>
                <a:gd name="T1" fmla="*/ 673 h 673"/>
                <a:gd name="T2" fmla="*/ 238 w 559"/>
                <a:gd name="T3" fmla="*/ 502 h 673"/>
                <a:gd name="T4" fmla="*/ 74 w 559"/>
                <a:gd name="T5" fmla="*/ 655 h 673"/>
                <a:gd name="T6" fmla="*/ 0 w 559"/>
                <a:gd name="T7" fmla="*/ 0 h 673"/>
                <a:gd name="T8" fmla="*/ 559 w 559"/>
                <a:gd name="T9" fmla="*/ 354 h 673"/>
                <a:gd name="T10" fmla="*/ 354 w 559"/>
                <a:gd name="T11" fmla="*/ 430 h 673"/>
                <a:gd name="T12" fmla="*/ 461 w 559"/>
                <a:gd name="T13" fmla="*/ 587 h 673"/>
                <a:gd name="T14" fmla="*/ 347 w 559"/>
                <a:gd name="T15" fmla="*/ 673 h 673"/>
                <a:gd name="T16" fmla="*/ 243 w 559"/>
                <a:gd name="T17" fmla="*/ 468 h 673"/>
                <a:gd name="T18" fmla="*/ 354 w 559"/>
                <a:gd name="T19" fmla="*/ 640 h 673"/>
                <a:gd name="T20" fmla="*/ 432 w 559"/>
                <a:gd name="T21" fmla="*/ 583 h 673"/>
                <a:gd name="T22" fmla="*/ 318 w 559"/>
                <a:gd name="T23" fmla="*/ 418 h 673"/>
                <a:gd name="T24" fmla="*/ 510 w 559"/>
                <a:gd name="T25" fmla="*/ 348 h 673"/>
                <a:gd name="T26" fmla="*/ 27 w 559"/>
                <a:gd name="T27" fmla="*/ 44 h 673"/>
                <a:gd name="T28" fmla="*/ 91 w 559"/>
                <a:gd name="T29" fmla="*/ 608 h 673"/>
                <a:gd name="T30" fmla="*/ 243 w 559"/>
                <a:gd name="T31" fmla="*/ 468 h 6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59" h="673">
                  <a:moveTo>
                    <a:pt x="347" y="673"/>
                  </a:moveTo>
                  <a:lnTo>
                    <a:pt x="238" y="502"/>
                  </a:lnTo>
                  <a:lnTo>
                    <a:pt x="74" y="655"/>
                  </a:lnTo>
                  <a:lnTo>
                    <a:pt x="0" y="0"/>
                  </a:lnTo>
                  <a:lnTo>
                    <a:pt x="559" y="354"/>
                  </a:lnTo>
                  <a:lnTo>
                    <a:pt x="354" y="430"/>
                  </a:lnTo>
                  <a:lnTo>
                    <a:pt x="461" y="587"/>
                  </a:lnTo>
                  <a:lnTo>
                    <a:pt x="347" y="673"/>
                  </a:lnTo>
                  <a:close/>
                  <a:moveTo>
                    <a:pt x="243" y="468"/>
                  </a:moveTo>
                  <a:lnTo>
                    <a:pt x="354" y="640"/>
                  </a:lnTo>
                  <a:lnTo>
                    <a:pt x="432" y="583"/>
                  </a:lnTo>
                  <a:lnTo>
                    <a:pt x="318" y="418"/>
                  </a:lnTo>
                  <a:lnTo>
                    <a:pt x="510" y="348"/>
                  </a:lnTo>
                  <a:lnTo>
                    <a:pt x="27" y="44"/>
                  </a:lnTo>
                  <a:lnTo>
                    <a:pt x="91" y="608"/>
                  </a:lnTo>
                  <a:lnTo>
                    <a:pt x="243" y="46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nvGrpSpPr>
            <p:cNvPr id="89" name="Group 88">
              <a:extLst>
                <a:ext uri="{FF2B5EF4-FFF2-40B4-BE49-F238E27FC236}">
                  <a16:creationId xmlns:a16="http://schemas.microsoft.com/office/drawing/2014/main" id="{8DC68D2B-FF9F-4F69-BD78-AF91A8BBD48B}"/>
                </a:ext>
              </a:extLst>
            </p:cNvPr>
            <p:cNvGrpSpPr/>
            <p:nvPr/>
          </p:nvGrpSpPr>
          <p:grpSpPr>
            <a:xfrm>
              <a:off x="5282737" y="7798481"/>
              <a:ext cx="1626530" cy="724510"/>
              <a:chOff x="1302408" y="4494505"/>
              <a:chExt cx="1626530" cy="724510"/>
            </a:xfrm>
          </p:grpSpPr>
          <p:sp>
            <p:nvSpPr>
              <p:cNvPr id="90" name="Rectangle 89">
                <a:extLst>
                  <a:ext uri="{FF2B5EF4-FFF2-40B4-BE49-F238E27FC236}">
                    <a16:creationId xmlns:a16="http://schemas.microsoft.com/office/drawing/2014/main" id="{DF63FC2B-C8C6-4B6E-8BE9-3B8E206EFE10}"/>
                  </a:ext>
                </a:extLst>
              </p:cNvPr>
              <p:cNvSpPr/>
              <p:nvPr/>
            </p:nvSpPr>
            <p:spPr>
              <a:xfrm>
                <a:off x="1398169" y="4494505"/>
                <a:ext cx="1435008" cy="323165"/>
              </a:xfrm>
              <a:prstGeom prst="rect">
                <a:avLst/>
              </a:prstGeom>
            </p:spPr>
            <p:txBody>
              <a:bodyPr wrap="none">
                <a:spAutoFit/>
              </a:bodyPr>
              <a:lstStyle/>
              <a:p>
                <a:pPr algn="ctr"/>
                <a:r>
                  <a:rPr lang="en-US" sz="1500" b="1" dirty="0">
                    <a:solidFill>
                      <a:schemeClr val="bg1"/>
                    </a:solidFill>
                    <a:latin typeface="Roboto" panose="02000000000000000000" pitchFamily="2" charset="0"/>
                    <a:ea typeface="Roboto" panose="02000000000000000000" pitchFamily="2" charset="0"/>
                    <a:cs typeface="Roboto" panose="02000000000000000000" pitchFamily="2" charset="0"/>
                  </a:rPr>
                  <a:t>HEADING ONE</a:t>
                </a:r>
              </a:p>
            </p:txBody>
          </p:sp>
          <p:sp>
            <p:nvSpPr>
              <p:cNvPr id="91" name="TextBox 90">
                <a:extLst>
                  <a:ext uri="{FF2B5EF4-FFF2-40B4-BE49-F238E27FC236}">
                    <a16:creationId xmlns:a16="http://schemas.microsoft.com/office/drawing/2014/main" id="{602D2AB5-22C1-471C-88C1-229B4B57ACF0}"/>
                  </a:ext>
                </a:extLst>
              </p:cNvPr>
              <p:cNvSpPr txBox="1"/>
              <p:nvPr/>
            </p:nvSpPr>
            <p:spPr>
              <a:xfrm>
                <a:off x="1302408" y="4818905"/>
                <a:ext cx="1626530" cy="400110"/>
              </a:xfrm>
              <a:prstGeom prst="rect">
                <a:avLst/>
              </a:prstGeom>
              <a:noFill/>
            </p:spPr>
            <p:txBody>
              <a:bodyPr wrap="square" rtlCol="0">
                <a:spAutoFit/>
              </a:bodyPr>
              <a:lstStyle/>
              <a:p>
                <a:pPr algn="ctr">
                  <a:lnSpc>
                    <a:spcPts val="1200"/>
                  </a:lnSpc>
                </a:pPr>
                <a:r>
                  <a:rPr lang="en-US" sz="900" dirty="0">
                    <a:solidFill>
                      <a:schemeClr val="bg1"/>
                    </a:solidFill>
                    <a:latin typeface="Roboto" panose="02000000000000000000" pitchFamily="2" charset="0"/>
                    <a:ea typeface="Roboto" panose="02000000000000000000" pitchFamily="2" charset="0"/>
                    <a:cs typeface="Roboto" panose="02000000000000000000" pitchFamily="2" charset="0"/>
                  </a:rPr>
                  <a:t>Contrary to popular belief, Lorem Ipsum is</a:t>
                </a:r>
              </a:p>
            </p:txBody>
          </p:sp>
        </p:grpSp>
      </p:grpSp>
      <p:sp>
        <p:nvSpPr>
          <p:cNvPr id="92" name="Rectangle 91">
            <a:extLst>
              <a:ext uri="{FF2B5EF4-FFF2-40B4-BE49-F238E27FC236}">
                <a16:creationId xmlns:a16="http://schemas.microsoft.com/office/drawing/2014/main" id="{B3669AF5-F754-4113-8F8F-20597A48CCB3}"/>
              </a:ext>
            </a:extLst>
          </p:cNvPr>
          <p:cNvSpPr/>
          <p:nvPr/>
        </p:nvSpPr>
        <p:spPr>
          <a:xfrm>
            <a:off x="1299646" y="5915512"/>
            <a:ext cx="9592708" cy="605294"/>
          </a:xfrm>
          <a:prstGeom prst="rect">
            <a:avLst/>
          </a:prstGeom>
        </p:spPr>
        <p:txBody>
          <a:bodyPr wrap="square">
            <a:spAutoFit/>
          </a:bodyPr>
          <a:lstStyle/>
          <a:p>
            <a:pPr algn="ctr">
              <a:lnSpc>
                <a:spcPts val="20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five centuries, but also the leap into electronic typesetting, remaining essentially unchanged. </a:t>
            </a:r>
          </a:p>
        </p:txBody>
      </p:sp>
    </p:spTree>
    <p:extLst>
      <p:ext uri="{BB962C8B-B14F-4D97-AF65-F5344CB8AC3E}">
        <p14:creationId xmlns:p14="http://schemas.microsoft.com/office/powerpoint/2010/main" val="422961772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Rectangle 40">
            <a:extLst>
              <a:ext uri="{FF2B5EF4-FFF2-40B4-BE49-F238E27FC236}">
                <a16:creationId xmlns:a16="http://schemas.microsoft.com/office/drawing/2014/main" id="{E54FB1E7-7D33-4866-BB85-8F7EDC17E44D}"/>
              </a:ext>
            </a:extLst>
          </p:cNvPr>
          <p:cNvSpPr/>
          <p:nvPr/>
        </p:nvSpPr>
        <p:spPr>
          <a:xfrm>
            <a:off x="8127718" y="4362874"/>
            <a:ext cx="4064282" cy="249512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A6D2DEAF-CF85-4614-BBC1-94B0F498C046}"/>
              </a:ext>
            </a:extLst>
          </p:cNvPr>
          <p:cNvSpPr/>
          <p:nvPr/>
        </p:nvSpPr>
        <p:spPr>
          <a:xfrm>
            <a:off x="0" y="4362874"/>
            <a:ext cx="4061735" cy="249512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3" name="Picture Placeholder 22">
            <a:extLst>
              <a:ext uri="{FF2B5EF4-FFF2-40B4-BE49-F238E27FC236}">
                <a16:creationId xmlns:a16="http://schemas.microsoft.com/office/drawing/2014/main" id="{20C9ADE9-5B9B-4B7A-B2C5-BDF7F46EDA11}"/>
              </a:ext>
            </a:extLst>
          </p:cNvPr>
          <p:cNvPicPr>
            <a:picLocks noGrp="1" noChangeAspect="1"/>
          </p:cNvPicPr>
          <p:nvPr>
            <p:ph type="pic" sz="quarter" idx="134"/>
          </p:nvPr>
        </p:nvPicPr>
        <p:blipFill>
          <a:blip r:embed="rId3">
            <a:extLst>
              <a:ext uri="{28A0092B-C50C-407E-A947-70E740481C1C}">
                <a14:useLocalDpi xmlns:a14="http://schemas.microsoft.com/office/drawing/2010/main" val="0"/>
              </a:ext>
            </a:extLst>
          </a:blip>
          <a:srcRect t="6366" b="6366"/>
          <a:stretch>
            <a:fillRect/>
          </a:stretch>
        </p:blipFill>
        <p:spPr/>
      </p:pic>
      <p:sp>
        <p:nvSpPr>
          <p:cNvPr id="57" name="Rectangle 56">
            <a:extLst>
              <a:ext uri="{FF2B5EF4-FFF2-40B4-BE49-F238E27FC236}">
                <a16:creationId xmlns:a16="http://schemas.microsoft.com/office/drawing/2014/main" id="{0EF401D4-CBA9-4EC0-B735-18E426B61DE5}"/>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a:extLst>
              <a:ext uri="{FF2B5EF4-FFF2-40B4-BE49-F238E27FC236}">
                <a16:creationId xmlns:a16="http://schemas.microsoft.com/office/drawing/2014/main" id="{527914FA-6807-42DE-817F-31D5078DA7DE}"/>
              </a:ext>
            </a:extLst>
          </p:cNvPr>
          <p:cNvSpPr/>
          <p:nvPr/>
        </p:nvSpPr>
        <p:spPr>
          <a:xfrm>
            <a:off x="4061735" y="1999087"/>
            <a:ext cx="4061735" cy="2363787"/>
          </a:xfrm>
          <a:prstGeom prst="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Placeholder 18">
            <a:extLst>
              <a:ext uri="{FF2B5EF4-FFF2-40B4-BE49-F238E27FC236}">
                <a16:creationId xmlns:a16="http://schemas.microsoft.com/office/drawing/2014/main" id="{864E0C0E-94D2-4728-9DEB-06A4C12BC019}"/>
              </a:ext>
            </a:extLst>
          </p:cNvPr>
          <p:cNvPicPr>
            <a:picLocks noGrp="1" noChangeAspect="1"/>
          </p:cNvPicPr>
          <p:nvPr>
            <p:ph type="pic" sz="quarter" idx="133"/>
          </p:nvPr>
        </p:nvPicPr>
        <p:blipFill>
          <a:blip r:embed="rId4">
            <a:extLst>
              <a:ext uri="{28A0092B-C50C-407E-A947-70E740481C1C}">
                <a14:useLocalDpi xmlns:a14="http://schemas.microsoft.com/office/drawing/2010/main" val="0"/>
              </a:ext>
            </a:extLst>
          </a:blip>
          <a:srcRect l="1641" r="1641"/>
          <a:stretch>
            <a:fillRect/>
          </a:stretch>
        </p:blipFill>
        <p:spPr/>
      </p:pic>
      <p:pic>
        <p:nvPicPr>
          <p:cNvPr id="21" name="Picture Placeholder 20">
            <a:extLst>
              <a:ext uri="{FF2B5EF4-FFF2-40B4-BE49-F238E27FC236}">
                <a16:creationId xmlns:a16="http://schemas.microsoft.com/office/drawing/2014/main" id="{F4A7E394-D837-450E-80C1-A355AE6E9E64}"/>
              </a:ext>
            </a:extLst>
          </p:cNvPr>
          <p:cNvPicPr>
            <a:picLocks noGrp="1" noChangeAspect="1"/>
          </p:cNvPicPr>
          <p:nvPr>
            <p:ph type="pic" sz="quarter" idx="135"/>
          </p:nvPr>
        </p:nvPicPr>
        <p:blipFill>
          <a:blip r:embed="rId5">
            <a:extLst>
              <a:ext uri="{28A0092B-C50C-407E-A947-70E740481C1C}">
                <a14:useLocalDpi xmlns:a14="http://schemas.microsoft.com/office/drawing/2010/main" val="0"/>
              </a:ext>
            </a:extLst>
          </a:blip>
          <a:srcRect t="6451" b="6451"/>
          <a:stretch>
            <a:fillRect/>
          </a:stretch>
        </p:blipFill>
        <p:spPr/>
      </p:pic>
      <p:sp>
        <p:nvSpPr>
          <p:cNvPr id="18" name="Slide Number Placeholder 17"/>
          <p:cNvSpPr>
            <a:spLocks noGrp="1"/>
          </p:cNvSpPr>
          <p:nvPr>
            <p:ph type="sldNum" sz="quarter" idx="13"/>
          </p:nvPr>
        </p:nvSpPr>
        <p:spPr/>
        <p:txBody>
          <a:bodyPr/>
          <a:lstStyle/>
          <a:p>
            <a:fld id="{0FDCCA45-55DD-4B3F-8C12-CFB164C9A4F5}" type="slidenum">
              <a:rPr lang="en-US" smtClean="0"/>
              <a:pPr/>
              <a:t>5</a:t>
            </a:fld>
            <a:endParaRPr lang="en-US" dirty="0"/>
          </a:p>
        </p:txBody>
      </p:sp>
      <p:sp>
        <p:nvSpPr>
          <p:cNvPr id="40" name="Rectangle 39">
            <a:extLst>
              <a:ext uri="{FF2B5EF4-FFF2-40B4-BE49-F238E27FC236}">
                <a16:creationId xmlns:a16="http://schemas.microsoft.com/office/drawing/2014/main" id="{03230ED4-3906-45DF-A37C-FAC20C78B696}"/>
              </a:ext>
            </a:extLst>
          </p:cNvPr>
          <p:cNvSpPr/>
          <p:nvPr/>
        </p:nvSpPr>
        <p:spPr>
          <a:xfrm>
            <a:off x="4063859" y="4362874"/>
            <a:ext cx="4061735" cy="249512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itle 7">
            <a:extLst>
              <a:ext uri="{FF2B5EF4-FFF2-40B4-BE49-F238E27FC236}">
                <a16:creationId xmlns:a16="http://schemas.microsoft.com/office/drawing/2014/main" id="{D47A33A9-5B61-4F26-814B-70B136897ACB}"/>
              </a:ext>
            </a:extLst>
          </p:cNvPr>
          <p:cNvSpPr txBox="1">
            <a:spLocks/>
          </p:cNvSpPr>
          <p:nvPr/>
        </p:nvSpPr>
        <p:spPr>
          <a:xfrm>
            <a:off x="838200" y="509588"/>
            <a:ext cx="10515600" cy="679450"/>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3500" kern="1200">
                <a:solidFill>
                  <a:schemeClr val="tx1"/>
                </a:solidFill>
                <a:latin typeface="Roboto" panose="02000000000000000000" pitchFamily="2" charset="0"/>
                <a:ea typeface="Roboto" panose="02000000000000000000" pitchFamily="2" charset="0"/>
                <a:cs typeface="Roboto" panose="02000000000000000000" pitchFamily="2" charset="0"/>
              </a:defRPr>
            </a:lvl1pPr>
          </a:lstStyle>
          <a:p>
            <a:r>
              <a:rPr lang="en-US" sz="4000" b="1" dirty="0"/>
              <a:t>About us</a:t>
            </a:r>
          </a:p>
        </p:txBody>
      </p:sp>
      <p:sp>
        <p:nvSpPr>
          <p:cNvPr id="35" name="Subtitle 22">
            <a:extLst>
              <a:ext uri="{FF2B5EF4-FFF2-40B4-BE49-F238E27FC236}">
                <a16:creationId xmlns:a16="http://schemas.microsoft.com/office/drawing/2014/main" id="{88507690-FF6F-4BC7-968A-A55D8EA43CB1}"/>
              </a:ext>
            </a:extLst>
          </p:cNvPr>
          <p:cNvSpPr txBox="1">
            <a:spLocks/>
          </p:cNvSpPr>
          <p:nvPr/>
        </p:nvSpPr>
        <p:spPr>
          <a:xfrm>
            <a:off x="838200" y="1135063"/>
            <a:ext cx="10515600" cy="244475"/>
          </a:xfrm>
          <a:prstGeom prst="rect">
            <a:avLst/>
          </a:prstGeom>
        </p:spPr>
        <p:txBody>
          <a:bodyPr/>
          <a:lstStyle>
            <a:lvl1pPr marL="0" indent="0" algn="ctr" defTabSz="914400" rtl="0" eaLnBrk="1" latinLnBrk="0" hangingPunct="1">
              <a:lnSpc>
                <a:spcPct val="90000"/>
              </a:lnSpc>
              <a:spcBef>
                <a:spcPts val="1000"/>
              </a:spcBef>
              <a:buFontTx/>
              <a:buNone/>
              <a:defRPr sz="1200" kern="1200">
                <a:solidFill>
                  <a:schemeClr val="tx1"/>
                </a:solidFill>
                <a:latin typeface="Roboto" panose="02000000000000000000" pitchFamily="2" charset="0"/>
                <a:ea typeface="Roboto" panose="02000000000000000000" pitchFamily="2" charset="0"/>
                <a:cs typeface="Roboto" panose="02000000000000000000"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54" name="AutoShape 13">
            <a:extLst>
              <a:ext uri="{FF2B5EF4-FFF2-40B4-BE49-F238E27FC236}">
                <a16:creationId xmlns:a16="http://schemas.microsoft.com/office/drawing/2014/main" id="{710A9674-20C4-4E5E-AA19-00A063EAC753}"/>
              </a:ext>
            </a:extLst>
          </p:cNvPr>
          <p:cNvSpPr>
            <a:spLocks/>
          </p:cNvSpPr>
          <p:nvPr/>
        </p:nvSpPr>
        <p:spPr bwMode="auto">
          <a:xfrm>
            <a:off x="551630" y="5147251"/>
            <a:ext cx="715400" cy="927546"/>
          </a:xfrm>
          <a:custGeom>
            <a:avLst/>
            <a:gdLst/>
            <a:ahLst/>
            <a:cxnLst/>
            <a:rect l="0" t="0" r="r" b="b"/>
            <a:pathLst>
              <a:path w="21600" h="21600">
                <a:moveTo>
                  <a:pt x="8364" y="12792"/>
                </a:moveTo>
                <a:lnTo>
                  <a:pt x="8364" y="11292"/>
                </a:lnTo>
                <a:lnTo>
                  <a:pt x="8188" y="11130"/>
                </a:lnTo>
                <a:cubicBezTo>
                  <a:pt x="8144" y="11088"/>
                  <a:pt x="7097" y="10094"/>
                  <a:pt x="6693" y="8736"/>
                </a:cubicBezTo>
                <a:lnTo>
                  <a:pt x="6623" y="8505"/>
                </a:lnTo>
                <a:lnTo>
                  <a:pt x="6365" y="8377"/>
                </a:lnTo>
                <a:cubicBezTo>
                  <a:pt x="6188" y="8289"/>
                  <a:pt x="6082" y="8142"/>
                  <a:pt x="6082" y="7983"/>
                </a:cubicBezTo>
                <a:lnTo>
                  <a:pt x="6082" y="6572"/>
                </a:lnTo>
                <a:cubicBezTo>
                  <a:pt x="6082" y="6441"/>
                  <a:pt x="6155" y="6318"/>
                  <a:pt x="6290" y="6225"/>
                </a:cubicBezTo>
                <a:lnTo>
                  <a:pt x="6536" y="6051"/>
                </a:lnTo>
                <a:lnTo>
                  <a:pt x="6532" y="3676"/>
                </a:lnTo>
                <a:cubicBezTo>
                  <a:pt x="6530" y="3668"/>
                  <a:pt x="6396" y="2793"/>
                  <a:pt x="7190" y="2095"/>
                </a:cubicBezTo>
                <a:cubicBezTo>
                  <a:pt x="7887" y="1483"/>
                  <a:pt x="9100" y="1172"/>
                  <a:pt x="10798" y="1172"/>
                </a:cubicBezTo>
                <a:cubicBezTo>
                  <a:pt x="12494" y="1172"/>
                  <a:pt x="13706" y="1480"/>
                  <a:pt x="14401" y="2088"/>
                </a:cubicBezTo>
                <a:cubicBezTo>
                  <a:pt x="15191" y="2777"/>
                  <a:pt x="15071" y="3661"/>
                  <a:pt x="15072" y="3661"/>
                </a:cubicBezTo>
                <a:lnTo>
                  <a:pt x="15061" y="6051"/>
                </a:lnTo>
                <a:lnTo>
                  <a:pt x="15313" y="6228"/>
                </a:lnTo>
                <a:cubicBezTo>
                  <a:pt x="15446" y="6320"/>
                  <a:pt x="15518" y="6442"/>
                  <a:pt x="15518" y="6572"/>
                </a:cubicBezTo>
                <a:lnTo>
                  <a:pt x="15518" y="7983"/>
                </a:lnTo>
                <a:cubicBezTo>
                  <a:pt x="15518" y="8188"/>
                  <a:pt x="15343" y="8367"/>
                  <a:pt x="15085" y="8429"/>
                </a:cubicBezTo>
                <a:lnTo>
                  <a:pt x="14706" y="8517"/>
                </a:lnTo>
                <a:lnTo>
                  <a:pt x="14583" y="8808"/>
                </a:lnTo>
                <a:cubicBezTo>
                  <a:pt x="14286" y="9520"/>
                  <a:pt x="13865" y="10176"/>
                  <a:pt x="13333" y="10756"/>
                </a:cubicBezTo>
                <a:cubicBezTo>
                  <a:pt x="13203" y="10896"/>
                  <a:pt x="13079" y="11022"/>
                  <a:pt x="12969" y="11117"/>
                </a:cubicBezTo>
                <a:lnTo>
                  <a:pt x="12779" y="11282"/>
                </a:lnTo>
                <a:lnTo>
                  <a:pt x="12779" y="12825"/>
                </a:lnTo>
                <a:cubicBezTo>
                  <a:pt x="12779" y="13537"/>
                  <a:pt x="13292" y="14177"/>
                  <a:pt x="14118" y="14496"/>
                </a:cubicBezTo>
                <a:lnTo>
                  <a:pt x="18478" y="16178"/>
                </a:lnTo>
                <a:cubicBezTo>
                  <a:pt x="19467" y="16559"/>
                  <a:pt x="20082" y="17327"/>
                  <a:pt x="20082" y="18182"/>
                </a:cubicBezTo>
                <a:lnTo>
                  <a:pt x="20089" y="19224"/>
                </a:lnTo>
                <a:cubicBezTo>
                  <a:pt x="19871" y="19567"/>
                  <a:pt x="16787" y="20429"/>
                  <a:pt x="10798" y="20429"/>
                </a:cubicBezTo>
                <a:cubicBezTo>
                  <a:pt x="4812" y="20429"/>
                  <a:pt x="1729" y="19567"/>
                  <a:pt x="1517" y="19253"/>
                </a:cubicBezTo>
                <a:lnTo>
                  <a:pt x="1517" y="18112"/>
                </a:lnTo>
                <a:cubicBezTo>
                  <a:pt x="1517" y="17293"/>
                  <a:pt x="2097" y="16540"/>
                  <a:pt x="3030" y="16147"/>
                </a:cubicBezTo>
                <a:lnTo>
                  <a:pt x="7101" y="14432"/>
                </a:lnTo>
                <a:cubicBezTo>
                  <a:pt x="7880" y="14105"/>
                  <a:pt x="8364" y="13476"/>
                  <a:pt x="8364" y="12792"/>
                </a:cubicBezTo>
                <a:close/>
                <a:moveTo>
                  <a:pt x="19158" y="15132"/>
                </a:moveTo>
                <a:lnTo>
                  <a:pt x="14798" y="13451"/>
                </a:lnTo>
                <a:cubicBezTo>
                  <a:pt x="14489" y="13330"/>
                  <a:pt x="14297" y="13090"/>
                  <a:pt x="14297" y="12825"/>
                </a:cubicBezTo>
                <a:lnTo>
                  <a:pt x="14297" y="11716"/>
                </a:lnTo>
                <a:cubicBezTo>
                  <a:pt x="14385" y="11629"/>
                  <a:pt x="14475" y="11535"/>
                  <a:pt x="14568" y="11434"/>
                </a:cubicBezTo>
                <a:cubicBezTo>
                  <a:pt x="15127" y="10826"/>
                  <a:pt x="15580" y="10150"/>
                  <a:pt x="15915" y="9422"/>
                </a:cubicBezTo>
                <a:cubicBezTo>
                  <a:pt x="16600" y="9140"/>
                  <a:pt x="17036" y="8585"/>
                  <a:pt x="17036" y="7983"/>
                </a:cubicBezTo>
                <a:lnTo>
                  <a:pt x="17036" y="6572"/>
                </a:lnTo>
                <a:cubicBezTo>
                  <a:pt x="17036" y="6209"/>
                  <a:pt x="16874" y="5855"/>
                  <a:pt x="16579" y="5565"/>
                </a:cubicBezTo>
                <a:lnTo>
                  <a:pt x="16578" y="3798"/>
                </a:lnTo>
                <a:cubicBezTo>
                  <a:pt x="16608" y="3562"/>
                  <a:pt x="16701" y="2336"/>
                  <a:pt x="15550" y="1322"/>
                </a:cubicBezTo>
                <a:cubicBezTo>
                  <a:pt x="14552" y="445"/>
                  <a:pt x="12954" y="0"/>
                  <a:pt x="10798" y="0"/>
                </a:cubicBezTo>
                <a:cubicBezTo>
                  <a:pt x="8646" y="0"/>
                  <a:pt x="7049" y="445"/>
                  <a:pt x="6050" y="1322"/>
                </a:cubicBezTo>
                <a:cubicBezTo>
                  <a:pt x="4886" y="2347"/>
                  <a:pt x="4990" y="3566"/>
                  <a:pt x="5021" y="3775"/>
                </a:cubicBezTo>
                <a:lnTo>
                  <a:pt x="5021" y="5565"/>
                </a:lnTo>
                <a:cubicBezTo>
                  <a:pt x="4726" y="5855"/>
                  <a:pt x="4564" y="6209"/>
                  <a:pt x="4564" y="6572"/>
                </a:cubicBezTo>
                <a:lnTo>
                  <a:pt x="4564" y="7983"/>
                </a:lnTo>
                <a:cubicBezTo>
                  <a:pt x="4564" y="8454"/>
                  <a:pt x="4825" y="8896"/>
                  <a:pt x="5282" y="9207"/>
                </a:cubicBezTo>
                <a:cubicBezTo>
                  <a:pt x="5700" y="10425"/>
                  <a:pt x="6519" y="11362"/>
                  <a:pt x="6847" y="11703"/>
                </a:cubicBezTo>
                <a:lnTo>
                  <a:pt x="6847" y="12792"/>
                </a:lnTo>
                <a:cubicBezTo>
                  <a:pt x="6847" y="13047"/>
                  <a:pt x="6666" y="13281"/>
                  <a:pt x="6375" y="13404"/>
                </a:cubicBezTo>
                <a:lnTo>
                  <a:pt x="2304" y="15119"/>
                </a:lnTo>
                <a:cubicBezTo>
                  <a:pt x="883" y="15716"/>
                  <a:pt x="0" y="16863"/>
                  <a:pt x="0" y="18112"/>
                </a:cubicBezTo>
                <a:lnTo>
                  <a:pt x="0" y="19253"/>
                </a:lnTo>
                <a:cubicBezTo>
                  <a:pt x="0" y="21534"/>
                  <a:pt x="9693" y="21600"/>
                  <a:pt x="10798" y="21600"/>
                </a:cubicBezTo>
                <a:cubicBezTo>
                  <a:pt x="11904" y="21600"/>
                  <a:pt x="21600" y="21534"/>
                  <a:pt x="21600" y="19253"/>
                </a:cubicBezTo>
                <a:lnTo>
                  <a:pt x="21600" y="18182"/>
                </a:lnTo>
                <a:cubicBezTo>
                  <a:pt x="21600" y="16883"/>
                  <a:pt x="20664" y="15715"/>
                  <a:pt x="19158" y="15132"/>
                </a:cubicBezTo>
                <a:close/>
                <a:moveTo>
                  <a:pt x="19158" y="15132"/>
                </a:moveTo>
              </a:path>
            </a:pathLst>
          </a:custGeom>
          <a:solidFill>
            <a:schemeClr val="accent2"/>
          </a:solidFill>
          <a:ln>
            <a:no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grpSp>
        <p:nvGrpSpPr>
          <p:cNvPr id="9" name="Group 8">
            <a:extLst>
              <a:ext uri="{FF2B5EF4-FFF2-40B4-BE49-F238E27FC236}">
                <a16:creationId xmlns:a16="http://schemas.microsoft.com/office/drawing/2014/main" id="{41AF0CE9-6C94-4B4D-9452-1F354E61B53E}"/>
              </a:ext>
            </a:extLst>
          </p:cNvPr>
          <p:cNvGrpSpPr/>
          <p:nvPr/>
        </p:nvGrpSpPr>
        <p:grpSpPr>
          <a:xfrm>
            <a:off x="1409185" y="5305401"/>
            <a:ext cx="2369731" cy="1044672"/>
            <a:chOff x="1516655" y="5107495"/>
            <a:chExt cx="2369731" cy="1044672"/>
          </a:xfrm>
        </p:grpSpPr>
        <p:sp>
          <p:nvSpPr>
            <p:cNvPr id="55" name="TextBox 16">
              <a:extLst>
                <a:ext uri="{FF2B5EF4-FFF2-40B4-BE49-F238E27FC236}">
                  <a16:creationId xmlns:a16="http://schemas.microsoft.com/office/drawing/2014/main" id="{2965455D-B09D-464E-B86A-789104E4CF0D}"/>
                </a:ext>
              </a:extLst>
            </p:cNvPr>
            <p:cNvSpPr txBox="1"/>
            <p:nvPr/>
          </p:nvSpPr>
          <p:spPr>
            <a:xfrm>
              <a:off x="1516655" y="5482753"/>
              <a:ext cx="2369731" cy="669414"/>
            </a:xfrm>
            <a:prstGeom prst="rect">
              <a:avLst/>
            </a:prstGeom>
            <a:noFill/>
          </p:spPr>
          <p:txBody>
            <a:bodyPr wrap="square" numCol="1" spcCol="4572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500"/>
                </a:lnSpc>
              </a:pPr>
              <a:r>
                <a:rPr lang="en-US" sz="1100" i="1" dirty="0" err="1">
                  <a:latin typeface="Roboto" panose="02000000000000000000" pitchFamily="2" charset="0"/>
                  <a:ea typeface="Roboto" panose="02000000000000000000" pitchFamily="2" charset="0"/>
                  <a:cs typeface="Aller" charset="0"/>
                </a:rPr>
                <a:t>Lorem</a:t>
              </a:r>
              <a:r>
                <a:rPr lang="en-US" sz="1100" i="1" dirty="0">
                  <a:latin typeface="Roboto" panose="02000000000000000000" pitchFamily="2" charset="0"/>
                  <a:ea typeface="Roboto" panose="02000000000000000000" pitchFamily="2" charset="0"/>
                  <a:cs typeface="Aller" charset="0"/>
                </a:rPr>
                <a:t> </a:t>
              </a:r>
              <a:r>
                <a:rPr lang="en-US" sz="1100" i="1" dirty="0" err="1">
                  <a:latin typeface="Roboto" panose="02000000000000000000" pitchFamily="2" charset="0"/>
                  <a:ea typeface="Roboto" panose="02000000000000000000" pitchFamily="2" charset="0"/>
                  <a:cs typeface="Aller" charset="0"/>
                </a:rPr>
                <a:t>Ipsum</a:t>
              </a:r>
              <a:r>
                <a:rPr lang="en-US" sz="1100" i="1" dirty="0">
                  <a:latin typeface="Roboto" panose="02000000000000000000" pitchFamily="2" charset="0"/>
                  <a:ea typeface="Roboto" panose="02000000000000000000" pitchFamily="2" charset="0"/>
                  <a:cs typeface="Aller" charset="0"/>
                </a:rPr>
                <a:t> is simply dummy text of the printing and typesetting industry</a:t>
              </a:r>
            </a:p>
          </p:txBody>
        </p:sp>
        <p:sp>
          <p:nvSpPr>
            <p:cNvPr id="56" name="TextBox 17">
              <a:extLst>
                <a:ext uri="{FF2B5EF4-FFF2-40B4-BE49-F238E27FC236}">
                  <a16:creationId xmlns:a16="http://schemas.microsoft.com/office/drawing/2014/main" id="{81A2909D-BED6-4E8F-91ED-914F1C81D3DA}"/>
                </a:ext>
              </a:extLst>
            </p:cNvPr>
            <p:cNvSpPr txBox="1"/>
            <p:nvPr/>
          </p:nvSpPr>
          <p:spPr>
            <a:xfrm>
              <a:off x="1516655" y="5107495"/>
              <a:ext cx="2369731" cy="369332"/>
            </a:xfrm>
            <a:prstGeom prst="rect">
              <a:avLst/>
            </a:prstGeom>
            <a:noFill/>
          </p:spPr>
          <p:txBody>
            <a:bodyPr wrap="square" numCol="1" spcCol="4572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a:solidFill>
                    <a:schemeClr val="accent2"/>
                  </a:solidFill>
                  <a:latin typeface="Roboto" panose="02000000000000000000" pitchFamily="2" charset="0"/>
                  <a:ea typeface="Roboto" panose="02000000000000000000" pitchFamily="2" charset="0"/>
                  <a:cs typeface="Montserrat" charset="0"/>
                </a:rPr>
                <a:t>HEADING ONE</a:t>
              </a:r>
            </a:p>
          </p:txBody>
        </p:sp>
      </p:grpSp>
      <p:grpSp>
        <p:nvGrpSpPr>
          <p:cNvPr id="11" name="Group 10">
            <a:extLst>
              <a:ext uri="{FF2B5EF4-FFF2-40B4-BE49-F238E27FC236}">
                <a16:creationId xmlns:a16="http://schemas.microsoft.com/office/drawing/2014/main" id="{462AFDCF-E420-49EF-AD10-1236A1F845C9}"/>
              </a:ext>
            </a:extLst>
          </p:cNvPr>
          <p:cNvGrpSpPr/>
          <p:nvPr/>
        </p:nvGrpSpPr>
        <p:grpSpPr>
          <a:xfrm>
            <a:off x="5336040" y="5147251"/>
            <a:ext cx="2369731" cy="1044672"/>
            <a:chOff x="5393647" y="5107495"/>
            <a:chExt cx="2369731" cy="1044672"/>
          </a:xfrm>
        </p:grpSpPr>
        <p:sp>
          <p:nvSpPr>
            <p:cNvPr id="27" name="TextBox 16">
              <a:extLst>
                <a:ext uri="{FF2B5EF4-FFF2-40B4-BE49-F238E27FC236}">
                  <a16:creationId xmlns:a16="http://schemas.microsoft.com/office/drawing/2014/main" id="{3DED38D5-FAE0-433C-A52E-90FBA44DDC80}"/>
                </a:ext>
              </a:extLst>
            </p:cNvPr>
            <p:cNvSpPr txBox="1"/>
            <p:nvPr/>
          </p:nvSpPr>
          <p:spPr>
            <a:xfrm>
              <a:off x="5393647" y="5482753"/>
              <a:ext cx="2369731" cy="669414"/>
            </a:xfrm>
            <a:prstGeom prst="rect">
              <a:avLst/>
            </a:prstGeom>
            <a:noFill/>
          </p:spPr>
          <p:txBody>
            <a:bodyPr wrap="square" numCol="1" spcCol="4572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500"/>
                </a:lnSpc>
              </a:pPr>
              <a:r>
                <a:rPr lang="en-US" sz="1100" i="1" dirty="0" err="1">
                  <a:latin typeface="Roboto" panose="02000000000000000000" pitchFamily="2" charset="0"/>
                  <a:ea typeface="Roboto" panose="02000000000000000000" pitchFamily="2" charset="0"/>
                  <a:cs typeface="Aller" charset="0"/>
                </a:rPr>
                <a:t>Lorem</a:t>
              </a:r>
              <a:r>
                <a:rPr lang="en-US" sz="1100" i="1" dirty="0">
                  <a:latin typeface="Roboto" panose="02000000000000000000" pitchFamily="2" charset="0"/>
                  <a:ea typeface="Roboto" panose="02000000000000000000" pitchFamily="2" charset="0"/>
                  <a:cs typeface="Aller" charset="0"/>
                </a:rPr>
                <a:t> </a:t>
              </a:r>
              <a:r>
                <a:rPr lang="en-US" sz="1100" i="1" dirty="0" err="1">
                  <a:latin typeface="Roboto" panose="02000000000000000000" pitchFamily="2" charset="0"/>
                  <a:ea typeface="Roboto" panose="02000000000000000000" pitchFamily="2" charset="0"/>
                  <a:cs typeface="Aller" charset="0"/>
                </a:rPr>
                <a:t>Ipsum</a:t>
              </a:r>
              <a:r>
                <a:rPr lang="en-US" sz="1100" i="1" dirty="0">
                  <a:latin typeface="Roboto" panose="02000000000000000000" pitchFamily="2" charset="0"/>
                  <a:ea typeface="Roboto" panose="02000000000000000000" pitchFamily="2" charset="0"/>
                  <a:cs typeface="Aller" charset="0"/>
                </a:rPr>
                <a:t> is simply dummy text of the printing and typesetting industry</a:t>
              </a:r>
            </a:p>
          </p:txBody>
        </p:sp>
        <p:sp>
          <p:nvSpPr>
            <p:cNvPr id="28" name="TextBox 17">
              <a:extLst>
                <a:ext uri="{FF2B5EF4-FFF2-40B4-BE49-F238E27FC236}">
                  <a16:creationId xmlns:a16="http://schemas.microsoft.com/office/drawing/2014/main" id="{921BBE09-DCE5-4BA2-B94C-DDF2D14AF9BA}"/>
                </a:ext>
              </a:extLst>
            </p:cNvPr>
            <p:cNvSpPr txBox="1"/>
            <p:nvPr/>
          </p:nvSpPr>
          <p:spPr>
            <a:xfrm>
              <a:off x="5393647" y="5107495"/>
              <a:ext cx="2369731" cy="369332"/>
            </a:xfrm>
            <a:prstGeom prst="rect">
              <a:avLst/>
            </a:prstGeom>
            <a:noFill/>
          </p:spPr>
          <p:txBody>
            <a:bodyPr wrap="square" numCol="1" spcCol="4572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a:solidFill>
                    <a:schemeClr val="accent3"/>
                  </a:solidFill>
                  <a:latin typeface="Roboto" panose="02000000000000000000" pitchFamily="2" charset="0"/>
                  <a:ea typeface="Roboto" panose="02000000000000000000" pitchFamily="2" charset="0"/>
                  <a:cs typeface="Montserrat" charset="0"/>
                </a:rPr>
                <a:t>HEADING ONE</a:t>
              </a:r>
            </a:p>
          </p:txBody>
        </p:sp>
      </p:grpSp>
      <p:sp>
        <p:nvSpPr>
          <p:cNvPr id="58" name="AutoShape 4">
            <a:extLst>
              <a:ext uri="{FF2B5EF4-FFF2-40B4-BE49-F238E27FC236}">
                <a16:creationId xmlns:a16="http://schemas.microsoft.com/office/drawing/2014/main" id="{F416A230-FE51-4F07-ACE4-176DD5324B58}"/>
              </a:ext>
            </a:extLst>
          </p:cNvPr>
          <p:cNvSpPr>
            <a:spLocks/>
          </p:cNvSpPr>
          <p:nvPr/>
        </p:nvSpPr>
        <p:spPr bwMode="auto">
          <a:xfrm>
            <a:off x="4335651" y="5225422"/>
            <a:ext cx="850490" cy="734426"/>
          </a:xfrm>
          <a:custGeom>
            <a:avLst/>
            <a:gdLst/>
            <a:ahLst/>
            <a:cxnLst/>
            <a:rect l="0" t="0" r="r" b="b"/>
            <a:pathLst>
              <a:path w="21600" h="21600">
                <a:moveTo>
                  <a:pt x="19915" y="17200"/>
                </a:moveTo>
                <a:lnTo>
                  <a:pt x="1684" y="17200"/>
                </a:lnTo>
                <a:cubicBezTo>
                  <a:pt x="1457" y="17200"/>
                  <a:pt x="1273" y="16987"/>
                  <a:pt x="1273" y="16723"/>
                </a:cubicBezTo>
                <a:lnTo>
                  <a:pt x="1273" y="15181"/>
                </a:lnTo>
                <a:lnTo>
                  <a:pt x="20327" y="15181"/>
                </a:lnTo>
                <a:lnTo>
                  <a:pt x="20327" y="16723"/>
                </a:lnTo>
                <a:cubicBezTo>
                  <a:pt x="20327" y="16987"/>
                  <a:pt x="20142" y="17200"/>
                  <a:pt x="19915" y="17200"/>
                </a:cubicBezTo>
                <a:cubicBezTo>
                  <a:pt x="19915" y="17200"/>
                  <a:pt x="19915" y="17200"/>
                  <a:pt x="19915" y="17200"/>
                </a:cubicBezTo>
                <a:close/>
                <a:moveTo>
                  <a:pt x="1684" y="1475"/>
                </a:moveTo>
                <a:lnTo>
                  <a:pt x="19915" y="1475"/>
                </a:lnTo>
                <a:cubicBezTo>
                  <a:pt x="20142" y="1475"/>
                  <a:pt x="20327" y="1688"/>
                  <a:pt x="20327" y="1951"/>
                </a:cubicBezTo>
                <a:lnTo>
                  <a:pt x="20327" y="13707"/>
                </a:lnTo>
                <a:lnTo>
                  <a:pt x="1273" y="13707"/>
                </a:lnTo>
                <a:lnTo>
                  <a:pt x="1273" y="1951"/>
                </a:lnTo>
                <a:cubicBezTo>
                  <a:pt x="1273" y="1688"/>
                  <a:pt x="1457" y="1475"/>
                  <a:pt x="1684" y="1475"/>
                </a:cubicBezTo>
                <a:cubicBezTo>
                  <a:pt x="1684" y="1475"/>
                  <a:pt x="1684" y="1475"/>
                  <a:pt x="1684" y="1475"/>
                </a:cubicBezTo>
                <a:close/>
                <a:moveTo>
                  <a:pt x="19915" y="0"/>
                </a:moveTo>
                <a:lnTo>
                  <a:pt x="1684" y="0"/>
                </a:lnTo>
                <a:cubicBezTo>
                  <a:pt x="756" y="0"/>
                  <a:pt x="0" y="875"/>
                  <a:pt x="0" y="1951"/>
                </a:cubicBezTo>
                <a:lnTo>
                  <a:pt x="0" y="16723"/>
                </a:lnTo>
                <a:cubicBezTo>
                  <a:pt x="0" y="17800"/>
                  <a:pt x="756" y="18675"/>
                  <a:pt x="1684" y="18675"/>
                </a:cubicBezTo>
                <a:lnTo>
                  <a:pt x="10163" y="18675"/>
                </a:lnTo>
                <a:lnTo>
                  <a:pt x="10163" y="20125"/>
                </a:lnTo>
                <a:lnTo>
                  <a:pt x="7934" y="20125"/>
                </a:lnTo>
                <a:lnTo>
                  <a:pt x="7934" y="21600"/>
                </a:lnTo>
                <a:lnTo>
                  <a:pt x="13665" y="21600"/>
                </a:lnTo>
                <a:lnTo>
                  <a:pt x="13665" y="20125"/>
                </a:lnTo>
                <a:lnTo>
                  <a:pt x="11436" y="20125"/>
                </a:lnTo>
                <a:lnTo>
                  <a:pt x="11436" y="18675"/>
                </a:lnTo>
                <a:lnTo>
                  <a:pt x="19915" y="18675"/>
                </a:lnTo>
                <a:cubicBezTo>
                  <a:pt x="20844" y="18675"/>
                  <a:pt x="21600" y="17800"/>
                  <a:pt x="21600" y="16723"/>
                </a:cubicBezTo>
                <a:lnTo>
                  <a:pt x="21600" y="1951"/>
                </a:lnTo>
                <a:cubicBezTo>
                  <a:pt x="21600" y="875"/>
                  <a:pt x="20844" y="0"/>
                  <a:pt x="19915" y="0"/>
                </a:cubicBezTo>
                <a:cubicBezTo>
                  <a:pt x="19915" y="0"/>
                  <a:pt x="19915" y="0"/>
                  <a:pt x="19915" y="0"/>
                </a:cubicBezTo>
                <a:close/>
                <a:moveTo>
                  <a:pt x="19915" y="0"/>
                </a:moveTo>
              </a:path>
            </a:pathLst>
          </a:custGeom>
          <a:solidFill>
            <a:schemeClr val="accent3"/>
          </a:solidFill>
          <a:ln>
            <a:no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grpSp>
        <p:nvGrpSpPr>
          <p:cNvPr id="13" name="Group 12">
            <a:extLst>
              <a:ext uri="{FF2B5EF4-FFF2-40B4-BE49-F238E27FC236}">
                <a16:creationId xmlns:a16="http://schemas.microsoft.com/office/drawing/2014/main" id="{AB42DCD8-D722-4D77-9E35-4B575B0DB9EA}"/>
              </a:ext>
            </a:extLst>
          </p:cNvPr>
          <p:cNvGrpSpPr/>
          <p:nvPr/>
        </p:nvGrpSpPr>
        <p:grpSpPr>
          <a:xfrm>
            <a:off x="9270639" y="5147251"/>
            <a:ext cx="2369731" cy="1044672"/>
            <a:chOff x="9270639" y="5107495"/>
            <a:chExt cx="2369731" cy="1044672"/>
          </a:xfrm>
        </p:grpSpPr>
        <p:sp>
          <p:nvSpPr>
            <p:cNvPr id="31" name="TextBox 16">
              <a:extLst>
                <a:ext uri="{FF2B5EF4-FFF2-40B4-BE49-F238E27FC236}">
                  <a16:creationId xmlns:a16="http://schemas.microsoft.com/office/drawing/2014/main" id="{2DB206CD-B899-4C4F-A219-6028295A611B}"/>
                </a:ext>
              </a:extLst>
            </p:cNvPr>
            <p:cNvSpPr txBox="1"/>
            <p:nvPr/>
          </p:nvSpPr>
          <p:spPr>
            <a:xfrm>
              <a:off x="9270639" y="5482753"/>
              <a:ext cx="2369731" cy="669414"/>
            </a:xfrm>
            <a:prstGeom prst="rect">
              <a:avLst/>
            </a:prstGeom>
            <a:noFill/>
          </p:spPr>
          <p:txBody>
            <a:bodyPr wrap="square" numCol="1" spcCol="4572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500"/>
                </a:lnSpc>
              </a:pPr>
              <a:r>
                <a:rPr lang="en-US" sz="1100" i="1" dirty="0" err="1">
                  <a:latin typeface="Roboto" panose="02000000000000000000" pitchFamily="2" charset="0"/>
                  <a:ea typeface="Roboto" panose="02000000000000000000" pitchFamily="2" charset="0"/>
                  <a:cs typeface="Aller" charset="0"/>
                </a:rPr>
                <a:t>Lorem</a:t>
              </a:r>
              <a:r>
                <a:rPr lang="en-US" sz="1100" i="1" dirty="0">
                  <a:latin typeface="Roboto" panose="02000000000000000000" pitchFamily="2" charset="0"/>
                  <a:ea typeface="Roboto" panose="02000000000000000000" pitchFamily="2" charset="0"/>
                  <a:cs typeface="Aller" charset="0"/>
                </a:rPr>
                <a:t> </a:t>
              </a:r>
              <a:r>
                <a:rPr lang="en-US" sz="1100" i="1" dirty="0" err="1">
                  <a:latin typeface="Roboto" panose="02000000000000000000" pitchFamily="2" charset="0"/>
                  <a:ea typeface="Roboto" panose="02000000000000000000" pitchFamily="2" charset="0"/>
                  <a:cs typeface="Aller" charset="0"/>
                </a:rPr>
                <a:t>Ipsum</a:t>
              </a:r>
              <a:r>
                <a:rPr lang="en-US" sz="1100" i="1" dirty="0">
                  <a:latin typeface="Roboto" panose="02000000000000000000" pitchFamily="2" charset="0"/>
                  <a:ea typeface="Roboto" panose="02000000000000000000" pitchFamily="2" charset="0"/>
                  <a:cs typeface="Aller" charset="0"/>
                </a:rPr>
                <a:t> is simply dummy text of the printing and typesetting industry</a:t>
              </a:r>
            </a:p>
          </p:txBody>
        </p:sp>
        <p:sp>
          <p:nvSpPr>
            <p:cNvPr id="32" name="TextBox 17">
              <a:extLst>
                <a:ext uri="{FF2B5EF4-FFF2-40B4-BE49-F238E27FC236}">
                  <a16:creationId xmlns:a16="http://schemas.microsoft.com/office/drawing/2014/main" id="{94CD052C-05F3-4D89-8C1F-C4634B303AB7}"/>
                </a:ext>
              </a:extLst>
            </p:cNvPr>
            <p:cNvSpPr txBox="1"/>
            <p:nvPr/>
          </p:nvSpPr>
          <p:spPr>
            <a:xfrm>
              <a:off x="9270639" y="5107495"/>
              <a:ext cx="2369731" cy="369332"/>
            </a:xfrm>
            <a:prstGeom prst="rect">
              <a:avLst/>
            </a:prstGeom>
            <a:noFill/>
          </p:spPr>
          <p:txBody>
            <a:bodyPr wrap="square" numCol="1" spcCol="4572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a:solidFill>
                    <a:schemeClr val="accent4"/>
                  </a:solidFill>
                  <a:latin typeface="Roboto" panose="02000000000000000000" pitchFamily="2" charset="0"/>
                  <a:ea typeface="Roboto" panose="02000000000000000000" pitchFamily="2" charset="0"/>
                  <a:cs typeface="Montserrat" charset="0"/>
                </a:rPr>
                <a:t>HEADING ONE</a:t>
              </a:r>
            </a:p>
          </p:txBody>
        </p:sp>
      </p:grpSp>
      <p:sp>
        <p:nvSpPr>
          <p:cNvPr id="59" name="Freeform 34">
            <a:extLst>
              <a:ext uri="{FF2B5EF4-FFF2-40B4-BE49-F238E27FC236}">
                <a16:creationId xmlns:a16="http://schemas.microsoft.com/office/drawing/2014/main" id="{064605F4-5EB2-40E6-BFB6-07173FAC140B}"/>
              </a:ext>
            </a:extLst>
          </p:cNvPr>
          <p:cNvSpPr>
            <a:spLocks noEditPoints="1"/>
          </p:cNvSpPr>
          <p:nvPr/>
        </p:nvSpPr>
        <p:spPr bwMode="auto">
          <a:xfrm>
            <a:off x="8262506" y="5225422"/>
            <a:ext cx="816409" cy="740054"/>
          </a:xfrm>
          <a:custGeom>
            <a:avLst/>
            <a:gdLst>
              <a:gd name="T0" fmla="*/ 410 w 417"/>
              <a:gd name="T1" fmla="*/ 108 h 378"/>
              <a:gd name="T2" fmla="*/ 315 w 417"/>
              <a:gd name="T3" fmla="*/ 0 h 378"/>
              <a:gd name="T4" fmla="*/ 102 w 417"/>
              <a:gd name="T5" fmla="*/ 0 h 378"/>
              <a:gd name="T6" fmla="*/ 7 w 417"/>
              <a:gd name="T7" fmla="*/ 108 h 378"/>
              <a:gd name="T8" fmla="*/ 0 w 417"/>
              <a:gd name="T9" fmla="*/ 118 h 378"/>
              <a:gd name="T10" fmla="*/ 7 w 417"/>
              <a:gd name="T11" fmla="*/ 125 h 378"/>
              <a:gd name="T12" fmla="*/ 207 w 417"/>
              <a:gd name="T13" fmla="*/ 378 h 378"/>
              <a:gd name="T14" fmla="*/ 410 w 417"/>
              <a:gd name="T15" fmla="*/ 125 h 378"/>
              <a:gd name="T16" fmla="*/ 417 w 417"/>
              <a:gd name="T17" fmla="*/ 118 h 378"/>
              <a:gd name="T18" fmla="*/ 410 w 417"/>
              <a:gd name="T19" fmla="*/ 108 h 378"/>
              <a:gd name="T20" fmla="*/ 390 w 417"/>
              <a:gd name="T21" fmla="*/ 108 h 378"/>
              <a:gd name="T22" fmla="*/ 231 w 417"/>
              <a:gd name="T23" fmla="*/ 108 h 378"/>
              <a:gd name="T24" fmla="*/ 309 w 417"/>
              <a:gd name="T25" fmla="*/ 17 h 378"/>
              <a:gd name="T26" fmla="*/ 390 w 417"/>
              <a:gd name="T27" fmla="*/ 108 h 378"/>
              <a:gd name="T28" fmla="*/ 207 w 417"/>
              <a:gd name="T29" fmla="*/ 108 h 378"/>
              <a:gd name="T30" fmla="*/ 126 w 417"/>
              <a:gd name="T31" fmla="*/ 14 h 378"/>
              <a:gd name="T32" fmla="*/ 288 w 417"/>
              <a:gd name="T33" fmla="*/ 14 h 378"/>
              <a:gd name="T34" fmla="*/ 210 w 417"/>
              <a:gd name="T35" fmla="*/ 108 h 378"/>
              <a:gd name="T36" fmla="*/ 207 w 417"/>
              <a:gd name="T37" fmla="*/ 108 h 378"/>
              <a:gd name="T38" fmla="*/ 105 w 417"/>
              <a:gd name="T39" fmla="*/ 17 h 378"/>
              <a:gd name="T40" fmla="*/ 187 w 417"/>
              <a:gd name="T41" fmla="*/ 108 h 378"/>
              <a:gd name="T42" fmla="*/ 27 w 417"/>
              <a:gd name="T43" fmla="*/ 108 h 378"/>
              <a:gd name="T44" fmla="*/ 105 w 417"/>
              <a:gd name="T45" fmla="*/ 17 h 378"/>
              <a:gd name="T46" fmla="*/ 200 w 417"/>
              <a:gd name="T47" fmla="*/ 125 h 378"/>
              <a:gd name="T48" fmla="*/ 200 w 417"/>
              <a:gd name="T49" fmla="*/ 344 h 378"/>
              <a:gd name="T50" fmla="*/ 27 w 417"/>
              <a:gd name="T51" fmla="*/ 125 h 378"/>
              <a:gd name="T52" fmla="*/ 200 w 417"/>
              <a:gd name="T53" fmla="*/ 125 h 378"/>
              <a:gd name="T54" fmla="*/ 217 w 417"/>
              <a:gd name="T55" fmla="*/ 344 h 378"/>
              <a:gd name="T56" fmla="*/ 217 w 417"/>
              <a:gd name="T57" fmla="*/ 125 h 378"/>
              <a:gd name="T58" fmla="*/ 390 w 417"/>
              <a:gd name="T59" fmla="*/ 125 h 378"/>
              <a:gd name="T60" fmla="*/ 217 w 417"/>
              <a:gd name="T61" fmla="*/ 344 h 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7" h="378">
                <a:moveTo>
                  <a:pt x="410" y="108"/>
                </a:moveTo>
                <a:lnTo>
                  <a:pt x="315" y="0"/>
                </a:lnTo>
                <a:lnTo>
                  <a:pt x="102" y="0"/>
                </a:lnTo>
                <a:lnTo>
                  <a:pt x="7" y="108"/>
                </a:lnTo>
                <a:lnTo>
                  <a:pt x="0" y="118"/>
                </a:lnTo>
                <a:lnTo>
                  <a:pt x="7" y="125"/>
                </a:lnTo>
                <a:lnTo>
                  <a:pt x="207" y="378"/>
                </a:lnTo>
                <a:lnTo>
                  <a:pt x="410" y="125"/>
                </a:lnTo>
                <a:lnTo>
                  <a:pt x="417" y="118"/>
                </a:lnTo>
                <a:lnTo>
                  <a:pt x="410" y="108"/>
                </a:lnTo>
                <a:close/>
                <a:moveTo>
                  <a:pt x="390" y="108"/>
                </a:moveTo>
                <a:lnTo>
                  <a:pt x="231" y="108"/>
                </a:lnTo>
                <a:lnTo>
                  <a:pt x="309" y="17"/>
                </a:lnTo>
                <a:lnTo>
                  <a:pt x="390" y="108"/>
                </a:lnTo>
                <a:close/>
                <a:moveTo>
                  <a:pt x="207" y="108"/>
                </a:moveTo>
                <a:lnTo>
                  <a:pt x="126" y="14"/>
                </a:lnTo>
                <a:lnTo>
                  <a:pt x="288" y="14"/>
                </a:lnTo>
                <a:lnTo>
                  <a:pt x="210" y="108"/>
                </a:lnTo>
                <a:lnTo>
                  <a:pt x="207" y="108"/>
                </a:lnTo>
                <a:close/>
                <a:moveTo>
                  <a:pt x="105" y="17"/>
                </a:moveTo>
                <a:lnTo>
                  <a:pt x="187" y="108"/>
                </a:lnTo>
                <a:lnTo>
                  <a:pt x="27" y="108"/>
                </a:lnTo>
                <a:lnTo>
                  <a:pt x="105" y="17"/>
                </a:lnTo>
                <a:close/>
                <a:moveTo>
                  <a:pt x="200" y="125"/>
                </a:moveTo>
                <a:lnTo>
                  <a:pt x="200" y="344"/>
                </a:lnTo>
                <a:lnTo>
                  <a:pt x="27" y="125"/>
                </a:lnTo>
                <a:lnTo>
                  <a:pt x="200" y="125"/>
                </a:lnTo>
                <a:close/>
                <a:moveTo>
                  <a:pt x="217" y="344"/>
                </a:moveTo>
                <a:lnTo>
                  <a:pt x="217" y="125"/>
                </a:lnTo>
                <a:lnTo>
                  <a:pt x="390" y="125"/>
                </a:lnTo>
                <a:lnTo>
                  <a:pt x="217" y="344"/>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dirty="0"/>
          </a:p>
        </p:txBody>
      </p:sp>
    </p:spTree>
    <p:extLst>
      <p:ext uri="{BB962C8B-B14F-4D97-AF65-F5344CB8AC3E}">
        <p14:creationId xmlns:p14="http://schemas.microsoft.com/office/powerpoint/2010/main" val="4048585966"/>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6" name="Picture Placeholder 25">
            <a:extLst>
              <a:ext uri="{FF2B5EF4-FFF2-40B4-BE49-F238E27FC236}">
                <a16:creationId xmlns:a16="http://schemas.microsoft.com/office/drawing/2014/main" id="{0CC5B2B2-102D-49AE-BEB5-F82288B55EDC}"/>
              </a:ext>
            </a:extLst>
          </p:cNvPr>
          <p:cNvPicPr>
            <a:picLocks noGrp="1" noChangeAspect="1"/>
          </p:cNvPicPr>
          <p:nvPr>
            <p:ph type="pic" sz="quarter" idx="134"/>
          </p:nvPr>
        </p:nvPicPr>
        <p:blipFill>
          <a:blip r:embed="rId3">
            <a:extLst>
              <a:ext uri="{28A0092B-C50C-407E-A947-70E740481C1C}">
                <a14:useLocalDpi xmlns:a14="http://schemas.microsoft.com/office/drawing/2010/main" val="0"/>
              </a:ext>
            </a:extLst>
          </a:blip>
          <a:srcRect t="23378" b="23378"/>
          <a:stretch>
            <a:fillRect/>
          </a:stretch>
        </p:blipFill>
        <p:spPr/>
      </p:pic>
      <p:sp>
        <p:nvSpPr>
          <p:cNvPr id="7" name="Rectangle 6">
            <a:extLst>
              <a:ext uri="{FF2B5EF4-FFF2-40B4-BE49-F238E27FC236}">
                <a16:creationId xmlns:a16="http://schemas.microsoft.com/office/drawing/2014/main" id="{197E0A9E-E11B-46A5-97EE-986DCBDA6646}"/>
              </a:ext>
            </a:extLst>
          </p:cNvPr>
          <p:cNvSpPr/>
          <p:nvPr/>
        </p:nvSpPr>
        <p:spPr>
          <a:xfrm>
            <a:off x="4235054" y="2211665"/>
            <a:ext cx="7956946" cy="2826234"/>
          </a:xfrm>
          <a:prstGeom prst="rect">
            <a:avLst/>
          </a:prstGeom>
          <a:solidFill>
            <a:schemeClr val="tx1">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a:extLst>
              <a:ext uri="{FF2B5EF4-FFF2-40B4-BE49-F238E27FC236}">
                <a16:creationId xmlns:a16="http://schemas.microsoft.com/office/drawing/2014/main" id="{2CAA82FB-B0F0-4B5A-8723-A197D0FBDEE5}"/>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7" name="Picture Placeholder 56">
            <a:extLst>
              <a:ext uri="{FF2B5EF4-FFF2-40B4-BE49-F238E27FC236}">
                <a16:creationId xmlns:a16="http://schemas.microsoft.com/office/drawing/2014/main" id="{C0E85D2C-E945-4BCD-B796-F2FA831510F2}"/>
              </a:ext>
            </a:extLst>
          </p:cNvPr>
          <p:cNvPicPr>
            <a:picLocks noGrp="1" noChangeAspect="1"/>
          </p:cNvPicPr>
          <p:nvPr>
            <p:ph type="pic" sz="quarter" idx="136"/>
          </p:nvPr>
        </p:nvPicPr>
        <p:blipFill>
          <a:blip r:embed="rId4" cstate="print">
            <a:extLst>
              <a:ext uri="{28A0092B-C50C-407E-A947-70E740481C1C}">
                <a14:useLocalDpi xmlns:a14="http://schemas.microsoft.com/office/drawing/2010/main" val="0"/>
              </a:ext>
            </a:extLst>
          </a:blip>
          <a:srcRect l="10662" r="10662"/>
          <a:stretch>
            <a:fillRect/>
          </a:stretch>
        </p:blipFill>
        <p:spPr/>
      </p:pic>
      <p:pic>
        <p:nvPicPr>
          <p:cNvPr id="28" name="Picture Placeholder 27">
            <a:extLst>
              <a:ext uri="{FF2B5EF4-FFF2-40B4-BE49-F238E27FC236}">
                <a16:creationId xmlns:a16="http://schemas.microsoft.com/office/drawing/2014/main" id="{2C0FE3A4-16EB-42DD-BAB4-C4EADE9FE5F4}"/>
              </a:ext>
            </a:extLst>
          </p:cNvPr>
          <p:cNvPicPr>
            <a:picLocks noGrp="1" noChangeAspect="1"/>
          </p:cNvPicPr>
          <p:nvPr>
            <p:ph type="pic" sz="quarter" idx="133"/>
          </p:nvPr>
        </p:nvPicPr>
        <p:blipFill>
          <a:blip r:embed="rId5" cstate="print">
            <a:extLst>
              <a:ext uri="{28A0092B-C50C-407E-A947-70E740481C1C}">
                <a14:useLocalDpi xmlns:a14="http://schemas.microsoft.com/office/drawing/2010/main" val="0"/>
              </a:ext>
            </a:extLst>
          </a:blip>
          <a:srcRect l="10662" r="10662"/>
          <a:stretch>
            <a:fillRect/>
          </a:stretch>
        </p:blipFill>
        <p:spPr/>
      </p:pic>
      <p:pic>
        <p:nvPicPr>
          <p:cNvPr id="30" name="Picture Placeholder 29">
            <a:extLst>
              <a:ext uri="{FF2B5EF4-FFF2-40B4-BE49-F238E27FC236}">
                <a16:creationId xmlns:a16="http://schemas.microsoft.com/office/drawing/2014/main" id="{95703893-CA8C-4E0B-ADCF-60E8FE03B077}"/>
              </a:ext>
            </a:extLst>
          </p:cNvPr>
          <p:cNvPicPr>
            <a:picLocks noGrp="1" noChangeAspect="1"/>
          </p:cNvPicPr>
          <p:nvPr>
            <p:ph type="pic" sz="quarter" idx="135"/>
          </p:nvPr>
        </p:nvPicPr>
        <p:blipFill>
          <a:blip r:embed="rId6" cstate="print">
            <a:extLst>
              <a:ext uri="{28A0092B-C50C-407E-A947-70E740481C1C}">
                <a14:useLocalDpi xmlns:a14="http://schemas.microsoft.com/office/drawing/2010/main" val="0"/>
              </a:ext>
            </a:extLst>
          </a:blip>
          <a:srcRect l="10700" r="10700"/>
          <a:stretch>
            <a:fillRect/>
          </a:stretch>
        </p:blipFill>
        <p:spPr/>
      </p:pic>
      <p:pic>
        <p:nvPicPr>
          <p:cNvPr id="59" name="Picture Placeholder 58">
            <a:extLst>
              <a:ext uri="{FF2B5EF4-FFF2-40B4-BE49-F238E27FC236}">
                <a16:creationId xmlns:a16="http://schemas.microsoft.com/office/drawing/2014/main" id="{080C199E-6A52-4E87-9DF8-EF3A990A7504}"/>
              </a:ext>
            </a:extLst>
          </p:cNvPr>
          <p:cNvPicPr>
            <a:picLocks noGrp="1" noChangeAspect="1"/>
          </p:cNvPicPr>
          <p:nvPr>
            <p:ph type="pic" sz="quarter" idx="137"/>
          </p:nvPr>
        </p:nvPicPr>
        <p:blipFill>
          <a:blip r:embed="rId7" cstate="print">
            <a:extLst>
              <a:ext uri="{28A0092B-C50C-407E-A947-70E740481C1C}">
                <a14:useLocalDpi xmlns:a14="http://schemas.microsoft.com/office/drawing/2010/main" val="0"/>
              </a:ext>
            </a:extLst>
          </a:blip>
          <a:srcRect l="10655" r="10655"/>
          <a:stretch>
            <a:fillRect/>
          </a:stretch>
        </p:blipFill>
        <p:spPr/>
      </p:pic>
      <p:sp>
        <p:nvSpPr>
          <p:cNvPr id="18" name="Slide Number Placeholder 17"/>
          <p:cNvSpPr>
            <a:spLocks noGrp="1"/>
          </p:cNvSpPr>
          <p:nvPr>
            <p:ph type="sldNum" sz="quarter" idx="13"/>
          </p:nvPr>
        </p:nvSpPr>
        <p:spPr/>
        <p:txBody>
          <a:bodyPr/>
          <a:lstStyle/>
          <a:p>
            <a:fld id="{0FDCCA45-55DD-4B3F-8C12-CFB164C9A4F5}" type="slidenum">
              <a:rPr lang="en-US" smtClean="0"/>
              <a:pPr/>
              <a:t>6</a:t>
            </a:fld>
            <a:endParaRPr lang="en-US"/>
          </a:p>
        </p:txBody>
      </p:sp>
      <p:sp>
        <p:nvSpPr>
          <p:cNvPr id="4" name="Title 3">
            <a:extLst>
              <a:ext uri="{FF2B5EF4-FFF2-40B4-BE49-F238E27FC236}">
                <a16:creationId xmlns:a16="http://schemas.microsoft.com/office/drawing/2014/main" id="{6E8C6A2A-9232-41BA-BDB8-6B0E06510F4D}"/>
              </a:ext>
            </a:extLst>
          </p:cNvPr>
          <p:cNvSpPr>
            <a:spLocks noGrp="1"/>
          </p:cNvSpPr>
          <p:nvPr>
            <p:ph type="title" idx="4294967295"/>
          </p:nvPr>
        </p:nvSpPr>
        <p:spPr>
          <a:xfrm>
            <a:off x="838200" y="481013"/>
            <a:ext cx="10515600" cy="679450"/>
          </a:xfrm>
        </p:spPr>
        <p:txBody>
          <a:bodyPr>
            <a:normAutofit/>
          </a:bodyPr>
          <a:lstStyle/>
          <a:p>
            <a:r>
              <a:rPr lang="en-US" sz="4000" b="1" dirty="0"/>
              <a:t>Our Services</a:t>
            </a:r>
          </a:p>
        </p:txBody>
      </p:sp>
      <p:sp>
        <p:nvSpPr>
          <p:cNvPr id="5" name="Subtitle 4">
            <a:extLst>
              <a:ext uri="{FF2B5EF4-FFF2-40B4-BE49-F238E27FC236}">
                <a16:creationId xmlns:a16="http://schemas.microsoft.com/office/drawing/2014/main" id="{DAAB2EBA-E72C-44A6-BE62-C3FE47F92754}"/>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grpSp>
        <p:nvGrpSpPr>
          <p:cNvPr id="17" name="Group 16">
            <a:extLst>
              <a:ext uri="{FF2B5EF4-FFF2-40B4-BE49-F238E27FC236}">
                <a16:creationId xmlns:a16="http://schemas.microsoft.com/office/drawing/2014/main" id="{BA063C8E-E566-4BF6-9156-096F29E24470}"/>
              </a:ext>
            </a:extLst>
          </p:cNvPr>
          <p:cNvGrpSpPr/>
          <p:nvPr/>
        </p:nvGrpSpPr>
        <p:grpSpPr>
          <a:xfrm>
            <a:off x="4805097" y="2776584"/>
            <a:ext cx="6816861" cy="1696397"/>
            <a:chOff x="4787669" y="2888355"/>
            <a:chExt cx="6816861" cy="1696397"/>
          </a:xfrm>
        </p:grpSpPr>
        <p:grpSp>
          <p:nvGrpSpPr>
            <p:cNvPr id="11" name="Group 10">
              <a:extLst>
                <a:ext uri="{FF2B5EF4-FFF2-40B4-BE49-F238E27FC236}">
                  <a16:creationId xmlns:a16="http://schemas.microsoft.com/office/drawing/2014/main" id="{A5CE09C7-FF85-449A-A2AC-8B79E17EBC91}"/>
                </a:ext>
              </a:extLst>
            </p:cNvPr>
            <p:cNvGrpSpPr/>
            <p:nvPr/>
          </p:nvGrpSpPr>
          <p:grpSpPr>
            <a:xfrm>
              <a:off x="4787669" y="2888355"/>
              <a:ext cx="1626530" cy="1618002"/>
              <a:chOff x="1068893" y="7381048"/>
              <a:chExt cx="1626530" cy="1618002"/>
            </a:xfrm>
          </p:grpSpPr>
          <p:sp>
            <p:nvSpPr>
              <p:cNvPr id="32" name="Freeform 17">
                <a:extLst>
                  <a:ext uri="{FF2B5EF4-FFF2-40B4-BE49-F238E27FC236}">
                    <a16:creationId xmlns:a16="http://schemas.microsoft.com/office/drawing/2014/main" id="{60B3B559-D833-49EE-A835-F06B720C6D50}"/>
                  </a:ext>
                </a:extLst>
              </p:cNvPr>
              <p:cNvSpPr>
                <a:spLocks noEditPoints="1"/>
              </p:cNvSpPr>
              <p:nvPr/>
            </p:nvSpPr>
            <p:spPr bwMode="auto">
              <a:xfrm>
                <a:off x="1496431" y="7381048"/>
                <a:ext cx="771457" cy="605576"/>
              </a:xfrm>
              <a:custGeom>
                <a:avLst/>
                <a:gdLst>
                  <a:gd name="T0" fmla="*/ 405 w 422"/>
                  <a:gd name="T1" fmla="*/ 54 h 331"/>
                  <a:gd name="T2" fmla="*/ 300 w 422"/>
                  <a:gd name="T3" fmla="*/ 54 h 331"/>
                  <a:gd name="T4" fmla="*/ 300 w 422"/>
                  <a:gd name="T5" fmla="*/ 46 h 331"/>
                  <a:gd name="T6" fmla="*/ 254 w 422"/>
                  <a:gd name="T7" fmla="*/ 0 h 331"/>
                  <a:gd name="T8" fmla="*/ 168 w 422"/>
                  <a:gd name="T9" fmla="*/ 0 h 331"/>
                  <a:gd name="T10" fmla="*/ 122 w 422"/>
                  <a:gd name="T11" fmla="*/ 46 h 331"/>
                  <a:gd name="T12" fmla="*/ 122 w 422"/>
                  <a:gd name="T13" fmla="*/ 54 h 331"/>
                  <a:gd name="T14" fmla="*/ 17 w 422"/>
                  <a:gd name="T15" fmla="*/ 54 h 331"/>
                  <a:gd name="T16" fmla="*/ 0 w 422"/>
                  <a:gd name="T17" fmla="*/ 71 h 331"/>
                  <a:gd name="T18" fmla="*/ 0 w 422"/>
                  <a:gd name="T19" fmla="*/ 314 h 331"/>
                  <a:gd name="T20" fmla="*/ 17 w 422"/>
                  <a:gd name="T21" fmla="*/ 331 h 331"/>
                  <a:gd name="T22" fmla="*/ 405 w 422"/>
                  <a:gd name="T23" fmla="*/ 331 h 331"/>
                  <a:gd name="T24" fmla="*/ 422 w 422"/>
                  <a:gd name="T25" fmla="*/ 314 h 331"/>
                  <a:gd name="T26" fmla="*/ 422 w 422"/>
                  <a:gd name="T27" fmla="*/ 71 h 331"/>
                  <a:gd name="T28" fmla="*/ 405 w 422"/>
                  <a:gd name="T29" fmla="*/ 54 h 331"/>
                  <a:gd name="T30" fmla="*/ 168 w 422"/>
                  <a:gd name="T31" fmla="*/ 14 h 331"/>
                  <a:gd name="T32" fmla="*/ 254 w 422"/>
                  <a:gd name="T33" fmla="*/ 14 h 331"/>
                  <a:gd name="T34" fmla="*/ 286 w 422"/>
                  <a:gd name="T35" fmla="*/ 46 h 331"/>
                  <a:gd name="T36" fmla="*/ 286 w 422"/>
                  <a:gd name="T37" fmla="*/ 54 h 331"/>
                  <a:gd name="T38" fmla="*/ 135 w 422"/>
                  <a:gd name="T39" fmla="*/ 54 h 331"/>
                  <a:gd name="T40" fmla="*/ 135 w 422"/>
                  <a:gd name="T41" fmla="*/ 46 h 331"/>
                  <a:gd name="T42" fmla="*/ 168 w 422"/>
                  <a:gd name="T43" fmla="*/ 14 h 331"/>
                  <a:gd name="T44" fmla="*/ 14 w 422"/>
                  <a:gd name="T45" fmla="*/ 71 h 331"/>
                  <a:gd name="T46" fmla="*/ 17 w 422"/>
                  <a:gd name="T47" fmla="*/ 68 h 331"/>
                  <a:gd name="T48" fmla="*/ 405 w 422"/>
                  <a:gd name="T49" fmla="*/ 68 h 331"/>
                  <a:gd name="T50" fmla="*/ 408 w 422"/>
                  <a:gd name="T51" fmla="*/ 71 h 331"/>
                  <a:gd name="T52" fmla="*/ 408 w 422"/>
                  <a:gd name="T53" fmla="*/ 146 h 331"/>
                  <a:gd name="T54" fmla="*/ 348 w 422"/>
                  <a:gd name="T55" fmla="*/ 178 h 331"/>
                  <a:gd name="T56" fmla="*/ 244 w 422"/>
                  <a:gd name="T57" fmla="*/ 205 h 331"/>
                  <a:gd name="T58" fmla="*/ 243 w 422"/>
                  <a:gd name="T59" fmla="*/ 195 h 331"/>
                  <a:gd name="T60" fmla="*/ 211 w 422"/>
                  <a:gd name="T61" fmla="*/ 170 h 331"/>
                  <a:gd name="T62" fmla="*/ 180 w 422"/>
                  <a:gd name="T63" fmla="*/ 195 h 331"/>
                  <a:gd name="T64" fmla="*/ 179 w 422"/>
                  <a:gd name="T65" fmla="*/ 205 h 331"/>
                  <a:gd name="T66" fmla="*/ 73 w 422"/>
                  <a:gd name="T67" fmla="*/ 178 h 331"/>
                  <a:gd name="T68" fmla="*/ 14 w 422"/>
                  <a:gd name="T69" fmla="*/ 146 h 331"/>
                  <a:gd name="T70" fmla="*/ 14 w 422"/>
                  <a:gd name="T71" fmla="*/ 71 h 331"/>
                  <a:gd name="T72" fmla="*/ 237 w 422"/>
                  <a:gd name="T73" fmla="*/ 208 h 331"/>
                  <a:gd name="T74" fmla="*/ 237 w 422"/>
                  <a:gd name="T75" fmla="*/ 232 h 331"/>
                  <a:gd name="T76" fmla="*/ 186 w 422"/>
                  <a:gd name="T77" fmla="*/ 232 h 331"/>
                  <a:gd name="T78" fmla="*/ 186 w 422"/>
                  <a:gd name="T79" fmla="*/ 209 h 331"/>
                  <a:gd name="T80" fmla="*/ 187 w 422"/>
                  <a:gd name="T81" fmla="*/ 197 h 331"/>
                  <a:gd name="T82" fmla="*/ 211 w 422"/>
                  <a:gd name="T83" fmla="*/ 177 h 331"/>
                  <a:gd name="T84" fmla="*/ 236 w 422"/>
                  <a:gd name="T85" fmla="*/ 196 h 331"/>
                  <a:gd name="T86" fmla="*/ 237 w 422"/>
                  <a:gd name="T87" fmla="*/ 208 h 331"/>
                  <a:gd name="T88" fmla="*/ 405 w 422"/>
                  <a:gd name="T89" fmla="*/ 318 h 331"/>
                  <a:gd name="T90" fmla="*/ 17 w 422"/>
                  <a:gd name="T91" fmla="*/ 318 h 331"/>
                  <a:gd name="T92" fmla="*/ 14 w 422"/>
                  <a:gd name="T93" fmla="*/ 314 h 331"/>
                  <a:gd name="T94" fmla="*/ 14 w 422"/>
                  <a:gd name="T95" fmla="*/ 154 h 331"/>
                  <a:gd name="T96" fmla="*/ 71 w 422"/>
                  <a:gd name="T97" fmla="*/ 185 h 331"/>
                  <a:gd name="T98" fmla="*/ 179 w 422"/>
                  <a:gd name="T99" fmla="*/ 212 h 331"/>
                  <a:gd name="T100" fmla="*/ 179 w 422"/>
                  <a:gd name="T101" fmla="*/ 235 h 331"/>
                  <a:gd name="T102" fmla="*/ 182 w 422"/>
                  <a:gd name="T103" fmla="*/ 238 h 331"/>
                  <a:gd name="T104" fmla="*/ 240 w 422"/>
                  <a:gd name="T105" fmla="*/ 238 h 331"/>
                  <a:gd name="T106" fmla="*/ 244 w 422"/>
                  <a:gd name="T107" fmla="*/ 235 h 331"/>
                  <a:gd name="T108" fmla="*/ 244 w 422"/>
                  <a:gd name="T109" fmla="*/ 212 h 331"/>
                  <a:gd name="T110" fmla="*/ 351 w 422"/>
                  <a:gd name="T111" fmla="*/ 185 h 331"/>
                  <a:gd name="T112" fmla="*/ 408 w 422"/>
                  <a:gd name="T113" fmla="*/ 154 h 331"/>
                  <a:gd name="T114" fmla="*/ 408 w 422"/>
                  <a:gd name="T115" fmla="*/ 314 h 331"/>
                  <a:gd name="T116" fmla="*/ 405 w 422"/>
                  <a:gd name="T117" fmla="*/ 318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22" h="331">
                    <a:moveTo>
                      <a:pt x="405" y="54"/>
                    </a:moveTo>
                    <a:cubicBezTo>
                      <a:pt x="300" y="54"/>
                      <a:pt x="300" y="54"/>
                      <a:pt x="300" y="54"/>
                    </a:cubicBezTo>
                    <a:cubicBezTo>
                      <a:pt x="300" y="46"/>
                      <a:pt x="300" y="46"/>
                      <a:pt x="300" y="46"/>
                    </a:cubicBezTo>
                    <a:cubicBezTo>
                      <a:pt x="300" y="21"/>
                      <a:pt x="279" y="0"/>
                      <a:pt x="254" y="0"/>
                    </a:cubicBezTo>
                    <a:cubicBezTo>
                      <a:pt x="168" y="0"/>
                      <a:pt x="168" y="0"/>
                      <a:pt x="168" y="0"/>
                    </a:cubicBezTo>
                    <a:cubicBezTo>
                      <a:pt x="142" y="0"/>
                      <a:pt x="122" y="21"/>
                      <a:pt x="122" y="46"/>
                    </a:cubicBezTo>
                    <a:cubicBezTo>
                      <a:pt x="122" y="54"/>
                      <a:pt x="122" y="54"/>
                      <a:pt x="122" y="54"/>
                    </a:cubicBezTo>
                    <a:cubicBezTo>
                      <a:pt x="17" y="54"/>
                      <a:pt x="17" y="54"/>
                      <a:pt x="17" y="54"/>
                    </a:cubicBezTo>
                    <a:cubicBezTo>
                      <a:pt x="8" y="54"/>
                      <a:pt x="0" y="62"/>
                      <a:pt x="0" y="71"/>
                    </a:cubicBezTo>
                    <a:cubicBezTo>
                      <a:pt x="0" y="314"/>
                      <a:pt x="0" y="314"/>
                      <a:pt x="0" y="314"/>
                    </a:cubicBezTo>
                    <a:cubicBezTo>
                      <a:pt x="0" y="324"/>
                      <a:pt x="8" y="331"/>
                      <a:pt x="17" y="331"/>
                    </a:cubicBezTo>
                    <a:cubicBezTo>
                      <a:pt x="405" y="331"/>
                      <a:pt x="405" y="331"/>
                      <a:pt x="405" y="331"/>
                    </a:cubicBezTo>
                    <a:cubicBezTo>
                      <a:pt x="414" y="331"/>
                      <a:pt x="422" y="324"/>
                      <a:pt x="422" y="314"/>
                    </a:cubicBezTo>
                    <a:cubicBezTo>
                      <a:pt x="422" y="71"/>
                      <a:pt x="422" y="71"/>
                      <a:pt x="422" y="71"/>
                    </a:cubicBezTo>
                    <a:cubicBezTo>
                      <a:pt x="422" y="62"/>
                      <a:pt x="414" y="54"/>
                      <a:pt x="405" y="54"/>
                    </a:cubicBezTo>
                    <a:close/>
                    <a:moveTo>
                      <a:pt x="168" y="14"/>
                    </a:moveTo>
                    <a:cubicBezTo>
                      <a:pt x="254" y="14"/>
                      <a:pt x="254" y="14"/>
                      <a:pt x="254" y="14"/>
                    </a:cubicBezTo>
                    <a:cubicBezTo>
                      <a:pt x="272" y="14"/>
                      <a:pt x="286" y="29"/>
                      <a:pt x="286" y="46"/>
                    </a:cubicBezTo>
                    <a:cubicBezTo>
                      <a:pt x="286" y="54"/>
                      <a:pt x="286" y="54"/>
                      <a:pt x="286" y="54"/>
                    </a:cubicBezTo>
                    <a:cubicBezTo>
                      <a:pt x="135" y="54"/>
                      <a:pt x="135" y="54"/>
                      <a:pt x="135" y="54"/>
                    </a:cubicBezTo>
                    <a:cubicBezTo>
                      <a:pt x="135" y="46"/>
                      <a:pt x="135" y="46"/>
                      <a:pt x="135" y="46"/>
                    </a:cubicBezTo>
                    <a:cubicBezTo>
                      <a:pt x="135" y="29"/>
                      <a:pt x="150" y="14"/>
                      <a:pt x="168" y="14"/>
                    </a:cubicBezTo>
                    <a:close/>
                    <a:moveTo>
                      <a:pt x="14" y="71"/>
                    </a:moveTo>
                    <a:cubicBezTo>
                      <a:pt x="14" y="69"/>
                      <a:pt x="15" y="68"/>
                      <a:pt x="17" y="68"/>
                    </a:cubicBezTo>
                    <a:cubicBezTo>
                      <a:pt x="405" y="68"/>
                      <a:pt x="405" y="68"/>
                      <a:pt x="405" y="68"/>
                    </a:cubicBezTo>
                    <a:cubicBezTo>
                      <a:pt x="407" y="68"/>
                      <a:pt x="408" y="69"/>
                      <a:pt x="408" y="71"/>
                    </a:cubicBezTo>
                    <a:cubicBezTo>
                      <a:pt x="408" y="146"/>
                      <a:pt x="408" y="146"/>
                      <a:pt x="408" y="146"/>
                    </a:cubicBezTo>
                    <a:cubicBezTo>
                      <a:pt x="389" y="159"/>
                      <a:pt x="369" y="170"/>
                      <a:pt x="348" y="178"/>
                    </a:cubicBezTo>
                    <a:cubicBezTo>
                      <a:pt x="315" y="193"/>
                      <a:pt x="280" y="201"/>
                      <a:pt x="244" y="205"/>
                    </a:cubicBezTo>
                    <a:cubicBezTo>
                      <a:pt x="243" y="195"/>
                      <a:pt x="243" y="195"/>
                      <a:pt x="243" y="195"/>
                    </a:cubicBezTo>
                    <a:cubicBezTo>
                      <a:pt x="239" y="180"/>
                      <a:pt x="226" y="170"/>
                      <a:pt x="211" y="170"/>
                    </a:cubicBezTo>
                    <a:cubicBezTo>
                      <a:pt x="196" y="170"/>
                      <a:pt x="183" y="180"/>
                      <a:pt x="180" y="195"/>
                    </a:cubicBezTo>
                    <a:cubicBezTo>
                      <a:pt x="179" y="205"/>
                      <a:pt x="179" y="205"/>
                      <a:pt x="179" y="205"/>
                    </a:cubicBezTo>
                    <a:cubicBezTo>
                      <a:pt x="143" y="202"/>
                      <a:pt x="107" y="193"/>
                      <a:pt x="73" y="178"/>
                    </a:cubicBezTo>
                    <a:cubicBezTo>
                      <a:pt x="52" y="170"/>
                      <a:pt x="33" y="159"/>
                      <a:pt x="14" y="146"/>
                    </a:cubicBezTo>
                    <a:lnTo>
                      <a:pt x="14" y="71"/>
                    </a:lnTo>
                    <a:close/>
                    <a:moveTo>
                      <a:pt x="237" y="208"/>
                    </a:moveTo>
                    <a:cubicBezTo>
                      <a:pt x="237" y="232"/>
                      <a:pt x="237" y="232"/>
                      <a:pt x="237" y="232"/>
                    </a:cubicBezTo>
                    <a:cubicBezTo>
                      <a:pt x="186" y="232"/>
                      <a:pt x="186" y="232"/>
                      <a:pt x="186" y="232"/>
                    </a:cubicBezTo>
                    <a:cubicBezTo>
                      <a:pt x="186" y="209"/>
                      <a:pt x="186" y="209"/>
                      <a:pt x="186" y="209"/>
                    </a:cubicBezTo>
                    <a:cubicBezTo>
                      <a:pt x="187" y="197"/>
                      <a:pt x="187" y="197"/>
                      <a:pt x="187" y="197"/>
                    </a:cubicBezTo>
                    <a:cubicBezTo>
                      <a:pt x="189" y="185"/>
                      <a:pt x="200" y="177"/>
                      <a:pt x="211" y="177"/>
                    </a:cubicBezTo>
                    <a:cubicBezTo>
                      <a:pt x="223" y="177"/>
                      <a:pt x="233" y="185"/>
                      <a:pt x="236" y="196"/>
                    </a:cubicBezTo>
                    <a:lnTo>
                      <a:pt x="237" y="208"/>
                    </a:lnTo>
                    <a:close/>
                    <a:moveTo>
                      <a:pt x="405" y="318"/>
                    </a:moveTo>
                    <a:cubicBezTo>
                      <a:pt x="17" y="318"/>
                      <a:pt x="17" y="318"/>
                      <a:pt x="17" y="318"/>
                    </a:cubicBezTo>
                    <a:cubicBezTo>
                      <a:pt x="15" y="318"/>
                      <a:pt x="14" y="316"/>
                      <a:pt x="14" y="314"/>
                    </a:cubicBezTo>
                    <a:cubicBezTo>
                      <a:pt x="14" y="154"/>
                      <a:pt x="14" y="154"/>
                      <a:pt x="14" y="154"/>
                    </a:cubicBezTo>
                    <a:cubicBezTo>
                      <a:pt x="32" y="166"/>
                      <a:pt x="51" y="176"/>
                      <a:pt x="71" y="185"/>
                    </a:cubicBezTo>
                    <a:cubicBezTo>
                      <a:pt x="105" y="199"/>
                      <a:pt x="142" y="208"/>
                      <a:pt x="179" y="212"/>
                    </a:cubicBezTo>
                    <a:cubicBezTo>
                      <a:pt x="179" y="235"/>
                      <a:pt x="179" y="235"/>
                      <a:pt x="179" y="235"/>
                    </a:cubicBezTo>
                    <a:cubicBezTo>
                      <a:pt x="179" y="237"/>
                      <a:pt x="180" y="238"/>
                      <a:pt x="182" y="238"/>
                    </a:cubicBezTo>
                    <a:cubicBezTo>
                      <a:pt x="240" y="238"/>
                      <a:pt x="240" y="238"/>
                      <a:pt x="240" y="238"/>
                    </a:cubicBezTo>
                    <a:cubicBezTo>
                      <a:pt x="242" y="238"/>
                      <a:pt x="244" y="237"/>
                      <a:pt x="244" y="235"/>
                    </a:cubicBezTo>
                    <a:cubicBezTo>
                      <a:pt x="244" y="212"/>
                      <a:pt x="244" y="212"/>
                      <a:pt x="244" y="212"/>
                    </a:cubicBezTo>
                    <a:cubicBezTo>
                      <a:pt x="281" y="208"/>
                      <a:pt x="317" y="199"/>
                      <a:pt x="351" y="185"/>
                    </a:cubicBezTo>
                    <a:cubicBezTo>
                      <a:pt x="371" y="176"/>
                      <a:pt x="390" y="166"/>
                      <a:pt x="408" y="154"/>
                    </a:cubicBezTo>
                    <a:cubicBezTo>
                      <a:pt x="408" y="314"/>
                      <a:pt x="408" y="314"/>
                      <a:pt x="408" y="314"/>
                    </a:cubicBezTo>
                    <a:cubicBezTo>
                      <a:pt x="408" y="316"/>
                      <a:pt x="407" y="318"/>
                      <a:pt x="405" y="31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nvGrpSpPr>
              <p:cNvPr id="33" name="Group 32">
                <a:extLst>
                  <a:ext uri="{FF2B5EF4-FFF2-40B4-BE49-F238E27FC236}">
                    <a16:creationId xmlns:a16="http://schemas.microsoft.com/office/drawing/2014/main" id="{D21D14C2-27B7-443C-AA15-ACA25E08C5B4}"/>
                  </a:ext>
                </a:extLst>
              </p:cNvPr>
              <p:cNvGrpSpPr/>
              <p:nvPr/>
            </p:nvGrpSpPr>
            <p:grpSpPr>
              <a:xfrm>
                <a:off x="1068893" y="8274540"/>
                <a:ext cx="1626530" cy="724510"/>
                <a:chOff x="1302408" y="4494505"/>
                <a:chExt cx="1626530" cy="724510"/>
              </a:xfrm>
            </p:grpSpPr>
            <p:sp>
              <p:nvSpPr>
                <p:cNvPr id="34" name="Rectangle 33">
                  <a:extLst>
                    <a:ext uri="{FF2B5EF4-FFF2-40B4-BE49-F238E27FC236}">
                      <a16:creationId xmlns:a16="http://schemas.microsoft.com/office/drawing/2014/main" id="{1C65A25D-F10F-49F5-AA7F-798937987255}"/>
                    </a:ext>
                  </a:extLst>
                </p:cNvPr>
                <p:cNvSpPr/>
                <p:nvPr/>
              </p:nvSpPr>
              <p:spPr>
                <a:xfrm>
                  <a:off x="1398169" y="4494505"/>
                  <a:ext cx="1435008" cy="323165"/>
                </a:xfrm>
                <a:prstGeom prst="rect">
                  <a:avLst/>
                </a:prstGeom>
              </p:spPr>
              <p:txBody>
                <a:bodyPr wrap="none">
                  <a:spAutoFit/>
                </a:bodyPr>
                <a:lstStyle/>
                <a:p>
                  <a:pPr algn="ctr"/>
                  <a:r>
                    <a:rPr lang="en-US" sz="1500" b="1" dirty="0">
                      <a:solidFill>
                        <a:schemeClr val="bg1"/>
                      </a:solidFill>
                      <a:latin typeface="Roboto" panose="02000000000000000000" pitchFamily="2" charset="0"/>
                      <a:ea typeface="Roboto" panose="02000000000000000000" pitchFamily="2" charset="0"/>
                      <a:cs typeface="Roboto" panose="02000000000000000000" pitchFamily="2" charset="0"/>
                    </a:rPr>
                    <a:t>HEADING ONE</a:t>
                  </a:r>
                </a:p>
              </p:txBody>
            </p:sp>
            <p:sp>
              <p:nvSpPr>
                <p:cNvPr id="35" name="TextBox 34">
                  <a:extLst>
                    <a:ext uri="{FF2B5EF4-FFF2-40B4-BE49-F238E27FC236}">
                      <a16:creationId xmlns:a16="http://schemas.microsoft.com/office/drawing/2014/main" id="{7863491A-6F99-4764-8F8F-76E8FD387FBD}"/>
                    </a:ext>
                  </a:extLst>
                </p:cNvPr>
                <p:cNvSpPr txBox="1"/>
                <p:nvPr/>
              </p:nvSpPr>
              <p:spPr>
                <a:xfrm>
                  <a:off x="1302408" y="4818905"/>
                  <a:ext cx="1626530" cy="400110"/>
                </a:xfrm>
                <a:prstGeom prst="rect">
                  <a:avLst/>
                </a:prstGeom>
                <a:noFill/>
              </p:spPr>
              <p:txBody>
                <a:bodyPr wrap="square" rtlCol="0">
                  <a:spAutoFit/>
                </a:bodyPr>
                <a:lstStyle/>
                <a:p>
                  <a:pPr algn="ctr">
                    <a:lnSpc>
                      <a:spcPts val="1200"/>
                    </a:lnSpc>
                  </a:pPr>
                  <a:r>
                    <a:rPr lang="en-US" sz="900" dirty="0">
                      <a:solidFill>
                        <a:schemeClr val="bg1"/>
                      </a:solidFill>
                      <a:latin typeface="Roboto" panose="02000000000000000000" pitchFamily="2" charset="0"/>
                      <a:ea typeface="Roboto" panose="02000000000000000000" pitchFamily="2" charset="0"/>
                      <a:cs typeface="Roboto" panose="02000000000000000000" pitchFamily="2" charset="0"/>
                    </a:rPr>
                    <a:t>Contrary to popular belief, Lorem Ipsum is</a:t>
                  </a:r>
                </a:p>
              </p:txBody>
            </p:sp>
          </p:grpSp>
        </p:grpSp>
        <p:grpSp>
          <p:nvGrpSpPr>
            <p:cNvPr id="15" name="Group 14">
              <a:extLst>
                <a:ext uri="{FF2B5EF4-FFF2-40B4-BE49-F238E27FC236}">
                  <a16:creationId xmlns:a16="http://schemas.microsoft.com/office/drawing/2014/main" id="{31740BDD-6C65-43CE-91CE-03B99571A90F}"/>
                </a:ext>
              </a:extLst>
            </p:cNvPr>
            <p:cNvGrpSpPr/>
            <p:nvPr/>
          </p:nvGrpSpPr>
          <p:grpSpPr>
            <a:xfrm>
              <a:off x="7382835" y="2888355"/>
              <a:ext cx="1626530" cy="1679354"/>
              <a:chOff x="3026702" y="4244315"/>
              <a:chExt cx="1626530" cy="1679354"/>
            </a:xfrm>
          </p:grpSpPr>
          <p:sp>
            <p:nvSpPr>
              <p:cNvPr id="36" name="Freeform 14">
                <a:extLst>
                  <a:ext uri="{FF2B5EF4-FFF2-40B4-BE49-F238E27FC236}">
                    <a16:creationId xmlns:a16="http://schemas.microsoft.com/office/drawing/2014/main" id="{4AC9C56E-E6EC-4D4F-9DD6-EDEAAB87C86C}"/>
                  </a:ext>
                </a:extLst>
              </p:cNvPr>
              <p:cNvSpPr>
                <a:spLocks noEditPoints="1"/>
              </p:cNvSpPr>
              <p:nvPr/>
            </p:nvSpPr>
            <p:spPr bwMode="auto">
              <a:xfrm>
                <a:off x="3396294" y="4244315"/>
                <a:ext cx="887346" cy="730555"/>
              </a:xfrm>
              <a:custGeom>
                <a:avLst/>
                <a:gdLst>
                  <a:gd name="T0" fmla="*/ 460 w 486"/>
                  <a:gd name="T1" fmla="*/ 98 h 400"/>
                  <a:gd name="T2" fmla="*/ 342 w 486"/>
                  <a:gd name="T3" fmla="*/ 0 h 400"/>
                  <a:gd name="T4" fmla="*/ 243 w 486"/>
                  <a:gd name="T5" fmla="*/ 58 h 400"/>
                  <a:gd name="T6" fmla="*/ 144 w 486"/>
                  <a:gd name="T7" fmla="*/ 0 h 400"/>
                  <a:gd name="T8" fmla="*/ 25 w 486"/>
                  <a:gd name="T9" fmla="*/ 98 h 400"/>
                  <a:gd name="T10" fmla="*/ 239 w 486"/>
                  <a:gd name="T11" fmla="*/ 398 h 400"/>
                  <a:gd name="T12" fmla="*/ 243 w 486"/>
                  <a:gd name="T13" fmla="*/ 400 h 400"/>
                  <a:gd name="T14" fmla="*/ 246 w 486"/>
                  <a:gd name="T15" fmla="*/ 398 h 400"/>
                  <a:gd name="T16" fmla="*/ 460 w 486"/>
                  <a:gd name="T17" fmla="*/ 98 h 400"/>
                  <a:gd name="T18" fmla="*/ 243 w 486"/>
                  <a:gd name="T19" fmla="*/ 384 h 400"/>
                  <a:gd name="T20" fmla="*/ 39 w 486"/>
                  <a:gd name="T21" fmla="*/ 102 h 400"/>
                  <a:gd name="T22" fmla="*/ 144 w 486"/>
                  <a:gd name="T23" fmla="*/ 14 h 400"/>
                  <a:gd name="T24" fmla="*/ 237 w 486"/>
                  <a:gd name="T25" fmla="*/ 74 h 400"/>
                  <a:gd name="T26" fmla="*/ 243 w 486"/>
                  <a:gd name="T27" fmla="*/ 83 h 400"/>
                  <a:gd name="T28" fmla="*/ 249 w 486"/>
                  <a:gd name="T29" fmla="*/ 74 h 400"/>
                  <a:gd name="T30" fmla="*/ 342 w 486"/>
                  <a:gd name="T31" fmla="*/ 14 h 400"/>
                  <a:gd name="T32" fmla="*/ 447 w 486"/>
                  <a:gd name="T33" fmla="*/ 102 h 400"/>
                  <a:gd name="T34" fmla="*/ 243 w 486"/>
                  <a:gd name="T35" fmla="*/ 384 h 400"/>
                  <a:gd name="T36" fmla="*/ 144 w 486"/>
                  <a:gd name="T37" fmla="*/ 38 h 400"/>
                  <a:gd name="T38" fmla="*/ 62 w 486"/>
                  <a:gd name="T39" fmla="*/ 107 h 400"/>
                  <a:gd name="T40" fmla="*/ 64 w 486"/>
                  <a:gd name="T41" fmla="*/ 112 h 400"/>
                  <a:gd name="T42" fmla="*/ 65 w 486"/>
                  <a:gd name="T43" fmla="*/ 112 h 400"/>
                  <a:gd name="T44" fmla="*/ 69 w 486"/>
                  <a:gd name="T45" fmla="*/ 109 h 400"/>
                  <a:gd name="T46" fmla="*/ 144 w 486"/>
                  <a:gd name="T47" fmla="*/ 45 h 400"/>
                  <a:gd name="T48" fmla="*/ 147 w 486"/>
                  <a:gd name="T49" fmla="*/ 41 h 400"/>
                  <a:gd name="T50" fmla="*/ 144 w 486"/>
                  <a:gd name="T51" fmla="*/ 38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86" h="400">
                    <a:moveTo>
                      <a:pt x="460" y="98"/>
                    </a:moveTo>
                    <a:cubicBezTo>
                      <a:pt x="445" y="40"/>
                      <a:pt x="397" y="0"/>
                      <a:pt x="342" y="0"/>
                    </a:cubicBezTo>
                    <a:cubicBezTo>
                      <a:pt x="303" y="0"/>
                      <a:pt x="268" y="20"/>
                      <a:pt x="243" y="58"/>
                    </a:cubicBezTo>
                    <a:cubicBezTo>
                      <a:pt x="217" y="20"/>
                      <a:pt x="182" y="0"/>
                      <a:pt x="144" y="0"/>
                    </a:cubicBezTo>
                    <a:cubicBezTo>
                      <a:pt x="89" y="0"/>
                      <a:pt x="40" y="40"/>
                      <a:pt x="25" y="98"/>
                    </a:cubicBezTo>
                    <a:cubicBezTo>
                      <a:pt x="0" y="199"/>
                      <a:pt x="80" y="311"/>
                      <a:pt x="239" y="398"/>
                    </a:cubicBezTo>
                    <a:cubicBezTo>
                      <a:pt x="243" y="400"/>
                      <a:pt x="243" y="400"/>
                      <a:pt x="243" y="400"/>
                    </a:cubicBezTo>
                    <a:cubicBezTo>
                      <a:pt x="246" y="398"/>
                      <a:pt x="246" y="398"/>
                      <a:pt x="246" y="398"/>
                    </a:cubicBezTo>
                    <a:cubicBezTo>
                      <a:pt x="406" y="311"/>
                      <a:pt x="486" y="199"/>
                      <a:pt x="460" y="98"/>
                    </a:cubicBezTo>
                    <a:close/>
                    <a:moveTo>
                      <a:pt x="243" y="384"/>
                    </a:moveTo>
                    <a:cubicBezTo>
                      <a:pt x="91" y="300"/>
                      <a:pt x="15" y="195"/>
                      <a:pt x="39" y="102"/>
                    </a:cubicBezTo>
                    <a:cubicBezTo>
                      <a:pt x="52" y="50"/>
                      <a:pt x="95" y="14"/>
                      <a:pt x="144" y="14"/>
                    </a:cubicBezTo>
                    <a:cubicBezTo>
                      <a:pt x="180" y="14"/>
                      <a:pt x="214" y="35"/>
                      <a:pt x="237" y="74"/>
                    </a:cubicBezTo>
                    <a:cubicBezTo>
                      <a:pt x="243" y="83"/>
                      <a:pt x="243" y="83"/>
                      <a:pt x="243" y="83"/>
                    </a:cubicBezTo>
                    <a:cubicBezTo>
                      <a:pt x="249" y="74"/>
                      <a:pt x="249" y="74"/>
                      <a:pt x="249" y="74"/>
                    </a:cubicBezTo>
                    <a:cubicBezTo>
                      <a:pt x="272" y="35"/>
                      <a:pt x="305" y="14"/>
                      <a:pt x="342" y="14"/>
                    </a:cubicBezTo>
                    <a:cubicBezTo>
                      <a:pt x="391" y="14"/>
                      <a:pt x="434" y="50"/>
                      <a:pt x="447" y="102"/>
                    </a:cubicBezTo>
                    <a:cubicBezTo>
                      <a:pt x="471" y="195"/>
                      <a:pt x="394" y="300"/>
                      <a:pt x="243" y="384"/>
                    </a:cubicBezTo>
                    <a:close/>
                    <a:moveTo>
                      <a:pt x="144" y="38"/>
                    </a:moveTo>
                    <a:cubicBezTo>
                      <a:pt x="107" y="38"/>
                      <a:pt x="72" y="67"/>
                      <a:pt x="62" y="107"/>
                    </a:cubicBezTo>
                    <a:cubicBezTo>
                      <a:pt x="62" y="109"/>
                      <a:pt x="63" y="111"/>
                      <a:pt x="64" y="112"/>
                    </a:cubicBezTo>
                    <a:cubicBezTo>
                      <a:pt x="65" y="112"/>
                      <a:pt x="65" y="112"/>
                      <a:pt x="65" y="112"/>
                    </a:cubicBezTo>
                    <a:cubicBezTo>
                      <a:pt x="67" y="112"/>
                      <a:pt x="68" y="111"/>
                      <a:pt x="69" y="109"/>
                    </a:cubicBezTo>
                    <a:cubicBezTo>
                      <a:pt x="78" y="72"/>
                      <a:pt x="110" y="45"/>
                      <a:pt x="144" y="45"/>
                    </a:cubicBezTo>
                    <a:cubicBezTo>
                      <a:pt x="145" y="45"/>
                      <a:pt x="147" y="43"/>
                      <a:pt x="147" y="41"/>
                    </a:cubicBezTo>
                    <a:cubicBezTo>
                      <a:pt x="147" y="39"/>
                      <a:pt x="145" y="38"/>
                      <a:pt x="144" y="3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grpSp>
            <p:nvGrpSpPr>
              <p:cNvPr id="37" name="Group 36">
                <a:extLst>
                  <a:ext uri="{FF2B5EF4-FFF2-40B4-BE49-F238E27FC236}">
                    <a16:creationId xmlns:a16="http://schemas.microsoft.com/office/drawing/2014/main" id="{D1C7AFB2-4558-4102-A1A2-A8CE6AAD014C}"/>
                  </a:ext>
                </a:extLst>
              </p:cNvPr>
              <p:cNvGrpSpPr/>
              <p:nvPr/>
            </p:nvGrpSpPr>
            <p:grpSpPr>
              <a:xfrm>
                <a:off x="3026702" y="5199159"/>
                <a:ext cx="1626530" cy="724510"/>
                <a:chOff x="1302408" y="4494505"/>
                <a:chExt cx="1626530" cy="724510"/>
              </a:xfrm>
            </p:grpSpPr>
            <p:sp>
              <p:nvSpPr>
                <p:cNvPr id="38" name="Rectangle 37">
                  <a:extLst>
                    <a:ext uri="{FF2B5EF4-FFF2-40B4-BE49-F238E27FC236}">
                      <a16:creationId xmlns:a16="http://schemas.microsoft.com/office/drawing/2014/main" id="{63BF4788-AD50-4157-AE30-219EF397C463}"/>
                    </a:ext>
                  </a:extLst>
                </p:cNvPr>
                <p:cNvSpPr/>
                <p:nvPr/>
              </p:nvSpPr>
              <p:spPr>
                <a:xfrm>
                  <a:off x="1398169" y="4494505"/>
                  <a:ext cx="1435008" cy="323165"/>
                </a:xfrm>
                <a:prstGeom prst="rect">
                  <a:avLst/>
                </a:prstGeom>
              </p:spPr>
              <p:txBody>
                <a:bodyPr wrap="none">
                  <a:spAutoFit/>
                </a:bodyPr>
                <a:lstStyle/>
                <a:p>
                  <a:pPr algn="ctr"/>
                  <a:r>
                    <a:rPr lang="en-US" sz="1500" b="1" dirty="0">
                      <a:solidFill>
                        <a:schemeClr val="bg1"/>
                      </a:solidFill>
                      <a:latin typeface="Roboto" panose="02000000000000000000" pitchFamily="2" charset="0"/>
                      <a:ea typeface="Roboto" panose="02000000000000000000" pitchFamily="2" charset="0"/>
                      <a:cs typeface="Roboto" panose="02000000000000000000" pitchFamily="2" charset="0"/>
                    </a:rPr>
                    <a:t>HEADING ONE</a:t>
                  </a:r>
                </a:p>
              </p:txBody>
            </p:sp>
            <p:sp>
              <p:nvSpPr>
                <p:cNvPr id="39" name="TextBox 38">
                  <a:extLst>
                    <a:ext uri="{FF2B5EF4-FFF2-40B4-BE49-F238E27FC236}">
                      <a16:creationId xmlns:a16="http://schemas.microsoft.com/office/drawing/2014/main" id="{AB25E593-E103-4354-A8D0-07EBD17DC6AA}"/>
                    </a:ext>
                  </a:extLst>
                </p:cNvPr>
                <p:cNvSpPr txBox="1"/>
                <p:nvPr/>
              </p:nvSpPr>
              <p:spPr>
                <a:xfrm>
                  <a:off x="1302408" y="4818905"/>
                  <a:ext cx="1626530" cy="400110"/>
                </a:xfrm>
                <a:prstGeom prst="rect">
                  <a:avLst/>
                </a:prstGeom>
                <a:noFill/>
              </p:spPr>
              <p:txBody>
                <a:bodyPr wrap="square" rtlCol="0">
                  <a:spAutoFit/>
                </a:bodyPr>
                <a:lstStyle/>
                <a:p>
                  <a:pPr algn="ctr">
                    <a:lnSpc>
                      <a:spcPts val="1200"/>
                    </a:lnSpc>
                  </a:pPr>
                  <a:r>
                    <a:rPr lang="en-US" sz="900" dirty="0">
                      <a:solidFill>
                        <a:schemeClr val="bg1"/>
                      </a:solidFill>
                      <a:latin typeface="Roboto" panose="02000000000000000000" pitchFamily="2" charset="0"/>
                      <a:ea typeface="Roboto" panose="02000000000000000000" pitchFamily="2" charset="0"/>
                      <a:cs typeface="Roboto" panose="02000000000000000000" pitchFamily="2" charset="0"/>
                    </a:rPr>
                    <a:t>Contrary to popular belief, Lorem Ipsum is</a:t>
                  </a:r>
                </a:p>
              </p:txBody>
            </p:sp>
          </p:grpSp>
        </p:grpSp>
        <p:grpSp>
          <p:nvGrpSpPr>
            <p:cNvPr id="12" name="Group 11">
              <a:extLst>
                <a:ext uri="{FF2B5EF4-FFF2-40B4-BE49-F238E27FC236}">
                  <a16:creationId xmlns:a16="http://schemas.microsoft.com/office/drawing/2014/main" id="{E102E0EF-2152-4772-9090-0DF644549DF2}"/>
                </a:ext>
              </a:extLst>
            </p:cNvPr>
            <p:cNvGrpSpPr/>
            <p:nvPr/>
          </p:nvGrpSpPr>
          <p:grpSpPr>
            <a:xfrm>
              <a:off x="9978000" y="2888355"/>
              <a:ext cx="1626530" cy="1696397"/>
              <a:chOff x="5580963" y="7341851"/>
              <a:chExt cx="1626530" cy="1696397"/>
            </a:xfrm>
          </p:grpSpPr>
          <p:sp>
            <p:nvSpPr>
              <p:cNvPr id="40" name="Freeform 15">
                <a:extLst>
                  <a:ext uri="{FF2B5EF4-FFF2-40B4-BE49-F238E27FC236}">
                    <a16:creationId xmlns:a16="http://schemas.microsoft.com/office/drawing/2014/main" id="{CB781405-1BD1-4907-93CC-790DE5BE7CDF}"/>
                  </a:ext>
                </a:extLst>
              </p:cNvPr>
              <p:cNvSpPr>
                <a:spLocks noEditPoints="1"/>
              </p:cNvSpPr>
              <p:nvPr/>
            </p:nvSpPr>
            <p:spPr bwMode="auto">
              <a:xfrm>
                <a:off x="6081782" y="7341851"/>
                <a:ext cx="635117" cy="764640"/>
              </a:xfrm>
              <a:custGeom>
                <a:avLst/>
                <a:gdLst>
                  <a:gd name="T0" fmla="*/ 347 w 559"/>
                  <a:gd name="T1" fmla="*/ 673 h 673"/>
                  <a:gd name="T2" fmla="*/ 238 w 559"/>
                  <a:gd name="T3" fmla="*/ 502 h 673"/>
                  <a:gd name="T4" fmla="*/ 74 w 559"/>
                  <a:gd name="T5" fmla="*/ 655 h 673"/>
                  <a:gd name="T6" fmla="*/ 0 w 559"/>
                  <a:gd name="T7" fmla="*/ 0 h 673"/>
                  <a:gd name="T8" fmla="*/ 559 w 559"/>
                  <a:gd name="T9" fmla="*/ 354 h 673"/>
                  <a:gd name="T10" fmla="*/ 354 w 559"/>
                  <a:gd name="T11" fmla="*/ 430 h 673"/>
                  <a:gd name="T12" fmla="*/ 461 w 559"/>
                  <a:gd name="T13" fmla="*/ 587 h 673"/>
                  <a:gd name="T14" fmla="*/ 347 w 559"/>
                  <a:gd name="T15" fmla="*/ 673 h 673"/>
                  <a:gd name="T16" fmla="*/ 243 w 559"/>
                  <a:gd name="T17" fmla="*/ 468 h 673"/>
                  <a:gd name="T18" fmla="*/ 354 w 559"/>
                  <a:gd name="T19" fmla="*/ 640 h 673"/>
                  <a:gd name="T20" fmla="*/ 432 w 559"/>
                  <a:gd name="T21" fmla="*/ 583 h 673"/>
                  <a:gd name="T22" fmla="*/ 318 w 559"/>
                  <a:gd name="T23" fmla="*/ 418 h 673"/>
                  <a:gd name="T24" fmla="*/ 510 w 559"/>
                  <a:gd name="T25" fmla="*/ 348 h 673"/>
                  <a:gd name="T26" fmla="*/ 27 w 559"/>
                  <a:gd name="T27" fmla="*/ 44 h 673"/>
                  <a:gd name="T28" fmla="*/ 91 w 559"/>
                  <a:gd name="T29" fmla="*/ 608 h 673"/>
                  <a:gd name="T30" fmla="*/ 243 w 559"/>
                  <a:gd name="T31" fmla="*/ 468 h 6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59" h="673">
                    <a:moveTo>
                      <a:pt x="347" y="673"/>
                    </a:moveTo>
                    <a:lnTo>
                      <a:pt x="238" y="502"/>
                    </a:lnTo>
                    <a:lnTo>
                      <a:pt x="74" y="655"/>
                    </a:lnTo>
                    <a:lnTo>
                      <a:pt x="0" y="0"/>
                    </a:lnTo>
                    <a:lnTo>
                      <a:pt x="559" y="354"/>
                    </a:lnTo>
                    <a:lnTo>
                      <a:pt x="354" y="430"/>
                    </a:lnTo>
                    <a:lnTo>
                      <a:pt x="461" y="587"/>
                    </a:lnTo>
                    <a:lnTo>
                      <a:pt x="347" y="673"/>
                    </a:lnTo>
                    <a:close/>
                    <a:moveTo>
                      <a:pt x="243" y="468"/>
                    </a:moveTo>
                    <a:lnTo>
                      <a:pt x="354" y="640"/>
                    </a:lnTo>
                    <a:lnTo>
                      <a:pt x="432" y="583"/>
                    </a:lnTo>
                    <a:lnTo>
                      <a:pt x="318" y="418"/>
                    </a:lnTo>
                    <a:lnTo>
                      <a:pt x="510" y="348"/>
                    </a:lnTo>
                    <a:lnTo>
                      <a:pt x="27" y="44"/>
                    </a:lnTo>
                    <a:lnTo>
                      <a:pt x="91" y="608"/>
                    </a:lnTo>
                    <a:lnTo>
                      <a:pt x="243" y="46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grpSp>
            <p:nvGrpSpPr>
              <p:cNvPr id="41" name="Group 40">
                <a:extLst>
                  <a:ext uri="{FF2B5EF4-FFF2-40B4-BE49-F238E27FC236}">
                    <a16:creationId xmlns:a16="http://schemas.microsoft.com/office/drawing/2014/main" id="{F6436042-B9FF-42C5-B5ED-3BAF6D3344E2}"/>
                  </a:ext>
                </a:extLst>
              </p:cNvPr>
              <p:cNvGrpSpPr/>
              <p:nvPr/>
            </p:nvGrpSpPr>
            <p:grpSpPr>
              <a:xfrm>
                <a:off x="5580963" y="8313738"/>
                <a:ext cx="1626530" cy="724510"/>
                <a:chOff x="1302408" y="4494505"/>
                <a:chExt cx="1626530" cy="724510"/>
              </a:xfrm>
            </p:grpSpPr>
            <p:sp>
              <p:nvSpPr>
                <p:cNvPr id="42" name="Rectangle 41">
                  <a:extLst>
                    <a:ext uri="{FF2B5EF4-FFF2-40B4-BE49-F238E27FC236}">
                      <a16:creationId xmlns:a16="http://schemas.microsoft.com/office/drawing/2014/main" id="{D840DEE5-912C-4AB1-9F7E-6C282FD49D3D}"/>
                    </a:ext>
                  </a:extLst>
                </p:cNvPr>
                <p:cNvSpPr/>
                <p:nvPr/>
              </p:nvSpPr>
              <p:spPr>
                <a:xfrm>
                  <a:off x="1398169" y="4494505"/>
                  <a:ext cx="1435008" cy="323165"/>
                </a:xfrm>
                <a:prstGeom prst="rect">
                  <a:avLst/>
                </a:prstGeom>
              </p:spPr>
              <p:txBody>
                <a:bodyPr wrap="none">
                  <a:spAutoFit/>
                </a:bodyPr>
                <a:lstStyle/>
                <a:p>
                  <a:pPr algn="ctr"/>
                  <a:r>
                    <a:rPr lang="en-US" sz="1500" b="1" dirty="0">
                      <a:solidFill>
                        <a:schemeClr val="bg1"/>
                      </a:solidFill>
                      <a:latin typeface="Roboto" panose="02000000000000000000" pitchFamily="2" charset="0"/>
                      <a:ea typeface="Roboto" panose="02000000000000000000" pitchFamily="2" charset="0"/>
                      <a:cs typeface="Roboto" panose="02000000000000000000" pitchFamily="2" charset="0"/>
                    </a:rPr>
                    <a:t>HEADING ONE</a:t>
                  </a:r>
                </a:p>
              </p:txBody>
            </p:sp>
            <p:sp>
              <p:nvSpPr>
                <p:cNvPr id="43" name="TextBox 42">
                  <a:extLst>
                    <a:ext uri="{FF2B5EF4-FFF2-40B4-BE49-F238E27FC236}">
                      <a16:creationId xmlns:a16="http://schemas.microsoft.com/office/drawing/2014/main" id="{7FB75FA3-5192-420F-B638-981CE8DE43A6}"/>
                    </a:ext>
                  </a:extLst>
                </p:cNvPr>
                <p:cNvSpPr txBox="1"/>
                <p:nvPr/>
              </p:nvSpPr>
              <p:spPr>
                <a:xfrm>
                  <a:off x="1302408" y="4818905"/>
                  <a:ext cx="1626530" cy="400110"/>
                </a:xfrm>
                <a:prstGeom prst="rect">
                  <a:avLst/>
                </a:prstGeom>
                <a:noFill/>
              </p:spPr>
              <p:txBody>
                <a:bodyPr wrap="square" rtlCol="0">
                  <a:spAutoFit/>
                </a:bodyPr>
                <a:lstStyle/>
                <a:p>
                  <a:pPr algn="ctr">
                    <a:lnSpc>
                      <a:spcPts val="1200"/>
                    </a:lnSpc>
                  </a:pPr>
                  <a:r>
                    <a:rPr lang="en-US" sz="900" dirty="0">
                      <a:solidFill>
                        <a:schemeClr val="bg1"/>
                      </a:solidFill>
                      <a:latin typeface="Roboto" panose="02000000000000000000" pitchFamily="2" charset="0"/>
                      <a:ea typeface="Roboto" panose="02000000000000000000" pitchFamily="2" charset="0"/>
                      <a:cs typeface="Roboto" panose="02000000000000000000" pitchFamily="2" charset="0"/>
                    </a:rPr>
                    <a:t>Contrary to popular belief, Lorem Ipsum is</a:t>
                  </a:r>
                </a:p>
              </p:txBody>
            </p:sp>
          </p:grpSp>
        </p:grpSp>
      </p:grpSp>
      <p:sp>
        <p:nvSpPr>
          <p:cNvPr id="56" name="Rectangle 55">
            <a:extLst>
              <a:ext uri="{FF2B5EF4-FFF2-40B4-BE49-F238E27FC236}">
                <a16:creationId xmlns:a16="http://schemas.microsoft.com/office/drawing/2014/main" id="{FDFF1723-E7E6-4B81-B830-90AC206D63D7}"/>
              </a:ext>
            </a:extLst>
          </p:cNvPr>
          <p:cNvSpPr/>
          <p:nvPr/>
        </p:nvSpPr>
        <p:spPr>
          <a:xfrm>
            <a:off x="838200" y="5544654"/>
            <a:ext cx="10783758" cy="861774"/>
          </a:xfrm>
          <a:prstGeom prst="rect">
            <a:avLst/>
          </a:prstGeom>
        </p:spPr>
        <p:txBody>
          <a:bodyPr wrap="square">
            <a:spAutoFit/>
          </a:bodyPr>
          <a:lstStyle/>
          <a:p>
            <a:pPr>
              <a:lnSpc>
                <a:spcPts val="20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 remaining essentially unchanged. </a:t>
            </a:r>
          </a:p>
        </p:txBody>
      </p:sp>
    </p:spTree>
    <p:extLst>
      <p:ext uri="{BB962C8B-B14F-4D97-AF65-F5344CB8AC3E}">
        <p14:creationId xmlns:p14="http://schemas.microsoft.com/office/powerpoint/2010/main" val="1054344385"/>
      </p:ext>
    </p:extLst>
  </p:cSld>
  <p:clrMapOvr>
    <a:masterClrMapping/>
  </p:clrMapOvr>
  <p:transition spd="slow">
    <p:randomBar dir="vert"/>
  </p:transition>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7" name="Picture Placeholder 16">
            <a:extLst>
              <a:ext uri="{FF2B5EF4-FFF2-40B4-BE49-F238E27FC236}">
                <a16:creationId xmlns:a16="http://schemas.microsoft.com/office/drawing/2014/main" id="{56ED8288-CE6D-4535-962F-65F9B04DD8E5}"/>
              </a:ext>
            </a:extLst>
          </p:cNvPr>
          <p:cNvPicPr>
            <a:picLocks noGrp="1" noChangeAspect="1"/>
          </p:cNvPicPr>
          <p:nvPr>
            <p:ph type="pic" sz="quarter" idx="134"/>
          </p:nvPr>
        </p:nvPicPr>
        <p:blipFill>
          <a:blip r:embed="rId3">
            <a:extLst>
              <a:ext uri="{28A0092B-C50C-407E-A947-70E740481C1C}">
                <a14:useLocalDpi xmlns:a14="http://schemas.microsoft.com/office/drawing/2010/main" val="0"/>
              </a:ext>
            </a:extLst>
          </a:blip>
          <a:srcRect t="16151" b="16151"/>
          <a:stretch>
            <a:fillRect/>
          </a:stretch>
        </p:blipFill>
        <p:spPr/>
      </p:pic>
      <p:sp>
        <p:nvSpPr>
          <p:cNvPr id="48" name="Rectangle 47">
            <a:extLst>
              <a:ext uri="{FF2B5EF4-FFF2-40B4-BE49-F238E27FC236}">
                <a16:creationId xmlns:a16="http://schemas.microsoft.com/office/drawing/2014/main" id="{81E297BF-0093-4652-A9A9-8E4A7C447C87}"/>
              </a:ext>
            </a:extLst>
          </p:cNvPr>
          <p:cNvSpPr/>
          <p:nvPr/>
        </p:nvSpPr>
        <p:spPr>
          <a:xfrm>
            <a:off x="1184954" y="5834961"/>
            <a:ext cx="9822092" cy="605294"/>
          </a:xfrm>
          <a:prstGeom prst="rect">
            <a:avLst/>
          </a:prstGeom>
        </p:spPr>
        <p:txBody>
          <a:bodyPr wrap="square">
            <a:spAutoFit/>
          </a:bodyPr>
          <a:lstStyle/>
          <a:p>
            <a:pPr algn="ctr">
              <a:lnSpc>
                <a:spcPts val="20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centuries, but also the leap into electronic typesetting, remaining essentially unchanged. </a:t>
            </a:r>
          </a:p>
        </p:txBody>
      </p:sp>
      <p:sp>
        <p:nvSpPr>
          <p:cNvPr id="11" name="Rectangle 10">
            <a:extLst>
              <a:ext uri="{FF2B5EF4-FFF2-40B4-BE49-F238E27FC236}">
                <a16:creationId xmlns:a16="http://schemas.microsoft.com/office/drawing/2014/main" id="{31B2014E-F795-4DDC-B692-494813141893}"/>
              </a:ext>
            </a:extLst>
          </p:cNvPr>
          <p:cNvSpPr/>
          <p:nvPr/>
        </p:nvSpPr>
        <p:spPr>
          <a:xfrm>
            <a:off x="0" y="0"/>
            <a:ext cx="7504747" cy="5505450"/>
          </a:xfrm>
          <a:prstGeom prst="rect">
            <a:avLst/>
          </a:prstGeom>
          <a:solidFill>
            <a:schemeClr val="accent5">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33139D5E-0AC7-44B5-9C4B-979775227E9A}"/>
              </a:ext>
            </a:extLst>
          </p:cNvPr>
          <p:cNvSpPr/>
          <p:nvPr/>
        </p:nvSpPr>
        <p:spPr>
          <a:xfrm>
            <a:off x="549047" y="739769"/>
            <a:ext cx="3108543" cy="707886"/>
          </a:xfrm>
          <a:prstGeom prst="rect">
            <a:avLst/>
          </a:prstGeom>
        </p:spPr>
        <p:txBody>
          <a:bodyPr wrap="none">
            <a:spAutoFit/>
          </a:bodyPr>
          <a:lstStyle/>
          <a:p>
            <a:r>
              <a:rPr lang="en-US" sz="4000" b="1" dirty="0">
                <a:solidFill>
                  <a:schemeClr val="bg1"/>
                </a:solidFill>
                <a:latin typeface="Roboto" panose="02000000000000000000" pitchFamily="2" charset="0"/>
                <a:ea typeface="Roboto" panose="02000000000000000000" pitchFamily="2" charset="0"/>
              </a:rPr>
              <a:t>Our Services</a:t>
            </a:r>
            <a:endParaRPr lang="en-US" sz="4000" dirty="0">
              <a:solidFill>
                <a:schemeClr val="bg1"/>
              </a:solidFill>
              <a:latin typeface="Roboto" panose="02000000000000000000" pitchFamily="2" charset="0"/>
              <a:ea typeface="Roboto" panose="02000000000000000000" pitchFamily="2" charset="0"/>
            </a:endParaRPr>
          </a:p>
        </p:txBody>
      </p:sp>
      <p:sp>
        <p:nvSpPr>
          <p:cNvPr id="27" name="Rectangle 26">
            <a:extLst>
              <a:ext uri="{FF2B5EF4-FFF2-40B4-BE49-F238E27FC236}">
                <a16:creationId xmlns:a16="http://schemas.microsoft.com/office/drawing/2014/main" id="{F4F7368E-C6AD-4EB1-BDC4-429A8B386A56}"/>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7</a:t>
            </a:fld>
            <a:endParaRPr lang="en-US"/>
          </a:p>
        </p:txBody>
      </p:sp>
      <p:sp>
        <p:nvSpPr>
          <p:cNvPr id="26" name="Rectangle 25">
            <a:extLst>
              <a:ext uri="{FF2B5EF4-FFF2-40B4-BE49-F238E27FC236}">
                <a16:creationId xmlns:a16="http://schemas.microsoft.com/office/drawing/2014/main" id="{B79B9003-BB6C-4B09-BA28-94556A1029C5}"/>
              </a:ext>
            </a:extLst>
          </p:cNvPr>
          <p:cNvSpPr/>
          <p:nvPr/>
        </p:nvSpPr>
        <p:spPr>
          <a:xfrm>
            <a:off x="549047" y="1472063"/>
            <a:ext cx="6432324" cy="1426031"/>
          </a:xfrm>
          <a:prstGeom prst="rect">
            <a:avLst/>
          </a:prstGeom>
        </p:spPr>
        <p:txBody>
          <a:bodyPr wrap="square">
            <a:spAutoFit/>
          </a:bodyPr>
          <a:lstStyle/>
          <a:p>
            <a:pPr>
              <a:lnSpc>
                <a:spcPts val="2600"/>
              </a:lnSpc>
            </a:pP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 remaining essentially unchanged. </a:t>
            </a:r>
          </a:p>
        </p:txBody>
      </p:sp>
      <p:grpSp>
        <p:nvGrpSpPr>
          <p:cNvPr id="33" name="Group 32">
            <a:extLst>
              <a:ext uri="{FF2B5EF4-FFF2-40B4-BE49-F238E27FC236}">
                <a16:creationId xmlns:a16="http://schemas.microsoft.com/office/drawing/2014/main" id="{C9CDE7AA-3360-414E-9EB3-7B48A01FB8DE}"/>
              </a:ext>
            </a:extLst>
          </p:cNvPr>
          <p:cNvGrpSpPr/>
          <p:nvPr/>
        </p:nvGrpSpPr>
        <p:grpSpPr>
          <a:xfrm>
            <a:off x="549047" y="3439216"/>
            <a:ext cx="3227286" cy="1202822"/>
            <a:chOff x="551630" y="5185666"/>
            <a:chExt cx="3227286" cy="1202822"/>
          </a:xfrm>
        </p:grpSpPr>
        <p:sp>
          <p:nvSpPr>
            <p:cNvPr id="34" name="AutoShape 13">
              <a:extLst>
                <a:ext uri="{FF2B5EF4-FFF2-40B4-BE49-F238E27FC236}">
                  <a16:creationId xmlns:a16="http://schemas.microsoft.com/office/drawing/2014/main" id="{885A1EE4-0B28-4782-98CB-2CB3BFA016CE}"/>
                </a:ext>
              </a:extLst>
            </p:cNvPr>
            <p:cNvSpPr>
              <a:spLocks/>
            </p:cNvSpPr>
            <p:nvPr/>
          </p:nvSpPr>
          <p:spPr bwMode="auto">
            <a:xfrm>
              <a:off x="551630" y="5185666"/>
              <a:ext cx="715400" cy="927546"/>
            </a:xfrm>
            <a:custGeom>
              <a:avLst/>
              <a:gdLst/>
              <a:ahLst/>
              <a:cxnLst/>
              <a:rect l="0" t="0" r="r" b="b"/>
              <a:pathLst>
                <a:path w="21600" h="21600">
                  <a:moveTo>
                    <a:pt x="8364" y="12792"/>
                  </a:moveTo>
                  <a:lnTo>
                    <a:pt x="8364" y="11292"/>
                  </a:lnTo>
                  <a:lnTo>
                    <a:pt x="8188" y="11130"/>
                  </a:lnTo>
                  <a:cubicBezTo>
                    <a:pt x="8144" y="11088"/>
                    <a:pt x="7097" y="10094"/>
                    <a:pt x="6693" y="8736"/>
                  </a:cubicBezTo>
                  <a:lnTo>
                    <a:pt x="6623" y="8505"/>
                  </a:lnTo>
                  <a:lnTo>
                    <a:pt x="6365" y="8377"/>
                  </a:lnTo>
                  <a:cubicBezTo>
                    <a:pt x="6188" y="8289"/>
                    <a:pt x="6082" y="8142"/>
                    <a:pt x="6082" y="7983"/>
                  </a:cubicBezTo>
                  <a:lnTo>
                    <a:pt x="6082" y="6572"/>
                  </a:lnTo>
                  <a:cubicBezTo>
                    <a:pt x="6082" y="6441"/>
                    <a:pt x="6155" y="6318"/>
                    <a:pt x="6290" y="6225"/>
                  </a:cubicBezTo>
                  <a:lnTo>
                    <a:pt x="6536" y="6051"/>
                  </a:lnTo>
                  <a:lnTo>
                    <a:pt x="6532" y="3676"/>
                  </a:lnTo>
                  <a:cubicBezTo>
                    <a:pt x="6530" y="3668"/>
                    <a:pt x="6396" y="2793"/>
                    <a:pt x="7190" y="2095"/>
                  </a:cubicBezTo>
                  <a:cubicBezTo>
                    <a:pt x="7887" y="1483"/>
                    <a:pt x="9100" y="1172"/>
                    <a:pt x="10798" y="1172"/>
                  </a:cubicBezTo>
                  <a:cubicBezTo>
                    <a:pt x="12494" y="1172"/>
                    <a:pt x="13706" y="1480"/>
                    <a:pt x="14401" y="2088"/>
                  </a:cubicBezTo>
                  <a:cubicBezTo>
                    <a:pt x="15191" y="2777"/>
                    <a:pt x="15071" y="3661"/>
                    <a:pt x="15072" y="3661"/>
                  </a:cubicBezTo>
                  <a:lnTo>
                    <a:pt x="15061" y="6051"/>
                  </a:lnTo>
                  <a:lnTo>
                    <a:pt x="15313" y="6228"/>
                  </a:lnTo>
                  <a:cubicBezTo>
                    <a:pt x="15446" y="6320"/>
                    <a:pt x="15518" y="6442"/>
                    <a:pt x="15518" y="6572"/>
                  </a:cubicBezTo>
                  <a:lnTo>
                    <a:pt x="15518" y="7983"/>
                  </a:lnTo>
                  <a:cubicBezTo>
                    <a:pt x="15518" y="8188"/>
                    <a:pt x="15343" y="8367"/>
                    <a:pt x="15085" y="8429"/>
                  </a:cubicBezTo>
                  <a:lnTo>
                    <a:pt x="14706" y="8517"/>
                  </a:lnTo>
                  <a:lnTo>
                    <a:pt x="14583" y="8808"/>
                  </a:lnTo>
                  <a:cubicBezTo>
                    <a:pt x="14286" y="9520"/>
                    <a:pt x="13865" y="10176"/>
                    <a:pt x="13333" y="10756"/>
                  </a:cubicBezTo>
                  <a:cubicBezTo>
                    <a:pt x="13203" y="10896"/>
                    <a:pt x="13079" y="11022"/>
                    <a:pt x="12969" y="11117"/>
                  </a:cubicBezTo>
                  <a:lnTo>
                    <a:pt x="12779" y="11282"/>
                  </a:lnTo>
                  <a:lnTo>
                    <a:pt x="12779" y="12825"/>
                  </a:lnTo>
                  <a:cubicBezTo>
                    <a:pt x="12779" y="13537"/>
                    <a:pt x="13292" y="14177"/>
                    <a:pt x="14118" y="14496"/>
                  </a:cubicBezTo>
                  <a:lnTo>
                    <a:pt x="18478" y="16178"/>
                  </a:lnTo>
                  <a:cubicBezTo>
                    <a:pt x="19467" y="16559"/>
                    <a:pt x="20082" y="17327"/>
                    <a:pt x="20082" y="18182"/>
                  </a:cubicBezTo>
                  <a:lnTo>
                    <a:pt x="20089" y="19224"/>
                  </a:lnTo>
                  <a:cubicBezTo>
                    <a:pt x="19871" y="19567"/>
                    <a:pt x="16787" y="20429"/>
                    <a:pt x="10798" y="20429"/>
                  </a:cubicBezTo>
                  <a:cubicBezTo>
                    <a:pt x="4812" y="20429"/>
                    <a:pt x="1729" y="19567"/>
                    <a:pt x="1517" y="19253"/>
                  </a:cubicBezTo>
                  <a:lnTo>
                    <a:pt x="1517" y="18112"/>
                  </a:lnTo>
                  <a:cubicBezTo>
                    <a:pt x="1517" y="17293"/>
                    <a:pt x="2097" y="16540"/>
                    <a:pt x="3030" y="16147"/>
                  </a:cubicBezTo>
                  <a:lnTo>
                    <a:pt x="7101" y="14432"/>
                  </a:lnTo>
                  <a:cubicBezTo>
                    <a:pt x="7880" y="14105"/>
                    <a:pt x="8364" y="13476"/>
                    <a:pt x="8364" y="12792"/>
                  </a:cubicBezTo>
                  <a:close/>
                  <a:moveTo>
                    <a:pt x="19158" y="15132"/>
                  </a:moveTo>
                  <a:lnTo>
                    <a:pt x="14798" y="13451"/>
                  </a:lnTo>
                  <a:cubicBezTo>
                    <a:pt x="14489" y="13330"/>
                    <a:pt x="14297" y="13090"/>
                    <a:pt x="14297" y="12825"/>
                  </a:cubicBezTo>
                  <a:lnTo>
                    <a:pt x="14297" y="11716"/>
                  </a:lnTo>
                  <a:cubicBezTo>
                    <a:pt x="14385" y="11629"/>
                    <a:pt x="14475" y="11535"/>
                    <a:pt x="14568" y="11434"/>
                  </a:cubicBezTo>
                  <a:cubicBezTo>
                    <a:pt x="15127" y="10826"/>
                    <a:pt x="15580" y="10150"/>
                    <a:pt x="15915" y="9422"/>
                  </a:cubicBezTo>
                  <a:cubicBezTo>
                    <a:pt x="16600" y="9140"/>
                    <a:pt x="17036" y="8585"/>
                    <a:pt x="17036" y="7983"/>
                  </a:cubicBezTo>
                  <a:lnTo>
                    <a:pt x="17036" y="6572"/>
                  </a:lnTo>
                  <a:cubicBezTo>
                    <a:pt x="17036" y="6209"/>
                    <a:pt x="16874" y="5855"/>
                    <a:pt x="16579" y="5565"/>
                  </a:cubicBezTo>
                  <a:lnTo>
                    <a:pt x="16578" y="3798"/>
                  </a:lnTo>
                  <a:cubicBezTo>
                    <a:pt x="16608" y="3562"/>
                    <a:pt x="16701" y="2336"/>
                    <a:pt x="15550" y="1322"/>
                  </a:cubicBezTo>
                  <a:cubicBezTo>
                    <a:pt x="14552" y="445"/>
                    <a:pt x="12954" y="0"/>
                    <a:pt x="10798" y="0"/>
                  </a:cubicBezTo>
                  <a:cubicBezTo>
                    <a:pt x="8646" y="0"/>
                    <a:pt x="7049" y="445"/>
                    <a:pt x="6050" y="1322"/>
                  </a:cubicBezTo>
                  <a:cubicBezTo>
                    <a:pt x="4886" y="2347"/>
                    <a:pt x="4990" y="3566"/>
                    <a:pt x="5021" y="3775"/>
                  </a:cubicBezTo>
                  <a:lnTo>
                    <a:pt x="5021" y="5565"/>
                  </a:lnTo>
                  <a:cubicBezTo>
                    <a:pt x="4726" y="5855"/>
                    <a:pt x="4564" y="6209"/>
                    <a:pt x="4564" y="6572"/>
                  </a:cubicBezTo>
                  <a:lnTo>
                    <a:pt x="4564" y="7983"/>
                  </a:lnTo>
                  <a:cubicBezTo>
                    <a:pt x="4564" y="8454"/>
                    <a:pt x="4825" y="8896"/>
                    <a:pt x="5282" y="9207"/>
                  </a:cubicBezTo>
                  <a:cubicBezTo>
                    <a:pt x="5700" y="10425"/>
                    <a:pt x="6519" y="11362"/>
                    <a:pt x="6847" y="11703"/>
                  </a:cubicBezTo>
                  <a:lnTo>
                    <a:pt x="6847" y="12792"/>
                  </a:lnTo>
                  <a:cubicBezTo>
                    <a:pt x="6847" y="13047"/>
                    <a:pt x="6666" y="13281"/>
                    <a:pt x="6375" y="13404"/>
                  </a:cubicBezTo>
                  <a:lnTo>
                    <a:pt x="2304" y="15119"/>
                  </a:lnTo>
                  <a:cubicBezTo>
                    <a:pt x="883" y="15716"/>
                    <a:pt x="0" y="16863"/>
                    <a:pt x="0" y="18112"/>
                  </a:cubicBezTo>
                  <a:lnTo>
                    <a:pt x="0" y="19253"/>
                  </a:lnTo>
                  <a:cubicBezTo>
                    <a:pt x="0" y="21534"/>
                    <a:pt x="9693" y="21600"/>
                    <a:pt x="10798" y="21600"/>
                  </a:cubicBezTo>
                  <a:cubicBezTo>
                    <a:pt x="11904" y="21600"/>
                    <a:pt x="21600" y="21534"/>
                    <a:pt x="21600" y="19253"/>
                  </a:cubicBezTo>
                  <a:lnTo>
                    <a:pt x="21600" y="18182"/>
                  </a:lnTo>
                  <a:cubicBezTo>
                    <a:pt x="21600" y="16883"/>
                    <a:pt x="20664" y="15715"/>
                    <a:pt x="19158" y="15132"/>
                  </a:cubicBezTo>
                  <a:close/>
                  <a:moveTo>
                    <a:pt x="19158" y="15132"/>
                  </a:moveTo>
                </a:path>
              </a:pathLst>
            </a:custGeom>
            <a:solidFill>
              <a:schemeClr val="bg1"/>
            </a:solidFill>
            <a:ln>
              <a:no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chemeClr val="bg1"/>
                </a:solidFill>
              </a:endParaRPr>
            </a:p>
          </p:txBody>
        </p:sp>
        <p:grpSp>
          <p:nvGrpSpPr>
            <p:cNvPr id="35" name="Group 34">
              <a:extLst>
                <a:ext uri="{FF2B5EF4-FFF2-40B4-BE49-F238E27FC236}">
                  <a16:creationId xmlns:a16="http://schemas.microsoft.com/office/drawing/2014/main" id="{5E9EFA88-BCB4-49F1-A84A-54C665FC1E78}"/>
                </a:ext>
              </a:extLst>
            </p:cNvPr>
            <p:cNvGrpSpPr/>
            <p:nvPr/>
          </p:nvGrpSpPr>
          <p:grpSpPr>
            <a:xfrm>
              <a:off x="1409185" y="5343816"/>
              <a:ext cx="2369731" cy="1044672"/>
              <a:chOff x="1516655" y="5107495"/>
              <a:chExt cx="2369731" cy="1044672"/>
            </a:xfrm>
          </p:grpSpPr>
          <p:sp>
            <p:nvSpPr>
              <p:cNvPr id="36" name="TextBox 16">
                <a:extLst>
                  <a:ext uri="{FF2B5EF4-FFF2-40B4-BE49-F238E27FC236}">
                    <a16:creationId xmlns:a16="http://schemas.microsoft.com/office/drawing/2014/main" id="{8C93109F-64F5-40B8-A885-16DF022C647D}"/>
                  </a:ext>
                </a:extLst>
              </p:cNvPr>
              <p:cNvSpPr txBox="1"/>
              <p:nvPr/>
            </p:nvSpPr>
            <p:spPr>
              <a:xfrm>
                <a:off x="1516655" y="5482753"/>
                <a:ext cx="2369731" cy="669414"/>
              </a:xfrm>
              <a:prstGeom prst="rect">
                <a:avLst/>
              </a:prstGeom>
              <a:noFill/>
            </p:spPr>
            <p:txBody>
              <a:bodyPr wrap="square" numCol="1" spcCol="4572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500"/>
                  </a:lnSpc>
                </a:pPr>
                <a:r>
                  <a:rPr lang="en-US" sz="1100" i="1" dirty="0" err="1">
                    <a:solidFill>
                      <a:schemeClr val="bg1"/>
                    </a:solidFill>
                    <a:latin typeface="Roboto" panose="02000000000000000000" pitchFamily="2" charset="0"/>
                    <a:ea typeface="Roboto" panose="02000000000000000000" pitchFamily="2" charset="0"/>
                    <a:cs typeface="Aller" charset="0"/>
                  </a:rPr>
                  <a:t>Lorem</a:t>
                </a:r>
                <a:r>
                  <a:rPr lang="en-US" sz="1100" i="1" dirty="0">
                    <a:solidFill>
                      <a:schemeClr val="bg1"/>
                    </a:solidFill>
                    <a:latin typeface="Roboto" panose="02000000000000000000" pitchFamily="2" charset="0"/>
                    <a:ea typeface="Roboto" panose="02000000000000000000" pitchFamily="2" charset="0"/>
                    <a:cs typeface="Aller" charset="0"/>
                  </a:rPr>
                  <a:t> </a:t>
                </a:r>
                <a:r>
                  <a:rPr lang="en-US" sz="1100" i="1" dirty="0" err="1">
                    <a:solidFill>
                      <a:schemeClr val="bg1"/>
                    </a:solidFill>
                    <a:latin typeface="Roboto" panose="02000000000000000000" pitchFamily="2" charset="0"/>
                    <a:ea typeface="Roboto" panose="02000000000000000000" pitchFamily="2" charset="0"/>
                    <a:cs typeface="Aller" charset="0"/>
                  </a:rPr>
                  <a:t>Ipsum</a:t>
                </a:r>
                <a:r>
                  <a:rPr lang="en-US" sz="1100" i="1" dirty="0">
                    <a:solidFill>
                      <a:schemeClr val="bg1"/>
                    </a:solidFill>
                    <a:latin typeface="Roboto" panose="02000000000000000000" pitchFamily="2" charset="0"/>
                    <a:ea typeface="Roboto" panose="02000000000000000000" pitchFamily="2" charset="0"/>
                    <a:cs typeface="Aller" charset="0"/>
                  </a:rPr>
                  <a:t> is simply dummy text of the printing and typesetting industry</a:t>
                </a:r>
              </a:p>
            </p:txBody>
          </p:sp>
          <p:sp>
            <p:nvSpPr>
              <p:cNvPr id="37" name="TextBox 17">
                <a:extLst>
                  <a:ext uri="{FF2B5EF4-FFF2-40B4-BE49-F238E27FC236}">
                    <a16:creationId xmlns:a16="http://schemas.microsoft.com/office/drawing/2014/main" id="{3C3C9F7B-F34B-4E9A-B3E1-557856CBE644}"/>
                  </a:ext>
                </a:extLst>
              </p:cNvPr>
              <p:cNvSpPr txBox="1"/>
              <p:nvPr/>
            </p:nvSpPr>
            <p:spPr>
              <a:xfrm>
                <a:off x="1516655" y="5107495"/>
                <a:ext cx="2369731" cy="369332"/>
              </a:xfrm>
              <a:prstGeom prst="rect">
                <a:avLst/>
              </a:prstGeom>
              <a:noFill/>
            </p:spPr>
            <p:txBody>
              <a:bodyPr wrap="square" numCol="1" spcCol="4572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a:solidFill>
                      <a:schemeClr val="bg1"/>
                    </a:solidFill>
                    <a:latin typeface="Roboto" panose="02000000000000000000" pitchFamily="2" charset="0"/>
                    <a:ea typeface="Roboto" panose="02000000000000000000" pitchFamily="2" charset="0"/>
                    <a:cs typeface="Montserrat" charset="0"/>
                  </a:rPr>
                  <a:t>HEADING ONE</a:t>
                </a:r>
              </a:p>
            </p:txBody>
          </p:sp>
        </p:grpSp>
      </p:grpSp>
      <p:grpSp>
        <p:nvGrpSpPr>
          <p:cNvPr id="43" name="Group 42">
            <a:extLst>
              <a:ext uri="{FF2B5EF4-FFF2-40B4-BE49-F238E27FC236}">
                <a16:creationId xmlns:a16="http://schemas.microsoft.com/office/drawing/2014/main" id="{DF5C6518-CF64-45AB-B8F1-257850D71519}"/>
              </a:ext>
            </a:extLst>
          </p:cNvPr>
          <p:cNvGrpSpPr/>
          <p:nvPr/>
        </p:nvGrpSpPr>
        <p:grpSpPr>
          <a:xfrm>
            <a:off x="3991427" y="3439216"/>
            <a:ext cx="3370120" cy="1044672"/>
            <a:chOff x="4339523" y="5107495"/>
            <a:chExt cx="3370120" cy="1044672"/>
          </a:xfrm>
        </p:grpSpPr>
        <p:grpSp>
          <p:nvGrpSpPr>
            <p:cNvPr id="49" name="Group 48">
              <a:extLst>
                <a:ext uri="{FF2B5EF4-FFF2-40B4-BE49-F238E27FC236}">
                  <a16:creationId xmlns:a16="http://schemas.microsoft.com/office/drawing/2014/main" id="{FB4AC282-F922-4738-AEE6-82FF3B343613}"/>
                </a:ext>
              </a:extLst>
            </p:cNvPr>
            <p:cNvGrpSpPr/>
            <p:nvPr/>
          </p:nvGrpSpPr>
          <p:grpSpPr>
            <a:xfrm>
              <a:off x="5339912" y="5107495"/>
              <a:ext cx="2369731" cy="1044672"/>
              <a:chOff x="5393647" y="5107495"/>
              <a:chExt cx="2369731" cy="1044672"/>
            </a:xfrm>
          </p:grpSpPr>
          <p:sp>
            <p:nvSpPr>
              <p:cNvPr id="51" name="TextBox 16">
                <a:extLst>
                  <a:ext uri="{FF2B5EF4-FFF2-40B4-BE49-F238E27FC236}">
                    <a16:creationId xmlns:a16="http://schemas.microsoft.com/office/drawing/2014/main" id="{F3D5DC33-4487-4EFA-9F8F-F5628A23FCE8}"/>
                  </a:ext>
                </a:extLst>
              </p:cNvPr>
              <p:cNvSpPr txBox="1"/>
              <p:nvPr/>
            </p:nvSpPr>
            <p:spPr>
              <a:xfrm>
                <a:off x="5393647" y="5482753"/>
                <a:ext cx="2369731" cy="669414"/>
              </a:xfrm>
              <a:prstGeom prst="rect">
                <a:avLst/>
              </a:prstGeom>
              <a:noFill/>
            </p:spPr>
            <p:txBody>
              <a:bodyPr wrap="square" numCol="1" spcCol="4572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500"/>
                  </a:lnSpc>
                </a:pPr>
                <a:r>
                  <a:rPr lang="en-US" sz="1100" i="1" dirty="0" err="1">
                    <a:solidFill>
                      <a:schemeClr val="bg1"/>
                    </a:solidFill>
                    <a:latin typeface="Roboto" panose="02000000000000000000" pitchFamily="2" charset="0"/>
                    <a:ea typeface="Roboto" panose="02000000000000000000" pitchFamily="2" charset="0"/>
                    <a:cs typeface="Aller" charset="0"/>
                  </a:rPr>
                  <a:t>Lorem</a:t>
                </a:r>
                <a:r>
                  <a:rPr lang="en-US" sz="1100" i="1" dirty="0">
                    <a:solidFill>
                      <a:schemeClr val="bg1"/>
                    </a:solidFill>
                    <a:latin typeface="Roboto" panose="02000000000000000000" pitchFamily="2" charset="0"/>
                    <a:ea typeface="Roboto" panose="02000000000000000000" pitchFamily="2" charset="0"/>
                    <a:cs typeface="Aller" charset="0"/>
                  </a:rPr>
                  <a:t> </a:t>
                </a:r>
                <a:r>
                  <a:rPr lang="en-US" sz="1100" i="1" dirty="0" err="1">
                    <a:solidFill>
                      <a:schemeClr val="bg1"/>
                    </a:solidFill>
                    <a:latin typeface="Roboto" panose="02000000000000000000" pitchFamily="2" charset="0"/>
                    <a:ea typeface="Roboto" panose="02000000000000000000" pitchFamily="2" charset="0"/>
                    <a:cs typeface="Aller" charset="0"/>
                  </a:rPr>
                  <a:t>Ipsum</a:t>
                </a:r>
                <a:r>
                  <a:rPr lang="en-US" sz="1100" i="1" dirty="0">
                    <a:solidFill>
                      <a:schemeClr val="bg1"/>
                    </a:solidFill>
                    <a:latin typeface="Roboto" panose="02000000000000000000" pitchFamily="2" charset="0"/>
                    <a:ea typeface="Roboto" panose="02000000000000000000" pitchFamily="2" charset="0"/>
                    <a:cs typeface="Aller" charset="0"/>
                  </a:rPr>
                  <a:t> is simply dummy text of the printing and typesetting industry</a:t>
                </a:r>
              </a:p>
            </p:txBody>
          </p:sp>
          <p:sp>
            <p:nvSpPr>
              <p:cNvPr id="52" name="TextBox 17">
                <a:extLst>
                  <a:ext uri="{FF2B5EF4-FFF2-40B4-BE49-F238E27FC236}">
                    <a16:creationId xmlns:a16="http://schemas.microsoft.com/office/drawing/2014/main" id="{42992875-0189-4DD9-AE78-4E967B0EE1B8}"/>
                  </a:ext>
                </a:extLst>
              </p:cNvPr>
              <p:cNvSpPr txBox="1"/>
              <p:nvPr/>
            </p:nvSpPr>
            <p:spPr>
              <a:xfrm>
                <a:off x="5393647" y="5107495"/>
                <a:ext cx="2369731" cy="369332"/>
              </a:xfrm>
              <a:prstGeom prst="rect">
                <a:avLst/>
              </a:prstGeom>
              <a:noFill/>
            </p:spPr>
            <p:txBody>
              <a:bodyPr wrap="square" numCol="1" spcCol="4572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a:solidFill>
                      <a:schemeClr val="bg1"/>
                    </a:solidFill>
                    <a:latin typeface="Roboto" panose="02000000000000000000" pitchFamily="2" charset="0"/>
                    <a:ea typeface="Roboto" panose="02000000000000000000" pitchFamily="2" charset="0"/>
                    <a:cs typeface="Montserrat" charset="0"/>
                  </a:rPr>
                  <a:t>HEADING ONE</a:t>
                </a:r>
              </a:p>
            </p:txBody>
          </p:sp>
        </p:grpSp>
        <p:sp>
          <p:nvSpPr>
            <p:cNvPr id="50" name="AutoShape 4">
              <a:extLst>
                <a:ext uri="{FF2B5EF4-FFF2-40B4-BE49-F238E27FC236}">
                  <a16:creationId xmlns:a16="http://schemas.microsoft.com/office/drawing/2014/main" id="{20C7ACC8-7682-42E3-B6A9-07E729EC3BFB}"/>
                </a:ext>
              </a:extLst>
            </p:cNvPr>
            <p:cNvSpPr>
              <a:spLocks/>
            </p:cNvSpPr>
            <p:nvPr/>
          </p:nvSpPr>
          <p:spPr bwMode="auto">
            <a:xfrm>
              <a:off x="4339523" y="5185666"/>
              <a:ext cx="850490" cy="734426"/>
            </a:xfrm>
            <a:custGeom>
              <a:avLst/>
              <a:gdLst/>
              <a:ahLst/>
              <a:cxnLst/>
              <a:rect l="0" t="0" r="r" b="b"/>
              <a:pathLst>
                <a:path w="21600" h="21600">
                  <a:moveTo>
                    <a:pt x="19915" y="17200"/>
                  </a:moveTo>
                  <a:lnTo>
                    <a:pt x="1684" y="17200"/>
                  </a:lnTo>
                  <a:cubicBezTo>
                    <a:pt x="1457" y="17200"/>
                    <a:pt x="1273" y="16987"/>
                    <a:pt x="1273" y="16723"/>
                  </a:cubicBezTo>
                  <a:lnTo>
                    <a:pt x="1273" y="15181"/>
                  </a:lnTo>
                  <a:lnTo>
                    <a:pt x="20327" y="15181"/>
                  </a:lnTo>
                  <a:lnTo>
                    <a:pt x="20327" y="16723"/>
                  </a:lnTo>
                  <a:cubicBezTo>
                    <a:pt x="20327" y="16987"/>
                    <a:pt x="20142" y="17200"/>
                    <a:pt x="19915" y="17200"/>
                  </a:cubicBezTo>
                  <a:cubicBezTo>
                    <a:pt x="19915" y="17200"/>
                    <a:pt x="19915" y="17200"/>
                    <a:pt x="19915" y="17200"/>
                  </a:cubicBezTo>
                  <a:close/>
                  <a:moveTo>
                    <a:pt x="1684" y="1475"/>
                  </a:moveTo>
                  <a:lnTo>
                    <a:pt x="19915" y="1475"/>
                  </a:lnTo>
                  <a:cubicBezTo>
                    <a:pt x="20142" y="1475"/>
                    <a:pt x="20327" y="1688"/>
                    <a:pt x="20327" y="1951"/>
                  </a:cubicBezTo>
                  <a:lnTo>
                    <a:pt x="20327" y="13707"/>
                  </a:lnTo>
                  <a:lnTo>
                    <a:pt x="1273" y="13707"/>
                  </a:lnTo>
                  <a:lnTo>
                    <a:pt x="1273" y="1951"/>
                  </a:lnTo>
                  <a:cubicBezTo>
                    <a:pt x="1273" y="1688"/>
                    <a:pt x="1457" y="1475"/>
                    <a:pt x="1684" y="1475"/>
                  </a:cubicBezTo>
                  <a:cubicBezTo>
                    <a:pt x="1684" y="1475"/>
                    <a:pt x="1684" y="1475"/>
                    <a:pt x="1684" y="1475"/>
                  </a:cubicBezTo>
                  <a:close/>
                  <a:moveTo>
                    <a:pt x="19915" y="0"/>
                  </a:moveTo>
                  <a:lnTo>
                    <a:pt x="1684" y="0"/>
                  </a:lnTo>
                  <a:cubicBezTo>
                    <a:pt x="756" y="0"/>
                    <a:pt x="0" y="875"/>
                    <a:pt x="0" y="1951"/>
                  </a:cubicBezTo>
                  <a:lnTo>
                    <a:pt x="0" y="16723"/>
                  </a:lnTo>
                  <a:cubicBezTo>
                    <a:pt x="0" y="17800"/>
                    <a:pt x="756" y="18675"/>
                    <a:pt x="1684" y="18675"/>
                  </a:cubicBezTo>
                  <a:lnTo>
                    <a:pt x="10163" y="18675"/>
                  </a:lnTo>
                  <a:lnTo>
                    <a:pt x="10163" y="20125"/>
                  </a:lnTo>
                  <a:lnTo>
                    <a:pt x="7934" y="20125"/>
                  </a:lnTo>
                  <a:lnTo>
                    <a:pt x="7934" y="21600"/>
                  </a:lnTo>
                  <a:lnTo>
                    <a:pt x="13665" y="21600"/>
                  </a:lnTo>
                  <a:lnTo>
                    <a:pt x="13665" y="20125"/>
                  </a:lnTo>
                  <a:lnTo>
                    <a:pt x="11436" y="20125"/>
                  </a:lnTo>
                  <a:lnTo>
                    <a:pt x="11436" y="18675"/>
                  </a:lnTo>
                  <a:lnTo>
                    <a:pt x="19915" y="18675"/>
                  </a:lnTo>
                  <a:cubicBezTo>
                    <a:pt x="20844" y="18675"/>
                    <a:pt x="21600" y="17800"/>
                    <a:pt x="21600" y="16723"/>
                  </a:cubicBezTo>
                  <a:lnTo>
                    <a:pt x="21600" y="1951"/>
                  </a:lnTo>
                  <a:cubicBezTo>
                    <a:pt x="21600" y="875"/>
                    <a:pt x="20844" y="0"/>
                    <a:pt x="19915" y="0"/>
                  </a:cubicBezTo>
                  <a:cubicBezTo>
                    <a:pt x="19915" y="0"/>
                    <a:pt x="19915" y="0"/>
                    <a:pt x="19915" y="0"/>
                  </a:cubicBezTo>
                  <a:close/>
                  <a:moveTo>
                    <a:pt x="19915" y="0"/>
                  </a:moveTo>
                </a:path>
              </a:pathLst>
            </a:custGeom>
            <a:solidFill>
              <a:schemeClr val="bg1"/>
            </a:solidFill>
            <a:ln>
              <a:no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chemeClr val="bg1"/>
                </a:solidFill>
              </a:endParaRPr>
            </a:p>
          </p:txBody>
        </p:sp>
      </p:grpSp>
    </p:spTree>
    <p:extLst>
      <p:ext uri="{BB962C8B-B14F-4D97-AF65-F5344CB8AC3E}">
        <p14:creationId xmlns:p14="http://schemas.microsoft.com/office/powerpoint/2010/main" val="10845771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1" name="Picture Placeholder 20">
            <a:extLst>
              <a:ext uri="{FF2B5EF4-FFF2-40B4-BE49-F238E27FC236}">
                <a16:creationId xmlns:a16="http://schemas.microsoft.com/office/drawing/2014/main" id="{CC9F6720-D671-450B-808F-5228BA49458B}"/>
              </a:ext>
            </a:extLst>
          </p:cNvPr>
          <p:cNvPicPr>
            <a:picLocks noGrp="1" noChangeAspect="1"/>
          </p:cNvPicPr>
          <p:nvPr>
            <p:ph type="pic" sz="quarter" idx="136"/>
          </p:nvPr>
        </p:nvPicPr>
        <p:blipFill>
          <a:blip r:embed="rId3">
            <a:extLst>
              <a:ext uri="{28A0092B-C50C-407E-A947-70E740481C1C}">
                <a14:useLocalDpi xmlns:a14="http://schemas.microsoft.com/office/drawing/2010/main" val="0"/>
              </a:ext>
            </a:extLst>
          </a:blip>
          <a:srcRect t="33222" b="33222"/>
          <a:stretch>
            <a:fillRect/>
          </a:stretch>
        </p:blipFill>
        <p:spPr/>
      </p:pic>
      <p:sp>
        <p:nvSpPr>
          <p:cNvPr id="43" name="Rectangle 42">
            <a:extLst>
              <a:ext uri="{FF2B5EF4-FFF2-40B4-BE49-F238E27FC236}">
                <a16:creationId xmlns:a16="http://schemas.microsoft.com/office/drawing/2014/main" id="{2D13A0B6-6A74-452C-87BA-D1E3E9B11E97}"/>
              </a:ext>
            </a:extLst>
          </p:cNvPr>
          <p:cNvSpPr/>
          <p:nvPr/>
        </p:nvSpPr>
        <p:spPr>
          <a:xfrm>
            <a:off x="0" y="4129548"/>
            <a:ext cx="12192000" cy="2728452"/>
          </a:xfrm>
          <a:prstGeom prst="rect">
            <a:avLst/>
          </a:prstGeom>
          <a:solidFill>
            <a:schemeClr val="accent6">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a:p>
            <a:pPr algn="ctr"/>
            <a:endParaRPr lang="en-US" dirty="0"/>
          </a:p>
        </p:txBody>
      </p:sp>
      <p:grpSp>
        <p:nvGrpSpPr>
          <p:cNvPr id="8" name="Group 7">
            <a:extLst>
              <a:ext uri="{FF2B5EF4-FFF2-40B4-BE49-F238E27FC236}">
                <a16:creationId xmlns:a16="http://schemas.microsoft.com/office/drawing/2014/main" id="{D34CE494-64B4-41DD-852F-83B4D273380D}"/>
              </a:ext>
            </a:extLst>
          </p:cNvPr>
          <p:cNvGrpSpPr/>
          <p:nvPr/>
        </p:nvGrpSpPr>
        <p:grpSpPr>
          <a:xfrm>
            <a:off x="1147339" y="4427518"/>
            <a:ext cx="9897323" cy="2132513"/>
            <a:chOff x="1258234" y="4384831"/>
            <a:chExt cx="9897323" cy="2132513"/>
          </a:xfrm>
        </p:grpSpPr>
        <p:grpSp>
          <p:nvGrpSpPr>
            <p:cNvPr id="7" name="Group 6">
              <a:extLst>
                <a:ext uri="{FF2B5EF4-FFF2-40B4-BE49-F238E27FC236}">
                  <a16:creationId xmlns:a16="http://schemas.microsoft.com/office/drawing/2014/main" id="{806F16B6-903B-4C0C-BAAB-DA1A4B7E49A6}"/>
                </a:ext>
              </a:extLst>
            </p:cNvPr>
            <p:cNvGrpSpPr/>
            <p:nvPr/>
          </p:nvGrpSpPr>
          <p:grpSpPr>
            <a:xfrm>
              <a:off x="8203191" y="4384831"/>
              <a:ext cx="2952366" cy="2132513"/>
              <a:chOff x="8242947" y="4345075"/>
              <a:chExt cx="2952366" cy="2132513"/>
            </a:xfrm>
          </p:grpSpPr>
          <p:sp>
            <p:nvSpPr>
              <p:cNvPr id="72" name="AutoShape 9">
                <a:extLst>
                  <a:ext uri="{FF2B5EF4-FFF2-40B4-BE49-F238E27FC236}">
                    <a16:creationId xmlns:a16="http://schemas.microsoft.com/office/drawing/2014/main" id="{BF6247EC-DDDA-4B08-8039-3B5B1EDDC776}"/>
                  </a:ext>
                </a:extLst>
              </p:cNvPr>
              <p:cNvSpPr>
                <a:spLocks/>
              </p:cNvSpPr>
              <p:nvPr/>
            </p:nvSpPr>
            <p:spPr bwMode="auto">
              <a:xfrm>
                <a:off x="9561415" y="4545673"/>
                <a:ext cx="315431" cy="328694"/>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bg1"/>
              </a:solidFill>
              <a:ln>
                <a:no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73" name="Oval 72">
                <a:extLst>
                  <a:ext uri="{FF2B5EF4-FFF2-40B4-BE49-F238E27FC236}">
                    <a16:creationId xmlns:a16="http://schemas.microsoft.com/office/drawing/2014/main" id="{8408AA0C-7FA6-4415-9BA4-71C069C0FB8D}"/>
                  </a:ext>
                </a:extLst>
              </p:cNvPr>
              <p:cNvSpPr/>
              <p:nvPr/>
            </p:nvSpPr>
            <p:spPr>
              <a:xfrm>
                <a:off x="9354185" y="4345075"/>
                <a:ext cx="729890" cy="729890"/>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75" name="TextBox 62">
                <a:extLst>
                  <a:ext uri="{FF2B5EF4-FFF2-40B4-BE49-F238E27FC236}">
                    <a16:creationId xmlns:a16="http://schemas.microsoft.com/office/drawing/2014/main" id="{50A11428-473E-459A-BF80-7CE7C3563151}"/>
                  </a:ext>
                </a:extLst>
              </p:cNvPr>
              <p:cNvSpPr txBox="1"/>
              <p:nvPr/>
            </p:nvSpPr>
            <p:spPr>
              <a:xfrm>
                <a:off x="8242947" y="5166570"/>
                <a:ext cx="2952366" cy="32316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500" b="1"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Creative Template</a:t>
                </a:r>
              </a:p>
            </p:txBody>
          </p:sp>
          <p:sp>
            <p:nvSpPr>
              <p:cNvPr id="76" name="TextBox 63">
                <a:extLst>
                  <a:ext uri="{FF2B5EF4-FFF2-40B4-BE49-F238E27FC236}">
                    <a16:creationId xmlns:a16="http://schemas.microsoft.com/office/drawing/2014/main" id="{7E4C71EA-2B43-47F5-A46E-284C9732E356}"/>
                  </a:ext>
                </a:extLst>
              </p:cNvPr>
              <p:cNvSpPr txBox="1"/>
              <p:nvPr/>
            </p:nvSpPr>
            <p:spPr>
              <a:xfrm>
                <a:off x="8966850" y="5436906"/>
                <a:ext cx="1504562"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Some text</a:t>
                </a:r>
              </a:p>
            </p:txBody>
          </p:sp>
          <p:sp>
            <p:nvSpPr>
              <p:cNvPr id="71" name="Rectangle 70">
                <a:extLst>
                  <a:ext uri="{FF2B5EF4-FFF2-40B4-BE49-F238E27FC236}">
                    <a16:creationId xmlns:a16="http://schemas.microsoft.com/office/drawing/2014/main" id="{A41E7401-1190-48CD-B93D-3F5035A62C84}"/>
                  </a:ext>
                </a:extLst>
              </p:cNvPr>
              <p:cNvSpPr/>
              <p:nvPr/>
            </p:nvSpPr>
            <p:spPr>
              <a:xfrm>
                <a:off x="8544249" y="5769702"/>
                <a:ext cx="2349762" cy="707886"/>
              </a:xfrm>
              <a:prstGeom prst="rect">
                <a:avLst/>
              </a:prstGeom>
            </p:spPr>
            <p:txBody>
              <a:bodyPr wrap="square">
                <a:spAutoFit/>
              </a:bodyPr>
              <a:lstStyle/>
              <a:p>
                <a:pPr algn="ctr">
                  <a:lnSpc>
                    <a:spcPts val="1600"/>
                  </a:lnSpc>
                </a:pP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Lorem Ipsum </a:t>
                </a:r>
                <a:r>
                  <a:rPr lang="en-US" sz="1300" dirty="0">
                    <a:solidFill>
                      <a:schemeClr val="bg1"/>
                    </a:solidFill>
                    <a:latin typeface="Lato" panose="020F0502020204030203" pitchFamily="34" charset="0"/>
                    <a:ea typeface="Lato" panose="020F0502020204030203" pitchFamily="34" charset="0"/>
                    <a:cs typeface="Lato" panose="020F0502020204030203" pitchFamily="34" charset="0"/>
                  </a:rPr>
                  <a:t>is </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simply dummy text of the printing survived not remaining essentially</a:t>
                </a:r>
              </a:p>
            </p:txBody>
          </p:sp>
        </p:grpSp>
        <p:grpSp>
          <p:nvGrpSpPr>
            <p:cNvPr id="6" name="Group 5">
              <a:extLst>
                <a:ext uri="{FF2B5EF4-FFF2-40B4-BE49-F238E27FC236}">
                  <a16:creationId xmlns:a16="http://schemas.microsoft.com/office/drawing/2014/main" id="{B0AD4399-110F-47AE-8D8D-7F3DA5555551}"/>
                </a:ext>
              </a:extLst>
            </p:cNvPr>
            <p:cNvGrpSpPr/>
            <p:nvPr/>
          </p:nvGrpSpPr>
          <p:grpSpPr>
            <a:xfrm>
              <a:off x="4730712" y="4384831"/>
              <a:ext cx="2349762" cy="2132513"/>
              <a:chOff x="4921119" y="4345075"/>
              <a:chExt cx="2349762" cy="2132513"/>
            </a:xfrm>
          </p:grpSpPr>
          <p:sp>
            <p:nvSpPr>
              <p:cNvPr id="80" name="Freeform 11">
                <a:extLst>
                  <a:ext uri="{FF2B5EF4-FFF2-40B4-BE49-F238E27FC236}">
                    <a16:creationId xmlns:a16="http://schemas.microsoft.com/office/drawing/2014/main" id="{8B51F2A2-0643-4ECD-9533-7DF96586647B}"/>
                  </a:ext>
                </a:extLst>
              </p:cNvPr>
              <p:cNvSpPr>
                <a:spLocks/>
              </p:cNvSpPr>
              <p:nvPr/>
            </p:nvSpPr>
            <p:spPr bwMode="auto">
              <a:xfrm>
                <a:off x="5918390" y="4564127"/>
                <a:ext cx="355221" cy="291786"/>
              </a:xfrm>
              <a:custGeom>
                <a:avLst/>
                <a:gdLst>
                  <a:gd name="connsiteX0" fmla="*/ 63500 w 2667000"/>
                  <a:gd name="connsiteY0" fmla="*/ 1381350 h 2190750"/>
                  <a:gd name="connsiteX1" fmla="*/ 222018 w 2667000"/>
                  <a:gd name="connsiteY1" fmla="*/ 1417577 h 2190750"/>
                  <a:gd name="connsiteX2" fmla="*/ 1122426 w 2667000"/>
                  <a:gd name="connsiteY2" fmla="*/ 1417577 h 2190750"/>
                  <a:gd name="connsiteX3" fmla="*/ 1343024 w 2667000"/>
                  <a:gd name="connsiteY3" fmla="*/ 1581987 h 2190750"/>
                  <a:gd name="connsiteX4" fmla="*/ 1563506 w 2667000"/>
                  <a:gd name="connsiteY4" fmla="*/ 1417577 h 2190750"/>
                  <a:gd name="connsiteX5" fmla="*/ 2463912 w 2667000"/>
                  <a:gd name="connsiteY5" fmla="*/ 1417577 h 2190750"/>
                  <a:gd name="connsiteX6" fmla="*/ 2622550 w 2667000"/>
                  <a:gd name="connsiteY6" fmla="*/ 1381542 h 2190750"/>
                  <a:gd name="connsiteX7" fmla="*/ 2622550 w 2667000"/>
                  <a:gd name="connsiteY7" fmla="*/ 1978661 h 2190750"/>
                  <a:gd name="connsiteX8" fmla="*/ 2410244 w 2667000"/>
                  <a:gd name="connsiteY8" fmla="*/ 2190750 h 2190750"/>
                  <a:gd name="connsiteX9" fmla="*/ 275688 w 2667000"/>
                  <a:gd name="connsiteY9" fmla="*/ 2190750 h 2190750"/>
                  <a:gd name="connsiteX10" fmla="*/ 63500 w 2667000"/>
                  <a:gd name="connsiteY10" fmla="*/ 1978661 h 2190750"/>
                  <a:gd name="connsiteX11" fmla="*/ 1343024 w 2667000"/>
                  <a:gd name="connsiteY11" fmla="*/ 1155700 h 2190750"/>
                  <a:gd name="connsiteX12" fmla="*/ 1473820 w 2667000"/>
                  <a:gd name="connsiteY12" fmla="*/ 1286088 h 2190750"/>
                  <a:gd name="connsiteX13" fmla="*/ 1473820 w 2667000"/>
                  <a:gd name="connsiteY13" fmla="*/ 1345363 h 2190750"/>
                  <a:gd name="connsiteX14" fmla="*/ 1343024 w 2667000"/>
                  <a:gd name="connsiteY14" fmla="*/ 1475895 h 2190750"/>
                  <a:gd name="connsiteX15" fmla="*/ 1212466 w 2667000"/>
                  <a:gd name="connsiteY15" fmla="*/ 1345363 h 2190750"/>
                  <a:gd name="connsiteX16" fmla="*/ 1212466 w 2667000"/>
                  <a:gd name="connsiteY16" fmla="*/ 1286088 h 2190750"/>
                  <a:gd name="connsiteX17" fmla="*/ 1343024 w 2667000"/>
                  <a:gd name="connsiteY17" fmla="*/ 1155700 h 2190750"/>
                  <a:gd name="connsiteX18" fmla="*/ 1133626 w 2667000"/>
                  <a:gd name="connsiteY18" fmla="*/ 203200 h 2190750"/>
                  <a:gd name="connsiteX19" fmla="*/ 939800 w 2667000"/>
                  <a:gd name="connsiteY19" fmla="*/ 342900 h 2190750"/>
                  <a:gd name="connsiteX20" fmla="*/ 1735138 w 2667000"/>
                  <a:gd name="connsiteY20" fmla="*/ 342900 h 2190750"/>
                  <a:gd name="connsiteX21" fmla="*/ 1541348 w 2667000"/>
                  <a:gd name="connsiteY21" fmla="*/ 203200 h 2190750"/>
                  <a:gd name="connsiteX22" fmla="*/ 1129276 w 2667000"/>
                  <a:gd name="connsiteY22" fmla="*/ 0 h 2190750"/>
                  <a:gd name="connsiteX23" fmla="*/ 1537724 w 2667000"/>
                  <a:gd name="connsiteY23" fmla="*/ 0 h 2190750"/>
                  <a:gd name="connsiteX24" fmla="*/ 1936044 w 2667000"/>
                  <a:gd name="connsiteY24" fmla="*/ 339833 h 2190750"/>
                  <a:gd name="connsiteX25" fmla="*/ 2445862 w 2667000"/>
                  <a:gd name="connsiteY25" fmla="*/ 339833 h 2190750"/>
                  <a:gd name="connsiteX26" fmla="*/ 2667000 w 2667000"/>
                  <a:gd name="connsiteY26" fmla="*/ 552163 h 2190750"/>
                  <a:gd name="connsiteX27" fmla="*/ 2667000 w 2667000"/>
                  <a:gd name="connsiteY27" fmla="*/ 1041969 h 2190750"/>
                  <a:gd name="connsiteX28" fmla="*/ 2454752 w 2667000"/>
                  <a:gd name="connsiteY28" fmla="*/ 1254125 h 2190750"/>
                  <a:gd name="connsiteX29" fmla="*/ 1563900 w 2667000"/>
                  <a:gd name="connsiteY29" fmla="*/ 1254125 h 2190750"/>
                  <a:gd name="connsiteX30" fmla="*/ 1493150 w 2667000"/>
                  <a:gd name="connsiteY30" fmla="*/ 1098462 h 2190750"/>
                  <a:gd name="connsiteX31" fmla="*/ 1488952 w 2667000"/>
                  <a:gd name="connsiteY31" fmla="*/ 1095095 h 2190750"/>
                  <a:gd name="connsiteX32" fmla="*/ 1459936 w 2667000"/>
                  <a:gd name="connsiteY32" fmla="*/ 1071696 h 2190750"/>
                  <a:gd name="connsiteX33" fmla="*/ 1447958 w 2667000"/>
                  <a:gd name="connsiteY33" fmla="*/ 1065368 h 2190750"/>
                  <a:gd name="connsiteX34" fmla="*/ 1421660 w 2667000"/>
                  <a:gd name="connsiteY34" fmla="*/ 1051607 h 2190750"/>
                  <a:gd name="connsiteX35" fmla="*/ 1399064 w 2667000"/>
                  <a:gd name="connsiteY35" fmla="*/ 1044582 h 2190750"/>
                  <a:gd name="connsiteX36" fmla="*/ 1379432 w 2667000"/>
                  <a:gd name="connsiteY36" fmla="*/ 1038601 h 2190750"/>
                  <a:gd name="connsiteX37" fmla="*/ 1333500 w 2667000"/>
                  <a:gd name="connsiteY37" fmla="*/ 1033956 h 2190750"/>
                  <a:gd name="connsiteX38" fmla="*/ 1287568 w 2667000"/>
                  <a:gd name="connsiteY38" fmla="*/ 1038601 h 2190750"/>
                  <a:gd name="connsiteX39" fmla="*/ 1267812 w 2667000"/>
                  <a:gd name="connsiteY39" fmla="*/ 1044582 h 2190750"/>
                  <a:gd name="connsiteX40" fmla="*/ 1245094 w 2667000"/>
                  <a:gd name="connsiteY40" fmla="*/ 1051607 h 2190750"/>
                  <a:gd name="connsiteX41" fmla="*/ 1218918 w 2667000"/>
                  <a:gd name="connsiteY41" fmla="*/ 1065368 h 2190750"/>
                  <a:gd name="connsiteX42" fmla="*/ 1206940 w 2667000"/>
                  <a:gd name="connsiteY42" fmla="*/ 1071696 h 2190750"/>
                  <a:gd name="connsiteX43" fmla="*/ 1177678 w 2667000"/>
                  <a:gd name="connsiteY43" fmla="*/ 1095095 h 2190750"/>
                  <a:gd name="connsiteX44" fmla="*/ 1173728 w 2667000"/>
                  <a:gd name="connsiteY44" fmla="*/ 1098462 h 2190750"/>
                  <a:gd name="connsiteX45" fmla="*/ 1102978 w 2667000"/>
                  <a:gd name="connsiteY45" fmla="*/ 1254125 h 2190750"/>
                  <a:gd name="connsiteX46" fmla="*/ 212248 w 2667000"/>
                  <a:gd name="connsiteY46" fmla="*/ 1254125 h 2190750"/>
                  <a:gd name="connsiteX47" fmla="*/ 0 w 2667000"/>
                  <a:gd name="connsiteY47" fmla="*/ 1041737 h 2190750"/>
                  <a:gd name="connsiteX48" fmla="*/ 0 w 2667000"/>
                  <a:gd name="connsiteY48" fmla="*/ 552163 h 2190750"/>
                  <a:gd name="connsiteX49" fmla="*/ 221138 w 2667000"/>
                  <a:gd name="connsiteY49" fmla="*/ 339833 h 2190750"/>
                  <a:gd name="connsiteX50" fmla="*/ 730586 w 2667000"/>
                  <a:gd name="connsiteY50" fmla="*/ 339833 h 2190750"/>
                  <a:gd name="connsiteX51" fmla="*/ 1129276 w 2667000"/>
                  <a:gd name="connsiteY51" fmla="*/ 0 h 2190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667000" h="2190750">
                    <a:moveTo>
                      <a:pt x="63500" y="1381350"/>
                    </a:moveTo>
                    <a:cubicBezTo>
                      <a:pt x="111720" y="1404352"/>
                      <a:pt x="165270" y="1417577"/>
                      <a:pt x="222018" y="1417577"/>
                    </a:cubicBezTo>
                    <a:lnTo>
                      <a:pt x="1122426" y="1417577"/>
                    </a:lnTo>
                    <a:cubicBezTo>
                      <a:pt x="1151570" y="1512265"/>
                      <a:pt x="1238768" y="1581987"/>
                      <a:pt x="1343024" y="1581987"/>
                    </a:cubicBezTo>
                    <a:cubicBezTo>
                      <a:pt x="1447164" y="1581987"/>
                      <a:pt x="1534480" y="1512265"/>
                      <a:pt x="1563506" y="1417577"/>
                    </a:cubicBezTo>
                    <a:cubicBezTo>
                      <a:pt x="1563506" y="1417577"/>
                      <a:pt x="2463912" y="1417577"/>
                      <a:pt x="2463912" y="1417577"/>
                    </a:cubicBezTo>
                    <a:cubicBezTo>
                      <a:pt x="2520780" y="1417577"/>
                      <a:pt x="2574330" y="1404352"/>
                      <a:pt x="2622550" y="1381542"/>
                    </a:cubicBezTo>
                    <a:lnTo>
                      <a:pt x="2622550" y="1978661"/>
                    </a:lnTo>
                    <a:cubicBezTo>
                      <a:pt x="2622550" y="2095248"/>
                      <a:pt x="2527178" y="2190750"/>
                      <a:pt x="2410244" y="2190750"/>
                    </a:cubicBezTo>
                    <a:lnTo>
                      <a:pt x="275688" y="2190750"/>
                    </a:lnTo>
                    <a:cubicBezTo>
                      <a:pt x="158754" y="2190750"/>
                      <a:pt x="63500" y="2095248"/>
                      <a:pt x="63500" y="1978661"/>
                    </a:cubicBezTo>
                    <a:close/>
                    <a:moveTo>
                      <a:pt x="1343024" y="1155700"/>
                    </a:moveTo>
                    <a:cubicBezTo>
                      <a:pt x="1415294" y="1155700"/>
                      <a:pt x="1473820" y="1213826"/>
                      <a:pt x="1473820" y="1286088"/>
                    </a:cubicBezTo>
                    <a:lnTo>
                      <a:pt x="1473820" y="1345363"/>
                    </a:lnTo>
                    <a:cubicBezTo>
                      <a:pt x="1473820" y="1417290"/>
                      <a:pt x="1415294" y="1475895"/>
                      <a:pt x="1343024" y="1475895"/>
                    </a:cubicBezTo>
                    <a:cubicBezTo>
                      <a:pt x="1270636" y="1475895"/>
                      <a:pt x="1212466" y="1417290"/>
                      <a:pt x="1212466" y="1345363"/>
                    </a:cubicBezTo>
                    <a:lnTo>
                      <a:pt x="1212466" y="1286088"/>
                    </a:lnTo>
                    <a:cubicBezTo>
                      <a:pt x="1212466" y="1213826"/>
                      <a:pt x="1270636" y="1155700"/>
                      <a:pt x="1343024" y="1155700"/>
                    </a:cubicBezTo>
                    <a:close/>
                    <a:moveTo>
                      <a:pt x="1133626" y="203200"/>
                    </a:moveTo>
                    <a:cubicBezTo>
                      <a:pt x="1042974" y="203200"/>
                      <a:pt x="966900" y="262204"/>
                      <a:pt x="939800" y="342900"/>
                    </a:cubicBezTo>
                    <a:cubicBezTo>
                      <a:pt x="939800" y="342900"/>
                      <a:pt x="1735138" y="342900"/>
                      <a:pt x="1735138" y="342900"/>
                    </a:cubicBezTo>
                    <a:cubicBezTo>
                      <a:pt x="1708038" y="262204"/>
                      <a:pt x="1631928" y="203200"/>
                      <a:pt x="1541348" y="203200"/>
                    </a:cubicBezTo>
                    <a:close/>
                    <a:moveTo>
                      <a:pt x="1129276" y="0"/>
                    </a:moveTo>
                    <a:lnTo>
                      <a:pt x="1537724" y="0"/>
                    </a:lnTo>
                    <a:cubicBezTo>
                      <a:pt x="1738612" y="0"/>
                      <a:pt x="1905546" y="147650"/>
                      <a:pt x="1936044" y="339833"/>
                    </a:cubicBezTo>
                    <a:lnTo>
                      <a:pt x="2445862" y="339833"/>
                    </a:lnTo>
                    <a:cubicBezTo>
                      <a:pt x="2567482" y="339833"/>
                      <a:pt x="2667000" y="435402"/>
                      <a:pt x="2667000" y="552163"/>
                    </a:cubicBezTo>
                    <a:lnTo>
                      <a:pt x="2667000" y="1041969"/>
                    </a:lnTo>
                    <a:cubicBezTo>
                      <a:pt x="2667000" y="1159079"/>
                      <a:pt x="2571804" y="1254125"/>
                      <a:pt x="2454752" y="1254125"/>
                    </a:cubicBezTo>
                    <a:lnTo>
                      <a:pt x="1563900" y="1254125"/>
                    </a:lnTo>
                    <a:cubicBezTo>
                      <a:pt x="1560812" y="1192928"/>
                      <a:pt x="1534636" y="1138293"/>
                      <a:pt x="1493150" y="1098462"/>
                    </a:cubicBezTo>
                    <a:cubicBezTo>
                      <a:pt x="1491792" y="1097127"/>
                      <a:pt x="1490310" y="1096314"/>
                      <a:pt x="1488952" y="1095095"/>
                    </a:cubicBezTo>
                    <a:cubicBezTo>
                      <a:pt x="1479938" y="1086734"/>
                      <a:pt x="1470308" y="1078722"/>
                      <a:pt x="1459936" y="1071696"/>
                    </a:cubicBezTo>
                    <a:cubicBezTo>
                      <a:pt x="1455984" y="1069374"/>
                      <a:pt x="1451910" y="1067632"/>
                      <a:pt x="1447958" y="1065368"/>
                    </a:cubicBezTo>
                    <a:cubicBezTo>
                      <a:pt x="1439440" y="1060374"/>
                      <a:pt x="1430920" y="1055439"/>
                      <a:pt x="1421660" y="1051607"/>
                    </a:cubicBezTo>
                    <a:cubicBezTo>
                      <a:pt x="1414250" y="1048472"/>
                      <a:pt x="1406596" y="1046614"/>
                      <a:pt x="1399064" y="1044582"/>
                    </a:cubicBezTo>
                    <a:cubicBezTo>
                      <a:pt x="1392272" y="1042491"/>
                      <a:pt x="1386100" y="1039937"/>
                      <a:pt x="1379432" y="1038601"/>
                    </a:cubicBezTo>
                    <a:cubicBezTo>
                      <a:pt x="1364616" y="1035466"/>
                      <a:pt x="1349304" y="1033956"/>
                      <a:pt x="1333500" y="1033956"/>
                    </a:cubicBezTo>
                    <a:cubicBezTo>
                      <a:pt x="1317820" y="1033956"/>
                      <a:pt x="1302384" y="1035466"/>
                      <a:pt x="1287568" y="1038601"/>
                    </a:cubicBezTo>
                    <a:cubicBezTo>
                      <a:pt x="1280900" y="1039937"/>
                      <a:pt x="1274604" y="1042491"/>
                      <a:pt x="1267812" y="1044582"/>
                    </a:cubicBezTo>
                    <a:cubicBezTo>
                      <a:pt x="1260404" y="1046614"/>
                      <a:pt x="1252378" y="1048472"/>
                      <a:pt x="1245094" y="1051607"/>
                    </a:cubicBezTo>
                    <a:cubicBezTo>
                      <a:pt x="1236080" y="1055207"/>
                      <a:pt x="1227438" y="1060374"/>
                      <a:pt x="1218918" y="1065368"/>
                    </a:cubicBezTo>
                    <a:cubicBezTo>
                      <a:pt x="1214966" y="1067632"/>
                      <a:pt x="1210646" y="1069374"/>
                      <a:pt x="1206940" y="1071696"/>
                    </a:cubicBezTo>
                    <a:cubicBezTo>
                      <a:pt x="1196570" y="1078722"/>
                      <a:pt x="1187062" y="1086734"/>
                      <a:pt x="1177678" y="1095095"/>
                    </a:cubicBezTo>
                    <a:cubicBezTo>
                      <a:pt x="1176320" y="1096314"/>
                      <a:pt x="1174838" y="1097127"/>
                      <a:pt x="1173728" y="1098462"/>
                    </a:cubicBezTo>
                    <a:cubicBezTo>
                      <a:pt x="1132364" y="1137944"/>
                      <a:pt x="1105940" y="1192928"/>
                      <a:pt x="1102978" y="1254125"/>
                    </a:cubicBezTo>
                    <a:lnTo>
                      <a:pt x="212248" y="1254125"/>
                    </a:lnTo>
                    <a:cubicBezTo>
                      <a:pt x="95198" y="1254125"/>
                      <a:pt x="0" y="1159079"/>
                      <a:pt x="0" y="1041737"/>
                    </a:cubicBezTo>
                    <a:lnTo>
                      <a:pt x="0" y="552163"/>
                    </a:lnTo>
                    <a:cubicBezTo>
                      <a:pt x="0" y="435402"/>
                      <a:pt x="99518" y="339833"/>
                      <a:pt x="221138" y="339833"/>
                    </a:cubicBezTo>
                    <a:lnTo>
                      <a:pt x="730586" y="339833"/>
                    </a:lnTo>
                    <a:cubicBezTo>
                      <a:pt x="761454" y="147650"/>
                      <a:pt x="928388" y="0"/>
                      <a:pt x="1129276" y="0"/>
                    </a:cubicBezTo>
                    <a:close/>
                  </a:path>
                </a:pathLst>
              </a:custGeom>
              <a:solidFill>
                <a:schemeClr val="bg1"/>
              </a:solidFill>
              <a:ln>
                <a:noFill/>
              </a:ln>
            </p:spPr>
            <p:txBody>
              <a:bodyPr wrap="square" lIns="0" tIns="0" rIns="0" bIns="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81" name="Oval 80">
                <a:extLst>
                  <a:ext uri="{FF2B5EF4-FFF2-40B4-BE49-F238E27FC236}">
                    <a16:creationId xmlns:a16="http://schemas.microsoft.com/office/drawing/2014/main" id="{A02BE334-CE75-44A1-BD4F-08CD71CC6D72}"/>
                  </a:ext>
                </a:extLst>
              </p:cNvPr>
              <p:cNvSpPr/>
              <p:nvPr/>
            </p:nvSpPr>
            <p:spPr>
              <a:xfrm rot="10800000">
                <a:off x="5731055" y="4345075"/>
                <a:ext cx="729890" cy="729890"/>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82" name="TextBox 58">
                <a:extLst>
                  <a:ext uri="{FF2B5EF4-FFF2-40B4-BE49-F238E27FC236}">
                    <a16:creationId xmlns:a16="http://schemas.microsoft.com/office/drawing/2014/main" id="{87650727-C8B4-432D-AFA5-6BD0F37184A8}"/>
                  </a:ext>
                </a:extLst>
              </p:cNvPr>
              <p:cNvSpPr txBox="1"/>
              <p:nvPr/>
            </p:nvSpPr>
            <p:spPr>
              <a:xfrm>
                <a:off x="4981768" y="5166570"/>
                <a:ext cx="2228464" cy="32316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500" b="1"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Creative Template</a:t>
                </a:r>
              </a:p>
            </p:txBody>
          </p:sp>
          <p:sp>
            <p:nvSpPr>
              <p:cNvPr id="83" name="TextBox 59">
                <a:extLst>
                  <a:ext uri="{FF2B5EF4-FFF2-40B4-BE49-F238E27FC236}">
                    <a16:creationId xmlns:a16="http://schemas.microsoft.com/office/drawing/2014/main" id="{0A1DCF9B-FD01-479A-B535-0632196F650D}"/>
                  </a:ext>
                </a:extLst>
              </p:cNvPr>
              <p:cNvSpPr txBox="1"/>
              <p:nvPr/>
            </p:nvSpPr>
            <p:spPr>
              <a:xfrm>
                <a:off x="5580410" y="5436906"/>
                <a:ext cx="1031182"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Some text</a:t>
                </a:r>
              </a:p>
            </p:txBody>
          </p:sp>
          <p:sp>
            <p:nvSpPr>
              <p:cNvPr id="79" name="Rectangle 78">
                <a:extLst>
                  <a:ext uri="{FF2B5EF4-FFF2-40B4-BE49-F238E27FC236}">
                    <a16:creationId xmlns:a16="http://schemas.microsoft.com/office/drawing/2014/main" id="{B85666E0-A695-4CCF-9060-B5430378A1BC}"/>
                  </a:ext>
                </a:extLst>
              </p:cNvPr>
              <p:cNvSpPr/>
              <p:nvPr/>
            </p:nvSpPr>
            <p:spPr>
              <a:xfrm>
                <a:off x="4921119" y="5769702"/>
                <a:ext cx="2349762" cy="707886"/>
              </a:xfrm>
              <a:prstGeom prst="rect">
                <a:avLst/>
              </a:prstGeom>
            </p:spPr>
            <p:txBody>
              <a:bodyPr wrap="square">
                <a:spAutoFit/>
              </a:bodyPr>
              <a:lstStyle/>
              <a:p>
                <a:pPr algn="ctr">
                  <a:lnSpc>
                    <a:spcPts val="1600"/>
                  </a:lnSpc>
                </a:pP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Lorem Ipsum </a:t>
                </a:r>
                <a:r>
                  <a:rPr lang="en-US" sz="1300" dirty="0">
                    <a:solidFill>
                      <a:schemeClr val="bg1"/>
                    </a:solidFill>
                    <a:latin typeface="Lato" panose="020F0502020204030203" pitchFamily="34" charset="0"/>
                    <a:ea typeface="Lato" panose="020F0502020204030203" pitchFamily="34" charset="0"/>
                    <a:cs typeface="Lato" panose="020F0502020204030203" pitchFamily="34" charset="0"/>
                  </a:rPr>
                  <a:t>is </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simply dummy text of the printing survived not remaining essentially</a:t>
                </a:r>
              </a:p>
            </p:txBody>
          </p:sp>
        </p:grpSp>
        <p:grpSp>
          <p:nvGrpSpPr>
            <p:cNvPr id="5" name="Group 4">
              <a:extLst>
                <a:ext uri="{FF2B5EF4-FFF2-40B4-BE49-F238E27FC236}">
                  <a16:creationId xmlns:a16="http://schemas.microsoft.com/office/drawing/2014/main" id="{43CFB6FB-E96F-4689-B519-079E69ABEF2C}"/>
                </a:ext>
              </a:extLst>
            </p:cNvPr>
            <p:cNvGrpSpPr/>
            <p:nvPr/>
          </p:nvGrpSpPr>
          <p:grpSpPr>
            <a:xfrm>
              <a:off x="1258234" y="4384831"/>
              <a:ext cx="2349762" cy="2132513"/>
              <a:chOff x="1297990" y="4345075"/>
              <a:chExt cx="2349762" cy="2132513"/>
            </a:xfrm>
          </p:grpSpPr>
          <p:grpSp>
            <p:nvGrpSpPr>
              <p:cNvPr id="4" name="Group 3">
                <a:extLst>
                  <a:ext uri="{FF2B5EF4-FFF2-40B4-BE49-F238E27FC236}">
                    <a16:creationId xmlns:a16="http://schemas.microsoft.com/office/drawing/2014/main" id="{7FA71E66-B942-4C45-A5D3-58AAE324F589}"/>
                  </a:ext>
                </a:extLst>
              </p:cNvPr>
              <p:cNvGrpSpPr/>
              <p:nvPr/>
            </p:nvGrpSpPr>
            <p:grpSpPr>
              <a:xfrm>
                <a:off x="2107926" y="4345075"/>
                <a:ext cx="729890" cy="729890"/>
                <a:chOff x="2107926" y="4345075"/>
                <a:chExt cx="729890" cy="729890"/>
              </a:xfrm>
            </p:grpSpPr>
            <p:sp>
              <p:nvSpPr>
                <p:cNvPr id="52" name="Freeform 5">
                  <a:extLst>
                    <a:ext uri="{FF2B5EF4-FFF2-40B4-BE49-F238E27FC236}">
                      <a16:creationId xmlns:a16="http://schemas.microsoft.com/office/drawing/2014/main" id="{36F3C18F-D06A-481E-8B7D-80BCF5B40067}"/>
                    </a:ext>
                  </a:extLst>
                </p:cNvPr>
                <p:cNvSpPr>
                  <a:spLocks noEditPoints="1"/>
                </p:cNvSpPr>
                <p:nvPr/>
              </p:nvSpPr>
              <p:spPr bwMode="auto">
                <a:xfrm>
                  <a:off x="2274860" y="4545314"/>
                  <a:ext cx="396023" cy="329413"/>
                </a:xfrm>
                <a:custGeom>
                  <a:avLst/>
                  <a:gdLst>
                    <a:gd name="T0" fmla="*/ 141 w 143"/>
                    <a:gd name="T1" fmla="*/ 55 h 117"/>
                    <a:gd name="T2" fmla="*/ 77 w 143"/>
                    <a:gd name="T3" fmla="*/ 4 h 117"/>
                    <a:gd name="T4" fmla="*/ 74 w 143"/>
                    <a:gd name="T5" fmla="*/ 1 h 117"/>
                    <a:gd name="T6" fmla="*/ 69 w 143"/>
                    <a:gd name="T7" fmla="*/ 1 h 117"/>
                    <a:gd name="T8" fmla="*/ 51 w 143"/>
                    <a:gd name="T9" fmla="*/ 16 h 117"/>
                    <a:gd name="T10" fmla="*/ 51 w 143"/>
                    <a:gd name="T11" fmla="*/ 10 h 117"/>
                    <a:gd name="T12" fmla="*/ 47 w 143"/>
                    <a:gd name="T13" fmla="*/ 6 h 117"/>
                    <a:gd name="T14" fmla="*/ 33 w 143"/>
                    <a:gd name="T15" fmla="*/ 6 h 117"/>
                    <a:gd name="T16" fmla="*/ 30 w 143"/>
                    <a:gd name="T17" fmla="*/ 10 h 117"/>
                    <a:gd name="T18" fmla="*/ 30 w 143"/>
                    <a:gd name="T19" fmla="*/ 33 h 117"/>
                    <a:gd name="T20" fmla="*/ 2 w 143"/>
                    <a:gd name="T21" fmla="*/ 56 h 117"/>
                    <a:gd name="T22" fmla="*/ 1 w 143"/>
                    <a:gd name="T23" fmla="*/ 61 h 117"/>
                    <a:gd name="T24" fmla="*/ 4 w 143"/>
                    <a:gd name="T25" fmla="*/ 63 h 117"/>
                    <a:gd name="T26" fmla="*/ 6 w 143"/>
                    <a:gd name="T27" fmla="*/ 62 h 117"/>
                    <a:gd name="T28" fmla="*/ 17 w 143"/>
                    <a:gd name="T29" fmla="*/ 53 h 117"/>
                    <a:gd name="T30" fmla="*/ 17 w 143"/>
                    <a:gd name="T31" fmla="*/ 113 h 117"/>
                    <a:gd name="T32" fmla="*/ 21 w 143"/>
                    <a:gd name="T33" fmla="*/ 117 h 117"/>
                    <a:gd name="T34" fmla="*/ 59 w 143"/>
                    <a:gd name="T35" fmla="*/ 117 h 117"/>
                    <a:gd name="T36" fmla="*/ 63 w 143"/>
                    <a:gd name="T37" fmla="*/ 113 h 117"/>
                    <a:gd name="T38" fmla="*/ 63 w 143"/>
                    <a:gd name="T39" fmla="*/ 85 h 117"/>
                    <a:gd name="T40" fmla="*/ 80 w 143"/>
                    <a:gd name="T41" fmla="*/ 85 h 117"/>
                    <a:gd name="T42" fmla="*/ 80 w 143"/>
                    <a:gd name="T43" fmla="*/ 113 h 117"/>
                    <a:gd name="T44" fmla="*/ 84 w 143"/>
                    <a:gd name="T45" fmla="*/ 117 h 117"/>
                    <a:gd name="T46" fmla="*/ 122 w 143"/>
                    <a:gd name="T47" fmla="*/ 117 h 117"/>
                    <a:gd name="T48" fmla="*/ 126 w 143"/>
                    <a:gd name="T49" fmla="*/ 113 h 117"/>
                    <a:gd name="T50" fmla="*/ 126 w 143"/>
                    <a:gd name="T51" fmla="*/ 52 h 117"/>
                    <a:gd name="T52" fmla="*/ 137 w 143"/>
                    <a:gd name="T53" fmla="*/ 61 h 117"/>
                    <a:gd name="T54" fmla="*/ 139 w 143"/>
                    <a:gd name="T55" fmla="*/ 62 h 117"/>
                    <a:gd name="T56" fmla="*/ 142 w 143"/>
                    <a:gd name="T57" fmla="*/ 60 h 117"/>
                    <a:gd name="T58" fmla="*/ 141 w 143"/>
                    <a:gd name="T59" fmla="*/ 55 h 117"/>
                    <a:gd name="T60" fmla="*/ 37 w 143"/>
                    <a:gd name="T61" fmla="*/ 13 h 117"/>
                    <a:gd name="T62" fmla="*/ 43 w 143"/>
                    <a:gd name="T63" fmla="*/ 13 h 117"/>
                    <a:gd name="T64" fmla="*/ 43 w 143"/>
                    <a:gd name="T65" fmla="*/ 22 h 117"/>
                    <a:gd name="T66" fmla="*/ 37 w 143"/>
                    <a:gd name="T67" fmla="*/ 27 h 117"/>
                    <a:gd name="T68" fmla="*/ 37 w 143"/>
                    <a:gd name="T69" fmla="*/ 13 h 117"/>
                    <a:gd name="T70" fmla="*/ 119 w 143"/>
                    <a:gd name="T71" fmla="*/ 47 h 117"/>
                    <a:gd name="T72" fmla="*/ 119 w 143"/>
                    <a:gd name="T73" fmla="*/ 109 h 117"/>
                    <a:gd name="T74" fmla="*/ 87 w 143"/>
                    <a:gd name="T75" fmla="*/ 109 h 117"/>
                    <a:gd name="T76" fmla="*/ 87 w 143"/>
                    <a:gd name="T77" fmla="*/ 81 h 117"/>
                    <a:gd name="T78" fmla="*/ 84 w 143"/>
                    <a:gd name="T79" fmla="*/ 78 h 117"/>
                    <a:gd name="T80" fmla="*/ 59 w 143"/>
                    <a:gd name="T81" fmla="*/ 78 h 117"/>
                    <a:gd name="T82" fmla="*/ 56 w 143"/>
                    <a:gd name="T83" fmla="*/ 81 h 117"/>
                    <a:gd name="T84" fmla="*/ 56 w 143"/>
                    <a:gd name="T85" fmla="*/ 109 h 117"/>
                    <a:gd name="T86" fmla="*/ 24 w 143"/>
                    <a:gd name="T87" fmla="*/ 109 h 117"/>
                    <a:gd name="T88" fmla="*/ 24 w 143"/>
                    <a:gd name="T89" fmla="*/ 47 h 117"/>
                    <a:gd name="T90" fmla="*/ 38 w 143"/>
                    <a:gd name="T91" fmla="*/ 36 h 117"/>
                    <a:gd name="T92" fmla="*/ 72 w 143"/>
                    <a:gd name="T93" fmla="*/ 8 h 117"/>
                    <a:gd name="T94" fmla="*/ 119 w 143"/>
                    <a:gd name="T95" fmla="*/ 47 h 117"/>
                    <a:gd name="T96" fmla="*/ 119 w 143"/>
                    <a:gd name="T97" fmla="*/ 47 h 117"/>
                    <a:gd name="T98" fmla="*/ 119 w 143"/>
                    <a:gd name="T99" fmla="*/ 4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3" h="117">
                      <a:moveTo>
                        <a:pt x="141" y="55"/>
                      </a:moveTo>
                      <a:cubicBezTo>
                        <a:pt x="77" y="4"/>
                        <a:pt x="77" y="4"/>
                        <a:pt x="77" y="4"/>
                      </a:cubicBezTo>
                      <a:cubicBezTo>
                        <a:pt x="74" y="1"/>
                        <a:pt x="74" y="1"/>
                        <a:pt x="74" y="1"/>
                      </a:cubicBezTo>
                      <a:cubicBezTo>
                        <a:pt x="72" y="0"/>
                        <a:pt x="71" y="0"/>
                        <a:pt x="69" y="1"/>
                      </a:cubicBezTo>
                      <a:cubicBezTo>
                        <a:pt x="51" y="16"/>
                        <a:pt x="51" y="16"/>
                        <a:pt x="51" y="16"/>
                      </a:cubicBezTo>
                      <a:cubicBezTo>
                        <a:pt x="51" y="10"/>
                        <a:pt x="51" y="10"/>
                        <a:pt x="51" y="10"/>
                      </a:cubicBezTo>
                      <a:cubicBezTo>
                        <a:pt x="51" y="8"/>
                        <a:pt x="49" y="6"/>
                        <a:pt x="47" y="6"/>
                      </a:cubicBezTo>
                      <a:cubicBezTo>
                        <a:pt x="33" y="6"/>
                        <a:pt x="33" y="6"/>
                        <a:pt x="33" y="6"/>
                      </a:cubicBezTo>
                      <a:cubicBezTo>
                        <a:pt x="31" y="6"/>
                        <a:pt x="30" y="8"/>
                        <a:pt x="30" y="10"/>
                      </a:cubicBezTo>
                      <a:cubicBezTo>
                        <a:pt x="30" y="33"/>
                        <a:pt x="30" y="33"/>
                        <a:pt x="30" y="33"/>
                      </a:cubicBezTo>
                      <a:cubicBezTo>
                        <a:pt x="2" y="56"/>
                        <a:pt x="2" y="56"/>
                        <a:pt x="2" y="56"/>
                      </a:cubicBezTo>
                      <a:cubicBezTo>
                        <a:pt x="0" y="58"/>
                        <a:pt x="0" y="60"/>
                        <a:pt x="1" y="61"/>
                      </a:cubicBezTo>
                      <a:cubicBezTo>
                        <a:pt x="2" y="62"/>
                        <a:pt x="3" y="63"/>
                        <a:pt x="4" y="63"/>
                      </a:cubicBezTo>
                      <a:cubicBezTo>
                        <a:pt x="5" y="63"/>
                        <a:pt x="5" y="63"/>
                        <a:pt x="6" y="62"/>
                      </a:cubicBezTo>
                      <a:cubicBezTo>
                        <a:pt x="17" y="53"/>
                        <a:pt x="17" y="53"/>
                        <a:pt x="17" y="53"/>
                      </a:cubicBezTo>
                      <a:cubicBezTo>
                        <a:pt x="17" y="113"/>
                        <a:pt x="17" y="113"/>
                        <a:pt x="17" y="113"/>
                      </a:cubicBezTo>
                      <a:cubicBezTo>
                        <a:pt x="17" y="115"/>
                        <a:pt x="19" y="117"/>
                        <a:pt x="21" y="117"/>
                      </a:cubicBezTo>
                      <a:cubicBezTo>
                        <a:pt x="59" y="117"/>
                        <a:pt x="59" y="117"/>
                        <a:pt x="59" y="117"/>
                      </a:cubicBezTo>
                      <a:cubicBezTo>
                        <a:pt x="61" y="117"/>
                        <a:pt x="63" y="115"/>
                        <a:pt x="63" y="113"/>
                      </a:cubicBezTo>
                      <a:cubicBezTo>
                        <a:pt x="63" y="85"/>
                        <a:pt x="63" y="85"/>
                        <a:pt x="63" y="85"/>
                      </a:cubicBezTo>
                      <a:cubicBezTo>
                        <a:pt x="80" y="85"/>
                        <a:pt x="80" y="85"/>
                        <a:pt x="80" y="85"/>
                      </a:cubicBezTo>
                      <a:cubicBezTo>
                        <a:pt x="80" y="113"/>
                        <a:pt x="80" y="113"/>
                        <a:pt x="80" y="113"/>
                      </a:cubicBezTo>
                      <a:cubicBezTo>
                        <a:pt x="80" y="115"/>
                        <a:pt x="82" y="117"/>
                        <a:pt x="84" y="117"/>
                      </a:cubicBezTo>
                      <a:cubicBezTo>
                        <a:pt x="122" y="117"/>
                        <a:pt x="122" y="117"/>
                        <a:pt x="122" y="117"/>
                      </a:cubicBezTo>
                      <a:cubicBezTo>
                        <a:pt x="124" y="117"/>
                        <a:pt x="126" y="115"/>
                        <a:pt x="126" y="113"/>
                      </a:cubicBezTo>
                      <a:cubicBezTo>
                        <a:pt x="126" y="52"/>
                        <a:pt x="126" y="52"/>
                        <a:pt x="126" y="52"/>
                      </a:cubicBezTo>
                      <a:cubicBezTo>
                        <a:pt x="137" y="61"/>
                        <a:pt x="137" y="61"/>
                        <a:pt x="137" y="61"/>
                      </a:cubicBezTo>
                      <a:cubicBezTo>
                        <a:pt x="137" y="62"/>
                        <a:pt x="138" y="62"/>
                        <a:pt x="139" y="62"/>
                      </a:cubicBezTo>
                      <a:cubicBezTo>
                        <a:pt x="140" y="62"/>
                        <a:pt x="141" y="61"/>
                        <a:pt x="142" y="60"/>
                      </a:cubicBezTo>
                      <a:cubicBezTo>
                        <a:pt x="143" y="59"/>
                        <a:pt x="143" y="57"/>
                        <a:pt x="141" y="55"/>
                      </a:cubicBezTo>
                      <a:close/>
                      <a:moveTo>
                        <a:pt x="37" y="13"/>
                      </a:moveTo>
                      <a:cubicBezTo>
                        <a:pt x="43" y="13"/>
                        <a:pt x="43" y="13"/>
                        <a:pt x="43" y="13"/>
                      </a:cubicBezTo>
                      <a:cubicBezTo>
                        <a:pt x="43" y="22"/>
                        <a:pt x="43" y="22"/>
                        <a:pt x="43" y="22"/>
                      </a:cubicBezTo>
                      <a:cubicBezTo>
                        <a:pt x="37" y="27"/>
                        <a:pt x="37" y="27"/>
                        <a:pt x="37" y="27"/>
                      </a:cubicBezTo>
                      <a:lnTo>
                        <a:pt x="37" y="13"/>
                      </a:lnTo>
                      <a:close/>
                      <a:moveTo>
                        <a:pt x="119" y="47"/>
                      </a:moveTo>
                      <a:cubicBezTo>
                        <a:pt x="119" y="109"/>
                        <a:pt x="119" y="109"/>
                        <a:pt x="119" y="109"/>
                      </a:cubicBezTo>
                      <a:cubicBezTo>
                        <a:pt x="87" y="109"/>
                        <a:pt x="87" y="109"/>
                        <a:pt x="87" y="109"/>
                      </a:cubicBezTo>
                      <a:cubicBezTo>
                        <a:pt x="87" y="81"/>
                        <a:pt x="87" y="81"/>
                        <a:pt x="87" y="81"/>
                      </a:cubicBezTo>
                      <a:cubicBezTo>
                        <a:pt x="87" y="79"/>
                        <a:pt x="86" y="78"/>
                        <a:pt x="84" y="78"/>
                      </a:cubicBezTo>
                      <a:cubicBezTo>
                        <a:pt x="59" y="78"/>
                        <a:pt x="59" y="78"/>
                        <a:pt x="59" y="78"/>
                      </a:cubicBezTo>
                      <a:cubicBezTo>
                        <a:pt x="57" y="78"/>
                        <a:pt x="56" y="79"/>
                        <a:pt x="56" y="81"/>
                      </a:cubicBezTo>
                      <a:cubicBezTo>
                        <a:pt x="56" y="109"/>
                        <a:pt x="56" y="109"/>
                        <a:pt x="56" y="109"/>
                      </a:cubicBezTo>
                      <a:cubicBezTo>
                        <a:pt x="24" y="109"/>
                        <a:pt x="24" y="109"/>
                        <a:pt x="24" y="109"/>
                      </a:cubicBezTo>
                      <a:cubicBezTo>
                        <a:pt x="24" y="47"/>
                        <a:pt x="24" y="47"/>
                        <a:pt x="24" y="47"/>
                      </a:cubicBezTo>
                      <a:cubicBezTo>
                        <a:pt x="38" y="36"/>
                        <a:pt x="38" y="36"/>
                        <a:pt x="38" y="36"/>
                      </a:cubicBezTo>
                      <a:cubicBezTo>
                        <a:pt x="38" y="36"/>
                        <a:pt x="71" y="9"/>
                        <a:pt x="72" y="8"/>
                      </a:cubicBezTo>
                      <a:lnTo>
                        <a:pt x="119" y="47"/>
                      </a:lnTo>
                      <a:close/>
                      <a:moveTo>
                        <a:pt x="119" y="47"/>
                      </a:moveTo>
                      <a:cubicBezTo>
                        <a:pt x="119" y="47"/>
                        <a:pt x="119" y="47"/>
                        <a:pt x="119" y="47"/>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58" name="Oval 57">
                  <a:extLst>
                    <a:ext uri="{FF2B5EF4-FFF2-40B4-BE49-F238E27FC236}">
                      <a16:creationId xmlns:a16="http://schemas.microsoft.com/office/drawing/2014/main" id="{D46ECFB2-2DC6-4AF7-9274-3DB1C59F6C3D}"/>
                    </a:ext>
                  </a:extLst>
                </p:cNvPr>
                <p:cNvSpPr/>
                <p:nvPr/>
              </p:nvSpPr>
              <p:spPr>
                <a:xfrm>
                  <a:off x="2107926" y="4345075"/>
                  <a:ext cx="729890" cy="729890"/>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grpSp>
          <p:sp>
            <p:nvSpPr>
              <p:cNvPr id="59" name="TextBox 54">
                <a:extLst>
                  <a:ext uri="{FF2B5EF4-FFF2-40B4-BE49-F238E27FC236}">
                    <a16:creationId xmlns:a16="http://schemas.microsoft.com/office/drawing/2014/main" id="{2FC03201-AB5F-472F-888B-8C8FE11A59D8}"/>
                  </a:ext>
                </a:extLst>
              </p:cNvPr>
              <p:cNvSpPr txBox="1"/>
              <p:nvPr/>
            </p:nvSpPr>
            <p:spPr>
              <a:xfrm>
                <a:off x="1358638" y="5166570"/>
                <a:ext cx="2228466" cy="32316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500" b="1"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Creative Template</a:t>
                </a:r>
              </a:p>
            </p:txBody>
          </p:sp>
          <p:sp>
            <p:nvSpPr>
              <p:cNvPr id="68" name="TextBox 55">
                <a:extLst>
                  <a:ext uri="{FF2B5EF4-FFF2-40B4-BE49-F238E27FC236}">
                    <a16:creationId xmlns:a16="http://schemas.microsoft.com/office/drawing/2014/main" id="{1928F8C0-B547-4C1A-BDD9-CD831900E574}"/>
                  </a:ext>
                </a:extLst>
              </p:cNvPr>
              <p:cNvSpPr txBox="1"/>
              <p:nvPr/>
            </p:nvSpPr>
            <p:spPr>
              <a:xfrm>
                <a:off x="1957281" y="5436906"/>
                <a:ext cx="1031182"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Some text</a:t>
                </a:r>
              </a:p>
            </p:txBody>
          </p:sp>
          <p:sp>
            <p:nvSpPr>
              <p:cNvPr id="51" name="Rectangle 50">
                <a:extLst>
                  <a:ext uri="{FF2B5EF4-FFF2-40B4-BE49-F238E27FC236}">
                    <a16:creationId xmlns:a16="http://schemas.microsoft.com/office/drawing/2014/main" id="{E21412AD-9AB6-43AA-AFF6-5058F5A791FA}"/>
                  </a:ext>
                </a:extLst>
              </p:cNvPr>
              <p:cNvSpPr/>
              <p:nvPr/>
            </p:nvSpPr>
            <p:spPr>
              <a:xfrm>
                <a:off x="1297990" y="5769702"/>
                <a:ext cx="2349762" cy="707886"/>
              </a:xfrm>
              <a:prstGeom prst="rect">
                <a:avLst/>
              </a:prstGeom>
            </p:spPr>
            <p:txBody>
              <a:bodyPr wrap="square">
                <a:spAutoFit/>
              </a:bodyPr>
              <a:lstStyle/>
              <a:p>
                <a:pPr algn="ctr">
                  <a:lnSpc>
                    <a:spcPts val="1600"/>
                  </a:lnSpc>
                </a:pP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Lorem Ipsum </a:t>
                </a:r>
                <a:r>
                  <a:rPr lang="en-US" sz="1300" dirty="0">
                    <a:solidFill>
                      <a:schemeClr val="bg1"/>
                    </a:solidFill>
                    <a:latin typeface="Lato" panose="020F0502020204030203" pitchFamily="34" charset="0"/>
                    <a:ea typeface="Lato" panose="020F0502020204030203" pitchFamily="34" charset="0"/>
                    <a:cs typeface="Lato" panose="020F0502020204030203" pitchFamily="34" charset="0"/>
                  </a:rPr>
                  <a:t>is </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simply dummy text of the printing survived not remaining essentially</a:t>
                </a:r>
              </a:p>
            </p:txBody>
          </p:sp>
        </p:grpSp>
      </p:grpSp>
      <p:sp>
        <p:nvSpPr>
          <p:cNvPr id="55" name="Rectangle 54">
            <a:extLst>
              <a:ext uri="{FF2B5EF4-FFF2-40B4-BE49-F238E27FC236}">
                <a16:creationId xmlns:a16="http://schemas.microsoft.com/office/drawing/2014/main" id="{9F6799BF-AFDA-4D96-A28A-D80CC43C4F60}"/>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4" name="Picture Placeholder 13">
            <a:extLst>
              <a:ext uri="{FF2B5EF4-FFF2-40B4-BE49-F238E27FC236}">
                <a16:creationId xmlns:a16="http://schemas.microsoft.com/office/drawing/2014/main" id="{5CABDE59-A6EC-4B21-93FE-E12550629B7D}"/>
              </a:ext>
            </a:extLst>
          </p:cNvPr>
          <p:cNvPicPr>
            <a:picLocks noGrp="1" noChangeAspect="1"/>
          </p:cNvPicPr>
          <p:nvPr>
            <p:ph type="pic" sz="quarter" idx="133"/>
          </p:nvPr>
        </p:nvPicPr>
        <p:blipFill>
          <a:blip r:embed="rId4">
            <a:extLst>
              <a:ext uri="{28A0092B-C50C-407E-A947-70E740481C1C}">
                <a14:useLocalDpi xmlns:a14="http://schemas.microsoft.com/office/drawing/2010/main" val="0"/>
              </a:ext>
            </a:extLst>
          </a:blip>
          <a:srcRect t="17762" b="17762"/>
          <a:stretch>
            <a:fillRect/>
          </a:stretch>
        </p:blipFill>
        <p:spPr/>
      </p:pic>
      <p:pic>
        <p:nvPicPr>
          <p:cNvPr id="16" name="Picture Placeholder 15">
            <a:extLst>
              <a:ext uri="{FF2B5EF4-FFF2-40B4-BE49-F238E27FC236}">
                <a16:creationId xmlns:a16="http://schemas.microsoft.com/office/drawing/2014/main" id="{788D2A63-3916-4712-8B84-76007F777B9F}"/>
              </a:ext>
            </a:extLst>
          </p:cNvPr>
          <p:cNvPicPr>
            <a:picLocks noGrp="1" noChangeAspect="1"/>
          </p:cNvPicPr>
          <p:nvPr>
            <p:ph type="pic" sz="quarter" idx="135"/>
          </p:nvPr>
        </p:nvPicPr>
        <p:blipFill>
          <a:blip r:embed="rId5">
            <a:extLst>
              <a:ext uri="{28A0092B-C50C-407E-A947-70E740481C1C}">
                <a14:useLocalDpi xmlns:a14="http://schemas.microsoft.com/office/drawing/2010/main" val="0"/>
              </a:ext>
            </a:extLst>
          </a:blip>
          <a:srcRect t="17762" b="17762"/>
          <a:stretch>
            <a:fillRect/>
          </a:stretch>
        </p:blipFill>
        <p:spPr/>
      </p:pic>
      <p:pic>
        <p:nvPicPr>
          <p:cNvPr id="19" name="Picture Placeholder 18">
            <a:extLst>
              <a:ext uri="{FF2B5EF4-FFF2-40B4-BE49-F238E27FC236}">
                <a16:creationId xmlns:a16="http://schemas.microsoft.com/office/drawing/2014/main" id="{EF98D9CB-C0FA-4503-8331-C5B4EBBF52B2}"/>
              </a:ext>
            </a:extLst>
          </p:cNvPr>
          <p:cNvPicPr>
            <a:picLocks noGrp="1" noChangeAspect="1"/>
          </p:cNvPicPr>
          <p:nvPr>
            <p:ph type="pic" sz="quarter" idx="134"/>
          </p:nvPr>
        </p:nvPicPr>
        <p:blipFill>
          <a:blip r:embed="rId6" cstate="print">
            <a:extLst>
              <a:ext uri="{28A0092B-C50C-407E-A947-70E740481C1C}">
                <a14:useLocalDpi xmlns:a14="http://schemas.microsoft.com/office/drawing/2010/main" val="0"/>
              </a:ext>
            </a:extLst>
          </a:blip>
          <a:srcRect l="12241" r="12241"/>
          <a:stretch>
            <a:fillRect/>
          </a:stretch>
        </p:blipFill>
        <p:spPr/>
      </p:pic>
      <p:sp>
        <p:nvSpPr>
          <p:cNvPr id="18" name="Slide Number Placeholder 17"/>
          <p:cNvSpPr>
            <a:spLocks noGrp="1"/>
          </p:cNvSpPr>
          <p:nvPr>
            <p:ph type="sldNum" sz="quarter" idx="13"/>
          </p:nvPr>
        </p:nvSpPr>
        <p:spPr/>
        <p:txBody>
          <a:bodyPr/>
          <a:lstStyle/>
          <a:p>
            <a:fld id="{0FDCCA45-55DD-4B3F-8C12-CFB164C9A4F5}" type="slidenum">
              <a:rPr lang="en-US" smtClean="0"/>
              <a:pPr/>
              <a:t>8</a:t>
            </a:fld>
            <a:endParaRPr lang="en-US"/>
          </a:p>
        </p:txBody>
      </p:sp>
      <p:sp>
        <p:nvSpPr>
          <p:cNvPr id="22" name="Title 21">
            <a:extLst>
              <a:ext uri="{FF2B5EF4-FFF2-40B4-BE49-F238E27FC236}">
                <a16:creationId xmlns:a16="http://schemas.microsoft.com/office/drawing/2014/main" id="{918C39C6-914A-43A8-9893-E85E3D58C720}"/>
              </a:ext>
            </a:extLst>
          </p:cNvPr>
          <p:cNvSpPr>
            <a:spLocks noGrp="1"/>
          </p:cNvSpPr>
          <p:nvPr>
            <p:ph type="title" idx="4294967295"/>
          </p:nvPr>
        </p:nvSpPr>
        <p:spPr>
          <a:xfrm>
            <a:off x="838200" y="481013"/>
            <a:ext cx="10515600" cy="679450"/>
          </a:xfrm>
        </p:spPr>
        <p:txBody>
          <a:bodyPr/>
          <a:lstStyle/>
          <a:p>
            <a:r>
              <a:rPr lang="en-US" b="1" dirty="0"/>
              <a:t>Our Services</a:t>
            </a:r>
          </a:p>
        </p:txBody>
      </p:sp>
      <p:sp>
        <p:nvSpPr>
          <p:cNvPr id="23" name="Subtitle 22">
            <a:extLst>
              <a:ext uri="{FF2B5EF4-FFF2-40B4-BE49-F238E27FC236}">
                <a16:creationId xmlns:a16="http://schemas.microsoft.com/office/drawing/2014/main" id="{EAB95A2E-126E-45BB-8280-1E3535215242}"/>
              </a:ext>
            </a:extLst>
          </p:cNvPr>
          <p:cNvSpPr>
            <a:spLocks noGrp="1"/>
          </p:cNvSpPr>
          <p:nvPr>
            <p:ph type="subTitle" idx="4294967295"/>
          </p:nvPr>
        </p:nvSpPr>
        <p:spPr>
          <a:xfrm>
            <a:off x="838200" y="1135063"/>
            <a:ext cx="10515600" cy="244475"/>
          </a:xfrm>
          <a:prstGeom prst="rect">
            <a:avLst/>
          </a:prstGeom>
        </p:spPr>
        <p:txBody>
          <a:bodyPr/>
          <a:lstStyle/>
          <a:p>
            <a:r>
              <a:rPr lang="en-US"/>
              <a:t>Lorem ipsum dolor sit amet agam facer modo data lorem ipsum dolor sit amet agam facer modo data</a:t>
            </a:r>
            <a:endParaRPr lang="en-US" dirty="0"/>
          </a:p>
        </p:txBody>
      </p:sp>
    </p:spTree>
    <p:extLst>
      <p:ext uri="{BB962C8B-B14F-4D97-AF65-F5344CB8AC3E}">
        <p14:creationId xmlns:p14="http://schemas.microsoft.com/office/powerpoint/2010/main" val="417293619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9" name="Oval 8">
            <a:extLst>
              <a:ext uri="{FF2B5EF4-FFF2-40B4-BE49-F238E27FC236}">
                <a16:creationId xmlns:a16="http://schemas.microsoft.com/office/drawing/2014/main" id="{B09A0A7E-8E4E-4670-BEBF-E732AED6F205}"/>
              </a:ext>
            </a:extLst>
          </p:cNvPr>
          <p:cNvSpPr/>
          <p:nvPr/>
        </p:nvSpPr>
        <p:spPr>
          <a:xfrm>
            <a:off x="1103304" y="1767525"/>
            <a:ext cx="2746132" cy="274613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Oval 77">
            <a:extLst>
              <a:ext uri="{FF2B5EF4-FFF2-40B4-BE49-F238E27FC236}">
                <a16:creationId xmlns:a16="http://schemas.microsoft.com/office/drawing/2014/main" id="{11608D31-77A4-4022-801B-6CD222998037}"/>
              </a:ext>
            </a:extLst>
          </p:cNvPr>
          <p:cNvSpPr/>
          <p:nvPr/>
        </p:nvSpPr>
        <p:spPr>
          <a:xfrm>
            <a:off x="8342564" y="1767525"/>
            <a:ext cx="2746132" cy="274613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17"/>
          <p:cNvSpPr>
            <a:spLocks noGrp="1"/>
          </p:cNvSpPr>
          <p:nvPr>
            <p:ph type="sldNum" sz="quarter" idx="13"/>
          </p:nvPr>
        </p:nvSpPr>
        <p:spPr/>
        <p:txBody>
          <a:bodyPr/>
          <a:lstStyle/>
          <a:p>
            <a:fld id="{0FDCCA45-55DD-4B3F-8C12-CFB164C9A4F5}" type="slidenum">
              <a:rPr lang="en-US" smtClean="0"/>
              <a:pPr/>
              <a:t>9</a:t>
            </a:fld>
            <a:endParaRPr lang="en-US"/>
          </a:p>
        </p:txBody>
      </p:sp>
      <p:sp>
        <p:nvSpPr>
          <p:cNvPr id="21" name="Title 20">
            <a:extLst>
              <a:ext uri="{FF2B5EF4-FFF2-40B4-BE49-F238E27FC236}">
                <a16:creationId xmlns:a16="http://schemas.microsoft.com/office/drawing/2014/main" id="{C4F99B47-F009-4018-A602-1F9B451051A5}"/>
              </a:ext>
            </a:extLst>
          </p:cNvPr>
          <p:cNvSpPr>
            <a:spLocks noGrp="1"/>
          </p:cNvSpPr>
          <p:nvPr>
            <p:ph type="title" idx="4294967295"/>
          </p:nvPr>
        </p:nvSpPr>
        <p:spPr>
          <a:xfrm>
            <a:off x="838200" y="481013"/>
            <a:ext cx="10515600" cy="679450"/>
          </a:xfrm>
        </p:spPr>
        <p:txBody>
          <a:bodyPr/>
          <a:lstStyle/>
          <a:p>
            <a:r>
              <a:rPr lang="en-US" sz="3600" b="1" dirty="0"/>
              <a:t>Our</a:t>
            </a:r>
            <a:r>
              <a:rPr lang="en-US" sz="3600" dirty="0"/>
              <a:t> </a:t>
            </a:r>
            <a:r>
              <a:rPr lang="en-US" sz="3600" b="1" dirty="0"/>
              <a:t>Team</a:t>
            </a:r>
          </a:p>
        </p:txBody>
      </p:sp>
      <p:sp>
        <p:nvSpPr>
          <p:cNvPr id="8" name="Subtitle 7">
            <a:extLst>
              <a:ext uri="{FF2B5EF4-FFF2-40B4-BE49-F238E27FC236}">
                <a16:creationId xmlns:a16="http://schemas.microsoft.com/office/drawing/2014/main" id="{396FDE0B-877A-49E9-9D36-61506DB75EAA}"/>
              </a:ext>
            </a:extLst>
          </p:cNvPr>
          <p:cNvSpPr>
            <a:spLocks noGrp="1"/>
          </p:cNvSpPr>
          <p:nvPr>
            <p:ph type="subTitle" idx="4294967295"/>
          </p:nvPr>
        </p:nvSpPr>
        <p:spPr>
          <a:xfrm>
            <a:off x="838200" y="1135063"/>
            <a:ext cx="10515600" cy="244475"/>
          </a:xfrm>
          <a:prstGeom prst="rect">
            <a:avLst/>
          </a:prstGeom>
        </p:spPr>
        <p:txBody>
          <a:bodyPr/>
          <a:lstStyle/>
          <a:p>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p:txBody>
      </p:sp>
      <p:grpSp>
        <p:nvGrpSpPr>
          <p:cNvPr id="11" name="Group 10">
            <a:extLst>
              <a:ext uri="{FF2B5EF4-FFF2-40B4-BE49-F238E27FC236}">
                <a16:creationId xmlns:a16="http://schemas.microsoft.com/office/drawing/2014/main" id="{65151DDE-1838-4753-BC1D-453A10A044B3}"/>
              </a:ext>
            </a:extLst>
          </p:cNvPr>
          <p:cNvGrpSpPr/>
          <p:nvPr/>
        </p:nvGrpSpPr>
        <p:grpSpPr>
          <a:xfrm>
            <a:off x="1569851" y="4695268"/>
            <a:ext cx="1652895" cy="1466097"/>
            <a:chOff x="1619372" y="4760275"/>
            <a:chExt cx="1652895" cy="1466097"/>
          </a:xfrm>
        </p:grpSpPr>
        <p:grpSp>
          <p:nvGrpSpPr>
            <p:cNvPr id="80" name="Group 79">
              <a:extLst>
                <a:ext uri="{FF2B5EF4-FFF2-40B4-BE49-F238E27FC236}">
                  <a16:creationId xmlns:a16="http://schemas.microsoft.com/office/drawing/2014/main" id="{430993F1-1015-43FC-AB7E-656653906C74}"/>
                </a:ext>
              </a:extLst>
            </p:cNvPr>
            <p:cNvGrpSpPr/>
            <p:nvPr/>
          </p:nvGrpSpPr>
          <p:grpSpPr>
            <a:xfrm>
              <a:off x="2046512" y="4760275"/>
              <a:ext cx="798615" cy="647022"/>
              <a:chOff x="3624377" y="2061710"/>
              <a:chExt cx="798615" cy="647022"/>
            </a:xfrm>
          </p:grpSpPr>
          <p:sp>
            <p:nvSpPr>
              <p:cNvPr id="81" name="TextBox 80">
                <a:extLst>
                  <a:ext uri="{FF2B5EF4-FFF2-40B4-BE49-F238E27FC236}">
                    <a16:creationId xmlns:a16="http://schemas.microsoft.com/office/drawing/2014/main" id="{893F01BA-DB9B-4EEA-A5B7-F22A330DF9EA}"/>
                  </a:ext>
                </a:extLst>
              </p:cNvPr>
              <p:cNvSpPr txBox="1"/>
              <p:nvPr/>
            </p:nvSpPr>
            <p:spPr>
              <a:xfrm>
                <a:off x="3624377" y="2061710"/>
                <a:ext cx="798615" cy="400110"/>
              </a:xfrm>
              <a:prstGeom prst="rect">
                <a:avLst/>
              </a:prstGeom>
              <a:noFill/>
            </p:spPr>
            <p:txBody>
              <a:bodyPr wrap="square" rtlCol="0">
                <a:spAutoFit/>
              </a:bodyPr>
              <a:lstStyle/>
              <a:p>
                <a:r>
                  <a:rPr lang="en-US" sz="2000" b="1" dirty="0">
                    <a:latin typeface="Lato" panose="020F0502020204030203" pitchFamily="34" charset="0"/>
                    <a:ea typeface="Lato" panose="020F0502020204030203" pitchFamily="34" charset="0"/>
                    <a:cs typeface="Lato" panose="020F0502020204030203" pitchFamily="34" charset="0"/>
                  </a:rPr>
                  <a:t>2014</a:t>
                </a:r>
              </a:p>
            </p:txBody>
          </p:sp>
          <p:grpSp>
            <p:nvGrpSpPr>
              <p:cNvPr id="82" name="Group 81">
                <a:extLst>
                  <a:ext uri="{FF2B5EF4-FFF2-40B4-BE49-F238E27FC236}">
                    <a16:creationId xmlns:a16="http://schemas.microsoft.com/office/drawing/2014/main" id="{321B7751-7981-44B3-BCAA-0DCB15A31F8D}"/>
                  </a:ext>
                </a:extLst>
              </p:cNvPr>
              <p:cNvGrpSpPr/>
              <p:nvPr/>
            </p:nvGrpSpPr>
            <p:grpSpPr>
              <a:xfrm>
                <a:off x="3677039" y="2528108"/>
                <a:ext cx="693291" cy="180624"/>
                <a:chOff x="1871822" y="5616406"/>
                <a:chExt cx="610631" cy="159087"/>
              </a:xfrm>
            </p:grpSpPr>
            <p:grpSp>
              <p:nvGrpSpPr>
                <p:cNvPr id="83" name="Group 82">
                  <a:extLst>
                    <a:ext uri="{FF2B5EF4-FFF2-40B4-BE49-F238E27FC236}">
                      <a16:creationId xmlns:a16="http://schemas.microsoft.com/office/drawing/2014/main" id="{BAA0B1E9-CB8C-48CA-B265-425C210D4CDD}"/>
                    </a:ext>
                  </a:extLst>
                </p:cNvPr>
                <p:cNvGrpSpPr/>
                <p:nvPr/>
              </p:nvGrpSpPr>
              <p:grpSpPr>
                <a:xfrm>
                  <a:off x="1871822" y="5616406"/>
                  <a:ext cx="159086" cy="159087"/>
                  <a:chOff x="1324575" y="5760204"/>
                  <a:chExt cx="305861" cy="305861"/>
                </a:xfrm>
              </p:grpSpPr>
              <p:sp>
                <p:nvSpPr>
                  <p:cNvPr id="90" name="Oval 89">
                    <a:extLst>
                      <a:ext uri="{FF2B5EF4-FFF2-40B4-BE49-F238E27FC236}">
                        <a16:creationId xmlns:a16="http://schemas.microsoft.com/office/drawing/2014/main" id="{EB7C77AF-DDD2-4EE3-BD24-AE352EC55171}"/>
                      </a:ext>
                    </a:extLst>
                  </p:cNvPr>
                  <p:cNvSpPr/>
                  <p:nvPr/>
                </p:nvSpPr>
                <p:spPr>
                  <a:xfrm>
                    <a:off x="1324575" y="5760204"/>
                    <a:ext cx="305861" cy="3058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91" name="AutoShape 1">
                    <a:extLst>
                      <a:ext uri="{FF2B5EF4-FFF2-40B4-BE49-F238E27FC236}">
                        <a16:creationId xmlns:a16="http://schemas.microsoft.com/office/drawing/2014/main" id="{9C825F2A-D9B8-46A2-80DA-8AD834AF755B}"/>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84" name="Group 83">
                  <a:extLst>
                    <a:ext uri="{FF2B5EF4-FFF2-40B4-BE49-F238E27FC236}">
                      <a16:creationId xmlns:a16="http://schemas.microsoft.com/office/drawing/2014/main" id="{492115D2-5671-488E-B1DC-F9E86920855D}"/>
                    </a:ext>
                  </a:extLst>
                </p:cNvPr>
                <p:cNvGrpSpPr/>
                <p:nvPr/>
              </p:nvGrpSpPr>
              <p:grpSpPr>
                <a:xfrm>
                  <a:off x="2097594" y="5616406"/>
                  <a:ext cx="159086" cy="159087"/>
                  <a:chOff x="1684215" y="5760204"/>
                  <a:chExt cx="305861" cy="305861"/>
                </a:xfrm>
              </p:grpSpPr>
              <p:sp>
                <p:nvSpPr>
                  <p:cNvPr id="88" name="Oval 87">
                    <a:extLst>
                      <a:ext uri="{FF2B5EF4-FFF2-40B4-BE49-F238E27FC236}">
                        <a16:creationId xmlns:a16="http://schemas.microsoft.com/office/drawing/2014/main" id="{44C8CAA5-5455-44C9-9B06-FF2EAA6270E4}"/>
                      </a:ext>
                    </a:extLst>
                  </p:cNvPr>
                  <p:cNvSpPr/>
                  <p:nvPr/>
                </p:nvSpPr>
                <p:spPr>
                  <a:xfrm>
                    <a:off x="1684215" y="5760204"/>
                    <a:ext cx="305861" cy="3058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89" name="AutoShape 21">
                    <a:extLst>
                      <a:ext uri="{FF2B5EF4-FFF2-40B4-BE49-F238E27FC236}">
                        <a16:creationId xmlns:a16="http://schemas.microsoft.com/office/drawing/2014/main" id="{54E8EB5C-78B3-451E-9372-DD01BB9D9078}"/>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85" name="Group 84">
                  <a:extLst>
                    <a:ext uri="{FF2B5EF4-FFF2-40B4-BE49-F238E27FC236}">
                      <a16:creationId xmlns:a16="http://schemas.microsoft.com/office/drawing/2014/main" id="{1C4C6685-01E7-43C4-A655-D6D4A1B4F0C2}"/>
                    </a:ext>
                  </a:extLst>
                </p:cNvPr>
                <p:cNvGrpSpPr/>
                <p:nvPr/>
              </p:nvGrpSpPr>
              <p:grpSpPr>
                <a:xfrm>
                  <a:off x="2323367" y="5616406"/>
                  <a:ext cx="159086" cy="159087"/>
                  <a:chOff x="2177216" y="5760204"/>
                  <a:chExt cx="305861" cy="305861"/>
                </a:xfrm>
              </p:grpSpPr>
              <p:sp>
                <p:nvSpPr>
                  <p:cNvPr id="86" name="Oval 85">
                    <a:extLst>
                      <a:ext uri="{FF2B5EF4-FFF2-40B4-BE49-F238E27FC236}">
                        <a16:creationId xmlns:a16="http://schemas.microsoft.com/office/drawing/2014/main" id="{B6400DA1-1B18-4856-B66C-80BBDCB61107}"/>
                      </a:ext>
                    </a:extLst>
                  </p:cNvPr>
                  <p:cNvSpPr/>
                  <p:nvPr/>
                </p:nvSpPr>
                <p:spPr>
                  <a:xfrm>
                    <a:off x="2177216" y="5760204"/>
                    <a:ext cx="305861" cy="3058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87" name="AutoShape 18">
                    <a:extLst>
                      <a:ext uri="{FF2B5EF4-FFF2-40B4-BE49-F238E27FC236}">
                        <a16:creationId xmlns:a16="http://schemas.microsoft.com/office/drawing/2014/main" id="{8EA01B92-AC1D-4057-8FCE-0A271E1F19AB}"/>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sp>
          <p:nvSpPr>
            <p:cNvPr id="92" name="Rectangle 91">
              <a:extLst>
                <a:ext uri="{FF2B5EF4-FFF2-40B4-BE49-F238E27FC236}">
                  <a16:creationId xmlns:a16="http://schemas.microsoft.com/office/drawing/2014/main" id="{C0729148-F36D-47DF-9D21-B6912AF06398}"/>
                </a:ext>
              </a:extLst>
            </p:cNvPr>
            <p:cNvSpPr/>
            <p:nvPr/>
          </p:nvSpPr>
          <p:spPr>
            <a:xfrm>
              <a:off x="1619372" y="5537016"/>
              <a:ext cx="1652895" cy="689356"/>
            </a:xfrm>
            <a:prstGeom prst="rect">
              <a:avLst/>
            </a:prstGeom>
          </p:spPr>
          <p:txBody>
            <a:bodyPr wrap="square">
              <a:spAutoFit/>
            </a:bodyPr>
            <a:lstStyle/>
            <a:p>
              <a:pPr algn="ctr">
                <a:lnSpc>
                  <a:spcPts val="1600"/>
                </a:lnSpc>
              </a:pPr>
              <a:r>
                <a:rPr lang="en-US" sz="1200" dirty="0">
                  <a:latin typeface="Lato" panose="020F0502020204030203" pitchFamily="34" charset="0"/>
                  <a:ea typeface="Lato" panose="020F0502020204030203" pitchFamily="34" charset="0"/>
                  <a:cs typeface="Lato" panose="020F0502020204030203" pitchFamily="34" charset="0"/>
                </a:rPr>
                <a:t>Lorem Ipsum </a:t>
              </a:r>
              <a:r>
                <a:rPr lang="en-US" sz="1300" dirty="0">
                  <a:latin typeface="Lato" panose="020F0502020204030203" pitchFamily="34" charset="0"/>
                  <a:ea typeface="Lato" panose="020F0502020204030203" pitchFamily="34" charset="0"/>
                  <a:cs typeface="Lato" panose="020F0502020204030203" pitchFamily="34" charset="0"/>
                </a:rPr>
                <a:t>is </a:t>
              </a:r>
              <a:r>
                <a:rPr lang="en-US" sz="1200" dirty="0">
                  <a:latin typeface="Lato" panose="020F0502020204030203" pitchFamily="34" charset="0"/>
                  <a:ea typeface="Lato" panose="020F0502020204030203" pitchFamily="34" charset="0"/>
                  <a:cs typeface="Lato" panose="020F0502020204030203" pitchFamily="34" charset="0"/>
                </a:rPr>
                <a:t>simply dummy text of essentially</a:t>
              </a:r>
            </a:p>
          </p:txBody>
        </p:sp>
      </p:grpSp>
      <p:grpSp>
        <p:nvGrpSpPr>
          <p:cNvPr id="93" name="Group 92">
            <a:extLst>
              <a:ext uri="{FF2B5EF4-FFF2-40B4-BE49-F238E27FC236}">
                <a16:creationId xmlns:a16="http://schemas.microsoft.com/office/drawing/2014/main" id="{3331ABBC-FE5E-408A-84E3-26A6C6EB694F}"/>
              </a:ext>
            </a:extLst>
          </p:cNvPr>
          <p:cNvGrpSpPr/>
          <p:nvPr/>
        </p:nvGrpSpPr>
        <p:grpSpPr>
          <a:xfrm>
            <a:off x="4059383" y="4695268"/>
            <a:ext cx="1652895" cy="1466097"/>
            <a:chOff x="1619372" y="4760275"/>
            <a:chExt cx="1652895" cy="1466097"/>
          </a:xfrm>
        </p:grpSpPr>
        <p:grpSp>
          <p:nvGrpSpPr>
            <p:cNvPr id="94" name="Group 93">
              <a:extLst>
                <a:ext uri="{FF2B5EF4-FFF2-40B4-BE49-F238E27FC236}">
                  <a16:creationId xmlns:a16="http://schemas.microsoft.com/office/drawing/2014/main" id="{7D7CADAE-DA8E-4016-9220-9B13EEB98F4F}"/>
                </a:ext>
              </a:extLst>
            </p:cNvPr>
            <p:cNvGrpSpPr/>
            <p:nvPr/>
          </p:nvGrpSpPr>
          <p:grpSpPr>
            <a:xfrm>
              <a:off x="2046512" y="4760275"/>
              <a:ext cx="798615" cy="647022"/>
              <a:chOff x="3624377" y="2061710"/>
              <a:chExt cx="798615" cy="647022"/>
            </a:xfrm>
          </p:grpSpPr>
          <p:sp>
            <p:nvSpPr>
              <p:cNvPr id="96" name="TextBox 95">
                <a:extLst>
                  <a:ext uri="{FF2B5EF4-FFF2-40B4-BE49-F238E27FC236}">
                    <a16:creationId xmlns:a16="http://schemas.microsoft.com/office/drawing/2014/main" id="{CAF90C0E-C368-41B8-8A1B-5968488914E4}"/>
                  </a:ext>
                </a:extLst>
              </p:cNvPr>
              <p:cNvSpPr txBox="1"/>
              <p:nvPr/>
            </p:nvSpPr>
            <p:spPr>
              <a:xfrm>
                <a:off x="3624377" y="2061710"/>
                <a:ext cx="798615" cy="400110"/>
              </a:xfrm>
              <a:prstGeom prst="rect">
                <a:avLst/>
              </a:prstGeom>
              <a:noFill/>
            </p:spPr>
            <p:txBody>
              <a:bodyPr wrap="square" rtlCol="0">
                <a:spAutoFit/>
              </a:bodyPr>
              <a:lstStyle/>
              <a:p>
                <a:r>
                  <a:rPr lang="en-US" sz="2000" b="1" dirty="0">
                    <a:latin typeface="Lato" panose="020F0502020204030203" pitchFamily="34" charset="0"/>
                    <a:ea typeface="Lato" panose="020F0502020204030203" pitchFamily="34" charset="0"/>
                    <a:cs typeface="Lato" panose="020F0502020204030203" pitchFamily="34" charset="0"/>
                  </a:rPr>
                  <a:t>2015</a:t>
                </a:r>
              </a:p>
            </p:txBody>
          </p:sp>
          <p:grpSp>
            <p:nvGrpSpPr>
              <p:cNvPr id="97" name="Group 96">
                <a:extLst>
                  <a:ext uri="{FF2B5EF4-FFF2-40B4-BE49-F238E27FC236}">
                    <a16:creationId xmlns:a16="http://schemas.microsoft.com/office/drawing/2014/main" id="{5D9D9377-04F0-4DDE-AA24-B30C10692AF4}"/>
                  </a:ext>
                </a:extLst>
              </p:cNvPr>
              <p:cNvGrpSpPr/>
              <p:nvPr/>
            </p:nvGrpSpPr>
            <p:grpSpPr>
              <a:xfrm>
                <a:off x="3677039" y="2528108"/>
                <a:ext cx="693291" cy="180624"/>
                <a:chOff x="1871822" y="5616406"/>
                <a:chExt cx="610631" cy="159087"/>
              </a:xfrm>
            </p:grpSpPr>
            <p:grpSp>
              <p:nvGrpSpPr>
                <p:cNvPr id="98" name="Group 97">
                  <a:extLst>
                    <a:ext uri="{FF2B5EF4-FFF2-40B4-BE49-F238E27FC236}">
                      <a16:creationId xmlns:a16="http://schemas.microsoft.com/office/drawing/2014/main" id="{4C0A9C35-AF8C-454A-A1C5-CBB3998976B0}"/>
                    </a:ext>
                  </a:extLst>
                </p:cNvPr>
                <p:cNvGrpSpPr/>
                <p:nvPr/>
              </p:nvGrpSpPr>
              <p:grpSpPr>
                <a:xfrm>
                  <a:off x="1871822" y="5616406"/>
                  <a:ext cx="159086" cy="159087"/>
                  <a:chOff x="1324575" y="5760204"/>
                  <a:chExt cx="305861" cy="305861"/>
                </a:xfrm>
              </p:grpSpPr>
              <p:sp>
                <p:nvSpPr>
                  <p:cNvPr id="105" name="Oval 104">
                    <a:extLst>
                      <a:ext uri="{FF2B5EF4-FFF2-40B4-BE49-F238E27FC236}">
                        <a16:creationId xmlns:a16="http://schemas.microsoft.com/office/drawing/2014/main" id="{33DAE6C7-D957-4701-8F04-21D085EBCFF1}"/>
                      </a:ext>
                    </a:extLst>
                  </p:cNvPr>
                  <p:cNvSpPr/>
                  <p:nvPr/>
                </p:nvSpPr>
                <p:spPr>
                  <a:xfrm>
                    <a:off x="1324575" y="5760204"/>
                    <a:ext cx="305861" cy="3058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06" name="AutoShape 1">
                    <a:extLst>
                      <a:ext uri="{FF2B5EF4-FFF2-40B4-BE49-F238E27FC236}">
                        <a16:creationId xmlns:a16="http://schemas.microsoft.com/office/drawing/2014/main" id="{0DDC0B37-5FBF-4D38-B867-7666DF778BB9}"/>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99" name="Group 98">
                  <a:extLst>
                    <a:ext uri="{FF2B5EF4-FFF2-40B4-BE49-F238E27FC236}">
                      <a16:creationId xmlns:a16="http://schemas.microsoft.com/office/drawing/2014/main" id="{84A7916D-DBE2-4AC7-AF6C-D97AD1A2217B}"/>
                    </a:ext>
                  </a:extLst>
                </p:cNvPr>
                <p:cNvGrpSpPr/>
                <p:nvPr/>
              </p:nvGrpSpPr>
              <p:grpSpPr>
                <a:xfrm>
                  <a:off x="2097594" y="5616406"/>
                  <a:ext cx="159086" cy="159087"/>
                  <a:chOff x="1684215" y="5760204"/>
                  <a:chExt cx="305861" cy="305861"/>
                </a:xfrm>
              </p:grpSpPr>
              <p:sp>
                <p:nvSpPr>
                  <p:cNvPr id="103" name="Oval 102">
                    <a:extLst>
                      <a:ext uri="{FF2B5EF4-FFF2-40B4-BE49-F238E27FC236}">
                        <a16:creationId xmlns:a16="http://schemas.microsoft.com/office/drawing/2014/main" id="{40DD2DF7-6239-49E7-95A3-AAC1E5197A07}"/>
                      </a:ext>
                    </a:extLst>
                  </p:cNvPr>
                  <p:cNvSpPr/>
                  <p:nvPr/>
                </p:nvSpPr>
                <p:spPr>
                  <a:xfrm>
                    <a:off x="1684215" y="5760204"/>
                    <a:ext cx="305861" cy="3058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04" name="AutoShape 21">
                    <a:extLst>
                      <a:ext uri="{FF2B5EF4-FFF2-40B4-BE49-F238E27FC236}">
                        <a16:creationId xmlns:a16="http://schemas.microsoft.com/office/drawing/2014/main" id="{6A064602-466F-459C-B785-74E0C157BC85}"/>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100" name="Group 99">
                  <a:extLst>
                    <a:ext uri="{FF2B5EF4-FFF2-40B4-BE49-F238E27FC236}">
                      <a16:creationId xmlns:a16="http://schemas.microsoft.com/office/drawing/2014/main" id="{FD4627B8-E04A-4E38-A742-7796CCEA2DD1}"/>
                    </a:ext>
                  </a:extLst>
                </p:cNvPr>
                <p:cNvGrpSpPr/>
                <p:nvPr/>
              </p:nvGrpSpPr>
              <p:grpSpPr>
                <a:xfrm>
                  <a:off x="2323367" y="5616406"/>
                  <a:ext cx="159086" cy="159087"/>
                  <a:chOff x="2177216" y="5760204"/>
                  <a:chExt cx="305861" cy="305861"/>
                </a:xfrm>
              </p:grpSpPr>
              <p:sp>
                <p:nvSpPr>
                  <p:cNvPr id="101" name="Oval 100">
                    <a:extLst>
                      <a:ext uri="{FF2B5EF4-FFF2-40B4-BE49-F238E27FC236}">
                        <a16:creationId xmlns:a16="http://schemas.microsoft.com/office/drawing/2014/main" id="{09E0F8C2-593A-408E-B7AE-8C3DAD058F12}"/>
                      </a:ext>
                    </a:extLst>
                  </p:cNvPr>
                  <p:cNvSpPr/>
                  <p:nvPr/>
                </p:nvSpPr>
                <p:spPr>
                  <a:xfrm>
                    <a:off x="2177216" y="5760204"/>
                    <a:ext cx="305861" cy="3058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02" name="AutoShape 18">
                    <a:extLst>
                      <a:ext uri="{FF2B5EF4-FFF2-40B4-BE49-F238E27FC236}">
                        <a16:creationId xmlns:a16="http://schemas.microsoft.com/office/drawing/2014/main" id="{278879C1-4D79-41E7-97BC-7471EF82B77E}"/>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sp>
          <p:nvSpPr>
            <p:cNvPr id="95" name="Rectangle 94">
              <a:extLst>
                <a:ext uri="{FF2B5EF4-FFF2-40B4-BE49-F238E27FC236}">
                  <a16:creationId xmlns:a16="http://schemas.microsoft.com/office/drawing/2014/main" id="{6D435DB2-EEDD-4D0B-877A-EFD700A43FBE}"/>
                </a:ext>
              </a:extLst>
            </p:cNvPr>
            <p:cNvSpPr/>
            <p:nvPr/>
          </p:nvSpPr>
          <p:spPr>
            <a:xfrm>
              <a:off x="1619372" y="5537016"/>
              <a:ext cx="1652895" cy="689356"/>
            </a:xfrm>
            <a:prstGeom prst="rect">
              <a:avLst/>
            </a:prstGeom>
          </p:spPr>
          <p:txBody>
            <a:bodyPr wrap="square">
              <a:spAutoFit/>
            </a:bodyPr>
            <a:lstStyle/>
            <a:p>
              <a:pPr algn="ctr">
                <a:lnSpc>
                  <a:spcPts val="1600"/>
                </a:lnSpc>
              </a:pPr>
              <a:r>
                <a:rPr lang="en-US" sz="1200" dirty="0">
                  <a:latin typeface="Lato" panose="020F0502020204030203" pitchFamily="34" charset="0"/>
                  <a:ea typeface="Lato" panose="020F0502020204030203" pitchFamily="34" charset="0"/>
                  <a:cs typeface="Lato" panose="020F0502020204030203" pitchFamily="34" charset="0"/>
                </a:rPr>
                <a:t>Lorem Ipsum </a:t>
              </a:r>
              <a:r>
                <a:rPr lang="en-US" sz="1300" dirty="0">
                  <a:latin typeface="Lato" panose="020F0502020204030203" pitchFamily="34" charset="0"/>
                  <a:ea typeface="Lato" panose="020F0502020204030203" pitchFamily="34" charset="0"/>
                  <a:cs typeface="Lato" panose="020F0502020204030203" pitchFamily="34" charset="0"/>
                </a:rPr>
                <a:t>is </a:t>
              </a:r>
              <a:r>
                <a:rPr lang="en-US" sz="1200" dirty="0">
                  <a:latin typeface="Lato" panose="020F0502020204030203" pitchFamily="34" charset="0"/>
                  <a:ea typeface="Lato" panose="020F0502020204030203" pitchFamily="34" charset="0"/>
                  <a:cs typeface="Lato" panose="020F0502020204030203" pitchFamily="34" charset="0"/>
                </a:rPr>
                <a:t>simply dummy text of essentially</a:t>
              </a:r>
            </a:p>
          </p:txBody>
        </p:sp>
      </p:grpSp>
      <p:grpSp>
        <p:nvGrpSpPr>
          <p:cNvPr id="107" name="Group 106">
            <a:extLst>
              <a:ext uri="{FF2B5EF4-FFF2-40B4-BE49-F238E27FC236}">
                <a16:creationId xmlns:a16="http://schemas.microsoft.com/office/drawing/2014/main" id="{07C254C1-CEB2-4CBB-B521-AC19F0A2D18D}"/>
              </a:ext>
            </a:extLst>
          </p:cNvPr>
          <p:cNvGrpSpPr/>
          <p:nvPr/>
        </p:nvGrpSpPr>
        <p:grpSpPr>
          <a:xfrm>
            <a:off x="6548915" y="4695268"/>
            <a:ext cx="1652895" cy="1466097"/>
            <a:chOff x="1619372" y="4760275"/>
            <a:chExt cx="1652895" cy="1466097"/>
          </a:xfrm>
        </p:grpSpPr>
        <p:grpSp>
          <p:nvGrpSpPr>
            <p:cNvPr id="108" name="Group 107">
              <a:extLst>
                <a:ext uri="{FF2B5EF4-FFF2-40B4-BE49-F238E27FC236}">
                  <a16:creationId xmlns:a16="http://schemas.microsoft.com/office/drawing/2014/main" id="{BF65A52D-D1AD-4A4F-A2BE-673FB3E7A541}"/>
                </a:ext>
              </a:extLst>
            </p:cNvPr>
            <p:cNvGrpSpPr/>
            <p:nvPr/>
          </p:nvGrpSpPr>
          <p:grpSpPr>
            <a:xfrm>
              <a:off x="2046512" y="4760275"/>
              <a:ext cx="798615" cy="647022"/>
              <a:chOff x="3624377" y="2061710"/>
              <a:chExt cx="798615" cy="647022"/>
            </a:xfrm>
          </p:grpSpPr>
          <p:sp>
            <p:nvSpPr>
              <p:cNvPr id="110" name="TextBox 109">
                <a:extLst>
                  <a:ext uri="{FF2B5EF4-FFF2-40B4-BE49-F238E27FC236}">
                    <a16:creationId xmlns:a16="http://schemas.microsoft.com/office/drawing/2014/main" id="{96156F93-159C-4054-BF46-1BD9FF28CE5C}"/>
                  </a:ext>
                </a:extLst>
              </p:cNvPr>
              <p:cNvSpPr txBox="1"/>
              <p:nvPr/>
            </p:nvSpPr>
            <p:spPr>
              <a:xfrm>
                <a:off x="3624377" y="2061710"/>
                <a:ext cx="798615" cy="400110"/>
              </a:xfrm>
              <a:prstGeom prst="rect">
                <a:avLst/>
              </a:prstGeom>
              <a:noFill/>
            </p:spPr>
            <p:txBody>
              <a:bodyPr wrap="square" rtlCol="0">
                <a:spAutoFit/>
              </a:bodyPr>
              <a:lstStyle/>
              <a:p>
                <a:r>
                  <a:rPr lang="en-US" sz="2000" b="1" dirty="0">
                    <a:latin typeface="Lato" panose="020F0502020204030203" pitchFamily="34" charset="0"/>
                    <a:ea typeface="Lato" panose="020F0502020204030203" pitchFamily="34" charset="0"/>
                    <a:cs typeface="Lato" panose="020F0502020204030203" pitchFamily="34" charset="0"/>
                  </a:rPr>
                  <a:t>2016</a:t>
                </a:r>
              </a:p>
            </p:txBody>
          </p:sp>
          <p:grpSp>
            <p:nvGrpSpPr>
              <p:cNvPr id="111" name="Group 110">
                <a:extLst>
                  <a:ext uri="{FF2B5EF4-FFF2-40B4-BE49-F238E27FC236}">
                    <a16:creationId xmlns:a16="http://schemas.microsoft.com/office/drawing/2014/main" id="{58E75C45-0CDF-4827-A700-0B2136347C0A}"/>
                  </a:ext>
                </a:extLst>
              </p:cNvPr>
              <p:cNvGrpSpPr/>
              <p:nvPr/>
            </p:nvGrpSpPr>
            <p:grpSpPr>
              <a:xfrm>
                <a:off x="3677039" y="2528108"/>
                <a:ext cx="693291" cy="180624"/>
                <a:chOff x="1871822" y="5616406"/>
                <a:chExt cx="610631" cy="159087"/>
              </a:xfrm>
            </p:grpSpPr>
            <p:grpSp>
              <p:nvGrpSpPr>
                <p:cNvPr id="112" name="Group 111">
                  <a:extLst>
                    <a:ext uri="{FF2B5EF4-FFF2-40B4-BE49-F238E27FC236}">
                      <a16:creationId xmlns:a16="http://schemas.microsoft.com/office/drawing/2014/main" id="{30C9C936-9AEE-4AE6-B107-F585CAAF4EFB}"/>
                    </a:ext>
                  </a:extLst>
                </p:cNvPr>
                <p:cNvGrpSpPr/>
                <p:nvPr/>
              </p:nvGrpSpPr>
              <p:grpSpPr>
                <a:xfrm>
                  <a:off x="1871822" y="5616406"/>
                  <a:ext cx="159086" cy="159087"/>
                  <a:chOff x="1324575" y="5760204"/>
                  <a:chExt cx="305861" cy="305861"/>
                </a:xfrm>
              </p:grpSpPr>
              <p:sp>
                <p:nvSpPr>
                  <p:cNvPr id="119" name="Oval 118">
                    <a:extLst>
                      <a:ext uri="{FF2B5EF4-FFF2-40B4-BE49-F238E27FC236}">
                        <a16:creationId xmlns:a16="http://schemas.microsoft.com/office/drawing/2014/main" id="{2275A49B-86EF-46FA-A75A-AE390427A69D}"/>
                      </a:ext>
                    </a:extLst>
                  </p:cNvPr>
                  <p:cNvSpPr/>
                  <p:nvPr/>
                </p:nvSpPr>
                <p:spPr>
                  <a:xfrm>
                    <a:off x="1324575" y="5760204"/>
                    <a:ext cx="305861" cy="3058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20" name="AutoShape 1">
                    <a:extLst>
                      <a:ext uri="{FF2B5EF4-FFF2-40B4-BE49-F238E27FC236}">
                        <a16:creationId xmlns:a16="http://schemas.microsoft.com/office/drawing/2014/main" id="{AF1FA59C-D8B7-4A6C-A90A-A0935CEC5974}"/>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113" name="Group 112">
                  <a:extLst>
                    <a:ext uri="{FF2B5EF4-FFF2-40B4-BE49-F238E27FC236}">
                      <a16:creationId xmlns:a16="http://schemas.microsoft.com/office/drawing/2014/main" id="{8D3C3EED-EEBE-4541-B01E-397D3EA3118B}"/>
                    </a:ext>
                  </a:extLst>
                </p:cNvPr>
                <p:cNvGrpSpPr/>
                <p:nvPr/>
              </p:nvGrpSpPr>
              <p:grpSpPr>
                <a:xfrm>
                  <a:off x="2097594" y="5616406"/>
                  <a:ext cx="159086" cy="159087"/>
                  <a:chOff x="1684215" y="5760204"/>
                  <a:chExt cx="305861" cy="305861"/>
                </a:xfrm>
              </p:grpSpPr>
              <p:sp>
                <p:nvSpPr>
                  <p:cNvPr id="117" name="Oval 116">
                    <a:extLst>
                      <a:ext uri="{FF2B5EF4-FFF2-40B4-BE49-F238E27FC236}">
                        <a16:creationId xmlns:a16="http://schemas.microsoft.com/office/drawing/2014/main" id="{68D701EA-590A-470C-BB60-CB178C3A81AD}"/>
                      </a:ext>
                    </a:extLst>
                  </p:cNvPr>
                  <p:cNvSpPr/>
                  <p:nvPr/>
                </p:nvSpPr>
                <p:spPr>
                  <a:xfrm>
                    <a:off x="1684215" y="5760204"/>
                    <a:ext cx="305861" cy="3058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18" name="AutoShape 21">
                    <a:extLst>
                      <a:ext uri="{FF2B5EF4-FFF2-40B4-BE49-F238E27FC236}">
                        <a16:creationId xmlns:a16="http://schemas.microsoft.com/office/drawing/2014/main" id="{B2688358-7DB7-4DA9-AB41-CADB295A7862}"/>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114" name="Group 113">
                  <a:extLst>
                    <a:ext uri="{FF2B5EF4-FFF2-40B4-BE49-F238E27FC236}">
                      <a16:creationId xmlns:a16="http://schemas.microsoft.com/office/drawing/2014/main" id="{01B538B0-48A9-4E56-BB8E-F8A2738BE8E5}"/>
                    </a:ext>
                  </a:extLst>
                </p:cNvPr>
                <p:cNvGrpSpPr/>
                <p:nvPr/>
              </p:nvGrpSpPr>
              <p:grpSpPr>
                <a:xfrm>
                  <a:off x="2323367" y="5616406"/>
                  <a:ext cx="159086" cy="159087"/>
                  <a:chOff x="2177216" y="5760204"/>
                  <a:chExt cx="305861" cy="305861"/>
                </a:xfrm>
              </p:grpSpPr>
              <p:sp>
                <p:nvSpPr>
                  <p:cNvPr id="115" name="Oval 114">
                    <a:extLst>
                      <a:ext uri="{FF2B5EF4-FFF2-40B4-BE49-F238E27FC236}">
                        <a16:creationId xmlns:a16="http://schemas.microsoft.com/office/drawing/2014/main" id="{579906BB-589B-4220-9123-3E99FA791707}"/>
                      </a:ext>
                    </a:extLst>
                  </p:cNvPr>
                  <p:cNvSpPr/>
                  <p:nvPr/>
                </p:nvSpPr>
                <p:spPr>
                  <a:xfrm>
                    <a:off x="2177216" y="5760204"/>
                    <a:ext cx="305861" cy="3058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16" name="AutoShape 18">
                    <a:extLst>
                      <a:ext uri="{FF2B5EF4-FFF2-40B4-BE49-F238E27FC236}">
                        <a16:creationId xmlns:a16="http://schemas.microsoft.com/office/drawing/2014/main" id="{93E17414-ECAA-40B9-AF8F-C90637AF66A2}"/>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sp>
          <p:nvSpPr>
            <p:cNvPr id="109" name="Rectangle 108">
              <a:extLst>
                <a:ext uri="{FF2B5EF4-FFF2-40B4-BE49-F238E27FC236}">
                  <a16:creationId xmlns:a16="http://schemas.microsoft.com/office/drawing/2014/main" id="{1CC9B033-B8AC-4599-B3AD-0A0F6B20C43D}"/>
                </a:ext>
              </a:extLst>
            </p:cNvPr>
            <p:cNvSpPr/>
            <p:nvPr/>
          </p:nvSpPr>
          <p:spPr>
            <a:xfrm>
              <a:off x="1619372" y="5537016"/>
              <a:ext cx="1652895" cy="689356"/>
            </a:xfrm>
            <a:prstGeom prst="rect">
              <a:avLst/>
            </a:prstGeom>
          </p:spPr>
          <p:txBody>
            <a:bodyPr wrap="square">
              <a:spAutoFit/>
            </a:bodyPr>
            <a:lstStyle/>
            <a:p>
              <a:pPr algn="ctr">
                <a:lnSpc>
                  <a:spcPts val="1600"/>
                </a:lnSpc>
              </a:pPr>
              <a:r>
                <a:rPr lang="en-US" sz="1200" dirty="0">
                  <a:latin typeface="Lato" panose="020F0502020204030203" pitchFamily="34" charset="0"/>
                  <a:ea typeface="Lato" panose="020F0502020204030203" pitchFamily="34" charset="0"/>
                  <a:cs typeface="Lato" panose="020F0502020204030203" pitchFamily="34" charset="0"/>
                </a:rPr>
                <a:t>Lorem Ipsum </a:t>
              </a:r>
              <a:r>
                <a:rPr lang="en-US" sz="1300" dirty="0">
                  <a:latin typeface="Lato" panose="020F0502020204030203" pitchFamily="34" charset="0"/>
                  <a:ea typeface="Lato" panose="020F0502020204030203" pitchFamily="34" charset="0"/>
                  <a:cs typeface="Lato" panose="020F0502020204030203" pitchFamily="34" charset="0"/>
                </a:rPr>
                <a:t>is </a:t>
              </a:r>
              <a:r>
                <a:rPr lang="en-US" sz="1200" dirty="0">
                  <a:latin typeface="Lato" panose="020F0502020204030203" pitchFamily="34" charset="0"/>
                  <a:ea typeface="Lato" panose="020F0502020204030203" pitchFamily="34" charset="0"/>
                  <a:cs typeface="Lato" panose="020F0502020204030203" pitchFamily="34" charset="0"/>
                </a:rPr>
                <a:t>simply dummy text of essentially</a:t>
              </a:r>
            </a:p>
          </p:txBody>
        </p:sp>
      </p:grpSp>
      <p:grpSp>
        <p:nvGrpSpPr>
          <p:cNvPr id="121" name="Group 120">
            <a:extLst>
              <a:ext uri="{FF2B5EF4-FFF2-40B4-BE49-F238E27FC236}">
                <a16:creationId xmlns:a16="http://schemas.microsoft.com/office/drawing/2014/main" id="{A3423EFE-2ACD-48AF-A00B-CBE0B22B3391}"/>
              </a:ext>
            </a:extLst>
          </p:cNvPr>
          <p:cNvGrpSpPr/>
          <p:nvPr/>
        </p:nvGrpSpPr>
        <p:grpSpPr>
          <a:xfrm>
            <a:off x="9038447" y="4695268"/>
            <a:ext cx="1652895" cy="1466097"/>
            <a:chOff x="1619372" y="4760275"/>
            <a:chExt cx="1652895" cy="1466097"/>
          </a:xfrm>
        </p:grpSpPr>
        <p:grpSp>
          <p:nvGrpSpPr>
            <p:cNvPr id="122" name="Group 121">
              <a:extLst>
                <a:ext uri="{FF2B5EF4-FFF2-40B4-BE49-F238E27FC236}">
                  <a16:creationId xmlns:a16="http://schemas.microsoft.com/office/drawing/2014/main" id="{5932FDEC-114A-4BF0-9703-45073F8DDF65}"/>
                </a:ext>
              </a:extLst>
            </p:cNvPr>
            <p:cNvGrpSpPr/>
            <p:nvPr/>
          </p:nvGrpSpPr>
          <p:grpSpPr>
            <a:xfrm>
              <a:off x="2046512" y="4760275"/>
              <a:ext cx="798615" cy="647022"/>
              <a:chOff x="3624377" y="2061710"/>
              <a:chExt cx="798615" cy="647022"/>
            </a:xfrm>
          </p:grpSpPr>
          <p:sp>
            <p:nvSpPr>
              <p:cNvPr id="124" name="TextBox 123">
                <a:extLst>
                  <a:ext uri="{FF2B5EF4-FFF2-40B4-BE49-F238E27FC236}">
                    <a16:creationId xmlns:a16="http://schemas.microsoft.com/office/drawing/2014/main" id="{4500D61D-4CBD-4FD6-A6A3-133533A3FEBD}"/>
                  </a:ext>
                </a:extLst>
              </p:cNvPr>
              <p:cNvSpPr txBox="1"/>
              <p:nvPr/>
            </p:nvSpPr>
            <p:spPr>
              <a:xfrm>
                <a:off x="3624377" y="2061710"/>
                <a:ext cx="798615" cy="400110"/>
              </a:xfrm>
              <a:prstGeom prst="rect">
                <a:avLst/>
              </a:prstGeom>
              <a:noFill/>
            </p:spPr>
            <p:txBody>
              <a:bodyPr wrap="square" rtlCol="0">
                <a:spAutoFit/>
              </a:bodyPr>
              <a:lstStyle/>
              <a:p>
                <a:r>
                  <a:rPr lang="en-US" sz="2000" b="1" dirty="0">
                    <a:latin typeface="Lato" panose="020F0502020204030203" pitchFamily="34" charset="0"/>
                    <a:ea typeface="Lato" panose="020F0502020204030203" pitchFamily="34" charset="0"/>
                    <a:cs typeface="Lato" panose="020F0502020204030203" pitchFamily="34" charset="0"/>
                  </a:rPr>
                  <a:t>2017</a:t>
                </a:r>
              </a:p>
            </p:txBody>
          </p:sp>
          <p:grpSp>
            <p:nvGrpSpPr>
              <p:cNvPr id="125" name="Group 124">
                <a:extLst>
                  <a:ext uri="{FF2B5EF4-FFF2-40B4-BE49-F238E27FC236}">
                    <a16:creationId xmlns:a16="http://schemas.microsoft.com/office/drawing/2014/main" id="{3F2AB1E7-481C-4180-A0B1-71CCEB5B02E8}"/>
                  </a:ext>
                </a:extLst>
              </p:cNvPr>
              <p:cNvGrpSpPr/>
              <p:nvPr/>
            </p:nvGrpSpPr>
            <p:grpSpPr>
              <a:xfrm>
                <a:off x="3677039" y="2528108"/>
                <a:ext cx="693291" cy="180624"/>
                <a:chOff x="1871822" y="5616406"/>
                <a:chExt cx="610631" cy="159087"/>
              </a:xfrm>
            </p:grpSpPr>
            <p:grpSp>
              <p:nvGrpSpPr>
                <p:cNvPr id="126" name="Group 125">
                  <a:extLst>
                    <a:ext uri="{FF2B5EF4-FFF2-40B4-BE49-F238E27FC236}">
                      <a16:creationId xmlns:a16="http://schemas.microsoft.com/office/drawing/2014/main" id="{CBD93682-25C7-478E-9597-DF1AFB5A7983}"/>
                    </a:ext>
                  </a:extLst>
                </p:cNvPr>
                <p:cNvGrpSpPr/>
                <p:nvPr/>
              </p:nvGrpSpPr>
              <p:grpSpPr>
                <a:xfrm>
                  <a:off x="1871822" y="5616406"/>
                  <a:ext cx="159086" cy="159087"/>
                  <a:chOff x="1324575" y="5760204"/>
                  <a:chExt cx="305861" cy="305861"/>
                </a:xfrm>
              </p:grpSpPr>
              <p:sp>
                <p:nvSpPr>
                  <p:cNvPr id="133" name="Oval 132">
                    <a:extLst>
                      <a:ext uri="{FF2B5EF4-FFF2-40B4-BE49-F238E27FC236}">
                        <a16:creationId xmlns:a16="http://schemas.microsoft.com/office/drawing/2014/main" id="{290F32C7-DEE0-4387-A6BE-390D53D9293A}"/>
                      </a:ext>
                    </a:extLst>
                  </p:cNvPr>
                  <p:cNvSpPr/>
                  <p:nvPr/>
                </p:nvSpPr>
                <p:spPr>
                  <a:xfrm>
                    <a:off x="1324575" y="5760204"/>
                    <a:ext cx="305861" cy="30586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34" name="AutoShape 1">
                    <a:extLst>
                      <a:ext uri="{FF2B5EF4-FFF2-40B4-BE49-F238E27FC236}">
                        <a16:creationId xmlns:a16="http://schemas.microsoft.com/office/drawing/2014/main" id="{AABED63E-DB26-4DD8-97EE-7108B330EF03}"/>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127" name="Group 126">
                  <a:extLst>
                    <a:ext uri="{FF2B5EF4-FFF2-40B4-BE49-F238E27FC236}">
                      <a16:creationId xmlns:a16="http://schemas.microsoft.com/office/drawing/2014/main" id="{E3A19228-817E-41B3-A385-6A40EC61F9D3}"/>
                    </a:ext>
                  </a:extLst>
                </p:cNvPr>
                <p:cNvGrpSpPr/>
                <p:nvPr/>
              </p:nvGrpSpPr>
              <p:grpSpPr>
                <a:xfrm>
                  <a:off x="2097594" y="5616406"/>
                  <a:ext cx="159086" cy="159087"/>
                  <a:chOff x="1684215" y="5760204"/>
                  <a:chExt cx="305861" cy="305861"/>
                </a:xfrm>
              </p:grpSpPr>
              <p:sp>
                <p:nvSpPr>
                  <p:cNvPr id="131" name="Oval 130">
                    <a:extLst>
                      <a:ext uri="{FF2B5EF4-FFF2-40B4-BE49-F238E27FC236}">
                        <a16:creationId xmlns:a16="http://schemas.microsoft.com/office/drawing/2014/main" id="{035F6B4D-3613-4FCC-841F-A2A7256AC4AF}"/>
                      </a:ext>
                    </a:extLst>
                  </p:cNvPr>
                  <p:cNvSpPr/>
                  <p:nvPr/>
                </p:nvSpPr>
                <p:spPr>
                  <a:xfrm>
                    <a:off x="1684215" y="5760204"/>
                    <a:ext cx="305861" cy="30586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32" name="AutoShape 21">
                    <a:extLst>
                      <a:ext uri="{FF2B5EF4-FFF2-40B4-BE49-F238E27FC236}">
                        <a16:creationId xmlns:a16="http://schemas.microsoft.com/office/drawing/2014/main" id="{3B80E291-7CD9-42A4-8795-5C4F3DEEAC52}"/>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128" name="Group 127">
                  <a:extLst>
                    <a:ext uri="{FF2B5EF4-FFF2-40B4-BE49-F238E27FC236}">
                      <a16:creationId xmlns:a16="http://schemas.microsoft.com/office/drawing/2014/main" id="{114A6CA0-41B9-4899-94CA-7BB113E839D8}"/>
                    </a:ext>
                  </a:extLst>
                </p:cNvPr>
                <p:cNvGrpSpPr/>
                <p:nvPr/>
              </p:nvGrpSpPr>
              <p:grpSpPr>
                <a:xfrm>
                  <a:off x="2323367" y="5616406"/>
                  <a:ext cx="159086" cy="159087"/>
                  <a:chOff x="2177216" y="5760204"/>
                  <a:chExt cx="305861" cy="305861"/>
                </a:xfrm>
              </p:grpSpPr>
              <p:sp>
                <p:nvSpPr>
                  <p:cNvPr id="129" name="Oval 128">
                    <a:extLst>
                      <a:ext uri="{FF2B5EF4-FFF2-40B4-BE49-F238E27FC236}">
                        <a16:creationId xmlns:a16="http://schemas.microsoft.com/office/drawing/2014/main" id="{B0FA8EEA-73AE-4BAB-A5D0-C4B8087D1EC3}"/>
                      </a:ext>
                    </a:extLst>
                  </p:cNvPr>
                  <p:cNvSpPr/>
                  <p:nvPr/>
                </p:nvSpPr>
                <p:spPr>
                  <a:xfrm>
                    <a:off x="2177216" y="5760204"/>
                    <a:ext cx="305861" cy="30586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30" name="AutoShape 18">
                    <a:extLst>
                      <a:ext uri="{FF2B5EF4-FFF2-40B4-BE49-F238E27FC236}">
                        <a16:creationId xmlns:a16="http://schemas.microsoft.com/office/drawing/2014/main" id="{0D7164D5-0CBA-4D74-B555-27F02EFB790E}"/>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sp>
          <p:nvSpPr>
            <p:cNvPr id="123" name="Rectangle 122">
              <a:extLst>
                <a:ext uri="{FF2B5EF4-FFF2-40B4-BE49-F238E27FC236}">
                  <a16:creationId xmlns:a16="http://schemas.microsoft.com/office/drawing/2014/main" id="{274B4D5B-57B3-41C4-8D1B-9D16D9201C55}"/>
                </a:ext>
              </a:extLst>
            </p:cNvPr>
            <p:cNvSpPr/>
            <p:nvPr/>
          </p:nvSpPr>
          <p:spPr>
            <a:xfrm>
              <a:off x="1619372" y="5537016"/>
              <a:ext cx="1652895" cy="689356"/>
            </a:xfrm>
            <a:prstGeom prst="rect">
              <a:avLst/>
            </a:prstGeom>
          </p:spPr>
          <p:txBody>
            <a:bodyPr wrap="square">
              <a:spAutoFit/>
            </a:bodyPr>
            <a:lstStyle/>
            <a:p>
              <a:pPr algn="ctr">
                <a:lnSpc>
                  <a:spcPts val="1600"/>
                </a:lnSpc>
              </a:pPr>
              <a:r>
                <a:rPr lang="en-US" sz="1200" dirty="0">
                  <a:latin typeface="Lato" panose="020F0502020204030203" pitchFamily="34" charset="0"/>
                  <a:ea typeface="Lato" panose="020F0502020204030203" pitchFamily="34" charset="0"/>
                  <a:cs typeface="Lato" panose="020F0502020204030203" pitchFamily="34" charset="0"/>
                </a:rPr>
                <a:t>Lorem Ipsum </a:t>
              </a:r>
              <a:r>
                <a:rPr lang="en-US" sz="1300" dirty="0">
                  <a:latin typeface="Lato" panose="020F0502020204030203" pitchFamily="34" charset="0"/>
                  <a:ea typeface="Lato" panose="020F0502020204030203" pitchFamily="34" charset="0"/>
                  <a:cs typeface="Lato" panose="020F0502020204030203" pitchFamily="34" charset="0"/>
                </a:rPr>
                <a:t>is </a:t>
              </a:r>
              <a:r>
                <a:rPr lang="en-US" sz="1200" dirty="0">
                  <a:latin typeface="Lato" panose="020F0502020204030203" pitchFamily="34" charset="0"/>
                  <a:ea typeface="Lato" panose="020F0502020204030203" pitchFamily="34" charset="0"/>
                  <a:cs typeface="Lato" panose="020F0502020204030203" pitchFamily="34" charset="0"/>
                </a:rPr>
                <a:t>simply dummy text of essentially</a:t>
              </a:r>
            </a:p>
          </p:txBody>
        </p:sp>
      </p:grpSp>
      <p:sp>
        <p:nvSpPr>
          <p:cNvPr id="72" name="Oval 71">
            <a:extLst>
              <a:ext uri="{FF2B5EF4-FFF2-40B4-BE49-F238E27FC236}">
                <a16:creationId xmlns:a16="http://schemas.microsoft.com/office/drawing/2014/main" id="{C2FA265E-3EEB-4BA4-B3F5-E7B984AA418A}"/>
              </a:ext>
            </a:extLst>
          </p:cNvPr>
          <p:cNvSpPr/>
          <p:nvPr/>
        </p:nvSpPr>
        <p:spPr>
          <a:xfrm>
            <a:off x="3516391" y="1767525"/>
            <a:ext cx="2746132" cy="274613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Oval 74">
            <a:extLst>
              <a:ext uri="{FF2B5EF4-FFF2-40B4-BE49-F238E27FC236}">
                <a16:creationId xmlns:a16="http://schemas.microsoft.com/office/drawing/2014/main" id="{B5D777A9-283F-4DB3-AB4D-334500457118}"/>
              </a:ext>
            </a:extLst>
          </p:cNvPr>
          <p:cNvSpPr/>
          <p:nvPr/>
        </p:nvSpPr>
        <p:spPr>
          <a:xfrm>
            <a:off x="5929478" y="1767525"/>
            <a:ext cx="2746132" cy="274613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a:extLst>
              <a:ext uri="{FF2B5EF4-FFF2-40B4-BE49-F238E27FC236}">
                <a16:creationId xmlns:a16="http://schemas.microsoft.com/office/drawing/2014/main" id="{84E571A1-61FF-4799-B34C-28A09046C40E}"/>
              </a:ext>
            </a:extLst>
          </p:cNvPr>
          <p:cNvSpPr>
            <a:spLocks noGrp="1"/>
          </p:cNvSpPr>
          <p:nvPr>
            <p:ph type="pic" sz="quarter" idx="133"/>
          </p:nvPr>
        </p:nvSpPr>
        <p:spPr/>
      </p:sp>
      <p:sp>
        <p:nvSpPr>
          <p:cNvPr id="5" name="Picture Placeholder 4">
            <a:extLst>
              <a:ext uri="{FF2B5EF4-FFF2-40B4-BE49-F238E27FC236}">
                <a16:creationId xmlns:a16="http://schemas.microsoft.com/office/drawing/2014/main" id="{6108266C-9C7A-4696-8697-A5D575C37020}"/>
              </a:ext>
            </a:extLst>
          </p:cNvPr>
          <p:cNvSpPr>
            <a:spLocks noGrp="1"/>
          </p:cNvSpPr>
          <p:nvPr>
            <p:ph type="pic" sz="quarter" idx="135"/>
          </p:nvPr>
        </p:nvSpPr>
        <p:spPr/>
      </p:sp>
      <p:sp>
        <p:nvSpPr>
          <p:cNvPr id="7" name="Picture Placeholder 6">
            <a:extLst>
              <a:ext uri="{FF2B5EF4-FFF2-40B4-BE49-F238E27FC236}">
                <a16:creationId xmlns:a16="http://schemas.microsoft.com/office/drawing/2014/main" id="{7C466D2A-FADA-4EB0-AC25-D08B24B7EE51}"/>
              </a:ext>
            </a:extLst>
          </p:cNvPr>
          <p:cNvSpPr>
            <a:spLocks noGrp="1"/>
          </p:cNvSpPr>
          <p:nvPr>
            <p:ph type="pic" sz="quarter" idx="134"/>
          </p:nvPr>
        </p:nvSpPr>
        <p:spPr/>
      </p:sp>
      <p:sp>
        <p:nvSpPr>
          <p:cNvPr id="12" name="Picture Placeholder 11">
            <a:extLst>
              <a:ext uri="{FF2B5EF4-FFF2-40B4-BE49-F238E27FC236}">
                <a16:creationId xmlns:a16="http://schemas.microsoft.com/office/drawing/2014/main" id="{994C53AB-14ED-4F97-8902-CCC464B9D90E}"/>
              </a:ext>
            </a:extLst>
          </p:cNvPr>
          <p:cNvSpPr>
            <a:spLocks noGrp="1"/>
          </p:cNvSpPr>
          <p:nvPr>
            <p:ph type="pic" sz="quarter" idx="136"/>
          </p:nvPr>
        </p:nvSpPr>
        <p:spPr/>
      </p:sp>
    </p:spTree>
    <p:extLst>
      <p:ext uri="{BB962C8B-B14F-4D97-AF65-F5344CB8AC3E}">
        <p14:creationId xmlns:p14="http://schemas.microsoft.com/office/powerpoint/2010/main" val="244919308"/>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theme/theme1.xml><?xml version="1.0" encoding="utf-8"?>
<a:theme xmlns:a="http://schemas.openxmlformats.org/drawingml/2006/main" name="Office Theme">
  <a:themeElements>
    <a:clrScheme name="Custom 2">
      <a:dk1>
        <a:sysClr val="windowText" lastClr="000000"/>
      </a:dk1>
      <a:lt1>
        <a:sysClr val="window" lastClr="FFFFFF"/>
      </a:lt1>
      <a:dk2>
        <a:srgbClr val="44546A"/>
      </a:dk2>
      <a:lt2>
        <a:srgbClr val="E7E6E6"/>
      </a:lt2>
      <a:accent1>
        <a:srgbClr val="2E015F"/>
      </a:accent1>
      <a:accent2>
        <a:srgbClr val="EC2127"/>
      </a:accent2>
      <a:accent3>
        <a:srgbClr val="FFC000"/>
      </a:accent3>
      <a:accent4>
        <a:srgbClr val="92D050"/>
      </a:accent4>
      <a:accent5>
        <a:srgbClr val="01CF8F"/>
      </a:accent5>
      <a:accent6>
        <a:srgbClr val="00B0F0"/>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14073</TotalTime>
  <Words>778</Words>
  <Application>Microsoft Office PowerPoint</Application>
  <PresentationFormat>Widescreen</PresentationFormat>
  <Paragraphs>214</Paragraphs>
  <Slides>25</Slides>
  <Notes>24</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25</vt:i4>
      </vt:variant>
    </vt:vector>
  </HeadingPairs>
  <TitlesOfParts>
    <vt:vector size="37" baseType="lpstr">
      <vt:lpstr>Aller</vt:lpstr>
      <vt:lpstr>Arial</vt:lpstr>
      <vt:lpstr>Calibri</vt:lpstr>
      <vt:lpstr>Lato</vt:lpstr>
      <vt:lpstr>Montserrat</vt:lpstr>
      <vt:lpstr>Montserrat Light</vt:lpstr>
      <vt:lpstr>Montserrat-Regular</vt:lpstr>
      <vt:lpstr>Open Sans Extrabold</vt:lpstr>
      <vt:lpstr>Open Sans Light</vt:lpstr>
      <vt:lpstr>Open Sans Semibold</vt:lpstr>
      <vt:lpstr>Roboto</vt:lpstr>
      <vt:lpstr>Office Theme</vt:lpstr>
      <vt:lpstr>PowerPoint Presentation</vt:lpstr>
      <vt:lpstr>PowerPoint Presentation</vt:lpstr>
      <vt:lpstr>PowerPoint Presentation</vt:lpstr>
      <vt:lpstr>About us</vt:lpstr>
      <vt:lpstr>PowerPoint Presentation</vt:lpstr>
      <vt:lpstr>Our Services</vt:lpstr>
      <vt:lpstr>PowerPoint Presentation</vt:lpstr>
      <vt:lpstr>Our Services</vt:lpstr>
      <vt:lpstr>Our Team</vt:lpstr>
      <vt:lpstr>Our Team</vt:lpstr>
      <vt:lpstr>Our Portfolilo</vt:lpstr>
      <vt:lpstr>PowerPoint Presentation</vt:lpstr>
      <vt:lpstr>Our Portfolilo</vt:lpstr>
      <vt:lpstr>Our Timeline</vt:lpstr>
      <vt:lpstr>Our Timeline</vt:lpstr>
      <vt:lpstr>Our Timeline</vt:lpstr>
      <vt:lpstr>Our Information</vt:lpstr>
      <vt:lpstr>Our Information</vt:lpstr>
      <vt:lpstr>Our Information</vt:lpstr>
      <vt:lpstr>TEXT SINGLE COLUMN</vt:lpstr>
      <vt:lpstr>SQUARE IMAGE</vt:lpstr>
      <vt:lpstr>Square Image</vt:lpstr>
      <vt:lpstr>Map Project Location</vt:lpstr>
      <vt:lpstr>Map Project Location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Suman Khan</dc:creator>
  <cp:lastModifiedBy>suman sonar</cp:lastModifiedBy>
  <cp:revision>2267</cp:revision>
  <dcterms:created xsi:type="dcterms:W3CDTF">2017-07-18T09:08:44Z</dcterms:created>
  <dcterms:modified xsi:type="dcterms:W3CDTF">2017-12-04T07:58:00Z</dcterms:modified>
</cp:coreProperties>
</file>