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9" r:id="rId5"/>
    <p:sldId id="271" r:id="rId6"/>
    <p:sldId id="272" r:id="rId7"/>
    <p:sldId id="280" r:id="rId8"/>
    <p:sldId id="258"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49" autoAdjust="0"/>
  </p:normalViewPr>
  <p:slideViewPr>
    <p:cSldViewPr snapToGrid="0">
      <p:cViewPr varScale="1">
        <p:scale>
          <a:sx n="72" d="100"/>
          <a:sy n="72" d="100"/>
        </p:scale>
        <p:origin x="420"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081-4663-8EF4-D8FFF8E4D987}"/>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081-4663-8EF4-D8FFF8E4D987}"/>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081-4663-8EF4-D8FFF8E4D987}"/>
            </c:ext>
          </c:extLst>
        </c:ser>
        <c:dLbls>
          <c:showLegendKey val="0"/>
          <c:showVal val="0"/>
          <c:showCatName val="0"/>
          <c:showSerName val="0"/>
          <c:showPercent val="0"/>
          <c:showBubbleSize val="0"/>
        </c:dLbls>
        <c:gapWidth val="219"/>
        <c:overlap val="-27"/>
        <c:axId val="2039766928"/>
        <c:axId val="2122901968"/>
      </c:barChart>
      <c:catAx>
        <c:axId val="20397669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2901968"/>
        <c:crosses val="autoZero"/>
        <c:auto val="1"/>
        <c:lblAlgn val="ctr"/>
        <c:lblOffset val="100"/>
        <c:noMultiLvlLbl val="0"/>
      </c:catAx>
      <c:valAx>
        <c:axId val="2122901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39766928"/>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2"/>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2/4/2018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2/4/2018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72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9B596D50-3241-4FAB-8C7C-1BB9022E0F5C}"/>
              </a:ext>
            </a:extLst>
          </p:cNvPr>
          <p:cNvSpPr>
            <a:spLocks noGrp="1"/>
          </p:cNvSpPr>
          <p:nvPr>
            <p:ph type="pic" sz="quarter" idx="152" hasCustomPrompt="1"/>
          </p:nvPr>
        </p:nvSpPr>
        <p:spPr>
          <a:xfrm>
            <a:off x="0" y="1930523"/>
            <a:ext cx="2766476" cy="2495550"/>
          </a:xfrm>
          <a:custGeom>
            <a:avLst/>
            <a:gdLst>
              <a:gd name="connsiteX0" fmla="*/ 0 w 2766476"/>
              <a:gd name="connsiteY0" fmla="*/ 0 h 2495550"/>
              <a:gd name="connsiteX1" fmla="*/ 2766476 w 2766476"/>
              <a:gd name="connsiteY1" fmla="*/ 0 h 2495550"/>
              <a:gd name="connsiteX2" fmla="*/ 2766476 w 2766476"/>
              <a:gd name="connsiteY2" fmla="*/ 2495550 h 2495550"/>
              <a:gd name="connsiteX3" fmla="*/ 0 w 2766476"/>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2766476" h="2495550">
                <a:moveTo>
                  <a:pt x="0" y="0"/>
                </a:moveTo>
                <a:lnTo>
                  <a:pt x="2766476" y="0"/>
                </a:lnTo>
                <a:lnTo>
                  <a:pt x="2766476" y="2495550"/>
                </a:lnTo>
                <a:lnTo>
                  <a:pt x="0" y="249555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C2582125-1D98-4555-8DF0-F7F4AC6F6B1E}"/>
              </a:ext>
            </a:extLst>
          </p:cNvPr>
          <p:cNvSpPr>
            <a:spLocks noGrp="1"/>
          </p:cNvSpPr>
          <p:nvPr>
            <p:ph type="pic" sz="quarter" idx="151" hasCustomPrompt="1"/>
          </p:nvPr>
        </p:nvSpPr>
        <p:spPr>
          <a:xfrm>
            <a:off x="2876550" y="1930523"/>
            <a:ext cx="3044288" cy="2495550"/>
          </a:xfrm>
          <a:custGeom>
            <a:avLst/>
            <a:gdLst>
              <a:gd name="connsiteX0" fmla="*/ 0 w 3044288"/>
              <a:gd name="connsiteY0" fmla="*/ 0 h 2495550"/>
              <a:gd name="connsiteX1" fmla="*/ 3044288 w 3044288"/>
              <a:gd name="connsiteY1" fmla="*/ 0 h 2495550"/>
              <a:gd name="connsiteX2" fmla="*/ 3044288 w 3044288"/>
              <a:gd name="connsiteY2" fmla="*/ 2495550 h 2495550"/>
              <a:gd name="connsiteX3" fmla="*/ 0 w 304428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3044288" h="2495550">
                <a:moveTo>
                  <a:pt x="0" y="0"/>
                </a:moveTo>
                <a:lnTo>
                  <a:pt x="3044288" y="0"/>
                </a:lnTo>
                <a:lnTo>
                  <a:pt x="3044288" y="2495550"/>
                </a:lnTo>
                <a:lnTo>
                  <a:pt x="0" y="249555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4F696CE-C7D0-4E52-A65B-060C168905BD}"/>
              </a:ext>
            </a:extLst>
          </p:cNvPr>
          <p:cNvSpPr>
            <a:spLocks noGrp="1"/>
          </p:cNvSpPr>
          <p:nvPr>
            <p:ph type="pic" sz="quarter" idx="146" hasCustomPrompt="1"/>
          </p:nvPr>
        </p:nvSpPr>
        <p:spPr>
          <a:xfrm>
            <a:off x="0" y="4533900"/>
            <a:ext cx="5920838" cy="2324100"/>
          </a:xfrm>
          <a:custGeom>
            <a:avLst/>
            <a:gdLst>
              <a:gd name="connsiteX0" fmla="*/ 0 w 5920838"/>
              <a:gd name="connsiteY0" fmla="*/ 0 h 2324100"/>
              <a:gd name="connsiteX1" fmla="*/ 5920838 w 5920838"/>
              <a:gd name="connsiteY1" fmla="*/ 0 h 2324100"/>
              <a:gd name="connsiteX2" fmla="*/ 5920838 w 5920838"/>
              <a:gd name="connsiteY2" fmla="*/ 2324100 h 2324100"/>
              <a:gd name="connsiteX3" fmla="*/ 0 w 5920838"/>
              <a:gd name="connsiteY3" fmla="*/ 2324100 h 2324100"/>
            </a:gdLst>
            <a:ahLst/>
            <a:cxnLst>
              <a:cxn ang="0">
                <a:pos x="connsiteX0" y="connsiteY0"/>
              </a:cxn>
              <a:cxn ang="0">
                <a:pos x="connsiteX1" y="connsiteY1"/>
              </a:cxn>
              <a:cxn ang="0">
                <a:pos x="connsiteX2" y="connsiteY2"/>
              </a:cxn>
              <a:cxn ang="0">
                <a:pos x="connsiteX3" y="connsiteY3"/>
              </a:cxn>
            </a:cxnLst>
            <a:rect l="l" t="t" r="r" b="b"/>
            <a:pathLst>
              <a:path w="5920838" h="2324100">
                <a:moveTo>
                  <a:pt x="0" y="0"/>
                </a:moveTo>
                <a:lnTo>
                  <a:pt x="5920838" y="0"/>
                </a:lnTo>
                <a:lnTo>
                  <a:pt x="5920838" y="2324100"/>
                </a:lnTo>
                <a:lnTo>
                  <a:pt x="0" y="23241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A280211-6E2C-4DE0-B40E-44DD347A6CCA}"/>
              </a:ext>
            </a:extLst>
          </p:cNvPr>
          <p:cNvSpPr>
            <a:spLocks noGrp="1"/>
          </p:cNvSpPr>
          <p:nvPr>
            <p:ph type="pic" sz="quarter" idx="150" hasCustomPrompt="1"/>
          </p:nvPr>
        </p:nvSpPr>
        <p:spPr>
          <a:xfrm>
            <a:off x="6038352" y="1930523"/>
            <a:ext cx="6153648" cy="2495550"/>
          </a:xfrm>
          <a:custGeom>
            <a:avLst/>
            <a:gdLst>
              <a:gd name="connsiteX0" fmla="*/ 0 w 6153648"/>
              <a:gd name="connsiteY0" fmla="*/ 0 h 2495550"/>
              <a:gd name="connsiteX1" fmla="*/ 6153648 w 6153648"/>
              <a:gd name="connsiteY1" fmla="*/ 0 h 2495550"/>
              <a:gd name="connsiteX2" fmla="*/ 6153648 w 6153648"/>
              <a:gd name="connsiteY2" fmla="*/ 2495550 h 2495550"/>
              <a:gd name="connsiteX3" fmla="*/ 0 w 615364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6153648" h="2495550">
                <a:moveTo>
                  <a:pt x="0" y="0"/>
                </a:moveTo>
                <a:lnTo>
                  <a:pt x="6153648" y="0"/>
                </a:lnTo>
                <a:lnTo>
                  <a:pt x="6153648" y="2495550"/>
                </a:lnTo>
                <a:lnTo>
                  <a:pt x="0" y="24955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3785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7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2C99681-2206-4339-85C1-1006DFFCBE2E}"/>
              </a:ext>
            </a:extLst>
          </p:cNvPr>
          <p:cNvSpPr>
            <a:spLocks noGrp="1"/>
          </p:cNvSpPr>
          <p:nvPr>
            <p:ph type="pic" sz="quarter" idx="150" hasCustomPrompt="1"/>
          </p:nvPr>
        </p:nvSpPr>
        <p:spPr>
          <a:xfrm>
            <a:off x="6038352" y="1930523"/>
            <a:ext cx="6153648" cy="2495550"/>
          </a:xfrm>
          <a:custGeom>
            <a:avLst/>
            <a:gdLst>
              <a:gd name="connsiteX0" fmla="*/ 0 w 6153648"/>
              <a:gd name="connsiteY0" fmla="*/ 0 h 2495550"/>
              <a:gd name="connsiteX1" fmla="*/ 6153648 w 6153648"/>
              <a:gd name="connsiteY1" fmla="*/ 0 h 2495550"/>
              <a:gd name="connsiteX2" fmla="*/ 6153648 w 6153648"/>
              <a:gd name="connsiteY2" fmla="*/ 2495550 h 2495550"/>
              <a:gd name="connsiteX3" fmla="*/ 0 w 615364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6153648" h="2495550">
                <a:moveTo>
                  <a:pt x="0" y="0"/>
                </a:moveTo>
                <a:lnTo>
                  <a:pt x="6153648" y="0"/>
                </a:lnTo>
                <a:lnTo>
                  <a:pt x="6153648" y="2495550"/>
                </a:lnTo>
                <a:lnTo>
                  <a:pt x="0" y="249555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41A7557-7B13-48D0-9F32-233E670D74F7}"/>
              </a:ext>
            </a:extLst>
          </p:cNvPr>
          <p:cNvSpPr>
            <a:spLocks noGrp="1"/>
          </p:cNvSpPr>
          <p:nvPr>
            <p:ph type="pic" sz="quarter" idx="146" hasCustomPrompt="1"/>
          </p:nvPr>
        </p:nvSpPr>
        <p:spPr>
          <a:xfrm>
            <a:off x="0" y="1930523"/>
            <a:ext cx="5905500" cy="2495550"/>
          </a:xfrm>
          <a:custGeom>
            <a:avLst/>
            <a:gdLst>
              <a:gd name="connsiteX0" fmla="*/ 0 w 5905500"/>
              <a:gd name="connsiteY0" fmla="*/ 0 h 2495550"/>
              <a:gd name="connsiteX1" fmla="*/ 5905500 w 5905500"/>
              <a:gd name="connsiteY1" fmla="*/ 0 h 2495550"/>
              <a:gd name="connsiteX2" fmla="*/ 5905500 w 5905500"/>
              <a:gd name="connsiteY2" fmla="*/ 2495550 h 2495550"/>
              <a:gd name="connsiteX3" fmla="*/ 0 w 590550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5905500" h="2495550">
                <a:moveTo>
                  <a:pt x="0" y="0"/>
                </a:moveTo>
                <a:lnTo>
                  <a:pt x="5905500" y="0"/>
                </a:lnTo>
                <a:lnTo>
                  <a:pt x="5905500" y="2495550"/>
                </a:lnTo>
                <a:lnTo>
                  <a:pt x="0" y="24955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3D5BC41E-BD3B-4C0E-ADAB-AC3D8043BA87}"/>
              </a:ext>
            </a:extLst>
          </p:cNvPr>
          <p:cNvSpPr>
            <a:spLocks noGrp="1"/>
          </p:cNvSpPr>
          <p:nvPr>
            <p:ph type="pic" sz="quarter" idx="151" hasCustomPrompt="1"/>
          </p:nvPr>
        </p:nvSpPr>
        <p:spPr>
          <a:xfrm>
            <a:off x="3019176" y="4561032"/>
            <a:ext cx="6153648" cy="2296968"/>
          </a:xfrm>
          <a:custGeom>
            <a:avLst/>
            <a:gdLst>
              <a:gd name="connsiteX0" fmla="*/ 0 w 6153648"/>
              <a:gd name="connsiteY0" fmla="*/ 0 h 2296968"/>
              <a:gd name="connsiteX1" fmla="*/ 6153648 w 6153648"/>
              <a:gd name="connsiteY1" fmla="*/ 0 h 2296968"/>
              <a:gd name="connsiteX2" fmla="*/ 6153648 w 6153648"/>
              <a:gd name="connsiteY2" fmla="*/ 2296968 h 2296968"/>
              <a:gd name="connsiteX3" fmla="*/ 0 w 6153648"/>
              <a:gd name="connsiteY3" fmla="*/ 2296968 h 2296968"/>
            </a:gdLst>
            <a:ahLst/>
            <a:cxnLst>
              <a:cxn ang="0">
                <a:pos x="connsiteX0" y="connsiteY0"/>
              </a:cxn>
              <a:cxn ang="0">
                <a:pos x="connsiteX1" y="connsiteY1"/>
              </a:cxn>
              <a:cxn ang="0">
                <a:pos x="connsiteX2" y="connsiteY2"/>
              </a:cxn>
              <a:cxn ang="0">
                <a:pos x="connsiteX3" y="connsiteY3"/>
              </a:cxn>
            </a:cxnLst>
            <a:rect l="l" t="t" r="r" b="b"/>
            <a:pathLst>
              <a:path w="6153648" h="2296968">
                <a:moveTo>
                  <a:pt x="0" y="0"/>
                </a:moveTo>
                <a:lnTo>
                  <a:pt x="6153648" y="0"/>
                </a:lnTo>
                <a:lnTo>
                  <a:pt x="6153648" y="2296968"/>
                </a:lnTo>
                <a:lnTo>
                  <a:pt x="0" y="22969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65105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7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0" hasCustomPrompt="1"/>
          </p:nvPr>
        </p:nvSpPr>
        <p:spPr>
          <a:xfrm>
            <a:off x="4881562" y="2208439"/>
            <a:ext cx="5617029" cy="2646565"/>
          </a:xfrm>
          <a:custGeom>
            <a:avLst/>
            <a:gdLst>
              <a:gd name="connsiteX0" fmla="*/ 0 w 5617029"/>
              <a:gd name="connsiteY0" fmla="*/ 0 h 2646565"/>
              <a:gd name="connsiteX1" fmla="*/ 5617029 w 5617029"/>
              <a:gd name="connsiteY1" fmla="*/ 0 h 2646565"/>
              <a:gd name="connsiteX2" fmla="*/ 5617029 w 5617029"/>
              <a:gd name="connsiteY2" fmla="*/ 2646565 h 2646565"/>
              <a:gd name="connsiteX3" fmla="*/ 0 w 5617029"/>
              <a:gd name="connsiteY3" fmla="*/ 2646565 h 2646565"/>
            </a:gdLst>
            <a:ahLst/>
            <a:cxnLst>
              <a:cxn ang="0">
                <a:pos x="connsiteX0" y="connsiteY0"/>
              </a:cxn>
              <a:cxn ang="0">
                <a:pos x="connsiteX1" y="connsiteY1"/>
              </a:cxn>
              <a:cxn ang="0">
                <a:pos x="connsiteX2" y="connsiteY2"/>
              </a:cxn>
              <a:cxn ang="0">
                <a:pos x="connsiteX3" y="connsiteY3"/>
              </a:cxn>
            </a:cxnLst>
            <a:rect l="l" t="t" r="r" b="b"/>
            <a:pathLst>
              <a:path w="5617029" h="2646565">
                <a:moveTo>
                  <a:pt x="0" y="0"/>
                </a:moveTo>
                <a:lnTo>
                  <a:pt x="5617029" y="0"/>
                </a:lnTo>
                <a:lnTo>
                  <a:pt x="5617029" y="2646565"/>
                </a:lnTo>
                <a:lnTo>
                  <a:pt x="0" y="264656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D0D533B2-B4FD-4330-8633-7AF803038906}"/>
              </a:ext>
            </a:extLst>
          </p:cNvPr>
          <p:cNvSpPr>
            <a:spLocks noGrp="1"/>
          </p:cNvSpPr>
          <p:nvPr>
            <p:ph type="pic" sz="quarter" idx="146" hasCustomPrompt="1"/>
          </p:nvPr>
        </p:nvSpPr>
        <p:spPr>
          <a:xfrm>
            <a:off x="1702934" y="2208439"/>
            <a:ext cx="2989943" cy="2646565"/>
          </a:xfrm>
          <a:custGeom>
            <a:avLst/>
            <a:gdLst>
              <a:gd name="connsiteX0" fmla="*/ 0 w 2989943"/>
              <a:gd name="connsiteY0" fmla="*/ 0 h 2646565"/>
              <a:gd name="connsiteX1" fmla="*/ 2989943 w 2989943"/>
              <a:gd name="connsiteY1" fmla="*/ 0 h 2646565"/>
              <a:gd name="connsiteX2" fmla="*/ 2989943 w 2989943"/>
              <a:gd name="connsiteY2" fmla="*/ 2646565 h 2646565"/>
              <a:gd name="connsiteX3" fmla="*/ 0 w 2989943"/>
              <a:gd name="connsiteY3" fmla="*/ 2646565 h 2646565"/>
            </a:gdLst>
            <a:ahLst/>
            <a:cxnLst>
              <a:cxn ang="0">
                <a:pos x="connsiteX0" y="connsiteY0"/>
              </a:cxn>
              <a:cxn ang="0">
                <a:pos x="connsiteX1" y="connsiteY1"/>
              </a:cxn>
              <a:cxn ang="0">
                <a:pos x="connsiteX2" y="connsiteY2"/>
              </a:cxn>
              <a:cxn ang="0">
                <a:pos x="connsiteX3" y="connsiteY3"/>
              </a:cxn>
            </a:cxnLst>
            <a:rect l="l" t="t" r="r" b="b"/>
            <a:pathLst>
              <a:path w="2989943" h="2646565">
                <a:moveTo>
                  <a:pt x="0" y="0"/>
                </a:moveTo>
                <a:lnTo>
                  <a:pt x="2989943" y="0"/>
                </a:lnTo>
                <a:lnTo>
                  <a:pt x="2989943" y="2646565"/>
                </a:lnTo>
                <a:lnTo>
                  <a:pt x="0" y="264656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92600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7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EEF19D6-D3FB-42B4-A94D-105EB8EB437D}"/>
              </a:ext>
            </a:extLst>
          </p:cNvPr>
          <p:cNvSpPr>
            <a:spLocks noGrp="1"/>
          </p:cNvSpPr>
          <p:nvPr>
            <p:ph type="pic" sz="quarter" idx="150" hasCustomPrompt="1"/>
          </p:nvPr>
        </p:nvSpPr>
        <p:spPr>
          <a:xfrm>
            <a:off x="1560507" y="1988458"/>
            <a:ext cx="3370564" cy="3011105"/>
          </a:xfrm>
          <a:custGeom>
            <a:avLst/>
            <a:gdLst>
              <a:gd name="connsiteX0" fmla="*/ 0 w 3370564"/>
              <a:gd name="connsiteY0" fmla="*/ 0 h 3011105"/>
              <a:gd name="connsiteX1" fmla="*/ 3370564 w 3370564"/>
              <a:gd name="connsiteY1" fmla="*/ 0 h 3011105"/>
              <a:gd name="connsiteX2" fmla="*/ 3370564 w 3370564"/>
              <a:gd name="connsiteY2" fmla="*/ 3011105 h 3011105"/>
              <a:gd name="connsiteX3" fmla="*/ 0 w 3370564"/>
              <a:gd name="connsiteY3" fmla="*/ 3011105 h 3011105"/>
            </a:gdLst>
            <a:ahLst/>
            <a:cxnLst>
              <a:cxn ang="0">
                <a:pos x="connsiteX0" y="connsiteY0"/>
              </a:cxn>
              <a:cxn ang="0">
                <a:pos x="connsiteX1" y="connsiteY1"/>
              </a:cxn>
              <a:cxn ang="0">
                <a:pos x="connsiteX2" y="connsiteY2"/>
              </a:cxn>
              <a:cxn ang="0">
                <a:pos x="connsiteX3" y="connsiteY3"/>
              </a:cxn>
            </a:cxnLst>
            <a:rect l="l" t="t" r="r" b="b"/>
            <a:pathLst>
              <a:path w="3370564" h="3011105">
                <a:moveTo>
                  <a:pt x="0" y="0"/>
                </a:moveTo>
                <a:lnTo>
                  <a:pt x="3370564" y="0"/>
                </a:lnTo>
                <a:lnTo>
                  <a:pt x="3370564" y="3011105"/>
                </a:lnTo>
                <a:lnTo>
                  <a:pt x="0" y="30111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98843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7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547D953-C74C-403A-8121-AB2A98759B47}"/>
              </a:ext>
            </a:extLst>
          </p:cNvPr>
          <p:cNvSpPr>
            <a:spLocks noGrp="1"/>
          </p:cNvSpPr>
          <p:nvPr>
            <p:ph type="pic" sz="quarter" idx="150" hasCustomPrompt="1"/>
          </p:nvPr>
        </p:nvSpPr>
        <p:spPr>
          <a:xfrm>
            <a:off x="0" y="1814518"/>
            <a:ext cx="12192000" cy="3100381"/>
          </a:xfrm>
          <a:custGeom>
            <a:avLst/>
            <a:gdLst>
              <a:gd name="connsiteX0" fmla="*/ 0 w 12192000"/>
              <a:gd name="connsiteY0" fmla="*/ 0 h 3100381"/>
              <a:gd name="connsiteX1" fmla="*/ 12192000 w 12192000"/>
              <a:gd name="connsiteY1" fmla="*/ 0 h 3100381"/>
              <a:gd name="connsiteX2" fmla="*/ 12192000 w 12192000"/>
              <a:gd name="connsiteY2" fmla="*/ 3100381 h 3100381"/>
              <a:gd name="connsiteX3" fmla="*/ 0 w 12192000"/>
              <a:gd name="connsiteY3" fmla="*/ 3100381 h 3100381"/>
            </a:gdLst>
            <a:ahLst/>
            <a:cxnLst>
              <a:cxn ang="0">
                <a:pos x="connsiteX0" y="connsiteY0"/>
              </a:cxn>
              <a:cxn ang="0">
                <a:pos x="connsiteX1" y="connsiteY1"/>
              </a:cxn>
              <a:cxn ang="0">
                <a:pos x="connsiteX2" y="connsiteY2"/>
              </a:cxn>
              <a:cxn ang="0">
                <a:pos x="connsiteX3" y="connsiteY3"/>
              </a:cxn>
            </a:cxnLst>
            <a:rect l="l" t="t" r="r" b="b"/>
            <a:pathLst>
              <a:path w="12192000" h="3100381">
                <a:moveTo>
                  <a:pt x="0" y="0"/>
                </a:moveTo>
                <a:lnTo>
                  <a:pt x="12192000" y="0"/>
                </a:lnTo>
                <a:lnTo>
                  <a:pt x="12192000" y="3100381"/>
                </a:lnTo>
                <a:lnTo>
                  <a:pt x="0" y="31003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56802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7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6F47667-B1B7-4964-A591-95140D2E21BA}"/>
              </a:ext>
            </a:extLst>
          </p:cNvPr>
          <p:cNvSpPr>
            <a:spLocks noGrp="1"/>
          </p:cNvSpPr>
          <p:nvPr>
            <p:ph type="pic" sz="quarter" idx="150" hasCustomPrompt="1"/>
          </p:nvPr>
        </p:nvSpPr>
        <p:spPr>
          <a:xfrm>
            <a:off x="5960088" y="0"/>
            <a:ext cx="6231913" cy="6858000"/>
          </a:xfrm>
          <a:custGeom>
            <a:avLst/>
            <a:gdLst>
              <a:gd name="connsiteX0" fmla="*/ 0 w 6231913"/>
              <a:gd name="connsiteY0" fmla="*/ 0 h 6858000"/>
              <a:gd name="connsiteX1" fmla="*/ 6231913 w 6231913"/>
              <a:gd name="connsiteY1" fmla="*/ 0 h 6858000"/>
              <a:gd name="connsiteX2" fmla="*/ 6231913 w 6231913"/>
              <a:gd name="connsiteY2" fmla="*/ 6858000 h 6858000"/>
              <a:gd name="connsiteX3" fmla="*/ 0 w 623191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31913" h="6858000">
                <a:moveTo>
                  <a:pt x="0" y="0"/>
                </a:moveTo>
                <a:lnTo>
                  <a:pt x="6231913" y="0"/>
                </a:lnTo>
                <a:lnTo>
                  <a:pt x="6231913"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50898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6014521-5771-4AF8-A524-93CA48316632}"/>
              </a:ext>
            </a:extLst>
          </p:cNvPr>
          <p:cNvSpPr>
            <a:spLocks noGrp="1"/>
          </p:cNvSpPr>
          <p:nvPr>
            <p:ph type="pic" sz="quarter" idx="150" hasCustomPrompt="1"/>
          </p:nvPr>
        </p:nvSpPr>
        <p:spPr>
          <a:xfrm>
            <a:off x="838200" y="2374299"/>
            <a:ext cx="4967514" cy="3507415"/>
          </a:xfrm>
          <a:custGeom>
            <a:avLst/>
            <a:gdLst>
              <a:gd name="connsiteX0" fmla="*/ 0 w 4967514"/>
              <a:gd name="connsiteY0" fmla="*/ 0 h 3507415"/>
              <a:gd name="connsiteX1" fmla="*/ 4967514 w 4967514"/>
              <a:gd name="connsiteY1" fmla="*/ 0 h 3507415"/>
              <a:gd name="connsiteX2" fmla="*/ 4967514 w 4967514"/>
              <a:gd name="connsiteY2" fmla="*/ 3507415 h 3507415"/>
              <a:gd name="connsiteX3" fmla="*/ 0 w 4967514"/>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967514" h="3507415">
                <a:moveTo>
                  <a:pt x="0" y="0"/>
                </a:moveTo>
                <a:lnTo>
                  <a:pt x="4967514" y="0"/>
                </a:lnTo>
                <a:lnTo>
                  <a:pt x="4967514"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4763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7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2F5173A-0DDD-48EA-9E5D-700BE7648A21}"/>
              </a:ext>
            </a:extLst>
          </p:cNvPr>
          <p:cNvSpPr>
            <a:spLocks noGrp="1"/>
          </p:cNvSpPr>
          <p:nvPr>
            <p:ph type="pic" sz="quarter" idx="150" hasCustomPrompt="1"/>
          </p:nvPr>
        </p:nvSpPr>
        <p:spPr>
          <a:xfrm>
            <a:off x="1" y="0"/>
            <a:ext cx="7489371" cy="6858000"/>
          </a:xfrm>
          <a:custGeom>
            <a:avLst/>
            <a:gdLst>
              <a:gd name="connsiteX0" fmla="*/ 0 w 7489371"/>
              <a:gd name="connsiteY0" fmla="*/ 0 h 6858000"/>
              <a:gd name="connsiteX1" fmla="*/ 4502574 w 7489371"/>
              <a:gd name="connsiteY1" fmla="*/ 0 h 6858000"/>
              <a:gd name="connsiteX2" fmla="*/ 7489371 w 7489371"/>
              <a:gd name="connsiteY2" fmla="*/ 6858000 h 6858000"/>
              <a:gd name="connsiteX3" fmla="*/ 0 w 7489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489371" h="6858000">
                <a:moveTo>
                  <a:pt x="0" y="0"/>
                </a:moveTo>
                <a:lnTo>
                  <a:pt x="4502574" y="0"/>
                </a:lnTo>
                <a:lnTo>
                  <a:pt x="748937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8610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80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748CF49-458D-42DA-BA03-1405BB4AAF76}"/>
              </a:ext>
            </a:extLst>
          </p:cNvPr>
          <p:cNvSpPr>
            <a:spLocks noGrp="1"/>
          </p:cNvSpPr>
          <p:nvPr>
            <p:ph type="pic" sz="quarter" idx="153" hasCustomPrompt="1"/>
          </p:nvPr>
        </p:nvSpPr>
        <p:spPr>
          <a:xfrm>
            <a:off x="921219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1B14B77-6BB5-4A6B-838A-6B525A3F9B3F}"/>
              </a:ext>
            </a:extLst>
          </p:cNvPr>
          <p:cNvSpPr>
            <a:spLocks noGrp="1"/>
          </p:cNvSpPr>
          <p:nvPr>
            <p:ph type="pic" sz="quarter" idx="152" hasCustomPrompt="1"/>
          </p:nvPr>
        </p:nvSpPr>
        <p:spPr>
          <a:xfrm>
            <a:off x="685705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506279E-01BB-4BC2-93D8-D2CAE4439580}"/>
              </a:ext>
            </a:extLst>
          </p:cNvPr>
          <p:cNvSpPr>
            <a:spLocks noGrp="1"/>
          </p:cNvSpPr>
          <p:nvPr>
            <p:ph type="pic" sz="quarter" idx="151" hasCustomPrompt="1"/>
          </p:nvPr>
        </p:nvSpPr>
        <p:spPr>
          <a:xfrm>
            <a:off x="4568625"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4274EA4-B5EE-4A5D-84F5-E738956A6548}"/>
              </a:ext>
            </a:extLst>
          </p:cNvPr>
          <p:cNvSpPr>
            <a:spLocks noGrp="1"/>
          </p:cNvSpPr>
          <p:nvPr>
            <p:ph type="pic" sz="quarter" idx="150" hasCustomPrompt="1"/>
          </p:nvPr>
        </p:nvSpPr>
        <p:spPr>
          <a:xfrm>
            <a:off x="0" y="0"/>
            <a:ext cx="3973794" cy="6858000"/>
          </a:xfrm>
          <a:custGeom>
            <a:avLst/>
            <a:gdLst>
              <a:gd name="connsiteX0" fmla="*/ 0 w 3973794"/>
              <a:gd name="connsiteY0" fmla="*/ 0 h 6858000"/>
              <a:gd name="connsiteX1" fmla="*/ 3973794 w 3973794"/>
              <a:gd name="connsiteY1" fmla="*/ 0 h 6858000"/>
              <a:gd name="connsiteX2" fmla="*/ 3973794 w 3973794"/>
              <a:gd name="connsiteY2" fmla="*/ 6858000 h 6858000"/>
              <a:gd name="connsiteX3" fmla="*/ 0 w 3973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73794" h="6858000">
                <a:moveTo>
                  <a:pt x="0" y="0"/>
                </a:moveTo>
                <a:lnTo>
                  <a:pt x="3973794" y="0"/>
                </a:lnTo>
                <a:lnTo>
                  <a:pt x="397379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32164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CA18BA7-3EA1-42D1-8FBF-FFFB7E991701}"/>
              </a:ext>
            </a:extLst>
          </p:cNvPr>
          <p:cNvSpPr>
            <a:spLocks noGrp="1"/>
          </p:cNvSpPr>
          <p:nvPr>
            <p:ph type="pic" sz="quarter" idx="150" hasCustomPrompt="1"/>
          </p:nvPr>
        </p:nvSpPr>
        <p:spPr>
          <a:xfrm>
            <a:off x="1" y="1994117"/>
            <a:ext cx="3381829" cy="2869767"/>
          </a:xfrm>
          <a:custGeom>
            <a:avLst/>
            <a:gdLst>
              <a:gd name="connsiteX0" fmla="*/ 0 w 3381829"/>
              <a:gd name="connsiteY0" fmla="*/ 0 h 2869767"/>
              <a:gd name="connsiteX1" fmla="*/ 3381829 w 3381829"/>
              <a:gd name="connsiteY1" fmla="*/ 0 h 2869767"/>
              <a:gd name="connsiteX2" fmla="*/ 3381829 w 3381829"/>
              <a:gd name="connsiteY2" fmla="*/ 2869767 h 2869767"/>
              <a:gd name="connsiteX3" fmla="*/ 0 w 3381829"/>
              <a:gd name="connsiteY3" fmla="*/ 2869767 h 2869767"/>
            </a:gdLst>
            <a:ahLst/>
            <a:cxnLst>
              <a:cxn ang="0">
                <a:pos x="connsiteX0" y="connsiteY0"/>
              </a:cxn>
              <a:cxn ang="0">
                <a:pos x="connsiteX1" y="connsiteY1"/>
              </a:cxn>
              <a:cxn ang="0">
                <a:pos x="connsiteX2" y="connsiteY2"/>
              </a:cxn>
              <a:cxn ang="0">
                <a:pos x="connsiteX3" y="connsiteY3"/>
              </a:cxn>
            </a:cxnLst>
            <a:rect l="l" t="t" r="r" b="b"/>
            <a:pathLst>
              <a:path w="3381829" h="2869767">
                <a:moveTo>
                  <a:pt x="0" y="0"/>
                </a:moveTo>
                <a:lnTo>
                  <a:pt x="3381829" y="0"/>
                </a:lnTo>
                <a:lnTo>
                  <a:pt x="3381829" y="2869767"/>
                </a:lnTo>
                <a:lnTo>
                  <a:pt x="0" y="2869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4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31AD19E-421A-4768-AAE7-841EBC283A9D}"/>
              </a:ext>
            </a:extLst>
          </p:cNvPr>
          <p:cNvSpPr>
            <a:spLocks noGrp="1"/>
          </p:cNvSpPr>
          <p:nvPr>
            <p:ph type="pic" sz="quarter" idx="151" hasCustomPrompt="1"/>
          </p:nvPr>
        </p:nvSpPr>
        <p:spPr>
          <a:xfrm>
            <a:off x="4865914"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B011623-08F0-4554-80C5-E41D82C1C16B}"/>
              </a:ext>
            </a:extLst>
          </p:cNvPr>
          <p:cNvSpPr>
            <a:spLocks noGrp="1"/>
          </p:cNvSpPr>
          <p:nvPr>
            <p:ph type="pic" sz="quarter" idx="150" hasCustomPrompt="1"/>
          </p:nvPr>
        </p:nvSpPr>
        <p:spPr>
          <a:xfrm>
            <a:off x="1030513"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AB2968E-6540-4557-9575-CE2DA0A54FF9}"/>
              </a:ext>
            </a:extLst>
          </p:cNvPr>
          <p:cNvSpPr>
            <a:spLocks noGrp="1"/>
          </p:cNvSpPr>
          <p:nvPr>
            <p:ph type="pic" sz="quarter" idx="152" hasCustomPrompt="1"/>
          </p:nvPr>
        </p:nvSpPr>
        <p:spPr>
          <a:xfrm>
            <a:off x="8701315"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4284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473D73-1ACF-4E4F-AC85-0D4617F9EEA1}"/>
              </a:ext>
            </a:extLst>
          </p:cNvPr>
          <p:cNvSpPr>
            <a:spLocks noGrp="1"/>
          </p:cNvSpPr>
          <p:nvPr>
            <p:ph type="pic" sz="quarter" idx="152" hasCustomPrompt="1"/>
          </p:nvPr>
        </p:nvSpPr>
        <p:spPr>
          <a:xfrm>
            <a:off x="6180999"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8DB0767-1611-451B-8F7C-293C706176CE}"/>
              </a:ext>
            </a:extLst>
          </p:cNvPr>
          <p:cNvSpPr>
            <a:spLocks noGrp="1"/>
          </p:cNvSpPr>
          <p:nvPr>
            <p:ph type="pic" sz="quarter" idx="151" hasCustomPrompt="1"/>
          </p:nvPr>
        </p:nvSpPr>
        <p:spPr>
          <a:xfrm>
            <a:off x="3553914"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C3F726C-24BC-438F-850E-A852361E1CC1}"/>
              </a:ext>
            </a:extLst>
          </p:cNvPr>
          <p:cNvSpPr>
            <a:spLocks noGrp="1"/>
          </p:cNvSpPr>
          <p:nvPr>
            <p:ph type="pic" sz="quarter" idx="150" hasCustomPrompt="1"/>
          </p:nvPr>
        </p:nvSpPr>
        <p:spPr>
          <a:xfrm>
            <a:off x="926827"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82335339-CD1E-4E1C-85F7-43BDE0A254D6}"/>
              </a:ext>
            </a:extLst>
          </p:cNvPr>
          <p:cNvSpPr>
            <a:spLocks noGrp="1"/>
          </p:cNvSpPr>
          <p:nvPr>
            <p:ph type="pic" sz="quarter" idx="153" hasCustomPrompt="1"/>
          </p:nvPr>
        </p:nvSpPr>
        <p:spPr>
          <a:xfrm>
            <a:off x="8808085"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62998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DF57CFA-D884-410F-89A7-6E3E10D59261}"/>
              </a:ext>
            </a:extLst>
          </p:cNvPr>
          <p:cNvSpPr>
            <a:spLocks noGrp="1"/>
          </p:cNvSpPr>
          <p:nvPr>
            <p:ph type="pic" sz="quarter" idx="156" hasCustomPrompt="1"/>
          </p:nvPr>
        </p:nvSpPr>
        <p:spPr>
          <a:xfrm>
            <a:off x="6197602" y="4416652"/>
            <a:ext cx="5994399" cy="2441348"/>
          </a:xfrm>
          <a:custGeom>
            <a:avLst/>
            <a:gdLst>
              <a:gd name="connsiteX0" fmla="*/ 0 w 5994399"/>
              <a:gd name="connsiteY0" fmla="*/ 0 h 2441348"/>
              <a:gd name="connsiteX1" fmla="*/ 5994399 w 5994399"/>
              <a:gd name="connsiteY1" fmla="*/ 0 h 2441348"/>
              <a:gd name="connsiteX2" fmla="*/ 5994399 w 5994399"/>
              <a:gd name="connsiteY2" fmla="*/ 2441348 h 2441348"/>
              <a:gd name="connsiteX3" fmla="*/ 0 w 5994399"/>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5994399" h="2441348">
                <a:moveTo>
                  <a:pt x="0" y="0"/>
                </a:moveTo>
                <a:lnTo>
                  <a:pt x="5994399" y="0"/>
                </a:lnTo>
                <a:lnTo>
                  <a:pt x="5994399" y="2441348"/>
                </a:lnTo>
                <a:lnTo>
                  <a:pt x="0" y="244134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C99BD45-FA44-43B2-9156-07CC5C592FAA}"/>
              </a:ext>
            </a:extLst>
          </p:cNvPr>
          <p:cNvSpPr>
            <a:spLocks noGrp="1"/>
          </p:cNvSpPr>
          <p:nvPr>
            <p:ph type="pic" sz="quarter" idx="155" hasCustomPrompt="1"/>
          </p:nvPr>
        </p:nvSpPr>
        <p:spPr>
          <a:xfrm>
            <a:off x="0" y="4416652"/>
            <a:ext cx="6096000" cy="2441348"/>
          </a:xfrm>
          <a:custGeom>
            <a:avLst/>
            <a:gdLst>
              <a:gd name="connsiteX0" fmla="*/ 0 w 6096000"/>
              <a:gd name="connsiteY0" fmla="*/ 0 h 2441348"/>
              <a:gd name="connsiteX1" fmla="*/ 6096000 w 6096000"/>
              <a:gd name="connsiteY1" fmla="*/ 0 h 2441348"/>
              <a:gd name="connsiteX2" fmla="*/ 6096000 w 6096000"/>
              <a:gd name="connsiteY2" fmla="*/ 2441348 h 2441348"/>
              <a:gd name="connsiteX3" fmla="*/ 0 w 6096000"/>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6096000" h="2441348">
                <a:moveTo>
                  <a:pt x="0" y="0"/>
                </a:moveTo>
                <a:lnTo>
                  <a:pt x="6096000" y="0"/>
                </a:lnTo>
                <a:lnTo>
                  <a:pt x="6096000" y="2441348"/>
                </a:lnTo>
                <a:lnTo>
                  <a:pt x="0" y="244134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FBD0158-C563-4EBF-9FAA-89AC525A1775}"/>
              </a:ext>
            </a:extLst>
          </p:cNvPr>
          <p:cNvSpPr>
            <a:spLocks noGrp="1"/>
          </p:cNvSpPr>
          <p:nvPr>
            <p:ph type="pic" sz="quarter" idx="154" hasCustomPrompt="1"/>
          </p:nvPr>
        </p:nvSpPr>
        <p:spPr>
          <a:xfrm>
            <a:off x="0" y="1756456"/>
            <a:ext cx="6096000" cy="2554514"/>
          </a:xfrm>
          <a:custGeom>
            <a:avLst/>
            <a:gdLst>
              <a:gd name="connsiteX0" fmla="*/ 0 w 6096000"/>
              <a:gd name="connsiteY0" fmla="*/ 0 h 2554514"/>
              <a:gd name="connsiteX1" fmla="*/ 6096000 w 6096000"/>
              <a:gd name="connsiteY1" fmla="*/ 0 h 2554514"/>
              <a:gd name="connsiteX2" fmla="*/ 6096000 w 6096000"/>
              <a:gd name="connsiteY2" fmla="*/ 2554514 h 2554514"/>
              <a:gd name="connsiteX3" fmla="*/ 0 w 6096000"/>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6096000" h="2554514">
                <a:moveTo>
                  <a:pt x="0" y="0"/>
                </a:moveTo>
                <a:lnTo>
                  <a:pt x="6096000" y="0"/>
                </a:lnTo>
                <a:lnTo>
                  <a:pt x="6096000" y="2554514"/>
                </a:lnTo>
                <a:lnTo>
                  <a:pt x="0" y="25545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A98D597-142D-4228-BD52-4E4C1A50BFE1}"/>
              </a:ext>
            </a:extLst>
          </p:cNvPr>
          <p:cNvSpPr>
            <a:spLocks noGrp="1"/>
          </p:cNvSpPr>
          <p:nvPr>
            <p:ph type="pic" sz="quarter" idx="153" hasCustomPrompt="1"/>
          </p:nvPr>
        </p:nvSpPr>
        <p:spPr>
          <a:xfrm>
            <a:off x="6197601" y="1756456"/>
            <a:ext cx="5994399" cy="2554514"/>
          </a:xfrm>
          <a:custGeom>
            <a:avLst/>
            <a:gdLst>
              <a:gd name="connsiteX0" fmla="*/ 0 w 5994399"/>
              <a:gd name="connsiteY0" fmla="*/ 0 h 2554514"/>
              <a:gd name="connsiteX1" fmla="*/ 5994399 w 5994399"/>
              <a:gd name="connsiteY1" fmla="*/ 0 h 2554514"/>
              <a:gd name="connsiteX2" fmla="*/ 5994399 w 5994399"/>
              <a:gd name="connsiteY2" fmla="*/ 2554514 h 2554514"/>
              <a:gd name="connsiteX3" fmla="*/ 0 w 5994399"/>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5994399" h="2554514">
                <a:moveTo>
                  <a:pt x="0" y="0"/>
                </a:moveTo>
                <a:lnTo>
                  <a:pt x="5994399" y="0"/>
                </a:lnTo>
                <a:lnTo>
                  <a:pt x="5994399" y="2554514"/>
                </a:lnTo>
                <a:lnTo>
                  <a:pt x="0" y="25545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80139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4B77DA76-244C-40C1-B4D9-FD64A1505A94}"/>
              </a:ext>
            </a:extLst>
          </p:cNvPr>
          <p:cNvSpPr>
            <a:spLocks noGrp="1"/>
          </p:cNvSpPr>
          <p:nvPr>
            <p:ph type="pic" sz="quarter" idx="157" hasCustomPrompt="1"/>
          </p:nvPr>
        </p:nvSpPr>
        <p:spPr>
          <a:xfrm>
            <a:off x="4125669"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8424332-93FF-4182-9E3A-650F0F48B2E5}"/>
              </a:ext>
            </a:extLst>
          </p:cNvPr>
          <p:cNvSpPr>
            <a:spLocks noGrp="1"/>
          </p:cNvSpPr>
          <p:nvPr>
            <p:ph type="pic" sz="quarter" idx="158" hasCustomPrompt="1"/>
          </p:nvPr>
        </p:nvSpPr>
        <p:spPr>
          <a:xfrm>
            <a:off x="8251338"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5229CA6-CED8-46DE-9C2E-FFA30181B129}"/>
              </a:ext>
            </a:extLst>
          </p:cNvPr>
          <p:cNvSpPr>
            <a:spLocks noGrp="1"/>
          </p:cNvSpPr>
          <p:nvPr>
            <p:ph type="pic" sz="quarter" idx="155" hasCustomPrompt="1"/>
          </p:nvPr>
        </p:nvSpPr>
        <p:spPr>
          <a:xfrm>
            <a:off x="0" y="4416910"/>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D9F4DD8-33F3-4F60-8A06-19B4CB6175D5}"/>
              </a:ext>
            </a:extLst>
          </p:cNvPr>
          <p:cNvSpPr>
            <a:spLocks noGrp="1"/>
          </p:cNvSpPr>
          <p:nvPr>
            <p:ph type="pic" sz="quarter" idx="156" hasCustomPrompt="1"/>
          </p:nvPr>
        </p:nvSpPr>
        <p:spPr>
          <a:xfrm>
            <a:off x="8251338"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8019D1B-220D-4DFB-B840-6AE71B08F9AC}"/>
              </a:ext>
            </a:extLst>
          </p:cNvPr>
          <p:cNvSpPr>
            <a:spLocks noGrp="1"/>
          </p:cNvSpPr>
          <p:nvPr>
            <p:ph type="pic" sz="quarter" idx="154" hasCustomPrompt="1"/>
          </p:nvPr>
        </p:nvSpPr>
        <p:spPr>
          <a:xfrm>
            <a:off x="0"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7148787-145C-42ED-BCB4-6DA33318FAA3}"/>
              </a:ext>
            </a:extLst>
          </p:cNvPr>
          <p:cNvSpPr>
            <a:spLocks noGrp="1"/>
          </p:cNvSpPr>
          <p:nvPr>
            <p:ph type="pic" sz="quarter" idx="153" hasCustomPrompt="1"/>
          </p:nvPr>
        </p:nvSpPr>
        <p:spPr>
          <a:xfrm>
            <a:off x="4125669" y="1814512"/>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04270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8DCDE8C-9371-4BA5-BF05-5D37C8981D1B}"/>
              </a:ext>
            </a:extLst>
          </p:cNvPr>
          <p:cNvSpPr>
            <a:spLocks noGrp="1"/>
          </p:cNvSpPr>
          <p:nvPr>
            <p:ph type="pic" sz="quarter" idx="156" hasCustomPrompt="1"/>
          </p:nvPr>
        </p:nvSpPr>
        <p:spPr>
          <a:xfrm>
            <a:off x="8886138"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86323A2-E992-49EC-8E6A-100677C35838}"/>
              </a:ext>
            </a:extLst>
          </p:cNvPr>
          <p:cNvSpPr>
            <a:spLocks noGrp="1"/>
          </p:cNvSpPr>
          <p:nvPr>
            <p:ph type="pic" sz="quarter" idx="154" hasCustomPrompt="1"/>
          </p:nvPr>
        </p:nvSpPr>
        <p:spPr>
          <a:xfrm>
            <a:off x="148461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FFC0C6C-4F5F-4878-BBCD-0BD84BA0C12F}"/>
              </a:ext>
            </a:extLst>
          </p:cNvPr>
          <p:cNvSpPr>
            <a:spLocks noGrp="1"/>
          </p:cNvSpPr>
          <p:nvPr>
            <p:ph type="pic" sz="quarter" idx="153" hasCustomPrompt="1"/>
          </p:nvPr>
        </p:nvSpPr>
        <p:spPr>
          <a:xfrm>
            <a:off x="515745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42096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EDE9870-CD06-4C0F-99F6-BF8DD98BB9F8}"/>
              </a:ext>
            </a:extLst>
          </p:cNvPr>
          <p:cNvSpPr>
            <a:spLocks noGrp="1"/>
          </p:cNvSpPr>
          <p:nvPr>
            <p:ph type="pic" sz="quarter" idx="143" hasCustomPrompt="1"/>
          </p:nvPr>
        </p:nvSpPr>
        <p:spPr>
          <a:xfrm>
            <a:off x="-2" y="434357"/>
            <a:ext cx="5334002" cy="6187443"/>
          </a:xfrm>
          <a:custGeom>
            <a:avLst/>
            <a:gdLst>
              <a:gd name="connsiteX0" fmla="*/ 0 w 5334002"/>
              <a:gd name="connsiteY0" fmla="*/ 0 h 6187443"/>
              <a:gd name="connsiteX1" fmla="*/ 5334002 w 5334002"/>
              <a:gd name="connsiteY1" fmla="*/ 3093722 h 6187443"/>
              <a:gd name="connsiteX2" fmla="*/ 0 w 5334002"/>
              <a:gd name="connsiteY2" fmla="*/ 6187443 h 6187443"/>
            </a:gdLst>
            <a:ahLst/>
            <a:cxnLst>
              <a:cxn ang="0">
                <a:pos x="connsiteX0" y="connsiteY0"/>
              </a:cxn>
              <a:cxn ang="0">
                <a:pos x="connsiteX1" y="connsiteY1"/>
              </a:cxn>
              <a:cxn ang="0">
                <a:pos x="connsiteX2" y="connsiteY2"/>
              </a:cxn>
            </a:cxnLst>
            <a:rect l="l" t="t" r="r" b="b"/>
            <a:pathLst>
              <a:path w="5334002" h="6187443">
                <a:moveTo>
                  <a:pt x="0" y="0"/>
                </a:moveTo>
                <a:lnTo>
                  <a:pt x="5334002" y="3093722"/>
                </a:lnTo>
                <a:lnTo>
                  <a:pt x="0" y="61874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2314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3D85231-3925-4034-9F28-9F913E2B1815}"/>
              </a:ext>
            </a:extLst>
          </p:cNvPr>
          <p:cNvSpPr>
            <a:spLocks noGrp="1"/>
          </p:cNvSpPr>
          <p:nvPr>
            <p:ph type="pic" sz="quarter" idx="146" hasCustomPrompt="1"/>
          </p:nvPr>
        </p:nvSpPr>
        <p:spPr>
          <a:xfrm>
            <a:off x="0" y="4092535"/>
            <a:ext cx="12192000" cy="2765467"/>
          </a:xfrm>
          <a:custGeom>
            <a:avLst/>
            <a:gdLst>
              <a:gd name="connsiteX0" fmla="*/ 0 w 12192000"/>
              <a:gd name="connsiteY0" fmla="*/ 0 h 2765467"/>
              <a:gd name="connsiteX1" fmla="*/ 12192000 w 12192000"/>
              <a:gd name="connsiteY1" fmla="*/ 0 h 2765467"/>
              <a:gd name="connsiteX2" fmla="*/ 12192000 w 12192000"/>
              <a:gd name="connsiteY2" fmla="*/ 2765467 h 2765467"/>
              <a:gd name="connsiteX3" fmla="*/ 0 w 12192000"/>
              <a:gd name="connsiteY3" fmla="*/ 2765467 h 2765467"/>
            </a:gdLst>
            <a:ahLst/>
            <a:cxnLst>
              <a:cxn ang="0">
                <a:pos x="connsiteX0" y="connsiteY0"/>
              </a:cxn>
              <a:cxn ang="0">
                <a:pos x="connsiteX1" y="connsiteY1"/>
              </a:cxn>
              <a:cxn ang="0">
                <a:pos x="connsiteX2" y="connsiteY2"/>
              </a:cxn>
              <a:cxn ang="0">
                <a:pos x="connsiteX3" y="connsiteY3"/>
              </a:cxn>
            </a:cxnLst>
            <a:rect l="l" t="t" r="r" b="b"/>
            <a:pathLst>
              <a:path w="12192000" h="2765467">
                <a:moveTo>
                  <a:pt x="0" y="0"/>
                </a:moveTo>
                <a:lnTo>
                  <a:pt x="12192000" y="0"/>
                </a:lnTo>
                <a:lnTo>
                  <a:pt x="12192000" y="2765467"/>
                </a:lnTo>
                <a:lnTo>
                  <a:pt x="0" y="27654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5964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71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A44BA110-8791-47AB-B10F-9E4D552C0E70}"/>
              </a:ext>
            </a:extLst>
          </p:cNvPr>
          <p:cNvSpPr>
            <a:spLocks noGrp="1"/>
          </p:cNvSpPr>
          <p:nvPr>
            <p:ph type="pic" sz="quarter" idx="150" hasCustomPrompt="1"/>
          </p:nvPr>
        </p:nvSpPr>
        <p:spPr>
          <a:xfrm>
            <a:off x="9144000" y="2033588"/>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DF3B4C2-0A0D-4779-80BE-334D55D72444}"/>
              </a:ext>
            </a:extLst>
          </p:cNvPr>
          <p:cNvSpPr>
            <a:spLocks noGrp="1"/>
          </p:cNvSpPr>
          <p:nvPr>
            <p:ph type="pic" sz="quarter" idx="149" hasCustomPrompt="1"/>
          </p:nvPr>
        </p:nvSpPr>
        <p:spPr>
          <a:xfrm>
            <a:off x="6096000" y="2037217"/>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5AA9346B-5A1B-4FF0-9FFB-86190F8DE28F}"/>
              </a:ext>
            </a:extLst>
          </p:cNvPr>
          <p:cNvSpPr>
            <a:spLocks noGrp="1"/>
          </p:cNvSpPr>
          <p:nvPr>
            <p:ph type="pic" sz="quarter" idx="148" hasCustomPrompt="1"/>
          </p:nvPr>
        </p:nvSpPr>
        <p:spPr>
          <a:xfrm>
            <a:off x="3048000" y="2037217"/>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17E62D3-0C5B-4F46-9DD2-7AF2C43C79D8}"/>
              </a:ext>
            </a:extLst>
          </p:cNvPr>
          <p:cNvSpPr>
            <a:spLocks noGrp="1"/>
          </p:cNvSpPr>
          <p:nvPr>
            <p:ph type="pic" sz="quarter" idx="147" hasCustomPrompt="1"/>
          </p:nvPr>
        </p:nvSpPr>
        <p:spPr>
          <a:xfrm>
            <a:off x="0" y="2033588"/>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A0D1B57-9E24-4D78-BBFA-B0607F942D47}"/>
              </a:ext>
            </a:extLst>
          </p:cNvPr>
          <p:cNvSpPr>
            <a:spLocks noGrp="1"/>
          </p:cNvSpPr>
          <p:nvPr>
            <p:ph type="pic" sz="quarter" idx="146" hasCustomPrompt="1"/>
          </p:nvPr>
        </p:nvSpPr>
        <p:spPr>
          <a:xfrm>
            <a:off x="0" y="4326846"/>
            <a:ext cx="12192000" cy="2531154"/>
          </a:xfrm>
          <a:custGeom>
            <a:avLst/>
            <a:gdLst>
              <a:gd name="connsiteX0" fmla="*/ 0 w 12192000"/>
              <a:gd name="connsiteY0" fmla="*/ 0 h 2531154"/>
              <a:gd name="connsiteX1" fmla="*/ 12192000 w 12192000"/>
              <a:gd name="connsiteY1" fmla="*/ 0 h 2531154"/>
              <a:gd name="connsiteX2" fmla="*/ 12192000 w 12192000"/>
              <a:gd name="connsiteY2" fmla="*/ 2531154 h 2531154"/>
              <a:gd name="connsiteX3" fmla="*/ 0 w 12192000"/>
              <a:gd name="connsiteY3" fmla="*/ 2531154 h 2531154"/>
            </a:gdLst>
            <a:ahLst/>
            <a:cxnLst>
              <a:cxn ang="0">
                <a:pos x="connsiteX0" y="connsiteY0"/>
              </a:cxn>
              <a:cxn ang="0">
                <a:pos x="connsiteX1" y="connsiteY1"/>
              </a:cxn>
              <a:cxn ang="0">
                <a:pos x="connsiteX2" y="connsiteY2"/>
              </a:cxn>
              <a:cxn ang="0">
                <a:pos x="connsiteX3" y="connsiteY3"/>
              </a:cxn>
            </a:cxnLst>
            <a:rect l="l" t="t" r="r" b="b"/>
            <a:pathLst>
              <a:path w="12192000" h="2531154">
                <a:moveTo>
                  <a:pt x="0" y="0"/>
                </a:moveTo>
                <a:lnTo>
                  <a:pt x="12192000" y="0"/>
                </a:lnTo>
                <a:lnTo>
                  <a:pt x="12192000" y="2531154"/>
                </a:lnTo>
                <a:lnTo>
                  <a:pt x="0" y="25311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70488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17" r:id="rId7"/>
    <p:sldLayoutId id="2147484127" r:id="rId8"/>
    <p:sldLayoutId id="2147484128" r:id="rId9"/>
    <p:sldLayoutId id="2147484129" r:id="rId10"/>
    <p:sldLayoutId id="2147484130" r:id="rId11"/>
    <p:sldLayoutId id="2147484131" r:id="rId12"/>
    <p:sldLayoutId id="2147484132" r:id="rId13"/>
    <p:sldLayoutId id="2147484133" r:id="rId14"/>
    <p:sldLayoutId id="2147484134" r:id="rId15"/>
    <p:sldLayoutId id="2147484135" r:id="rId16"/>
    <p:sldLayoutId id="2147484136" r:id="rId17"/>
    <p:sldLayoutId id="2147484137" r:id="rId18"/>
    <p:sldLayoutId id="2147484138" r:id="rId19"/>
    <p:sldLayoutId id="2147484139" r:id="rId20"/>
    <p:sldLayoutId id="2147484140" r:id="rId21"/>
    <p:sldLayoutId id="2147484141" r:id="rId22"/>
    <p:sldLayoutId id="2147484142" r:id="rId23"/>
    <p:sldLayoutId id="2147484143" r:id="rId24"/>
    <p:sldLayoutId id="2147484144" r:id="rId25"/>
    <p:sldLayoutId id="2147484145" r:id="rId26"/>
    <p:sldLayoutId id="2147484146" r:id="rId27"/>
    <p:sldLayoutId id="2147484147" r:id="rId28"/>
    <p:sldLayoutId id="2147484148" r:id="rId29"/>
    <p:sldLayoutId id="2147484149" r:id="rId30"/>
    <p:sldLayoutId id="2147484150" r:id="rId31"/>
    <p:sldLayoutId id="2147484151" r:id="rId32"/>
    <p:sldLayoutId id="2147484152" r:id="rId33"/>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sp>
        <p:nvSpPr>
          <p:cNvPr id="110" name="Rectangle 109">
            <a:extLst>
              <a:ext uri="{FF2B5EF4-FFF2-40B4-BE49-F238E27FC236}">
                <a16:creationId xmlns:a16="http://schemas.microsoft.com/office/drawing/2014/main" id="{9F8ABA9B-155F-4BEA-A2F8-5288DFB35F12}"/>
              </a:ext>
            </a:extLst>
          </p:cNvPr>
          <p:cNvSpPr/>
          <p:nvPr/>
        </p:nvSpPr>
        <p:spPr>
          <a:xfrm>
            <a:off x="0" y="0"/>
            <a:ext cx="12192000" cy="6856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a:p>
            <a:pPr algn="ctr"/>
            <a:endParaRPr lang="en-US" baseline="30000" dirty="0"/>
          </a:p>
        </p:txBody>
      </p:sp>
      <p:pic>
        <p:nvPicPr>
          <p:cNvPr id="5" name="Picture 4">
            <a:extLst>
              <a:ext uri="{FF2B5EF4-FFF2-40B4-BE49-F238E27FC236}">
                <a16:creationId xmlns:a16="http://schemas.microsoft.com/office/drawing/2014/main" id="{E1D2D712-4351-4503-A612-50EE1627C8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20" name="Rectangle 19">
            <a:extLst>
              <a:ext uri="{FF2B5EF4-FFF2-40B4-BE49-F238E27FC236}">
                <a16:creationId xmlns:a16="http://schemas.microsoft.com/office/drawing/2014/main" id="{CE6D3459-3B40-4682-AC3F-5509E91A16A2}"/>
              </a:ext>
            </a:extLst>
          </p:cNvPr>
          <p:cNvSpPr/>
          <p:nvPr/>
        </p:nvSpPr>
        <p:spPr>
          <a:xfrm>
            <a:off x="1299029" y="1239975"/>
            <a:ext cx="9593943"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five centuries, but also the leap into electronic typesetting, remaining essentially unchanged. </a:t>
            </a:r>
          </a:p>
        </p:txBody>
      </p:sp>
      <p:cxnSp>
        <p:nvCxnSpPr>
          <p:cNvPr id="9" name="Straight Connector 8">
            <a:extLst>
              <a:ext uri="{FF2B5EF4-FFF2-40B4-BE49-F238E27FC236}">
                <a16:creationId xmlns:a16="http://schemas.microsoft.com/office/drawing/2014/main" id="{CDB0DC20-1E25-4002-9D0A-611ED99EF3CB}"/>
              </a:ext>
            </a:extLst>
          </p:cNvPr>
          <p:cNvCxnSpPr/>
          <p:nvPr/>
        </p:nvCxnSpPr>
        <p:spPr>
          <a:xfrm>
            <a:off x="1299029" y="1957538"/>
            <a:ext cx="959394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E66C030D-95C0-4827-8A6C-12DC4441D836}"/>
              </a:ext>
            </a:extLst>
          </p:cNvPr>
          <p:cNvGrpSpPr/>
          <p:nvPr/>
        </p:nvGrpSpPr>
        <p:grpSpPr>
          <a:xfrm>
            <a:off x="1153825" y="4782015"/>
            <a:ext cx="2643239" cy="1397251"/>
            <a:chOff x="1153825" y="4782015"/>
            <a:chExt cx="2643239" cy="1397251"/>
          </a:xfrm>
        </p:grpSpPr>
        <p:grpSp>
          <p:nvGrpSpPr>
            <p:cNvPr id="26" name="Group 25">
              <a:extLst>
                <a:ext uri="{FF2B5EF4-FFF2-40B4-BE49-F238E27FC236}">
                  <a16:creationId xmlns:a16="http://schemas.microsoft.com/office/drawing/2014/main" id="{8401EBEF-62BA-471F-94CB-D4050B367673}"/>
                </a:ext>
              </a:extLst>
            </p:cNvPr>
            <p:cNvGrpSpPr/>
            <p:nvPr/>
          </p:nvGrpSpPr>
          <p:grpSpPr>
            <a:xfrm>
              <a:off x="1246590" y="4782015"/>
              <a:ext cx="1836057" cy="509841"/>
              <a:chOff x="5834743" y="3266023"/>
              <a:chExt cx="1836057" cy="509841"/>
            </a:xfrm>
          </p:grpSpPr>
          <p:sp>
            <p:nvSpPr>
              <p:cNvPr id="27" name="Rectangle 6">
                <a:extLst>
                  <a:ext uri="{FF2B5EF4-FFF2-40B4-BE49-F238E27FC236}">
                    <a16:creationId xmlns:a16="http://schemas.microsoft.com/office/drawing/2014/main" id="{93D61DC2-418E-420C-81F0-AA98D666B7F2}"/>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2"/>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28" name="Rectangle 7">
                <a:extLst>
                  <a:ext uri="{FF2B5EF4-FFF2-40B4-BE49-F238E27FC236}">
                    <a16:creationId xmlns:a16="http://schemas.microsoft.com/office/drawing/2014/main" id="{66C90931-1238-4495-AB73-EC6143B86CD5}"/>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30" name="Rectangle 29">
              <a:extLst>
                <a:ext uri="{FF2B5EF4-FFF2-40B4-BE49-F238E27FC236}">
                  <a16:creationId xmlns:a16="http://schemas.microsoft.com/office/drawing/2014/main" id="{C5C2E470-3B3C-4396-8C41-A7E7F73C45F0}"/>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31" name="Group 30">
            <a:extLst>
              <a:ext uri="{FF2B5EF4-FFF2-40B4-BE49-F238E27FC236}">
                <a16:creationId xmlns:a16="http://schemas.microsoft.com/office/drawing/2014/main" id="{5F9F5242-0ECF-4155-852D-B8F43A39030D}"/>
              </a:ext>
            </a:extLst>
          </p:cNvPr>
          <p:cNvGrpSpPr/>
          <p:nvPr/>
        </p:nvGrpSpPr>
        <p:grpSpPr>
          <a:xfrm>
            <a:off x="4932193" y="4782015"/>
            <a:ext cx="2643239" cy="1397251"/>
            <a:chOff x="1153825" y="4782015"/>
            <a:chExt cx="2643239" cy="1397251"/>
          </a:xfrm>
        </p:grpSpPr>
        <p:grpSp>
          <p:nvGrpSpPr>
            <p:cNvPr id="32" name="Group 31">
              <a:extLst>
                <a:ext uri="{FF2B5EF4-FFF2-40B4-BE49-F238E27FC236}">
                  <a16:creationId xmlns:a16="http://schemas.microsoft.com/office/drawing/2014/main" id="{36986ACF-DD4E-4E4E-94B5-4748ACAE3451}"/>
                </a:ext>
              </a:extLst>
            </p:cNvPr>
            <p:cNvGrpSpPr/>
            <p:nvPr/>
          </p:nvGrpSpPr>
          <p:grpSpPr>
            <a:xfrm>
              <a:off x="1246590" y="4782015"/>
              <a:ext cx="1836057" cy="509841"/>
              <a:chOff x="5834743" y="3266023"/>
              <a:chExt cx="1836057" cy="509841"/>
            </a:xfrm>
          </p:grpSpPr>
          <p:sp>
            <p:nvSpPr>
              <p:cNvPr id="34" name="Rectangle 6">
                <a:extLst>
                  <a:ext uri="{FF2B5EF4-FFF2-40B4-BE49-F238E27FC236}">
                    <a16:creationId xmlns:a16="http://schemas.microsoft.com/office/drawing/2014/main" id="{0B892B72-873A-429F-AF28-C4F8663610C4}"/>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3"/>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35" name="Rectangle 7">
                <a:extLst>
                  <a:ext uri="{FF2B5EF4-FFF2-40B4-BE49-F238E27FC236}">
                    <a16:creationId xmlns:a16="http://schemas.microsoft.com/office/drawing/2014/main" id="{231C9D5B-0B8E-46F4-9B4A-6596452D9785}"/>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33" name="Rectangle 32">
              <a:extLst>
                <a:ext uri="{FF2B5EF4-FFF2-40B4-BE49-F238E27FC236}">
                  <a16:creationId xmlns:a16="http://schemas.microsoft.com/office/drawing/2014/main" id="{AA979E26-93DD-4A7A-B7FD-748420F33571}"/>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grpSp>
        <p:nvGrpSpPr>
          <p:cNvPr id="37" name="Group 36">
            <a:extLst>
              <a:ext uri="{FF2B5EF4-FFF2-40B4-BE49-F238E27FC236}">
                <a16:creationId xmlns:a16="http://schemas.microsoft.com/office/drawing/2014/main" id="{C25C1B97-B13F-49B1-8E89-CA2742CD091F}"/>
              </a:ext>
            </a:extLst>
          </p:cNvPr>
          <p:cNvGrpSpPr/>
          <p:nvPr/>
        </p:nvGrpSpPr>
        <p:grpSpPr>
          <a:xfrm>
            <a:off x="8710561" y="4782015"/>
            <a:ext cx="2643239" cy="1397251"/>
            <a:chOff x="1153825" y="4782015"/>
            <a:chExt cx="2643239" cy="1397251"/>
          </a:xfrm>
        </p:grpSpPr>
        <p:grpSp>
          <p:nvGrpSpPr>
            <p:cNvPr id="38" name="Group 37">
              <a:extLst>
                <a:ext uri="{FF2B5EF4-FFF2-40B4-BE49-F238E27FC236}">
                  <a16:creationId xmlns:a16="http://schemas.microsoft.com/office/drawing/2014/main" id="{49CC075F-A91A-4651-AE5F-DE9A5FE15D78}"/>
                </a:ext>
              </a:extLst>
            </p:cNvPr>
            <p:cNvGrpSpPr/>
            <p:nvPr/>
          </p:nvGrpSpPr>
          <p:grpSpPr>
            <a:xfrm>
              <a:off x="1246590" y="4782015"/>
              <a:ext cx="1836057" cy="509841"/>
              <a:chOff x="5834743" y="3266023"/>
              <a:chExt cx="1836057" cy="509841"/>
            </a:xfrm>
          </p:grpSpPr>
          <p:sp>
            <p:nvSpPr>
              <p:cNvPr id="41" name="Rectangle 6">
                <a:extLst>
                  <a:ext uri="{FF2B5EF4-FFF2-40B4-BE49-F238E27FC236}">
                    <a16:creationId xmlns:a16="http://schemas.microsoft.com/office/drawing/2014/main" id="{5405CD00-272F-43F8-93B1-8706D7D2845D}"/>
                  </a:ext>
                </a:extLst>
              </p:cNvPr>
              <p:cNvSpPr>
                <a:spLocks/>
              </p:cNvSpPr>
              <p:nvPr/>
            </p:nvSpPr>
            <p:spPr bwMode="auto">
              <a:xfrm>
                <a:off x="5834743" y="326602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4"/>
                    </a:solidFill>
                    <a:latin typeface="Lato" panose="020F0502020204030203" pitchFamily="34" charset="0"/>
                    <a:ea typeface="Lato" panose="020F0502020204030203" pitchFamily="34" charset="0"/>
                    <a:cs typeface="Lato" panose="020F0502020204030203" pitchFamily="34" charset="0"/>
                    <a:sym typeface="Montserrat-Regular" charset="0"/>
                  </a:rPr>
                  <a:t>JOHN MICHAEL</a:t>
                </a:r>
              </a:p>
            </p:txBody>
          </p:sp>
          <p:sp>
            <p:nvSpPr>
              <p:cNvPr id="42" name="Rectangle 7">
                <a:extLst>
                  <a:ext uri="{FF2B5EF4-FFF2-40B4-BE49-F238E27FC236}">
                    <a16:creationId xmlns:a16="http://schemas.microsoft.com/office/drawing/2014/main" id="{BBDAD2D3-86FF-465C-B651-7BF5723B0AEC}"/>
                  </a:ext>
                </a:extLst>
              </p:cNvPr>
              <p:cNvSpPr>
                <a:spLocks/>
              </p:cNvSpPr>
              <p:nvPr/>
            </p:nvSpPr>
            <p:spPr bwMode="auto">
              <a:xfrm>
                <a:off x="5852115" y="359199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Lato" panose="020F0502020204030203" pitchFamily="34" charset="0"/>
                    <a:ea typeface="Lato" panose="020F0502020204030203" pitchFamily="34" charset="0"/>
                    <a:cs typeface="Lato" panose="020F0502020204030203" pitchFamily="34" charset="0"/>
                    <a:sym typeface="Montserrat-Regular" charset="0"/>
                  </a:rPr>
                  <a:t>POST TITLE</a:t>
                </a:r>
              </a:p>
            </p:txBody>
          </p:sp>
        </p:grpSp>
        <p:sp>
          <p:nvSpPr>
            <p:cNvPr id="40" name="Rectangle 39">
              <a:extLst>
                <a:ext uri="{FF2B5EF4-FFF2-40B4-BE49-F238E27FC236}">
                  <a16:creationId xmlns:a16="http://schemas.microsoft.com/office/drawing/2014/main" id="{EAB35195-4E5B-42C4-9701-F7BC6319C826}"/>
                </a:ext>
              </a:extLst>
            </p:cNvPr>
            <p:cNvSpPr/>
            <p:nvPr/>
          </p:nvSpPr>
          <p:spPr>
            <a:xfrm>
              <a:off x="1153825" y="5348846"/>
              <a:ext cx="2643239" cy="830420"/>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industry. Lorem Ipsum has been the industry's standard dummy</a:t>
              </a:r>
            </a:p>
          </p:txBody>
        </p:sp>
      </p:grpSp>
      <p:sp>
        <p:nvSpPr>
          <p:cNvPr id="3" name="Picture Placeholder 2">
            <a:extLst>
              <a:ext uri="{FF2B5EF4-FFF2-40B4-BE49-F238E27FC236}">
                <a16:creationId xmlns:a16="http://schemas.microsoft.com/office/drawing/2014/main" id="{99C01578-650F-47DB-AAE0-948F40AB9831}"/>
              </a:ext>
            </a:extLst>
          </p:cNvPr>
          <p:cNvSpPr>
            <a:spLocks noGrp="1"/>
          </p:cNvSpPr>
          <p:nvPr>
            <p:ph type="pic" sz="quarter" idx="150"/>
          </p:nvPr>
        </p:nvSpPr>
        <p:spPr/>
      </p:sp>
      <p:sp>
        <p:nvSpPr>
          <p:cNvPr id="5" name="Picture Placeholder 4">
            <a:extLst>
              <a:ext uri="{FF2B5EF4-FFF2-40B4-BE49-F238E27FC236}">
                <a16:creationId xmlns:a16="http://schemas.microsoft.com/office/drawing/2014/main" id="{08A82EFA-2B11-41C6-8501-B8CE0F023E85}"/>
              </a:ext>
            </a:extLst>
          </p:cNvPr>
          <p:cNvSpPr>
            <a:spLocks noGrp="1"/>
          </p:cNvSpPr>
          <p:nvPr>
            <p:ph type="pic" sz="quarter" idx="151"/>
          </p:nvPr>
        </p:nvSpPr>
        <p:spPr/>
      </p:sp>
      <p:sp>
        <p:nvSpPr>
          <p:cNvPr id="7" name="Picture Placeholder 6">
            <a:extLst>
              <a:ext uri="{FF2B5EF4-FFF2-40B4-BE49-F238E27FC236}">
                <a16:creationId xmlns:a16="http://schemas.microsoft.com/office/drawing/2014/main" id="{B7B0E633-C3C8-4BB0-8F32-EA75E4431B4C}"/>
              </a:ext>
            </a:extLst>
          </p:cNvPr>
          <p:cNvSpPr>
            <a:spLocks noGrp="1"/>
          </p:cNvSpPr>
          <p:nvPr>
            <p:ph type="pic" sz="quarter" idx="152"/>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 name="Picture Placeholder 2">
            <a:extLst>
              <a:ext uri="{FF2B5EF4-FFF2-40B4-BE49-F238E27FC236}">
                <a16:creationId xmlns:a16="http://schemas.microsoft.com/office/drawing/2014/main" id="{6FF03569-058C-4C50-AE40-CC984FA9B878}"/>
              </a:ext>
            </a:extLst>
          </p:cNvPr>
          <p:cNvSpPr>
            <a:spLocks noGrp="1"/>
          </p:cNvSpPr>
          <p:nvPr>
            <p:ph type="pic" sz="quarter" idx="150"/>
          </p:nvPr>
        </p:nvSpPr>
        <p:spPr/>
      </p:sp>
      <p:sp>
        <p:nvSpPr>
          <p:cNvPr id="5" name="Picture Placeholder 4">
            <a:extLst>
              <a:ext uri="{FF2B5EF4-FFF2-40B4-BE49-F238E27FC236}">
                <a16:creationId xmlns:a16="http://schemas.microsoft.com/office/drawing/2014/main" id="{C721B46B-1FDB-4123-A601-65966FF9FA8C}"/>
              </a:ext>
            </a:extLst>
          </p:cNvPr>
          <p:cNvSpPr>
            <a:spLocks noGrp="1"/>
          </p:cNvSpPr>
          <p:nvPr>
            <p:ph type="pic" sz="quarter" idx="151"/>
          </p:nvPr>
        </p:nvSpPr>
        <p:spPr/>
      </p:sp>
      <p:sp>
        <p:nvSpPr>
          <p:cNvPr id="7" name="Picture Placeholder 6">
            <a:extLst>
              <a:ext uri="{FF2B5EF4-FFF2-40B4-BE49-F238E27FC236}">
                <a16:creationId xmlns:a16="http://schemas.microsoft.com/office/drawing/2014/main" id="{A8DADC08-006B-4648-AF2A-41CA19BD4A84}"/>
              </a:ext>
            </a:extLst>
          </p:cNvPr>
          <p:cNvSpPr>
            <a:spLocks noGrp="1"/>
          </p:cNvSpPr>
          <p:nvPr>
            <p:ph type="pic" sz="quarter" idx="152"/>
          </p:nvPr>
        </p:nvSpPr>
        <p:spPr/>
      </p:sp>
      <p:sp>
        <p:nvSpPr>
          <p:cNvPr id="11" name="Picture Placeholder 10">
            <a:extLst>
              <a:ext uri="{FF2B5EF4-FFF2-40B4-BE49-F238E27FC236}">
                <a16:creationId xmlns:a16="http://schemas.microsoft.com/office/drawing/2014/main" id="{7224DEB8-CCCB-4E5D-8E05-80F0F478EA58}"/>
              </a:ext>
            </a:extLst>
          </p:cNvPr>
          <p:cNvSpPr>
            <a:spLocks noGrp="1"/>
          </p:cNvSpPr>
          <p:nvPr>
            <p:ph type="pic" sz="quarter" idx="153"/>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FEC2660B-C054-4B78-AE7E-8DA2AFF298A1}"/>
              </a:ext>
            </a:extLst>
          </p:cNvPr>
          <p:cNvSpPr>
            <a:spLocks noGrp="1"/>
          </p:cNvSpPr>
          <p:nvPr>
            <p:ph type="pic" sz="quarter" idx="154"/>
          </p:nvPr>
        </p:nvSpPr>
        <p:spPr/>
      </p:sp>
      <p:sp>
        <p:nvSpPr>
          <p:cNvPr id="5" name="Picture Placeholder 4">
            <a:extLst>
              <a:ext uri="{FF2B5EF4-FFF2-40B4-BE49-F238E27FC236}">
                <a16:creationId xmlns:a16="http://schemas.microsoft.com/office/drawing/2014/main" id="{9BAB3A19-0C77-4D9F-9BA2-6EE88BDFD846}"/>
              </a:ext>
            </a:extLst>
          </p:cNvPr>
          <p:cNvSpPr>
            <a:spLocks noGrp="1"/>
          </p:cNvSpPr>
          <p:nvPr>
            <p:ph type="pic" sz="quarter" idx="156"/>
          </p:nvPr>
        </p:nvSpPr>
        <p:spPr/>
      </p:sp>
      <p:sp>
        <p:nvSpPr>
          <p:cNvPr id="9" name="Picture Placeholder 8">
            <a:extLst>
              <a:ext uri="{FF2B5EF4-FFF2-40B4-BE49-F238E27FC236}">
                <a16:creationId xmlns:a16="http://schemas.microsoft.com/office/drawing/2014/main" id="{12C37084-A138-4673-A0EE-71B5FA161FC6}"/>
              </a:ext>
            </a:extLst>
          </p:cNvPr>
          <p:cNvSpPr>
            <a:spLocks noGrp="1"/>
          </p:cNvSpPr>
          <p:nvPr>
            <p:ph type="pic" sz="quarter" idx="155"/>
          </p:nvPr>
        </p:nvSpPr>
        <p:spPr/>
      </p:sp>
      <p:sp>
        <p:nvSpPr>
          <p:cNvPr id="11" name="Picture Placeholder 10">
            <a:extLst>
              <a:ext uri="{FF2B5EF4-FFF2-40B4-BE49-F238E27FC236}">
                <a16:creationId xmlns:a16="http://schemas.microsoft.com/office/drawing/2014/main" id="{944CCDAB-FBB0-4A0D-939D-A37774C93478}"/>
              </a:ext>
            </a:extLst>
          </p:cNvPr>
          <p:cNvSpPr>
            <a:spLocks noGrp="1"/>
          </p:cNvSpPr>
          <p:nvPr>
            <p:ph type="pic" sz="quarter" idx="153"/>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3" name="Picture Placeholder 2">
            <a:extLst>
              <a:ext uri="{FF2B5EF4-FFF2-40B4-BE49-F238E27FC236}">
                <a16:creationId xmlns:a16="http://schemas.microsoft.com/office/drawing/2014/main" id="{1EAE3449-CCF3-462A-87CB-33601419B51B}"/>
              </a:ext>
            </a:extLst>
          </p:cNvPr>
          <p:cNvSpPr>
            <a:spLocks noGrp="1"/>
          </p:cNvSpPr>
          <p:nvPr>
            <p:ph type="pic" sz="quarter" idx="154"/>
          </p:nvPr>
        </p:nvSpPr>
        <p:spPr/>
      </p:sp>
      <p:sp>
        <p:nvSpPr>
          <p:cNvPr id="5" name="Picture Placeholder 4">
            <a:extLst>
              <a:ext uri="{FF2B5EF4-FFF2-40B4-BE49-F238E27FC236}">
                <a16:creationId xmlns:a16="http://schemas.microsoft.com/office/drawing/2014/main" id="{6AA4DF37-9616-4C47-8398-49760E9D23F2}"/>
              </a:ext>
            </a:extLst>
          </p:cNvPr>
          <p:cNvSpPr>
            <a:spLocks noGrp="1"/>
          </p:cNvSpPr>
          <p:nvPr>
            <p:ph type="pic" sz="quarter" idx="153"/>
          </p:nvPr>
        </p:nvSpPr>
        <p:spPr/>
      </p:sp>
      <p:sp>
        <p:nvSpPr>
          <p:cNvPr id="7" name="Picture Placeholder 6">
            <a:extLst>
              <a:ext uri="{FF2B5EF4-FFF2-40B4-BE49-F238E27FC236}">
                <a16:creationId xmlns:a16="http://schemas.microsoft.com/office/drawing/2014/main" id="{1D64F991-05FB-4933-98A6-A1E6D36E6A36}"/>
              </a:ext>
            </a:extLst>
          </p:cNvPr>
          <p:cNvSpPr>
            <a:spLocks noGrp="1"/>
          </p:cNvSpPr>
          <p:nvPr>
            <p:ph type="pic" sz="quarter" idx="156"/>
          </p:nvPr>
        </p:nvSpPr>
        <p:spPr/>
      </p:sp>
      <p:sp>
        <p:nvSpPr>
          <p:cNvPr id="9" name="Picture Placeholder 8">
            <a:extLst>
              <a:ext uri="{FF2B5EF4-FFF2-40B4-BE49-F238E27FC236}">
                <a16:creationId xmlns:a16="http://schemas.microsoft.com/office/drawing/2014/main" id="{5EA6DE3F-3A4C-4FFA-87FC-E97C2996DA34}"/>
              </a:ext>
            </a:extLst>
          </p:cNvPr>
          <p:cNvSpPr>
            <a:spLocks noGrp="1"/>
          </p:cNvSpPr>
          <p:nvPr>
            <p:ph type="pic" sz="quarter" idx="158"/>
          </p:nvPr>
        </p:nvSpPr>
        <p:spPr/>
      </p:sp>
      <p:sp>
        <p:nvSpPr>
          <p:cNvPr id="11" name="Picture Placeholder 10">
            <a:extLst>
              <a:ext uri="{FF2B5EF4-FFF2-40B4-BE49-F238E27FC236}">
                <a16:creationId xmlns:a16="http://schemas.microsoft.com/office/drawing/2014/main" id="{7847A3D4-3DFE-4B6A-A34D-9E571B89A456}"/>
              </a:ext>
            </a:extLst>
          </p:cNvPr>
          <p:cNvSpPr>
            <a:spLocks noGrp="1"/>
          </p:cNvSpPr>
          <p:nvPr>
            <p:ph type="pic" sz="quarter" idx="157"/>
          </p:nvPr>
        </p:nvSpPr>
        <p:spPr/>
      </p:sp>
      <p:sp>
        <p:nvSpPr>
          <p:cNvPr id="15" name="Picture Placeholder 14">
            <a:extLst>
              <a:ext uri="{FF2B5EF4-FFF2-40B4-BE49-F238E27FC236}">
                <a16:creationId xmlns:a16="http://schemas.microsoft.com/office/drawing/2014/main" id="{EF36FF49-3EB9-46B6-806F-02E68E9E47B1}"/>
              </a:ext>
            </a:extLst>
          </p:cNvPr>
          <p:cNvSpPr>
            <a:spLocks noGrp="1"/>
          </p:cNvSpPr>
          <p:nvPr>
            <p:ph type="pic" sz="quarter" idx="155"/>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0" name="Hexagon 29">
            <a:extLst>
              <a:ext uri="{FF2B5EF4-FFF2-40B4-BE49-F238E27FC236}">
                <a16:creationId xmlns:a16="http://schemas.microsoft.com/office/drawing/2014/main" id="{503344A7-FF4C-4CBC-BD68-146BEDC3B411}"/>
              </a:ext>
            </a:extLst>
          </p:cNvPr>
          <p:cNvSpPr/>
          <p:nvPr/>
        </p:nvSpPr>
        <p:spPr>
          <a:xfrm rot="5400000">
            <a:off x="4770120" y="1893213"/>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30">
            <a:extLst>
              <a:ext uri="{FF2B5EF4-FFF2-40B4-BE49-F238E27FC236}">
                <a16:creationId xmlns:a16="http://schemas.microsoft.com/office/drawing/2014/main" id="{BBC4044D-EE47-44BE-AE4C-8F1EB55CB8FE}"/>
              </a:ext>
            </a:extLst>
          </p:cNvPr>
          <p:cNvSpPr/>
          <p:nvPr/>
        </p:nvSpPr>
        <p:spPr>
          <a:xfrm>
            <a:off x="5964881" y="4777883"/>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9A742FA-3C6C-4737-9FC2-9AAED11D88E8}"/>
              </a:ext>
            </a:extLst>
          </p:cNvPr>
          <p:cNvGrpSpPr/>
          <p:nvPr/>
        </p:nvGrpSpPr>
        <p:grpSpPr>
          <a:xfrm>
            <a:off x="4511039" y="5241591"/>
            <a:ext cx="3169922" cy="849606"/>
            <a:chOff x="4511040" y="4476911"/>
            <a:chExt cx="3169922" cy="849606"/>
          </a:xfrm>
        </p:grpSpPr>
        <p:sp>
          <p:nvSpPr>
            <p:cNvPr id="33" name="TextBox 32">
              <a:extLst>
                <a:ext uri="{FF2B5EF4-FFF2-40B4-BE49-F238E27FC236}">
                  <a16:creationId xmlns:a16="http://schemas.microsoft.com/office/drawing/2014/main" id="{74057C7F-60B0-4224-9445-D9457AA03D2A}"/>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2"/>
                  </a:solidFill>
                  <a:latin typeface="Roboto" panose="02000000000000000000" pitchFamily="2" charset="0"/>
                  <a:ea typeface="Roboto" panose="02000000000000000000" pitchFamily="2" charset="0"/>
                </a:rPr>
                <a:t>2016</a:t>
              </a:r>
            </a:p>
          </p:txBody>
        </p:sp>
        <p:sp>
          <p:nvSpPr>
            <p:cNvPr id="34" name="Rectangle 33">
              <a:extLst>
                <a:ext uri="{FF2B5EF4-FFF2-40B4-BE49-F238E27FC236}">
                  <a16:creationId xmlns:a16="http://schemas.microsoft.com/office/drawing/2014/main" id="{E93F42D4-79A8-4033-8AC5-38ED2A93DD72}"/>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35" name="Hexagon 34">
            <a:extLst>
              <a:ext uri="{FF2B5EF4-FFF2-40B4-BE49-F238E27FC236}">
                <a16:creationId xmlns:a16="http://schemas.microsoft.com/office/drawing/2014/main" id="{F768ED6C-B104-42FB-A8E6-C18BF1F25155}"/>
              </a:ext>
            </a:extLst>
          </p:cNvPr>
          <p:cNvSpPr/>
          <p:nvPr/>
        </p:nvSpPr>
        <p:spPr>
          <a:xfrm rot="5400000">
            <a:off x="8498807" y="1893213"/>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Isosceles Triangle 35">
            <a:extLst>
              <a:ext uri="{FF2B5EF4-FFF2-40B4-BE49-F238E27FC236}">
                <a16:creationId xmlns:a16="http://schemas.microsoft.com/office/drawing/2014/main" id="{0F60A8AD-47D5-47E8-BBD6-DB41663C63C4}"/>
              </a:ext>
            </a:extLst>
          </p:cNvPr>
          <p:cNvSpPr/>
          <p:nvPr/>
        </p:nvSpPr>
        <p:spPr>
          <a:xfrm>
            <a:off x="9693568" y="4777883"/>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F192440F-F5DE-4AF4-BA60-DD8B63813AB0}"/>
              </a:ext>
            </a:extLst>
          </p:cNvPr>
          <p:cNvGrpSpPr/>
          <p:nvPr/>
        </p:nvGrpSpPr>
        <p:grpSpPr>
          <a:xfrm>
            <a:off x="8239726" y="5241591"/>
            <a:ext cx="3169922" cy="849606"/>
            <a:chOff x="4511040" y="4476911"/>
            <a:chExt cx="3169922" cy="849606"/>
          </a:xfrm>
        </p:grpSpPr>
        <p:sp>
          <p:nvSpPr>
            <p:cNvPr id="38" name="TextBox 37">
              <a:extLst>
                <a:ext uri="{FF2B5EF4-FFF2-40B4-BE49-F238E27FC236}">
                  <a16:creationId xmlns:a16="http://schemas.microsoft.com/office/drawing/2014/main" id="{55932FFD-7B30-4900-87CC-3A5A1CB994E1}"/>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3"/>
                  </a:solidFill>
                  <a:latin typeface="Roboto" panose="02000000000000000000" pitchFamily="2" charset="0"/>
                  <a:ea typeface="Roboto" panose="02000000000000000000" pitchFamily="2" charset="0"/>
                </a:rPr>
                <a:t>2017</a:t>
              </a:r>
            </a:p>
          </p:txBody>
        </p:sp>
        <p:sp>
          <p:nvSpPr>
            <p:cNvPr id="39" name="Rectangle 38">
              <a:extLst>
                <a:ext uri="{FF2B5EF4-FFF2-40B4-BE49-F238E27FC236}">
                  <a16:creationId xmlns:a16="http://schemas.microsoft.com/office/drawing/2014/main" id="{5A4D043D-43F4-4CB7-BEFF-ACA72E034731}"/>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40" name="Hexagon 39">
            <a:extLst>
              <a:ext uri="{FF2B5EF4-FFF2-40B4-BE49-F238E27FC236}">
                <a16:creationId xmlns:a16="http://schemas.microsoft.com/office/drawing/2014/main" id="{3633066C-4F19-4CBD-84BD-12E35679B9F5}"/>
              </a:ext>
            </a:extLst>
          </p:cNvPr>
          <p:cNvSpPr/>
          <p:nvPr/>
        </p:nvSpPr>
        <p:spPr>
          <a:xfrm rot="5400000">
            <a:off x="1097280" y="1893213"/>
            <a:ext cx="2651760" cy="2286000"/>
          </a:xfrm>
          <a:prstGeom prst="hexagon">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40">
            <a:extLst>
              <a:ext uri="{FF2B5EF4-FFF2-40B4-BE49-F238E27FC236}">
                <a16:creationId xmlns:a16="http://schemas.microsoft.com/office/drawing/2014/main" id="{BB06BDE1-A9E2-4C2A-ADB3-21B9CCB5FC4E}"/>
              </a:ext>
            </a:extLst>
          </p:cNvPr>
          <p:cNvSpPr/>
          <p:nvPr/>
        </p:nvSpPr>
        <p:spPr>
          <a:xfrm>
            <a:off x="2292041" y="4777883"/>
            <a:ext cx="262238" cy="153353"/>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22B1FB97-3E0D-4FC3-AFD9-9413204DE270}"/>
              </a:ext>
            </a:extLst>
          </p:cNvPr>
          <p:cNvGrpSpPr/>
          <p:nvPr/>
        </p:nvGrpSpPr>
        <p:grpSpPr>
          <a:xfrm>
            <a:off x="838199" y="5241591"/>
            <a:ext cx="3169922" cy="849606"/>
            <a:chOff x="4511040" y="4476911"/>
            <a:chExt cx="3169922" cy="849606"/>
          </a:xfrm>
        </p:grpSpPr>
        <p:sp>
          <p:nvSpPr>
            <p:cNvPr id="44" name="TextBox 43">
              <a:extLst>
                <a:ext uri="{FF2B5EF4-FFF2-40B4-BE49-F238E27FC236}">
                  <a16:creationId xmlns:a16="http://schemas.microsoft.com/office/drawing/2014/main" id="{CD072540-B04C-47BC-8030-C9A97AB71722}"/>
                </a:ext>
              </a:extLst>
            </p:cNvPr>
            <p:cNvSpPr txBox="1"/>
            <p:nvPr/>
          </p:nvSpPr>
          <p:spPr>
            <a:xfrm>
              <a:off x="5394959" y="4476911"/>
              <a:ext cx="1402082" cy="367280"/>
            </a:xfrm>
            <a:prstGeom prst="rect">
              <a:avLst/>
            </a:prstGeom>
            <a:noFill/>
          </p:spPr>
          <p:txBody>
            <a:bodyPr wrap="square" rtlCol="0">
              <a:spAutoFit/>
            </a:bodyPr>
            <a:lstStyle/>
            <a:p>
              <a:pPr algn="ctr">
                <a:lnSpc>
                  <a:spcPts val="2300"/>
                </a:lnSpc>
              </a:pPr>
              <a:r>
                <a:rPr lang="en-US" sz="1700" b="1" dirty="0">
                  <a:solidFill>
                    <a:schemeClr val="accent1"/>
                  </a:solidFill>
                  <a:latin typeface="Roboto" panose="02000000000000000000" pitchFamily="2" charset="0"/>
                  <a:ea typeface="Roboto" panose="02000000000000000000" pitchFamily="2" charset="0"/>
                </a:rPr>
                <a:t>2015</a:t>
              </a:r>
            </a:p>
          </p:txBody>
        </p:sp>
        <p:sp>
          <p:nvSpPr>
            <p:cNvPr id="48" name="Rectangle 47">
              <a:extLst>
                <a:ext uri="{FF2B5EF4-FFF2-40B4-BE49-F238E27FC236}">
                  <a16:creationId xmlns:a16="http://schemas.microsoft.com/office/drawing/2014/main" id="{77DFED8F-13ED-446A-9696-667A2EB6B438}"/>
                </a:ext>
              </a:extLst>
            </p:cNvPr>
            <p:cNvSpPr/>
            <p:nvPr/>
          </p:nvSpPr>
          <p:spPr>
            <a:xfrm>
              <a:off x="4511040" y="4849463"/>
              <a:ext cx="3169922" cy="477054"/>
            </a:xfrm>
            <a:prstGeom prst="rect">
              <a:avLst/>
            </a:prstGeom>
          </p:spPr>
          <p:txBody>
            <a:bodyPr wrap="square">
              <a:spAutoFit/>
            </a:bodyPr>
            <a:lstStyle/>
            <a:p>
              <a:pPr algn="ctr">
                <a:lnSpc>
                  <a:spcPts val="15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This letterhead design meant  your project Lorem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lorem</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Condensed Light" panose="020B0306030504020204" pitchFamily="34" charset="0"/>
                  <a:sym typeface="Montserrat-Regular" charset="0"/>
                </a:rPr>
                <a:t> ipsum text see.</a:t>
              </a:r>
            </a:p>
          </p:txBody>
        </p:sp>
      </p:grpSp>
      <p:sp>
        <p:nvSpPr>
          <p:cNvPr id="3" name="Picture Placeholder 2">
            <a:extLst>
              <a:ext uri="{FF2B5EF4-FFF2-40B4-BE49-F238E27FC236}">
                <a16:creationId xmlns:a16="http://schemas.microsoft.com/office/drawing/2014/main" id="{3C6EC04B-650E-4031-B687-C92FD7848B63}"/>
              </a:ext>
            </a:extLst>
          </p:cNvPr>
          <p:cNvSpPr>
            <a:spLocks noGrp="1"/>
          </p:cNvSpPr>
          <p:nvPr>
            <p:ph type="pic" sz="quarter" idx="154"/>
          </p:nvPr>
        </p:nvSpPr>
        <p:spPr/>
      </p:sp>
      <p:sp>
        <p:nvSpPr>
          <p:cNvPr id="5" name="Picture Placeholder 4">
            <a:extLst>
              <a:ext uri="{FF2B5EF4-FFF2-40B4-BE49-F238E27FC236}">
                <a16:creationId xmlns:a16="http://schemas.microsoft.com/office/drawing/2014/main" id="{FAB937E0-10EE-4D65-A3B3-B341D5AC8F3B}"/>
              </a:ext>
            </a:extLst>
          </p:cNvPr>
          <p:cNvSpPr>
            <a:spLocks noGrp="1"/>
          </p:cNvSpPr>
          <p:nvPr>
            <p:ph type="pic" sz="quarter" idx="153"/>
          </p:nvPr>
        </p:nvSpPr>
        <p:spPr/>
      </p:sp>
      <p:sp>
        <p:nvSpPr>
          <p:cNvPr id="8" name="Picture Placeholder 7">
            <a:extLst>
              <a:ext uri="{FF2B5EF4-FFF2-40B4-BE49-F238E27FC236}">
                <a16:creationId xmlns:a16="http://schemas.microsoft.com/office/drawing/2014/main" id="{36B0CB96-5E04-4CBB-A1A7-2815D19B34F4}"/>
              </a:ext>
            </a:extLst>
          </p:cNvPr>
          <p:cNvSpPr>
            <a:spLocks noGrp="1"/>
          </p:cNvSpPr>
          <p:nvPr>
            <p:ph type="pic" sz="quarter" idx="156"/>
          </p:nvPr>
        </p:nvSpPr>
        <p:spPr/>
      </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79" name="Rectangle 78">
            <a:extLst>
              <a:ext uri="{FF2B5EF4-FFF2-40B4-BE49-F238E27FC236}">
                <a16:creationId xmlns:a16="http://schemas.microsoft.com/office/drawing/2014/main" id="{FC142537-9124-4759-87A3-F9A0F3F5DD42}"/>
              </a:ext>
            </a:extLst>
          </p:cNvPr>
          <p:cNvSpPr/>
          <p:nvPr/>
        </p:nvSpPr>
        <p:spPr>
          <a:xfrm>
            <a:off x="1756934" y="2731701"/>
            <a:ext cx="963195" cy="506080"/>
          </a:xfrm>
          <a:prstGeom prst="rect">
            <a:avLst/>
          </a:pr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40D00C08-B3EC-47ED-9B38-B8BF0DDA28E0}"/>
              </a:ext>
            </a:extLst>
          </p:cNvPr>
          <p:cNvSpPr/>
          <p:nvPr/>
        </p:nvSpPr>
        <p:spPr>
          <a:xfrm>
            <a:off x="5614403" y="2731701"/>
            <a:ext cx="963195" cy="506080"/>
          </a:xfrm>
          <a:prstGeom prst="rect">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A44CF0F7-0DF1-419B-BE94-EB53728101DE}"/>
              </a:ext>
            </a:extLst>
          </p:cNvPr>
          <p:cNvSpPr/>
          <p:nvPr/>
        </p:nvSpPr>
        <p:spPr>
          <a:xfrm>
            <a:off x="9471871" y="2731701"/>
            <a:ext cx="963195" cy="506080"/>
          </a:xfrm>
          <a:prstGeom prst="rect">
            <a:avLst/>
          </a:prstGeom>
          <a:solidFill>
            <a:schemeClr val="accent4">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46" name="Group 45">
            <a:extLst>
              <a:ext uri="{FF2B5EF4-FFF2-40B4-BE49-F238E27FC236}">
                <a16:creationId xmlns:a16="http://schemas.microsoft.com/office/drawing/2014/main" id="{9705B00D-AC42-496A-809F-1B0FE395EEB0}"/>
              </a:ext>
            </a:extLst>
          </p:cNvPr>
          <p:cNvGrpSpPr/>
          <p:nvPr/>
        </p:nvGrpSpPr>
        <p:grpSpPr>
          <a:xfrm>
            <a:off x="1389845" y="4560917"/>
            <a:ext cx="1697372" cy="1340154"/>
            <a:chOff x="741935" y="4550242"/>
            <a:chExt cx="1697372" cy="1340154"/>
          </a:xfrm>
        </p:grpSpPr>
        <p:sp>
          <p:nvSpPr>
            <p:cNvPr id="47" name="AutoShape 62">
              <a:extLst>
                <a:ext uri="{FF2B5EF4-FFF2-40B4-BE49-F238E27FC236}">
                  <a16:creationId xmlns:a16="http://schemas.microsoft.com/office/drawing/2014/main" id="{93A1E828-70BB-46FB-9370-DBF3CBE0CBB5}"/>
                </a:ext>
              </a:extLst>
            </p:cNvPr>
            <p:cNvSpPr>
              <a:spLocks/>
            </p:cNvSpPr>
            <p:nvPr/>
          </p:nvSpPr>
          <p:spPr bwMode="auto">
            <a:xfrm>
              <a:off x="1394154" y="455024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48" name="Group 47">
              <a:extLst>
                <a:ext uri="{FF2B5EF4-FFF2-40B4-BE49-F238E27FC236}">
                  <a16:creationId xmlns:a16="http://schemas.microsoft.com/office/drawing/2014/main" id="{9586B404-DE96-4C7D-A990-536B85E0E784}"/>
                </a:ext>
              </a:extLst>
            </p:cNvPr>
            <p:cNvGrpSpPr/>
            <p:nvPr/>
          </p:nvGrpSpPr>
          <p:grpSpPr>
            <a:xfrm>
              <a:off x="741935" y="5056046"/>
              <a:ext cx="1697372" cy="834350"/>
              <a:chOff x="2126253" y="3896702"/>
              <a:chExt cx="1697372" cy="834350"/>
            </a:xfrm>
          </p:grpSpPr>
          <p:sp>
            <p:nvSpPr>
              <p:cNvPr id="49" name="Rectangle 17">
                <a:extLst>
                  <a:ext uri="{FF2B5EF4-FFF2-40B4-BE49-F238E27FC236}">
                    <a16:creationId xmlns:a16="http://schemas.microsoft.com/office/drawing/2014/main" id="{23D74E26-5145-4D68-A036-B3F8C4E1B81B}"/>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6" name="TextBox 55">
                <a:extLst>
                  <a:ext uri="{FF2B5EF4-FFF2-40B4-BE49-F238E27FC236}">
                    <a16:creationId xmlns:a16="http://schemas.microsoft.com/office/drawing/2014/main" id="{5ABA6DF3-8EA4-428C-B810-932AF243D630}"/>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60" name="Group 59">
            <a:extLst>
              <a:ext uri="{FF2B5EF4-FFF2-40B4-BE49-F238E27FC236}">
                <a16:creationId xmlns:a16="http://schemas.microsoft.com/office/drawing/2014/main" id="{75D35767-7E36-43F9-8C3B-4E314053B732}"/>
              </a:ext>
            </a:extLst>
          </p:cNvPr>
          <p:cNvGrpSpPr/>
          <p:nvPr/>
        </p:nvGrpSpPr>
        <p:grpSpPr>
          <a:xfrm>
            <a:off x="5247314" y="4560917"/>
            <a:ext cx="1697372" cy="1340154"/>
            <a:chOff x="3772686" y="4714515"/>
            <a:chExt cx="1697372" cy="1340154"/>
          </a:xfrm>
        </p:grpSpPr>
        <p:sp>
          <p:nvSpPr>
            <p:cNvPr id="63" name="AutoShape 62">
              <a:extLst>
                <a:ext uri="{FF2B5EF4-FFF2-40B4-BE49-F238E27FC236}">
                  <a16:creationId xmlns:a16="http://schemas.microsoft.com/office/drawing/2014/main" id="{D2379F50-C295-4359-8053-05D5EF9F72C0}"/>
                </a:ext>
              </a:extLst>
            </p:cNvPr>
            <p:cNvSpPr>
              <a:spLocks/>
            </p:cNvSpPr>
            <p:nvPr/>
          </p:nvSpPr>
          <p:spPr bwMode="auto">
            <a:xfrm>
              <a:off x="4424905" y="4714515"/>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grpSp>
          <p:nvGrpSpPr>
            <p:cNvPr id="66" name="Group 65">
              <a:extLst>
                <a:ext uri="{FF2B5EF4-FFF2-40B4-BE49-F238E27FC236}">
                  <a16:creationId xmlns:a16="http://schemas.microsoft.com/office/drawing/2014/main" id="{04FA4411-A3F7-448B-A5EB-268E67CF0B24}"/>
                </a:ext>
              </a:extLst>
            </p:cNvPr>
            <p:cNvGrpSpPr/>
            <p:nvPr/>
          </p:nvGrpSpPr>
          <p:grpSpPr>
            <a:xfrm>
              <a:off x="3772686" y="5220319"/>
              <a:ext cx="1697372" cy="834350"/>
              <a:chOff x="2126253" y="3896702"/>
              <a:chExt cx="1697372" cy="834350"/>
            </a:xfrm>
          </p:grpSpPr>
          <p:sp>
            <p:nvSpPr>
              <p:cNvPr id="70" name="Rectangle 17">
                <a:extLst>
                  <a:ext uri="{FF2B5EF4-FFF2-40B4-BE49-F238E27FC236}">
                    <a16:creationId xmlns:a16="http://schemas.microsoft.com/office/drawing/2014/main" id="{3DAB2423-597E-4903-9ED4-4F1B507194D5}"/>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1" name="TextBox 70">
                <a:extLst>
                  <a:ext uri="{FF2B5EF4-FFF2-40B4-BE49-F238E27FC236}">
                    <a16:creationId xmlns:a16="http://schemas.microsoft.com/office/drawing/2014/main" id="{88E19F55-6030-4FE0-9B0B-B1C9654425C5}"/>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72" name="Group 71">
            <a:extLst>
              <a:ext uri="{FF2B5EF4-FFF2-40B4-BE49-F238E27FC236}">
                <a16:creationId xmlns:a16="http://schemas.microsoft.com/office/drawing/2014/main" id="{A7DCF725-72A1-44DD-9D72-24730040DCD0}"/>
              </a:ext>
            </a:extLst>
          </p:cNvPr>
          <p:cNvGrpSpPr/>
          <p:nvPr/>
        </p:nvGrpSpPr>
        <p:grpSpPr>
          <a:xfrm>
            <a:off x="9104783" y="4560917"/>
            <a:ext cx="1697372" cy="1340154"/>
            <a:chOff x="6985814" y="4550242"/>
            <a:chExt cx="1697372" cy="1340154"/>
          </a:xfrm>
        </p:grpSpPr>
        <p:sp>
          <p:nvSpPr>
            <p:cNvPr id="73" name="AutoShape 62">
              <a:extLst>
                <a:ext uri="{FF2B5EF4-FFF2-40B4-BE49-F238E27FC236}">
                  <a16:creationId xmlns:a16="http://schemas.microsoft.com/office/drawing/2014/main" id="{6692A647-CEAA-4CE2-97CB-E98AA2AB11F5}"/>
                </a:ext>
              </a:extLst>
            </p:cNvPr>
            <p:cNvSpPr>
              <a:spLocks/>
            </p:cNvSpPr>
            <p:nvPr/>
          </p:nvSpPr>
          <p:spPr bwMode="auto">
            <a:xfrm>
              <a:off x="7638033" y="4550242"/>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grpSp>
          <p:nvGrpSpPr>
            <p:cNvPr id="74" name="Group 73">
              <a:extLst>
                <a:ext uri="{FF2B5EF4-FFF2-40B4-BE49-F238E27FC236}">
                  <a16:creationId xmlns:a16="http://schemas.microsoft.com/office/drawing/2014/main" id="{B99C341A-37DC-49A2-A7E4-C0C2C3F622BB}"/>
                </a:ext>
              </a:extLst>
            </p:cNvPr>
            <p:cNvGrpSpPr/>
            <p:nvPr/>
          </p:nvGrpSpPr>
          <p:grpSpPr>
            <a:xfrm>
              <a:off x="6985814" y="5056046"/>
              <a:ext cx="1697372" cy="834350"/>
              <a:chOff x="2126253" y="3896702"/>
              <a:chExt cx="1697372" cy="834350"/>
            </a:xfrm>
          </p:grpSpPr>
          <p:sp>
            <p:nvSpPr>
              <p:cNvPr id="75" name="Rectangle 17">
                <a:extLst>
                  <a:ext uri="{FF2B5EF4-FFF2-40B4-BE49-F238E27FC236}">
                    <a16:creationId xmlns:a16="http://schemas.microsoft.com/office/drawing/2014/main" id="{4C36FD6B-A91C-4323-AB29-C6BD7434179A}"/>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76" name="TextBox 75">
                <a:extLst>
                  <a:ext uri="{FF2B5EF4-FFF2-40B4-BE49-F238E27FC236}">
                    <a16:creationId xmlns:a16="http://schemas.microsoft.com/office/drawing/2014/main" id="{2BEA829C-0338-47A4-89E8-EC013C5C7C4A}"/>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sp>
        <p:nvSpPr>
          <p:cNvPr id="23" name="TextBox 22">
            <a:extLst>
              <a:ext uri="{FF2B5EF4-FFF2-40B4-BE49-F238E27FC236}">
                <a16:creationId xmlns:a16="http://schemas.microsoft.com/office/drawing/2014/main" id="{14437C1A-96DE-4EB8-AC01-C8E0ED848C35}"/>
              </a:ext>
            </a:extLst>
          </p:cNvPr>
          <p:cNvSpPr txBox="1"/>
          <p:nvPr/>
        </p:nvSpPr>
        <p:spPr>
          <a:xfrm>
            <a:off x="1880100" y="2800075"/>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2015</a:t>
            </a:r>
          </a:p>
        </p:txBody>
      </p:sp>
      <p:sp>
        <p:nvSpPr>
          <p:cNvPr id="82" name="TextBox 81">
            <a:extLst>
              <a:ext uri="{FF2B5EF4-FFF2-40B4-BE49-F238E27FC236}">
                <a16:creationId xmlns:a16="http://schemas.microsoft.com/office/drawing/2014/main" id="{9145F135-1097-43C7-A862-50FEF08E9D32}"/>
              </a:ext>
            </a:extLst>
          </p:cNvPr>
          <p:cNvSpPr txBox="1"/>
          <p:nvPr/>
        </p:nvSpPr>
        <p:spPr>
          <a:xfrm>
            <a:off x="5737569" y="2800075"/>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2016</a:t>
            </a:r>
          </a:p>
        </p:txBody>
      </p:sp>
      <p:sp>
        <p:nvSpPr>
          <p:cNvPr id="83" name="TextBox 82">
            <a:extLst>
              <a:ext uri="{FF2B5EF4-FFF2-40B4-BE49-F238E27FC236}">
                <a16:creationId xmlns:a16="http://schemas.microsoft.com/office/drawing/2014/main" id="{523619E5-A423-42B8-8185-67295BC5A902}"/>
              </a:ext>
            </a:extLst>
          </p:cNvPr>
          <p:cNvSpPr txBox="1"/>
          <p:nvPr/>
        </p:nvSpPr>
        <p:spPr>
          <a:xfrm>
            <a:off x="9595037" y="2800075"/>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sp>
        <p:nvSpPr>
          <p:cNvPr id="4" name="Picture Placeholder 3">
            <a:extLst>
              <a:ext uri="{FF2B5EF4-FFF2-40B4-BE49-F238E27FC236}">
                <a16:creationId xmlns:a16="http://schemas.microsoft.com/office/drawing/2014/main" id="{A4F37AB2-9B49-4D42-B4DA-8CAE2BB3D151}"/>
              </a:ext>
            </a:extLst>
          </p:cNvPr>
          <p:cNvSpPr>
            <a:spLocks noGrp="1"/>
          </p:cNvSpPr>
          <p:nvPr>
            <p:ph type="pic" sz="quarter" idx="154"/>
          </p:nvPr>
        </p:nvSpPr>
        <p:spPr/>
      </p:sp>
      <p:sp>
        <p:nvSpPr>
          <p:cNvPr id="6" name="Picture Placeholder 5">
            <a:extLst>
              <a:ext uri="{FF2B5EF4-FFF2-40B4-BE49-F238E27FC236}">
                <a16:creationId xmlns:a16="http://schemas.microsoft.com/office/drawing/2014/main" id="{D4FAD2A8-1C29-425F-BC8B-52314C3B1D2D}"/>
              </a:ext>
            </a:extLst>
          </p:cNvPr>
          <p:cNvSpPr>
            <a:spLocks noGrp="1"/>
          </p:cNvSpPr>
          <p:nvPr>
            <p:ph type="pic" sz="quarter" idx="153"/>
          </p:nvPr>
        </p:nvSpPr>
        <p:spPr/>
      </p:sp>
      <p:sp>
        <p:nvSpPr>
          <p:cNvPr id="8" name="Picture Placeholder 7">
            <a:extLst>
              <a:ext uri="{FF2B5EF4-FFF2-40B4-BE49-F238E27FC236}">
                <a16:creationId xmlns:a16="http://schemas.microsoft.com/office/drawing/2014/main" id="{C2B8C1AB-6AD3-45EE-B265-275F68DD307E}"/>
              </a:ext>
            </a:extLst>
          </p:cNvPr>
          <p:cNvSpPr>
            <a:spLocks noGrp="1"/>
          </p:cNvSpPr>
          <p:nvPr>
            <p:ph type="pic" sz="quarter" idx="156"/>
          </p:nvPr>
        </p:nvSpPr>
        <p:spPr/>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cxnSp>
        <p:nvCxnSpPr>
          <p:cNvPr id="25" name="Straight Connector 24">
            <a:extLst>
              <a:ext uri="{FF2B5EF4-FFF2-40B4-BE49-F238E27FC236}">
                <a16:creationId xmlns:a16="http://schemas.microsoft.com/office/drawing/2014/main" id="{66287E00-E06F-4D37-B9E9-EFB70F40E4F1}"/>
              </a:ext>
            </a:extLst>
          </p:cNvPr>
          <p:cNvCxnSpPr>
            <a:cxnSpLocks/>
          </p:cNvCxnSpPr>
          <p:nvPr/>
        </p:nvCxnSpPr>
        <p:spPr>
          <a:xfrm>
            <a:off x="0" y="4810224"/>
            <a:ext cx="1219200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73706E76-CFBF-4386-828B-BC774911639B}"/>
              </a:ext>
            </a:extLst>
          </p:cNvPr>
          <p:cNvGrpSpPr/>
          <p:nvPr/>
        </p:nvGrpSpPr>
        <p:grpSpPr>
          <a:xfrm>
            <a:off x="2257206" y="5119486"/>
            <a:ext cx="2044389" cy="590199"/>
            <a:chOff x="829792" y="3693445"/>
            <a:chExt cx="2044389" cy="590199"/>
          </a:xfrm>
        </p:grpSpPr>
        <p:sp>
          <p:nvSpPr>
            <p:cNvPr id="29" name="TextBox 28">
              <a:extLst>
                <a:ext uri="{FF2B5EF4-FFF2-40B4-BE49-F238E27FC236}">
                  <a16:creationId xmlns:a16="http://schemas.microsoft.com/office/drawing/2014/main" id="{C838B4C5-D172-4AC6-BFF4-C3D25F262B13}"/>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30" name="TextBox 29">
              <a:extLst>
                <a:ext uri="{FF2B5EF4-FFF2-40B4-BE49-F238E27FC236}">
                  <a16:creationId xmlns:a16="http://schemas.microsoft.com/office/drawing/2014/main" id="{990A3390-4356-456D-9C8E-A57C72C04DB2}"/>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sp>
        <p:nvSpPr>
          <p:cNvPr id="31" name="Oval 30">
            <a:extLst>
              <a:ext uri="{FF2B5EF4-FFF2-40B4-BE49-F238E27FC236}">
                <a16:creationId xmlns:a16="http://schemas.microsoft.com/office/drawing/2014/main" id="{4A470270-36B8-43A4-9D1D-9096425A6B8B}"/>
              </a:ext>
            </a:extLst>
          </p:cNvPr>
          <p:cNvSpPr/>
          <p:nvPr/>
        </p:nvSpPr>
        <p:spPr>
          <a:xfrm>
            <a:off x="1088161" y="4347922"/>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5C65D324-7FCA-4B5E-B22C-68596DB1BE6C}"/>
              </a:ext>
            </a:extLst>
          </p:cNvPr>
          <p:cNvSpPr txBox="1"/>
          <p:nvPr/>
        </p:nvSpPr>
        <p:spPr>
          <a:xfrm>
            <a:off x="1232472" y="4650692"/>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2015</a:t>
            </a:r>
          </a:p>
        </p:txBody>
      </p:sp>
      <p:sp>
        <p:nvSpPr>
          <p:cNvPr id="26" name="Hexagon 25">
            <a:extLst>
              <a:ext uri="{FF2B5EF4-FFF2-40B4-BE49-F238E27FC236}">
                <a16:creationId xmlns:a16="http://schemas.microsoft.com/office/drawing/2014/main" id="{3962336E-378D-4284-9495-5039E1CC2312}"/>
              </a:ext>
            </a:extLst>
          </p:cNvPr>
          <p:cNvSpPr/>
          <p:nvPr/>
        </p:nvSpPr>
        <p:spPr>
          <a:xfrm rot="5400000">
            <a:off x="2169748" y="2321114"/>
            <a:ext cx="2219306" cy="1913196"/>
          </a:xfrm>
          <a:prstGeom prst="hexagon">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245C18E8-5788-4DB8-BDEA-85F0358FE63B}"/>
              </a:ext>
            </a:extLst>
          </p:cNvPr>
          <p:cNvSpPr/>
          <p:nvPr/>
        </p:nvSpPr>
        <p:spPr>
          <a:xfrm>
            <a:off x="3148282" y="4656871"/>
            <a:ext cx="262238" cy="15335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utoShape 23">
            <a:extLst>
              <a:ext uri="{FF2B5EF4-FFF2-40B4-BE49-F238E27FC236}">
                <a16:creationId xmlns:a16="http://schemas.microsoft.com/office/drawing/2014/main" id="{A8746E94-CB62-4509-9193-BE704E5633DC}"/>
              </a:ext>
            </a:extLst>
          </p:cNvPr>
          <p:cNvSpPr>
            <a:spLocks/>
          </p:cNvSpPr>
          <p:nvPr/>
        </p:nvSpPr>
        <p:spPr bwMode="auto">
          <a:xfrm>
            <a:off x="2908805" y="2790057"/>
            <a:ext cx="741193" cy="975310"/>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36" name="Hexagon 35">
            <a:extLst>
              <a:ext uri="{FF2B5EF4-FFF2-40B4-BE49-F238E27FC236}">
                <a16:creationId xmlns:a16="http://schemas.microsoft.com/office/drawing/2014/main" id="{FC29AE39-5B80-4968-960A-ECBF5ECE40EB}"/>
              </a:ext>
            </a:extLst>
          </p:cNvPr>
          <p:cNvSpPr/>
          <p:nvPr/>
        </p:nvSpPr>
        <p:spPr>
          <a:xfrm rot="5400000">
            <a:off x="5728649" y="2321114"/>
            <a:ext cx="2219306" cy="1913196"/>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11BC014F-412F-4A08-88B4-6973443545D6}"/>
              </a:ext>
            </a:extLst>
          </p:cNvPr>
          <p:cNvSpPr/>
          <p:nvPr/>
        </p:nvSpPr>
        <p:spPr>
          <a:xfrm>
            <a:off x="6707183" y="4656871"/>
            <a:ext cx="262238" cy="153353"/>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utoShape 23">
            <a:extLst>
              <a:ext uri="{FF2B5EF4-FFF2-40B4-BE49-F238E27FC236}">
                <a16:creationId xmlns:a16="http://schemas.microsoft.com/office/drawing/2014/main" id="{BA310131-299D-4237-9B52-C97F29A38BB5}"/>
              </a:ext>
            </a:extLst>
          </p:cNvPr>
          <p:cNvSpPr>
            <a:spLocks/>
          </p:cNvSpPr>
          <p:nvPr/>
        </p:nvSpPr>
        <p:spPr bwMode="auto">
          <a:xfrm>
            <a:off x="6467706" y="2790057"/>
            <a:ext cx="741193" cy="975310"/>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39" name="Hexagon 38">
            <a:extLst>
              <a:ext uri="{FF2B5EF4-FFF2-40B4-BE49-F238E27FC236}">
                <a16:creationId xmlns:a16="http://schemas.microsoft.com/office/drawing/2014/main" id="{3150F1A5-31D8-4E27-A3F0-484E83DFD21B}"/>
              </a:ext>
            </a:extLst>
          </p:cNvPr>
          <p:cNvSpPr/>
          <p:nvPr/>
        </p:nvSpPr>
        <p:spPr>
          <a:xfrm rot="5400000">
            <a:off x="9287549" y="2321114"/>
            <a:ext cx="2219306" cy="1913196"/>
          </a:xfrm>
          <a:prstGeom prst="hexagon">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Isosceles Triangle 39">
            <a:extLst>
              <a:ext uri="{FF2B5EF4-FFF2-40B4-BE49-F238E27FC236}">
                <a16:creationId xmlns:a16="http://schemas.microsoft.com/office/drawing/2014/main" id="{BDA5AD39-9D65-4857-AA14-CD415CC4AA30}"/>
              </a:ext>
            </a:extLst>
          </p:cNvPr>
          <p:cNvSpPr/>
          <p:nvPr/>
        </p:nvSpPr>
        <p:spPr>
          <a:xfrm>
            <a:off x="10266083" y="4656871"/>
            <a:ext cx="262238" cy="153353"/>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utoShape 23">
            <a:extLst>
              <a:ext uri="{FF2B5EF4-FFF2-40B4-BE49-F238E27FC236}">
                <a16:creationId xmlns:a16="http://schemas.microsoft.com/office/drawing/2014/main" id="{24D116D6-50C5-4805-823E-C0CA4AB44DC0}"/>
              </a:ext>
            </a:extLst>
          </p:cNvPr>
          <p:cNvSpPr>
            <a:spLocks/>
          </p:cNvSpPr>
          <p:nvPr/>
        </p:nvSpPr>
        <p:spPr bwMode="auto">
          <a:xfrm>
            <a:off x="10026606" y="2790057"/>
            <a:ext cx="741193" cy="975310"/>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
        <p:nvSpPr>
          <p:cNvPr id="47" name="Oval 46">
            <a:extLst>
              <a:ext uri="{FF2B5EF4-FFF2-40B4-BE49-F238E27FC236}">
                <a16:creationId xmlns:a16="http://schemas.microsoft.com/office/drawing/2014/main" id="{136890EA-D2B6-4E08-89B4-EE24D866842E}"/>
              </a:ext>
            </a:extLst>
          </p:cNvPr>
          <p:cNvSpPr/>
          <p:nvPr/>
        </p:nvSpPr>
        <p:spPr>
          <a:xfrm>
            <a:off x="4545705" y="4387365"/>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6737D870-FABD-4685-8049-CEA0820C46EB}"/>
              </a:ext>
            </a:extLst>
          </p:cNvPr>
          <p:cNvSpPr txBox="1"/>
          <p:nvPr/>
        </p:nvSpPr>
        <p:spPr>
          <a:xfrm>
            <a:off x="4690016" y="4690135"/>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2016</a:t>
            </a:r>
          </a:p>
        </p:txBody>
      </p:sp>
      <p:sp>
        <p:nvSpPr>
          <p:cNvPr id="50" name="Oval 49">
            <a:extLst>
              <a:ext uri="{FF2B5EF4-FFF2-40B4-BE49-F238E27FC236}">
                <a16:creationId xmlns:a16="http://schemas.microsoft.com/office/drawing/2014/main" id="{7C66C42E-FB26-4A17-8A19-3F68CB9F419D}"/>
              </a:ext>
            </a:extLst>
          </p:cNvPr>
          <p:cNvSpPr/>
          <p:nvPr/>
        </p:nvSpPr>
        <p:spPr>
          <a:xfrm>
            <a:off x="8003249" y="4306245"/>
            <a:ext cx="928704" cy="9287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89246CFA-C339-4F50-9943-3C375A13D667}"/>
              </a:ext>
            </a:extLst>
          </p:cNvPr>
          <p:cNvSpPr txBox="1"/>
          <p:nvPr/>
        </p:nvSpPr>
        <p:spPr>
          <a:xfrm>
            <a:off x="8147560" y="4609015"/>
            <a:ext cx="640082"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2017</a:t>
            </a:r>
          </a:p>
        </p:txBody>
      </p:sp>
      <p:grpSp>
        <p:nvGrpSpPr>
          <p:cNvPr id="57" name="Group 56">
            <a:extLst>
              <a:ext uri="{FF2B5EF4-FFF2-40B4-BE49-F238E27FC236}">
                <a16:creationId xmlns:a16="http://schemas.microsoft.com/office/drawing/2014/main" id="{4FE432C8-C547-4ABC-9E3C-825D9192A98C}"/>
              </a:ext>
            </a:extLst>
          </p:cNvPr>
          <p:cNvGrpSpPr/>
          <p:nvPr/>
        </p:nvGrpSpPr>
        <p:grpSpPr>
          <a:xfrm>
            <a:off x="5816107" y="5119486"/>
            <a:ext cx="2044389" cy="590199"/>
            <a:chOff x="829792" y="3693445"/>
            <a:chExt cx="2044389" cy="590199"/>
          </a:xfrm>
        </p:grpSpPr>
        <p:sp>
          <p:nvSpPr>
            <p:cNvPr id="61" name="TextBox 60">
              <a:extLst>
                <a:ext uri="{FF2B5EF4-FFF2-40B4-BE49-F238E27FC236}">
                  <a16:creationId xmlns:a16="http://schemas.microsoft.com/office/drawing/2014/main" id="{B32BA4D7-DB24-4372-A4DE-748A1F8FDDB2}"/>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62" name="TextBox 61">
              <a:extLst>
                <a:ext uri="{FF2B5EF4-FFF2-40B4-BE49-F238E27FC236}">
                  <a16:creationId xmlns:a16="http://schemas.microsoft.com/office/drawing/2014/main" id="{728333FC-286C-4E04-8D5A-C232053DB129}"/>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grpSp>
        <p:nvGrpSpPr>
          <p:cNvPr id="63" name="Group 62">
            <a:extLst>
              <a:ext uri="{FF2B5EF4-FFF2-40B4-BE49-F238E27FC236}">
                <a16:creationId xmlns:a16="http://schemas.microsoft.com/office/drawing/2014/main" id="{552024E9-6E5A-415C-A5CB-1F3095E6E0AF}"/>
              </a:ext>
            </a:extLst>
          </p:cNvPr>
          <p:cNvGrpSpPr/>
          <p:nvPr/>
        </p:nvGrpSpPr>
        <p:grpSpPr>
          <a:xfrm>
            <a:off x="9375007" y="5119486"/>
            <a:ext cx="2044389" cy="590199"/>
            <a:chOff x="829792" y="3693445"/>
            <a:chExt cx="2044389" cy="590199"/>
          </a:xfrm>
        </p:grpSpPr>
        <p:sp>
          <p:nvSpPr>
            <p:cNvPr id="64" name="TextBox 63">
              <a:extLst>
                <a:ext uri="{FF2B5EF4-FFF2-40B4-BE49-F238E27FC236}">
                  <a16:creationId xmlns:a16="http://schemas.microsoft.com/office/drawing/2014/main" id="{01679542-5899-44A0-8107-FC03D419FBBC}"/>
                </a:ext>
              </a:extLst>
            </p:cNvPr>
            <p:cNvSpPr txBox="1"/>
            <p:nvPr/>
          </p:nvSpPr>
          <p:spPr>
            <a:xfrm>
              <a:off x="829792" y="3693445"/>
              <a:ext cx="2044389"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Creative Template</a:t>
              </a:r>
            </a:p>
          </p:txBody>
        </p:sp>
        <p:sp>
          <p:nvSpPr>
            <p:cNvPr id="65" name="TextBox 64">
              <a:extLst>
                <a:ext uri="{FF2B5EF4-FFF2-40B4-BE49-F238E27FC236}">
                  <a16:creationId xmlns:a16="http://schemas.microsoft.com/office/drawing/2014/main" id="{172E0AE5-0C02-4480-BD57-1DC354668540}"/>
                </a:ext>
              </a:extLst>
            </p:cNvPr>
            <p:cNvSpPr txBox="1"/>
            <p:nvPr/>
          </p:nvSpPr>
          <p:spPr>
            <a:xfrm>
              <a:off x="1217284" y="4006645"/>
              <a:ext cx="1269405" cy="276999"/>
            </a:xfrm>
            <a:prstGeom prst="rect">
              <a:avLst/>
            </a:prstGeom>
            <a:noFill/>
          </p:spPr>
          <p:txBody>
            <a:bodyPr wrap="square" rtlCol="0">
              <a:spAutoFit/>
            </a:bodyPr>
            <a:lstStyle/>
            <a:p>
              <a:pPr algn="ctr"/>
              <a:r>
                <a:rPr lang="en-US" sz="1200" dirty="0">
                  <a:latin typeface="Roboto" panose="02000000000000000000" pitchFamily="2" charset="0"/>
                  <a:ea typeface="Roboto" panose="02000000000000000000" pitchFamily="2" charset="0"/>
                </a:rPr>
                <a:t>Some text</a:t>
              </a:r>
            </a:p>
          </p:txBody>
        </p:sp>
      </p:gr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64C9551-E2AF-412A-8A1B-10BDD41B2498}"/>
              </a:ext>
            </a:extLst>
          </p:cNvPr>
          <p:cNvSpPr/>
          <p:nvPr/>
        </p:nvSpPr>
        <p:spPr>
          <a:xfrm>
            <a:off x="0" y="4638261"/>
            <a:ext cx="12192000" cy="2219739"/>
          </a:xfrm>
          <a:prstGeom prst="rect">
            <a:avLst/>
          </a:prstGeom>
          <a:solidFill>
            <a:schemeClr val="accent2">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aphicFrame>
        <p:nvGraphicFramePr>
          <p:cNvPr id="29" name="Chart 28">
            <a:extLst>
              <a:ext uri="{FF2B5EF4-FFF2-40B4-BE49-F238E27FC236}">
                <a16:creationId xmlns:a16="http://schemas.microsoft.com/office/drawing/2014/main" id="{94136408-FAC0-420B-A030-D3BBECC69251}"/>
              </a:ext>
            </a:extLst>
          </p:cNvPr>
          <p:cNvGraphicFramePr/>
          <p:nvPr>
            <p:extLst>
              <p:ext uri="{D42A27DB-BD31-4B8C-83A1-F6EECF244321}">
                <p14:modId xmlns:p14="http://schemas.microsoft.com/office/powerpoint/2010/main" val="1316111415"/>
              </p:ext>
            </p:extLst>
          </p:nvPr>
        </p:nvGraphicFramePr>
        <p:xfrm>
          <a:off x="915729" y="1785485"/>
          <a:ext cx="10360542" cy="2732568"/>
        </p:xfrm>
        <a:graphic>
          <a:graphicData uri="http://schemas.openxmlformats.org/drawingml/2006/chart">
            <c:chart xmlns:c="http://schemas.openxmlformats.org/drawingml/2006/chart" xmlns:r="http://schemas.openxmlformats.org/officeDocument/2006/relationships" r:id="rId3"/>
          </a:graphicData>
        </a:graphic>
      </p:graphicFrame>
      <p:sp>
        <p:nvSpPr>
          <p:cNvPr id="34" name="Rectangle 33">
            <a:extLst>
              <a:ext uri="{FF2B5EF4-FFF2-40B4-BE49-F238E27FC236}">
                <a16:creationId xmlns:a16="http://schemas.microsoft.com/office/drawing/2014/main" id="{A59547E8-0A8F-4D2A-9643-54AE1588E2A9}"/>
              </a:ext>
            </a:extLst>
          </p:cNvPr>
          <p:cNvSpPr/>
          <p:nvPr/>
        </p:nvSpPr>
        <p:spPr>
          <a:xfrm>
            <a:off x="1299029" y="5317243"/>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E8FC853C-A35C-426E-ACF1-59CCA4977511}"/>
              </a:ext>
            </a:extLst>
          </p:cNvPr>
          <p:cNvSpPr>
            <a:spLocks noGrp="1"/>
          </p:cNvSpPr>
          <p:nvPr>
            <p:ph type="pic" sz="quarter" idx="156"/>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1" name="Picture Placeholder 20">
            <a:extLst>
              <a:ext uri="{FF2B5EF4-FFF2-40B4-BE49-F238E27FC236}">
                <a16:creationId xmlns:a16="http://schemas.microsoft.com/office/drawing/2014/main" id="{708BE66C-79C6-41AE-9585-6CD4528548CA}"/>
              </a:ext>
            </a:extLst>
          </p:cNvPr>
          <p:cNvPicPr>
            <a:picLocks noGrp="1" noChangeAspect="1"/>
          </p:cNvPicPr>
          <p:nvPr>
            <p:ph type="pic" sz="quarter" idx="156"/>
          </p:nvPr>
        </p:nvPicPr>
        <p:blipFill>
          <a:blip r:embed="rId3">
            <a:extLst>
              <a:ext uri="{28A0092B-C50C-407E-A947-70E740481C1C}">
                <a14:useLocalDpi xmlns:a14="http://schemas.microsoft.com/office/drawing/2010/main" val="0"/>
              </a:ext>
            </a:extLst>
          </a:blip>
          <a:srcRect t="36692" b="36692"/>
          <a:stretch>
            <a:fillRect/>
          </a:stretch>
        </p:blipFill>
        <p:spPr/>
      </p:pic>
      <p:sp>
        <p:nvSpPr>
          <p:cNvPr id="15" name="Rectangle 14">
            <a:extLst>
              <a:ext uri="{FF2B5EF4-FFF2-40B4-BE49-F238E27FC236}">
                <a16:creationId xmlns:a16="http://schemas.microsoft.com/office/drawing/2014/main" id="{B0A141A2-0874-4CB2-A193-978BCA597DED}"/>
              </a:ext>
            </a:extLst>
          </p:cNvPr>
          <p:cNvSpPr/>
          <p:nvPr/>
        </p:nvSpPr>
        <p:spPr>
          <a:xfrm>
            <a:off x="838200" y="4300286"/>
            <a:ext cx="10515600" cy="1867547"/>
          </a:xfrm>
          <a:prstGeom prst="rect">
            <a:avLst/>
          </a:prstGeom>
          <a:solidFill>
            <a:schemeClr val="accent6">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cxnSp>
        <p:nvCxnSpPr>
          <p:cNvPr id="28" name="Straight Connector 27">
            <a:extLst>
              <a:ext uri="{FF2B5EF4-FFF2-40B4-BE49-F238E27FC236}">
                <a16:creationId xmlns:a16="http://schemas.microsoft.com/office/drawing/2014/main" id="{1C74184A-8836-4594-A68A-4D0E27EF6378}"/>
              </a:ext>
            </a:extLst>
          </p:cNvPr>
          <p:cNvCxnSpPr>
            <a:cxnSpLocks/>
          </p:cNvCxnSpPr>
          <p:nvPr/>
        </p:nvCxnSpPr>
        <p:spPr>
          <a:xfrm>
            <a:off x="838200" y="3764773"/>
            <a:ext cx="105156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7A8AE511-C99F-4C64-8E2B-7E30C90D8416}"/>
              </a:ext>
            </a:extLst>
          </p:cNvPr>
          <p:cNvSpPr/>
          <p:nvPr/>
        </p:nvSpPr>
        <p:spPr>
          <a:xfrm>
            <a:off x="838200"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2E466F88-49C9-4080-AD45-8ACD71F57389}"/>
              </a:ext>
            </a:extLst>
          </p:cNvPr>
          <p:cNvSpPr/>
          <p:nvPr/>
        </p:nvSpPr>
        <p:spPr>
          <a:xfrm>
            <a:off x="2911602"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39B42C06-3B6E-497E-85BF-40A2D39FA1EE}"/>
              </a:ext>
            </a:extLst>
          </p:cNvPr>
          <p:cNvSpPr/>
          <p:nvPr/>
        </p:nvSpPr>
        <p:spPr>
          <a:xfrm>
            <a:off x="4985004"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B9EF6123-E0CF-474D-9549-B0FCC47A9F0B}"/>
              </a:ext>
            </a:extLst>
          </p:cNvPr>
          <p:cNvSpPr/>
          <p:nvPr/>
        </p:nvSpPr>
        <p:spPr>
          <a:xfrm>
            <a:off x="7058406"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D419352A-365B-4EAB-A48D-5AEC69400245}"/>
              </a:ext>
            </a:extLst>
          </p:cNvPr>
          <p:cNvSpPr/>
          <p:nvPr/>
        </p:nvSpPr>
        <p:spPr>
          <a:xfrm>
            <a:off x="9131808"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5BBF69A-3B9A-40CB-8018-0D00BCD686CA}"/>
              </a:ext>
            </a:extLst>
          </p:cNvPr>
          <p:cNvSpPr/>
          <p:nvPr/>
        </p:nvSpPr>
        <p:spPr>
          <a:xfrm>
            <a:off x="11205210" y="3690478"/>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5399479-4D41-4A60-9EB1-6CF85E0016BD}"/>
              </a:ext>
            </a:extLst>
          </p:cNvPr>
          <p:cNvSpPr/>
          <p:nvPr/>
        </p:nvSpPr>
        <p:spPr>
          <a:xfrm>
            <a:off x="2347575" y="2177940"/>
            <a:ext cx="1276643" cy="1276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64521EC3-C8C1-4A92-B76E-A6B025F0A9FA}"/>
              </a:ext>
            </a:extLst>
          </p:cNvPr>
          <p:cNvSpPr/>
          <p:nvPr/>
        </p:nvSpPr>
        <p:spPr>
          <a:xfrm rot="10800000">
            <a:off x="2811163" y="3330565"/>
            <a:ext cx="349466" cy="30126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0665EC42-9354-4286-92D1-807D2C78514A}"/>
              </a:ext>
            </a:extLst>
          </p:cNvPr>
          <p:cNvSpPr/>
          <p:nvPr/>
        </p:nvSpPr>
        <p:spPr>
          <a:xfrm>
            <a:off x="4420977" y="2177940"/>
            <a:ext cx="1276643" cy="1276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Isosceles Triangle 39">
            <a:extLst>
              <a:ext uri="{FF2B5EF4-FFF2-40B4-BE49-F238E27FC236}">
                <a16:creationId xmlns:a16="http://schemas.microsoft.com/office/drawing/2014/main" id="{55283DEC-E3E0-4166-8DEA-1CF14D170E45}"/>
              </a:ext>
            </a:extLst>
          </p:cNvPr>
          <p:cNvSpPr/>
          <p:nvPr/>
        </p:nvSpPr>
        <p:spPr>
          <a:xfrm rot="10800000">
            <a:off x="4884565" y="3330565"/>
            <a:ext cx="349466" cy="30126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BA48CDF6-4624-464F-AB7B-F7F564CCA206}"/>
              </a:ext>
            </a:extLst>
          </p:cNvPr>
          <p:cNvSpPr/>
          <p:nvPr/>
        </p:nvSpPr>
        <p:spPr>
          <a:xfrm>
            <a:off x="6492005" y="2177940"/>
            <a:ext cx="1276643" cy="1276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Isosceles Triangle 67">
            <a:extLst>
              <a:ext uri="{FF2B5EF4-FFF2-40B4-BE49-F238E27FC236}">
                <a16:creationId xmlns:a16="http://schemas.microsoft.com/office/drawing/2014/main" id="{76E53ACB-63D2-4460-87E7-42C823C9CF6F}"/>
              </a:ext>
            </a:extLst>
          </p:cNvPr>
          <p:cNvSpPr/>
          <p:nvPr/>
        </p:nvSpPr>
        <p:spPr>
          <a:xfrm rot="10800000">
            <a:off x="6955593" y="3330565"/>
            <a:ext cx="349466" cy="30126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A1E30A5D-3206-4F21-9EF4-3F8CEF8475C6}"/>
              </a:ext>
            </a:extLst>
          </p:cNvPr>
          <p:cNvSpPr/>
          <p:nvPr/>
        </p:nvSpPr>
        <p:spPr>
          <a:xfrm>
            <a:off x="8567781" y="2177940"/>
            <a:ext cx="1276643" cy="12766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C5E409B5-9ED8-4A97-8C73-0D1F798CD2E3}"/>
              </a:ext>
            </a:extLst>
          </p:cNvPr>
          <p:cNvSpPr/>
          <p:nvPr/>
        </p:nvSpPr>
        <p:spPr>
          <a:xfrm rot="10800000">
            <a:off x="9031369" y="3330565"/>
            <a:ext cx="349466" cy="301262"/>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utoShape 62">
            <a:extLst>
              <a:ext uri="{FF2B5EF4-FFF2-40B4-BE49-F238E27FC236}">
                <a16:creationId xmlns:a16="http://schemas.microsoft.com/office/drawing/2014/main" id="{6406268D-3B47-4734-8C71-19A63648C2B5}"/>
              </a:ext>
            </a:extLst>
          </p:cNvPr>
          <p:cNvSpPr>
            <a:spLocks/>
          </p:cNvSpPr>
          <p:nvPr/>
        </p:nvSpPr>
        <p:spPr bwMode="auto">
          <a:xfrm>
            <a:off x="2789429" y="261979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lumMod val="20000"/>
              <a:lumOff val="80000"/>
              <a:alpha val="89804"/>
            </a:schemeClr>
          </a:solidFill>
          <a:ln>
            <a:noFill/>
          </a:ln>
        </p:spPr>
        <p:txBody>
          <a:bodyPr lIns="0" tIns="0" rIns="0" bIns="0"/>
          <a:lstStyle/>
          <a:p>
            <a:endParaRPr lang="en-US" dirty="0"/>
          </a:p>
        </p:txBody>
      </p:sp>
      <p:sp>
        <p:nvSpPr>
          <p:cNvPr id="45" name="AutoShape 9">
            <a:extLst>
              <a:ext uri="{FF2B5EF4-FFF2-40B4-BE49-F238E27FC236}">
                <a16:creationId xmlns:a16="http://schemas.microsoft.com/office/drawing/2014/main" id="{27DE15C0-46A4-4808-B566-161029EC23F6}"/>
              </a:ext>
            </a:extLst>
          </p:cNvPr>
          <p:cNvSpPr>
            <a:spLocks/>
          </p:cNvSpPr>
          <p:nvPr/>
        </p:nvSpPr>
        <p:spPr bwMode="auto">
          <a:xfrm>
            <a:off x="4823844" y="257090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46" name="Freeform 11">
            <a:extLst>
              <a:ext uri="{FF2B5EF4-FFF2-40B4-BE49-F238E27FC236}">
                <a16:creationId xmlns:a16="http://schemas.microsoft.com/office/drawing/2014/main" id="{C9821D4B-508C-4A1B-997E-B1CE0E559D6B}"/>
              </a:ext>
            </a:extLst>
          </p:cNvPr>
          <p:cNvSpPr>
            <a:spLocks/>
          </p:cNvSpPr>
          <p:nvPr/>
        </p:nvSpPr>
        <p:spPr bwMode="auto">
          <a:xfrm>
            <a:off x="6914315" y="2638824"/>
            <a:ext cx="432020" cy="35487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47" name="AutoShape 23">
            <a:extLst>
              <a:ext uri="{FF2B5EF4-FFF2-40B4-BE49-F238E27FC236}">
                <a16:creationId xmlns:a16="http://schemas.microsoft.com/office/drawing/2014/main" id="{8F2FC63F-22CB-4245-B025-1C3CA97AB1B8}"/>
              </a:ext>
            </a:extLst>
          </p:cNvPr>
          <p:cNvSpPr>
            <a:spLocks/>
          </p:cNvSpPr>
          <p:nvPr/>
        </p:nvSpPr>
        <p:spPr bwMode="auto">
          <a:xfrm>
            <a:off x="9010023" y="258854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sp>
        <p:nvSpPr>
          <p:cNvPr id="74" name="Rectangle 73">
            <a:extLst>
              <a:ext uri="{FF2B5EF4-FFF2-40B4-BE49-F238E27FC236}">
                <a16:creationId xmlns:a16="http://schemas.microsoft.com/office/drawing/2014/main" id="{FAFFD6C2-F061-43C7-ACB6-0FD3F6AF2936}"/>
              </a:ext>
            </a:extLst>
          </p:cNvPr>
          <p:cNvSpPr/>
          <p:nvPr/>
        </p:nvSpPr>
        <p:spPr>
          <a:xfrm>
            <a:off x="1299029" y="4803172"/>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48BCE7E0-EF57-498A-89AD-AA83F7642B77}"/>
              </a:ext>
            </a:extLst>
          </p:cNvPr>
          <p:cNvPicPr>
            <a:picLocks noGrp="1" noChangeAspect="1"/>
          </p:cNvPicPr>
          <p:nvPr>
            <p:ph type="pic" sz="quarter" idx="156"/>
          </p:nvPr>
        </p:nvPicPr>
        <p:blipFill>
          <a:blip r:embed="rId3">
            <a:extLst>
              <a:ext uri="{28A0092B-C50C-407E-A947-70E740481C1C}">
                <a14:useLocalDpi xmlns:a14="http://schemas.microsoft.com/office/drawing/2010/main" val="0"/>
              </a:ext>
            </a:extLst>
          </a:blip>
          <a:srcRect l="22214" r="22214"/>
          <a:stretch>
            <a:fillRect/>
          </a:stretch>
        </p:blipFill>
        <p:spPr/>
      </p:pic>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2E8B9BAF-1C07-40CC-A687-038DCE4C0DA1}"/>
              </a:ext>
            </a:extLst>
          </p:cNvPr>
          <p:cNvSpPr/>
          <p:nvPr/>
        </p:nvSpPr>
        <p:spPr>
          <a:xfrm>
            <a:off x="8254492" y="2397709"/>
            <a:ext cx="3376609" cy="3418313"/>
          </a:xfrm>
          <a:prstGeom prst="rect">
            <a:avLst/>
          </a:prstGeom>
          <a:solidFill>
            <a:schemeClr val="accent6">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8" name="Group 27">
            <a:extLst>
              <a:ext uri="{FF2B5EF4-FFF2-40B4-BE49-F238E27FC236}">
                <a16:creationId xmlns:a16="http://schemas.microsoft.com/office/drawing/2014/main" id="{F054AE16-D0A7-4FB9-A869-857F00796B0F}"/>
              </a:ext>
            </a:extLst>
          </p:cNvPr>
          <p:cNvGrpSpPr/>
          <p:nvPr/>
        </p:nvGrpSpPr>
        <p:grpSpPr>
          <a:xfrm>
            <a:off x="560899" y="2351671"/>
            <a:ext cx="3028950" cy="1487488"/>
            <a:chOff x="-4945063" y="1270000"/>
            <a:chExt cx="3028950" cy="1487488"/>
          </a:xfrm>
          <a:solidFill>
            <a:schemeClr val="tx1">
              <a:lumMod val="85000"/>
              <a:lumOff val="15000"/>
            </a:schemeClr>
          </a:solidFill>
        </p:grpSpPr>
        <p:sp>
          <p:nvSpPr>
            <p:cNvPr id="714" name="Freeform 182">
              <a:extLst>
                <a:ext uri="{FF2B5EF4-FFF2-40B4-BE49-F238E27FC236}">
                  <a16:creationId xmlns:a16="http://schemas.microsoft.com/office/drawing/2014/main" id="{D51364A2-38BA-49B2-A8F8-FFABBBF52EE1}"/>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5" name="Freeform 183">
              <a:extLst>
                <a:ext uri="{FF2B5EF4-FFF2-40B4-BE49-F238E27FC236}">
                  <a16:creationId xmlns:a16="http://schemas.microsoft.com/office/drawing/2014/main" id="{57D0E9E1-207F-4361-9310-9A2A841DAEC9}"/>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6" name="Freeform 184">
              <a:extLst>
                <a:ext uri="{FF2B5EF4-FFF2-40B4-BE49-F238E27FC236}">
                  <a16:creationId xmlns:a16="http://schemas.microsoft.com/office/drawing/2014/main" id="{1B535CAF-E5B7-4163-8FEB-4452E831D72D}"/>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7" name="Freeform 185">
              <a:extLst>
                <a:ext uri="{FF2B5EF4-FFF2-40B4-BE49-F238E27FC236}">
                  <a16:creationId xmlns:a16="http://schemas.microsoft.com/office/drawing/2014/main" id="{6CB06EC0-C176-40EB-8445-3761B5D7CAFD}"/>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8" name="Freeform 186">
              <a:extLst>
                <a:ext uri="{FF2B5EF4-FFF2-40B4-BE49-F238E27FC236}">
                  <a16:creationId xmlns:a16="http://schemas.microsoft.com/office/drawing/2014/main" id="{66CF5B95-3C14-4461-AD75-D387926C6EE4}"/>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9" name="Freeform 187">
              <a:extLst>
                <a:ext uri="{FF2B5EF4-FFF2-40B4-BE49-F238E27FC236}">
                  <a16:creationId xmlns:a16="http://schemas.microsoft.com/office/drawing/2014/main" id="{8485D769-6373-4FCB-A9EF-1FB832FA14CD}"/>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0" name="Freeform 188">
              <a:extLst>
                <a:ext uri="{FF2B5EF4-FFF2-40B4-BE49-F238E27FC236}">
                  <a16:creationId xmlns:a16="http://schemas.microsoft.com/office/drawing/2014/main" id="{55F81EFE-8F54-423E-9DC9-439AAC989738}"/>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1" name="Freeform 189">
              <a:extLst>
                <a:ext uri="{FF2B5EF4-FFF2-40B4-BE49-F238E27FC236}">
                  <a16:creationId xmlns:a16="http://schemas.microsoft.com/office/drawing/2014/main" id="{45CBF786-9260-43CF-9F25-700E1890D800}"/>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2" name="Freeform 190">
              <a:extLst>
                <a:ext uri="{FF2B5EF4-FFF2-40B4-BE49-F238E27FC236}">
                  <a16:creationId xmlns:a16="http://schemas.microsoft.com/office/drawing/2014/main" id="{515BA143-EDE5-4DBD-9D36-521751098AC7}"/>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3" name="Freeform 191">
              <a:extLst>
                <a:ext uri="{FF2B5EF4-FFF2-40B4-BE49-F238E27FC236}">
                  <a16:creationId xmlns:a16="http://schemas.microsoft.com/office/drawing/2014/main" id="{200A32F9-E4CB-4BE1-AF70-87C48BFECA55}"/>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4" name="Freeform 192">
              <a:extLst>
                <a:ext uri="{FF2B5EF4-FFF2-40B4-BE49-F238E27FC236}">
                  <a16:creationId xmlns:a16="http://schemas.microsoft.com/office/drawing/2014/main" id="{DB7935EB-DD3D-4CC8-88C2-DCBC569154E3}"/>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5" name="Freeform 193">
              <a:extLst>
                <a:ext uri="{FF2B5EF4-FFF2-40B4-BE49-F238E27FC236}">
                  <a16:creationId xmlns:a16="http://schemas.microsoft.com/office/drawing/2014/main" id="{83161646-B3C4-40DB-93BF-8C4D747F8574}"/>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6" name="Freeform 194">
              <a:extLst>
                <a:ext uri="{FF2B5EF4-FFF2-40B4-BE49-F238E27FC236}">
                  <a16:creationId xmlns:a16="http://schemas.microsoft.com/office/drawing/2014/main" id="{DC25B314-A656-464C-9134-AADD1B7EDD7C}"/>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7" name="Freeform 195">
              <a:extLst>
                <a:ext uri="{FF2B5EF4-FFF2-40B4-BE49-F238E27FC236}">
                  <a16:creationId xmlns:a16="http://schemas.microsoft.com/office/drawing/2014/main" id="{FC955EFA-FBA3-470D-A0C0-3616FD50C035}"/>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8" name="Freeform 196">
              <a:extLst>
                <a:ext uri="{FF2B5EF4-FFF2-40B4-BE49-F238E27FC236}">
                  <a16:creationId xmlns:a16="http://schemas.microsoft.com/office/drawing/2014/main" id="{A5A39D55-906F-4324-8039-AAC80527593C}"/>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9" name="Freeform 197">
              <a:extLst>
                <a:ext uri="{FF2B5EF4-FFF2-40B4-BE49-F238E27FC236}">
                  <a16:creationId xmlns:a16="http://schemas.microsoft.com/office/drawing/2014/main" id="{ACB6FA1F-BACC-4FDB-8FEA-6C31ACB5091B}"/>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0" name="Freeform 198">
              <a:extLst>
                <a:ext uri="{FF2B5EF4-FFF2-40B4-BE49-F238E27FC236}">
                  <a16:creationId xmlns:a16="http://schemas.microsoft.com/office/drawing/2014/main" id="{372B16A3-344A-4605-8B1D-D2B317F0BA1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1" name="Freeform 199">
              <a:extLst>
                <a:ext uri="{FF2B5EF4-FFF2-40B4-BE49-F238E27FC236}">
                  <a16:creationId xmlns:a16="http://schemas.microsoft.com/office/drawing/2014/main" id="{EAA49DF7-551C-4D3F-830D-AE0A4339859D}"/>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2" name="Freeform 200">
              <a:extLst>
                <a:ext uri="{FF2B5EF4-FFF2-40B4-BE49-F238E27FC236}">
                  <a16:creationId xmlns:a16="http://schemas.microsoft.com/office/drawing/2014/main" id="{F2840E8C-0195-4A1E-9557-3C25D69FA96E}"/>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3" name="Freeform 201">
              <a:extLst>
                <a:ext uri="{FF2B5EF4-FFF2-40B4-BE49-F238E27FC236}">
                  <a16:creationId xmlns:a16="http://schemas.microsoft.com/office/drawing/2014/main" id="{BC0606BA-9510-45DA-B2A9-90725902B0C1}"/>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4" name="Freeform 202">
              <a:extLst>
                <a:ext uri="{FF2B5EF4-FFF2-40B4-BE49-F238E27FC236}">
                  <a16:creationId xmlns:a16="http://schemas.microsoft.com/office/drawing/2014/main" id="{B3B8199D-991D-4D4F-B9A9-A0A09F57C3B8}"/>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5" name="Freeform 203">
              <a:extLst>
                <a:ext uri="{FF2B5EF4-FFF2-40B4-BE49-F238E27FC236}">
                  <a16:creationId xmlns:a16="http://schemas.microsoft.com/office/drawing/2014/main" id="{B8A21C26-9159-47C7-9A7B-D9CA4BB48AA1}"/>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6" name="Freeform 204">
              <a:extLst>
                <a:ext uri="{FF2B5EF4-FFF2-40B4-BE49-F238E27FC236}">
                  <a16:creationId xmlns:a16="http://schemas.microsoft.com/office/drawing/2014/main" id="{44617929-9E4E-4E50-B44B-9D040D485D88}"/>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7" name="Freeform 206">
              <a:extLst>
                <a:ext uri="{FF2B5EF4-FFF2-40B4-BE49-F238E27FC236}">
                  <a16:creationId xmlns:a16="http://schemas.microsoft.com/office/drawing/2014/main" id="{13051588-CE72-4FF8-8C9C-A7866C32332C}"/>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8" name="Freeform 207">
              <a:extLst>
                <a:ext uri="{FF2B5EF4-FFF2-40B4-BE49-F238E27FC236}">
                  <a16:creationId xmlns:a16="http://schemas.microsoft.com/office/drawing/2014/main" id="{3A71BC43-FF63-4EE8-B793-114C70A4C33B}"/>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9" name="Freeform 208">
              <a:extLst>
                <a:ext uri="{FF2B5EF4-FFF2-40B4-BE49-F238E27FC236}">
                  <a16:creationId xmlns:a16="http://schemas.microsoft.com/office/drawing/2014/main" id="{0B49AAF4-A462-448B-87EA-316CC8A125F9}"/>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0" name="Freeform 209">
              <a:extLst>
                <a:ext uri="{FF2B5EF4-FFF2-40B4-BE49-F238E27FC236}">
                  <a16:creationId xmlns:a16="http://schemas.microsoft.com/office/drawing/2014/main" id="{740643DF-736D-43B1-908A-26A2F15A03B9}"/>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1" name="Freeform 210">
              <a:extLst>
                <a:ext uri="{FF2B5EF4-FFF2-40B4-BE49-F238E27FC236}">
                  <a16:creationId xmlns:a16="http://schemas.microsoft.com/office/drawing/2014/main" id="{5BB37DBF-9CF4-427C-8835-636D8735C4B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2" name="Freeform 211">
              <a:extLst>
                <a:ext uri="{FF2B5EF4-FFF2-40B4-BE49-F238E27FC236}">
                  <a16:creationId xmlns:a16="http://schemas.microsoft.com/office/drawing/2014/main" id="{B1788109-E551-4FB0-BCFE-2CDEE17B609D}"/>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3" name="Freeform 212">
              <a:extLst>
                <a:ext uri="{FF2B5EF4-FFF2-40B4-BE49-F238E27FC236}">
                  <a16:creationId xmlns:a16="http://schemas.microsoft.com/office/drawing/2014/main" id="{2DC3AC4E-7A8E-41E9-8B5E-83FC1313491B}"/>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4" name="Freeform 213">
              <a:extLst>
                <a:ext uri="{FF2B5EF4-FFF2-40B4-BE49-F238E27FC236}">
                  <a16:creationId xmlns:a16="http://schemas.microsoft.com/office/drawing/2014/main" id="{D4CED83A-8968-4C0C-A647-C45C90F5F5A3}"/>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5" name="Freeform 214">
              <a:extLst>
                <a:ext uri="{FF2B5EF4-FFF2-40B4-BE49-F238E27FC236}">
                  <a16:creationId xmlns:a16="http://schemas.microsoft.com/office/drawing/2014/main" id="{4C97A855-1B26-475E-9BC9-3FECDD1B1BC3}"/>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6" name="Freeform 215">
              <a:extLst>
                <a:ext uri="{FF2B5EF4-FFF2-40B4-BE49-F238E27FC236}">
                  <a16:creationId xmlns:a16="http://schemas.microsoft.com/office/drawing/2014/main" id="{9F2F0994-7154-4C3F-923B-D69F844227D1}"/>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7" name="Freeform 216">
              <a:extLst>
                <a:ext uri="{FF2B5EF4-FFF2-40B4-BE49-F238E27FC236}">
                  <a16:creationId xmlns:a16="http://schemas.microsoft.com/office/drawing/2014/main" id="{20EADA38-E6F7-4206-8D8E-25F65222218D}"/>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8" name="Freeform 217">
              <a:extLst>
                <a:ext uri="{FF2B5EF4-FFF2-40B4-BE49-F238E27FC236}">
                  <a16:creationId xmlns:a16="http://schemas.microsoft.com/office/drawing/2014/main" id="{0E65FA54-14DF-4ABC-9C79-6ED1330A785D}"/>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9" name="Freeform 218">
              <a:extLst>
                <a:ext uri="{FF2B5EF4-FFF2-40B4-BE49-F238E27FC236}">
                  <a16:creationId xmlns:a16="http://schemas.microsoft.com/office/drawing/2014/main" id="{85B76526-E997-4E71-9198-7F86ABDB45C9}"/>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0" name="Freeform 219">
              <a:extLst>
                <a:ext uri="{FF2B5EF4-FFF2-40B4-BE49-F238E27FC236}">
                  <a16:creationId xmlns:a16="http://schemas.microsoft.com/office/drawing/2014/main" id="{CE67817A-9946-4397-AC13-A450D1896144}"/>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1" name="Freeform 220">
              <a:extLst>
                <a:ext uri="{FF2B5EF4-FFF2-40B4-BE49-F238E27FC236}">
                  <a16:creationId xmlns:a16="http://schemas.microsoft.com/office/drawing/2014/main" id="{15F29FE9-73E9-4808-AC37-BDC9F1232502}"/>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2" name="Freeform 221">
              <a:extLst>
                <a:ext uri="{FF2B5EF4-FFF2-40B4-BE49-F238E27FC236}">
                  <a16:creationId xmlns:a16="http://schemas.microsoft.com/office/drawing/2014/main" id="{DDFE770E-887E-46B9-9545-E799367EA029}"/>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3" name="Freeform 222">
              <a:extLst>
                <a:ext uri="{FF2B5EF4-FFF2-40B4-BE49-F238E27FC236}">
                  <a16:creationId xmlns:a16="http://schemas.microsoft.com/office/drawing/2014/main" id="{2FAF8202-4A63-4683-AC69-503C4B894E50}"/>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4" name="Freeform 223">
              <a:extLst>
                <a:ext uri="{FF2B5EF4-FFF2-40B4-BE49-F238E27FC236}">
                  <a16:creationId xmlns:a16="http://schemas.microsoft.com/office/drawing/2014/main" id="{F80196C0-180F-4E3A-B2F8-BAB658E1E108}"/>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5" name="Freeform 224">
              <a:extLst>
                <a:ext uri="{FF2B5EF4-FFF2-40B4-BE49-F238E27FC236}">
                  <a16:creationId xmlns:a16="http://schemas.microsoft.com/office/drawing/2014/main" id="{39CD9244-0A9B-4E45-9B92-D717248D98A8}"/>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6" name="Freeform 225">
              <a:extLst>
                <a:ext uri="{FF2B5EF4-FFF2-40B4-BE49-F238E27FC236}">
                  <a16:creationId xmlns:a16="http://schemas.microsoft.com/office/drawing/2014/main" id="{49A629ED-BCD2-4DC9-9EB9-D3C88487846B}"/>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7" name="Freeform 226">
              <a:extLst>
                <a:ext uri="{FF2B5EF4-FFF2-40B4-BE49-F238E27FC236}">
                  <a16:creationId xmlns:a16="http://schemas.microsoft.com/office/drawing/2014/main" id="{A08F8070-7FF6-4561-AC94-B6BF0D370F7C}"/>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8" name="Freeform 227">
              <a:extLst>
                <a:ext uri="{FF2B5EF4-FFF2-40B4-BE49-F238E27FC236}">
                  <a16:creationId xmlns:a16="http://schemas.microsoft.com/office/drawing/2014/main" id="{38B40648-C943-4C3A-9F2F-F98C095B6E58}"/>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9" name="Freeform 228">
              <a:extLst>
                <a:ext uri="{FF2B5EF4-FFF2-40B4-BE49-F238E27FC236}">
                  <a16:creationId xmlns:a16="http://schemas.microsoft.com/office/drawing/2014/main" id="{C0BD404E-8110-479F-A323-A9C072D1F682}"/>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0" name="Freeform 229">
              <a:extLst>
                <a:ext uri="{FF2B5EF4-FFF2-40B4-BE49-F238E27FC236}">
                  <a16:creationId xmlns:a16="http://schemas.microsoft.com/office/drawing/2014/main" id="{E2115246-AB26-481B-9A73-68B1AA7AD380}"/>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1" name="Freeform 230">
              <a:extLst>
                <a:ext uri="{FF2B5EF4-FFF2-40B4-BE49-F238E27FC236}">
                  <a16:creationId xmlns:a16="http://schemas.microsoft.com/office/drawing/2014/main" id="{CC4516E3-96B5-4A57-AEE3-9F35AFCEC0BF}"/>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2" name="Freeform 231">
              <a:extLst>
                <a:ext uri="{FF2B5EF4-FFF2-40B4-BE49-F238E27FC236}">
                  <a16:creationId xmlns:a16="http://schemas.microsoft.com/office/drawing/2014/main" id="{E9AB9EC1-4033-4D74-ABEB-FBAE37F5416D}"/>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3" name="Freeform 232">
              <a:extLst>
                <a:ext uri="{FF2B5EF4-FFF2-40B4-BE49-F238E27FC236}">
                  <a16:creationId xmlns:a16="http://schemas.microsoft.com/office/drawing/2014/main" id="{7C81280A-D6B1-4302-962B-3A827B1F869E}"/>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4" name="Freeform 233">
              <a:extLst>
                <a:ext uri="{FF2B5EF4-FFF2-40B4-BE49-F238E27FC236}">
                  <a16:creationId xmlns:a16="http://schemas.microsoft.com/office/drawing/2014/main" id="{D072A793-2AC4-472B-8277-48451A590A6C}"/>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5" name="Freeform 234">
              <a:extLst>
                <a:ext uri="{FF2B5EF4-FFF2-40B4-BE49-F238E27FC236}">
                  <a16:creationId xmlns:a16="http://schemas.microsoft.com/office/drawing/2014/main" id="{A2C1FB8A-EB52-44A2-938C-3F8E66D5AC5C}"/>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6" name="Freeform 235">
              <a:extLst>
                <a:ext uri="{FF2B5EF4-FFF2-40B4-BE49-F238E27FC236}">
                  <a16:creationId xmlns:a16="http://schemas.microsoft.com/office/drawing/2014/main" id="{54C12191-B307-48CD-A5A1-2D0099CB082F}"/>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7" name="Freeform 236">
              <a:extLst>
                <a:ext uri="{FF2B5EF4-FFF2-40B4-BE49-F238E27FC236}">
                  <a16:creationId xmlns:a16="http://schemas.microsoft.com/office/drawing/2014/main" id="{76B3D17A-FEC7-4D9C-8953-E46266EE6241}"/>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8" name="Freeform 237">
              <a:extLst>
                <a:ext uri="{FF2B5EF4-FFF2-40B4-BE49-F238E27FC236}">
                  <a16:creationId xmlns:a16="http://schemas.microsoft.com/office/drawing/2014/main" id="{D3F90AB0-2FC1-4DEA-AF2F-CEF4D29A46F5}"/>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9" name="Freeform 238">
              <a:extLst>
                <a:ext uri="{FF2B5EF4-FFF2-40B4-BE49-F238E27FC236}">
                  <a16:creationId xmlns:a16="http://schemas.microsoft.com/office/drawing/2014/main" id="{27E60885-9B37-4167-945C-B15A8228CE4B}"/>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0" name="Freeform 239">
              <a:extLst>
                <a:ext uri="{FF2B5EF4-FFF2-40B4-BE49-F238E27FC236}">
                  <a16:creationId xmlns:a16="http://schemas.microsoft.com/office/drawing/2014/main" id="{00351C01-F510-4F85-8FD4-7478F5B224A9}"/>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1" name="Freeform 240">
              <a:extLst>
                <a:ext uri="{FF2B5EF4-FFF2-40B4-BE49-F238E27FC236}">
                  <a16:creationId xmlns:a16="http://schemas.microsoft.com/office/drawing/2014/main" id="{91A56833-1A73-4301-AFEB-0D3F92B831D9}"/>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2" name="Freeform 241">
              <a:extLst>
                <a:ext uri="{FF2B5EF4-FFF2-40B4-BE49-F238E27FC236}">
                  <a16:creationId xmlns:a16="http://schemas.microsoft.com/office/drawing/2014/main" id="{E8B12F78-9082-4751-A980-4C68D86CE44E}"/>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3" name="Freeform 242">
              <a:extLst>
                <a:ext uri="{FF2B5EF4-FFF2-40B4-BE49-F238E27FC236}">
                  <a16:creationId xmlns:a16="http://schemas.microsoft.com/office/drawing/2014/main" id="{7A2DF444-9980-4456-9FF5-4888D511B08B}"/>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4" name="Freeform 243">
              <a:extLst>
                <a:ext uri="{FF2B5EF4-FFF2-40B4-BE49-F238E27FC236}">
                  <a16:creationId xmlns:a16="http://schemas.microsoft.com/office/drawing/2014/main" id="{50D6F990-F3D3-467D-B5E2-088190AD0F6D}"/>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5" name="Freeform 244">
              <a:extLst>
                <a:ext uri="{FF2B5EF4-FFF2-40B4-BE49-F238E27FC236}">
                  <a16:creationId xmlns:a16="http://schemas.microsoft.com/office/drawing/2014/main" id="{A55A33AC-E9C4-4DB1-B9AF-CDC3307743E8}"/>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6" name="Freeform 245">
              <a:extLst>
                <a:ext uri="{FF2B5EF4-FFF2-40B4-BE49-F238E27FC236}">
                  <a16:creationId xmlns:a16="http://schemas.microsoft.com/office/drawing/2014/main" id="{D9477E47-924B-465E-A447-9A3205033B2E}"/>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7" name="Freeform 246">
              <a:extLst>
                <a:ext uri="{FF2B5EF4-FFF2-40B4-BE49-F238E27FC236}">
                  <a16:creationId xmlns:a16="http://schemas.microsoft.com/office/drawing/2014/main" id="{3457EEEE-87EB-411D-B5FB-F5CBFFDDF30C}"/>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8" name="Freeform 247">
              <a:extLst>
                <a:ext uri="{FF2B5EF4-FFF2-40B4-BE49-F238E27FC236}">
                  <a16:creationId xmlns:a16="http://schemas.microsoft.com/office/drawing/2014/main" id="{E41FE95A-17DE-4FD8-9D1A-0D57242356F7}"/>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9" name="Freeform 248">
              <a:extLst>
                <a:ext uri="{FF2B5EF4-FFF2-40B4-BE49-F238E27FC236}">
                  <a16:creationId xmlns:a16="http://schemas.microsoft.com/office/drawing/2014/main" id="{F0828A87-7F63-4358-880C-68F267C10F8B}"/>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0" name="Freeform 249">
              <a:extLst>
                <a:ext uri="{FF2B5EF4-FFF2-40B4-BE49-F238E27FC236}">
                  <a16:creationId xmlns:a16="http://schemas.microsoft.com/office/drawing/2014/main" id="{F6D75D00-C31D-49B9-BFDD-73AEA55C189C}"/>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 name="Freeform 250">
              <a:extLst>
                <a:ext uri="{FF2B5EF4-FFF2-40B4-BE49-F238E27FC236}">
                  <a16:creationId xmlns:a16="http://schemas.microsoft.com/office/drawing/2014/main" id="{E3371292-E362-4C56-A0C3-8A6A9A626B14}"/>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2" name="Freeform 251">
              <a:extLst>
                <a:ext uri="{FF2B5EF4-FFF2-40B4-BE49-F238E27FC236}">
                  <a16:creationId xmlns:a16="http://schemas.microsoft.com/office/drawing/2014/main" id="{29C23C9A-7474-4EA0-8C91-30D99E1578AF}"/>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3" name="Freeform 252">
              <a:extLst>
                <a:ext uri="{FF2B5EF4-FFF2-40B4-BE49-F238E27FC236}">
                  <a16:creationId xmlns:a16="http://schemas.microsoft.com/office/drawing/2014/main" id="{6F1747FD-9C23-4C57-9D75-CAAE3EEAA0E6}"/>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4" name="Freeform 253">
              <a:extLst>
                <a:ext uri="{FF2B5EF4-FFF2-40B4-BE49-F238E27FC236}">
                  <a16:creationId xmlns:a16="http://schemas.microsoft.com/office/drawing/2014/main" id="{5AF06A92-AF9F-4045-B96E-C549EDF82AFE}"/>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5" name="Freeform 254">
              <a:extLst>
                <a:ext uri="{FF2B5EF4-FFF2-40B4-BE49-F238E27FC236}">
                  <a16:creationId xmlns:a16="http://schemas.microsoft.com/office/drawing/2014/main" id="{7223F7E6-2143-4DFE-9698-A36A8C911CF0}"/>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6" name="Freeform 255">
              <a:extLst>
                <a:ext uri="{FF2B5EF4-FFF2-40B4-BE49-F238E27FC236}">
                  <a16:creationId xmlns:a16="http://schemas.microsoft.com/office/drawing/2014/main" id="{AB926A59-A35E-426B-9223-D3EDCB969E29}"/>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7" name="Freeform 256">
              <a:extLst>
                <a:ext uri="{FF2B5EF4-FFF2-40B4-BE49-F238E27FC236}">
                  <a16:creationId xmlns:a16="http://schemas.microsoft.com/office/drawing/2014/main" id="{7C279C42-8570-4AB6-87A8-6EFA25B6D44C}"/>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8" name="Freeform 257">
              <a:extLst>
                <a:ext uri="{FF2B5EF4-FFF2-40B4-BE49-F238E27FC236}">
                  <a16:creationId xmlns:a16="http://schemas.microsoft.com/office/drawing/2014/main" id="{BDF64461-C4F0-4822-A73F-87ECDFD18436}"/>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9" name="Freeform 258">
              <a:extLst>
                <a:ext uri="{FF2B5EF4-FFF2-40B4-BE49-F238E27FC236}">
                  <a16:creationId xmlns:a16="http://schemas.microsoft.com/office/drawing/2014/main" id="{608CC7F9-F4DA-433F-A531-479688F03148}"/>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0" name="Freeform 259">
              <a:extLst>
                <a:ext uri="{FF2B5EF4-FFF2-40B4-BE49-F238E27FC236}">
                  <a16:creationId xmlns:a16="http://schemas.microsoft.com/office/drawing/2014/main" id="{81F64074-8742-494E-85B9-D4552F4F960C}"/>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1" name="Freeform 260">
              <a:extLst>
                <a:ext uri="{FF2B5EF4-FFF2-40B4-BE49-F238E27FC236}">
                  <a16:creationId xmlns:a16="http://schemas.microsoft.com/office/drawing/2014/main" id="{C6E18314-D83E-4F51-9B36-2A1650647154}"/>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2" name="Freeform 261">
              <a:extLst>
                <a:ext uri="{FF2B5EF4-FFF2-40B4-BE49-F238E27FC236}">
                  <a16:creationId xmlns:a16="http://schemas.microsoft.com/office/drawing/2014/main" id="{DB856285-7D0A-4F91-83D9-3A65EDD11276}"/>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3" name="Freeform 262">
              <a:extLst>
                <a:ext uri="{FF2B5EF4-FFF2-40B4-BE49-F238E27FC236}">
                  <a16:creationId xmlns:a16="http://schemas.microsoft.com/office/drawing/2014/main" id="{30866280-6CE2-4E61-BBD2-932C68F55BB2}"/>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4" name="Freeform 263">
              <a:extLst>
                <a:ext uri="{FF2B5EF4-FFF2-40B4-BE49-F238E27FC236}">
                  <a16:creationId xmlns:a16="http://schemas.microsoft.com/office/drawing/2014/main" id="{7E94B0ED-E318-4700-9163-99610B280F03}"/>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5" name="Freeform 264">
              <a:extLst>
                <a:ext uri="{FF2B5EF4-FFF2-40B4-BE49-F238E27FC236}">
                  <a16:creationId xmlns:a16="http://schemas.microsoft.com/office/drawing/2014/main" id="{F9A797A2-3CB9-441B-9B42-23580999D633}"/>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6" name="Freeform 265">
              <a:extLst>
                <a:ext uri="{FF2B5EF4-FFF2-40B4-BE49-F238E27FC236}">
                  <a16:creationId xmlns:a16="http://schemas.microsoft.com/office/drawing/2014/main" id="{FF969C22-56F9-4C1B-AB24-DE18251B3252}"/>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7" name="Freeform 266">
              <a:extLst>
                <a:ext uri="{FF2B5EF4-FFF2-40B4-BE49-F238E27FC236}">
                  <a16:creationId xmlns:a16="http://schemas.microsoft.com/office/drawing/2014/main" id="{718CC640-1037-463E-A07B-21A1228E55FE}"/>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8" name="Freeform 267">
              <a:extLst>
                <a:ext uri="{FF2B5EF4-FFF2-40B4-BE49-F238E27FC236}">
                  <a16:creationId xmlns:a16="http://schemas.microsoft.com/office/drawing/2014/main" id="{AC740D44-4F2D-48BD-B786-8CA668410C8D}"/>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9" name="Freeform 268">
              <a:extLst>
                <a:ext uri="{FF2B5EF4-FFF2-40B4-BE49-F238E27FC236}">
                  <a16:creationId xmlns:a16="http://schemas.microsoft.com/office/drawing/2014/main" id="{D4E61CD0-C0C0-4815-9116-3FE623016909}"/>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0" name="Freeform 269">
              <a:extLst>
                <a:ext uri="{FF2B5EF4-FFF2-40B4-BE49-F238E27FC236}">
                  <a16:creationId xmlns:a16="http://schemas.microsoft.com/office/drawing/2014/main" id="{9982B286-9045-4B16-A6DD-4F228537CF37}"/>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1" name="Freeform 270">
              <a:extLst>
                <a:ext uri="{FF2B5EF4-FFF2-40B4-BE49-F238E27FC236}">
                  <a16:creationId xmlns:a16="http://schemas.microsoft.com/office/drawing/2014/main" id="{5298BF87-3854-48E5-96BE-C52AE3C9B5D2}"/>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2" name="Freeform 271">
              <a:extLst>
                <a:ext uri="{FF2B5EF4-FFF2-40B4-BE49-F238E27FC236}">
                  <a16:creationId xmlns:a16="http://schemas.microsoft.com/office/drawing/2014/main" id="{C6985037-BE2D-4E5B-923C-EBDB697FE056}"/>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3" name="Freeform 272">
              <a:extLst>
                <a:ext uri="{FF2B5EF4-FFF2-40B4-BE49-F238E27FC236}">
                  <a16:creationId xmlns:a16="http://schemas.microsoft.com/office/drawing/2014/main" id="{7CEF8DAD-269C-42F5-AF96-B74A40839B09}"/>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4" name="Freeform 273">
              <a:extLst>
                <a:ext uri="{FF2B5EF4-FFF2-40B4-BE49-F238E27FC236}">
                  <a16:creationId xmlns:a16="http://schemas.microsoft.com/office/drawing/2014/main" id="{7069FE87-ED64-4BAE-A46A-D5B7C7A31831}"/>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5" name="Freeform 274">
              <a:extLst>
                <a:ext uri="{FF2B5EF4-FFF2-40B4-BE49-F238E27FC236}">
                  <a16:creationId xmlns:a16="http://schemas.microsoft.com/office/drawing/2014/main" id="{19B7FB85-AF33-44CC-B059-A7A872442FB6}"/>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6" name="Freeform 275">
              <a:extLst>
                <a:ext uri="{FF2B5EF4-FFF2-40B4-BE49-F238E27FC236}">
                  <a16:creationId xmlns:a16="http://schemas.microsoft.com/office/drawing/2014/main" id="{C88F332D-E8DF-4D2D-BD10-5E0F6AEAEC8C}"/>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7" name="Freeform 276">
              <a:extLst>
                <a:ext uri="{FF2B5EF4-FFF2-40B4-BE49-F238E27FC236}">
                  <a16:creationId xmlns:a16="http://schemas.microsoft.com/office/drawing/2014/main" id="{F6D0FD77-CF7A-4C68-B038-BD31EF3C6465}"/>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8" name="Freeform 277">
              <a:extLst>
                <a:ext uri="{FF2B5EF4-FFF2-40B4-BE49-F238E27FC236}">
                  <a16:creationId xmlns:a16="http://schemas.microsoft.com/office/drawing/2014/main" id="{9E1618CC-9E50-423D-9C1B-781E26010F50}"/>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9" name="Freeform 278">
              <a:extLst>
                <a:ext uri="{FF2B5EF4-FFF2-40B4-BE49-F238E27FC236}">
                  <a16:creationId xmlns:a16="http://schemas.microsoft.com/office/drawing/2014/main" id="{B45497A0-A0EA-4699-ACD1-54D3F1B16B91}"/>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0" name="Freeform 279">
              <a:extLst>
                <a:ext uri="{FF2B5EF4-FFF2-40B4-BE49-F238E27FC236}">
                  <a16:creationId xmlns:a16="http://schemas.microsoft.com/office/drawing/2014/main" id="{895ABAED-FD12-462B-B119-7515DCFA3457}"/>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1" name="Freeform 280">
              <a:extLst>
                <a:ext uri="{FF2B5EF4-FFF2-40B4-BE49-F238E27FC236}">
                  <a16:creationId xmlns:a16="http://schemas.microsoft.com/office/drawing/2014/main" id="{95C8DB60-FC26-45E4-84D5-D887E456DCC6}"/>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2" name="Freeform 281">
              <a:extLst>
                <a:ext uri="{FF2B5EF4-FFF2-40B4-BE49-F238E27FC236}">
                  <a16:creationId xmlns:a16="http://schemas.microsoft.com/office/drawing/2014/main" id="{6F490689-BDEC-4705-B1C5-7E4CEB496356}"/>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3" name="Freeform 282">
              <a:extLst>
                <a:ext uri="{FF2B5EF4-FFF2-40B4-BE49-F238E27FC236}">
                  <a16:creationId xmlns:a16="http://schemas.microsoft.com/office/drawing/2014/main" id="{90E1ACCA-D4CB-428F-9E52-151F244242EF}"/>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4" name="Freeform 283">
              <a:extLst>
                <a:ext uri="{FF2B5EF4-FFF2-40B4-BE49-F238E27FC236}">
                  <a16:creationId xmlns:a16="http://schemas.microsoft.com/office/drawing/2014/main" id="{21A183B0-D169-4484-B3A3-3EF023D16800}"/>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5" name="Freeform 284">
              <a:extLst>
                <a:ext uri="{FF2B5EF4-FFF2-40B4-BE49-F238E27FC236}">
                  <a16:creationId xmlns:a16="http://schemas.microsoft.com/office/drawing/2014/main" id="{D4EE7310-F70C-40AE-B9B5-02C238261C76}"/>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6" name="Freeform 285">
              <a:extLst>
                <a:ext uri="{FF2B5EF4-FFF2-40B4-BE49-F238E27FC236}">
                  <a16:creationId xmlns:a16="http://schemas.microsoft.com/office/drawing/2014/main" id="{6ABFD390-951C-4A44-BD21-4D34AD097390}"/>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7" name="Freeform 286">
              <a:extLst>
                <a:ext uri="{FF2B5EF4-FFF2-40B4-BE49-F238E27FC236}">
                  <a16:creationId xmlns:a16="http://schemas.microsoft.com/office/drawing/2014/main" id="{675BC4E7-4D99-44EE-A939-E69DE9B966B6}"/>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8" name="Freeform 287">
              <a:extLst>
                <a:ext uri="{FF2B5EF4-FFF2-40B4-BE49-F238E27FC236}">
                  <a16:creationId xmlns:a16="http://schemas.microsoft.com/office/drawing/2014/main" id="{DA8AF8A3-B814-4778-90A1-490B30ECF77E}"/>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9" name="Freeform 288">
              <a:extLst>
                <a:ext uri="{FF2B5EF4-FFF2-40B4-BE49-F238E27FC236}">
                  <a16:creationId xmlns:a16="http://schemas.microsoft.com/office/drawing/2014/main" id="{F90198DC-1A59-4234-9CB4-0C5604DB4729}"/>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0" name="Freeform 289">
              <a:extLst>
                <a:ext uri="{FF2B5EF4-FFF2-40B4-BE49-F238E27FC236}">
                  <a16:creationId xmlns:a16="http://schemas.microsoft.com/office/drawing/2014/main" id="{33899012-1696-47C0-89A3-4E852B500CCC}"/>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1" name="Freeform 290">
              <a:extLst>
                <a:ext uri="{FF2B5EF4-FFF2-40B4-BE49-F238E27FC236}">
                  <a16:creationId xmlns:a16="http://schemas.microsoft.com/office/drawing/2014/main" id="{E84E225D-4704-408D-AE18-F248E57FF268}"/>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2" name="Freeform 291">
              <a:extLst>
                <a:ext uri="{FF2B5EF4-FFF2-40B4-BE49-F238E27FC236}">
                  <a16:creationId xmlns:a16="http://schemas.microsoft.com/office/drawing/2014/main" id="{1DEB1344-6731-46C4-A92E-9DCFEE132DF6}"/>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3" name="Freeform 292">
              <a:extLst>
                <a:ext uri="{FF2B5EF4-FFF2-40B4-BE49-F238E27FC236}">
                  <a16:creationId xmlns:a16="http://schemas.microsoft.com/office/drawing/2014/main" id="{929B4F95-5B21-4C37-9039-A3B92CD0C740}"/>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4" name="Freeform 293">
              <a:extLst>
                <a:ext uri="{FF2B5EF4-FFF2-40B4-BE49-F238E27FC236}">
                  <a16:creationId xmlns:a16="http://schemas.microsoft.com/office/drawing/2014/main" id="{0DF1D5F7-3B96-44FD-ADDD-153933E31A42}"/>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5" name="Freeform 294">
              <a:extLst>
                <a:ext uri="{FF2B5EF4-FFF2-40B4-BE49-F238E27FC236}">
                  <a16:creationId xmlns:a16="http://schemas.microsoft.com/office/drawing/2014/main" id="{CEEBB2A9-3119-4977-A7AA-97F43B0AD63C}"/>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6" name="Freeform 295">
              <a:extLst>
                <a:ext uri="{FF2B5EF4-FFF2-40B4-BE49-F238E27FC236}">
                  <a16:creationId xmlns:a16="http://schemas.microsoft.com/office/drawing/2014/main" id="{8A50F03A-AFC0-4D23-A983-05270C77E89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7" name="Freeform 296">
              <a:extLst>
                <a:ext uri="{FF2B5EF4-FFF2-40B4-BE49-F238E27FC236}">
                  <a16:creationId xmlns:a16="http://schemas.microsoft.com/office/drawing/2014/main" id="{9257FBBB-5261-42D6-8146-B5CB314DC823}"/>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8" name="Freeform 297">
              <a:extLst>
                <a:ext uri="{FF2B5EF4-FFF2-40B4-BE49-F238E27FC236}">
                  <a16:creationId xmlns:a16="http://schemas.microsoft.com/office/drawing/2014/main" id="{791E1AAE-59D8-4446-9C60-2CF2A09DB8DE}"/>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9" name="Freeform 298">
              <a:extLst>
                <a:ext uri="{FF2B5EF4-FFF2-40B4-BE49-F238E27FC236}">
                  <a16:creationId xmlns:a16="http://schemas.microsoft.com/office/drawing/2014/main" id="{5FF6E666-6BAB-43E7-B3AD-5FF01DC96251}"/>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0" name="Freeform 299">
              <a:extLst>
                <a:ext uri="{FF2B5EF4-FFF2-40B4-BE49-F238E27FC236}">
                  <a16:creationId xmlns:a16="http://schemas.microsoft.com/office/drawing/2014/main" id="{17D38B27-E2E1-4D57-8782-4B8A9C4FC531}"/>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1" name="Freeform 300">
              <a:extLst>
                <a:ext uri="{FF2B5EF4-FFF2-40B4-BE49-F238E27FC236}">
                  <a16:creationId xmlns:a16="http://schemas.microsoft.com/office/drawing/2014/main" id="{6AE1D8ED-8B41-41EB-A4A3-E9A1EAC2EC5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2" name="Freeform 301">
              <a:extLst>
                <a:ext uri="{FF2B5EF4-FFF2-40B4-BE49-F238E27FC236}">
                  <a16:creationId xmlns:a16="http://schemas.microsoft.com/office/drawing/2014/main" id="{0AFE93F4-377E-4F05-843D-16D147AB2A11}"/>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3" name="Freeform 302">
              <a:extLst>
                <a:ext uri="{FF2B5EF4-FFF2-40B4-BE49-F238E27FC236}">
                  <a16:creationId xmlns:a16="http://schemas.microsoft.com/office/drawing/2014/main" id="{40ED484F-92F4-4C2E-97D5-E3470358B193}"/>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4" name="Freeform 303">
              <a:extLst>
                <a:ext uri="{FF2B5EF4-FFF2-40B4-BE49-F238E27FC236}">
                  <a16:creationId xmlns:a16="http://schemas.microsoft.com/office/drawing/2014/main" id="{8A5D8260-B41D-47BE-BA82-BFE39FFC8C6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5" name="Freeform 304">
              <a:extLst>
                <a:ext uri="{FF2B5EF4-FFF2-40B4-BE49-F238E27FC236}">
                  <a16:creationId xmlns:a16="http://schemas.microsoft.com/office/drawing/2014/main" id="{BFA8303A-7F67-47AA-8E7B-A4E7333236C0}"/>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6" name="Freeform 305">
              <a:extLst>
                <a:ext uri="{FF2B5EF4-FFF2-40B4-BE49-F238E27FC236}">
                  <a16:creationId xmlns:a16="http://schemas.microsoft.com/office/drawing/2014/main" id="{EF737F64-2BE4-450E-BED8-DB50B8EFA517}"/>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7" name="Freeform 306">
              <a:extLst>
                <a:ext uri="{FF2B5EF4-FFF2-40B4-BE49-F238E27FC236}">
                  <a16:creationId xmlns:a16="http://schemas.microsoft.com/office/drawing/2014/main" id="{A8F21DA2-A5F2-4FA7-8A2B-A3F4BD3A274F}"/>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8" name="Freeform 307">
              <a:extLst>
                <a:ext uri="{FF2B5EF4-FFF2-40B4-BE49-F238E27FC236}">
                  <a16:creationId xmlns:a16="http://schemas.microsoft.com/office/drawing/2014/main" id="{3E8A8C05-25ED-4D73-8293-8F16269E2579}"/>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9" name="Freeform 308">
              <a:extLst>
                <a:ext uri="{FF2B5EF4-FFF2-40B4-BE49-F238E27FC236}">
                  <a16:creationId xmlns:a16="http://schemas.microsoft.com/office/drawing/2014/main" id="{3F94614D-4CA1-435C-BBA1-C88F3A2134CC}"/>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0" name="Freeform 309">
              <a:extLst>
                <a:ext uri="{FF2B5EF4-FFF2-40B4-BE49-F238E27FC236}">
                  <a16:creationId xmlns:a16="http://schemas.microsoft.com/office/drawing/2014/main" id="{0E3D8BCD-2133-49DC-A084-99B44A2EE151}"/>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1" name="Freeform 310">
              <a:extLst>
                <a:ext uri="{FF2B5EF4-FFF2-40B4-BE49-F238E27FC236}">
                  <a16:creationId xmlns:a16="http://schemas.microsoft.com/office/drawing/2014/main" id="{4F5878E1-294D-4733-AAF6-45AA50C3DBBE}"/>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2" name="Freeform 311">
              <a:extLst>
                <a:ext uri="{FF2B5EF4-FFF2-40B4-BE49-F238E27FC236}">
                  <a16:creationId xmlns:a16="http://schemas.microsoft.com/office/drawing/2014/main" id="{1655F4B6-1F3A-47EC-9BCF-08E89E596B8D}"/>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3" name="Freeform 312">
              <a:extLst>
                <a:ext uri="{FF2B5EF4-FFF2-40B4-BE49-F238E27FC236}">
                  <a16:creationId xmlns:a16="http://schemas.microsoft.com/office/drawing/2014/main" id="{34363341-AC91-48BD-8499-6052774CF695}"/>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4" name="Freeform 313">
              <a:extLst>
                <a:ext uri="{FF2B5EF4-FFF2-40B4-BE49-F238E27FC236}">
                  <a16:creationId xmlns:a16="http://schemas.microsoft.com/office/drawing/2014/main" id="{C964B29B-5E23-44D3-AA35-5BCBB8093381}"/>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5" name="Freeform 314">
              <a:extLst>
                <a:ext uri="{FF2B5EF4-FFF2-40B4-BE49-F238E27FC236}">
                  <a16:creationId xmlns:a16="http://schemas.microsoft.com/office/drawing/2014/main" id="{5039BDA3-20DA-4FDA-AF49-4866DF966794}"/>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6" name="Freeform 315">
              <a:extLst>
                <a:ext uri="{FF2B5EF4-FFF2-40B4-BE49-F238E27FC236}">
                  <a16:creationId xmlns:a16="http://schemas.microsoft.com/office/drawing/2014/main" id="{75D846C0-8BF9-433A-8BF1-7C84DB802BD7}"/>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7" name="Freeform 316">
              <a:extLst>
                <a:ext uri="{FF2B5EF4-FFF2-40B4-BE49-F238E27FC236}">
                  <a16:creationId xmlns:a16="http://schemas.microsoft.com/office/drawing/2014/main" id="{CA96086F-A6D3-4BB2-9479-36E6331BA66A}"/>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8" name="Freeform 317">
              <a:extLst>
                <a:ext uri="{FF2B5EF4-FFF2-40B4-BE49-F238E27FC236}">
                  <a16:creationId xmlns:a16="http://schemas.microsoft.com/office/drawing/2014/main" id="{DC1F2403-CC68-45EC-AD41-B5FE5C6F0B2D}"/>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9" name="Freeform 318">
              <a:extLst>
                <a:ext uri="{FF2B5EF4-FFF2-40B4-BE49-F238E27FC236}">
                  <a16:creationId xmlns:a16="http://schemas.microsoft.com/office/drawing/2014/main" id="{A3DF90A1-0C0F-43E7-98B4-44FE78187DAD}"/>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0" name="Freeform 319">
              <a:extLst>
                <a:ext uri="{FF2B5EF4-FFF2-40B4-BE49-F238E27FC236}">
                  <a16:creationId xmlns:a16="http://schemas.microsoft.com/office/drawing/2014/main" id="{E58CFF85-0730-4671-89AA-6319ABE23599}"/>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1" name="Freeform 320">
              <a:extLst>
                <a:ext uri="{FF2B5EF4-FFF2-40B4-BE49-F238E27FC236}">
                  <a16:creationId xmlns:a16="http://schemas.microsoft.com/office/drawing/2014/main" id="{711E29E4-DC13-4E2E-8D5E-7C0BAB137137}"/>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2" name="Freeform 321">
              <a:extLst>
                <a:ext uri="{FF2B5EF4-FFF2-40B4-BE49-F238E27FC236}">
                  <a16:creationId xmlns:a16="http://schemas.microsoft.com/office/drawing/2014/main" id="{1AA21CD5-F2B2-492B-A6EA-7F481C49D896}"/>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3" name="Freeform 322">
              <a:extLst>
                <a:ext uri="{FF2B5EF4-FFF2-40B4-BE49-F238E27FC236}">
                  <a16:creationId xmlns:a16="http://schemas.microsoft.com/office/drawing/2014/main" id="{82660853-D8FE-40EE-88B9-0307A73A8AFE}"/>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4" name="Freeform 323">
              <a:extLst>
                <a:ext uri="{FF2B5EF4-FFF2-40B4-BE49-F238E27FC236}">
                  <a16:creationId xmlns:a16="http://schemas.microsoft.com/office/drawing/2014/main" id="{C0DB64D6-5631-41B9-84BA-0FDFA0E7BBE1}"/>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5" name="Freeform 324">
              <a:extLst>
                <a:ext uri="{FF2B5EF4-FFF2-40B4-BE49-F238E27FC236}">
                  <a16:creationId xmlns:a16="http://schemas.microsoft.com/office/drawing/2014/main" id="{372C51D3-5E94-471F-8A23-177448167664}"/>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6" name="Freeform 325">
              <a:extLst>
                <a:ext uri="{FF2B5EF4-FFF2-40B4-BE49-F238E27FC236}">
                  <a16:creationId xmlns:a16="http://schemas.microsoft.com/office/drawing/2014/main" id="{F79F16D7-31AD-434D-9E86-C6B82FA7BC45}"/>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7" name="Freeform 326">
              <a:extLst>
                <a:ext uri="{FF2B5EF4-FFF2-40B4-BE49-F238E27FC236}">
                  <a16:creationId xmlns:a16="http://schemas.microsoft.com/office/drawing/2014/main" id="{DEE83632-3EE0-43D9-B44A-9C0347C773C3}"/>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8" name="Freeform 327">
              <a:extLst>
                <a:ext uri="{FF2B5EF4-FFF2-40B4-BE49-F238E27FC236}">
                  <a16:creationId xmlns:a16="http://schemas.microsoft.com/office/drawing/2014/main" id="{7A954545-3D3F-486D-971F-8AC65F430FC0}"/>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9" name="Freeform 328">
              <a:extLst>
                <a:ext uri="{FF2B5EF4-FFF2-40B4-BE49-F238E27FC236}">
                  <a16:creationId xmlns:a16="http://schemas.microsoft.com/office/drawing/2014/main" id="{54892BC8-51C6-494F-B486-4F943EA764AE}"/>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0" name="Freeform 329">
              <a:extLst>
                <a:ext uri="{FF2B5EF4-FFF2-40B4-BE49-F238E27FC236}">
                  <a16:creationId xmlns:a16="http://schemas.microsoft.com/office/drawing/2014/main" id="{88F7DCC7-E998-4755-9C47-BFC0B76D748E}"/>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1" name="Freeform 330">
              <a:extLst>
                <a:ext uri="{FF2B5EF4-FFF2-40B4-BE49-F238E27FC236}">
                  <a16:creationId xmlns:a16="http://schemas.microsoft.com/office/drawing/2014/main" id="{B9EB1B37-742E-471B-A1A7-1BFC26CC8469}"/>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2" name="Freeform 331">
              <a:extLst>
                <a:ext uri="{FF2B5EF4-FFF2-40B4-BE49-F238E27FC236}">
                  <a16:creationId xmlns:a16="http://schemas.microsoft.com/office/drawing/2014/main" id="{5A5EDF86-54C3-4DAD-80E4-4D10F053A1FF}"/>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3" name="Freeform 332">
              <a:extLst>
                <a:ext uri="{FF2B5EF4-FFF2-40B4-BE49-F238E27FC236}">
                  <a16:creationId xmlns:a16="http://schemas.microsoft.com/office/drawing/2014/main" id="{301F5F4B-61AD-4680-B29F-9D2166B5667D}"/>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4" name="Freeform 333">
              <a:extLst>
                <a:ext uri="{FF2B5EF4-FFF2-40B4-BE49-F238E27FC236}">
                  <a16:creationId xmlns:a16="http://schemas.microsoft.com/office/drawing/2014/main" id="{6948B0A4-FA46-47F6-85C8-63661AA660A4}"/>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5" name="Freeform 334">
              <a:extLst>
                <a:ext uri="{FF2B5EF4-FFF2-40B4-BE49-F238E27FC236}">
                  <a16:creationId xmlns:a16="http://schemas.microsoft.com/office/drawing/2014/main" id="{7CB35523-88A0-4C82-9CC0-BB1B49986127}"/>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6" name="Freeform 335">
              <a:extLst>
                <a:ext uri="{FF2B5EF4-FFF2-40B4-BE49-F238E27FC236}">
                  <a16:creationId xmlns:a16="http://schemas.microsoft.com/office/drawing/2014/main" id="{A3AEC7D4-D9A7-4921-B8E1-810C6472082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7" name="Freeform 336">
              <a:extLst>
                <a:ext uri="{FF2B5EF4-FFF2-40B4-BE49-F238E27FC236}">
                  <a16:creationId xmlns:a16="http://schemas.microsoft.com/office/drawing/2014/main" id="{C0B026DE-9BD0-4009-A56F-948CF1CDBD7C}"/>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8" name="Freeform 337">
              <a:extLst>
                <a:ext uri="{FF2B5EF4-FFF2-40B4-BE49-F238E27FC236}">
                  <a16:creationId xmlns:a16="http://schemas.microsoft.com/office/drawing/2014/main" id="{537A069C-6CE1-472D-946F-75557A1358F5}"/>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9" name="Freeform 338">
              <a:extLst>
                <a:ext uri="{FF2B5EF4-FFF2-40B4-BE49-F238E27FC236}">
                  <a16:creationId xmlns:a16="http://schemas.microsoft.com/office/drawing/2014/main" id="{802511EA-0996-41D2-B14C-A8E978497F43}"/>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0" name="Freeform 339">
              <a:extLst>
                <a:ext uri="{FF2B5EF4-FFF2-40B4-BE49-F238E27FC236}">
                  <a16:creationId xmlns:a16="http://schemas.microsoft.com/office/drawing/2014/main" id="{71C6A6F5-FE99-4909-8FAE-C23A67F9752A}"/>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1" name="Freeform 340">
              <a:extLst>
                <a:ext uri="{FF2B5EF4-FFF2-40B4-BE49-F238E27FC236}">
                  <a16:creationId xmlns:a16="http://schemas.microsoft.com/office/drawing/2014/main" id="{95CA25F9-4FE9-408B-A6D1-395D2A57C72D}"/>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2" name="Freeform 341">
              <a:extLst>
                <a:ext uri="{FF2B5EF4-FFF2-40B4-BE49-F238E27FC236}">
                  <a16:creationId xmlns:a16="http://schemas.microsoft.com/office/drawing/2014/main" id="{68FA746D-9E7D-4DEA-9314-5A91F7B763CA}"/>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3" name="Freeform 342">
              <a:extLst>
                <a:ext uri="{FF2B5EF4-FFF2-40B4-BE49-F238E27FC236}">
                  <a16:creationId xmlns:a16="http://schemas.microsoft.com/office/drawing/2014/main" id="{93670F10-A215-4A58-820B-FC33B1D9608A}"/>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4" name="Freeform 343">
              <a:extLst>
                <a:ext uri="{FF2B5EF4-FFF2-40B4-BE49-F238E27FC236}">
                  <a16:creationId xmlns:a16="http://schemas.microsoft.com/office/drawing/2014/main" id="{76619D71-303C-4F63-A476-F41CBE7460F3}"/>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5" name="Freeform 344">
              <a:extLst>
                <a:ext uri="{FF2B5EF4-FFF2-40B4-BE49-F238E27FC236}">
                  <a16:creationId xmlns:a16="http://schemas.microsoft.com/office/drawing/2014/main" id="{0435A59D-BBBC-4A55-A202-64EDB8C22635}"/>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6" name="Freeform 345">
              <a:extLst>
                <a:ext uri="{FF2B5EF4-FFF2-40B4-BE49-F238E27FC236}">
                  <a16:creationId xmlns:a16="http://schemas.microsoft.com/office/drawing/2014/main" id="{870E66A7-1848-4FEE-90BD-9E6E78DDB6A5}"/>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7" name="Freeform 346">
              <a:extLst>
                <a:ext uri="{FF2B5EF4-FFF2-40B4-BE49-F238E27FC236}">
                  <a16:creationId xmlns:a16="http://schemas.microsoft.com/office/drawing/2014/main" id="{284FFA44-0919-4D55-8F76-C78CC7A42BD9}"/>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8" name="Freeform 347">
              <a:extLst>
                <a:ext uri="{FF2B5EF4-FFF2-40B4-BE49-F238E27FC236}">
                  <a16:creationId xmlns:a16="http://schemas.microsoft.com/office/drawing/2014/main" id="{4B481947-D608-4E59-962B-75A44AE4EDBC}"/>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9" name="Freeform 348">
              <a:extLst>
                <a:ext uri="{FF2B5EF4-FFF2-40B4-BE49-F238E27FC236}">
                  <a16:creationId xmlns:a16="http://schemas.microsoft.com/office/drawing/2014/main" id="{2F25ACD3-BC01-4FE3-B099-DBF7A5944906}"/>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0" name="Freeform 349">
              <a:extLst>
                <a:ext uri="{FF2B5EF4-FFF2-40B4-BE49-F238E27FC236}">
                  <a16:creationId xmlns:a16="http://schemas.microsoft.com/office/drawing/2014/main" id="{B1BFF127-A498-4848-9F12-930301254E57}"/>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1" name="Freeform 350">
              <a:extLst>
                <a:ext uri="{FF2B5EF4-FFF2-40B4-BE49-F238E27FC236}">
                  <a16:creationId xmlns:a16="http://schemas.microsoft.com/office/drawing/2014/main" id="{FB988ACB-BFBC-4253-A644-60F804466610}"/>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2" name="Freeform 351">
              <a:extLst>
                <a:ext uri="{FF2B5EF4-FFF2-40B4-BE49-F238E27FC236}">
                  <a16:creationId xmlns:a16="http://schemas.microsoft.com/office/drawing/2014/main" id="{4E85FC30-1B26-4125-ACB9-4F357F8E2DDF}"/>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3" name="Freeform 352">
              <a:extLst>
                <a:ext uri="{FF2B5EF4-FFF2-40B4-BE49-F238E27FC236}">
                  <a16:creationId xmlns:a16="http://schemas.microsoft.com/office/drawing/2014/main" id="{4FCBD283-5A27-4EAB-8816-CA0665269D42}"/>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4" name="Freeform 353">
              <a:extLst>
                <a:ext uri="{FF2B5EF4-FFF2-40B4-BE49-F238E27FC236}">
                  <a16:creationId xmlns:a16="http://schemas.microsoft.com/office/drawing/2014/main" id="{BDF35C25-628C-4ECD-8629-51B56730183B}"/>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5" name="Freeform 354">
              <a:extLst>
                <a:ext uri="{FF2B5EF4-FFF2-40B4-BE49-F238E27FC236}">
                  <a16:creationId xmlns:a16="http://schemas.microsoft.com/office/drawing/2014/main" id="{0EC6E36C-B0B2-4E77-8FA3-D212A6E91A67}"/>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6" name="Freeform 355">
              <a:extLst>
                <a:ext uri="{FF2B5EF4-FFF2-40B4-BE49-F238E27FC236}">
                  <a16:creationId xmlns:a16="http://schemas.microsoft.com/office/drawing/2014/main" id="{08F8A512-75E7-41B1-9554-4B47185CBFB7}"/>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7" name="Freeform 356">
              <a:extLst>
                <a:ext uri="{FF2B5EF4-FFF2-40B4-BE49-F238E27FC236}">
                  <a16:creationId xmlns:a16="http://schemas.microsoft.com/office/drawing/2014/main" id="{A4A84753-F9AC-4771-A820-27A52E766E40}"/>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8" name="Freeform 357">
              <a:extLst>
                <a:ext uri="{FF2B5EF4-FFF2-40B4-BE49-F238E27FC236}">
                  <a16:creationId xmlns:a16="http://schemas.microsoft.com/office/drawing/2014/main" id="{BC19C722-F492-4524-BC68-B225469C376C}"/>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9" name="Freeform 358">
              <a:extLst>
                <a:ext uri="{FF2B5EF4-FFF2-40B4-BE49-F238E27FC236}">
                  <a16:creationId xmlns:a16="http://schemas.microsoft.com/office/drawing/2014/main" id="{AB4D632C-8CC6-47CD-9D93-1377B3A94502}"/>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0" name="Freeform 359">
              <a:extLst>
                <a:ext uri="{FF2B5EF4-FFF2-40B4-BE49-F238E27FC236}">
                  <a16:creationId xmlns:a16="http://schemas.microsoft.com/office/drawing/2014/main" id="{2221B96F-0BD9-4C8B-BEE1-48522DADD4AA}"/>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9" name="Group 28">
            <a:extLst>
              <a:ext uri="{FF2B5EF4-FFF2-40B4-BE49-F238E27FC236}">
                <a16:creationId xmlns:a16="http://schemas.microsoft.com/office/drawing/2014/main" id="{1576381E-AC5D-444A-BE20-380A711C0766}"/>
              </a:ext>
            </a:extLst>
          </p:cNvPr>
          <p:cNvGrpSpPr/>
          <p:nvPr/>
        </p:nvGrpSpPr>
        <p:grpSpPr>
          <a:xfrm>
            <a:off x="4444150" y="2309025"/>
            <a:ext cx="2581278" cy="1572780"/>
            <a:chOff x="-2347914" y="639763"/>
            <a:chExt cx="1023937" cy="623888"/>
          </a:xfrm>
          <a:solidFill>
            <a:schemeClr val="accent3"/>
          </a:solidFill>
        </p:grpSpPr>
        <p:sp>
          <p:nvSpPr>
            <p:cNvPr id="615" name="Freeform 363">
              <a:extLst>
                <a:ext uri="{FF2B5EF4-FFF2-40B4-BE49-F238E27FC236}">
                  <a16:creationId xmlns:a16="http://schemas.microsoft.com/office/drawing/2014/main" id="{3FE9035D-257E-4F76-8EF6-FFB6FCBCF57D}"/>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6" name="Freeform 364">
              <a:extLst>
                <a:ext uri="{FF2B5EF4-FFF2-40B4-BE49-F238E27FC236}">
                  <a16:creationId xmlns:a16="http://schemas.microsoft.com/office/drawing/2014/main" id="{967D4ABA-9298-4947-B989-4BDA7B3AAA39}"/>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7" name="Freeform 365">
              <a:extLst>
                <a:ext uri="{FF2B5EF4-FFF2-40B4-BE49-F238E27FC236}">
                  <a16:creationId xmlns:a16="http://schemas.microsoft.com/office/drawing/2014/main" id="{E6E1B826-9C58-4686-B581-71864FE98179}"/>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8" name="Freeform 366">
              <a:extLst>
                <a:ext uri="{FF2B5EF4-FFF2-40B4-BE49-F238E27FC236}">
                  <a16:creationId xmlns:a16="http://schemas.microsoft.com/office/drawing/2014/main" id="{39DA01C9-DA1E-4E57-B451-32323B4A87D4}"/>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9" name="Freeform 367">
              <a:extLst>
                <a:ext uri="{FF2B5EF4-FFF2-40B4-BE49-F238E27FC236}">
                  <a16:creationId xmlns:a16="http://schemas.microsoft.com/office/drawing/2014/main" id="{5896F2E1-D568-41A1-8BBB-AF70723563E5}"/>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0" name="Freeform 368">
              <a:extLst>
                <a:ext uri="{FF2B5EF4-FFF2-40B4-BE49-F238E27FC236}">
                  <a16:creationId xmlns:a16="http://schemas.microsoft.com/office/drawing/2014/main" id="{0189EB3A-C880-4BA0-98D2-4FC583ED4527}"/>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1" name="Freeform 369">
              <a:extLst>
                <a:ext uri="{FF2B5EF4-FFF2-40B4-BE49-F238E27FC236}">
                  <a16:creationId xmlns:a16="http://schemas.microsoft.com/office/drawing/2014/main" id="{F1412F8E-48BA-4B5C-B3EA-2F5777D7350F}"/>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2" name="Freeform 370">
              <a:extLst>
                <a:ext uri="{FF2B5EF4-FFF2-40B4-BE49-F238E27FC236}">
                  <a16:creationId xmlns:a16="http://schemas.microsoft.com/office/drawing/2014/main" id="{0269F86F-6D99-466E-8DF4-41D025911198}"/>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3" name="Freeform 371">
              <a:extLst>
                <a:ext uri="{FF2B5EF4-FFF2-40B4-BE49-F238E27FC236}">
                  <a16:creationId xmlns:a16="http://schemas.microsoft.com/office/drawing/2014/main" id="{F0009461-FEB7-4E46-82F8-DA679B55F866}"/>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4" name="Freeform 372">
              <a:extLst>
                <a:ext uri="{FF2B5EF4-FFF2-40B4-BE49-F238E27FC236}">
                  <a16:creationId xmlns:a16="http://schemas.microsoft.com/office/drawing/2014/main" id="{3828917E-DA6A-40DC-9679-D958895FAA87}"/>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5" name="Freeform 373">
              <a:extLst>
                <a:ext uri="{FF2B5EF4-FFF2-40B4-BE49-F238E27FC236}">
                  <a16:creationId xmlns:a16="http://schemas.microsoft.com/office/drawing/2014/main" id="{78C7814C-B671-4475-8384-DC1EC891A3D6}"/>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6" name="Freeform 374">
              <a:extLst>
                <a:ext uri="{FF2B5EF4-FFF2-40B4-BE49-F238E27FC236}">
                  <a16:creationId xmlns:a16="http://schemas.microsoft.com/office/drawing/2014/main" id="{C27BD19D-3F92-404D-8386-9770CE6A321B}"/>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7" name="Freeform 375">
              <a:extLst>
                <a:ext uri="{FF2B5EF4-FFF2-40B4-BE49-F238E27FC236}">
                  <a16:creationId xmlns:a16="http://schemas.microsoft.com/office/drawing/2014/main" id="{0B67E13E-0E82-427C-912E-419C3C7FA4E9}"/>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8" name="Freeform 376">
              <a:extLst>
                <a:ext uri="{FF2B5EF4-FFF2-40B4-BE49-F238E27FC236}">
                  <a16:creationId xmlns:a16="http://schemas.microsoft.com/office/drawing/2014/main" id="{7271B803-B5F7-476D-9BFB-6F1DDE0DF8D2}"/>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9" name="Freeform 377">
              <a:extLst>
                <a:ext uri="{FF2B5EF4-FFF2-40B4-BE49-F238E27FC236}">
                  <a16:creationId xmlns:a16="http://schemas.microsoft.com/office/drawing/2014/main" id="{854A64A2-BB0D-4722-8764-06645A9047D3}"/>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0" name="Freeform 378">
              <a:extLst>
                <a:ext uri="{FF2B5EF4-FFF2-40B4-BE49-F238E27FC236}">
                  <a16:creationId xmlns:a16="http://schemas.microsoft.com/office/drawing/2014/main" id="{8D8A4226-72F4-43B1-9E6C-B9A472F08DEF}"/>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1" name="Freeform 379">
              <a:extLst>
                <a:ext uri="{FF2B5EF4-FFF2-40B4-BE49-F238E27FC236}">
                  <a16:creationId xmlns:a16="http://schemas.microsoft.com/office/drawing/2014/main" id="{F2697E74-D717-4FE4-ADCE-88759657FEAD}"/>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2" name="Freeform 380">
              <a:extLst>
                <a:ext uri="{FF2B5EF4-FFF2-40B4-BE49-F238E27FC236}">
                  <a16:creationId xmlns:a16="http://schemas.microsoft.com/office/drawing/2014/main" id="{9A068155-E689-43DF-A05E-897B61C724E8}"/>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3" name="Freeform 381">
              <a:extLst>
                <a:ext uri="{FF2B5EF4-FFF2-40B4-BE49-F238E27FC236}">
                  <a16:creationId xmlns:a16="http://schemas.microsoft.com/office/drawing/2014/main" id="{0C46BF80-AC46-45BA-A996-F3973FEB0A9E}"/>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4" name="Freeform 382">
              <a:extLst>
                <a:ext uri="{FF2B5EF4-FFF2-40B4-BE49-F238E27FC236}">
                  <a16:creationId xmlns:a16="http://schemas.microsoft.com/office/drawing/2014/main" id="{3BE12D91-80C1-4031-B2DF-6A731935010D}"/>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5" name="Freeform 383">
              <a:extLst>
                <a:ext uri="{FF2B5EF4-FFF2-40B4-BE49-F238E27FC236}">
                  <a16:creationId xmlns:a16="http://schemas.microsoft.com/office/drawing/2014/main" id="{0B418C31-06A9-4838-AF1B-CC8736C0EE7F}"/>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6" name="Freeform 384">
              <a:extLst>
                <a:ext uri="{FF2B5EF4-FFF2-40B4-BE49-F238E27FC236}">
                  <a16:creationId xmlns:a16="http://schemas.microsoft.com/office/drawing/2014/main" id="{BACD6A54-05F3-4450-A962-BE7EB0CAE164}"/>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7" name="Freeform 385">
              <a:extLst>
                <a:ext uri="{FF2B5EF4-FFF2-40B4-BE49-F238E27FC236}">
                  <a16:creationId xmlns:a16="http://schemas.microsoft.com/office/drawing/2014/main" id="{FFD8E66D-7939-42E7-8EF2-EC821DC6D883}"/>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8" name="Freeform 386">
              <a:extLst>
                <a:ext uri="{FF2B5EF4-FFF2-40B4-BE49-F238E27FC236}">
                  <a16:creationId xmlns:a16="http://schemas.microsoft.com/office/drawing/2014/main" id="{A36FE5A0-B7F4-4954-9C8C-179999855AD0}"/>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9" name="Freeform 387">
              <a:extLst>
                <a:ext uri="{FF2B5EF4-FFF2-40B4-BE49-F238E27FC236}">
                  <a16:creationId xmlns:a16="http://schemas.microsoft.com/office/drawing/2014/main" id="{45D52CA2-F30A-4DCC-A69B-CC7B2F6D5104}"/>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0" name="Freeform 388">
              <a:extLst>
                <a:ext uri="{FF2B5EF4-FFF2-40B4-BE49-F238E27FC236}">
                  <a16:creationId xmlns:a16="http://schemas.microsoft.com/office/drawing/2014/main" id="{1174830F-80E8-4234-A844-2DBA39CCD80B}"/>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1" name="Freeform 389">
              <a:extLst>
                <a:ext uri="{FF2B5EF4-FFF2-40B4-BE49-F238E27FC236}">
                  <a16:creationId xmlns:a16="http://schemas.microsoft.com/office/drawing/2014/main" id="{A10BF48E-4FD7-474D-B42C-1FF60C8B6FDB}"/>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2" name="Freeform 390">
              <a:extLst>
                <a:ext uri="{FF2B5EF4-FFF2-40B4-BE49-F238E27FC236}">
                  <a16:creationId xmlns:a16="http://schemas.microsoft.com/office/drawing/2014/main" id="{749DCEDC-2A06-4C1F-B32E-24685CB76B10}"/>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3" name="Freeform 391">
              <a:extLst>
                <a:ext uri="{FF2B5EF4-FFF2-40B4-BE49-F238E27FC236}">
                  <a16:creationId xmlns:a16="http://schemas.microsoft.com/office/drawing/2014/main" id="{3D0A8964-A854-404F-92B0-B564DD422DB8}"/>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4" name="Freeform 392">
              <a:extLst>
                <a:ext uri="{FF2B5EF4-FFF2-40B4-BE49-F238E27FC236}">
                  <a16:creationId xmlns:a16="http://schemas.microsoft.com/office/drawing/2014/main" id="{E8230E72-F38B-4F90-BE19-C7CBD1B7BFC3}"/>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5" name="Freeform 393">
              <a:extLst>
                <a:ext uri="{FF2B5EF4-FFF2-40B4-BE49-F238E27FC236}">
                  <a16:creationId xmlns:a16="http://schemas.microsoft.com/office/drawing/2014/main" id="{063CA49A-16AD-4D3A-8CF5-51606774B9F2}"/>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6" name="Freeform 394">
              <a:extLst>
                <a:ext uri="{FF2B5EF4-FFF2-40B4-BE49-F238E27FC236}">
                  <a16:creationId xmlns:a16="http://schemas.microsoft.com/office/drawing/2014/main" id="{8AD5DDAC-F3A5-408A-ADF1-23218246F3DD}"/>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7" name="Freeform 395">
              <a:extLst>
                <a:ext uri="{FF2B5EF4-FFF2-40B4-BE49-F238E27FC236}">
                  <a16:creationId xmlns:a16="http://schemas.microsoft.com/office/drawing/2014/main" id="{B859A44B-BB6B-45FC-A9DC-8C1787E73B10}"/>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8" name="Freeform 396">
              <a:extLst>
                <a:ext uri="{FF2B5EF4-FFF2-40B4-BE49-F238E27FC236}">
                  <a16:creationId xmlns:a16="http://schemas.microsoft.com/office/drawing/2014/main" id="{9E06B1D4-C548-49D8-AF25-7338FAC15F89}"/>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9" name="Freeform 397">
              <a:extLst>
                <a:ext uri="{FF2B5EF4-FFF2-40B4-BE49-F238E27FC236}">
                  <a16:creationId xmlns:a16="http://schemas.microsoft.com/office/drawing/2014/main" id="{93F4EE5A-3F8D-496B-B02B-CE09C2FF809F}"/>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0" name="Freeform 398">
              <a:extLst>
                <a:ext uri="{FF2B5EF4-FFF2-40B4-BE49-F238E27FC236}">
                  <a16:creationId xmlns:a16="http://schemas.microsoft.com/office/drawing/2014/main" id="{DB817D4A-95C7-4867-B767-598AD58A49B9}"/>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1" name="Freeform 399">
              <a:extLst>
                <a:ext uri="{FF2B5EF4-FFF2-40B4-BE49-F238E27FC236}">
                  <a16:creationId xmlns:a16="http://schemas.microsoft.com/office/drawing/2014/main" id="{4ADCE0BF-44FF-4C4C-B15B-F47D14583556}"/>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2" name="Freeform 400">
              <a:extLst>
                <a:ext uri="{FF2B5EF4-FFF2-40B4-BE49-F238E27FC236}">
                  <a16:creationId xmlns:a16="http://schemas.microsoft.com/office/drawing/2014/main" id="{A5FC76F2-DB58-4D03-BB10-E3AF381DF2D5}"/>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3" name="Freeform 401">
              <a:extLst>
                <a:ext uri="{FF2B5EF4-FFF2-40B4-BE49-F238E27FC236}">
                  <a16:creationId xmlns:a16="http://schemas.microsoft.com/office/drawing/2014/main" id="{DCE0F8BB-C7FC-4F6A-89CD-1F6EF101C0E2}"/>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4" name="Freeform 402">
              <a:extLst>
                <a:ext uri="{FF2B5EF4-FFF2-40B4-BE49-F238E27FC236}">
                  <a16:creationId xmlns:a16="http://schemas.microsoft.com/office/drawing/2014/main" id="{1CE8B486-8596-469C-8A50-251BB26A2C32}"/>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5" name="Freeform 403">
              <a:extLst>
                <a:ext uri="{FF2B5EF4-FFF2-40B4-BE49-F238E27FC236}">
                  <a16:creationId xmlns:a16="http://schemas.microsoft.com/office/drawing/2014/main" id="{4A5CF9E2-8F02-4213-AF92-ECCB08D1C28C}"/>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6" name="Freeform 404">
              <a:extLst>
                <a:ext uri="{FF2B5EF4-FFF2-40B4-BE49-F238E27FC236}">
                  <a16:creationId xmlns:a16="http://schemas.microsoft.com/office/drawing/2014/main" id="{1F33D10C-D990-458B-B03D-72F82E28E3B4}"/>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7" name="Freeform 405">
              <a:extLst>
                <a:ext uri="{FF2B5EF4-FFF2-40B4-BE49-F238E27FC236}">
                  <a16:creationId xmlns:a16="http://schemas.microsoft.com/office/drawing/2014/main" id="{B09AB90B-7E15-4477-B3ED-34914268E3D9}"/>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8" name="Freeform 406">
              <a:extLst>
                <a:ext uri="{FF2B5EF4-FFF2-40B4-BE49-F238E27FC236}">
                  <a16:creationId xmlns:a16="http://schemas.microsoft.com/office/drawing/2014/main" id="{602493BB-9A65-4F17-A81D-2DD9C33DFCB5}"/>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9" name="Line 407">
              <a:extLst>
                <a:ext uri="{FF2B5EF4-FFF2-40B4-BE49-F238E27FC236}">
                  <a16:creationId xmlns:a16="http://schemas.microsoft.com/office/drawing/2014/main" id="{C3D235C9-75D3-496A-B288-7CE1D8FB8662}"/>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Line 408">
              <a:extLst>
                <a:ext uri="{FF2B5EF4-FFF2-40B4-BE49-F238E27FC236}">
                  <a16:creationId xmlns:a16="http://schemas.microsoft.com/office/drawing/2014/main" id="{D559C954-BF13-4AA8-B9E2-B6D25E2B5E08}"/>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661" name="Freeform 409">
              <a:extLst>
                <a:ext uri="{FF2B5EF4-FFF2-40B4-BE49-F238E27FC236}">
                  <a16:creationId xmlns:a16="http://schemas.microsoft.com/office/drawing/2014/main" id="{F11D9405-DB49-4679-BFD8-335C5B68A793}"/>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2" name="Freeform 411">
              <a:extLst>
                <a:ext uri="{FF2B5EF4-FFF2-40B4-BE49-F238E27FC236}">
                  <a16:creationId xmlns:a16="http://schemas.microsoft.com/office/drawing/2014/main" id="{DA095F93-2BF5-4AAA-95E9-B0536A5EF542}"/>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3" name="Freeform 412">
              <a:extLst>
                <a:ext uri="{FF2B5EF4-FFF2-40B4-BE49-F238E27FC236}">
                  <a16:creationId xmlns:a16="http://schemas.microsoft.com/office/drawing/2014/main" id="{8403411C-BB9E-40C8-BF38-7C66C7B67CFF}"/>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4" name="Freeform 413">
              <a:extLst>
                <a:ext uri="{FF2B5EF4-FFF2-40B4-BE49-F238E27FC236}">
                  <a16:creationId xmlns:a16="http://schemas.microsoft.com/office/drawing/2014/main" id="{0B1929BF-1AD0-4AAF-B1D0-90A83ADE8928}"/>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5" name="Freeform 414">
              <a:extLst>
                <a:ext uri="{FF2B5EF4-FFF2-40B4-BE49-F238E27FC236}">
                  <a16:creationId xmlns:a16="http://schemas.microsoft.com/office/drawing/2014/main" id="{7B01F3A5-658E-4008-B539-D54087688034}"/>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6" name="Freeform 415">
              <a:extLst>
                <a:ext uri="{FF2B5EF4-FFF2-40B4-BE49-F238E27FC236}">
                  <a16:creationId xmlns:a16="http://schemas.microsoft.com/office/drawing/2014/main" id="{E6F76944-CA14-48BC-8A95-FFDFB4DCA9EC}"/>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7" name="Freeform 416">
              <a:extLst>
                <a:ext uri="{FF2B5EF4-FFF2-40B4-BE49-F238E27FC236}">
                  <a16:creationId xmlns:a16="http://schemas.microsoft.com/office/drawing/2014/main" id="{44A6D2A1-B201-49DD-9639-F6D42F2D4E98}"/>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8" name="Freeform 417">
              <a:extLst>
                <a:ext uri="{FF2B5EF4-FFF2-40B4-BE49-F238E27FC236}">
                  <a16:creationId xmlns:a16="http://schemas.microsoft.com/office/drawing/2014/main" id="{E9B05D76-3463-4C6E-BF5A-C1E5442F9CB6}"/>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418">
              <a:extLst>
                <a:ext uri="{FF2B5EF4-FFF2-40B4-BE49-F238E27FC236}">
                  <a16:creationId xmlns:a16="http://schemas.microsoft.com/office/drawing/2014/main" id="{3E27626E-E710-4C7E-8595-BC5AEB80339D}"/>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0" name="Freeform 419">
              <a:extLst>
                <a:ext uri="{FF2B5EF4-FFF2-40B4-BE49-F238E27FC236}">
                  <a16:creationId xmlns:a16="http://schemas.microsoft.com/office/drawing/2014/main" id="{69817154-00C9-4C1C-A52E-63795DFA28A4}"/>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1" name="Freeform 420">
              <a:extLst>
                <a:ext uri="{FF2B5EF4-FFF2-40B4-BE49-F238E27FC236}">
                  <a16:creationId xmlns:a16="http://schemas.microsoft.com/office/drawing/2014/main" id="{789101A0-19F0-46C6-8601-FF5C63EE1142}"/>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421">
              <a:extLst>
                <a:ext uri="{FF2B5EF4-FFF2-40B4-BE49-F238E27FC236}">
                  <a16:creationId xmlns:a16="http://schemas.microsoft.com/office/drawing/2014/main" id="{5CBDCCF3-96F2-4FBC-B5D5-2BA56ED9856E}"/>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673" name="Freeform 422">
              <a:extLst>
                <a:ext uri="{FF2B5EF4-FFF2-40B4-BE49-F238E27FC236}">
                  <a16:creationId xmlns:a16="http://schemas.microsoft.com/office/drawing/2014/main" id="{FE195CC6-39E5-4982-AD00-D170F34E67BB}"/>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4" name="Freeform 423">
              <a:extLst>
                <a:ext uri="{FF2B5EF4-FFF2-40B4-BE49-F238E27FC236}">
                  <a16:creationId xmlns:a16="http://schemas.microsoft.com/office/drawing/2014/main" id="{CBA678CF-4D34-4216-BFD6-AC9098A896EC}"/>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5" name="Freeform 424">
              <a:extLst>
                <a:ext uri="{FF2B5EF4-FFF2-40B4-BE49-F238E27FC236}">
                  <a16:creationId xmlns:a16="http://schemas.microsoft.com/office/drawing/2014/main" id="{511AA043-982D-4703-8303-180CFB0E509E}"/>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6" name="Freeform 425">
              <a:extLst>
                <a:ext uri="{FF2B5EF4-FFF2-40B4-BE49-F238E27FC236}">
                  <a16:creationId xmlns:a16="http://schemas.microsoft.com/office/drawing/2014/main" id="{979CD135-8D81-49B9-949A-2A856D70B48D}"/>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7" name="Freeform 426">
              <a:extLst>
                <a:ext uri="{FF2B5EF4-FFF2-40B4-BE49-F238E27FC236}">
                  <a16:creationId xmlns:a16="http://schemas.microsoft.com/office/drawing/2014/main" id="{ADCD9CC1-49F2-4211-906E-A0EC3A9872D4}"/>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8" name="Freeform 427">
              <a:extLst>
                <a:ext uri="{FF2B5EF4-FFF2-40B4-BE49-F238E27FC236}">
                  <a16:creationId xmlns:a16="http://schemas.microsoft.com/office/drawing/2014/main" id="{153B52EC-4D0F-47F6-A8CC-017CB9669439}"/>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9" name="Freeform 428">
              <a:extLst>
                <a:ext uri="{FF2B5EF4-FFF2-40B4-BE49-F238E27FC236}">
                  <a16:creationId xmlns:a16="http://schemas.microsoft.com/office/drawing/2014/main" id="{A46A7447-5FD5-4C06-A71B-47A7BE5F1E7D}"/>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0" name="Freeform 429">
              <a:extLst>
                <a:ext uri="{FF2B5EF4-FFF2-40B4-BE49-F238E27FC236}">
                  <a16:creationId xmlns:a16="http://schemas.microsoft.com/office/drawing/2014/main" id="{3B6609F7-9001-4FED-84F5-D927A1EFB946}"/>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1" name="Freeform 430">
              <a:extLst>
                <a:ext uri="{FF2B5EF4-FFF2-40B4-BE49-F238E27FC236}">
                  <a16:creationId xmlns:a16="http://schemas.microsoft.com/office/drawing/2014/main" id="{455FBB95-B89E-4DCE-B711-EA2138DF8BEF}"/>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2" name="Freeform 431">
              <a:extLst>
                <a:ext uri="{FF2B5EF4-FFF2-40B4-BE49-F238E27FC236}">
                  <a16:creationId xmlns:a16="http://schemas.microsoft.com/office/drawing/2014/main" id="{C108F857-D7FE-4DFA-94F0-BF47F63200E6}"/>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3" name="Freeform 432">
              <a:extLst>
                <a:ext uri="{FF2B5EF4-FFF2-40B4-BE49-F238E27FC236}">
                  <a16:creationId xmlns:a16="http://schemas.microsoft.com/office/drawing/2014/main" id="{F40DC553-0866-41AF-9D19-1A2714C258B6}"/>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4" name="Freeform 433">
              <a:extLst>
                <a:ext uri="{FF2B5EF4-FFF2-40B4-BE49-F238E27FC236}">
                  <a16:creationId xmlns:a16="http://schemas.microsoft.com/office/drawing/2014/main" id="{FEB8684A-D0F0-47D9-8AB0-C928515138FE}"/>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5" name="Freeform 434">
              <a:extLst>
                <a:ext uri="{FF2B5EF4-FFF2-40B4-BE49-F238E27FC236}">
                  <a16:creationId xmlns:a16="http://schemas.microsoft.com/office/drawing/2014/main" id="{A7A30773-60C8-42EA-A53B-882129B29725}"/>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6" name="Freeform 435">
              <a:extLst>
                <a:ext uri="{FF2B5EF4-FFF2-40B4-BE49-F238E27FC236}">
                  <a16:creationId xmlns:a16="http://schemas.microsoft.com/office/drawing/2014/main" id="{28010BEB-6E8B-40F5-95C5-416077EFB77A}"/>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7" name="Freeform 436">
              <a:extLst>
                <a:ext uri="{FF2B5EF4-FFF2-40B4-BE49-F238E27FC236}">
                  <a16:creationId xmlns:a16="http://schemas.microsoft.com/office/drawing/2014/main" id="{0A5F4D97-9A9A-423D-907F-58D216360D37}"/>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8" name="Freeform 437">
              <a:extLst>
                <a:ext uri="{FF2B5EF4-FFF2-40B4-BE49-F238E27FC236}">
                  <a16:creationId xmlns:a16="http://schemas.microsoft.com/office/drawing/2014/main" id="{EEE78992-8942-4E2F-AD5B-48395C7C05D1}"/>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9" name="Freeform 438">
              <a:extLst>
                <a:ext uri="{FF2B5EF4-FFF2-40B4-BE49-F238E27FC236}">
                  <a16:creationId xmlns:a16="http://schemas.microsoft.com/office/drawing/2014/main" id="{85D7E470-E3FE-4BA1-9C38-3F40D3C67AF3}"/>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0" name="Freeform 439">
              <a:extLst>
                <a:ext uri="{FF2B5EF4-FFF2-40B4-BE49-F238E27FC236}">
                  <a16:creationId xmlns:a16="http://schemas.microsoft.com/office/drawing/2014/main" id="{93F54698-31D6-4198-9F8B-813FDD6678F6}"/>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1" name="Freeform 440">
              <a:extLst>
                <a:ext uri="{FF2B5EF4-FFF2-40B4-BE49-F238E27FC236}">
                  <a16:creationId xmlns:a16="http://schemas.microsoft.com/office/drawing/2014/main" id="{A22EE2CE-8721-407A-BA7D-00644AF6741E}"/>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2" name="Freeform 441">
              <a:extLst>
                <a:ext uri="{FF2B5EF4-FFF2-40B4-BE49-F238E27FC236}">
                  <a16:creationId xmlns:a16="http://schemas.microsoft.com/office/drawing/2014/main" id="{72DB69D6-BF23-4350-B261-F401E20DBAE1}"/>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3" name="Freeform 442">
              <a:extLst>
                <a:ext uri="{FF2B5EF4-FFF2-40B4-BE49-F238E27FC236}">
                  <a16:creationId xmlns:a16="http://schemas.microsoft.com/office/drawing/2014/main" id="{3E48C608-F116-4509-87A5-3FB2D22B6FF3}"/>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4" name="Freeform 443">
              <a:extLst>
                <a:ext uri="{FF2B5EF4-FFF2-40B4-BE49-F238E27FC236}">
                  <a16:creationId xmlns:a16="http://schemas.microsoft.com/office/drawing/2014/main" id="{B4915E02-C7B6-4A0F-B731-0F76F3D1E96C}"/>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5" name="Freeform 444">
              <a:extLst>
                <a:ext uri="{FF2B5EF4-FFF2-40B4-BE49-F238E27FC236}">
                  <a16:creationId xmlns:a16="http://schemas.microsoft.com/office/drawing/2014/main" id="{40A259D9-7F6A-47EE-BDEF-273988ED0243}"/>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6" name="Freeform 445">
              <a:extLst>
                <a:ext uri="{FF2B5EF4-FFF2-40B4-BE49-F238E27FC236}">
                  <a16:creationId xmlns:a16="http://schemas.microsoft.com/office/drawing/2014/main" id="{22BE96F1-CD0A-452B-8CA6-0D6154738F5E}"/>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7" name="Freeform 446">
              <a:extLst>
                <a:ext uri="{FF2B5EF4-FFF2-40B4-BE49-F238E27FC236}">
                  <a16:creationId xmlns:a16="http://schemas.microsoft.com/office/drawing/2014/main" id="{63F50DCC-1D53-43D0-BC9A-7721F07BF69C}"/>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8" name="Freeform 447">
              <a:extLst>
                <a:ext uri="{FF2B5EF4-FFF2-40B4-BE49-F238E27FC236}">
                  <a16:creationId xmlns:a16="http://schemas.microsoft.com/office/drawing/2014/main" id="{261F3442-C5D1-445D-9CFD-02CB3958008A}"/>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9" name="Freeform 448">
              <a:extLst>
                <a:ext uri="{FF2B5EF4-FFF2-40B4-BE49-F238E27FC236}">
                  <a16:creationId xmlns:a16="http://schemas.microsoft.com/office/drawing/2014/main" id="{B227C9FE-D563-4512-BC1D-ADFBDFE4A977}"/>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0" name="Freeform 449">
              <a:extLst>
                <a:ext uri="{FF2B5EF4-FFF2-40B4-BE49-F238E27FC236}">
                  <a16:creationId xmlns:a16="http://schemas.microsoft.com/office/drawing/2014/main" id="{0B14B879-55F4-4E87-85DC-447CEE8432EE}"/>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1" name="Freeform 450">
              <a:extLst>
                <a:ext uri="{FF2B5EF4-FFF2-40B4-BE49-F238E27FC236}">
                  <a16:creationId xmlns:a16="http://schemas.microsoft.com/office/drawing/2014/main" id="{DB62609F-933A-41AB-AB38-BA135A11B3BA}"/>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2" name="Freeform 451">
              <a:extLst>
                <a:ext uri="{FF2B5EF4-FFF2-40B4-BE49-F238E27FC236}">
                  <a16:creationId xmlns:a16="http://schemas.microsoft.com/office/drawing/2014/main" id="{6E86D463-05C0-4BF8-A1FD-6495EF4A9AAA}"/>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452">
              <a:extLst>
                <a:ext uri="{FF2B5EF4-FFF2-40B4-BE49-F238E27FC236}">
                  <a16:creationId xmlns:a16="http://schemas.microsoft.com/office/drawing/2014/main" id="{E6F89B98-2A51-4128-BA63-EB9329548EFC}"/>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04" name="Freeform 453">
              <a:extLst>
                <a:ext uri="{FF2B5EF4-FFF2-40B4-BE49-F238E27FC236}">
                  <a16:creationId xmlns:a16="http://schemas.microsoft.com/office/drawing/2014/main" id="{4ECDC9CD-CC8F-4193-94DF-872CC3990C13}"/>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5" name="Freeform 454">
              <a:extLst>
                <a:ext uri="{FF2B5EF4-FFF2-40B4-BE49-F238E27FC236}">
                  <a16:creationId xmlns:a16="http://schemas.microsoft.com/office/drawing/2014/main" id="{986B1F8A-9EF4-403F-9394-EE1652B74428}"/>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6" name="Freeform 455">
              <a:extLst>
                <a:ext uri="{FF2B5EF4-FFF2-40B4-BE49-F238E27FC236}">
                  <a16:creationId xmlns:a16="http://schemas.microsoft.com/office/drawing/2014/main" id="{E5FCA52F-124C-4C45-A471-B933567F6D17}"/>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7" name="Freeform 456">
              <a:extLst>
                <a:ext uri="{FF2B5EF4-FFF2-40B4-BE49-F238E27FC236}">
                  <a16:creationId xmlns:a16="http://schemas.microsoft.com/office/drawing/2014/main" id="{2459E5F6-E5DE-4882-820E-684ADD688BE4}"/>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8" name="Freeform 457">
              <a:extLst>
                <a:ext uri="{FF2B5EF4-FFF2-40B4-BE49-F238E27FC236}">
                  <a16:creationId xmlns:a16="http://schemas.microsoft.com/office/drawing/2014/main" id="{4B8A6852-E82F-4BB2-B819-F6898442DD62}"/>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9" name="Freeform 458">
              <a:extLst>
                <a:ext uri="{FF2B5EF4-FFF2-40B4-BE49-F238E27FC236}">
                  <a16:creationId xmlns:a16="http://schemas.microsoft.com/office/drawing/2014/main" id="{E36316D0-C692-4FF5-99AF-3E15B969C165}"/>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0" name="Freeform 459">
              <a:extLst>
                <a:ext uri="{FF2B5EF4-FFF2-40B4-BE49-F238E27FC236}">
                  <a16:creationId xmlns:a16="http://schemas.microsoft.com/office/drawing/2014/main" id="{51892273-B54C-49D9-AC2C-678767F81F80}"/>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1" name="Freeform 460">
              <a:extLst>
                <a:ext uri="{FF2B5EF4-FFF2-40B4-BE49-F238E27FC236}">
                  <a16:creationId xmlns:a16="http://schemas.microsoft.com/office/drawing/2014/main" id="{B3CE77BC-1955-42E9-88CA-7C677294EFD2}"/>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2" name="Freeform 461">
              <a:extLst>
                <a:ext uri="{FF2B5EF4-FFF2-40B4-BE49-F238E27FC236}">
                  <a16:creationId xmlns:a16="http://schemas.microsoft.com/office/drawing/2014/main" id="{7F49B30D-EB88-4A59-8720-9065DAAEA5F6}"/>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3" name="Freeform 462">
              <a:extLst>
                <a:ext uri="{FF2B5EF4-FFF2-40B4-BE49-F238E27FC236}">
                  <a16:creationId xmlns:a16="http://schemas.microsoft.com/office/drawing/2014/main" id="{E6FA1CCE-7C86-4282-BC6A-81F11704D944}"/>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 name="Group 30">
            <a:extLst>
              <a:ext uri="{FF2B5EF4-FFF2-40B4-BE49-F238E27FC236}">
                <a16:creationId xmlns:a16="http://schemas.microsoft.com/office/drawing/2014/main" id="{A27A7812-9189-4E48-AC33-A356BD04F854}"/>
              </a:ext>
            </a:extLst>
          </p:cNvPr>
          <p:cNvGrpSpPr/>
          <p:nvPr/>
        </p:nvGrpSpPr>
        <p:grpSpPr>
          <a:xfrm>
            <a:off x="560899" y="4407982"/>
            <a:ext cx="3376610" cy="1408040"/>
            <a:chOff x="616405" y="4141856"/>
            <a:chExt cx="3376610" cy="1408040"/>
          </a:xfrm>
        </p:grpSpPr>
        <p:sp>
          <p:nvSpPr>
            <p:cNvPr id="42" name="Rectangle 41">
              <a:extLst>
                <a:ext uri="{FF2B5EF4-FFF2-40B4-BE49-F238E27FC236}">
                  <a16:creationId xmlns:a16="http://schemas.microsoft.com/office/drawing/2014/main" id="{B62C06FF-54B4-4355-BED9-54810637A2EB}"/>
                </a:ext>
              </a:extLst>
            </p:cNvPr>
            <p:cNvSpPr/>
            <p:nvPr/>
          </p:nvSpPr>
          <p:spPr>
            <a:xfrm>
              <a:off x="616405" y="4141856"/>
              <a:ext cx="3376610" cy="140804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D13CF296-6959-4223-8626-1A93CF472AD3}"/>
                </a:ext>
              </a:extLst>
            </p:cNvPr>
            <p:cNvGrpSpPr/>
            <p:nvPr/>
          </p:nvGrpSpPr>
          <p:grpSpPr>
            <a:xfrm>
              <a:off x="672647" y="4233753"/>
              <a:ext cx="3264126" cy="1224246"/>
              <a:chOff x="770845" y="4388292"/>
              <a:chExt cx="3264126" cy="1224246"/>
            </a:xfrm>
          </p:grpSpPr>
          <p:sp>
            <p:nvSpPr>
              <p:cNvPr id="44" name="TextBox 43">
                <a:extLst>
                  <a:ext uri="{FF2B5EF4-FFF2-40B4-BE49-F238E27FC236}">
                    <a16:creationId xmlns:a16="http://schemas.microsoft.com/office/drawing/2014/main" id="{0D38C5D9-73A1-4DF7-A61A-419CABAD72B9}"/>
                  </a:ext>
                </a:extLst>
              </p:cNvPr>
              <p:cNvSpPr txBox="1"/>
              <p:nvPr/>
            </p:nvSpPr>
            <p:spPr>
              <a:xfrm>
                <a:off x="770845" y="4388292"/>
                <a:ext cx="1641474"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AUSTRALIA</a:t>
                </a:r>
              </a:p>
            </p:txBody>
          </p:sp>
          <p:sp>
            <p:nvSpPr>
              <p:cNvPr id="45" name="Rectangle 17">
                <a:extLst>
                  <a:ext uri="{FF2B5EF4-FFF2-40B4-BE49-F238E27FC236}">
                    <a16:creationId xmlns:a16="http://schemas.microsoft.com/office/drawing/2014/main" id="{85C58F98-C26C-4078-9D3B-001921E90D62}"/>
                  </a:ext>
                </a:extLst>
              </p:cNvPr>
              <p:cNvSpPr>
                <a:spLocks/>
              </p:cNvSpPr>
              <p:nvPr/>
            </p:nvSpPr>
            <p:spPr bwMode="auto">
              <a:xfrm>
                <a:off x="838199" y="4688714"/>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grpSp>
      <p:grpSp>
        <p:nvGrpSpPr>
          <p:cNvPr id="32" name="Group 31">
            <a:extLst>
              <a:ext uri="{FF2B5EF4-FFF2-40B4-BE49-F238E27FC236}">
                <a16:creationId xmlns:a16="http://schemas.microsoft.com/office/drawing/2014/main" id="{973448FC-A945-496C-BD22-737A9C2FE00B}"/>
              </a:ext>
            </a:extLst>
          </p:cNvPr>
          <p:cNvGrpSpPr/>
          <p:nvPr/>
        </p:nvGrpSpPr>
        <p:grpSpPr>
          <a:xfrm>
            <a:off x="4444150" y="4407982"/>
            <a:ext cx="3376610" cy="1408040"/>
            <a:chOff x="4302705" y="4319388"/>
            <a:chExt cx="3376610" cy="1408040"/>
          </a:xfrm>
        </p:grpSpPr>
        <p:grpSp>
          <p:nvGrpSpPr>
            <p:cNvPr id="38" name="Group 37">
              <a:extLst>
                <a:ext uri="{FF2B5EF4-FFF2-40B4-BE49-F238E27FC236}">
                  <a16:creationId xmlns:a16="http://schemas.microsoft.com/office/drawing/2014/main" id="{2CE4EAFC-717F-4F5F-8A59-9CABEAE44728}"/>
                </a:ext>
              </a:extLst>
            </p:cNvPr>
            <p:cNvGrpSpPr/>
            <p:nvPr/>
          </p:nvGrpSpPr>
          <p:grpSpPr>
            <a:xfrm>
              <a:off x="4365473" y="4411285"/>
              <a:ext cx="3251074" cy="1224246"/>
              <a:chOff x="770845" y="4388292"/>
              <a:chExt cx="3251074" cy="1224246"/>
            </a:xfrm>
          </p:grpSpPr>
          <p:sp>
            <p:nvSpPr>
              <p:cNvPr id="40" name="TextBox 39">
                <a:extLst>
                  <a:ext uri="{FF2B5EF4-FFF2-40B4-BE49-F238E27FC236}">
                    <a16:creationId xmlns:a16="http://schemas.microsoft.com/office/drawing/2014/main" id="{7AACC601-4014-47D5-8E34-8A03D1A28AD5}"/>
                  </a:ext>
                </a:extLst>
              </p:cNvPr>
              <p:cNvSpPr txBox="1"/>
              <p:nvPr/>
            </p:nvSpPr>
            <p:spPr>
              <a:xfrm>
                <a:off x="770845" y="4388292"/>
                <a:ext cx="2242982" cy="400110"/>
              </a:xfrm>
              <a:prstGeom prst="rect">
                <a:avLst/>
              </a:prstGeom>
              <a:noFill/>
            </p:spPr>
            <p:txBody>
              <a:bodyPr wrap="square" rtlCol="0">
                <a:spAutoFit/>
              </a:bodyPr>
              <a:lstStyle/>
              <a:p>
                <a:r>
                  <a:rPr lang="en-US" sz="2000" dirty="0">
                    <a:solidFill>
                      <a:schemeClr val="tx2"/>
                    </a:solidFill>
                    <a:latin typeface="Lato" panose="020F0502020204030203" pitchFamily="34" charset="0"/>
                    <a:ea typeface="Lato" panose="020F0502020204030203" pitchFamily="34" charset="0"/>
                    <a:cs typeface="Lato" panose="020F0502020204030203" pitchFamily="34" charset="0"/>
                  </a:rPr>
                  <a:t>UNITED STATES</a:t>
                </a:r>
              </a:p>
            </p:txBody>
          </p:sp>
          <p:sp>
            <p:nvSpPr>
              <p:cNvPr id="41" name="Rectangle 17">
                <a:extLst>
                  <a:ext uri="{FF2B5EF4-FFF2-40B4-BE49-F238E27FC236}">
                    <a16:creationId xmlns:a16="http://schemas.microsoft.com/office/drawing/2014/main" id="{642D5C81-31DD-4745-A4F7-704B49E6A55A}"/>
                  </a:ext>
                </a:extLst>
              </p:cNvPr>
              <p:cNvSpPr>
                <a:spLocks/>
              </p:cNvSpPr>
              <p:nvPr/>
            </p:nvSpPr>
            <p:spPr bwMode="auto">
              <a:xfrm>
                <a:off x="838199" y="4688714"/>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
          <p:nvSpPr>
            <p:cNvPr id="39" name="Rectangle 38">
              <a:extLst>
                <a:ext uri="{FF2B5EF4-FFF2-40B4-BE49-F238E27FC236}">
                  <a16:creationId xmlns:a16="http://schemas.microsoft.com/office/drawing/2014/main" id="{888EC5FE-78FF-4046-8885-B46AD4CBF872}"/>
                </a:ext>
              </a:extLst>
            </p:cNvPr>
            <p:cNvSpPr/>
            <p:nvPr/>
          </p:nvSpPr>
          <p:spPr>
            <a:xfrm>
              <a:off x="4302705" y="4319388"/>
              <a:ext cx="3376610" cy="140804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03" name="Rectangle 902">
            <a:extLst>
              <a:ext uri="{FF2B5EF4-FFF2-40B4-BE49-F238E27FC236}">
                <a16:creationId xmlns:a16="http://schemas.microsoft.com/office/drawing/2014/main" id="{37D63507-6FFC-4784-B425-2E061BC1CB43}"/>
              </a:ext>
            </a:extLst>
          </p:cNvPr>
          <p:cNvSpPr/>
          <p:nvPr/>
        </p:nvSpPr>
        <p:spPr>
          <a:xfrm>
            <a:off x="8751430" y="3034777"/>
            <a:ext cx="2382732" cy="2144177"/>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essentially unchanged. </a:t>
            </a:r>
          </a:p>
        </p:txBody>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DA8A0F8F-3D0B-4C18-8DA2-B6252192094F}"/>
              </a:ext>
            </a:extLst>
          </p:cNvPr>
          <p:cNvSpPr/>
          <p:nvPr/>
        </p:nvSpPr>
        <p:spPr>
          <a:xfrm>
            <a:off x="0" y="0"/>
            <a:ext cx="12192000" cy="68560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30000" dirty="0"/>
          </a:p>
          <a:p>
            <a:pPr algn="ctr"/>
            <a:endParaRPr lang="en-US" baseline="30000" dirty="0"/>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19" name="TextBox 36">
            <a:extLst>
              <a:ext uri="{FF2B5EF4-FFF2-40B4-BE49-F238E27FC236}">
                <a16:creationId xmlns:a16="http://schemas.microsoft.com/office/drawing/2014/main" id="{A51F7362-6DA5-4EF3-96C6-CEBAA9EA5764}"/>
              </a:ext>
            </a:extLst>
          </p:cNvPr>
          <p:cNvSpPr txBox="1"/>
          <p:nvPr/>
        </p:nvSpPr>
        <p:spPr>
          <a:xfrm>
            <a:off x="5744133" y="1745705"/>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chemeClr val="bg1"/>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0" name="Rectangle 19">
            <a:extLst>
              <a:ext uri="{FF2B5EF4-FFF2-40B4-BE49-F238E27FC236}">
                <a16:creationId xmlns:a16="http://schemas.microsoft.com/office/drawing/2014/main" id="{69B1D23F-ABD4-46D2-ACD1-8366665A457F}"/>
              </a:ext>
            </a:extLst>
          </p:cNvPr>
          <p:cNvSpPr>
            <a:spLocks/>
          </p:cNvSpPr>
          <p:nvPr/>
        </p:nvSpPr>
        <p:spPr bwMode="auto">
          <a:xfrm>
            <a:off x="5837419" y="3078413"/>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9" name="Group 8">
            <a:extLst>
              <a:ext uri="{FF2B5EF4-FFF2-40B4-BE49-F238E27FC236}">
                <a16:creationId xmlns:a16="http://schemas.microsoft.com/office/drawing/2014/main" id="{B7C70D89-1E89-45B8-A760-2F3C49250AF6}"/>
              </a:ext>
            </a:extLst>
          </p:cNvPr>
          <p:cNvGrpSpPr/>
          <p:nvPr/>
        </p:nvGrpSpPr>
        <p:grpSpPr>
          <a:xfrm>
            <a:off x="5837420" y="4759147"/>
            <a:ext cx="1170397" cy="353148"/>
            <a:chOff x="5837420" y="4759147"/>
            <a:chExt cx="1170397" cy="353148"/>
          </a:xfrm>
        </p:grpSpPr>
        <p:sp>
          <p:nvSpPr>
            <p:cNvPr id="36" name="Oval 35">
              <a:extLst>
                <a:ext uri="{FF2B5EF4-FFF2-40B4-BE49-F238E27FC236}">
                  <a16:creationId xmlns:a16="http://schemas.microsoft.com/office/drawing/2014/main" id="{BA756EDE-01AB-409E-A6C2-59D25D8CF0B2}"/>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1">
              <a:extLst>
                <a:ext uri="{FF2B5EF4-FFF2-40B4-BE49-F238E27FC236}">
                  <a16:creationId xmlns:a16="http://schemas.microsoft.com/office/drawing/2014/main" id="{C808382C-7C0D-4A4E-A7EF-16A0A78C28C0}"/>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1" name="Oval 30">
              <a:extLst>
                <a:ext uri="{FF2B5EF4-FFF2-40B4-BE49-F238E27FC236}">
                  <a16:creationId xmlns:a16="http://schemas.microsoft.com/office/drawing/2014/main" id="{79F728F8-12BB-44A5-86D7-B1257985A54E}"/>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21">
              <a:extLst>
                <a:ext uri="{FF2B5EF4-FFF2-40B4-BE49-F238E27FC236}">
                  <a16:creationId xmlns:a16="http://schemas.microsoft.com/office/drawing/2014/main" id="{6C379E6D-19FB-465E-90E8-1A03C8C73A79}"/>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9" name="Oval 28">
              <a:extLst>
                <a:ext uri="{FF2B5EF4-FFF2-40B4-BE49-F238E27FC236}">
                  <a16:creationId xmlns:a16="http://schemas.microsoft.com/office/drawing/2014/main" id="{705AA951-C8F2-4CDA-B419-B5C42609E0EB}"/>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8">
              <a:extLst>
                <a:ext uri="{FF2B5EF4-FFF2-40B4-BE49-F238E27FC236}">
                  <a16:creationId xmlns:a16="http://schemas.microsoft.com/office/drawing/2014/main" id="{9526B17F-62BB-42AD-8581-6EAF172C88C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3" name="TextBox 48">
            <a:extLst>
              <a:ext uri="{FF2B5EF4-FFF2-40B4-BE49-F238E27FC236}">
                <a16:creationId xmlns:a16="http://schemas.microsoft.com/office/drawing/2014/main" id="{A122D818-4F96-48AF-9763-23B9EE0BD068}"/>
              </a:ext>
            </a:extLst>
          </p:cNvPr>
          <p:cNvSpPr txBox="1"/>
          <p:nvPr/>
        </p:nvSpPr>
        <p:spPr>
          <a:xfrm>
            <a:off x="5744133" y="4354686"/>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chemeClr val="bg1"/>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40" name="Group 39">
            <a:extLst>
              <a:ext uri="{FF2B5EF4-FFF2-40B4-BE49-F238E27FC236}">
                <a16:creationId xmlns:a16="http://schemas.microsoft.com/office/drawing/2014/main" id="{318529EE-34E5-420F-81AB-F4616EED54E1}"/>
              </a:ext>
            </a:extLst>
          </p:cNvPr>
          <p:cNvGrpSpPr/>
          <p:nvPr/>
        </p:nvGrpSpPr>
        <p:grpSpPr>
          <a:xfrm>
            <a:off x="7260931" y="4759147"/>
            <a:ext cx="1170397" cy="353148"/>
            <a:chOff x="5837420" y="4759147"/>
            <a:chExt cx="1170397" cy="353148"/>
          </a:xfrm>
        </p:grpSpPr>
        <p:sp>
          <p:nvSpPr>
            <p:cNvPr id="42" name="Oval 41">
              <a:extLst>
                <a:ext uri="{FF2B5EF4-FFF2-40B4-BE49-F238E27FC236}">
                  <a16:creationId xmlns:a16="http://schemas.microsoft.com/office/drawing/2014/main" id="{049200C1-5008-44ED-9218-678993D904C6}"/>
                </a:ext>
              </a:extLst>
            </p:cNvPr>
            <p:cNvSpPr/>
            <p:nvPr/>
          </p:nvSpPr>
          <p:spPr>
            <a:xfrm>
              <a:off x="5837420"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3" name="AutoShape 1">
              <a:extLst>
                <a:ext uri="{FF2B5EF4-FFF2-40B4-BE49-F238E27FC236}">
                  <a16:creationId xmlns:a16="http://schemas.microsoft.com/office/drawing/2014/main" id="{B1BAC0BE-DD93-490A-878A-F7DCAC9829FC}"/>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4" name="Oval 43">
              <a:extLst>
                <a:ext uri="{FF2B5EF4-FFF2-40B4-BE49-F238E27FC236}">
                  <a16:creationId xmlns:a16="http://schemas.microsoft.com/office/drawing/2014/main" id="{9245861F-542B-4854-B9C1-B92F8AB43186}"/>
                </a:ext>
              </a:extLst>
            </p:cNvPr>
            <p:cNvSpPr/>
            <p:nvPr/>
          </p:nvSpPr>
          <p:spPr>
            <a:xfrm>
              <a:off x="6246046"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5" name="AutoShape 21">
              <a:extLst>
                <a:ext uri="{FF2B5EF4-FFF2-40B4-BE49-F238E27FC236}">
                  <a16:creationId xmlns:a16="http://schemas.microsoft.com/office/drawing/2014/main" id="{D919B8DE-98C4-448C-AF9C-1E1D48D039F2}"/>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6" name="Oval 45">
              <a:extLst>
                <a:ext uri="{FF2B5EF4-FFF2-40B4-BE49-F238E27FC236}">
                  <a16:creationId xmlns:a16="http://schemas.microsoft.com/office/drawing/2014/main" id="{49DEC797-CB74-4DA5-AF1A-FAEB76D4E88D}"/>
                </a:ext>
              </a:extLst>
            </p:cNvPr>
            <p:cNvSpPr/>
            <p:nvPr/>
          </p:nvSpPr>
          <p:spPr>
            <a:xfrm>
              <a:off x="6654672" y="4759147"/>
              <a:ext cx="353145" cy="35314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7" name="AutoShape 18">
              <a:extLst>
                <a:ext uri="{FF2B5EF4-FFF2-40B4-BE49-F238E27FC236}">
                  <a16:creationId xmlns:a16="http://schemas.microsoft.com/office/drawing/2014/main" id="{B396FB83-2C18-4307-B0AE-790260695204}"/>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3" name="Picture Placeholder 2">
            <a:extLst>
              <a:ext uri="{FF2B5EF4-FFF2-40B4-BE49-F238E27FC236}">
                <a16:creationId xmlns:a16="http://schemas.microsoft.com/office/drawing/2014/main" id="{2AD0D0FF-ED32-47BF-AEE0-4B6DEE427FC3}"/>
              </a:ext>
            </a:extLst>
          </p:cNvPr>
          <p:cNvSpPr>
            <a:spLocks noGrp="1"/>
          </p:cNvSpPr>
          <p:nvPr>
            <p:ph type="pic" sz="quarter" idx="150"/>
          </p:nvPr>
        </p:nvSpPr>
        <p:spPr/>
      </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Freeform: Shape 35">
            <a:extLst>
              <a:ext uri="{FF2B5EF4-FFF2-40B4-BE49-F238E27FC236}">
                <a16:creationId xmlns:a16="http://schemas.microsoft.com/office/drawing/2014/main" id="{F2B2DFD3-E3BD-42A4-98F3-1B2590CF1208}"/>
              </a:ext>
            </a:extLst>
          </p:cNvPr>
          <p:cNvSpPr/>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35" name="Rectangle 34">
            <a:extLst>
              <a:ext uri="{FF2B5EF4-FFF2-40B4-BE49-F238E27FC236}">
                <a16:creationId xmlns:a16="http://schemas.microsoft.com/office/drawing/2014/main" id="{C95AB251-B6D3-4EB9-9DE2-53ECE0B48C9B}"/>
              </a:ext>
            </a:extLst>
          </p:cNvPr>
          <p:cNvSpPr/>
          <p:nvPr/>
        </p:nvSpPr>
        <p:spPr>
          <a:xfrm>
            <a:off x="4260932" y="2106267"/>
            <a:ext cx="3518732" cy="2528887"/>
          </a:xfrm>
          <a:prstGeom prst="rect">
            <a:avLst/>
          </a:prstGeom>
          <a:solidFill>
            <a:schemeClr val="accent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7" name="Rectangle 36">
            <a:extLst>
              <a:ext uri="{FF2B5EF4-FFF2-40B4-BE49-F238E27FC236}">
                <a16:creationId xmlns:a16="http://schemas.microsoft.com/office/drawing/2014/main" id="{7B6F5BC5-F078-4DFE-87F0-309877F4CBDF}"/>
              </a:ext>
            </a:extLst>
          </p:cNvPr>
          <p:cNvSpPr/>
          <p:nvPr/>
        </p:nvSpPr>
        <p:spPr>
          <a:xfrm>
            <a:off x="1299029" y="5161536"/>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8" name="TextBox 5">
            <a:extLst>
              <a:ext uri="{FF2B5EF4-FFF2-40B4-BE49-F238E27FC236}">
                <a16:creationId xmlns:a16="http://schemas.microsoft.com/office/drawing/2014/main" id="{1892724B-1EBE-49D5-A0B3-906E69711C16}"/>
              </a:ext>
            </a:extLst>
          </p:cNvPr>
          <p:cNvSpPr txBox="1"/>
          <p:nvPr/>
        </p:nvSpPr>
        <p:spPr>
          <a:xfrm>
            <a:off x="4975585" y="2678213"/>
            <a:ext cx="2089426" cy="138499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400" b="1" i="1" dirty="0">
                <a:solidFill>
                  <a:schemeClr val="bg1"/>
                </a:solidFill>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a:t>
            </a:r>
          </a:p>
        </p:txBody>
      </p:sp>
      <p:sp>
        <p:nvSpPr>
          <p:cNvPr id="3" name="Picture Placeholder 2">
            <a:extLst>
              <a:ext uri="{FF2B5EF4-FFF2-40B4-BE49-F238E27FC236}">
                <a16:creationId xmlns:a16="http://schemas.microsoft.com/office/drawing/2014/main" id="{3048E204-40A5-4F29-BB68-592750753B9F}"/>
              </a:ext>
            </a:extLst>
          </p:cNvPr>
          <p:cNvSpPr>
            <a:spLocks noGrp="1"/>
          </p:cNvSpPr>
          <p:nvPr>
            <p:ph type="pic" sz="quarter" idx="156"/>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D468B32B-AE19-47B9-B292-EDA4C0DF5F41}"/>
              </a:ext>
            </a:extLst>
          </p:cNvPr>
          <p:cNvSpPr/>
          <p:nvPr/>
        </p:nvSpPr>
        <p:spPr>
          <a:xfrm>
            <a:off x="3933170" y="1857828"/>
            <a:ext cx="3861001" cy="2459936"/>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E8F50F9-7E1C-4619-B8E3-FA84CF018E61}"/>
              </a:ext>
            </a:extLst>
          </p:cNvPr>
          <p:cNvSpPr/>
          <p:nvPr/>
        </p:nvSpPr>
        <p:spPr>
          <a:xfrm>
            <a:off x="1" y="4398062"/>
            <a:ext cx="3861001" cy="2459938"/>
          </a:xfrm>
          <a:prstGeom prst="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52" name="Rectangle 51">
            <a:extLst>
              <a:ext uri="{FF2B5EF4-FFF2-40B4-BE49-F238E27FC236}">
                <a16:creationId xmlns:a16="http://schemas.microsoft.com/office/drawing/2014/main" id="{2111E3D4-1E5A-4853-9199-1A7AA5AC83CC}"/>
              </a:ext>
            </a:extLst>
          </p:cNvPr>
          <p:cNvSpPr/>
          <p:nvPr/>
        </p:nvSpPr>
        <p:spPr>
          <a:xfrm>
            <a:off x="4180509" y="2416106"/>
            <a:ext cx="3366322" cy="1343381"/>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electronic typesetting, remaining essentially.</a:t>
            </a:r>
          </a:p>
        </p:txBody>
      </p:sp>
      <p:sp>
        <p:nvSpPr>
          <p:cNvPr id="53" name="Rectangle 52">
            <a:extLst>
              <a:ext uri="{FF2B5EF4-FFF2-40B4-BE49-F238E27FC236}">
                <a16:creationId xmlns:a16="http://schemas.microsoft.com/office/drawing/2014/main" id="{6A593F79-99D1-46F7-9B79-043216166C9E}"/>
              </a:ext>
            </a:extLst>
          </p:cNvPr>
          <p:cNvSpPr/>
          <p:nvPr/>
        </p:nvSpPr>
        <p:spPr>
          <a:xfrm>
            <a:off x="247340" y="4956341"/>
            <a:ext cx="3366322" cy="1343381"/>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electronic typesetting, remaining essentially.</a:t>
            </a:r>
          </a:p>
        </p:txBody>
      </p:sp>
      <p:sp>
        <p:nvSpPr>
          <p:cNvPr id="3" name="Picture Placeholder 2">
            <a:extLst>
              <a:ext uri="{FF2B5EF4-FFF2-40B4-BE49-F238E27FC236}">
                <a16:creationId xmlns:a16="http://schemas.microsoft.com/office/drawing/2014/main" id="{BA14B4B2-2D01-4C40-81CE-1664F59AE15D}"/>
              </a:ext>
            </a:extLst>
          </p:cNvPr>
          <p:cNvSpPr>
            <a:spLocks noGrp="1"/>
          </p:cNvSpPr>
          <p:nvPr>
            <p:ph type="pic" sz="quarter" idx="156"/>
          </p:nvPr>
        </p:nvSpPr>
        <p:spPr/>
      </p:sp>
      <p:sp>
        <p:nvSpPr>
          <p:cNvPr id="7" name="Picture Placeholder 6">
            <a:extLst>
              <a:ext uri="{FF2B5EF4-FFF2-40B4-BE49-F238E27FC236}">
                <a16:creationId xmlns:a16="http://schemas.microsoft.com/office/drawing/2014/main" id="{F008F4A8-AB47-43C2-B885-FC46416DAC8C}"/>
              </a:ext>
            </a:extLst>
          </p:cNvPr>
          <p:cNvSpPr>
            <a:spLocks noGrp="1"/>
          </p:cNvSpPr>
          <p:nvPr>
            <p:ph type="pic" sz="quarter" idx="158"/>
          </p:nvPr>
        </p:nvSpPr>
        <p:spPr/>
      </p:sp>
      <p:sp>
        <p:nvSpPr>
          <p:cNvPr id="9" name="Picture Placeholder 8">
            <a:extLst>
              <a:ext uri="{FF2B5EF4-FFF2-40B4-BE49-F238E27FC236}">
                <a16:creationId xmlns:a16="http://schemas.microsoft.com/office/drawing/2014/main" id="{F67B6607-6838-4869-AFC5-5B9AAE4893B1}"/>
              </a:ext>
            </a:extLst>
          </p:cNvPr>
          <p:cNvSpPr>
            <a:spLocks noGrp="1"/>
          </p:cNvSpPr>
          <p:nvPr>
            <p:ph type="pic" sz="quarter" idx="159"/>
          </p:nvPr>
        </p:nvSpPr>
        <p:spPr/>
      </p:sp>
      <p:sp>
        <p:nvSpPr>
          <p:cNvPr id="11" name="Picture Placeholder 10">
            <a:extLst>
              <a:ext uri="{FF2B5EF4-FFF2-40B4-BE49-F238E27FC236}">
                <a16:creationId xmlns:a16="http://schemas.microsoft.com/office/drawing/2014/main" id="{C8E88A89-E5A9-444E-9C3D-E7FB7BBFDF0F}"/>
              </a:ext>
            </a:extLst>
          </p:cNvPr>
          <p:cNvSpPr>
            <a:spLocks noGrp="1"/>
          </p:cNvSpPr>
          <p:nvPr>
            <p:ph type="pic" sz="quarter" idx="160"/>
          </p:nvPr>
        </p:nvSpPr>
        <p:spPr/>
      </p:sp>
      <p:sp>
        <p:nvSpPr>
          <p:cNvPr id="13" name="Picture Placeholder 12">
            <a:extLst>
              <a:ext uri="{FF2B5EF4-FFF2-40B4-BE49-F238E27FC236}">
                <a16:creationId xmlns:a16="http://schemas.microsoft.com/office/drawing/2014/main" id="{89D4DEE6-7636-4C03-B8B2-BBC74751F35B}"/>
              </a:ext>
            </a:extLst>
          </p:cNvPr>
          <p:cNvSpPr>
            <a:spLocks noGrp="1"/>
          </p:cNvSpPr>
          <p:nvPr>
            <p:ph type="pic" sz="quarter" idx="157"/>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4" name="Group 23">
            <a:extLst>
              <a:ext uri="{FF2B5EF4-FFF2-40B4-BE49-F238E27FC236}">
                <a16:creationId xmlns:a16="http://schemas.microsoft.com/office/drawing/2014/main" id="{10027440-6FC7-4B5E-9AF7-BC1AA1433711}"/>
              </a:ext>
            </a:extLst>
          </p:cNvPr>
          <p:cNvGrpSpPr/>
          <p:nvPr/>
        </p:nvGrpSpPr>
        <p:grpSpPr>
          <a:xfrm>
            <a:off x="7013486" y="2334334"/>
            <a:ext cx="4291056" cy="701016"/>
            <a:chOff x="6515648" y="3244527"/>
            <a:chExt cx="4291056" cy="701016"/>
          </a:xfrm>
        </p:grpSpPr>
        <p:grpSp>
          <p:nvGrpSpPr>
            <p:cNvPr id="25" name="Group 24">
              <a:extLst>
                <a:ext uri="{FF2B5EF4-FFF2-40B4-BE49-F238E27FC236}">
                  <a16:creationId xmlns:a16="http://schemas.microsoft.com/office/drawing/2014/main" id="{A124576C-1409-4974-A781-66745DBA6531}"/>
                </a:ext>
              </a:extLst>
            </p:cNvPr>
            <p:cNvGrpSpPr/>
            <p:nvPr/>
          </p:nvGrpSpPr>
          <p:grpSpPr>
            <a:xfrm>
              <a:off x="8901621" y="3244607"/>
              <a:ext cx="1905083" cy="684249"/>
              <a:chOff x="8643580" y="4305951"/>
              <a:chExt cx="1905083" cy="684249"/>
            </a:xfrm>
          </p:grpSpPr>
          <p:grpSp>
            <p:nvGrpSpPr>
              <p:cNvPr id="32" name="Group 31">
                <a:extLst>
                  <a:ext uri="{FF2B5EF4-FFF2-40B4-BE49-F238E27FC236}">
                    <a16:creationId xmlns:a16="http://schemas.microsoft.com/office/drawing/2014/main" id="{033D62C3-6013-419F-8A8B-14CBA53340DB}"/>
                  </a:ext>
                </a:extLst>
              </p:cNvPr>
              <p:cNvGrpSpPr/>
              <p:nvPr/>
            </p:nvGrpSpPr>
            <p:grpSpPr>
              <a:xfrm>
                <a:off x="9378532" y="4305951"/>
                <a:ext cx="1170131" cy="684249"/>
                <a:chOff x="9519152" y="3025166"/>
                <a:chExt cx="1170131" cy="684249"/>
              </a:xfrm>
            </p:grpSpPr>
            <p:sp>
              <p:nvSpPr>
                <p:cNvPr id="34" name="TextBox 116">
                  <a:extLst>
                    <a:ext uri="{FF2B5EF4-FFF2-40B4-BE49-F238E27FC236}">
                      <a16:creationId xmlns:a16="http://schemas.microsoft.com/office/drawing/2014/main" id="{43E7AD19-7132-4124-9B53-4500325A1875}"/>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35" name="TextBox 117">
                  <a:extLst>
                    <a:ext uri="{FF2B5EF4-FFF2-40B4-BE49-F238E27FC236}">
                      <a16:creationId xmlns:a16="http://schemas.microsoft.com/office/drawing/2014/main" id="{C4C3F3CC-A6F6-48CA-91AA-92E2C289BBC8}"/>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33" name="Freeform 6">
                <a:extLst>
                  <a:ext uri="{FF2B5EF4-FFF2-40B4-BE49-F238E27FC236}">
                    <a16:creationId xmlns:a16="http://schemas.microsoft.com/office/drawing/2014/main" id="{50FC368A-E411-4D3D-84E8-058E933AA0D7}"/>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26" name="Group 25">
              <a:extLst>
                <a:ext uri="{FF2B5EF4-FFF2-40B4-BE49-F238E27FC236}">
                  <a16:creationId xmlns:a16="http://schemas.microsoft.com/office/drawing/2014/main" id="{57E38CB1-53A4-42B7-9EB0-C5CC37AC00DA}"/>
                </a:ext>
              </a:extLst>
            </p:cNvPr>
            <p:cNvGrpSpPr/>
            <p:nvPr/>
          </p:nvGrpSpPr>
          <p:grpSpPr>
            <a:xfrm>
              <a:off x="6515648" y="3244527"/>
              <a:ext cx="1944139" cy="701016"/>
              <a:chOff x="8604524" y="3171729"/>
              <a:chExt cx="1944139" cy="701016"/>
            </a:xfrm>
          </p:grpSpPr>
          <p:sp>
            <p:nvSpPr>
              <p:cNvPr id="28" name="Freeform 5">
                <a:extLst>
                  <a:ext uri="{FF2B5EF4-FFF2-40B4-BE49-F238E27FC236}">
                    <a16:creationId xmlns:a16="http://schemas.microsoft.com/office/drawing/2014/main" id="{C927E48F-1BCC-4931-A419-27820C850C71}"/>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29" name="Group 28">
                <a:extLst>
                  <a:ext uri="{FF2B5EF4-FFF2-40B4-BE49-F238E27FC236}">
                    <a16:creationId xmlns:a16="http://schemas.microsoft.com/office/drawing/2014/main" id="{606C62AE-4254-4549-994A-27927B009D9E}"/>
                  </a:ext>
                </a:extLst>
              </p:cNvPr>
              <p:cNvGrpSpPr/>
              <p:nvPr/>
            </p:nvGrpSpPr>
            <p:grpSpPr>
              <a:xfrm>
                <a:off x="9378532" y="3171729"/>
                <a:ext cx="1170131" cy="684249"/>
                <a:chOff x="9519152" y="3025166"/>
                <a:chExt cx="1170131" cy="684249"/>
              </a:xfrm>
            </p:grpSpPr>
            <p:sp>
              <p:nvSpPr>
                <p:cNvPr id="30" name="TextBox 112">
                  <a:extLst>
                    <a:ext uri="{FF2B5EF4-FFF2-40B4-BE49-F238E27FC236}">
                      <a16:creationId xmlns:a16="http://schemas.microsoft.com/office/drawing/2014/main" id="{45FDEAB7-3ADD-45E6-813C-7572F2DD0F98}"/>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31" name="TextBox 113">
                  <a:extLst>
                    <a:ext uri="{FF2B5EF4-FFF2-40B4-BE49-F238E27FC236}">
                      <a16:creationId xmlns:a16="http://schemas.microsoft.com/office/drawing/2014/main" id="{B805E85A-E309-481C-B439-BF922F63AA1B}"/>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27" name="Straight Connector 26">
              <a:extLst>
                <a:ext uri="{FF2B5EF4-FFF2-40B4-BE49-F238E27FC236}">
                  <a16:creationId xmlns:a16="http://schemas.microsoft.com/office/drawing/2014/main" id="{86449596-7174-46FC-9CB6-A150D9596572}"/>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4" name="Straight Connector 13">
            <a:extLst>
              <a:ext uri="{FF2B5EF4-FFF2-40B4-BE49-F238E27FC236}">
                <a16:creationId xmlns:a16="http://schemas.microsoft.com/office/drawing/2014/main" id="{8295FBF3-3FF6-42F2-A37E-79DF816FD020}"/>
              </a:ext>
            </a:extLst>
          </p:cNvPr>
          <p:cNvCxnSpPr>
            <a:cxnSpLocks/>
          </p:cNvCxnSpPr>
          <p:nvPr/>
        </p:nvCxnSpPr>
        <p:spPr>
          <a:xfrm>
            <a:off x="7162800" y="3557814"/>
            <a:ext cx="404530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50EA19B9-67E3-424E-B706-9FF539C37542}"/>
              </a:ext>
            </a:extLst>
          </p:cNvPr>
          <p:cNvSpPr/>
          <p:nvPr/>
        </p:nvSpPr>
        <p:spPr>
          <a:xfrm>
            <a:off x="7162800" y="3989986"/>
            <a:ext cx="4332514" cy="1887696"/>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09716612-788B-42AB-A586-0C812CEF8355}"/>
              </a:ext>
            </a:extLst>
          </p:cNvPr>
          <p:cNvSpPr>
            <a:spLocks noGrp="1"/>
          </p:cNvSpPr>
          <p:nvPr>
            <p:ph type="pic" sz="quarter" idx="158"/>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20" name="TextBox 13">
            <a:extLst>
              <a:ext uri="{FF2B5EF4-FFF2-40B4-BE49-F238E27FC236}">
                <a16:creationId xmlns:a16="http://schemas.microsoft.com/office/drawing/2014/main" id="{A24CBA92-2D02-4735-A439-BDA891E1799E}"/>
              </a:ext>
            </a:extLst>
          </p:cNvPr>
          <p:cNvSpPr txBox="1"/>
          <p:nvPr/>
        </p:nvSpPr>
        <p:spPr>
          <a:xfrm>
            <a:off x="8651166" y="3105090"/>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a:latin typeface="Roboto" panose="02000000000000000000" pitchFamily="2" charset="0"/>
                <a:ea typeface="Roboto" panose="02000000000000000000" pitchFamily="2" charset="0"/>
                <a:cs typeface="Aller" charset="0"/>
              </a:rPr>
              <a:t>Simply dummy text of printing industry</a:t>
            </a:r>
          </a:p>
        </p:txBody>
      </p:sp>
      <p:sp>
        <p:nvSpPr>
          <p:cNvPr id="23" name="TextBox 14">
            <a:extLst>
              <a:ext uri="{FF2B5EF4-FFF2-40B4-BE49-F238E27FC236}">
                <a16:creationId xmlns:a16="http://schemas.microsoft.com/office/drawing/2014/main" id="{B8E91625-41D2-419E-BEE9-59A71FBF89C6}"/>
              </a:ext>
            </a:extLst>
          </p:cNvPr>
          <p:cNvSpPr txBox="1"/>
          <p:nvPr/>
        </p:nvSpPr>
        <p:spPr>
          <a:xfrm>
            <a:off x="8651167" y="2859336"/>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2"/>
                </a:solidFill>
                <a:latin typeface="Roboto" panose="02000000000000000000" pitchFamily="2" charset="0"/>
                <a:ea typeface="Roboto" panose="02000000000000000000" pitchFamily="2" charset="0"/>
                <a:cs typeface="Aller" charset="0"/>
              </a:rPr>
              <a:t>HEADING ONE HERE</a:t>
            </a:r>
          </a:p>
        </p:txBody>
      </p:sp>
      <p:sp>
        <p:nvSpPr>
          <p:cNvPr id="26" name="TextBox 22">
            <a:extLst>
              <a:ext uri="{FF2B5EF4-FFF2-40B4-BE49-F238E27FC236}">
                <a16:creationId xmlns:a16="http://schemas.microsoft.com/office/drawing/2014/main" id="{D3C73944-EE5E-4192-ACF9-F3FF49FED852}"/>
              </a:ext>
            </a:extLst>
          </p:cNvPr>
          <p:cNvSpPr txBox="1"/>
          <p:nvPr/>
        </p:nvSpPr>
        <p:spPr>
          <a:xfrm>
            <a:off x="8651166" y="4022426"/>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err="1">
                <a:latin typeface="Roboto" panose="02000000000000000000" pitchFamily="2" charset="0"/>
                <a:ea typeface="Roboto" panose="02000000000000000000" pitchFamily="2" charset="0"/>
                <a:cs typeface="Aller" charset="0"/>
              </a:rPr>
              <a:t>Ipsum</a:t>
            </a:r>
            <a:r>
              <a:rPr lang="en-US" sz="1000" i="1" dirty="0">
                <a:latin typeface="Roboto" panose="02000000000000000000" pitchFamily="2" charset="0"/>
                <a:ea typeface="Roboto" panose="02000000000000000000" pitchFamily="2" charset="0"/>
                <a:cs typeface="Aller" charset="0"/>
              </a:rPr>
              <a:t> simply dummy text of printing industry</a:t>
            </a:r>
          </a:p>
        </p:txBody>
      </p:sp>
      <p:sp>
        <p:nvSpPr>
          <p:cNvPr id="28" name="TextBox 23">
            <a:extLst>
              <a:ext uri="{FF2B5EF4-FFF2-40B4-BE49-F238E27FC236}">
                <a16:creationId xmlns:a16="http://schemas.microsoft.com/office/drawing/2014/main" id="{FE3C4865-D6B0-48A8-A270-64D5A2A8200F}"/>
              </a:ext>
            </a:extLst>
          </p:cNvPr>
          <p:cNvSpPr txBox="1"/>
          <p:nvPr/>
        </p:nvSpPr>
        <p:spPr>
          <a:xfrm>
            <a:off x="8651167" y="3776672"/>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3"/>
                </a:solidFill>
                <a:latin typeface="Roboto" panose="02000000000000000000" pitchFamily="2" charset="0"/>
                <a:ea typeface="Roboto" panose="02000000000000000000" pitchFamily="2" charset="0"/>
                <a:cs typeface="Aller" charset="0"/>
              </a:rPr>
              <a:t>HEADING TWO TEXT HERE</a:t>
            </a:r>
          </a:p>
        </p:txBody>
      </p:sp>
      <p:sp>
        <p:nvSpPr>
          <p:cNvPr id="29" name="TextBox 24">
            <a:extLst>
              <a:ext uri="{FF2B5EF4-FFF2-40B4-BE49-F238E27FC236}">
                <a16:creationId xmlns:a16="http://schemas.microsoft.com/office/drawing/2014/main" id="{62986E78-ACA9-4522-9FD7-AA3441BE5C20}"/>
              </a:ext>
            </a:extLst>
          </p:cNvPr>
          <p:cNvSpPr txBox="1"/>
          <p:nvPr/>
        </p:nvSpPr>
        <p:spPr>
          <a:xfrm>
            <a:off x="8651166" y="4939640"/>
            <a:ext cx="2740735" cy="26821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000" i="1" dirty="0" err="1">
                <a:latin typeface="Roboto" panose="02000000000000000000" pitchFamily="2" charset="0"/>
                <a:ea typeface="Roboto" panose="02000000000000000000" pitchFamily="2" charset="0"/>
                <a:cs typeface="Aller" charset="0"/>
              </a:rPr>
              <a:t>Ipsum</a:t>
            </a:r>
            <a:r>
              <a:rPr lang="en-US" sz="1000" i="1" dirty="0">
                <a:latin typeface="Roboto" panose="02000000000000000000" pitchFamily="2" charset="0"/>
                <a:ea typeface="Roboto" panose="02000000000000000000" pitchFamily="2" charset="0"/>
                <a:cs typeface="Aller" charset="0"/>
              </a:rPr>
              <a:t> simply dummy text of printing.</a:t>
            </a:r>
          </a:p>
        </p:txBody>
      </p:sp>
      <p:sp>
        <p:nvSpPr>
          <p:cNvPr id="30" name="TextBox 25">
            <a:extLst>
              <a:ext uri="{FF2B5EF4-FFF2-40B4-BE49-F238E27FC236}">
                <a16:creationId xmlns:a16="http://schemas.microsoft.com/office/drawing/2014/main" id="{68E746F0-E8FE-49F8-95FC-B11EDD5AC085}"/>
              </a:ext>
            </a:extLst>
          </p:cNvPr>
          <p:cNvSpPr txBox="1"/>
          <p:nvPr/>
        </p:nvSpPr>
        <p:spPr>
          <a:xfrm>
            <a:off x="8651167" y="4693886"/>
            <a:ext cx="2262269" cy="292388"/>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00" b="1" dirty="0">
                <a:solidFill>
                  <a:schemeClr val="accent4"/>
                </a:solidFill>
                <a:latin typeface="Roboto" panose="02000000000000000000" pitchFamily="2" charset="0"/>
                <a:ea typeface="Roboto" panose="02000000000000000000" pitchFamily="2" charset="0"/>
                <a:cs typeface="Aller" charset="0"/>
              </a:rPr>
              <a:t>HEADING THREE TEXT</a:t>
            </a:r>
          </a:p>
        </p:txBody>
      </p:sp>
      <p:sp>
        <p:nvSpPr>
          <p:cNvPr id="31" name="AutoShape 3">
            <a:extLst>
              <a:ext uri="{FF2B5EF4-FFF2-40B4-BE49-F238E27FC236}">
                <a16:creationId xmlns:a16="http://schemas.microsoft.com/office/drawing/2014/main" id="{973DB934-50E6-48FA-86EC-E1F4C10C86A1}"/>
              </a:ext>
            </a:extLst>
          </p:cNvPr>
          <p:cNvSpPr>
            <a:spLocks/>
          </p:cNvSpPr>
          <p:nvPr/>
        </p:nvSpPr>
        <p:spPr bwMode="auto">
          <a:xfrm>
            <a:off x="8143944" y="3853457"/>
            <a:ext cx="448016" cy="418450"/>
          </a:xfrm>
          <a:custGeom>
            <a:avLst/>
            <a:gdLst/>
            <a:ahLst/>
            <a:cxnLst/>
            <a:rect l="0" t="0" r="r" b="b"/>
            <a:pathLst>
              <a:path w="21600" h="21600">
                <a:moveTo>
                  <a:pt x="2706" y="10332"/>
                </a:moveTo>
                <a:lnTo>
                  <a:pt x="10800" y="19669"/>
                </a:lnTo>
                <a:lnTo>
                  <a:pt x="18894" y="10332"/>
                </a:lnTo>
                <a:cubicBezTo>
                  <a:pt x="20559" y="8355"/>
                  <a:pt x="20558" y="5141"/>
                  <a:pt x="18890" y="3165"/>
                </a:cubicBezTo>
                <a:lnTo>
                  <a:pt x="18759" y="3010"/>
                </a:lnTo>
                <a:cubicBezTo>
                  <a:pt x="17973" y="2078"/>
                  <a:pt x="16934" y="1565"/>
                  <a:pt x="15833" y="1565"/>
                </a:cubicBezTo>
                <a:cubicBezTo>
                  <a:pt x="14732" y="1565"/>
                  <a:pt x="13694" y="2078"/>
                  <a:pt x="12908" y="3010"/>
                </a:cubicBezTo>
                <a:lnTo>
                  <a:pt x="11342" y="4864"/>
                </a:lnTo>
                <a:cubicBezTo>
                  <a:pt x="11203" y="5028"/>
                  <a:pt x="11007" y="5122"/>
                  <a:pt x="10800" y="5122"/>
                </a:cubicBezTo>
                <a:cubicBezTo>
                  <a:pt x="10593" y="5122"/>
                  <a:pt x="10396" y="5028"/>
                  <a:pt x="10258" y="4864"/>
                </a:cubicBezTo>
                <a:lnTo>
                  <a:pt x="8692" y="3010"/>
                </a:lnTo>
                <a:cubicBezTo>
                  <a:pt x="7906" y="2078"/>
                  <a:pt x="6867" y="1565"/>
                  <a:pt x="5767" y="1565"/>
                </a:cubicBezTo>
                <a:cubicBezTo>
                  <a:pt x="4666" y="1565"/>
                  <a:pt x="3627" y="2078"/>
                  <a:pt x="2841" y="3010"/>
                </a:cubicBezTo>
                <a:lnTo>
                  <a:pt x="2709" y="3165"/>
                </a:lnTo>
                <a:cubicBezTo>
                  <a:pt x="1042" y="5141"/>
                  <a:pt x="1041" y="8355"/>
                  <a:pt x="2706" y="10332"/>
                </a:cubicBezTo>
                <a:cubicBezTo>
                  <a:pt x="2706" y="10332"/>
                  <a:pt x="2706" y="10332"/>
                  <a:pt x="2706" y="10332"/>
                </a:cubicBezTo>
                <a:close/>
                <a:moveTo>
                  <a:pt x="10800" y="21600"/>
                </a:moveTo>
                <a:cubicBezTo>
                  <a:pt x="10597" y="21600"/>
                  <a:pt x="10402" y="21510"/>
                  <a:pt x="10264" y="21351"/>
                </a:cubicBezTo>
                <a:lnTo>
                  <a:pt x="1631" y="11392"/>
                </a:lnTo>
                <a:cubicBezTo>
                  <a:pt x="1629" y="11389"/>
                  <a:pt x="1627" y="11386"/>
                  <a:pt x="1625" y="11385"/>
                </a:cubicBezTo>
                <a:cubicBezTo>
                  <a:pt x="577" y="10142"/>
                  <a:pt x="0" y="8497"/>
                  <a:pt x="0" y="6750"/>
                </a:cubicBezTo>
                <a:cubicBezTo>
                  <a:pt x="0" y="5003"/>
                  <a:pt x="577" y="3358"/>
                  <a:pt x="1625" y="2116"/>
                </a:cubicBezTo>
                <a:lnTo>
                  <a:pt x="1756" y="1961"/>
                </a:lnTo>
                <a:cubicBezTo>
                  <a:pt x="2822" y="697"/>
                  <a:pt x="4247" y="0"/>
                  <a:pt x="5766" y="0"/>
                </a:cubicBezTo>
                <a:cubicBezTo>
                  <a:pt x="7286" y="0"/>
                  <a:pt x="8710" y="697"/>
                  <a:pt x="9777" y="1961"/>
                </a:cubicBezTo>
                <a:lnTo>
                  <a:pt x="10800" y="3173"/>
                </a:lnTo>
                <a:lnTo>
                  <a:pt x="11823" y="1961"/>
                </a:lnTo>
                <a:cubicBezTo>
                  <a:pt x="12890" y="697"/>
                  <a:pt x="14314" y="0"/>
                  <a:pt x="15833" y="0"/>
                </a:cubicBezTo>
                <a:cubicBezTo>
                  <a:pt x="17352" y="0"/>
                  <a:pt x="18777" y="697"/>
                  <a:pt x="19843" y="1961"/>
                </a:cubicBezTo>
                <a:lnTo>
                  <a:pt x="19974" y="2116"/>
                </a:lnTo>
                <a:cubicBezTo>
                  <a:pt x="21023" y="3358"/>
                  <a:pt x="21600" y="5004"/>
                  <a:pt x="21600" y="6750"/>
                </a:cubicBezTo>
                <a:cubicBezTo>
                  <a:pt x="21600" y="8497"/>
                  <a:pt x="21023" y="10143"/>
                  <a:pt x="19975" y="11385"/>
                </a:cubicBezTo>
                <a:cubicBezTo>
                  <a:pt x="19973" y="11387"/>
                  <a:pt x="19970" y="11389"/>
                  <a:pt x="19968" y="11392"/>
                </a:cubicBezTo>
                <a:lnTo>
                  <a:pt x="11336" y="21351"/>
                </a:lnTo>
                <a:cubicBezTo>
                  <a:pt x="11197" y="21510"/>
                  <a:pt x="11003" y="21600"/>
                  <a:pt x="10800" y="21600"/>
                </a:cubicBezTo>
                <a:cubicBezTo>
                  <a:pt x="10800" y="21600"/>
                  <a:pt x="10800" y="21600"/>
                  <a:pt x="10800" y="21600"/>
                </a:cubicBezTo>
                <a:close/>
                <a:moveTo>
                  <a:pt x="10800" y="2160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AutoShape 4">
            <a:extLst>
              <a:ext uri="{FF2B5EF4-FFF2-40B4-BE49-F238E27FC236}">
                <a16:creationId xmlns:a16="http://schemas.microsoft.com/office/drawing/2014/main" id="{2E1A78F3-6DA4-40A5-A793-AE743947A909}"/>
              </a:ext>
            </a:extLst>
          </p:cNvPr>
          <p:cNvSpPr>
            <a:spLocks/>
          </p:cNvSpPr>
          <p:nvPr/>
        </p:nvSpPr>
        <p:spPr bwMode="auto">
          <a:xfrm>
            <a:off x="8143943" y="4778761"/>
            <a:ext cx="448018" cy="386878"/>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4"/>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Freeform 29">
            <a:extLst>
              <a:ext uri="{FF2B5EF4-FFF2-40B4-BE49-F238E27FC236}">
                <a16:creationId xmlns:a16="http://schemas.microsoft.com/office/drawing/2014/main" id="{360CF8FC-6120-4B64-9FFC-4A2E556BDFE2}"/>
              </a:ext>
            </a:extLst>
          </p:cNvPr>
          <p:cNvSpPr>
            <a:spLocks/>
          </p:cNvSpPr>
          <p:nvPr/>
        </p:nvSpPr>
        <p:spPr bwMode="auto">
          <a:xfrm>
            <a:off x="8138681" y="2907430"/>
            <a:ext cx="458542" cy="458542"/>
          </a:xfrm>
          <a:custGeom>
            <a:avLst/>
            <a:gdLst>
              <a:gd name="connsiteX0" fmla="*/ 731136 w 1452563"/>
              <a:gd name="connsiteY0" fmla="*/ 533400 h 1452563"/>
              <a:gd name="connsiteX1" fmla="*/ 533400 w 1452563"/>
              <a:gd name="connsiteY1" fmla="*/ 731081 h 1452563"/>
              <a:gd name="connsiteX2" fmla="*/ 731136 w 1452563"/>
              <a:gd name="connsiteY2" fmla="*/ 928688 h 1452563"/>
              <a:gd name="connsiteX3" fmla="*/ 928688 w 1452563"/>
              <a:gd name="connsiteY3" fmla="*/ 731081 h 1452563"/>
              <a:gd name="connsiteX4" fmla="*/ 731136 w 1452563"/>
              <a:gd name="connsiteY4" fmla="*/ 533400 h 1452563"/>
              <a:gd name="connsiteX5" fmla="*/ 731947 w 1452563"/>
              <a:gd name="connsiteY5" fmla="*/ 495300 h 1452563"/>
              <a:gd name="connsiteX6" fmla="*/ 968375 w 1452563"/>
              <a:gd name="connsiteY6" fmla="*/ 731881 h 1452563"/>
              <a:gd name="connsiteX7" fmla="*/ 731947 w 1452563"/>
              <a:gd name="connsiteY7" fmla="*/ 968375 h 1452563"/>
              <a:gd name="connsiteX8" fmla="*/ 495300 w 1452563"/>
              <a:gd name="connsiteY8" fmla="*/ 731881 h 1452563"/>
              <a:gd name="connsiteX9" fmla="*/ 731947 w 1452563"/>
              <a:gd name="connsiteY9" fmla="*/ 495300 h 1452563"/>
              <a:gd name="connsiteX10" fmla="*/ 644702 w 1452563"/>
              <a:gd name="connsiteY10" fmla="*/ 88900 h 1452563"/>
              <a:gd name="connsiteX11" fmla="*/ 640906 w 1452563"/>
              <a:gd name="connsiteY11" fmla="*/ 92578 h 1452563"/>
              <a:gd name="connsiteX12" fmla="*/ 640906 w 1452563"/>
              <a:gd name="connsiteY12" fmla="*/ 225493 h 1452563"/>
              <a:gd name="connsiteX13" fmla="*/ 566589 w 1452563"/>
              <a:gd name="connsiteY13" fmla="*/ 336523 h 1452563"/>
              <a:gd name="connsiteX14" fmla="*/ 435631 w 1452563"/>
              <a:gd name="connsiteY14" fmla="*/ 310426 h 1452563"/>
              <a:gd name="connsiteX15" fmla="*/ 341801 w 1452563"/>
              <a:gd name="connsiteY15" fmla="*/ 216596 h 1452563"/>
              <a:gd name="connsiteX16" fmla="*/ 330829 w 1452563"/>
              <a:gd name="connsiteY16" fmla="*/ 209123 h 1452563"/>
              <a:gd name="connsiteX17" fmla="*/ 329524 w 1452563"/>
              <a:gd name="connsiteY17" fmla="*/ 209894 h 1452563"/>
              <a:gd name="connsiteX18" fmla="*/ 336226 w 1452563"/>
              <a:gd name="connsiteY18" fmla="*/ 216596 h 1452563"/>
              <a:gd name="connsiteX19" fmla="*/ 216596 w 1452563"/>
              <a:gd name="connsiteY19" fmla="*/ 336226 h 1452563"/>
              <a:gd name="connsiteX20" fmla="*/ 216774 w 1452563"/>
              <a:gd name="connsiteY20" fmla="*/ 341979 h 1452563"/>
              <a:gd name="connsiteX21" fmla="*/ 310604 w 1452563"/>
              <a:gd name="connsiteY21" fmla="*/ 435631 h 1452563"/>
              <a:gd name="connsiteX22" fmla="*/ 336523 w 1452563"/>
              <a:gd name="connsiteY22" fmla="*/ 566708 h 1452563"/>
              <a:gd name="connsiteX23" fmla="*/ 225493 w 1452563"/>
              <a:gd name="connsiteY23" fmla="*/ 640846 h 1452563"/>
              <a:gd name="connsiteX24" fmla="*/ 92637 w 1452563"/>
              <a:gd name="connsiteY24" fmla="*/ 640846 h 1452563"/>
              <a:gd name="connsiteX25" fmla="*/ 88900 w 1452563"/>
              <a:gd name="connsiteY25" fmla="*/ 644702 h 1452563"/>
              <a:gd name="connsiteX26" fmla="*/ 88900 w 1452563"/>
              <a:gd name="connsiteY26" fmla="*/ 814093 h 1452563"/>
              <a:gd name="connsiteX27" fmla="*/ 92637 w 1452563"/>
              <a:gd name="connsiteY27" fmla="*/ 817889 h 1452563"/>
              <a:gd name="connsiteX28" fmla="*/ 225493 w 1452563"/>
              <a:gd name="connsiteY28" fmla="*/ 817889 h 1452563"/>
              <a:gd name="connsiteX29" fmla="*/ 336523 w 1452563"/>
              <a:gd name="connsiteY29" fmla="*/ 892146 h 1452563"/>
              <a:gd name="connsiteX30" fmla="*/ 310604 w 1452563"/>
              <a:gd name="connsiteY30" fmla="*/ 1023164 h 1452563"/>
              <a:gd name="connsiteX31" fmla="*/ 216596 w 1452563"/>
              <a:gd name="connsiteY31" fmla="*/ 1116993 h 1452563"/>
              <a:gd name="connsiteX32" fmla="*/ 216715 w 1452563"/>
              <a:gd name="connsiteY32" fmla="*/ 1122628 h 1452563"/>
              <a:gd name="connsiteX33" fmla="*/ 336226 w 1452563"/>
              <a:gd name="connsiteY33" fmla="*/ 1242198 h 1452563"/>
              <a:gd name="connsiteX34" fmla="*/ 347258 w 1452563"/>
              <a:gd name="connsiteY34" fmla="*/ 1249671 h 1452563"/>
              <a:gd name="connsiteX35" fmla="*/ 348444 w 1452563"/>
              <a:gd name="connsiteY35" fmla="*/ 1248900 h 1452563"/>
              <a:gd name="connsiteX36" fmla="*/ 341801 w 1452563"/>
              <a:gd name="connsiteY36" fmla="*/ 1242198 h 1452563"/>
              <a:gd name="connsiteX37" fmla="*/ 435631 w 1452563"/>
              <a:gd name="connsiteY37" fmla="*/ 1148191 h 1452563"/>
              <a:gd name="connsiteX38" fmla="*/ 519971 w 1452563"/>
              <a:gd name="connsiteY38" fmla="*/ 1112782 h 1452563"/>
              <a:gd name="connsiteX39" fmla="*/ 566708 w 1452563"/>
              <a:gd name="connsiteY39" fmla="*/ 1122331 h 1452563"/>
              <a:gd name="connsiteX40" fmla="*/ 640906 w 1452563"/>
              <a:gd name="connsiteY40" fmla="*/ 1233361 h 1452563"/>
              <a:gd name="connsiteX41" fmla="*/ 640906 w 1452563"/>
              <a:gd name="connsiteY41" fmla="*/ 1366158 h 1452563"/>
              <a:gd name="connsiteX42" fmla="*/ 644702 w 1452563"/>
              <a:gd name="connsiteY42" fmla="*/ 1370013 h 1452563"/>
              <a:gd name="connsiteX43" fmla="*/ 814034 w 1452563"/>
              <a:gd name="connsiteY43" fmla="*/ 1370013 h 1452563"/>
              <a:gd name="connsiteX44" fmla="*/ 817889 w 1452563"/>
              <a:gd name="connsiteY44" fmla="*/ 1366158 h 1452563"/>
              <a:gd name="connsiteX45" fmla="*/ 817889 w 1452563"/>
              <a:gd name="connsiteY45" fmla="*/ 1233361 h 1452563"/>
              <a:gd name="connsiteX46" fmla="*/ 892146 w 1452563"/>
              <a:gd name="connsiteY46" fmla="*/ 1122272 h 1452563"/>
              <a:gd name="connsiteX47" fmla="*/ 1023164 w 1452563"/>
              <a:gd name="connsiteY47" fmla="*/ 1148369 h 1452563"/>
              <a:gd name="connsiteX48" fmla="*/ 1117112 w 1452563"/>
              <a:gd name="connsiteY48" fmla="*/ 1242198 h 1452563"/>
              <a:gd name="connsiteX49" fmla="*/ 1128025 w 1452563"/>
              <a:gd name="connsiteY49" fmla="*/ 1249671 h 1452563"/>
              <a:gd name="connsiteX50" fmla="*/ 1129211 w 1452563"/>
              <a:gd name="connsiteY50" fmla="*/ 1248900 h 1452563"/>
              <a:gd name="connsiteX51" fmla="*/ 1122509 w 1452563"/>
              <a:gd name="connsiteY51" fmla="*/ 1242198 h 1452563"/>
              <a:gd name="connsiteX52" fmla="*/ 1242139 w 1452563"/>
              <a:gd name="connsiteY52" fmla="*/ 1122568 h 1452563"/>
              <a:gd name="connsiteX53" fmla="*/ 1242080 w 1452563"/>
              <a:gd name="connsiteY53" fmla="*/ 1122450 h 1452563"/>
              <a:gd name="connsiteX54" fmla="*/ 1242139 w 1452563"/>
              <a:gd name="connsiteY54" fmla="*/ 1117112 h 1452563"/>
              <a:gd name="connsiteX55" fmla="*/ 1148309 w 1452563"/>
              <a:gd name="connsiteY55" fmla="*/ 1023164 h 1452563"/>
              <a:gd name="connsiteX56" fmla="*/ 1122213 w 1452563"/>
              <a:gd name="connsiteY56" fmla="*/ 892087 h 1452563"/>
              <a:gd name="connsiteX57" fmla="*/ 1233302 w 1452563"/>
              <a:gd name="connsiteY57" fmla="*/ 817889 h 1452563"/>
              <a:gd name="connsiteX58" fmla="*/ 1366158 w 1452563"/>
              <a:gd name="connsiteY58" fmla="*/ 817889 h 1452563"/>
              <a:gd name="connsiteX59" fmla="*/ 1370013 w 1452563"/>
              <a:gd name="connsiteY59" fmla="*/ 814093 h 1452563"/>
              <a:gd name="connsiteX60" fmla="*/ 1370013 w 1452563"/>
              <a:gd name="connsiteY60" fmla="*/ 644702 h 1452563"/>
              <a:gd name="connsiteX61" fmla="*/ 1366395 w 1452563"/>
              <a:gd name="connsiteY61" fmla="*/ 640965 h 1452563"/>
              <a:gd name="connsiteX62" fmla="*/ 1233302 w 1452563"/>
              <a:gd name="connsiteY62" fmla="*/ 640965 h 1452563"/>
              <a:gd name="connsiteX63" fmla="*/ 1122213 w 1452563"/>
              <a:gd name="connsiteY63" fmla="*/ 566767 h 1452563"/>
              <a:gd name="connsiteX64" fmla="*/ 1148309 w 1452563"/>
              <a:gd name="connsiteY64" fmla="*/ 435631 h 1452563"/>
              <a:gd name="connsiteX65" fmla="*/ 1242139 w 1452563"/>
              <a:gd name="connsiteY65" fmla="*/ 341801 h 1452563"/>
              <a:gd name="connsiteX66" fmla="*/ 1242080 w 1452563"/>
              <a:gd name="connsiteY66" fmla="*/ 341742 h 1452563"/>
              <a:gd name="connsiteX67" fmla="*/ 1242139 w 1452563"/>
              <a:gd name="connsiteY67" fmla="*/ 336345 h 1452563"/>
              <a:gd name="connsiteX68" fmla="*/ 1122509 w 1452563"/>
              <a:gd name="connsiteY68" fmla="*/ 216596 h 1452563"/>
              <a:gd name="connsiteX69" fmla="*/ 1111893 w 1452563"/>
              <a:gd name="connsiteY69" fmla="*/ 209301 h 1452563"/>
              <a:gd name="connsiteX70" fmla="*/ 1110410 w 1452563"/>
              <a:gd name="connsiteY70" fmla="*/ 209894 h 1452563"/>
              <a:gd name="connsiteX71" fmla="*/ 1117112 w 1452563"/>
              <a:gd name="connsiteY71" fmla="*/ 216596 h 1452563"/>
              <a:gd name="connsiteX72" fmla="*/ 1023164 w 1452563"/>
              <a:gd name="connsiteY72" fmla="*/ 310545 h 1452563"/>
              <a:gd name="connsiteX73" fmla="*/ 892087 w 1452563"/>
              <a:gd name="connsiteY73" fmla="*/ 336523 h 1452563"/>
              <a:gd name="connsiteX74" fmla="*/ 817889 w 1452563"/>
              <a:gd name="connsiteY74" fmla="*/ 225493 h 1452563"/>
              <a:gd name="connsiteX75" fmla="*/ 817889 w 1452563"/>
              <a:gd name="connsiteY75" fmla="*/ 92578 h 1452563"/>
              <a:gd name="connsiteX76" fmla="*/ 814034 w 1452563"/>
              <a:gd name="connsiteY76" fmla="*/ 88900 h 1452563"/>
              <a:gd name="connsiteX77" fmla="*/ 641616 w 1452563"/>
              <a:gd name="connsiteY77" fmla="*/ 0 h 1452563"/>
              <a:gd name="connsiteX78" fmla="*/ 810947 w 1452563"/>
              <a:gd name="connsiteY78" fmla="*/ 0 h 1452563"/>
              <a:gd name="connsiteX79" fmla="*/ 900589 w 1452563"/>
              <a:gd name="connsiteY79" fmla="*/ 89709 h 1452563"/>
              <a:gd name="connsiteX80" fmla="*/ 900589 w 1452563"/>
              <a:gd name="connsiteY80" fmla="*/ 222592 h 1452563"/>
              <a:gd name="connsiteX81" fmla="*/ 921907 w 1452563"/>
              <a:gd name="connsiteY81" fmla="*/ 254199 h 1452563"/>
              <a:gd name="connsiteX82" fmla="*/ 959163 w 1452563"/>
              <a:gd name="connsiteY82" fmla="*/ 246801 h 1452563"/>
              <a:gd name="connsiteX83" fmla="*/ 1053108 w 1452563"/>
              <a:gd name="connsiteY83" fmla="*/ 152856 h 1452563"/>
              <a:gd name="connsiteX84" fmla="*/ 1180006 w 1452563"/>
              <a:gd name="connsiteY84" fmla="*/ 152856 h 1452563"/>
              <a:gd name="connsiteX85" fmla="*/ 1299708 w 1452563"/>
              <a:gd name="connsiteY85" fmla="*/ 272558 h 1452563"/>
              <a:gd name="connsiteX86" fmla="*/ 1325935 w 1452563"/>
              <a:gd name="connsiteY86" fmla="*/ 336174 h 1452563"/>
              <a:gd name="connsiteX87" fmla="*/ 1299708 w 1452563"/>
              <a:gd name="connsiteY87" fmla="*/ 399455 h 1452563"/>
              <a:gd name="connsiteX88" fmla="*/ 1205762 w 1452563"/>
              <a:gd name="connsiteY88" fmla="*/ 493401 h 1452563"/>
              <a:gd name="connsiteX89" fmla="*/ 1198432 w 1452563"/>
              <a:gd name="connsiteY89" fmla="*/ 530925 h 1452563"/>
              <a:gd name="connsiteX90" fmla="*/ 1230039 w 1452563"/>
              <a:gd name="connsiteY90" fmla="*/ 551974 h 1452563"/>
              <a:gd name="connsiteX91" fmla="*/ 1362854 w 1452563"/>
              <a:gd name="connsiteY91" fmla="*/ 551974 h 1452563"/>
              <a:gd name="connsiteX92" fmla="*/ 1452563 w 1452563"/>
              <a:gd name="connsiteY92" fmla="*/ 641683 h 1452563"/>
              <a:gd name="connsiteX93" fmla="*/ 1452563 w 1452563"/>
              <a:gd name="connsiteY93" fmla="*/ 810947 h 1452563"/>
              <a:gd name="connsiteX94" fmla="*/ 1362854 w 1452563"/>
              <a:gd name="connsiteY94" fmla="*/ 900656 h 1452563"/>
              <a:gd name="connsiteX95" fmla="*/ 1230039 w 1452563"/>
              <a:gd name="connsiteY95" fmla="*/ 900656 h 1452563"/>
              <a:gd name="connsiteX96" fmla="*/ 1198432 w 1452563"/>
              <a:gd name="connsiteY96" fmla="*/ 921840 h 1452563"/>
              <a:gd name="connsiteX97" fmla="*/ 1205762 w 1452563"/>
              <a:gd name="connsiteY97" fmla="*/ 959162 h 1452563"/>
              <a:gd name="connsiteX98" fmla="*/ 1299708 w 1452563"/>
              <a:gd name="connsiteY98" fmla="*/ 1053108 h 1452563"/>
              <a:gd name="connsiteX99" fmla="*/ 1325935 w 1452563"/>
              <a:gd name="connsiteY99" fmla="*/ 1116523 h 1452563"/>
              <a:gd name="connsiteX100" fmla="*/ 1299708 w 1452563"/>
              <a:gd name="connsiteY100" fmla="*/ 1180006 h 1452563"/>
              <a:gd name="connsiteX101" fmla="*/ 1180006 w 1452563"/>
              <a:gd name="connsiteY101" fmla="*/ 1299775 h 1452563"/>
              <a:gd name="connsiteX102" fmla="*/ 1053108 w 1452563"/>
              <a:gd name="connsiteY102" fmla="*/ 1299775 h 1452563"/>
              <a:gd name="connsiteX103" fmla="*/ 959163 w 1452563"/>
              <a:gd name="connsiteY103" fmla="*/ 1205829 h 1452563"/>
              <a:gd name="connsiteX104" fmla="*/ 921840 w 1452563"/>
              <a:gd name="connsiteY104" fmla="*/ 1198364 h 1452563"/>
              <a:gd name="connsiteX105" fmla="*/ 900589 w 1452563"/>
              <a:gd name="connsiteY105" fmla="*/ 1230106 h 1452563"/>
              <a:gd name="connsiteX106" fmla="*/ 900589 w 1452563"/>
              <a:gd name="connsiteY106" fmla="*/ 1362854 h 1452563"/>
              <a:gd name="connsiteX107" fmla="*/ 810947 w 1452563"/>
              <a:gd name="connsiteY107" fmla="*/ 1452563 h 1452563"/>
              <a:gd name="connsiteX108" fmla="*/ 641616 w 1452563"/>
              <a:gd name="connsiteY108" fmla="*/ 1452563 h 1452563"/>
              <a:gd name="connsiteX109" fmla="*/ 551974 w 1452563"/>
              <a:gd name="connsiteY109" fmla="*/ 1362854 h 1452563"/>
              <a:gd name="connsiteX110" fmla="*/ 551974 w 1452563"/>
              <a:gd name="connsiteY110" fmla="*/ 1230106 h 1452563"/>
              <a:gd name="connsiteX111" fmla="*/ 530724 w 1452563"/>
              <a:gd name="connsiteY111" fmla="*/ 1198364 h 1452563"/>
              <a:gd name="connsiteX112" fmla="*/ 493401 w 1452563"/>
              <a:gd name="connsiteY112" fmla="*/ 1205829 h 1452563"/>
              <a:gd name="connsiteX113" fmla="*/ 399455 w 1452563"/>
              <a:gd name="connsiteY113" fmla="*/ 1299775 h 1452563"/>
              <a:gd name="connsiteX114" fmla="*/ 272557 w 1452563"/>
              <a:gd name="connsiteY114" fmla="*/ 1299775 h 1452563"/>
              <a:gd name="connsiteX115" fmla="*/ 152855 w 1452563"/>
              <a:gd name="connsiteY115" fmla="*/ 1180006 h 1452563"/>
              <a:gd name="connsiteX116" fmla="*/ 126629 w 1452563"/>
              <a:gd name="connsiteY116" fmla="*/ 1116523 h 1452563"/>
              <a:gd name="connsiteX117" fmla="*/ 152788 w 1452563"/>
              <a:gd name="connsiteY117" fmla="*/ 1053108 h 1452563"/>
              <a:gd name="connsiteX118" fmla="*/ 246801 w 1452563"/>
              <a:gd name="connsiteY118" fmla="*/ 959162 h 1452563"/>
              <a:gd name="connsiteX119" fmla="*/ 254199 w 1452563"/>
              <a:gd name="connsiteY119" fmla="*/ 921974 h 1452563"/>
              <a:gd name="connsiteX120" fmla="*/ 222525 w 1452563"/>
              <a:gd name="connsiteY120" fmla="*/ 900656 h 1452563"/>
              <a:gd name="connsiteX121" fmla="*/ 89709 w 1452563"/>
              <a:gd name="connsiteY121" fmla="*/ 900656 h 1452563"/>
              <a:gd name="connsiteX122" fmla="*/ 0 w 1452563"/>
              <a:gd name="connsiteY122" fmla="*/ 810947 h 1452563"/>
              <a:gd name="connsiteX123" fmla="*/ 0 w 1452563"/>
              <a:gd name="connsiteY123" fmla="*/ 641683 h 1452563"/>
              <a:gd name="connsiteX124" fmla="*/ 89709 w 1452563"/>
              <a:gd name="connsiteY124" fmla="*/ 551974 h 1452563"/>
              <a:gd name="connsiteX125" fmla="*/ 222525 w 1452563"/>
              <a:gd name="connsiteY125" fmla="*/ 551974 h 1452563"/>
              <a:gd name="connsiteX126" fmla="*/ 254131 w 1452563"/>
              <a:gd name="connsiteY126" fmla="*/ 530858 h 1452563"/>
              <a:gd name="connsiteX127" fmla="*/ 246801 w 1452563"/>
              <a:gd name="connsiteY127" fmla="*/ 493401 h 1452563"/>
              <a:gd name="connsiteX128" fmla="*/ 152855 w 1452563"/>
              <a:gd name="connsiteY128" fmla="*/ 399455 h 1452563"/>
              <a:gd name="connsiteX129" fmla="*/ 126629 w 1452563"/>
              <a:gd name="connsiteY129" fmla="*/ 336174 h 1452563"/>
              <a:gd name="connsiteX130" fmla="*/ 152788 w 1452563"/>
              <a:gd name="connsiteY130" fmla="*/ 272558 h 1452563"/>
              <a:gd name="connsiteX131" fmla="*/ 272557 w 1452563"/>
              <a:gd name="connsiteY131" fmla="*/ 152856 h 1452563"/>
              <a:gd name="connsiteX132" fmla="*/ 399455 w 1452563"/>
              <a:gd name="connsiteY132" fmla="*/ 152856 h 1452563"/>
              <a:gd name="connsiteX133" fmla="*/ 493401 w 1452563"/>
              <a:gd name="connsiteY133" fmla="*/ 246801 h 1452563"/>
              <a:gd name="connsiteX134" fmla="*/ 530791 w 1452563"/>
              <a:gd name="connsiteY134" fmla="*/ 254199 h 1452563"/>
              <a:gd name="connsiteX135" fmla="*/ 551974 w 1452563"/>
              <a:gd name="connsiteY135" fmla="*/ 222592 h 1452563"/>
              <a:gd name="connsiteX136" fmla="*/ 551974 w 1452563"/>
              <a:gd name="connsiteY136" fmla="*/ 89709 h 1452563"/>
              <a:gd name="connsiteX137" fmla="*/ 641616 w 1452563"/>
              <a:gd name="connsiteY137" fmla="*/ 0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1452563" h="1452563">
                <a:moveTo>
                  <a:pt x="731136" y="533400"/>
                </a:moveTo>
                <a:cubicBezTo>
                  <a:pt x="622065" y="533400"/>
                  <a:pt x="533400" y="622029"/>
                  <a:pt x="533400" y="731081"/>
                </a:cubicBezTo>
                <a:cubicBezTo>
                  <a:pt x="533400" y="840004"/>
                  <a:pt x="622065" y="928688"/>
                  <a:pt x="731136" y="928688"/>
                </a:cubicBezTo>
                <a:cubicBezTo>
                  <a:pt x="840023" y="928688"/>
                  <a:pt x="928688" y="840004"/>
                  <a:pt x="928688" y="731081"/>
                </a:cubicBezTo>
                <a:cubicBezTo>
                  <a:pt x="928688" y="622029"/>
                  <a:pt x="840023" y="533400"/>
                  <a:pt x="731136" y="533400"/>
                </a:cubicBezTo>
                <a:close/>
                <a:moveTo>
                  <a:pt x="731947" y="495300"/>
                </a:moveTo>
                <a:cubicBezTo>
                  <a:pt x="862284" y="495300"/>
                  <a:pt x="968375" y="601435"/>
                  <a:pt x="968375" y="731881"/>
                </a:cubicBezTo>
                <a:cubicBezTo>
                  <a:pt x="968375" y="862284"/>
                  <a:pt x="862284" y="968375"/>
                  <a:pt x="731947" y="968375"/>
                </a:cubicBezTo>
                <a:cubicBezTo>
                  <a:pt x="601435" y="968375"/>
                  <a:pt x="495300" y="862284"/>
                  <a:pt x="495300" y="731881"/>
                </a:cubicBezTo>
                <a:cubicBezTo>
                  <a:pt x="495300" y="601435"/>
                  <a:pt x="601435" y="495300"/>
                  <a:pt x="731947" y="495300"/>
                </a:cubicBezTo>
                <a:close/>
                <a:moveTo>
                  <a:pt x="644702" y="88900"/>
                </a:moveTo>
                <a:cubicBezTo>
                  <a:pt x="642566" y="88900"/>
                  <a:pt x="640906" y="90561"/>
                  <a:pt x="640906" y="92578"/>
                </a:cubicBezTo>
                <a:lnTo>
                  <a:pt x="640906" y="225493"/>
                </a:lnTo>
                <a:cubicBezTo>
                  <a:pt x="640906" y="275136"/>
                  <a:pt x="612436" y="317662"/>
                  <a:pt x="566589" y="336523"/>
                </a:cubicBezTo>
                <a:cubicBezTo>
                  <a:pt x="521928" y="355206"/>
                  <a:pt x="470150" y="344945"/>
                  <a:pt x="435631" y="310426"/>
                </a:cubicBezTo>
                <a:lnTo>
                  <a:pt x="341801" y="216596"/>
                </a:lnTo>
                <a:lnTo>
                  <a:pt x="330829" y="209123"/>
                </a:lnTo>
                <a:cubicBezTo>
                  <a:pt x="330414" y="209420"/>
                  <a:pt x="329939" y="209538"/>
                  <a:pt x="329524" y="209894"/>
                </a:cubicBezTo>
                <a:lnTo>
                  <a:pt x="336226" y="216596"/>
                </a:lnTo>
                <a:lnTo>
                  <a:pt x="216596" y="336226"/>
                </a:lnTo>
                <a:cubicBezTo>
                  <a:pt x="215113" y="337709"/>
                  <a:pt x="215173" y="340319"/>
                  <a:pt x="216774" y="341979"/>
                </a:cubicBezTo>
                <a:lnTo>
                  <a:pt x="310604" y="435631"/>
                </a:lnTo>
                <a:cubicBezTo>
                  <a:pt x="345657" y="470684"/>
                  <a:pt x="355621" y="520920"/>
                  <a:pt x="336523" y="566708"/>
                </a:cubicBezTo>
                <a:cubicBezTo>
                  <a:pt x="317662" y="612437"/>
                  <a:pt x="275077" y="640846"/>
                  <a:pt x="225493" y="640846"/>
                </a:cubicBezTo>
                <a:lnTo>
                  <a:pt x="92637" y="640846"/>
                </a:lnTo>
                <a:cubicBezTo>
                  <a:pt x="90561" y="640846"/>
                  <a:pt x="88900" y="642566"/>
                  <a:pt x="88900" y="644702"/>
                </a:cubicBezTo>
                <a:lnTo>
                  <a:pt x="88900" y="814093"/>
                </a:lnTo>
                <a:cubicBezTo>
                  <a:pt x="88900" y="816228"/>
                  <a:pt x="90561" y="817889"/>
                  <a:pt x="92637" y="817889"/>
                </a:cubicBezTo>
                <a:lnTo>
                  <a:pt x="225493" y="817889"/>
                </a:lnTo>
                <a:cubicBezTo>
                  <a:pt x="275017" y="817889"/>
                  <a:pt x="317603" y="846358"/>
                  <a:pt x="336523" y="892146"/>
                </a:cubicBezTo>
                <a:cubicBezTo>
                  <a:pt x="355621" y="937875"/>
                  <a:pt x="345657" y="988052"/>
                  <a:pt x="310604" y="1023164"/>
                </a:cubicBezTo>
                <a:lnTo>
                  <a:pt x="216596" y="1116993"/>
                </a:lnTo>
                <a:cubicBezTo>
                  <a:pt x="215173" y="1118476"/>
                  <a:pt x="215173" y="1121086"/>
                  <a:pt x="216715" y="1122628"/>
                </a:cubicBezTo>
                <a:lnTo>
                  <a:pt x="336226" y="1242198"/>
                </a:lnTo>
                <a:lnTo>
                  <a:pt x="347258" y="1249671"/>
                </a:lnTo>
                <a:cubicBezTo>
                  <a:pt x="347614" y="1249375"/>
                  <a:pt x="348148" y="1249256"/>
                  <a:pt x="348444" y="1248900"/>
                </a:cubicBezTo>
                <a:lnTo>
                  <a:pt x="341801" y="1242198"/>
                </a:lnTo>
                <a:lnTo>
                  <a:pt x="435631" y="1148191"/>
                </a:lnTo>
                <a:cubicBezTo>
                  <a:pt x="458466" y="1125356"/>
                  <a:pt x="488418" y="1112782"/>
                  <a:pt x="519971" y="1112782"/>
                </a:cubicBezTo>
                <a:cubicBezTo>
                  <a:pt x="535926" y="1112782"/>
                  <a:pt x="551643" y="1115985"/>
                  <a:pt x="566708" y="1122331"/>
                </a:cubicBezTo>
                <a:cubicBezTo>
                  <a:pt x="612436" y="1141133"/>
                  <a:pt x="640906" y="1183658"/>
                  <a:pt x="640906" y="1233361"/>
                </a:cubicBezTo>
                <a:lnTo>
                  <a:pt x="640906" y="1366158"/>
                </a:lnTo>
                <a:cubicBezTo>
                  <a:pt x="640906" y="1368234"/>
                  <a:pt x="642685" y="1370013"/>
                  <a:pt x="644702" y="1370013"/>
                </a:cubicBezTo>
                <a:lnTo>
                  <a:pt x="814034" y="1370013"/>
                </a:lnTo>
                <a:cubicBezTo>
                  <a:pt x="816110" y="1370013"/>
                  <a:pt x="817889" y="1368234"/>
                  <a:pt x="817889" y="1366158"/>
                </a:cubicBezTo>
                <a:lnTo>
                  <a:pt x="817889" y="1233361"/>
                </a:lnTo>
                <a:cubicBezTo>
                  <a:pt x="817889" y="1183777"/>
                  <a:pt x="846358" y="1141192"/>
                  <a:pt x="892146" y="1122272"/>
                </a:cubicBezTo>
                <a:cubicBezTo>
                  <a:pt x="937163" y="1103648"/>
                  <a:pt x="988882" y="1113909"/>
                  <a:pt x="1023164" y="1148369"/>
                </a:cubicBezTo>
                <a:lnTo>
                  <a:pt x="1117112" y="1242198"/>
                </a:lnTo>
                <a:lnTo>
                  <a:pt x="1128025" y="1249671"/>
                </a:lnTo>
                <a:cubicBezTo>
                  <a:pt x="1128381" y="1249375"/>
                  <a:pt x="1128856" y="1249197"/>
                  <a:pt x="1129211" y="1248900"/>
                </a:cubicBezTo>
                <a:lnTo>
                  <a:pt x="1122509" y="1242198"/>
                </a:lnTo>
                <a:lnTo>
                  <a:pt x="1242139" y="1122568"/>
                </a:lnTo>
                <a:lnTo>
                  <a:pt x="1242080" y="1122450"/>
                </a:lnTo>
                <a:lnTo>
                  <a:pt x="1242139" y="1117112"/>
                </a:lnTo>
                <a:lnTo>
                  <a:pt x="1148309" y="1023164"/>
                </a:lnTo>
                <a:cubicBezTo>
                  <a:pt x="1113138" y="988170"/>
                  <a:pt x="1103115" y="937934"/>
                  <a:pt x="1122213" y="892087"/>
                </a:cubicBezTo>
                <a:cubicBezTo>
                  <a:pt x="1141192" y="846358"/>
                  <a:pt x="1183718" y="817889"/>
                  <a:pt x="1233302" y="817889"/>
                </a:cubicBezTo>
                <a:lnTo>
                  <a:pt x="1366158" y="817889"/>
                </a:lnTo>
                <a:cubicBezTo>
                  <a:pt x="1368234" y="817889"/>
                  <a:pt x="1370013" y="816110"/>
                  <a:pt x="1370013" y="814093"/>
                </a:cubicBezTo>
                <a:cubicBezTo>
                  <a:pt x="1370013" y="814093"/>
                  <a:pt x="1370013" y="644702"/>
                  <a:pt x="1370013" y="644702"/>
                </a:cubicBezTo>
                <a:cubicBezTo>
                  <a:pt x="1370013" y="642685"/>
                  <a:pt x="1368352" y="640965"/>
                  <a:pt x="1366395" y="640965"/>
                </a:cubicBezTo>
                <a:lnTo>
                  <a:pt x="1233302" y="640965"/>
                </a:lnTo>
                <a:cubicBezTo>
                  <a:pt x="1183718" y="640965"/>
                  <a:pt x="1141192" y="612555"/>
                  <a:pt x="1122213" y="566767"/>
                </a:cubicBezTo>
                <a:cubicBezTo>
                  <a:pt x="1103174" y="521039"/>
                  <a:pt x="1113198" y="470743"/>
                  <a:pt x="1148309" y="435631"/>
                </a:cubicBezTo>
                <a:lnTo>
                  <a:pt x="1242139" y="341801"/>
                </a:lnTo>
                <a:lnTo>
                  <a:pt x="1242080" y="341742"/>
                </a:lnTo>
                <a:lnTo>
                  <a:pt x="1242139" y="336345"/>
                </a:lnTo>
                <a:lnTo>
                  <a:pt x="1122509" y="216596"/>
                </a:lnTo>
                <a:lnTo>
                  <a:pt x="1111893" y="209301"/>
                </a:lnTo>
                <a:cubicBezTo>
                  <a:pt x="1111477" y="209657"/>
                  <a:pt x="1110825" y="209479"/>
                  <a:pt x="1110410" y="209894"/>
                </a:cubicBezTo>
                <a:lnTo>
                  <a:pt x="1117112" y="216596"/>
                </a:lnTo>
                <a:lnTo>
                  <a:pt x="1023164" y="310545"/>
                </a:lnTo>
                <a:cubicBezTo>
                  <a:pt x="988704" y="345004"/>
                  <a:pt x="937044" y="355265"/>
                  <a:pt x="892087" y="336523"/>
                </a:cubicBezTo>
                <a:cubicBezTo>
                  <a:pt x="846358" y="317603"/>
                  <a:pt x="817889" y="275017"/>
                  <a:pt x="817889" y="225493"/>
                </a:cubicBezTo>
                <a:lnTo>
                  <a:pt x="817889" y="92578"/>
                </a:lnTo>
                <a:cubicBezTo>
                  <a:pt x="817889" y="90561"/>
                  <a:pt x="816169" y="88900"/>
                  <a:pt x="814034" y="88900"/>
                </a:cubicBezTo>
                <a:close/>
                <a:moveTo>
                  <a:pt x="641616" y="0"/>
                </a:moveTo>
                <a:lnTo>
                  <a:pt x="810947" y="0"/>
                </a:lnTo>
                <a:cubicBezTo>
                  <a:pt x="860375" y="0"/>
                  <a:pt x="900589" y="40215"/>
                  <a:pt x="900589" y="89709"/>
                </a:cubicBezTo>
                <a:lnTo>
                  <a:pt x="900589" y="222592"/>
                </a:lnTo>
                <a:cubicBezTo>
                  <a:pt x="900589" y="237050"/>
                  <a:pt x="908390" y="248617"/>
                  <a:pt x="921907" y="254199"/>
                </a:cubicBezTo>
                <a:cubicBezTo>
                  <a:pt x="935222" y="259780"/>
                  <a:pt x="949008" y="256956"/>
                  <a:pt x="959163" y="246801"/>
                </a:cubicBezTo>
                <a:lnTo>
                  <a:pt x="1053108" y="152856"/>
                </a:lnTo>
                <a:cubicBezTo>
                  <a:pt x="1085589" y="120307"/>
                  <a:pt x="1147458" y="120307"/>
                  <a:pt x="1180006" y="152856"/>
                </a:cubicBezTo>
                <a:lnTo>
                  <a:pt x="1299708" y="272558"/>
                </a:lnTo>
                <a:cubicBezTo>
                  <a:pt x="1316654" y="289639"/>
                  <a:pt x="1325935" y="312167"/>
                  <a:pt x="1325935" y="336174"/>
                </a:cubicBezTo>
                <a:cubicBezTo>
                  <a:pt x="1325935" y="360115"/>
                  <a:pt x="1316587" y="382643"/>
                  <a:pt x="1299708" y="399455"/>
                </a:cubicBezTo>
                <a:lnTo>
                  <a:pt x="1205762" y="493401"/>
                </a:lnTo>
                <a:cubicBezTo>
                  <a:pt x="1195540" y="503690"/>
                  <a:pt x="1192850" y="517341"/>
                  <a:pt x="1198432" y="530925"/>
                </a:cubicBezTo>
                <a:cubicBezTo>
                  <a:pt x="1204014" y="544241"/>
                  <a:pt x="1215513" y="551974"/>
                  <a:pt x="1230039" y="551974"/>
                </a:cubicBezTo>
                <a:lnTo>
                  <a:pt x="1362854" y="551974"/>
                </a:lnTo>
                <a:cubicBezTo>
                  <a:pt x="1412281" y="551974"/>
                  <a:pt x="1452563" y="592189"/>
                  <a:pt x="1452563" y="641683"/>
                </a:cubicBezTo>
                <a:lnTo>
                  <a:pt x="1452563" y="810947"/>
                </a:lnTo>
                <a:cubicBezTo>
                  <a:pt x="1452563" y="860442"/>
                  <a:pt x="1412281" y="900656"/>
                  <a:pt x="1362854" y="900656"/>
                </a:cubicBezTo>
                <a:lnTo>
                  <a:pt x="1230039" y="900656"/>
                </a:lnTo>
                <a:cubicBezTo>
                  <a:pt x="1215446" y="900656"/>
                  <a:pt x="1203879" y="908390"/>
                  <a:pt x="1198432" y="921840"/>
                </a:cubicBezTo>
                <a:cubicBezTo>
                  <a:pt x="1192850" y="935356"/>
                  <a:pt x="1195540" y="948941"/>
                  <a:pt x="1205762" y="959162"/>
                </a:cubicBezTo>
                <a:lnTo>
                  <a:pt x="1299708" y="1053108"/>
                </a:lnTo>
                <a:cubicBezTo>
                  <a:pt x="1316654" y="1070189"/>
                  <a:pt x="1325935" y="1092717"/>
                  <a:pt x="1325935" y="1116523"/>
                </a:cubicBezTo>
                <a:cubicBezTo>
                  <a:pt x="1325935" y="1140531"/>
                  <a:pt x="1316587" y="1163126"/>
                  <a:pt x="1299708" y="1180006"/>
                </a:cubicBezTo>
                <a:lnTo>
                  <a:pt x="1180006" y="1299775"/>
                </a:lnTo>
                <a:cubicBezTo>
                  <a:pt x="1147458" y="1332256"/>
                  <a:pt x="1085589" y="1332256"/>
                  <a:pt x="1053108" y="1299775"/>
                </a:cubicBezTo>
                <a:lnTo>
                  <a:pt x="959163" y="1205829"/>
                </a:lnTo>
                <a:cubicBezTo>
                  <a:pt x="948941" y="1195607"/>
                  <a:pt x="935088" y="1192850"/>
                  <a:pt x="921840" y="1198364"/>
                </a:cubicBezTo>
                <a:cubicBezTo>
                  <a:pt x="908323" y="1204013"/>
                  <a:pt x="900589" y="1215580"/>
                  <a:pt x="900589" y="1230106"/>
                </a:cubicBezTo>
                <a:lnTo>
                  <a:pt x="900589" y="1362854"/>
                </a:lnTo>
                <a:cubicBezTo>
                  <a:pt x="900589" y="1412348"/>
                  <a:pt x="860375" y="1452563"/>
                  <a:pt x="810947" y="1452563"/>
                </a:cubicBezTo>
                <a:lnTo>
                  <a:pt x="641616" y="1452563"/>
                </a:lnTo>
                <a:cubicBezTo>
                  <a:pt x="592189" y="1452563"/>
                  <a:pt x="551974" y="1412348"/>
                  <a:pt x="551974" y="1362854"/>
                </a:cubicBezTo>
                <a:lnTo>
                  <a:pt x="551974" y="1230106"/>
                </a:lnTo>
                <a:cubicBezTo>
                  <a:pt x="551974" y="1215580"/>
                  <a:pt x="544241" y="1204013"/>
                  <a:pt x="530724" y="1198364"/>
                </a:cubicBezTo>
                <a:cubicBezTo>
                  <a:pt x="517543" y="1192985"/>
                  <a:pt x="503555" y="1195674"/>
                  <a:pt x="493401" y="1205829"/>
                </a:cubicBezTo>
                <a:lnTo>
                  <a:pt x="399455" y="1299775"/>
                </a:lnTo>
                <a:cubicBezTo>
                  <a:pt x="366974" y="1332256"/>
                  <a:pt x="305106" y="1332256"/>
                  <a:pt x="272557" y="1299775"/>
                </a:cubicBezTo>
                <a:lnTo>
                  <a:pt x="152855" y="1180006"/>
                </a:lnTo>
                <a:cubicBezTo>
                  <a:pt x="135909" y="1163059"/>
                  <a:pt x="126629" y="1140531"/>
                  <a:pt x="126629" y="1116523"/>
                </a:cubicBezTo>
                <a:cubicBezTo>
                  <a:pt x="126629" y="1092583"/>
                  <a:pt x="135909" y="1070055"/>
                  <a:pt x="152788" y="1053108"/>
                </a:cubicBezTo>
                <a:lnTo>
                  <a:pt x="246801" y="959162"/>
                </a:lnTo>
                <a:cubicBezTo>
                  <a:pt x="257090" y="948806"/>
                  <a:pt x="259780" y="935289"/>
                  <a:pt x="254199" y="921974"/>
                </a:cubicBezTo>
                <a:cubicBezTo>
                  <a:pt x="248550" y="908457"/>
                  <a:pt x="237050" y="900656"/>
                  <a:pt x="222525" y="900656"/>
                </a:cubicBezTo>
                <a:lnTo>
                  <a:pt x="89709" y="900656"/>
                </a:lnTo>
                <a:cubicBezTo>
                  <a:pt x="40215" y="900656"/>
                  <a:pt x="0" y="860442"/>
                  <a:pt x="0" y="810947"/>
                </a:cubicBezTo>
                <a:lnTo>
                  <a:pt x="0" y="641683"/>
                </a:lnTo>
                <a:cubicBezTo>
                  <a:pt x="0" y="592189"/>
                  <a:pt x="40215" y="551974"/>
                  <a:pt x="89709" y="551974"/>
                </a:cubicBezTo>
                <a:lnTo>
                  <a:pt x="222525" y="551974"/>
                </a:lnTo>
                <a:cubicBezTo>
                  <a:pt x="237118" y="551974"/>
                  <a:pt x="248684" y="544308"/>
                  <a:pt x="254131" y="530858"/>
                </a:cubicBezTo>
                <a:cubicBezTo>
                  <a:pt x="259713" y="517341"/>
                  <a:pt x="257023" y="503690"/>
                  <a:pt x="246801" y="493401"/>
                </a:cubicBezTo>
                <a:lnTo>
                  <a:pt x="152855" y="399455"/>
                </a:lnTo>
                <a:cubicBezTo>
                  <a:pt x="135976" y="382576"/>
                  <a:pt x="126629" y="360048"/>
                  <a:pt x="126629" y="336174"/>
                </a:cubicBezTo>
                <a:cubicBezTo>
                  <a:pt x="126629" y="312100"/>
                  <a:pt x="135909" y="289504"/>
                  <a:pt x="152788" y="272558"/>
                </a:cubicBezTo>
                <a:lnTo>
                  <a:pt x="272557" y="152856"/>
                </a:lnTo>
                <a:cubicBezTo>
                  <a:pt x="305106" y="120307"/>
                  <a:pt x="366974" y="120307"/>
                  <a:pt x="399455" y="152856"/>
                </a:cubicBezTo>
                <a:lnTo>
                  <a:pt x="493401" y="246801"/>
                </a:lnTo>
                <a:cubicBezTo>
                  <a:pt x="503623" y="257023"/>
                  <a:pt x="517476" y="259713"/>
                  <a:pt x="530791" y="254199"/>
                </a:cubicBezTo>
                <a:cubicBezTo>
                  <a:pt x="544241" y="248617"/>
                  <a:pt x="551974" y="237050"/>
                  <a:pt x="551974" y="222592"/>
                </a:cubicBezTo>
                <a:lnTo>
                  <a:pt x="551974" y="89709"/>
                </a:lnTo>
                <a:cubicBezTo>
                  <a:pt x="551974" y="40215"/>
                  <a:pt x="592189" y="0"/>
                  <a:pt x="641616" y="0"/>
                </a:cubicBezTo>
                <a:close/>
              </a:path>
            </a:pathLst>
          </a:custGeom>
          <a:solidFill>
            <a:schemeClr val="accent2"/>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TextBox 38">
            <a:extLst>
              <a:ext uri="{FF2B5EF4-FFF2-40B4-BE49-F238E27FC236}">
                <a16:creationId xmlns:a16="http://schemas.microsoft.com/office/drawing/2014/main" id="{5AC47C50-6510-4F05-AF64-90D4F2B9C333}"/>
              </a:ext>
            </a:extLst>
          </p:cNvPr>
          <p:cNvSpPr txBox="1"/>
          <p:nvPr/>
        </p:nvSpPr>
        <p:spPr>
          <a:xfrm>
            <a:off x="800100" y="2867909"/>
            <a:ext cx="3191540" cy="237757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Lorem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a:t>
            </a: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Ipsum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is simply dummy text of the printing and typesetting industry. </a:t>
            </a: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Lorem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a:t>
            </a: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Ipsum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has been the industry's standard dummy.</a:t>
            </a:r>
          </a:p>
          <a:p>
            <a:pPr>
              <a:lnSpc>
                <a:spcPct val="150000"/>
              </a:lnSpc>
            </a:pPr>
            <a:endParaRPr lang="en-US" sz="1100" i="1" dirty="0">
              <a:solidFill>
                <a:schemeClr val="tx1">
                  <a:alpha val="50000"/>
                </a:schemeClr>
              </a:solidFill>
              <a:latin typeface="Roboto" panose="02000000000000000000" pitchFamily="2" charset="0"/>
              <a:ea typeface="Roboto" panose="02000000000000000000" pitchFamily="2" charset="0"/>
              <a:cs typeface="Aller" charset="0"/>
            </a:endParaRPr>
          </a:p>
          <a:p>
            <a:pPr>
              <a:lnSpc>
                <a:spcPct val="150000"/>
              </a:lnSpc>
            </a:pPr>
            <a:r>
              <a:rPr lang="en-US" sz="1100" i="1" dirty="0">
                <a:solidFill>
                  <a:schemeClr val="tx1">
                    <a:alpha val="50000"/>
                  </a:schemeClr>
                </a:solidFill>
                <a:latin typeface="Roboto" panose="02000000000000000000" pitchFamily="2" charset="0"/>
                <a:ea typeface="Roboto" panose="02000000000000000000" pitchFamily="2" charset="0"/>
                <a:cs typeface="Aller" charset="0"/>
              </a:rPr>
              <a:t>Text ever since the 1500s, when an unknown printer took galley of type and scrambled it to make a type specimen book. </a:t>
            </a: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Lorem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a:t>
            </a:r>
            <a:r>
              <a:rPr lang="en-US" sz="1100" i="1" dirty="0" err="1">
                <a:solidFill>
                  <a:schemeClr val="tx1">
                    <a:alpha val="50000"/>
                  </a:schemeClr>
                </a:solidFill>
                <a:latin typeface="Roboto" panose="02000000000000000000" pitchFamily="2" charset="0"/>
                <a:ea typeface="Roboto" panose="02000000000000000000" pitchFamily="2" charset="0"/>
                <a:cs typeface="Aller" charset="0"/>
              </a:rPr>
              <a:t>Ipsum</a:t>
            </a:r>
            <a:r>
              <a:rPr lang="en-US" sz="1100" i="1" dirty="0">
                <a:solidFill>
                  <a:schemeClr val="tx1">
                    <a:alpha val="50000"/>
                  </a:schemeClr>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5" name="Picture Placeholder 4">
            <a:extLst>
              <a:ext uri="{FF2B5EF4-FFF2-40B4-BE49-F238E27FC236}">
                <a16:creationId xmlns:a16="http://schemas.microsoft.com/office/drawing/2014/main" id="{968423BF-1485-4919-B99D-8FE6EC35819B}"/>
              </a:ext>
            </a:extLst>
          </p:cNvPr>
          <p:cNvSpPr>
            <a:spLocks noGrp="1"/>
          </p:cNvSpPr>
          <p:nvPr>
            <p:ph type="pic" sz="quarter" idx="15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3" name="Rectangle 12">
            <a:extLst>
              <a:ext uri="{FF2B5EF4-FFF2-40B4-BE49-F238E27FC236}">
                <a16:creationId xmlns:a16="http://schemas.microsoft.com/office/drawing/2014/main" id="{DFFA0440-D55E-4560-97C1-805104C34136}"/>
              </a:ext>
            </a:extLst>
          </p:cNvPr>
          <p:cNvSpPr/>
          <p:nvPr/>
        </p:nvSpPr>
        <p:spPr>
          <a:xfrm>
            <a:off x="6132329" y="2376162"/>
            <a:ext cx="5185142" cy="154379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TextBox 7">
            <a:extLst>
              <a:ext uri="{FF2B5EF4-FFF2-40B4-BE49-F238E27FC236}">
                <a16:creationId xmlns:a16="http://schemas.microsoft.com/office/drawing/2014/main" id="{53C04F46-AC35-43CD-8BE8-48F6AC52AE96}"/>
              </a:ext>
            </a:extLst>
          </p:cNvPr>
          <p:cNvSpPr txBox="1"/>
          <p:nvPr/>
        </p:nvSpPr>
        <p:spPr>
          <a:xfrm>
            <a:off x="6827760" y="2721019"/>
            <a:ext cx="3794281" cy="85408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100" b="1" i="1" dirty="0">
                <a:solidFill>
                  <a:srgbClr val="FFFFFF"/>
                </a:solidFill>
                <a:latin typeface="Lato" panose="020F0502020204030203" pitchFamily="34" charset="0"/>
                <a:ea typeface="Lato" panose="020F0502020204030203" pitchFamily="34" charset="0"/>
                <a:cs typeface="Lato" panose="020F0502020204030203" pitchFamily="34" charset="0"/>
              </a:rPr>
              <a:t>Ipsum is simply dummy text of the printing and typesetting industry Lorem Ipsum has been the industry's standard dummy text ever since 1500 text</a:t>
            </a:r>
          </a:p>
        </p:txBody>
      </p:sp>
      <p:sp>
        <p:nvSpPr>
          <p:cNvPr id="16" name="TextBox 8">
            <a:extLst>
              <a:ext uri="{FF2B5EF4-FFF2-40B4-BE49-F238E27FC236}">
                <a16:creationId xmlns:a16="http://schemas.microsoft.com/office/drawing/2014/main" id="{69E5D907-DC0D-42FB-9100-BAC7F251BB68}"/>
              </a:ext>
            </a:extLst>
          </p:cNvPr>
          <p:cNvSpPr txBox="1"/>
          <p:nvPr/>
        </p:nvSpPr>
        <p:spPr>
          <a:xfrm>
            <a:off x="6093341" y="4144534"/>
            <a:ext cx="5224130" cy="178510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en-US" sz="1100" dirty="0" err="1">
                <a:solidFill>
                  <a:schemeClr val="bg2">
                    <a:lumMod val="75000"/>
                  </a:schemeClr>
                </a:solidFill>
                <a:latin typeface="Roboto" panose="02000000000000000000" pitchFamily="2" charset="0"/>
                <a:ea typeface="Roboto" panose="02000000000000000000" pitchFamily="2" charset="0"/>
                <a:cs typeface="Aller" charset="0"/>
              </a:rPr>
              <a:t>Lorem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a:t>
            </a:r>
            <a:r>
              <a:rPr lang="en-US" sz="1100" dirty="0" err="1">
                <a:solidFill>
                  <a:schemeClr val="bg2">
                    <a:lumMod val="75000"/>
                  </a:schemeClr>
                </a:solidFill>
                <a:latin typeface="Roboto" panose="02000000000000000000" pitchFamily="2" charset="0"/>
                <a:ea typeface="Roboto" panose="02000000000000000000" pitchFamily="2" charset="0"/>
                <a:cs typeface="Aller" charset="0"/>
              </a:rPr>
              <a:t>Ipsum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is simply dummy text of the printing and typesetting industry. </a:t>
            </a:r>
            <a:r>
              <a:rPr lang="en-US" sz="1100" dirty="0" err="1">
                <a:solidFill>
                  <a:schemeClr val="bg2">
                    <a:lumMod val="75000"/>
                  </a:schemeClr>
                </a:solidFill>
                <a:latin typeface="Roboto" panose="02000000000000000000" pitchFamily="2" charset="0"/>
                <a:ea typeface="Roboto" panose="02000000000000000000" pitchFamily="2" charset="0"/>
                <a:cs typeface="Aller" charset="0"/>
              </a:rPr>
              <a:t>Lorem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a:t>
            </a:r>
            <a:r>
              <a:rPr lang="en-US" sz="1100" dirty="0" err="1">
                <a:solidFill>
                  <a:schemeClr val="bg2">
                    <a:lumMod val="75000"/>
                  </a:schemeClr>
                </a:solidFill>
                <a:latin typeface="Roboto" panose="02000000000000000000" pitchFamily="2" charset="0"/>
                <a:ea typeface="Roboto" panose="02000000000000000000" pitchFamily="2" charset="0"/>
                <a:cs typeface="Aller" charset="0"/>
              </a:rPr>
              <a:t>Ipsum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has been the industry's standard dummy text ever since the 1500s, when an unknown printer took a galley of type and scrambled it to make a type specimen book. </a:t>
            </a:r>
            <a:r>
              <a:rPr lang="en-US" sz="1100" dirty="0" err="1">
                <a:solidFill>
                  <a:schemeClr val="bg2">
                    <a:lumMod val="75000"/>
                  </a:schemeClr>
                </a:solidFill>
                <a:latin typeface="Roboto" panose="02000000000000000000" pitchFamily="2" charset="0"/>
                <a:ea typeface="Roboto" panose="02000000000000000000" pitchFamily="2" charset="0"/>
                <a:cs typeface="Aller" charset="0"/>
              </a:rPr>
              <a:t>Lorem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a:t>
            </a:r>
            <a:r>
              <a:rPr lang="en-US" sz="1100" dirty="0" err="1">
                <a:solidFill>
                  <a:schemeClr val="bg2">
                    <a:lumMod val="75000"/>
                  </a:schemeClr>
                </a:solidFill>
                <a:latin typeface="Roboto" panose="02000000000000000000" pitchFamily="2" charset="0"/>
                <a:ea typeface="Roboto" panose="02000000000000000000" pitchFamily="2" charset="0"/>
                <a:cs typeface="Aller" charset="0"/>
              </a:rPr>
              <a:t>Ipsum</a:t>
            </a:r>
            <a:r>
              <a:rPr lang="en-US" sz="1100" dirty="0">
                <a:solidFill>
                  <a:schemeClr val="bg2">
                    <a:lumMod val="75000"/>
                  </a:schemeClr>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3" name="Picture Placeholder 2">
            <a:extLst>
              <a:ext uri="{FF2B5EF4-FFF2-40B4-BE49-F238E27FC236}">
                <a16:creationId xmlns:a16="http://schemas.microsoft.com/office/drawing/2014/main" id="{8AA9DACE-A7BD-4940-ADF4-0C361F2E3B8F}"/>
              </a:ext>
            </a:extLst>
          </p:cNvPr>
          <p:cNvSpPr>
            <a:spLocks noGrp="1"/>
          </p:cNvSpPr>
          <p:nvPr>
            <p:ph type="pic" sz="quarter" idx="158"/>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B9B7E80-7C36-45F9-90AA-1C6065FA9120}"/>
              </a:ext>
            </a:extLst>
          </p:cNvPr>
          <p:cNvSpPr/>
          <p:nvPr/>
        </p:nvSpPr>
        <p:spPr>
          <a:xfrm>
            <a:off x="4762" y="0"/>
            <a:ext cx="12192000" cy="6858000"/>
          </a:xfrm>
          <a:prstGeom prst="rect">
            <a:avLst/>
          </a:prstGeom>
          <a:solidFill>
            <a:schemeClr val="accent6">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grpSp>
        <p:nvGrpSpPr>
          <p:cNvPr id="3" name="Group 2">
            <a:extLst>
              <a:ext uri="{FF2B5EF4-FFF2-40B4-BE49-F238E27FC236}">
                <a16:creationId xmlns:a16="http://schemas.microsoft.com/office/drawing/2014/main" id="{86B429F5-A46C-48E1-8833-A302F03B9BCB}"/>
              </a:ext>
            </a:extLst>
          </p:cNvPr>
          <p:cNvGrpSpPr/>
          <p:nvPr/>
        </p:nvGrpSpPr>
        <p:grpSpPr>
          <a:xfrm>
            <a:off x="4863420" y="2906486"/>
            <a:ext cx="2474685" cy="1045028"/>
            <a:chOff x="4858657" y="2906486"/>
            <a:chExt cx="2474685" cy="1045028"/>
          </a:xfrm>
        </p:grpSpPr>
        <p:sp>
          <p:nvSpPr>
            <p:cNvPr id="10" name="TextBox 9">
              <a:extLst>
                <a:ext uri="{FF2B5EF4-FFF2-40B4-BE49-F238E27FC236}">
                  <a16:creationId xmlns:a16="http://schemas.microsoft.com/office/drawing/2014/main" id="{47ADE7F3-BD7F-4264-85D6-BF450B849AF7}"/>
                </a:ext>
              </a:extLst>
            </p:cNvPr>
            <p:cNvSpPr txBox="1"/>
            <p:nvPr/>
          </p:nvSpPr>
          <p:spPr>
            <a:xfrm>
              <a:off x="4956628"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2" name="Rectangle 1">
              <a:extLst>
                <a:ext uri="{FF2B5EF4-FFF2-40B4-BE49-F238E27FC236}">
                  <a16:creationId xmlns:a16="http://schemas.microsoft.com/office/drawing/2014/main" id="{0582033A-3114-4FDA-916F-AA429AE3FD4B}"/>
                </a:ext>
              </a:extLst>
            </p:cNvPr>
            <p:cNvSpPr/>
            <p:nvPr/>
          </p:nvSpPr>
          <p:spPr>
            <a:xfrm>
              <a:off x="4858657" y="2906486"/>
              <a:ext cx="2474685" cy="104502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Picture Placeholder 4">
            <a:extLst>
              <a:ext uri="{FF2B5EF4-FFF2-40B4-BE49-F238E27FC236}">
                <a16:creationId xmlns:a16="http://schemas.microsoft.com/office/drawing/2014/main" id="{CDEBAAF6-D197-4BD3-97A4-D4FBF7EE6073}"/>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7" name="Title 6">
            <a:extLst>
              <a:ext uri="{FF2B5EF4-FFF2-40B4-BE49-F238E27FC236}">
                <a16:creationId xmlns:a16="http://schemas.microsoft.com/office/drawing/2014/main" id="{FEA2543D-3536-4789-AD81-E489902F87A8}"/>
              </a:ext>
            </a:extLst>
          </p:cNvPr>
          <p:cNvSpPr>
            <a:spLocks noGrp="1"/>
          </p:cNvSpPr>
          <p:nvPr>
            <p:ph type="title" idx="4294967295"/>
          </p:nvPr>
        </p:nvSpPr>
        <p:spPr>
          <a:xfrm>
            <a:off x="838200" y="481013"/>
            <a:ext cx="10515600" cy="679450"/>
          </a:xfrm>
        </p:spPr>
        <p:txBody>
          <a:bodyPr/>
          <a:lstStyle/>
          <a:p>
            <a:r>
              <a:rPr lang="en-US" b="1" dirty="0"/>
              <a:t>Welcome Message</a:t>
            </a:r>
          </a:p>
        </p:txBody>
      </p:sp>
      <p:sp>
        <p:nvSpPr>
          <p:cNvPr id="9" name="Subtitle 8">
            <a:extLst>
              <a:ext uri="{FF2B5EF4-FFF2-40B4-BE49-F238E27FC236}">
                <a16:creationId xmlns:a16="http://schemas.microsoft.com/office/drawing/2014/main" id="{EC43F955-9033-4A81-92AE-5E10997E32C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9" name="Rectangle 18">
            <a:extLst>
              <a:ext uri="{FF2B5EF4-FFF2-40B4-BE49-F238E27FC236}">
                <a16:creationId xmlns:a16="http://schemas.microsoft.com/office/drawing/2014/main" id="{871C80B4-870C-4211-9A59-E84AC8FF325E}"/>
              </a:ext>
            </a:extLst>
          </p:cNvPr>
          <p:cNvSpPr/>
          <p:nvPr/>
        </p:nvSpPr>
        <p:spPr>
          <a:xfrm>
            <a:off x="1299029" y="5365070"/>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3D3E8EDE-10DD-4976-9211-7E07A9E11064}"/>
              </a:ext>
            </a:extLst>
          </p:cNvPr>
          <p:cNvSpPr>
            <a:spLocks noGrp="1"/>
          </p:cNvSpPr>
          <p:nvPr>
            <p:ph type="pic" sz="quarter" idx="150"/>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15" name="Group 14">
            <a:extLst>
              <a:ext uri="{FF2B5EF4-FFF2-40B4-BE49-F238E27FC236}">
                <a16:creationId xmlns:a16="http://schemas.microsoft.com/office/drawing/2014/main" id="{71745F41-64C8-4875-A5B1-3BFB3DCF0AB3}"/>
              </a:ext>
            </a:extLst>
          </p:cNvPr>
          <p:cNvGrpSpPr/>
          <p:nvPr/>
        </p:nvGrpSpPr>
        <p:grpSpPr>
          <a:xfrm>
            <a:off x="631673" y="4107401"/>
            <a:ext cx="2687576" cy="2244676"/>
            <a:chOff x="631673" y="4279741"/>
            <a:chExt cx="2687576" cy="2244676"/>
          </a:xfrm>
        </p:grpSpPr>
        <p:sp>
          <p:nvSpPr>
            <p:cNvPr id="39" name="TextBox 39">
              <a:extLst>
                <a:ext uri="{FF2B5EF4-FFF2-40B4-BE49-F238E27FC236}">
                  <a16:creationId xmlns:a16="http://schemas.microsoft.com/office/drawing/2014/main" id="{553D72AA-F093-442C-81E5-E8F4DCEC6B6E}"/>
                </a:ext>
              </a:extLst>
            </p:cNvPr>
            <p:cNvSpPr txBox="1"/>
            <p:nvPr/>
          </p:nvSpPr>
          <p:spPr>
            <a:xfrm>
              <a:off x="631673" y="5547226"/>
              <a:ext cx="2687576"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a:t>
              </a:r>
              <a:r>
                <a:rPr lang="en-US" sz="1100" dirty="0" err="1">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a:t>
              </a:r>
            </a:p>
          </p:txBody>
        </p:sp>
        <p:sp>
          <p:nvSpPr>
            <p:cNvPr id="60" name="Oval 59">
              <a:extLst>
                <a:ext uri="{FF2B5EF4-FFF2-40B4-BE49-F238E27FC236}">
                  <a16:creationId xmlns:a16="http://schemas.microsoft.com/office/drawing/2014/main" id="{277ED648-2C79-47DD-9BBE-92105356468F}"/>
                </a:ext>
              </a:extLst>
            </p:cNvPr>
            <p:cNvSpPr/>
            <p:nvPr/>
          </p:nvSpPr>
          <p:spPr>
            <a:xfrm>
              <a:off x="798948" y="4279741"/>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3" name="Freeform 5">
              <a:extLst>
                <a:ext uri="{FF2B5EF4-FFF2-40B4-BE49-F238E27FC236}">
                  <a16:creationId xmlns:a16="http://schemas.microsoft.com/office/drawing/2014/main" id="{23D0906C-3AFD-4F7B-89BF-55BA607C2BA7}"/>
                </a:ext>
              </a:extLst>
            </p:cNvPr>
            <p:cNvSpPr>
              <a:spLocks noEditPoints="1"/>
            </p:cNvSpPr>
            <p:nvPr/>
          </p:nvSpPr>
          <p:spPr bwMode="auto">
            <a:xfrm>
              <a:off x="965882" y="4479980"/>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1" name="TextBox 17">
              <a:extLst>
                <a:ext uri="{FF2B5EF4-FFF2-40B4-BE49-F238E27FC236}">
                  <a16:creationId xmlns:a16="http://schemas.microsoft.com/office/drawing/2014/main" id="{64863A27-4B0D-40D2-BB37-7DA9A30036D4}"/>
                </a:ext>
              </a:extLst>
            </p:cNvPr>
            <p:cNvSpPr txBox="1"/>
            <p:nvPr/>
          </p:nvSpPr>
          <p:spPr>
            <a:xfrm>
              <a:off x="631673"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nvGrpSpPr>
          <p:cNvPr id="14" name="Group 13">
            <a:extLst>
              <a:ext uri="{FF2B5EF4-FFF2-40B4-BE49-F238E27FC236}">
                <a16:creationId xmlns:a16="http://schemas.microsoft.com/office/drawing/2014/main" id="{F54A5E95-1FF5-4926-B6CF-68104DF1D16C}"/>
              </a:ext>
            </a:extLst>
          </p:cNvPr>
          <p:cNvGrpSpPr/>
          <p:nvPr/>
        </p:nvGrpSpPr>
        <p:grpSpPr>
          <a:xfrm>
            <a:off x="3620050" y="4107401"/>
            <a:ext cx="2190918" cy="2244676"/>
            <a:chOff x="3905082" y="4279741"/>
            <a:chExt cx="2190918" cy="2244676"/>
          </a:xfrm>
        </p:grpSpPr>
        <p:sp>
          <p:nvSpPr>
            <p:cNvPr id="43" name="TextBox 42">
              <a:extLst>
                <a:ext uri="{FF2B5EF4-FFF2-40B4-BE49-F238E27FC236}">
                  <a16:creationId xmlns:a16="http://schemas.microsoft.com/office/drawing/2014/main" id="{932A0F56-F5FC-4112-96D3-A7EB92D7B355}"/>
                </a:ext>
              </a:extLst>
            </p:cNvPr>
            <p:cNvSpPr txBox="1"/>
            <p:nvPr/>
          </p:nvSpPr>
          <p:spPr>
            <a:xfrm>
              <a:off x="3905082" y="5547226"/>
              <a:ext cx="2190918" cy="97719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a:t>
              </a:r>
            </a:p>
          </p:txBody>
        </p:sp>
        <p:sp>
          <p:nvSpPr>
            <p:cNvPr id="52" name="Oval 51">
              <a:extLst>
                <a:ext uri="{FF2B5EF4-FFF2-40B4-BE49-F238E27FC236}">
                  <a16:creationId xmlns:a16="http://schemas.microsoft.com/office/drawing/2014/main" id="{A34585E3-0623-42C4-A299-82562DBFA3F4}"/>
                </a:ext>
              </a:extLst>
            </p:cNvPr>
            <p:cNvSpPr/>
            <p:nvPr/>
          </p:nvSpPr>
          <p:spPr>
            <a:xfrm rot="10800000">
              <a:off x="4072357" y="4279741"/>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1" name="Freeform 11">
              <a:extLst>
                <a:ext uri="{FF2B5EF4-FFF2-40B4-BE49-F238E27FC236}">
                  <a16:creationId xmlns:a16="http://schemas.microsoft.com/office/drawing/2014/main" id="{00BCCB48-FB8E-4B66-A754-E1D9E60DF344}"/>
                </a:ext>
              </a:extLst>
            </p:cNvPr>
            <p:cNvSpPr>
              <a:spLocks/>
            </p:cNvSpPr>
            <p:nvPr/>
          </p:nvSpPr>
          <p:spPr bwMode="auto">
            <a:xfrm>
              <a:off x="4259692" y="4498793"/>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2" name="TextBox 17">
              <a:extLst>
                <a:ext uri="{FF2B5EF4-FFF2-40B4-BE49-F238E27FC236}">
                  <a16:creationId xmlns:a16="http://schemas.microsoft.com/office/drawing/2014/main" id="{C626FE5A-126D-444D-92B2-337AE7F0603E}"/>
                </a:ext>
              </a:extLst>
            </p:cNvPr>
            <p:cNvSpPr txBox="1"/>
            <p:nvPr/>
          </p:nvSpPr>
          <p:spPr>
            <a:xfrm>
              <a:off x="3905082" y="5188554"/>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41" name="Rectangle 40">
            <a:extLst>
              <a:ext uri="{FF2B5EF4-FFF2-40B4-BE49-F238E27FC236}">
                <a16:creationId xmlns:a16="http://schemas.microsoft.com/office/drawing/2014/main" id="{AE0A2C89-24A5-48EF-8F4F-F5DDBE76C4D8}"/>
              </a:ext>
            </a:extLst>
          </p:cNvPr>
          <p:cNvSpPr>
            <a:spLocks noChangeArrowheads="1"/>
          </p:cNvSpPr>
          <p:nvPr/>
        </p:nvSpPr>
        <p:spPr bwMode="auto">
          <a:xfrm>
            <a:off x="631673" y="2568340"/>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 name="TextBox 64">
            <a:extLst>
              <a:ext uri="{FF2B5EF4-FFF2-40B4-BE49-F238E27FC236}">
                <a16:creationId xmlns:a16="http://schemas.microsoft.com/office/drawing/2014/main" id="{CC33AD8B-D3A8-41B1-B23B-ABEEDF3416ED}"/>
              </a:ext>
            </a:extLst>
          </p:cNvPr>
          <p:cNvSpPr txBox="1"/>
          <p:nvPr/>
        </p:nvSpPr>
        <p:spPr>
          <a:xfrm>
            <a:off x="511023" y="658578"/>
            <a:ext cx="4219575" cy="7335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500"/>
              </a:lnSpc>
            </a:pPr>
            <a:r>
              <a:rPr lang="en-US" sz="4000" b="1" dirty="0">
                <a:solidFill>
                  <a:schemeClr val="accent2"/>
                </a:solidFill>
                <a:latin typeface="Roboto" panose="02000000000000000000" pitchFamily="2" charset="0"/>
                <a:ea typeface="Roboto" panose="02000000000000000000" pitchFamily="2"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Roboto" panose="02000000000000000000" pitchFamily="2" charset="0"/>
                <a:ea typeface="Roboto" panose="02000000000000000000" pitchFamily="2" charset="0"/>
                <a:cs typeface="Open Sans Semibold" panose="020B0706030804020204" pitchFamily="34" charset="0"/>
              </a:rPr>
              <a:t>INFOGRAPHIC SLIDES</a:t>
            </a:r>
          </a:p>
        </p:txBody>
      </p:sp>
      <p:sp>
        <p:nvSpPr>
          <p:cNvPr id="44" name="TextBox 65">
            <a:extLst>
              <a:ext uri="{FF2B5EF4-FFF2-40B4-BE49-F238E27FC236}">
                <a16:creationId xmlns:a16="http://schemas.microsoft.com/office/drawing/2014/main" id="{1C849035-043F-430E-A167-B5F8F5A0C8F0}"/>
              </a:ext>
            </a:extLst>
          </p:cNvPr>
          <p:cNvSpPr txBox="1"/>
          <p:nvPr/>
        </p:nvSpPr>
        <p:spPr>
          <a:xfrm>
            <a:off x="530073" y="1487253"/>
            <a:ext cx="4894263" cy="6930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 Latin literature from 45 BC, making it over 2000 years old. Richard McClintock, a Latin professor at</a:t>
            </a:r>
          </a:p>
        </p:txBody>
      </p:sp>
      <p:grpSp>
        <p:nvGrpSpPr>
          <p:cNvPr id="46" name="Group 45">
            <a:extLst>
              <a:ext uri="{FF2B5EF4-FFF2-40B4-BE49-F238E27FC236}">
                <a16:creationId xmlns:a16="http://schemas.microsoft.com/office/drawing/2014/main" id="{5EE6E291-806D-4261-9C4E-6A3F44FD3102}"/>
              </a:ext>
            </a:extLst>
          </p:cNvPr>
          <p:cNvGrpSpPr/>
          <p:nvPr/>
        </p:nvGrpSpPr>
        <p:grpSpPr>
          <a:xfrm>
            <a:off x="933276" y="2882994"/>
            <a:ext cx="4291056" cy="701016"/>
            <a:chOff x="6515648" y="3244527"/>
            <a:chExt cx="4291056" cy="701016"/>
          </a:xfrm>
        </p:grpSpPr>
        <p:grpSp>
          <p:nvGrpSpPr>
            <p:cNvPr id="55" name="Group 54">
              <a:extLst>
                <a:ext uri="{FF2B5EF4-FFF2-40B4-BE49-F238E27FC236}">
                  <a16:creationId xmlns:a16="http://schemas.microsoft.com/office/drawing/2014/main" id="{1A6D3B40-F3EB-4D22-A097-BCABD6F35DC6}"/>
                </a:ext>
              </a:extLst>
            </p:cNvPr>
            <p:cNvGrpSpPr/>
            <p:nvPr/>
          </p:nvGrpSpPr>
          <p:grpSpPr>
            <a:xfrm>
              <a:off x="8901621" y="3244607"/>
              <a:ext cx="1905083" cy="684249"/>
              <a:chOff x="8643580" y="4305951"/>
              <a:chExt cx="1905083" cy="684249"/>
            </a:xfrm>
          </p:grpSpPr>
          <p:grpSp>
            <p:nvGrpSpPr>
              <p:cNvPr id="67" name="Group 66">
                <a:extLst>
                  <a:ext uri="{FF2B5EF4-FFF2-40B4-BE49-F238E27FC236}">
                    <a16:creationId xmlns:a16="http://schemas.microsoft.com/office/drawing/2014/main" id="{8E38CB73-DE1A-49AE-9808-69E036FF0F97}"/>
                  </a:ext>
                </a:extLst>
              </p:cNvPr>
              <p:cNvGrpSpPr/>
              <p:nvPr/>
            </p:nvGrpSpPr>
            <p:grpSpPr>
              <a:xfrm>
                <a:off x="9378532" y="4305951"/>
                <a:ext cx="1170131" cy="684249"/>
                <a:chOff x="9519152" y="3025166"/>
                <a:chExt cx="1170131" cy="684249"/>
              </a:xfrm>
            </p:grpSpPr>
            <p:sp>
              <p:nvSpPr>
                <p:cNvPr id="69" name="TextBox 116">
                  <a:extLst>
                    <a:ext uri="{FF2B5EF4-FFF2-40B4-BE49-F238E27FC236}">
                      <a16:creationId xmlns:a16="http://schemas.microsoft.com/office/drawing/2014/main" id="{DBB04860-F294-4178-8D2F-A72504F4AC9F}"/>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70" name="TextBox 117">
                  <a:extLst>
                    <a:ext uri="{FF2B5EF4-FFF2-40B4-BE49-F238E27FC236}">
                      <a16:creationId xmlns:a16="http://schemas.microsoft.com/office/drawing/2014/main" id="{F1D85564-6651-4D94-B0F2-C6DF36283BBF}"/>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68" name="Freeform 6">
                <a:extLst>
                  <a:ext uri="{FF2B5EF4-FFF2-40B4-BE49-F238E27FC236}">
                    <a16:creationId xmlns:a16="http://schemas.microsoft.com/office/drawing/2014/main" id="{5C6DCD0C-13DF-44D0-8220-751CC8B26EB9}"/>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6" name="Group 55">
              <a:extLst>
                <a:ext uri="{FF2B5EF4-FFF2-40B4-BE49-F238E27FC236}">
                  <a16:creationId xmlns:a16="http://schemas.microsoft.com/office/drawing/2014/main" id="{880028F8-D4D3-4493-B24C-6B375E139843}"/>
                </a:ext>
              </a:extLst>
            </p:cNvPr>
            <p:cNvGrpSpPr/>
            <p:nvPr/>
          </p:nvGrpSpPr>
          <p:grpSpPr>
            <a:xfrm>
              <a:off x="6515648" y="3244527"/>
              <a:ext cx="1944139" cy="701016"/>
              <a:chOff x="8604524" y="3171729"/>
              <a:chExt cx="1944139" cy="701016"/>
            </a:xfrm>
          </p:grpSpPr>
          <p:sp>
            <p:nvSpPr>
              <p:cNvPr id="59" name="Freeform 5">
                <a:extLst>
                  <a:ext uri="{FF2B5EF4-FFF2-40B4-BE49-F238E27FC236}">
                    <a16:creationId xmlns:a16="http://schemas.microsoft.com/office/drawing/2014/main" id="{69259582-A9F2-4CD9-A7CA-558BCCCAA1B8}"/>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4" name="Group 63">
                <a:extLst>
                  <a:ext uri="{FF2B5EF4-FFF2-40B4-BE49-F238E27FC236}">
                    <a16:creationId xmlns:a16="http://schemas.microsoft.com/office/drawing/2014/main" id="{613B74FB-5617-4154-8E4A-5CBB3BAA72E3}"/>
                  </a:ext>
                </a:extLst>
              </p:cNvPr>
              <p:cNvGrpSpPr/>
              <p:nvPr/>
            </p:nvGrpSpPr>
            <p:grpSpPr>
              <a:xfrm>
                <a:off x="9378532" y="3171729"/>
                <a:ext cx="1170131" cy="684249"/>
                <a:chOff x="9519152" y="3025166"/>
                <a:chExt cx="1170131" cy="684249"/>
              </a:xfrm>
            </p:grpSpPr>
            <p:sp>
              <p:nvSpPr>
                <p:cNvPr id="65" name="TextBox 112">
                  <a:extLst>
                    <a:ext uri="{FF2B5EF4-FFF2-40B4-BE49-F238E27FC236}">
                      <a16:creationId xmlns:a16="http://schemas.microsoft.com/office/drawing/2014/main" id="{4435DCF2-FC2D-44B1-BCE8-589C9621133A}"/>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66" name="TextBox 113">
                  <a:extLst>
                    <a:ext uri="{FF2B5EF4-FFF2-40B4-BE49-F238E27FC236}">
                      <a16:creationId xmlns:a16="http://schemas.microsoft.com/office/drawing/2014/main" id="{680A8F95-E4F8-45BD-B7FF-2828153446B4}"/>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58" name="Straight Connector 57">
              <a:extLst>
                <a:ext uri="{FF2B5EF4-FFF2-40B4-BE49-F238E27FC236}">
                  <a16:creationId xmlns:a16="http://schemas.microsoft.com/office/drawing/2014/main" id="{0F812883-4B7F-445C-9233-0BA9ABD6D1D5}"/>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1E8783AA-C4C6-41AE-8021-0D3063B6F3AD}"/>
              </a:ext>
            </a:extLst>
          </p:cNvPr>
          <p:cNvSpPr>
            <a:spLocks noGrp="1"/>
          </p:cNvSpPr>
          <p:nvPr>
            <p:ph type="pic" sz="quarter" idx="150"/>
          </p:nvPr>
        </p:nvSpPr>
        <p:spPr/>
      </p:sp>
    </p:spTree>
    <p:extLst>
      <p:ext uri="{BB962C8B-B14F-4D97-AF65-F5344CB8AC3E}">
        <p14:creationId xmlns:p14="http://schemas.microsoft.com/office/powerpoint/2010/main" val="40485859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Freeform: Shape 42">
            <a:extLst>
              <a:ext uri="{FF2B5EF4-FFF2-40B4-BE49-F238E27FC236}">
                <a16:creationId xmlns:a16="http://schemas.microsoft.com/office/drawing/2014/main" id="{D2B0FE3B-7973-411B-B656-6807B5EC24A8}"/>
              </a:ext>
            </a:extLst>
          </p:cNvPr>
          <p:cNvSpPr/>
          <p:nvPr/>
        </p:nvSpPr>
        <p:spPr>
          <a:xfrm>
            <a:off x="838200" y="2374298"/>
            <a:ext cx="4967514"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151F2F3A-3F2E-4AD6-A7EF-8793700CD2CC}"/>
              </a:ext>
            </a:extLst>
          </p:cNvPr>
          <p:cNvGrpSpPr/>
          <p:nvPr/>
        </p:nvGrpSpPr>
        <p:grpSpPr>
          <a:xfrm>
            <a:off x="6762338" y="2374298"/>
            <a:ext cx="4542204" cy="3586865"/>
            <a:chOff x="6357333" y="2374298"/>
            <a:chExt cx="4542204" cy="3586865"/>
          </a:xfrm>
        </p:grpSpPr>
        <p:grpSp>
          <p:nvGrpSpPr>
            <p:cNvPr id="12" name="Group 11">
              <a:extLst>
                <a:ext uri="{FF2B5EF4-FFF2-40B4-BE49-F238E27FC236}">
                  <a16:creationId xmlns:a16="http://schemas.microsoft.com/office/drawing/2014/main" id="{DBEBC9CD-61FE-4539-A989-54A95E74A606}"/>
                </a:ext>
              </a:extLst>
            </p:cNvPr>
            <p:cNvGrpSpPr/>
            <p:nvPr/>
          </p:nvGrpSpPr>
          <p:grpSpPr>
            <a:xfrm>
              <a:off x="6357333" y="2374298"/>
              <a:ext cx="1630925" cy="3586865"/>
              <a:chOff x="6357333" y="2374298"/>
              <a:chExt cx="1630925" cy="3586865"/>
            </a:xfrm>
          </p:grpSpPr>
          <p:sp>
            <p:nvSpPr>
              <p:cNvPr id="45" name="Oval 44">
                <a:extLst>
                  <a:ext uri="{FF2B5EF4-FFF2-40B4-BE49-F238E27FC236}">
                    <a16:creationId xmlns:a16="http://schemas.microsoft.com/office/drawing/2014/main" id="{88B53DFA-19BB-4E09-9006-73A2EA7D9826}"/>
                  </a:ext>
                </a:extLst>
              </p:cNvPr>
              <p:cNvSpPr/>
              <p:nvPr/>
            </p:nvSpPr>
            <p:spPr>
              <a:xfrm>
                <a:off x="6435936" y="2374298"/>
                <a:ext cx="1408336" cy="1408334"/>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9" name="AutoShape 13">
                <a:extLst>
                  <a:ext uri="{FF2B5EF4-FFF2-40B4-BE49-F238E27FC236}">
                    <a16:creationId xmlns:a16="http://schemas.microsoft.com/office/drawing/2014/main" id="{BEE25AE6-BD07-430D-8425-60D5E6FB01B4}"/>
                  </a:ext>
                </a:extLst>
              </p:cNvPr>
              <p:cNvSpPr>
                <a:spLocks/>
              </p:cNvSpPr>
              <p:nvPr/>
            </p:nvSpPr>
            <p:spPr bwMode="auto">
              <a:xfrm>
                <a:off x="6912344" y="2724514"/>
                <a:ext cx="455456" cy="590518"/>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rgbClr val="FFFFFF"/>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1" name="TextBox 17">
                <a:extLst>
                  <a:ext uri="{FF2B5EF4-FFF2-40B4-BE49-F238E27FC236}">
                    <a16:creationId xmlns:a16="http://schemas.microsoft.com/office/drawing/2014/main" id="{486A80A4-9480-4A29-A6EF-A5F71081E1FD}"/>
                  </a:ext>
                </a:extLst>
              </p:cNvPr>
              <p:cNvSpPr txBox="1"/>
              <p:nvPr/>
            </p:nvSpPr>
            <p:spPr>
              <a:xfrm>
                <a:off x="6363928" y="4483835"/>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sp>
            <p:nvSpPr>
              <p:cNvPr id="52" name="TextBox 18">
                <a:extLst>
                  <a:ext uri="{FF2B5EF4-FFF2-40B4-BE49-F238E27FC236}">
                    <a16:creationId xmlns:a16="http://schemas.microsoft.com/office/drawing/2014/main" id="{8F6C2D67-5B78-4F08-A547-8914B4C300B1}"/>
                  </a:ext>
                </a:extLst>
              </p:cNvPr>
              <p:cNvSpPr txBox="1"/>
              <p:nvPr/>
            </p:nvSpPr>
            <p:spPr>
              <a:xfrm>
                <a:off x="6357333" y="4121471"/>
                <a:ext cx="143190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ONE</a:t>
                </a:r>
              </a:p>
            </p:txBody>
          </p:sp>
        </p:grpSp>
        <p:grpSp>
          <p:nvGrpSpPr>
            <p:cNvPr id="8" name="Group 7">
              <a:extLst>
                <a:ext uri="{FF2B5EF4-FFF2-40B4-BE49-F238E27FC236}">
                  <a16:creationId xmlns:a16="http://schemas.microsoft.com/office/drawing/2014/main" id="{98D6FB3F-C701-495F-B5C6-998061A8D5D8}"/>
                </a:ext>
              </a:extLst>
            </p:cNvPr>
            <p:cNvGrpSpPr/>
            <p:nvPr/>
          </p:nvGrpSpPr>
          <p:grpSpPr>
            <a:xfrm>
              <a:off x="9256082" y="2374298"/>
              <a:ext cx="1643455" cy="3586865"/>
              <a:chOff x="8633230" y="2374298"/>
              <a:chExt cx="1643455" cy="3586865"/>
            </a:xfrm>
          </p:grpSpPr>
          <p:sp>
            <p:nvSpPr>
              <p:cNvPr id="46" name="Oval 45">
                <a:extLst>
                  <a:ext uri="{FF2B5EF4-FFF2-40B4-BE49-F238E27FC236}">
                    <a16:creationId xmlns:a16="http://schemas.microsoft.com/office/drawing/2014/main" id="{6AB01814-42E8-4B84-BFB7-0BEFA7803BA6}"/>
                  </a:ext>
                </a:extLst>
              </p:cNvPr>
              <p:cNvSpPr/>
              <p:nvPr/>
            </p:nvSpPr>
            <p:spPr>
              <a:xfrm>
                <a:off x="8724363" y="2374298"/>
                <a:ext cx="1408336" cy="1408334"/>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0" name="Freeform 13">
                <a:extLst>
                  <a:ext uri="{FF2B5EF4-FFF2-40B4-BE49-F238E27FC236}">
                    <a16:creationId xmlns:a16="http://schemas.microsoft.com/office/drawing/2014/main" id="{A265A9CC-DB33-489F-A00B-DF219518195C}"/>
                  </a:ext>
                </a:extLst>
              </p:cNvPr>
              <p:cNvSpPr>
                <a:spLocks/>
              </p:cNvSpPr>
              <p:nvPr/>
            </p:nvSpPr>
            <p:spPr bwMode="auto">
              <a:xfrm>
                <a:off x="9157559" y="2779260"/>
                <a:ext cx="554178" cy="554178"/>
              </a:xfrm>
              <a:custGeom>
                <a:avLst/>
                <a:gdLst>
                  <a:gd name="connsiteX0" fmla="*/ 731136 w 1452563"/>
                  <a:gd name="connsiteY0" fmla="*/ 533400 h 1452563"/>
                  <a:gd name="connsiteX1" fmla="*/ 533400 w 1452563"/>
                  <a:gd name="connsiteY1" fmla="*/ 731081 h 1452563"/>
                  <a:gd name="connsiteX2" fmla="*/ 731136 w 1452563"/>
                  <a:gd name="connsiteY2" fmla="*/ 928688 h 1452563"/>
                  <a:gd name="connsiteX3" fmla="*/ 928688 w 1452563"/>
                  <a:gd name="connsiteY3" fmla="*/ 731081 h 1452563"/>
                  <a:gd name="connsiteX4" fmla="*/ 731136 w 1452563"/>
                  <a:gd name="connsiteY4" fmla="*/ 533400 h 1452563"/>
                  <a:gd name="connsiteX5" fmla="*/ 731947 w 1452563"/>
                  <a:gd name="connsiteY5" fmla="*/ 495300 h 1452563"/>
                  <a:gd name="connsiteX6" fmla="*/ 968375 w 1452563"/>
                  <a:gd name="connsiteY6" fmla="*/ 731881 h 1452563"/>
                  <a:gd name="connsiteX7" fmla="*/ 731947 w 1452563"/>
                  <a:gd name="connsiteY7" fmla="*/ 968375 h 1452563"/>
                  <a:gd name="connsiteX8" fmla="*/ 495300 w 1452563"/>
                  <a:gd name="connsiteY8" fmla="*/ 731881 h 1452563"/>
                  <a:gd name="connsiteX9" fmla="*/ 731947 w 1452563"/>
                  <a:gd name="connsiteY9" fmla="*/ 495300 h 1452563"/>
                  <a:gd name="connsiteX10" fmla="*/ 644702 w 1452563"/>
                  <a:gd name="connsiteY10" fmla="*/ 88900 h 1452563"/>
                  <a:gd name="connsiteX11" fmla="*/ 640906 w 1452563"/>
                  <a:gd name="connsiteY11" fmla="*/ 92578 h 1452563"/>
                  <a:gd name="connsiteX12" fmla="*/ 640906 w 1452563"/>
                  <a:gd name="connsiteY12" fmla="*/ 225493 h 1452563"/>
                  <a:gd name="connsiteX13" fmla="*/ 566589 w 1452563"/>
                  <a:gd name="connsiteY13" fmla="*/ 336523 h 1452563"/>
                  <a:gd name="connsiteX14" fmla="*/ 435631 w 1452563"/>
                  <a:gd name="connsiteY14" fmla="*/ 310426 h 1452563"/>
                  <a:gd name="connsiteX15" fmla="*/ 341801 w 1452563"/>
                  <a:gd name="connsiteY15" fmla="*/ 216596 h 1452563"/>
                  <a:gd name="connsiteX16" fmla="*/ 330829 w 1452563"/>
                  <a:gd name="connsiteY16" fmla="*/ 209123 h 1452563"/>
                  <a:gd name="connsiteX17" fmla="*/ 329524 w 1452563"/>
                  <a:gd name="connsiteY17" fmla="*/ 209894 h 1452563"/>
                  <a:gd name="connsiteX18" fmla="*/ 336226 w 1452563"/>
                  <a:gd name="connsiteY18" fmla="*/ 216596 h 1452563"/>
                  <a:gd name="connsiteX19" fmla="*/ 216596 w 1452563"/>
                  <a:gd name="connsiteY19" fmla="*/ 336226 h 1452563"/>
                  <a:gd name="connsiteX20" fmla="*/ 216774 w 1452563"/>
                  <a:gd name="connsiteY20" fmla="*/ 341979 h 1452563"/>
                  <a:gd name="connsiteX21" fmla="*/ 310604 w 1452563"/>
                  <a:gd name="connsiteY21" fmla="*/ 435631 h 1452563"/>
                  <a:gd name="connsiteX22" fmla="*/ 336523 w 1452563"/>
                  <a:gd name="connsiteY22" fmla="*/ 566708 h 1452563"/>
                  <a:gd name="connsiteX23" fmla="*/ 225493 w 1452563"/>
                  <a:gd name="connsiteY23" fmla="*/ 640846 h 1452563"/>
                  <a:gd name="connsiteX24" fmla="*/ 92637 w 1452563"/>
                  <a:gd name="connsiteY24" fmla="*/ 640846 h 1452563"/>
                  <a:gd name="connsiteX25" fmla="*/ 88900 w 1452563"/>
                  <a:gd name="connsiteY25" fmla="*/ 644702 h 1452563"/>
                  <a:gd name="connsiteX26" fmla="*/ 88900 w 1452563"/>
                  <a:gd name="connsiteY26" fmla="*/ 814093 h 1452563"/>
                  <a:gd name="connsiteX27" fmla="*/ 92637 w 1452563"/>
                  <a:gd name="connsiteY27" fmla="*/ 817889 h 1452563"/>
                  <a:gd name="connsiteX28" fmla="*/ 225493 w 1452563"/>
                  <a:gd name="connsiteY28" fmla="*/ 817889 h 1452563"/>
                  <a:gd name="connsiteX29" fmla="*/ 336523 w 1452563"/>
                  <a:gd name="connsiteY29" fmla="*/ 892146 h 1452563"/>
                  <a:gd name="connsiteX30" fmla="*/ 310604 w 1452563"/>
                  <a:gd name="connsiteY30" fmla="*/ 1023164 h 1452563"/>
                  <a:gd name="connsiteX31" fmla="*/ 216596 w 1452563"/>
                  <a:gd name="connsiteY31" fmla="*/ 1116993 h 1452563"/>
                  <a:gd name="connsiteX32" fmla="*/ 216715 w 1452563"/>
                  <a:gd name="connsiteY32" fmla="*/ 1122628 h 1452563"/>
                  <a:gd name="connsiteX33" fmla="*/ 336226 w 1452563"/>
                  <a:gd name="connsiteY33" fmla="*/ 1242198 h 1452563"/>
                  <a:gd name="connsiteX34" fmla="*/ 347258 w 1452563"/>
                  <a:gd name="connsiteY34" fmla="*/ 1249671 h 1452563"/>
                  <a:gd name="connsiteX35" fmla="*/ 348444 w 1452563"/>
                  <a:gd name="connsiteY35" fmla="*/ 1248900 h 1452563"/>
                  <a:gd name="connsiteX36" fmla="*/ 341801 w 1452563"/>
                  <a:gd name="connsiteY36" fmla="*/ 1242198 h 1452563"/>
                  <a:gd name="connsiteX37" fmla="*/ 435631 w 1452563"/>
                  <a:gd name="connsiteY37" fmla="*/ 1148191 h 1452563"/>
                  <a:gd name="connsiteX38" fmla="*/ 519971 w 1452563"/>
                  <a:gd name="connsiteY38" fmla="*/ 1112782 h 1452563"/>
                  <a:gd name="connsiteX39" fmla="*/ 566708 w 1452563"/>
                  <a:gd name="connsiteY39" fmla="*/ 1122331 h 1452563"/>
                  <a:gd name="connsiteX40" fmla="*/ 640906 w 1452563"/>
                  <a:gd name="connsiteY40" fmla="*/ 1233361 h 1452563"/>
                  <a:gd name="connsiteX41" fmla="*/ 640906 w 1452563"/>
                  <a:gd name="connsiteY41" fmla="*/ 1366158 h 1452563"/>
                  <a:gd name="connsiteX42" fmla="*/ 644702 w 1452563"/>
                  <a:gd name="connsiteY42" fmla="*/ 1370013 h 1452563"/>
                  <a:gd name="connsiteX43" fmla="*/ 814034 w 1452563"/>
                  <a:gd name="connsiteY43" fmla="*/ 1370013 h 1452563"/>
                  <a:gd name="connsiteX44" fmla="*/ 817889 w 1452563"/>
                  <a:gd name="connsiteY44" fmla="*/ 1366158 h 1452563"/>
                  <a:gd name="connsiteX45" fmla="*/ 817889 w 1452563"/>
                  <a:gd name="connsiteY45" fmla="*/ 1233361 h 1452563"/>
                  <a:gd name="connsiteX46" fmla="*/ 892146 w 1452563"/>
                  <a:gd name="connsiteY46" fmla="*/ 1122272 h 1452563"/>
                  <a:gd name="connsiteX47" fmla="*/ 1023164 w 1452563"/>
                  <a:gd name="connsiteY47" fmla="*/ 1148369 h 1452563"/>
                  <a:gd name="connsiteX48" fmla="*/ 1117112 w 1452563"/>
                  <a:gd name="connsiteY48" fmla="*/ 1242198 h 1452563"/>
                  <a:gd name="connsiteX49" fmla="*/ 1128025 w 1452563"/>
                  <a:gd name="connsiteY49" fmla="*/ 1249671 h 1452563"/>
                  <a:gd name="connsiteX50" fmla="*/ 1129211 w 1452563"/>
                  <a:gd name="connsiteY50" fmla="*/ 1248900 h 1452563"/>
                  <a:gd name="connsiteX51" fmla="*/ 1122509 w 1452563"/>
                  <a:gd name="connsiteY51" fmla="*/ 1242198 h 1452563"/>
                  <a:gd name="connsiteX52" fmla="*/ 1242139 w 1452563"/>
                  <a:gd name="connsiteY52" fmla="*/ 1122568 h 1452563"/>
                  <a:gd name="connsiteX53" fmla="*/ 1242080 w 1452563"/>
                  <a:gd name="connsiteY53" fmla="*/ 1122450 h 1452563"/>
                  <a:gd name="connsiteX54" fmla="*/ 1242139 w 1452563"/>
                  <a:gd name="connsiteY54" fmla="*/ 1117112 h 1452563"/>
                  <a:gd name="connsiteX55" fmla="*/ 1148309 w 1452563"/>
                  <a:gd name="connsiteY55" fmla="*/ 1023164 h 1452563"/>
                  <a:gd name="connsiteX56" fmla="*/ 1122213 w 1452563"/>
                  <a:gd name="connsiteY56" fmla="*/ 892087 h 1452563"/>
                  <a:gd name="connsiteX57" fmla="*/ 1233302 w 1452563"/>
                  <a:gd name="connsiteY57" fmla="*/ 817889 h 1452563"/>
                  <a:gd name="connsiteX58" fmla="*/ 1366158 w 1452563"/>
                  <a:gd name="connsiteY58" fmla="*/ 817889 h 1452563"/>
                  <a:gd name="connsiteX59" fmla="*/ 1370013 w 1452563"/>
                  <a:gd name="connsiteY59" fmla="*/ 814093 h 1452563"/>
                  <a:gd name="connsiteX60" fmla="*/ 1370013 w 1452563"/>
                  <a:gd name="connsiteY60" fmla="*/ 644702 h 1452563"/>
                  <a:gd name="connsiteX61" fmla="*/ 1366395 w 1452563"/>
                  <a:gd name="connsiteY61" fmla="*/ 640965 h 1452563"/>
                  <a:gd name="connsiteX62" fmla="*/ 1233302 w 1452563"/>
                  <a:gd name="connsiteY62" fmla="*/ 640965 h 1452563"/>
                  <a:gd name="connsiteX63" fmla="*/ 1122213 w 1452563"/>
                  <a:gd name="connsiteY63" fmla="*/ 566767 h 1452563"/>
                  <a:gd name="connsiteX64" fmla="*/ 1148309 w 1452563"/>
                  <a:gd name="connsiteY64" fmla="*/ 435631 h 1452563"/>
                  <a:gd name="connsiteX65" fmla="*/ 1242139 w 1452563"/>
                  <a:gd name="connsiteY65" fmla="*/ 341801 h 1452563"/>
                  <a:gd name="connsiteX66" fmla="*/ 1242080 w 1452563"/>
                  <a:gd name="connsiteY66" fmla="*/ 341742 h 1452563"/>
                  <a:gd name="connsiteX67" fmla="*/ 1242139 w 1452563"/>
                  <a:gd name="connsiteY67" fmla="*/ 336345 h 1452563"/>
                  <a:gd name="connsiteX68" fmla="*/ 1122509 w 1452563"/>
                  <a:gd name="connsiteY68" fmla="*/ 216596 h 1452563"/>
                  <a:gd name="connsiteX69" fmla="*/ 1111893 w 1452563"/>
                  <a:gd name="connsiteY69" fmla="*/ 209301 h 1452563"/>
                  <a:gd name="connsiteX70" fmla="*/ 1110410 w 1452563"/>
                  <a:gd name="connsiteY70" fmla="*/ 209894 h 1452563"/>
                  <a:gd name="connsiteX71" fmla="*/ 1117112 w 1452563"/>
                  <a:gd name="connsiteY71" fmla="*/ 216596 h 1452563"/>
                  <a:gd name="connsiteX72" fmla="*/ 1023164 w 1452563"/>
                  <a:gd name="connsiteY72" fmla="*/ 310545 h 1452563"/>
                  <a:gd name="connsiteX73" fmla="*/ 892087 w 1452563"/>
                  <a:gd name="connsiteY73" fmla="*/ 336523 h 1452563"/>
                  <a:gd name="connsiteX74" fmla="*/ 817889 w 1452563"/>
                  <a:gd name="connsiteY74" fmla="*/ 225493 h 1452563"/>
                  <a:gd name="connsiteX75" fmla="*/ 817889 w 1452563"/>
                  <a:gd name="connsiteY75" fmla="*/ 92578 h 1452563"/>
                  <a:gd name="connsiteX76" fmla="*/ 814034 w 1452563"/>
                  <a:gd name="connsiteY76" fmla="*/ 88900 h 1452563"/>
                  <a:gd name="connsiteX77" fmla="*/ 641616 w 1452563"/>
                  <a:gd name="connsiteY77" fmla="*/ 0 h 1452563"/>
                  <a:gd name="connsiteX78" fmla="*/ 810947 w 1452563"/>
                  <a:gd name="connsiteY78" fmla="*/ 0 h 1452563"/>
                  <a:gd name="connsiteX79" fmla="*/ 900589 w 1452563"/>
                  <a:gd name="connsiteY79" fmla="*/ 89709 h 1452563"/>
                  <a:gd name="connsiteX80" fmla="*/ 900589 w 1452563"/>
                  <a:gd name="connsiteY80" fmla="*/ 222592 h 1452563"/>
                  <a:gd name="connsiteX81" fmla="*/ 921907 w 1452563"/>
                  <a:gd name="connsiteY81" fmla="*/ 254199 h 1452563"/>
                  <a:gd name="connsiteX82" fmla="*/ 959163 w 1452563"/>
                  <a:gd name="connsiteY82" fmla="*/ 246801 h 1452563"/>
                  <a:gd name="connsiteX83" fmla="*/ 1053108 w 1452563"/>
                  <a:gd name="connsiteY83" fmla="*/ 152856 h 1452563"/>
                  <a:gd name="connsiteX84" fmla="*/ 1180006 w 1452563"/>
                  <a:gd name="connsiteY84" fmla="*/ 152856 h 1452563"/>
                  <a:gd name="connsiteX85" fmla="*/ 1299708 w 1452563"/>
                  <a:gd name="connsiteY85" fmla="*/ 272558 h 1452563"/>
                  <a:gd name="connsiteX86" fmla="*/ 1325935 w 1452563"/>
                  <a:gd name="connsiteY86" fmla="*/ 336174 h 1452563"/>
                  <a:gd name="connsiteX87" fmla="*/ 1299708 w 1452563"/>
                  <a:gd name="connsiteY87" fmla="*/ 399455 h 1452563"/>
                  <a:gd name="connsiteX88" fmla="*/ 1205762 w 1452563"/>
                  <a:gd name="connsiteY88" fmla="*/ 493401 h 1452563"/>
                  <a:gd name="connsiteX89" fmla="*/ 1198432 w 1452563"/>
                  <a:gd name="connsiteY89" fmla="*/ 530925 h 1452563"/>
                  <a:gd name="connsiteX90" fmla="*/ 1230039 w 1452563"/>
                  <a:gd name="connsiteY90" fmla="*/ 551974 h 1452563"/>
                  <a:gd name="connsiteX91" fmla="*/ 1362854 w 1452563"/>
                  <a:gd name="connsiteY91" fmla="*/ 551974 h 1452563"/>
                  <a:gd name="connsiteX92" fmla="*/ 1452563 w 1452563"/>
                  <a:gd name="connsiteY92" fmla="*/ 641683 h 1452563"/>
                  <a:gd name="connsiteX93" fmla="*/ 1452563 w 1452563"/>
                  <a:gd name="connsiteY93" fmla="*/ 810947 h 1452563"/>
                  <a:gd name="connsiteX94" fmla="*/ 1362854 w 1452563"/>
                  <a:gd name="connsiteY94" fmla="*/ 900656 h 1452563"/>
                  <a:gd name="connsiteX95" fmla="*/ 1230039 w 1452563"/>
                  <a:gd name="connsiteY95" fmla="*/ 900656 h 1452563"/>
                  <a:gd name="connsiteX96" fmla="*/ 1198432 w 1452563"/>
                  <a:gd name="connsiteY96" fmla="*/ 921840 h 1452563"/>
                  <a:gd name="connsiteX97" fmla="*/ 1205762 w 1452563"/>
                  <a:gd name="connsiteY97" fmla="*/ 959162 h 1452563"/>
                  <a:gd name="connsiteX98" fmla="*/ 1299708 w 1452563"/>
                  <a:gd name="connsiteY98" fmla="*/ 1053108 h 1452563"/>
                  <a:gd name="connsiteX99" fmla="*/ 1325935 w 1452563"/>
                  <a:gd name="connsiteY99" fmla="*/ 1116523 h 1452563"/>
                  <a:gd name="connsiteX100" fmla="*/ 1299708 w 1452563"/>
                  <a:gd name="connsiteY100" fmla="*/ 1180006 h 1452563"/>
                  <a:gd name="connsiteX101" fmla="*/ 1180006 w 1452563"/>
                  <a:gd name="connsiteY101" fmla="*/ 1299775 h 1452563"/>
                  <a:gd name="connsiteX102" fmla="*/ 1053108 w 1452563"/>
                  <a:gd name="connsiteY102" fmla="*/ 1299775 h 1452563"/>
                  <a:gd name="connsiteX103" fmla="*/ 959163 w 1452563"/>
                  <a:gd name="connsiteY103" fmla="*/ 1205829 h 1452563"/>
                  <a:gd name="connsiteX104" fmla="*/ 921840 w 1452563"/>
                  <a:gd name="connsiteY104" fmla="*/ 1198364 h 1452563"/>
                  <a:gd name="connsiteX105" fmla="*/ 900589 w 1452563"/>
                  <a:gd name="connsiteY105" fmla="*/ 1230106 h 1452563"/>
                  <a:gd name="connsiteX106" fmla="*/ 900589 w 1452563"/>
                  <a:gd name="connsiteY106" fmla="*/ 1362854 h 1452563"/>
                  <a:gd name="connsiteX107" fmla="*/ 810947 w 1452563"/>
                  <a:gd name="connsiteY107" fmla="*/ 1452563 h 1452563"/>
                  <a:gd name="connsiteX108" fmla="*/ 641616 w 1452563"/>
                  <a:gd name="connsiteY108" fmla="*/ 1452563 h 1452563"/>
                  <a:gd name="connsiteX109" fmla="*/ 551974 w 1452563"/>
                  <a:gd name="connsiteY109" fmla="*/ 1362854 h 1452563"/>
                  <a:gd name="connsiteX110" fmla="*/ 551974 w 1452563"/>
                  <a:gd name="connsiteY110" fmla="*/ 1230106 h 1452563"/>
                  <a:gd name="connsiteX111" fmla="*/ 530724 w 1452563"/>
                  <a:gd name="connsiteY111" fmla="*/ 1198364 h 1452563"/>
                  <a:gd name="connsiteX112" fmla="*/ 493401 w 1452563"/>
                  <a:gd name="connsiteY112" fmla="*/ 1205829 h 1452563"/>
                  <a:gd name="connsiteX113" fmla="*/ 399455 w 1452563"/>
                  <a:gd name="connsiteY113" fmla="*/ 1299775 h 1452563"/>
                  <a:gd name="connsiteX114" fmla="*/ 272557 w 1452563"/>
                  <a:gd name="connsiteY114" fmla="*/ 1299775 h 1452563"/>
                  <a:gd name="connsiteX115" fmla="*/ 152855 w 1452563"/>
                  <a:gd name="connsiteY115" fmla="*/ 1180006 h 1452563"/>
                  <a:gd name="connsiteX116" fmla="*/ 126629 w 1452563"/>
                  <a:gd name="connsiteY116" fmla="*/ 1116523 h 1452563"/>
                  <a:gd name="connsiteX117" fmla="*/ 152788 w 1452563"/>
                  <a:gd name="connsiteY117" fmla="*/ 1053108 h 1452563"/>
                  <a:gd name="connsiteX118" fmla="*/ 246801 w 1452563"/>
                  <a:gd name="connsiteY118" fmla="*/ 959162 h 1452563"/>
                  <a:gd name="connsiteX119" fmla="*/ 254199 w 1452563"/>
                  <a:gd name="connsiteY119" fmla="*/ 921974 h 1452563"/>
                  <a:gd name="connsiteX120" fmla="*/ 222525 w 1452563"/>
                  <a:gd name="connsiteY120" fmla="*/ 900656 h 1452563"/>
                  <a:gd name="connsiteX121" fmla="*/ 89709 w 1452563"/>
                  <a:gd name="connsiteY121" fmla="*/ 900656 h 1452563"/>
                  <a:gd name="connsiteX122" fmla="*/ 0 w 1452563"/>
                  <a:gd name="connsiteY122" fmla="*/ 810947 h 1452563"/>
                  <a:gd name="connsiteX123" fmla="*/ 0 w 1452563"/>
                  <a:gd name="connsiteY123" fmla="*/ 641683 h 1452563"/>
                  <a:gd name="connsiteX124" fmla="*/ 89709 w 1452563"/>
                  <a:gd name="connsiteY124" fmla="*/ 551974 h 1452563"/>
                  <a:gd name="connsiteX125" fmla="*/ 222525 w 1452563"/>
                  <a:gd name="connsiteY125" fmla="*/ 551974 h 1452563"/>
                  <a:gd name="connsiteX126" fmla="*/ 254131 w 1452563"/>
                  <a:gd name="connsiteY126" fmla="*/ 530858 h 1452563"/>
                  <a:gd name="connsiteX127" fmla="*/ 246801 w 1452563"/>
                  <a:gd name="connsiteY127" fmla="*/ 493401 h 1452563"/>
                  <a:gd name="connsiteX128" fmla="*/ 152855 w 1452563"/>
                  <a:gd name="connsiteY128" fmla="*/ 399455 h 1452563"/>
                  <a:gd name="connsiteX129" fmla="*/ 126629 w 1452563"/>
                  <a:gd name="connsiteY129" fmla="*/ 336174 h 1452563"/>
                  <a:gd name="connsiteX130" fmla="*/ 152788 w 1452563"/>
                  <a:gd name="connsiteY130" fmla="*/ 272558 h 1452563"/>
                  <a:gd name="connsiteX131" fmla="*/ 272557 w 1452563"/>
                  <a:gd name="connsiteY131" fmla="*/ 152856 h 1452563"/>
                  <a:gd name="connsiteX132" fmla="*/ 399455 w 1452563"/>
                  <a:gd name="connsiteY132" fmla="*/ 152856 h 1452563"/>
                  <a:gd name="connsiteX133" fmla="*/ 493401 w 1452563"/>
                  <a:gd name="connsiteY133" fmla="*/ 246801 h 1452563"/>
                  <a:gd name="connsiteX134" fmla="*/ 530791 w 1452563"/>
                  <a:gd name="connsiteY134" fmla="*/ 254199 h 1452563"/>
                  <a:gd name="connsiteX135" fmla="*/ 551974 w 1452563"/>
                  <a:gd name="connsiteY135" fmla="*/ 222592 h 1452563"/>
                  <a:gd name="connsiteX136" fmla="*/ 551974 w 1452563"/>
                  <a:gd name="connsiteY136" fmla="*/ 89709 h 1452563"/>
                  <a:gd name="connsiteX137" fmla="*/ 641616 w 1452563"/>
                  <a:gd name="connsiteY137" fmla="*/ 0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1452563" h="1452563">
                    <a:moveTo>
                      <a:pt x="731136" y="533400"/>
                    </a:moveTo>
                    <a:cubicBezTo>
                      <a:pt x="622065" y="533400"/>
                      <a:pt x="533400" y="622029"/>
                      <a:pt x="533400" y="731081"/>
                    </a:cubicBezTo>
                    <a:cubicBezTo>
                      <a:pt x="533400" y="840004"/>
                      <a:pt x="622065" y="928688"/>
                      <a:pt x="731136" y="928688"/>
                    </a:cubicBezTo>
                    <a:cubicBezTo>
                      <a:pt x="840023" y="928688"/>
                      <a:pt x="928688" y="840004"/>
                      <a:pt x="928688" y="731081"/>
                    </a:cubicBezTo>
                    <a:cubicBezTo>
                      <a:pt x="928688" y="622029"/>
                      <a:pt x="840023" y="533400"/>
                      <a:pt x="731136" y="533400"/>
                    </a:cubicBezTo>
                    <a:close/>
                    <a:moveTo>
                      <a:pt x="731947" y="495300"/>
                    </a:moveTo>
                    <a:cubicBezTo>
                      <a:pt x="862284" y="495300"/>
                      <a:pt x="968375" y="601435"/>
                      <a:pt x="968375" y="731881"/>
                    </a:cubicBezTo>
                    <a:cubicBezTo>
                      <a:pt x="968375" y="862284"/>
                      <a:pt x="862284" y="968375"/>
                      <a:pt x="731947" y="968375"/>
                    </a:cubicBezTo>
                    <a:cubicBezTo>
                      <a:pt x="601435" y="968375"/>
                      <a:pt x="495300" y="862284"/>
                      <a:pt x="495300" y="731881"/>
                    </a:cubicBezTo>
                    <a:cubicBezTo>
                      <a:pt x="495300" y="601435"/>
                      <a:pt x="601435" y="495300"/>
                      <a:pt x="731947" y="495300"/>
                    </a:cubicBezTo>
                    <a:close/>
                    <a:moveTo>
                      <a:pt x="644702" y="88900"/>
                    </a:moveTo>
                    <a:cubicBezTo>
                      <a:pt x="642566" y="88900"/>
                      <a:pt x="640906" y="90561"/>
                      <a:pt x="640906" y="92578"/>
                    </a:cubicBezTo>
                    <a:lnTo>
                      <a:pt x="640906" y="225493"/>
                    </a:lnTo>
                    <a:cubicBezTo>
                      <a:pt x="640906" y="275136"/>
                      <a:pt x="612436" y="317662"/>
                      <a:pt x="566589" y="336523"/>
                    </a:cubicBezTo>
                    <a:cubicBezTo>
                      <a:pt x="521928" y="355206"/>
                      <a:pt x="470150" y="344945"/>
                      <a:pt x="435631" y="310426"/>
                    </a:cubicBezTo>
                    <a:lnTo>
                      <a:pt x="341801" y="216596"/>
                    </a:lnTo>
                    <a:lnTo>
                      <a:pt x="330829" y="209123"/>
                    </a:lnTo>
                    <a:cubicBezTo>
                      <a:pt x="330414" y="209420"/>
                      <a:pt x="329939" y="209538"/>
                      <a:pt x="329524" y="209894"/>
                    </a:cubicBezTo>
                    <a:lnTo>
                      <a:pt x="336226" y="216596"/>
                    </a:lnTo>
                    <a:lnTo>
                      <a:pt x="216596" y="336226"/>
                    </a:lnTo>
                    <a:cubicBezTo>
                      <a:pt x="215113" y="337709"/>
                      <a:pt x="215173" y="340319"/>
                      <a:pt x="216774" y="341979"/>
                    </a:cubicBezTo>
                    <a:lnTo>
                      <a:pt x="310604" y="435631"/>
                    </a:lnTo>
                    <a:cubicBezTo>
                      <a:pt x="345657" y="470684"/>
                      <a:pt x="355621" y="520920"/>
                      <a:pt x="336523" y="566708"/>
                    </a:cubicBezTo>
                    <a:cubicBezTo>
                      <a:pt x="317662" y="612437"/>
                      <a:pt x="275077" y="640846"/>
                      <a:pt x="225493" y="640846"/>
                    </a:cubicBezTo>
                    <a:lnTo>
                      <a:pt x="92637" y="640846"/>
                    </a:lnTo>
                    <a:cubicBezTo>
                      <a:pt x="90561" y="640846"/>
                      <a:pt x="88900" y="642566"/>
                      <a:pt x="88900" y="644702"/>
                    </a:cubicBezTo>
                    <a:lnTo>
                      <a:pt x="88900" y="814093"/>
                    </a:lnTo>
                    <a:cubicBezTo>
                      <a:pt x="88900" y="816228"/>
                      <a:pt x="90561" y="817889"/>
                      <a:pt x="92637" y="817889"/>
                    </a:cubicBezTo>
                    <a:lnTo>
                      <a:pt x="225493" y="817889"/>
                    </a:lnTo>
                    <a:cubicBezTo>
                      <a:pt x="275017" y="817889"/>
                      <a:pt x="317603" y="846358"/>
                      <a:pt x="336523" y="892146"/>
                    </a:cubicBezTo>
                    <a:cubicBezTo>
                      <a:pt x="355621" y="937875"/>
                      <a:pt x="345657" y="988052"/>
                      <a:pt x="310604" y="1023164"/>
                    </a:cubicBezTo>
                    <a:lnTo>
                      <a:pt x="216596" y="1116993"/>
                    </a:lnTo>
                    <a:cubicBezTo>
                      <a:pt x="215173" y="1118476"/>
                      <a:pt x="215173" y="1121086"/>
                      <a:pt x="216715" y="1122628"/>
                    </a:cubicBezTo>
                    <a:lnTo>
                      <a:pt x="336226" y="1242198"/>
                    </a:lnTo>
                    <a:lnTo>
                      <a:pt x="347258" y="1249671"/>
                    </a:lnTo>
                    <a:cubicBezTo>
                      <a:pt x="347614" y="1249375"/>
                      <a:pt x="348148" y="1249256"/>
                      <a:pt x="348444" y="1248900"/>
                    </a:cubicBezTo>
                    <a:lnTo>
                      <a:pt x="341801" y="1242198"/>
                    </a:lnTo>
                    <a:lnTo>
                      <a:pt x="435631" y="1148191"/>
                    </a:lnTo>
                    <a:cubicBezTo>
                      <a:pt x="458466" y="1125356"/>
                      <a:pt x="488418" y="1112782"/>
                      <a:pt x="519971" y="1112782"/>
                    </a:cubicBezTo>
                    <a:cubicBezTo>
                      <a:pt x="535926" y="1112782"/>
                      <a:pt x="551643" y="1115985"/>
                      <a:pt x="566708" y="1122331"/>
                    </a:cubicBezTo>
                    <a:cubicBezTo>
                      <a:pt x="612436" y="1141133"/>
                      <a:pt x="640906" y="1183658"/>
                      <a:pt x="640906" y="1233361"/>
                    </a:cubicBezTo>
                    <a:lnTo>
                      <a:pt x="640906" y="1366158"/>
                    </a:lnTo>
                    <a:cubicBezTo>
                      <a:pt x="640906" y="1368234"/>
                      <a:pt x="642685" y="1370013"/>
                      <a:pt x="644702" y="1370013"/>
                    </a:cubicBezTo>
                    <a:lnTo>
                      <a:pt x="814034" y="1370013"/>
                    </a:lnTo>
                    <a:cubicBezTo>
                      <a:pt x="816110" y="1370013"/>
                      <a:pt x="817889" y="1368234"/>
                      <a:pt x="817889" y="1366158"/>
                    </a:cubicBezTo>
                    <a:lnTo>
                      <a:pt x="817889" y="1233361"/>
                    </a:lnTo>
                    <a:cubicBezTo>
                      <a:pt x="817889" y="1183777"/>
                      <a:pt x="846358" y="1141192"/>
                      <a:pt x="892146" y="1122272"/>
                    </a:cubicBezTo>
                    <a:cubicBezTo>
                      <a:pt x="937163" y="1103648"/>
                      <a:pt x="988882" y="1113909"/>
                      <a:pt x="1023164" y="1148369"/>
                    </a:cubicBezTo>
                    <a:lnTo>
                      <a:pt x="1117112" y="1242198"/>
                    </a:lnTo>
                    <a:lnTo>
                      <a:pt x="1128025" y="1249671"/>
                    </a:lnTo>
                    <a:cubicBezTo>
                      <a:pt x="1128381" y="1249375"/>
                      <a:pt x="1128856" y="1249197"/>
                      <a:pt x="1129211" y="1248900"/>
                    </a:cubicBezTo>
                    <a:lnTo>
                      <a:pt x="1122509" y="1242198"/>
                    </a:lnTo>
                    <a:lnTo>
                      <a:pt x="1242139" y="1122568"/>
                    </a:lnTo>
                    <a:lnTo>
                      <a:pt x="1242080" y="1122450"/>
                    </a:lnTo>
                    <a:lnTo>
                      <a:pt x="1242139" y="1117112"/>
                    </a:lnTo>
                    <a:lnTo>
                      <a:pt x="1148309" y="1023164"/>
                    </a:lnTo>
                    <a:cubicBezTo>
                      <a:pt x="1113138" y="988170"/>
                      <a:pt x="1103115" y="937934"/>
                      <a:pt x="1122213" y="892087"/>
                    </a:cubicBezTo>
                    <a:cubicBezTo>
                      <a:pt x="1141192" y="846358"/>
                      <a:pt x="1183718" y="817889"/>
                      <a:pt x="1233302" y="817889"/>
                    </a:cubicBezTo>
                    <a:lnTo>
                      <a:pt x="1366158" y="817889"/>
                    </a:lnTo>
                    <a:cubicBezTo>
                      <a:pt x="1368234" y="817889"/>
                      <a:pt x="1370013" y="816110"/>
                      <a:pt x="1370013" y="814093"/>
                    </a:cubicBezTo>
                    <a:cubicBezTo>
                      <a:pt x="1370013" y="814093"/>
                      <a:pt x="1370013" y="644702"/>
                      <a:pt x="1370013" y="644702"/>
                    </a:cubicBezTo>
                    <a:cubicBezTo>
                      <a:pt x="1370013" y="642685"/>
                      <a:pt x="1368352" y="640965"/>
                      <a:pt x="1366395" y="640965"/>
                    </a:cubicBezTo>
                    <a:lnTo>
                      <a:pt x="1233302" y="640965"/>
                    </a:lnTo>
                    <a:cubicBezTo>
                      <a:pt x="1183718" y="640965"/>
                      <a:pt x="1141192" y="612555"/>
                      <a:pt x="1122213" y="566767"/>
                    </a:cubicBezTo>
                    <a:cubicBezTo>
                      <a:pt x="1103174" y="521039"/>
                      <a:pt x="1113198" y="470743"/>
                      <a:pt x="1148309" y="435631"/>
                    </a:cubicBezTo>
                    <a:lnTo>
                      <a:pt x="1242139" y="341801"/>
                    </a:lnTo>
                    <a:lnTo>
                      <a:pt x="1242080" y="341742"/>
                    </a:lnTo>
                    <a:lnTo>
                      <a:pt x="1242139" y="336345"/>
                    </a:lnTo>
                    <a:lnTo>
                      <a:pt x="1122509" y="216596"/>
                    </a:lnTo>
                    <a:lnTo>
                      <a:pt x="1111893" y="209301"/>
                    </a:lnTo>
                    <a:cubicBezTo>
                      <a:pt x="1111477" y="209657"/>
                      <a:pt x="1110825" y="209479"/>
                      <a:pt x="1110410" y="209894"/>
                    </a:cubicBezTo>
                    <a:lnTo>
                      <a:pt x="1117112" y="216596"/>
                    </a:lnTo>
                    <a:lnTo>
                      <a:pt x="1023164" y="310545"/>
                    </a:lnTo>
                    <a:cubicBezTo>
                      <a:pt x="988704" y="345004"/>
                      <a:pt x="937044" y="355265"/>
                      <a:pt x="892087" y="336523"/>
                    </a:cubicBezTo>
                    <a:cubicBezTo>
                      <a:pt x="846358" y="317603"/>
                      <a:pt x="817889" y="275017"/>
                      <a:pt x="817889" y="225493"/>
                    </a:cubicBezTo>
                    <a:lnTo>
                      <a:pt x="817889" y="92578"/>
                    </a:lnTo>
                    <a:cubicBezTo>
                      <a:pt x="817889" y="90561"/>
                      <a:pt x="816169" y="88900"/>
                      <a:pt x="814034" y="88900"/>
                    </a:cubicBezTo>
                    <a:close/>
                    <a:moveTo>
                      <a:pt x="641616" y="0"/>
                    </a:moveTo>
                    <a:lnTo>
                      <a:pt x="810947" y="0"/>
                    </a:lnTo>
                    <a:cubicBezTo>
                      <a:pt x="860375" y="0"/>
                      <a:pt x="900589" y="40215"/>
                      <a:pt x="900589" y="89709"/>
                    </a:cubicBezTo>
                    <a:lnTo>
                      <a:pt x="900589" y="222592"/>
                    </a:lnTo>
                    <a:cubicBezTo>
                      <a:pt x="900589" y="237050"/>
                      <a:pt x="908390" y="248617"/>
                      <a:pt x="921907" y="254199"/>
                    </a:cubicBezTo>
                    <a:cubicBezTo>
                      <a:pt x="935222" y="259780"/>
                      <a:pt x="949008" y="256956"/>
                      <a:pt x="959163" y="246801"/>
                    </a:cubicBezTo>
                    <a:lnTo>
                      <a:pt x="1053108" y="152856"/>
                    </a:lnTo>
                    <a:cubicBezTo>
                      <a:pt x="1085589" y="120307"/>
                      <a:pt x="1147458" y="120307"/>
                      <a:pt x="1180006" y="152856"/>
                    </a:cubicBezTo>
                    <a:lnTo>
                      <a:pt x="1299708" y="272558"/>
                    </a:lnTo>
                    <a:cubicBezTo>
                      <a:pt x="1316654" y="289639"/>
                      <a:pt x="1325935" y="312167"/>
                      <a:pt x="1325935" y="336174"/>
                    </a:cubicBezTo>
                    <a:cubicBezTo>
                      <a:pt x="1325935" y="360115"/>
                      <a:pt x="1316587" y="382643"/>
                      <a:pt x="1299708" y="399455"/>
                    </a:cubicBezTo>
                    <a:lnTo>
                      <a:pt x="1205762" y="493401"/>
                    </a:lnTo>
                    <a:cubicBezTo>
                      <a:pt x="1195540" y="503690"/>
                      <a:pt x="1192850" y="517341"/>
                      <a:pt x="1198432" y="530925"/>
                    </a:cubicBezTo>
                    <a:cubicBezTo>
                      <a:pt x="1204014" y="544241"/>
                      <a:pt x="1215513" y="551974"/>
                      <a:pt x="1230039" y="551974"/>
                    </a:cubicBezTo>
                    <a:lnTo>
                      <a:pt x="1362854" y="551974"/>
                    </a:lnTo>
                    <a:cubicBezTo>
                      <a:pt x="1412281" y="551974"/>
                      <a:pt x="1452563" y="592189"/>
                      <a:pt x="1452563" y="641683"/>
                    </a:cubicBezTo>
                    <a:lnTo>
                      <a:pt x="1452563" y="810947"/>
                    </a:lnTo>
                    <a:cubicBezTo>
                      <a:pt x="1452563" y="860442"/>
                      <a:pt x="1412281" y="900656"/>
                      <a:pt x="1362854" y="900656"/>
                    </a:cubicBezTo>
                    <a:lnTo>
                      <a:pt x="1230039" y="900656"/>
                    </a:lnTo>
                    <a:cubicBezTo>
                      <a:pt x="1215446" y="900656"/>
                      <a:pt x="1203879" y="908390"/>
                      <a:pt x="1198432" y="921840"/>
                    </a:cubicBezTo>
                    <a:cubicBezTo>
                      <a:pt x="1192850" y="935356"/>
                      <a:pt x="1195540" y="948941"/>
                      <a:pt x="1205762" y="959162"/>
                    </a:cubicBezTo>
                    <a:lnTo>
                      <a:pt x="1299708" y="1053108"/>
                    </a:lnTo>
                    <a:cubicBezTo>
                      <a:pt x="1316654" y="1070189"/>
                      <a:pt x="1325935" y="1092717"/>
                      <a:pt x="1325935" y="1116523"/>
                    </a:cubicBezTo>
                    <a:cubicBezTo>
                      <a:pt x="1325935" y="1140531"/>
                      <a:pt x="1316587" y="1163126"/>
                      <a:pt x="1299708" y="1180006"/>
                    </a:cubicBezTo>
                    <a:lnTo>
                      <a:pt x="1180006" y="1299775"/>
                    </a:lnTo>
                    <a:cubicBezTo>
                      <a:pt x="1147458" y="1332256"/>
                      <a:pt x="1085589" y="1332256"/>
                      <a:pt x="1053108" y="1299775"/>
                    </a:cubicBezTo>
                    <a:lnTo>
                      <a:pt x="959163" y="1205829"/>
                    </a:lnTo>
                    <a:cubicBezTo>
                      <a:pt x="948941" y="1195607"/>
                      <a:pt x="935088" y="1192850"/>
                      <a:pt x="921840" y="1198364"/>
                    </a:cubicBezTo>
                    <a:cubicBezTo>
                      <a:pt x="908323" y="1204013"/>
                      <a:pt x="900589" y="1215580"/>
                      <a:pt x="900589" y="1230106"/>
                    </a:cubicBezTo>
                    <a:lnTo>
                      <a:pt x="900589" y="1362854"/>
                    </a:lnTo>
                    <a:cubicBezTo>
                      <a:pt x="900589" y="1412348"/>
                      <a:pt x="860375" y="1452563"/>
                      <a:pt x="810947" y="1452563"/>
                    </a:cubicBezTo>
                    <a:lnTo>
                      <a:pt x="641616" y="1452563"/>
                    </a:lnTo>
                    <a:cubicBezTo>
                      <a:pt x="592189" y="1452563"/>
                      <a:pt x="551974" y="1412348"/>
                      <a:pt x="551974" y="1362854"/>
                    </a:cubicBezTo>
                    <a:lnTo>
                      <a:pt x="551974" y="1230106"/>
                    </a:lnTo>
                    <a:cubicBezTo>
                      <a:pt x="551974" y="1215580"/>
                      <a:pt x="544241" y="1204013"/>
                      <a:pt x="530724" y="1198364"/>
                    </a:cubicBezTo>
                    <a:cubicBezTo>
                      <a:pt x="517543" y="1192985"/>
                      <a:pt x="503555" y="1195674"/>
                      <a:pt x="493401" y="1205829"/>
                    </a:cubicBezTo>
                    <a:lnTo>
                      <a:pt x="399455" y="1299775"/>
                    </a:lnTo>
                    <a:cubicBezTo>
                      <a:pt x="366974" y="1332256"/>
                      <a:pt x="305106" y="1332256"/>
                      <a:pt x="272557" y="1299775"/>
                    </a:cubicBezTo>
                    <a:lnTo>
                      <a:pt x="152855" y="1180006"/>
                    </a:lnTo>
                    <a:cubicBezTo>
                      <a:pt x="135909" y="1163059"/>
                      <a:pt x="126629" y="1140531"/>
                      <a:pt x="126629" y="1116523"/>
                    </a:cubicBezTo>
                    <a:cubicBezTo>
                      <a:pt x="126629" y="1092583"/>
                      <a:pt x="135909" y="1070055"/>
                      <a:pt x="152788" y="1053108"/>
                    </a:cubicBezTo>
                    <a:lnTo>
                      <a:pt x="246801" y="959162"/>
                    </a:lnTo>
                    <a:cubicBezTo>
                      <a:pt x="257090" y="948806"/>
                      <a:pt x="259780" y="935289"/>
                      <a:pt x="254199" y="921974"/>
                    </a:cubicBezTo>
                    <a:cubicBezTo>
                      <a:pt x="248550" y="908457"/>
                      <a:pt x="237050" y="900656"/>
                      <a:pt x="222525" y="900656"/>
                    </a:cubicBezTo>
                    <a:lnTo>
                      <a:pt x="89709" y="900656"/>
                    </a:lnTo>
                    <a:cubicBezTo>
                      <a:pt x="40215" y="900656"/>
                      <a:pt x="0" y="860442"/>
                      <a:pt x="0" y="810947"/>
                    </a:cubicBezTo>
                    <a:lnTo>
                      <a:pt x="0" y="641683"/>
                    </a:lnTo>
                    <a:cubicBezTo>
                      <a:pt x="0" y="592189"/>
                      <a:pt x="40215" y="551974"/>
                      <a:pt x="89709" y="551974"/>
                    </a:cubicBezTo>
                    <a:lnTo>
                      <a:pt x="222525" y="551974"/>
                    </a:lnTo>
                    <a:cubicBezTo>
                      <a:pt x="237118" y="551974"/>
                      <a:pt x="248684" y="544308"/>
                      <a:pt x="254131" y="530858"/>
                    </a:cubicBezTo>
                    <a:cubicBezTo>
                      <a:pt x="259713" y="517341"/>
                      <a:pt x="257023" y="503690"/>
                      <a:pt x="246801" y="493401"/>
                    </a:cubicBezTo>
                    <a:lnTo>
                      <a:pt x="152855" y="399455"/>
                    </a:lnTo>
                    <a:cubicBezTo>
                      <a:pt x="135976" y="382576"/>
                      <a:pt x="126629" y="360048"/>
                      <a:pt x="126629" y="336174"/>
                    </a:cubicBezTo>
                    <a:cubicBezTo>
                      <a:pt x="126629" y="312100"/>
                      <a:pt x="135909" y="289504"/>
                      <a:pt x="152788" y="272558"/>
                    </a:cubicBezTo>
                    <a:lnTo>
                      <a:pt x="272557" y="152856"/>
                    </a:lnTo>
                    <a:cubicBezTo>
                      <a:pt x="305106" y="120307"/>
                      <a:pt x="366974" y="120307"/>
                      <a:pt x="399455" y="152856"/>
                    </a:cubicBezTo>
                    <a:lnTo>
                      <a:pt x="493401" y="246801"/>
                    </a:lnTo>
                    <a:cubicBezTo>
                      <a:pt x="503623" y="257023"/>
                      <a:pt x="517476" y="259713"/>
                      <a:pt x="530791" y="254199"/>
                    </a:cubicBezTo>
                    <a:cubicBezTo>
                      <a:pt x="544241" y="248617"/>
                      <a:pt x="551974" y="237050"/>
                      <a:pt x="551974" y="222592"/>
                    </a:cubicBezTo>
                    <a:lnTo>
                      <a:pt x="551974" y="89709"/>
                    </a:lnTo>
                    <a:cubicBezTo>
                      <a:pt x="551974" y="40215"/>
                      <a:pt x="592189" y="0"/>
                      <a:pt x="641616" y="0"/>
                    </a:cubicBezTo>
                    <a:close/>
                  </a:path>
                </a:pathLst>
              </a:custGeom>
              <a:solidFill>
                <a:srgbClr val="FFFFFF"/>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3" name="TextBox 19">
                <a:extLst>
                  <a:ext uri="{FF2B5EF4-FFF2-40B4-BE49-F238E27FC236}">
                    <a16:creationId xmlns:a16="http://schemas.microsoft.com/office/drawing/2014/main" id="{85113E4B-4DB7-4123-8F24-9C8E612CB8EB}"/>
                  </a:ext>
                </a:extLst>
              </p:cNvPr>
              <p:cNvSpPr txBox="1"/>
              <p:nvPr/>
            </p:nvSpPr>
            <p:spPr>
              <a:xfrm>
                <a:off x="8633230" y="4121471"/>
                <a:ext cx="145532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TWO</a:t>
                </a:r>
              </a:p>
            </p:txBody>
          </p:sp>
          <p:sp>
            <p:nvSpPr>
              <p:cNvPr id="55" name="TextBox 22">
                <a:extLst>
                  <a:ext uri="{FF2B5EF4-FFF2-40B4-BE49-F238E27FC236}">
                    <a16:creationId xmlns:a16="http://schemas.microsoft.com/office/drawing/2014/main" id="{1D4E05CE-E790-403A-8302-A2217EFB0FA4}"/>
                  </a:ext>
                </a:extLst>
              </p:cNvPr>
              <p:cNvSpPr txBox="1"/>
              <p:nvPr/>
            </p:nvSpPr>
            <p:spPr>
              <a:xfrm>
                <a:off x="8652355" y="4483835"/>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grpSp>
        <p:cxnSp>
          <p:nvCxnSpPr>
            <p:cNvPr id="58" name="Straight Connector 57">
              <a:extLst>
                <a:ext uri="{FF2B5EF4-FFF2-40B4-BE49-F238E27FC236}">
                  <a16:creationId xmlns:a16="http://schemas.microsoft.com/office/drawing/2014/main" id="{C49D6D0B-9DDA-4960-BC26-01C33D1042A1}"/>
                </a:ext>
              </a:extLst>
            </p:cNvPr>
            <p:cNvCxnSpPr/>
            <p:nvPr/>
          </p:nvCxnSpPr>
          <p:spPr>
            <a:xfrm>
              <a:off x="8611504" y="4607567"/>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3ADC0E04-E556-4EAE-B75B-FBDCDF399E86}"/>
                </a:ext>
              </a:extLst>
            </p:cNvPr>
            <p:cNvSpPr/>
            <p:nvPr/>
          </p:nvSpPr>
          <p:spPr>
            <a:xfrm>
              <a:off x="8446206" y="2947321"/>
              <a:ext cx="262288" cy="262288"/>
            </a:xfrm>
            <a:prstGeom prst="ellipse">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sp>
        <p:nvSpPr>
          <p:cNvPr id="3" name="Picture Placeholder 2">
            <a:extLst>
              <a:ext uri="{FF2B5EF4-FFF2-40B4-BE49-F238E27FC236}">
                <a16:creationId xmlns:a16="http://schemas.microsoft.com/office/drawing/2014/main" id="{CF63B6F7-B97C-44C2-B9F6-9EE8E4E9305C}"/>
              </a:ext>
            </a:extLst>
          </p:cNvPr>
          <p:cNvSpPr>
            <a:spLocks noGrp="1"/>
          </p:cNvSpPr>
          <p:nvPr>
            <p:ph type="pic" sz="quarter" idx="150"/>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10" name="Rectangle 9">
            <a:extLst>
              <a:ext uri="{FF2B5EF4-FFF2-40B4-BE49-F238E27FC236}">
                <a16:creationId xmlns:a16="http://schemas.microsoft.com/office/drawing/2014/main" id="{E24656FD-6230-4C39-A505-CAA5C7A58B0B}"/>
              </a:ext>
            </a:extLst>
          </p:cNvPr>
          <p:cNvSpPr/>
          <p:nvPr/>
        </p:nvSpPr>
        <p:spPr>
          <a:xfrm>
            <a:off x="5943600" y="518511"/>
            <a:ext cx="2743059" cy="630942"/>
          </a:xfrm>
          <a:prstGeom prst="rect">
            <a:avLst/>
          </a:prstGeom>
        </p:spPr>
        <p:txBody>
          <a:bodyPr wrap="none">
            <a:spAutoFit/>
          </a:bodyPr>
          <a:lstStyle/>
          <a:p>
            <a:r>
              <a:rPr lang="en-US" sz="3500" b="1" dirty="0">
                <a:latin typeface="Roboto" panose="02000000000000000000" pitchFamily="2" charset="0"/>
                <a:ea typeface="Roboto" panose="02000000000000000000" pitchFamily="2" charset="0"/>
              </a:rPr>
              <a:t>Our Services</a:t>
            </a:r>
            <a:endParaRPr lang="en-US" sz="3500" dirty="0">
              <a:latin typeface="Roboto" panose="02000000000000000000" pitchFamily="2" charset="0"/>
              <a:ea typeface="Roboto" panose="02000000000000000000" pitchFamily="2" charset="0"/>
            </a:endParaRPr>
          </a:p>
        </p:txBody>
      </p:sp>
      <p:sp>
        <p:nvSpPr>
          <p:cNvPr id="29" name="Rectangle 28">
            <a:extLst>
              <a:ext uri="{FF2B5EF4-FFF2-40B4-BE49-F238E27FC236}">
                <a16:creationId xmlns:a16="http://schemas.microsoft.com/office/drawing/2014/main" id="{B3CCC9B9-45CA-488A-941C-D998EECD7D1E}"/>
              </a:ext>
            </a:extLst>
          </p:cNvPr>
          <p:cNvSpPr/>
          <p:nvPr/>
        </p:nvSpPr>
        <p:spPr>
          <a:xfrm>
            <a:off x="5943600" y="1182788"/>
            <a:ext cx="476250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11" name="Rectangle 10">
            <a:extLst>
              <a:ext uri="{FF2B5EF4-FFF2-40B4-BE49-F238E27FC236}">
                <a16:creationId xmlns:a16="http://schemas.microsoft.com/office/drawing/2014/main" id="{01D8D82D-46F8-422B-BEDF-D350CAFAAD48}"/>
              </a:ext>
            </a:extLst>
          </p:cNvPr>
          <p:cNvSpPr/>
          <p:nvPr/>
        </p:nvSpPr>
        <p:spPr>
          <a:xfrm>
            <a:off x="0" y="2870071"/>
            <a:ext cx="12192000" cy="2997329"/>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0675B105-F661-4775-AEB1-6AB55B52FCB8}"/>
              </a:ext>
            </a:extLst>
          </p:cNvPr>
          <p:cNvGrpSpPr/>
          <p:nvPr/>
        </p:nvGrpSpPr>
        <p:grpSpPr>
          <a:xfrm>
            <a:off x="644311" y="3246397"/>
            <a:ext cx="3456214" cy="2205691"/>
            <a:chOff x="644311" y="3246397"/>
            <a:chExt cx="3456214" cy="2205691"/>
          </a:xfrm>
        </p:grpSpPr>
        <p:sp>
          <p:nvSpPr>
            <p:cNvPr id="41" name="TextBox 39">
              <a:extLst>
                <a:ext uri="{FF2B5EF4-FFF2-40B4-BE49-F238E27FC236}">
                  <a16:creationId xmlns:a16="http://schemas.microsoft.com/office/drawing/2014/main" id="{322DA1CC-8045-448F-B7EE-A922CB794987}"/>
                </a:ext>
              </a:extLst>
            </p:cNvPr>
            <p:cNvSpPr txBox="1"/>
            <p:nvPr/>
          </p:nvSpPr>
          <p:spPr>
            <a:xfrm>
              <a:off x="644311"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42" name="Oval 41">
              <a:extLst>
                <a:ext uri="{FF2B5EF4-FFF2-40B4-BE49-F238E27FC236}">
                  <a16:creationId xmlns:a16="http://schemas.microsoft.com/office/drawing/2014/main" id="{E5DC08D6-3785-48BB-9F25-DC6E5FF9EB8D}"/>
                </a:ext>
              </a:extLst>
            </p:cNvPr>
            <p:cNvSpPr/>
            <p:nvPr/>
          </p:nvSpPr>
          <p:spPr>
            <a:xfrm>
              <a:off x="811586" y="3246397"/>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43" name="Freeform 5">
              <a:extLst>
                <a:ext uri="{FF2B5EF4-FFF2-40B4-BE49-F238E27FC236}">
                  <a16:creationId xmlns:a16="http://schemas.microsoft.com/office/drawing/2014/main" id="{BFAFAEC0-7A0B-4DC6-A7CF-C62BA1546AA0}"/>
                </a:ext>
              </a:extLst>
            </p:cNvPr>
            <p:cNvSpPr>
              <a:spLocks noEditPoints="1"/>
            </p:cNvSpPr>
            <p:nvPr/>
          </p:nvSpPr>
          <p:spPr bwMode="auto">
            <a:xfrm>
              <a:off x="978520" y="344663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5" name="TextBox 17">
              <a:extLst>
                <a:ext uri="{FF2B5EF4-FFF2-40B4-BE49-F238E27FC236}">
                  <a16:creationId xmlns:a16="http://schemas.microsoft.com/office/drawing/2014/main" id="{43BC180A-CC26-4527-8F91-89B7458732FC}"/>
                </a:ext>
              </a:extLst>
            </p:cNvPr>
            <p:cNvSpPr txBox="1"/>
            <p:nvPr/>
          </p:nvSpPr>
          <p:spPr>
            <a:xfrm>
              <a:off x="644311"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nvGrpSpPr>
          <p:cNvPr id="22" name="Group 21">
            <a:extLst>
              <a:ext uri="{FF2B5EF4-FFF2-40B4-BE49-F238E27FC236}">
                <a16:creationId xmlns:a16="http://schemas.microsoft.com/office/drawing/2014/main" id="{B3B34A77-E10A-4B1E-B61D-29EB0D295F18}"/>
              </a:ext>
            </a:extLst>
          </p:cNvPr>
          <p:cNvGrpSpPr/>
          <p:nvPr/>
        </p:nvGrpSpPr>
        <p:grpSpPr>
          <a:xfrm>
            <a:off x="4370654" y="3246397"/>
            <a:ext cx="3456214" cy="2205691"/>
            <a:chOff x="4370654" y="3246397"/>
            <a:chExt cx="3456214" cy="2205691"/>
          </a:xfrm>
        </p:grpSpPr>
        <p:sp>
          <p:nvSpPr>
            <p:cNvPr id="47" name="TextBox 46">
              <a:extLst>
                <a:ext uri="{FF2B5EF4-FFF2-40B4-BE49-F238E27FC236}">
                  <a16:creationId xmlns:a16="http://schemas.microsoft.com/office/drawing/2014/main" id="{032B7744-7CB9-4AC2-A3B9-49AED58351ED}"/>
                </a:ext>
              </a:extLst>
            </p:cNvPr>
            <p:cNvSpPr txBox="1"/>
            <p:nvPr/>
          </p:nvSpPr>
          <p:spPr>
            <a:xfrm>
              <a:off x="4370654"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48" name="Oval 47">
              <a:extLst>
                <a:ext uri="{FF2B5EF4-FFF2-40B4-BE49-F238E27FC236}">
                  <a16:creationId xmlns:a16="http://schemas.microsoft.com/office/drawing/2014/main" id="{1249E30F-74C5-46AB-B936-9B32C98A7A86}"/>
                </a:ext>
              </a:extLst>
            </p:cNvPr>
            <p:cNvSpPr/>
            <p:nvPr/>
          </p:nvSpPr>
          <p:spPr>
            <a:xfrm rot="10800000">
              <a:off x="4537929" y="3246397"/>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9" name="Freeform 11">
              <a:extLst>
                <a:ext uri="{FF2B5EF4-FFF2-40B4-BE49-F238E27FC236}">
                  <a16:creationId xmlns:a16="http://schemas.microsoft.com/office/drawing/2014/main" id="{3220B1AC-C025-4312-A7F9-3B674387D78E}"/>
                </a:ext>
              </a:extLst>
            </p:cNvPr>
            <p:cNvSpPr>
              <a:spLocks/>
            </p:cNvSpPr>
            <p:nvPr/>
          </p:nvSpPr>
          <p:spPr bwMode="auto">
            <a:xfrm>
              <a:off x="4725264" y="3465449"/>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0" name="TextBox 17">
              <a:extLst>
                <a:ext uri="{FF2B5EF4-FFF2-40B4-BE49-F238E27FC236}">
                  <a16:creationId xmlns:a16="http://schemas.microsoft.com/office/drawing/2014/main" id="{7B05F7B7-4D56-4D1A-9ED3-BBD073D86D18}"/>
                </a:ext>
              </a:extLst>
            </p:cNvPr>
            <p:cNvSpPr txBox="1"/>
            <p:nvPr/>
          </p:nvSpPr>
          <p:spPr>
            <a:xfrm>
              <a:off x="4370654"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nvGrpSpPr>
          <p:cNvPr id="23" name="Group 22">
            <a:extLst>
              <a:ext uri="{FF2B5EF4-FFF2-40B4-BE49-F238E27FC236}">
                <a16:creationId xmlns:a16="http://schemas.microsoft.com/office/drawing/2014/main" id="{F9D2FDD3-ACB5-41D2-B41C-DBFBC5E941C2}"/>
              </a:ext>
            </a:extLst>
          </p:cNvPr>
          <p:cNvGrpSpPr/>
          <p:nvPr/>
        </p:nvGrpSpPr>
        <p:grpSpPr>
          <a:xfrm>
            <a:off x="8091475" y="3246397"/>
            <a:ext cx="3456214" cy="2205691"/>
            <a:chOff x="8091475" y="3246397"/>
            <a:chExt cx="3456214" cy="2205691"/>
          </a:xfrm>
        </p:grpSpPr>
        <p:sp>
          <p:nvSpPr>
            <p:cNvPr id="52" name="TextBox 45">
              <a:extLst>
                <a:ext uri="{FF2B5EF4-FFF2-40B4-BE49-F238E27FC236}">
                  <a16:creationId xmlns:a16="http://schemas.microsoft.com/office/drawing/2014/main" id="{537A227F-3500-413F-AA93-D1A441AC138A}"/>
                </a:ext>
              </a:extLst>
            </p:cNvPr>
            <p:cNvSpPr txBox="1"/>
            <p:nvPr/>
          </p:nvSpPr>
          <p:spPr>
            <a:xfrm>
              <a:off x="8091475"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54" name="Oval 53">
              <a:extLst>
                <a:ext uri="{FF2B5EF4-FFF2-40B4-BE49-F238E27FC236}">
                  <a16:creationId xmlns:a16="http://schemas.microsoft.com/office/drawing/2014/main" id="{86BA10A2-CBAE-4D51-8853-DEF39312B497}"/>
                </a:ext>
              </a:extLst>
            </p:cNvPr>
            <p:cNvSpPr/>
            <p:nvPr/>
          </p:nvSpPr>
          <p:spPr>
            <a:xfrm>
              <a:off x="8258750" y="3246397"/>
              <a:ext cx="729890" cy="729890"/>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AutoShape 9">
              <a:extLst>
                <a:ext uri="{FF2B5EF4-FFF2-40B4-BE49-F238E27FC236}">
                  <a16:creationId xmlns:a16="http://schemas.microsoft.com/office/drawing/2014/main" id="{C10A5C2E-5D77-444F-8B21-2D145603D878}"/>
                </a:ext>
              </a:extLst>
            </p:cNvPr>
            <p:cNvSpPr>
              <a:spLocks/>
            </p:cNvSpPr>
            <p:nvPr/>
          </p:nvSpPr>
          <p:spPr bwMode="auto">
            <a:xfrm>
              <a:off x="8465980" y="3446995"/>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7" name="TextBox 17">
              <a:extLst>
                <a:ext uri="{FF2B5EF4-FFF2-40B4-BE49-F238E27FC236}">
                  <a16:creationId xmlns:a16="http://schemas.microsoft.com/office/drawing/2014/main" id="{E63DF7DF-C397-4BD1-B35A-6D93170E30CF}"/>
                </a:ext>
              </a:extLst>
            </p:cNvPr>
            <p:cNvSpPr txBox="1"/>
            <p:nvPr/>
          </p:nvSpPr>
          <p:spPr>
            <a:xfrm>
              <a:off x="8091475"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
        <p:nvSpPr>
          <p:cNvPr id="3" name="Picture Placeholder 2">
            <a:extLst>
              <a:ext uri="{FF2B5EF4-FFF2-40B4-BE49-F238E27FC236}">
                <a16:creationId xmlns:a16="http://schemas.microsoft.com/office/drawing/2014/main" id="{6C22E618-0235-4E46-8E7D-59DDDB061045}"/>
              </a:ext>
            </a:extLst>
          </p:cNvPr>
          <p:cNvSpPr>
            <a:spLocks noGrp="1"/>
          </p:cNvSpPr>
          <p:nvPr>
            <p:ph type="pic" sz="quarter" idx="150"/>
          </p:nvPr>
        </p:nvSpPr>
        <p:spPr/>
      </p:sp>
    </p:spTree>
    <p:extLst>
      <p:ext uri="{BB962C8B-B14F-4D97-AF65-F5344CB8AC3E}">
        <p14:creationId xmlns:p14="http://schemas.microsoft.com/office/powerpoint/2010/main" val="105434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Placeholder 24">
            <a:extLst>
              <a:ext uri="{FF2B5EF4-FFF2-40B4-BE49-F238E27FC236}">
                <a16:creationId xmlns:a16="http://schemas.microsoft.com/office/drawing/2014/main" id="{C7F44114-87CE-44BC-8201-72EB2ECAAF94}"/>
              </a:ext>
            </a:extLst>
          </p:cNvPr>
          <p:cNvPicPr>
            <a:picLocks noGrp="1" noChangeAspect="1"/>
          </p:cNvPicPr>
          <p:nvPr>
            <p:ph type="pic" sz="quarter" idx="153"/>
          </p:nvPr>
        </p:nvPicPr>
        <p:blipFill>
          <a:blip r:embed="rId3" cstate="print">
            <a:extLst>
              <a:ext uri="{28A0092B-C50C-407E-A947-70E740481C1C}">
                <a14:useLocalDpi xmlns:a14="http://schemas.microsoft.com/office/drawing/2010/main" val="0"/>
              </a:ext>
            </a:extLst>
          </a:blip>
          <a:srcRect l="16633" r="16633"/>
          <a:stretch>
            <a:fillRect/>
          </a:stretch>
        </p:blipFill>
        <p:spPr/>
      </p:pic>
      <p:pic>
        <p:nvPicPr>
          <p:cNvPr id="23" name="Picture Placeholder 22">
            <a:extLst>
              <a:ext uri="{FF2B5EF4-FFF2-40B4-BE49-F238E27FC236}">
                <a16:creationId xmlns:a16="http://schemas.microsoft.com/office/drawing/2014/main" id="{A4B3502F-B6DB-45A2-AC9F-D26DC59F850B}"/>
              </a:ext>
            </a:extLst>
          </p:cNvPr>
          <p:cNvPicPr>
            <a:picLocks noGrp="1" noChangeAspect="1"/>
          </p:cNvPicPr>
          <p:nvPr>
            <p:ph type="pic" sz="quarter" idx="152"/>
          </p:nvPr>
        </p:nvPicPr>
        <p:blipFill>
          <a:blip r:embed="rId4" cstate="print">
            <a:extLst>
              <a:ext uri="{28A0092B-C50C-407E-A947-70E740481C1C}">
                <a14:useLocalDpi xmlns:a14="http://schemas.microsoft.com/office/drawing/2010/main" val="0"/>
              </a:ext>
            </a:extLst>
          </a:blip>
          <a:srcRect l="29362" r="29362"/>
          <a:stretch>
            <a:fillRect/>
          </a:stretch>
        </p:blipFill>
        <p:spPr/>
      </p:pic>
      <p:pic>
        <p:nvPicPr>
          <p:cNvPr id="21" name="Picture Placeholder 20">
            <a:extLst>
              <a:ext uri="{FF2B5EF4-FFF2-40B4-BE49-F238E27FC236}">
                <a16:creationId xmlns:a16="http://schemas.microsoft.com/office/drawing/2014/main" id="{6C04F534-CF8D-4FD9-9561-0D0FA6DBB689}"/>
              </a:ext>
            </a:extLst>
          </p:cNvPr>
          <p:cNvPicPr>
            <a:picLocks noGrp="1" noChangeAspect="1"/>
          </p:cNvPicPr>
          <p:nvPr>
            <p:ph type="pic" sz="quarter" idx="151"/>
          </p:nvPr>
        </p:nvPicPr>
        <p:blipFill>
          <a:blip r:embed="rId5" cstate="print">
            <a:extLst>
              <a:ext uri="{28A0092B-C50C-407E-A947-70E740481C1C}">
                <a14:useLocalDpi xmlns:a14="http://schemas.microsoft.com/office/drawing/2010/main" val="0"/>
              </a:ext>
            </a:extLst>
          </a:blip>
          <a:srcRect l="21893" r="21893"/>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6" name="Rectangle 5">
            <a:extLst>
              <a:ext uri="{FF2B5EF4-FFF2-40B4-BE49-F238E27FC236}">
                <a16:creationId xmlns:a16="http://schemas.microsoft.com/office/drawing/2014/main" id="{9BF4492B-A76E-4F99-B057-F4186ED4C31B}"/>
              </a:ext>
            </a:extLst>
          </p:cNvPr>
          <p:cNvSpPr/>
          <p:nvPr/>
        </p:nvSpPr>
        <p:spPr>
          <a:xfrm>
            <a:off x="0" y="1"/>
            <a:ext cx="3973794" cy="2641599"/>
          </a:xfrm>
          <a:prstGeom prst="rect">
            <a:avLst/>
          </a:pr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88EF451-45A4-4B86-8CD5-93D96B775DEE}"/>
              </a:ext>
            </a:extLst>
          </p:cNvPr>
          <p:cNvSpPr/>
          <p:nvPr/>
        </p:nvSpPr>
        <p:spPr>
          <a:xfrm>
            <a:off x="472440" y="636812"/>
            <a:ext cx="2656496" cy="1374735"/>
          </a:xfrm>
          <a:prstGeom prst="rect">
            <a:avLst/>
          </a:prstGeom>
        </p:spPr>
        <p:txBody>
          <a:bodyPr wrap="none">
            <a:spAutoFit/>
          </a:bodyPr>
          <a:lstStyle/>
          <a:p>
            <a:pPr>
              <a:lnSpc>
                <a:spcPts val="5000"/>
              </a:lnSpc>
            </a:pPr>
            <a:r>
              <a:rPr lang="en-US" sz="5000" b="1" dirty="0">
                <a:solidFill>
                  <a:schemeClr val="bg1"/>
                </a:solidFill>
                <a:latin typeface="Roboto" panose="02000000000000000000" pitchFamily="2" charset="0"/>
                <a:ea typeface="Roboto" panose="02000000000000000000" pitchFamily="2" charset="0"/>
              </a:rPr>
              <a:t>Our </a:t>
            </a:r>
          </a:p>
          <a:p>
            <a:pPr>
              <a:lnSpc>
                <a:spcPts val="5000"/>
              </a:lnSpc>
            </a:pPr>
            <a:r>
              <a:rPr lang="en-US" sz="5000" b="1" dirty="0">
                <a:solidFill>
                  <a:schemeClr val="bg1"/>
                </a:solidFill>
                <a:latin typeface="Roboto" panose="02000000000000000000" pitchFamily="2" charset="0"/>
                <a:ea typeface="Roboto" panose="02000000000000000000" pitchFamily="2" charset="0"/>
              </a:rPr>
              <a:t>Services</a:t>
            </a:r>
            <a:endParaRPr lang="en-US" sz="5000" dirty="0">
              <a:solidFill>
                <a:schemeClr val="bg1"/>
              </a:solidFill>
              <a:latin typeface="Roboto" panose="02000000000000000000" pitchFamily="2" charset="0"/>
              <a:ea typeface="Roboto" panose="02000000000000000000" pitchFamily="2" charset="0"/>
            </a:endParaRPr>
          </a:p>
        </p:txBody>
      </p:sp>
      <p:sp>
        <p:nvSpPr>
          <p:cNvPr id="28" name="Rectangle 27">
            <a:extLst>
              <a:ext uri="{FF2B5EF4-FFF2-40B4-BE49-F238E27FC236}">
                <a16:creationId xmlns:a16="http://schemas.microsoft.com/office/drawing/2014/main" id="{334303D9-4C80-4528-8595-E5D6A1E37E41}"/>
              </a:ext>
            </a:extLst>
          </p:cNvPr>
          <p:cNvSpPr/>
          <p:nvPr/>
        </p:nvSpPr>
        <p:spPr>
          <a:xfrm>
            <a:off x="4490022" y="832755"/>
            <a:ext cx="5593116"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sp>
        <p:nvSpPr>
          <p:cNvPr id="51" name="TextBox 17">
            <a:extLst>
              <a:ext uri="{FF2B5EF4-FFF2-40B4-BE49-F238E27FC236}">
                <a16:creationId xmlns:a16="http://schemas.microsoft.com/office/drawing/2014/main" id="{70858CBE-6E83-4A6A-836C-78351BADB26A}"/>
              </a:ext>
            </a:extLst>
          </p:cNvPr>
          <p:cNvSpPr txBox="1"/>
          <p:nvPr/>
        </p:nvSpPr>
        <p:spPr>
          <a:xfrm>
            <a:off x="4496617" y="4558045"/>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sp>
        <p:nvSpPr>
          <p:cNvPr id="52" name="TextBox 18">
            <a:extLst>
              <a:ext uri="{FF2B5EF4-FFF2-40B4-BE49-F238E27FC236}">
                <a16:creationId xmlns:a16="http://schemas.microsoft.com/office/drawing/2014/main" id="{72C2FFB5-BCFC-47DB-A854-020F2ABF280D}"/>
              </a:ext>
            </a:extLst>
          </p:cNvPr>
          <p:cNvSpPr txBox="1"/>
          <p:nvPr/>
        </p:nvSpPr>
        <p:spPr>
          <a:xfrm>
            <a:off x="4490022" y="4195681"/>
            <a:ext cx="143190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1"/>
                </a:solidFill>
                <a:latin typeface="Roboto" panose="02000000000000000000" pitchFamily="2" charset="0"/>
                <a:ea typeface="Roboto" panose="02000000000000000000" pitchFamily="2" charset="0"/>
                <a:cs typeface="Montserrat" charset="0"/>
              </a:rPr>
              <a:t>ONE</a:t>
            </a:r>
          </a:p>
        </p:txBody>
      </p:sp>
      <p:sp>
        <p:nvSpPr>
          <p:cNvPr id="55" name="TextBox 19">
            <a:extLst>
              <a:ext uri="{FF2B5EF4-FFF2-40B4-BE49-F238E27FC236}">
                <a16:creationId xmlns:a16="http://schemas.microsoft.com/office/drawing/2014/main" id="{08E281F6-9009-4006-AA0C-82555598DB92}"/>
              </a:ext>
            </a:extLst>
          </p:cNvPr>
          <p:cNvSpPr txBox="1"/>
          <p:nvPr/>
        </p:nvSpPr>
        <p:spPr>
          <a:xfrm>
            <a:off x="6765919" y="4195681"/>
            <a:ext cx="1455324"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2"/>
                </a:solidFill>
                <a:latin typeface="Roboto" panose="02000000000000000000" pitchFamily="2" charset="0"/>
                <a:ea typeface="Roboto" panose="02000000000000000000" pitchFamily="2" charset="0"/>
                <a:cs typeface="Montserrat" charset="0"/>
              </a:rPr>
              <a:t>TWO</a:t>
            </a:r>
          </a:p>
        </p:txBody>
      </p:sp>
      <p:sp>
        <p:nvSpPr>
          <p:cNvPr id="56" name="TextBox 20">
            <a:extLst>
              <a:ext uri="{FF2B5EF4-FFF2-40B4-BE49-F238E27FC236}">
                <a16:creationId xmlns:a16="http://schemas.microsoft.com/office/drawing/2014/main" id="{48AD383D-B548-4F9A-B707-74AC81145DDC}"/>
              </a:ext>
            </a:extLst>
          </p:cNvPr>
          <p:cNvSpPr txBox="1"/>
          <p:nvPr/>
        </p:nvSpPr>
        <p:spPr>
          <a:xfrm>
            <a:off x="9212497" y="4195681"/>
            <a:ext cx="1682035" cy="43467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00"/>
              </a:lnSpc>
            </a:pPr>
            <a:r>
              <a:rPr lang="en-US" sz="1600" b="1" dirty="0">
                <a:solidFill>
                  <a:schemeClr val="accent3"/>
                </a:solidFill>
                <a:latin typeface="Roboto" panose="02000000000000000000" pitchFamily="2" charset="0"/>
                <a:ea typeface="Roboto" panose="02000000000000000000" pitchFamily="2" charset="0"/>
                <a:cs typeface="Montserrat" charset="0"/>
              </a:rPr>
              <a:t>SUMMERY</a:t>
            </a:r>
          </a:p>
          <a:p>
            <a:pPr>
              <a:lnSpc>
                <a:spcPts val="1300"/>
              </a:lnSpc>
            </a:pPr>
            <a:r>
              <a:rPr lang="en-US" sz="1600" b="1" dirty="0">
                <a:solidFill>
                  <a:schemeClr val="accent3"/>
                </a:solidFill>
                <a:latin typeface="Roboto" panose="02000000000000000000" pitchFamily="2" charset="0"/>
                <a:ea typeface="Roboto" panose="02000000000000000000" pitchFamily="2" charset="0"/>
                <a:cs typeface="Montserrat" charset="0"/>
              </a:rPr>
              <a:t>THREE</a:t>
            </a:r>
          </a:p>
        </p:txBody>
      </p:sp>
      <p:sp>
        <p:nvSpPr>
          <p:cNvPr id="58" name="TextBox 22">
            <a:extLst>
              <a:ext uri="{FF2B5EF4-FFF2-40B4-BE49-F238E27FC236}">
                <a16:creationId xmlns:a16="http://schemas.microsoft.com/office/drawing/2014/main" id="{1E2028FA-4F12-49FB-8BF4-63362F49EBE6}"/>
              </a:ext>
            </a:extLst>
          </p:cNvPr>
          <p:cNvSpPr txBox="1"/>
          <p:nvPr/>
        </p:nvSpPr>
        <p:spPr>
          <a:xfrm>
            <a:off x="6785044" y="4558045"/>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sp>
        <p:nvSpPr>
          <p:cNvPr id="59" name="TextBox 23">
            <a:extLst>
              <a:ext uri="{FF2B5EF4-FFF2-40B4-BE49-F238E27FC236}">
                <a16:creationId xmlns:a16="http://schemas.microsoft.com/office/drawing/2014/main" id="{A0CDB7D6-0DD1-4420-B10D-557360E80E35}"/>
              </a:ext>
            </a:extLst>
          </p:cNvPr>
          <p:cNvSpPr txBox="1"/>
          <p:nvPr/>
        </p:nvSpPr>
        <p:spPr>
          <a:xfrm>
            <a:off x="9249912" y="4558045"/>
            <a:ext cx="1624330"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1200" i="1" dirty="0" err="1">
                <a:latin typeface="Lato" panose="020F0502020204030203" pitchFamily="34" charset="0"/>
                <a:ea typeface="Lato" panose="020F0502020204030203" pitchFamily="34" charset="0"/>
                <a:cs typeface="Lato" panose="020F0502020204030203" pitchFamily="34" charset="0"/>
              </a:rPr>
              <a:t>Lorem</a:t>
            </a:r>
            <a:r>
              <a:rPr lang="en-US" sz="1200" i="1" dirty="0">
                <a:latin typeface="Lato" panose="020F0502020204030203" pitchFamily="34" charset="0"/>
                <a:ea typeface="Lato" panose="020F0502020204030203" pitchFamily="34" charset="0"/>
                <a:cs typeface="Lato" panose="020F0502020204030203" pitchFamily="34" charset="0"/>
              </a:rPr>
              <a:t> </a:t>
            </a:r>
            <a:r>
              <a:rPr lang="en-US" sz="1200" i="1" dirty="0" err="1">
                <a:latin typeface="Lato" panose="020F0502020204030203" pitchFamily="34" charset="0"/>
                <a:ea typeface="Lato" panose="020F0502020204030203" pitchFamily="34" charset="0"/>
                <a:cs typeface="Lato" panose="020F0502020204030203" pitchFamily="34" charset="0"/>
              </a:rPr>
              <a:t>Ipsum</a:t>
            </a:r>
            <a:r>
              <a:rPr lang="en-US" sz="1200"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when unknown.</a:t>
            </a:r>
          </a:p>
        </p:txBody>
      </p:sp>
      <p:cxnSp>
        <p:nvCxnSpPr>
          <p:cNvPr id="61" name="Straight Connector 60">
            <a:extLst>
              <a:ext uri="{FF2B5EF4-FFF2-40B4-BE49-F238E27FC236}">
                <a16:creationId xmlns:a16="http://schemas.microsoft.com/office/drawing/2014/main" id="{F3089019-9221-48FE-B409-5C1FC5A2DD87}"/>
              </a:ext>
            </a:extLst>
          </p:cNvPr>
          <p:cNvCxnSpPr/>
          <p:nvPr/>
        </p:nvCxnSpPr>
        <p:spPr>
          <a:xfrm>
            <a:off x="6452995" y="4681777"/>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3EBF897-FB30-4050-BB41-5F88ED8B1ABC}"/>
              </a:ext>
            </a:extLst>
          </p:cNvPr>
          <p:cNvCxnSpPr/>
          <p:nvPr/>
        </p:nvCxnSpPr>
        <p:spPr>
          <a:xfrm>
            <a:off x="8844897" y="4681777"/>
            <a:ext cx="0" cy="1238178"/>
          </a:xfrm>
          <a:prstGeom prst="line">
            <a:avLst/>
          </a:prstGeom>
          <a:ln w="3810">
            <a:solidFill>
              <a:schemeClr val="tx1">
                <a:alpha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16A78B36-6704-44A3-A07F-D61DBE8638FE}"/>
              </a:ext>
            </a:extLst>
          </p:cNvPr>
          <p:cNvSpPr/>
          <p:nvPr/>
        </p:nvSpPr>
        <p:spPr>
          <a:xfrm>
            <a:off x="6287697" y="3021531"/>
            <a:ext cx="262288" cy="262288"/>
          </a:xfrm>
          <a:prstGeom prst="ellipse">
            <a:avLst/>
          </a:prstGeom>
          <a:solidFill>
            <a:schemeClr val="accent2">
              <a:lumMod val="75000"/>
              <a:alpha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Oval 64">
            <a:extLst>
              <a:ext uri="{FF2B5EF4-FFF2-40B4-BE49-F238E27FC236}">
                <a16:creationId xmlns:a16="http://schemas.microsoft.com/office/drawing/2014/main" id="{FCFCB482-070D-4A15-B833-716D328601B0}"/>
              </a:ext>
            </a:extLst>
          </p:cNvPr>
          <p:cNvSpPr/>
          <p:nvPr/>
        </p:nvSpPr>
        <p:spPr>
          <a:xfrm>
            <a:off x="8609481" y="3021531"/>
            <a:ext cx="262288" cy="262288"/>
          </a:xfrm>
          <a:prstGeom prst="ellipse">
            <a:avLst/>
          </a:prstGeom>
          <a:solidFill>
            <a:schemeClr val="accent3">
              <a:lumMod val="75000"/>
              <a:alpha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Picture Placeholder 2">
            <a:extLst>
              <a:ext uri="{FF2B5EF4-FFF2-40B4-BE49-F238E27FC236}">
                <a16:creationId xmlns:a16="http://schemas.microsoft.com/office/drawing/2014/main" id="{3E308A13-0EB6-406E-BE4E-8F8CACE9E1E1}"/>
              </a:ext>
            </a:extLst>
          </p:cNvPr>
          <p:cNvSpPr>
            <a:spLocks noGrp="1"/>
          </p:cNvSpPr>
          <p:nvPr>
            <p:ph type="pic" sz="quarter" idx="150"/>
          </p:nvPr>
        </p:nvSpPr>
        <p:spPr/>
      </p:sp>
    </p:spTree>
    <p:extLst>
      <p:ext uri="{BB962C8B-B14F-4D97-AF65-F5344CB8AC3E}">
        <p14:creationId xmlns:p14="http://schemas.microsoft.com/office/powerpoint/2010/main" val="108457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Rectangle 3">
            <a:extLst>
              <a:ext uri="{FF2B5EF4-FFF2-40B4-BE49-F238E27FC236}">
                <a16:creationId xmlns:a16="http://schemas.microsoft.com/office/drawing/2014/main" id="{6F73E08B-E345-4ED0-912A-7B56C0D0841D}"/>
              </a:ext>
            </a:extLst>
          </p:cNvPr>
          <p:cNvSpPr/>
          <p:nvPr/>
        </p:nvSpPr>
        <p:spPr>
          <a:xfrm>
            <a:off x="668020" y="1901377"/>
            <a:ext cx="3357669" cy="26043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914B0449-0963-484D-95BA-975DA83AF9F6}"/>
              </a:ext>
            </a:extLst>
          </p:cNvPr>
          <p:cNvSpPr/>
          <p:nvPr/>
        </p:nvSpPr>
        <p:spPr>
          <a:xfrm>
            <a:off x="4417165" y="1901377"/>
            <a:ext cx="3357669" cy="26043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FA69A02-CDD8-4070-ADB2-E8E2140D090A}"/>
              </a:ext>
            </a:extLst>
          </p:cNvPr>
          <p:cNvSpPr/>
          <p:nvPr/>
        </p:nvSpPr>
        <p:spPr>
          <a:xfrm>
            <a:off x="8166311" y="1901377"/>
            <a:ext cx="3357669" cy="2604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299DED8-4B0E-49C8-9D4B-B7D7814D27AC}"/>
              </a:ext>
            </a:extLst>
          </p:cNvPr>
          <p:cNvSpPr/>
          <p:nvPr/>
        </p:nvSpPr>
        <p:spPr>
          <a:xfrm>
            <a:off x="863600" y="5229480"/>
            <a:ext cx="4778130"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remaining essentially unchanged. </a:t>
            </a:r>
          </a:p>
        </p:txBody>
      </p:sp>
      <p:grpSp>
        <p:nvGrpSpPr>
          <p:cNvPr id="6" name="Group 5">
            <a:extLst>
              <a:ext uri="{FF2B5EF4-FFF2-40B4-BE49-F238E27FC236}">
                <a16:creationId xmlns:a16="http://schemas.microsoft.com/office/drawing/2014/main" id="{615DF448-22E1-45B0-A612-DCA0D2014318}"/>
              </a:ext>
            </a:extLst>
          </p:cNvPr>
          <p:cNvGrpSpPr/>
          <p:nvPr/>
        </p:nvGrpSpPr>
        <p:grpSpPr>
          <a:xfrm>
            <a:off x="6434137" y="5214019"/>
            <a:ext cx="4894263" cy="1330325"/>
            <a:chOff x="6516914" y="4817120"/>
            <a:chExt cx="4894263" cy="1330325"/>
          </a:xfrm>
        </p:grpSpPr>
        <p:sp>
          <p:nvSpPr>
            <p:cNvPr id="32" name="Rectangle 31">
              <a:extLst>
                <a:ext uri="{FF2B5EF4-FFF2-40B4-BE49-F238E27FC236}">
                  <a16:creationId xmlns:a16="http://schemas.microsoft.com/office/drawing/2014/main" id="{077DCC89-9D37-43D5-B449-B35BEF69418A}"/>
                </a:ext>
              </a:extLst>
            </p:cNvPr>
            <p:cNvSpPr>
              <a:spLocks noChangeArrowheads="1"/>
            </p:cNvSpPr>
            <p:nvPr/>
          </p:nvSpPr>
          <p:spPr bwMode="auto">
            <a:xfrm>
              <a:off x="6516914" y="4817120"/>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33" name="Group 32">
              <a:extLst>
                <a:ext uri="{FF2B5EF4-FFF2-40B4-BE49-F238E27FC236}">
                  <a16:creationId xmlns:a16="http://schemas.microsoft.com/office/drawing/2014/main" id="{86AAF313-4163-40E5-98BA-4A93008A183D}"/>
                </a:ext>
              </a:extLst>
            </p:cNvPr>
            <p:cNvGrpSpPr/>
            <p:nvPr/>
          </p:nvGrpSpPr>
          <p:grpSpPr>
            <a:xfrm>
              <a:off x="6818517" y="5131774"/>
              <a:ext cx="4291056" cy="701016"/>
              <a:chOff x="6515648" y="3244527"/>
              <a:chExt cx="4291056" cy="701016"/>
            </a:xfrm>
          </p:grpSpPr>
          <p:grpSp>
            <p:nvGrpSpPr>
              <p:cNvPr id="34" name="Group 33">
                <a:extLst>
                  <a:ext uri="{FF2B5EF4-FFF2-40B4-BE49-F238E27FC236}">
                    <a16:creationId xmlns:a16="http://schemas.microsoft.com/office/drawing/2014/main" id="{0F1A83BE-BE79-4074-87D5-8EA7F10F95B5}"/>
                  </a:ext>
                </a:extLst>
              </p:cNvPr>
              <p:cNvGrpSpPr/>
              <p:nvPr/>
            </p:nvGrpSpPr>
            <p:grpSpPr>
              <a:xfrm>
                <a:off x="8901621" y="3244607"/>
                <a:ext cx="1905083" cy="684249"/>
                <a:chOff x="8643580" y="4305951"/>
                <a:chExt cx="1905083" cy="684249"/>
              </a:xfrm>
            </p:grpSpPr>
            <p:grpSp>
              <p:nvGrpSpPr>
                <p:cNvPr id="48" name="Group 47">
                  <a:extLst>
                    <a:ext uri="{FF2B5EF4-FFF2-40B4-BE49-F238E27FC236}">
                      <a16:creationId xmlns:a16="http://schemas.microsoft.com/office/drawing/2014/main" id="{8E13471A-E7A1-4D9C-A2E3-9BD36CB60DEF}"/>
                    </a:ext>
                  </a:extLst>
                </p:cNvPr>
                <p:cNvGrpSpPr/>
                <p:nvPr/>
              </p:nvGrpSpPr>
              <p:grpSpPr>
                <a:xfrm>
                  <a:off x="9378532" y="4305951"/>
                  <a:ext cx="1170131" cy="684249"/>
                  <a:chOff x="9519152" y="3025166"/>
                  <a:chExt cx="1170131" cy="684249"/>
                </a:xfrm>
              </p:grpSpPr>
              <p:sp>
                <p:nvSpPr>
                  <p:cNvPr id="50" name="TextBox 116">
                    <a:extLst>
                      <a:ext uri="{FF2B5EF4-FFF2-40B4-BE49-F238E27FC236}">
                        <a16:creationId xmlns:a16="http://schemas.microsoft.com/office/drawing/2014/main" id="{B7B182F6-4D51-4EE1-AF00-DE629AC308BC}"/>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3"/>
                        </a:solidFill>
                        <a:latin typeface="Lato" panose="020F0502020204030203" pitchFamily="34" charset="0"/>
                        <a:ea typeface="Lato" panose="020F0502020204030203" pitchFamily="34" charset="0"/>
                        <a:cs typeface="Lato" panose="020F0502020204030203" pitchFamily="34" charset="0"/>
                      </a:rPr>
                      <a:t>300.8K</a:t>
                    </a:r>
                  </a:p>
                </p:txBody>
              </p:sp>
              <p:sp>
                <p:nvSpPr>
                  <p:cNvPr id="53" name="TextBox 117">
                    <a:extLst>
                      <a:ext uri="{FF2B5EF4-FFF2-40B4-BE49-F238E27FC236}">
                        <a16:creationId xmlns:a16="http://schemas.microsoft.com/office/drawing/2014/main" id="{6D7BA4E2-2298-4807-A747-02A36BE503A9}"/>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sp>
              <p:nvSpPr>
                <p:cNvPr id="49" name="Freeform 6">
                  <a:extLst>
                    <a:ext uri="{FF2B5EF4-FFF2-40B4-BE49-F238E27FC236}">
                      <a16:creationId xmlns:a16="http://schemas.microsoft.com/office/drawing/2014/main" id="{E5CAF077-F3CD-4D68-90DD-EDC23DF1E982}"/>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35" name="Group 34">
                <a:extLst>
                  <a:ext uri="{FF2B5EF4-FFF2-40B4-BE49-F238E27FC236}">
                    <a16:creationId xmlns:a16="http://schemas.microsoft.com/office/drawing/2014/main" id="{30638F81-941F-43D0-BB38-2E92F15C639E}"/>
                  </a:ext>
                </a:extLst>
              </p:cNvPr>
              <p:cNvGrpSpPr/>
              <p:nvPr/>
            </p:nvGrpSpPr>
            <p:grpSpPr>
              <a:xfrm>
                <a:off x="6515648" y="3244527"/>
                <a:ext cx="1944139" cy="701016"/>
                <a:chOff x="8604524" y="3171729"/>
                <a:chExt cx="1944139" cy="701016"/>
              </a:xfrm>
            </p:grpSpPr>
            <p:sp>
              <p:nvSpPr>
                <p:cNvPr id="37" name="Freeform 5">
                  <a:extLst>
                    <a:ext uri="{FF2B5EF4-FFF2-40B4-BE49-F238E27FC236}">
                      <a16:creationId xmlns:a16="http://schemas.microsoft.com/office/drawing/2014/main" id="{4CDA64AF-C372-4AFA-9806-F5E99952AB16}"/>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38" name="Group 37">
                  <a:extLst>
                    <a:ext uri="{FF2B5EF4-FFF2-40B4-BE49-F238E27FC236}">
                      <a16:creationId xmlns:a16="http://schemas.microsoft.com/office/drawing/2014/main" id="{9B060F76-DFB4-4765-BCD3-DD75643AAE15}"/>
                    </a:ext>
                  </a:extLst>
                </p:cNvPr>
                <p:cNvGrpSpPr/>
                <p:nvPr/>
              </p:nvGrpSpPr>
              <p:grpSpPr>
                <a:xfrm>
                  <a:off x="9378532" y="3171729"/>
                  <a:ext cx="1170131" cy="684249"/>
                  <a:chOff x="9519152" y="3025166"/>
                  <a:chExt cx="1170131" cy="684249"/>
                </a:xfrm>
              </p:grpSpPr>
              <p:sp>
                <p:nvSpPr>
                  <p:cNvPr id="46" name="TextBox 112">
                    <a:extLst>
                      <a:ext uri="{FF2B5EF4-FFF2-40B4-BE49-F238E27FC236}">
                        <a16:creationId xmlns:a16="http://schemas.microsoft.com/office/drawing/2014/main" id="{6A2C20EB-EC6C-405F-8298-489B10959807}"/>
                      </a:ext>
                    </a:extLst>
                  </p:cNvPr>
                  <p:cNvSpPr txBox="1"/>
                  <p:nvPr/>
                </p:nvSpPr>
                <p:spPr>
                  <a:xfrm>
                    <a:off x="9519152" y="3025166"/>
                    <a:ext cx="107369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chemeClr val="accent2"/>
                        </a:solidFill>
                        <a:latin typeface="Lato" panose="020F0502020204030203" pitchFamily="34" charset="0"/>
                        <a:ea typeface="Lato" panose="020F0502020204030203" pitchFamily="34" charset="0"/>
                        <a:cs typeface="Lato" panose="020F0502020204030203" pitchFamily="34" charset="0"/>
                      </a:rPr>
                      <a:t>300.8K</a:t>
                    </a:r>
                  </a:p>
                </p:txBody>
              </p:sp>
              <p:sp>
                <p:nvSpPr>
                  <p:cNvPr id="47" name="TextBox 113">
                    <a:extLst>
                      <a:ext uri="{FF2B5EF4-FFF2-40B4-BE49-F238E27FC236}">
                        <a16:creationId xmlns:a16="http://schemas.microsoft.com/office/drawing/2014/main" id="{F73C95F2-5861-425F-AAD6-39915F7481FD}"/>
                      </a:ext>
                    </a:extLst>
                  </p:cNvPr>
                  <p:cNvSpPr txBox="1"/>
                  <p:nvPr/>
                </p:nvSpPr>
                <p:spPr>
                  <a:xfrm>
                    <a:off x="9519153" y="3325912"/>
                    <a:ext cx="1170130" cy="38350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200"/>
                      </a:lnSpc>
                    </a:pPr>
                    <a:r>
                      <a:rPr lang="en-US" sz="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Contrary to popular belief, Lorem Ipsum</a:t>
                    </a:r>
                  </a:p>
                </p:txBody>
              </p:sp>
            </p:grpSp>
          </p:grpSp>
          <p:cxnSp>
            <p:nvCxnSpPr>
              <p:cNvPr id="36" name="Straight Connector 35">
                <a:extLst>
                  <a:ext uri="{FF2B5EF4-FFF2-40B4-BE49-F238E27FC236}">
                    <a16:creationId xmlns:a16="http://schemas.microsoft.com/office/drawing/2014/main" id="{4548C1B0-1587-465C-A825-7D650BDB11C2}"/>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4" name="Group 53">
            <a:extLst>
              <a:ext uri="{FF2B5EF4-FFF2-40B4-BE49-F238E27FC236}">
                <a16:creationId xmlns:a16="http://schemas.microsoft.com/office/drawing/2014/main" id="{1CC287A4-3122-4E0E-8DEF-361FB307404D}"/>
              </a:ext>
            </a:extLst>
          </p:cNvPr>
          <p:cNvGrpSpPr/>
          <p:nvPr/>
        </p:nvGrpSpPr>
        <p:grpSpPr>
          <a:xfrm>
            <a:off x="809804" y="2042159"/>
            <a:ext cx="3456214" cy="2205691"/>
            <a:chOff x="644311" y="3246397"/>
            <a:chExt cx="3456214" cy="2205691"/>
          </a:xfrm>
        </p:grpSpPr>
        <p:sp>
          <p:nvSpPr>
            <p:cNvPr id="56" name="TextBox 39">
              <a:extLst>
                <a:ext uri="{FF2B5EF4-FFF2-40B4-BE49-F238E27FC236}">
                  <a16:creationId xmlns:a16="http://schemas.microsoft.com/office/drawing/2014/main" id="{DE89BC8F-ED09-4418-9300-2ABF801E440D}"/>
                </a:ext>
              </a:extLst>
            </p:cNvPr>
            <p:cNvSpPr txBox="1"/>
            <p:nvPr/>
          </p:nvSpPr>
          <p:spPr>
            <a:xfrm>
              <a:off x="644311"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57" name="Oval 56">
              <a:extLst>
                <a:ext uri="{FF2B5EF4-FFF2-40B4-BE49-F238E27FC236}">
                  <a16:creationId xmlns:a16="http://schemas.microsoft.com/office/drawing/2014/main" id="{BE5E2766-C68F-4AA2-A70A-1064EA650BD6}"/>
                </a:ext>
              </a:extLst>
            </p:cNvPr>
            <p:cNvSpPr/>
            <p:nvPr/>
          </p:nvSpPr>
          <p:spPr>
            <a:xfrm>
              <a:off x="811586" y="3246397"/>
              <a:ext cx="729890" cy="729890"/>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0" name="Freeform 5">
              <a:extLst>
                <a:ext uri="{FF2B5EF4-FFF2-40B4-BE49-F238E27FC236}">
                  <a16:creationId xmlns:a16="http://schemas.microsoft.com/office/drawing/2014/main" id="{56A2DB83-5153-49C9-9B7B-DC10C1EDEAE0}"/>
                </a:ext>
              </a:extLst>
            </p:cNvPr>
            <p:cNvSpPr>
              <a:spLocks noEditPoints="1"/>
            </p:cNvSpPr>
            <p:nvPr/>
          </p:nvSpPr>
          <p:spPr bwMode="auto">
            <a:xfrm>
              <a:off x="978520" y="344663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1" name="TextBox 17">
              <a:extLst>
                <a:ext uri="{FF2B5EF4-FFF2-40B4-BE49-F238E27FC236}">
                  <a16:creationId xmlns:a16="http://schemas.microsoft.com/office/drawing/2014/main" id="{A2A8E0C3-0835-4EF1-AD81-76587D48D2BB}"/>
                </a:ext>
              </a:extLst>
            </p:cNvPr>
            <p:cNvSpPr txBox="1"/>
            <p:nvPr/>
          </p:nvSpPr>
          <p:spPr>
            <a:xfrm>
              <a:off x="644311"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grpSp>
        <p:nvGrpSpPr>
          <p:cNvPr id="62" name="Group 61">
            <a:extLst>
              <a:ext uri="{FF2B5EF4-FFF2-40B4-BE49-F238E27FC236}">
                <a16:creationId xmlns:a16="http://schemas.microsoft.com/office/drawing/2014/main" id="{F1FE71DE-9364-4F8B-9CAE-9B5E6F102243}"/>
              </a:ext>
            </a:extLst>
          </p:cNvPr>
          <p:cNvGrpSpPr/>
          <p:nvPr/>
        </p:nvGrpSpPr>
        <p:grpSpPr>
          <a:xfrm>
            <a:off x="4598444" y="2042159"/>
            <a:ext cx="3456214" cy="2205691"/>
            <a:chOff x="4370654" y="3246397"/>
            <a:chExt cx="3456214" cy="2205691"/>
          </a:xfrm>
        </p:grpSpPr>
        <p:sp>
          <p:nvSpPr>
            <p:cNvPr id="63" name="TextBox 62">
              <a:extLst>
                <a:ext uri="{FF2B5EF4-FFF2-40B4-BE49-F238E27FC236}">
                  <a16:creationId xmlns:a16="http://schemas.microsoft.com/office/drawing/2014/main" id="{191379F6-F3F3-4F43-9A36-D41806431A27}"/>
                </a:ext>
              </a:extLst>
            </p:cNvPr>
            <p:cNvSpPr txBox="1"/>
            <p:nvPr/>
          </p:nvSpPr>
          <p:spPr>
            <a:xfrm>
              <a:off x="4370654"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latin typeface="Roboto" panose="02000000000000000000" pitchFamily="2" charset="0"/>
                  <a:ea typeface="Roboto" panose="02000000000000000000" pitchFamily="2" charset="0"/>
                  <a:cs typeface="Open Sans" panose="020B0606030504020204" pitchFamily="34" charset="0"/>
                </a:rPr>
                <a:t>consectetur</a:t>
              </a:r>
              <a:r>
                <a:rPr lang="en-US" sz="1100" dirty="0">
                  <a:latin typeface="Roboto" panose="02000000000000000000" pitchFamily="2" charset="0"/>
                  <a:ea typeface="Roboto" panose="02000000000000000000" pitchFamily="2" charset="0"/>
                  <a:cs typeface="Open Sans" panose="020B0606030504020204" pitchFamily="34" charset="0"/>
                </a:rPr>
                <a:t>,</a:t>
              </a:r>
            </a:p>
          </p:txBody>
        </p:sp>
        <p:sp>
          <p:nvSpPr>
            <p:cNvPr id="64" name="Oval 63">
              <a:extLst>
                <a:ext uri="{FF2B5EF4-FFF2-40B4-BE49-F238E27FC236}">
                  <a16:creationId xmlns:a16="http://schemas.microsoft.com/office/drawing/2014/main" id="{A8362E8F-A29F-40C3-A185-6B689575B2F6}"/>
                </a:ext>
              </a:extLst>
            </p:cNvPr>
            <p:cNvSpPr/>
            <p:nvPr/>
          </p:nvSpPr>
          <p:spPr>
            <a:xfrm rot="10800000">
              <a:off x="4537929" y="3246397"/>
              <a:ext cx="729890" cy="729890"/>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Freeform 11">
              <a:extLst>
                <a:ext uri="{FF2B5EF4-FFF2-40B4-BE49-F238E27FC236}">
                  <a16:creationId xmlns:a16="http://schemas.microsoft.com/office/drawing/2014/main" id="{0C7F2033-7E93-4498-940B-498D29A130A1}"/>
                </a:ext>
              </a:extLst>
            </p:cNvPr>
            <p:cNvSpPr>
              <a:spLocks/>
            </p:cNvSpPr>
            <p:nvPr/>
          </p:nvSpPr>
          <p:spPr bwMode="auto">
            <a:xfrm>
              <a:off x="4725264" y="3465449"/>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6" name="TextBox 17">
              <a:extLst>
                <a:ext uri="{FF2B5EF4-FFF2-40B4-BE49-F238E27FC236}">
                  <a16:creationId xmlns:a16="http://schemas.microsoft.com/office/drawing/2014/main" id="{3AE49A76-6955-4496-8DC3-FB092C12FACB}"/>
                </a:ext>
              </a:extLst>
            </p:cNvPr>
            <p:cNvSpPr txBox="1"/>
            <p:nvPr/>
          </p:nvSpPr>
          <p:spPr>
            <a:xfrm>
              <a:off x="4370654"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latin typeface="Roboto" panose="02000000000000000000" pitchFamily="2" charset="0"/>
                  <a:ea typeface="Roboto" panose="02000000000000000000" pitchFamily="2" charset="0"/>
                  <a:cs typeface="Montserrat" charset="0"/>
                </a:rPr>
                <a:t>HEADING ONE</a:t>
              </a:r>
            </a:p>
          </p:txBody>
        </p:sp>
      </p:grpSp>
      <p:grpSp>
        <p:nvGrpSpPr>
          <p:cNvPr id="67" name="Group 66">
            <a:extLst>
              <a:ext uri="{FF2B5EF4-FFF2-40B4-BE49-F238E27FC236}">
                <a16:creationId xmlns:a16="http://schemas.microsoft.com/office/drawing/2014/main" id="{D5A8D9D3-E0DA-4FD9-9835-A407EC3929F5}"/>
              </a:ext>
            </a:extLst>
          </p:cNvPr>
          <p:cNvGrpSpPr/>
          <p:nvPr/>
        </p:nvGrpSpPr>
        <p:grpSpPr>
          <a:xfrm>
            <a:off x="8387085" y="2042159"/>
            <a:ext cx="3456214" cy="2205691"/>
            <a:chOff x="8091475" y="3246397"/>
            <a:chExt cx="3456214" cy="2205691"/>
          </a:xfrm>
        </p:grpSpPr>
        <p:sp>
          <p:nvSpPr>
            <p:cNvPr id="69" name="TextBox 45">
              <a:extLst>
                <a:ext uri="{FF2B5EF4-FFF2-40B4-BE49-F238E27FC236}">
                  <a16:creationId xmlns:a16="http://schemas.microsoft.com/office/drawing/2014/main" id="{E2F61500-CE11-4612-9505-D01F6B07AC5A}"/>
                </a:ext>
              </a:extLst>
            </p:cNvPr>
            <p:cNvSpPr txBox="1"/>
            <p:nvPr/>
          </p:nvSpPr>
          <p:spPr>
            <a:xfrm>
              <a:off x="8091475" y="4513882"/>
              <a:ext cx="3456214" cy="938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300"/>
                </a:lnSpc>
              </a:pP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Contrary to popular belief, Lorem Ipsum is not simply random text. It has roots in a piece of obscure Latin words, </a:t>
              </a:r>
              <a:r>
                <a:rPr lang="en-US" sz="1100" dirty="0" err="1">
                  <a:solidFill>
                    <a:schemeClr val="bg1"/>
                  </a:solidFill>
                  <a:latin typeface="Roboto" panose="02000000000000000000" pitchFamily="2" charset="0"/>
                  <a:ea typeface="Roboto" panose="02000000000000000000" pitchFamily="2" charset="0"/>
                  <a:cs typeface="Open Sans" panose="020B0606030504020204" pitchFamily="34" charset="0"/>
                </a:rPr>
                <a:t>consectetur</a:t>
              </a:r>
              <a:r>
                <a:rPr lang="en-US" sz="1100" dirty="0">
                  <a:solidFill>
                    <a:schemeClr val="bg1"/>
                  </a:solidFill>
                  <a:latin typeface="Roboto" panose="02000000000000000000" pitchFamily="2" charset="0"/>
                  <a:ea typeface="Roboto" panose="02000000000000000000" pitchFamily="2" charset="0"/>
                  <a:cs typeface="Open Sans" panose="020B0606030504020204" pitchFamily="34" charset="0"/>
                </a:rPr>
                <a:t>,</a:t>
              </a:r>
            </a:p>
          </p:txBody>
        </p:sp>
        <p:sp>
          <p:nvSpPr>
            <p:cNvPr id="70" name="Oval 69">
              <a:extLst>
                <a:ext uri="{FF2B5EF4-FFF2-40B4-BE49-F238E27FC236}">
                  <a16:creationId xmlns:a16="http://schemas.microsoft.com/office/drawing/2014/main" id="{7E8A40D9-D03E-41E1-9AAE-87192EFE3ADE}"/>
                </a:ext>
              </a:extLst>
            </p:cNvPr>
            <p:cNvSpPr/>
            <p:nvPr/>
          </p:nvSpPr>
          <p:spPr>
            <a:xfrm>
              <a:off x="8258750" y="3246397"/>
              <a:ext cx="729890" cy="729890"/>
            </a:xfrm>
            <a:prstGeom prst="ellipse">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4" name="AutoShape 9">
              <a:extLst>
                <a:ext uri="{FF2B5EF4-FFF2-40B4-BE49-F238E27FC236}">
                  <a16:creationId xmlns:a16="http://schemas.microsoft.com/office/drawing/2014/main" id="{7027CB92-978C-438C-B2FC-06C44B99E688}"/>
                </a:ext>
              </a:extLst>
            </p:cNvPr>
            <p:cNvSpPr>
              <a:spLocks/>
            </p:cNvSpPr>
            <p:nvPr/>
          </p:nvSpPr>
          <p:spPr bwMode="auto">
            <a:xfrm>
              <a:off x="8465980" y="3446995"/>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76" name="TextBox 17">
              <a:extLst>
                <a:ext uri="{FF2B5EF4-FFF2-40B4-BE49-F238E27FC236}">
                  <a16:creationId xmlns:a16="http://schemas.microsoft.com/office/drawing/2014/main" id="{DCE582E2-EDD6-477E-8F62-9BCE071701D5}"/>
                </a:ext>
              </a:extLst>
            </p:cNvPr>
            <p:cNvSpPr txBox="1"/>
            <p:nvPr/>
          </p:nvSpPr>
          <p:spPr>
            <a:xfrm>
              <a:off x="8091475" y="4155210"/>
              <a:ext cx="1704975"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Tree>
    <p:extLst>
      <p:ext uri="{BB962C8B-B14F-4D97-AF65-F5344CB8AC3E}">
        <p14:creationId xmlns:p14="http://schemas.microsoft.com/office/powerpoint/2010/main" val="41729361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6" name="Rectangle 5">
            <a:extLst>
              <a:ext uri="{FF2B5EF4-FFF2-40B4-BE49-F238E27FC236}">
                <a16:creationId xmlns:a16="http://schemas.microsoft.com/office/drawing/2014/main" id="{EC43581F-CFC4-46E2-8788-376B203BD443}"/>
              </a:ext>
            </a:extLst>
          </p:cNvPr>
          <p:cNvSpPr/>
          <p:nvPr/>
        </p:nvSpPr>
        <p:spPr>
          <a:xfrm>
            <a:off x="3381828" y="1994116"/>
            <a:ext cx="8810171" cy="286976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7" name="Group 136">
            <a:extLst>
              <a:ext uri="{FF2B5EF4-FFF2-40B4-BE49-F238E27FC236}">
                <a16:creationId xmlns:a16="http://schemas.microsoft.com/office/drawing/2014/main" id="{12ECE7FD-2166-4A33-A25E-2AE678C0A8DA}"/>
              </a:ext>
            </a:extLst>
          </p:cNvPr>
          <p:cNvGrpSpPr/>
          <p:nvPr/>
        </p:nvGrpSpPr>
        <p:grpSpPr>
          <a:xfrm>
            <a:off x="8246678" y="2709863"/>
            <a:ext cx="2570034" cy="1438271"/>
            <a:chOff x="5630527" y="3704118"/>
            <a:chExt cx="2570034" cy="1438271"/>
          </a:xfrm>
        </p:grpSpPr>
        <p:sp>
          <p:nvSpPr>
            <p:cNvPr id="138" name="Rectangle 137">
              <a:extLst>
                <a:ext uri="{FF2B5EF4-FFF2-40B4-BE49-F238E27FC236}">
                  <a16:creationId xmlns:a16="http://schemas.microsoft.com/office/drawing/2014/main" id="{8AC78A46-CEDE-453D-869F-A20F3597D694}"/>
                </a:ext>
              </a:extLst>
            </p:cNvPr>
            <p:cNvSpPr/>
            <p:nvPr/>
          </p:nvSpPr>
          <p:spPr>
            <a:xfrm>
              <a:off x="6121126" y="4362178"/>
              <a:ext cx="1093589" cy="64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0" name="Rectangle 139">
              <a:extLst>
                <a:ext uri="{FF2B5EF4-FFF2-40B4-BE49-F238E27FC236}">
                  <a16:creationId xmlns:a16="http://schemas.microsoft.com/office/drawing/2014/main" id="{33E5A8D4-77A0-4919-9920-1868E08E1B10}"/>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1" name="Rectangle 140">
              <a:extLst>
                <a:ext uri="{FF2B5EF4-FFF2-40B4-BE49-F238E27FC236}">
                  <a16:creationId xmlns:a16="http://schemas.microsoft.com/office/drawing/2014/main" id="{0A81B8CD-46EA-41FD-98D8-95B980B316A5}"/>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3" name="Rectangle 142">
              <a:extLst>
                <a:ext uri="{FF2B5EF4-FFF2-40B4-BE49-F238E27FC236}">
                  <a16:creationId xmlns:a16="http://schemas.microsoft.com/office/drawing/2014/main" id="{197C0ADF-3399-408A-839E-D13A7ECF9336}"/>
                </a:ext>
              </a:extLst>
            </p:cNvPr>
            <p:cNvSpPr/>
            <p:nvPr/>
          </p:nvSpPr>
          <p:spPr>
            <a:xfrm>
              <a:off x="6121126" y="4971056"/>
              <a:ext cx="959482" cy="64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4" name="TextBox 50">
              <a:extLst>
                <a:ext uri="{FF2B5EF4-FFF2-40B4-BE49-F238E27FC236}">
                  <a16:creationId xmlns:a16="http://schemas.microsoft.com/office/drawing/2014/main" id="{B0AF0108-F4C0-4898-BDDE-C583D46524A5}"/>
                </a:ext>
              </a:extLst>
            </p:cNvPr>
            <p:cNvSpPr txBox="1"/>
            <p:nvPr/>
          </p:nvSpPr>
          <p:spPr>
            <a:xfrm>
              <a:off x="5630527" y="3704118"/>
              <a:ext cx="1943838" cy="4770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Post Title</a:t>
              </a:r>
            </a:p>
            <a:p>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Jawa</a:t>
              </a:r>
              <a:r>
                <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a:t>
              </a:r>
              <a:r>
                <a:rPr lang="en-US" sz="1400" b="1" dirty="0" err="1">
                  <a:solidFill>
                    <a:schemeClr val="bg1"/>
                  </a:solidFill>
                  <a:latin typeface="Roboto" panose="02000000000000000000" pitchFamily="2" charset="0"/>
                  <a:ea typeface="Roboto" panose="02000000000000000000" pitchFamily="2" charset="0"/>
                  <a:cs typeface="Open Sans Extrabold" panose="020B0906030804020204" pitchFamily="34" charset="0"/>
                </a:rPr>
                <a:t>Heri</a:t>
              </a:r>
              <a:endParaRPr lang="en-US" sz="1400" b="1" dirty="0">
                <a:solidFill>
                  <a:schemeClr val="bg1"/>
                </a:solidFill>
                <a:latin typeface="Roboto" panose="02000000000000000000" pitchFamily="2" charset="0"/>
                <a:ea typeface="Roboto" panose="02000000000000000000" pitchFamily="2" charset="0"/>
                <a:cs typeface="Open Sans Extrabold" panose="020B0906030804020204" pitchFamily="34" charset="0"/>
              </a:endParaRPr>
            </a:p>
          </p:txBody>
        </p:sp>
        <p:sp>
          <p:nvSpPr>
            <p:cNvPr id="145" name="TextBox 51">
              <a:extLst>
                <a:ext uri="{FF2B5EF4-FFF2-40B4-BE49-F238E27FC236}">
                  <a16:creationId xmlns:a16="http://schemas.microsoft.com/office/drawing/2014/main" id="{A54167B1-A368-47D7-8B1D-017CB3CB1D76}"/>
                </a:ext>
              </a:extLst>
            </p:cNvPr>
            <p:cNvSpPr txBox="1"/>
            <p:nvPr/>
          </p:nvSpPr>
          <p:spPr>
            <a:xfrm>
              <a:off x="5630527" y="4219059"/>
              <a:ext cx="593890" cy="92333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Ai</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PSD</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HTML</a:t>
              </a:r>
            </a:p>
            <a:p>
              <a:pPr>
                <a:lnSpc>
                  <a:spcPct val="150000"/>
                </a:lnSpc>
              </a:pPr>
              <a:r>
                <a:rPr lang="en-US" sz="9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CSS</a:t>
              </a:r>
            </a:p>
          </p:txBody>
        </p:sp>
        <p:sp>
          <p:nvSpPr>
            <p:cNvPr id="146" name="TextBox 52">
              <a:extLst>
                <a:ext uri="{FF2B5EF4-FFF2-40B4-BE49-F238E27FC236}">
                  <a16:creationId xmlns:a16="http://schemas.microsoft.com/office/drawing/2014/main" id="{04C81EA9-285B-46AC-BA5C-DC4B09309A35}"/>
                </a:ext>
              </a:extLst>
            </p:cNvPr>
            <p:cNvSpPr txBox="1"/>
            <p:nvPr/>
          </p:nvSpPr>
          <p:spPr>
            <a:xfrm>
              <a:off x="7063002" y="4222977"/>
              <a:ext cx="1137559" cy="913070"/>
            </a:xfrm>
            <a:prstGeom prst="rect">
              <a:avLst/>
            </a:prstGeom>
            <a:noFill/>
          </p:spPr>
          <p:txBody>
            <a:bodyPr wrap="square" numCol="1" spcCol="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60%</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85%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                     95%</a:t>
              </a:r>
            </a:p>
            <a:p>
              <a:pPr>
                <a:lnSpc>
                  <a:spcPts val="1600"/>
                </a:lnSpc>
              </a:pPr>
              <a:r>
                <a:rPr lang="en-US" sz="800" b="1" dirty="0">
                  <a:solidFill>
                    <a:schemeClr val="bg1"/>
                  </a:solidFill>
                  <a:latin typeface="Roboto" panose="02000000000000000000" pitchFamily="2" charset="0"/>
                  <a:ea typeface="Roboto" panose="02000000000000000000" pitchFamily="2" charset="0"/>
                  <a:cs typeface="Open Sans Extrabold" panose="020B0906030804020204" pitchFamily="34" charset="0"/>
                </a:rPr>
                <a:t>48%</a:t>
              </a:r>
            </a:p>
          </p:txBody>
        </p:sp>
      </p:grpSp>
      <p:grpSp>
        <p:nvGrpSpPr>
          <p:cNvPr id="7" name="Group 6">
            <a:extLst>
              <a:ext uri="{FF2B5EF4-FFF2-40B4-BE49-F238E27FC236}">
                <a16:creationId xmlns:a16="http://schemas.microsoft.com/office/drawing/2014/main" id="{43E257B2-002A-4CD5-8592-5BB019BD104E}"/>
              </a:ext>
            </a:extLst>
          </p:cNvPr>
          <p:cNvGrpSpPr/>
          <p:nvPr/>
        </p:nvGrpSpPr>
        <p:grpSpPr>
          <a:xfrm>
            <a:off x="3920322" y="2464633"/>
            <a:ext cx="3619324" cy="1928733"/>
            <a:chOff x="9475742" y="5822765"/>
            <a:chExt cx="3619324" cy="1928733"/>
          </a:xfrm>
        </p:grpSpPr>
        <p:sp>
          <p:nvSpPr>
            <p:cNvPr id="31" name="Rectangle 30">
              <a:extLst>
                <a:ext uri="{FF2B5EF4-FFF2-40B4-BE49-F238E27FC236}">
                  <a16:creationId xmlns:a16="http://schemas.microsoft.com/office/drawing/2014/main" id="{D5C1DFC9-62FC-4A9A-853D-FF33495FC163}"/>
                </a:ext>
              </a:extLst>
            </p:cNvPr>
            <p:cNvSpPr/>
            <p:nvPr/>
          </p:nvSpPr>
          <p:spPr>
            <a:xfrm>
              <a:off x="9475742" y="6376763"/>
              <a:ext cx="3619324" cy="137473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essentially unchanged. </a:t>
              </a:r>
            </a:p>
          </p:txBody>
        </p:sp>
        <p:sp>
          <p:nvSpPr>
            <p:cNvPr id="32" name="TextBox 31">
              <a:extLst>
                <a:ext uri="{FF2B5EF4-FFF2-40B4-BE49-F238E27FC236}">
                  <a16:creationId xmlns:a16="http://schemas.microsoft.com/office/drawing/2014/main" id="{F40FF03E-667B-42CD-84AF-B9B08C23617D}"/>
                </a:ext>
              </a:extLst>
            </p:cNvPr>
            <p:cNvSpPr txBox="1"/>
            <p:nvPr/>
          </p:nvSpPr>
          <p:spPr>
            <a:xfrm>
              <a:off x="9475742" y="5822765"/>
              <a:ext cx="2162772" cy="553998"/>
            </a:xfrm>
            <a:prstGeom prst="rect">
              <a:avLst/>
            </a:prstGeom>
            <a:noFill/>
          </p:spPr>
          <p:txBody>
            <a:bodyPr wrap="square" rtlCol="0">
              <a:spAutoFit/>
            </a:bodyPr>
            <a:lstStyle/>
            <a:p>
              <a:r>
                <a:rPr lang="en-US" sz="3000" b="1" dirty="0">
                  <a:solidFill>
                    <a:schemeClr val="bg1"/>
                  </a:solidFill>
                  <a:latin typeface="Roboto" panose="02000000000000000000" pitchFamily="2" charset="0"/>
                  <a:ea typeface="Roboto" panose="02000000000000000000" pitchFamily="2" charset="0"/>
                  <a:cs typeface="Lato" panose="020F0502020204030203" pitchFamily="34" charset="0"/>
                </a:rPr>
                <a:t>JOHN DEO</a:t>
              </a:r>
            </a:p>
          </p:txBody>
        </p:sp>
      </p:grpSp>
      <p:sp>
        <p:nvSpPr>
          <p:cNvPr id="34" name="Rectangle 33">
            <a:extLst>
              <a:ext uri="{FF2B5EF4-FFF2-40B4-BE49-F238E27FC236}">
                <a16:creationId xmlns:a16="http://schemas.microsoft.com/office/drawing/2014/main" id="{3914A3BE-C18A-42C6-A3AB-ABFB13CE9F29}"/>
              </a:ext>
            </a:extLst>
          </p:cNvPr>
          <p:cNvSpPr/>
          <p:nvPr/>
        </p:nvSpPr>
        <p:spPr>
          <a:xfrm>
            <a:off x="1299029" y="5382510"/>
            <a:ext cx="9593943"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3" name="Picture Placeholder 2">
            <a:extLst>
              <a:ext uri="{FF2B5EF4-FFF2-40B4-BE49-F238E27FC236}">
                <a16:creationId xmlns:a16="http://schemas.microsoft.com/office/drawing/2014/main" id="{C6D49D60-FE96-49C0-9664-42320410631A}"/>
              </a:ext>
            </a:extLst>
          </p:cNvPr>
          <p:cNvSpPr>
            <a:spLocks noGrp="1"/>
          </p:cNvSpPr>
          <p:nvPr>
            <p:ph type="pic" sz="quarter" idx="150"/>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15394</TotalTime>
  <Words>1036</Words>
  <Application>Microsoft Office PowerPoint</Application>
  <PresentationFormat>Widescreen</PresentationFormat>
  <Paragraphs>214</Paragraphs>
  <Slides>25</Slides>
  <Notes>24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Aller</vt:lpstr>
      <vt:lpstr>Arial</vt:lpstr>
      <vt:lpstr>Calibri</vt:lpstr>
      <vt:lpstr>Lato</vt:lpstr>
      <vt:lpstr>Montserrat</vt:lpstr>
      <vt:lpstr>Montserrat-Regular</vt:lpstr>
      <vt:lpstr>Open Sans</vt:lpstr>
      <vt:lpstr>Open Sans Condensed Light</vt:lpstr>
      <vt:lpstr>Open Sans Extrabold</vt:lpstr>
      <vt:lpstr>Open Sans Semibold</vt:lpstr>
      <vt:lpstr>Roboto</vt:lpstr>
      <vt:lpstr>Office Theme</vt:lpstr>
      <vt:lpstr>PowerPoint Presentation</vt:lpstr>
      <vt:lpstr>PowerPoint Presentation</vt:lpstr>
      <vt:lpstr>Welcome Message</vt:lpstr>
      <vt:lpstr>PowerPoint Presentation</vt:lpstr>
      <vt:lpstr>PowerPoint Presentation</vt:lpstr>
      <vt:lpstr>PowerPoint Presentation</vt:lpstr>
      <vt:lpstr>PowerPoint Presentation</vt:lpstr>
      <vt:lpstr>Our Services</vt:lpstr>
      <vt:lpstr>Our Team</vt:lpstr>
      <vt:lpstr>Our Team</vt:lpstr>
      <vt:lpstr>Our Portfolilo</vt:lpstr>
      <vt:lpstr>Our Portfolio</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2492</cp:revision>
  <dcterms:created xsi:type="dcterms:W3CDTF">2017-07-18T09:08:44Z</dcterms:created>
  <dcterms:modified xsi:type="dcterms:W3CDTF">2018-02-04T16:10:47Z</dcterms:modified>
</cp:coreProperties>
</file>